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7.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8.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9.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0.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11.xml" ContentType="application/vnd.openxmlformats-officedocument.theme+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theme/theme12.xml" ContentType="application/vnd.openxmlformats-officedocument.theme+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theme/theme13.xml" ContentType="application/vnd.openxmlformats-officedocument.theme+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theme/theme14.xml" ContentType="application/vnd.openxmlformats-officedocument.theme+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theme/theme15.xml" ContentType="application/vnd.openxmlformats-officedocument.theme+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6.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theme/theme17.xml" ContentType="application/vnd.openxmlformats-officedocument.theme+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theme/theme18.xml" ContentType="application/vnd.openxmlformats-officedocument.theme+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theme/theme19.xml" ContentType="application/vnd.openxmlformats-officedocument.theme+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theme/theme20.xml" ContentType="application/vnd.openxmlformats-officedocument.theme+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theme/theme21.xml" ContentType="application/vnd.openxmlformats-officedocument.theme+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theme/theme22.xml" ContentType="application/vnd.openxmlformats-officedocument.theme+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theme/theme23.xml" ContentType="application/vnd.openxmlformats-officedocument.theme+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theme/theme24.xml" ContentType="application/vnd.openxmlformats-officedocument.theme+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theme/theme25.xml" ContentType="application/vnd.openxmlformats-officedocument.theme+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theme/theme26.xml" ContentType="application/vnd.openxmlformats-officedocument.theme+xml"/>
  <Override PartName="/ppt/theme/theme27.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6" r:id="rId3"/>
    <p:sldMasterId id="2147483699" r:id="rId4"/>
    <p:sldMasterId id="2147483712" r:id="rId5"/>
    <p:sldMasterId id="2147483724" r:id="rId6"/>
    <p:sldMasterId id="2147483736" r:id="rId7"/>
    <p:sldMasterId id="2147483749" r:id="rId8"/>
    <p:sldMasterId id="2147483763" r:id="rId9"/>
    <p:sldMasterId id="2147483775" r:id="rId10"/>
    <p:sldMasterId id="2147483787" r:id="rId11"/>
    <p:sldMasterId id="2147483799" r:id="rId12"/>
    <p:sldMasterId id="2147483813" r:id="rId13"/>
    <p:sldMasterId id="2147483825" r:id="rId14"/>
    <p:sldMasterId id="2147483837" r:id="rId15"/>
    <p:sldMasterId id="2147483850" r:id="rId16"/>
    <p:sldMasterId id="2147483863" r:id="rId17"/>
    <p:sldMasterId id="2147483876" r:id="rId18"/>
    <p:sldMasterId id="2147483889" r:id="rId19"/>
    <p:sldMasterId id="2147483901" r:id="rId20"/>
    <p:sldMasterId id="2147483913" r:id="rId21"/>
    <p:sldMasterId id="2147483926" r:id="rId22"/>
    <p:sldMasterId id="2147483938" r:id="rId23"/>
    <p:sldMasterId id="2147483950" r:id="rId24"/>
    <p:sldMasterId id="2147483962" r:id="rId25"/>
    <p:sldMasterId id="2147483974" r:id="rId26"/>
  </p:sldMasterIdLst>
  <p:notesMasterIdLst>
    <p:notesMasterId r:id="rId44"/>
  </p:notesMasterIdLst>
  <p:sldIdLst>
    <p:sldId id="256" r:id="rId27"/>
    <p:sldId id="264" r:id="rId28"/>
    <p:sldId id="265" r:id="rId29"/>
    <p:sldId id="259" r:id="rId30"/>
    <p:sldId id="267" r:id="rId31"/>
    <p:sldId id="266" r:id="rId32"/>
    <p:sldId id="270" r:id="rId33"/>
    <p:sldId id="268" r:id="rId34"/>
    <p:sldId id="269" r:id="rId35"/>
    <p:sldId id="271" r:id="rId36"/>
    <p:sldId id="272" r:id="rId37"/>
    <p:sldId id="273" r:id="rId38"/>
    <p:sldId id="277" r:id="rId39"/>
    <p:sldId id="274" r:id="rId40"/>
    <p:sldId id="275" r:id="rId41"/>
    <p:sldId id="276" r:id="rId42"/>
    <p:sldId id="278"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3" autoAdjust="0"/>
    <p:restoredTop sz="94660"/>
  </p:normalViewPr>
  <p:slideViewPr>
    <p:cSldViewPr snapToGrid="0">
      <p:cViewPr varScale="1">
        <p:scale>
          <a:sx n="89" d="100"/>
          <a:sy n="89" d="100"/>
        </p:scale>
        <p:origin x="326"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slideMaster" Target="slideMasters/slideMaster21.xml"/><Relationship Id="rId34" Type="http://schemas.openxmlformats.org/officeDocument/2006/relationships/slide" Target="slides/slide8.xml"/><Relationship Id="rId42" Type="http://schemas.openxmlformats.org/officeDocument/2006/relationships/slide" Target="slides/slide16.xml"/><Relationship Id="rId47"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7.xml"/><Relationship Id="rId38" Type="http://schemas.openxmlformats.org/officeDocument/2006/relationships/slide" Target="slides/slide12.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 Target="slides/slide3.xml"/><Relationship Id="rId41"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6.xml"/><Relationship Id="rId37" Type="http://schemas.openxmlformats.org/officeDocument/2006/relationships/slide" Target="slides/slide11.xml"/><Relationship Id="rId40" Type="http://schemas.openxmlformats.org/officeDocument/2006/relationships/slide" Target="slides/slide14.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2.xml"/><Relationship Id="rId36" Type="http://schemas.openxmlformats.org/officeDocument/2006/relationships/slide" Target="slides/slide10.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5.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1.xml"/><Relationship Id="rId30" Type="http://schemas.openxmlformats.org/officeDocument/2006/relationships/slide" Target="slides/slide4.xml"/><Relationship Id="rId35" Type="http://schemas.openxmlformats.org/officeDocument/2006/relationships/slide" Target="slides/slide9.xml"/><Relationship Id="rId43" Type="http://schemas.openxmlformats.org/officeDocument/2006/relationships/slide" Target="slides/slide17.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759C7D-67FA-477F-85D9-B7679800C270}" type="datetimeFigureOut">
              <a:rPr lang="en-GB" smtClean="0"/>
              <a:t>23/02/2016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A778CB-4291-428C-A091-CE43903BE1A9}" type="slidenum">
              <a:rPr lang="en-GB" smtClean="0"/>
              <a:t>‹#›</a:t>
            </a:fld>
            <a:endParaRPr lang="en-GB"/>
          </a:p>
        </p:txBody>
      </p:sp>
    </p:spTree>
    <p:extLst>
      <p:ext uri="{BB962C8B-B14F-4D97-AF65-F5344CB8AC3E}">
        <p14:creationId xmlns:p14="http://schemas.microsoft.com/office/powerpoint/2010/main" val="237879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Times New Roman" panose="02020603050405020304" pitchFamily="18" charset="0"/>
                <a:cs typeface="Times New Roman" panose="02020603050405020304" pitchFamily="18" charset="0"/>
              </a:defRPr>
            </a:lvl1pPr>
            <a:lvl2pPr marL="742950" indent="-285750">
              <a:defRPr kumimoji="1">
                <a:solidFill>
                  <a:schemeClr val="tx1"/>
                </a:solidFill>
                <a:latin typeface="Times New Roman" panose="02020603050405020304" pitchFamily="18" charset="0"/>
                <a:cs typeface="Times New Roman" panose="02020603050405020304" pitchFamily="18" charset="0"/>
              </a:defRPr>
            </a:lvl2pPr>
            <a:lvl3pPr marL="1143000" indent="-228600">
              <a:defRPr kumimoji="1">
                <a:solidFill>
                  <a:schemeClr val="tx1"/>
                </a:solidFill>
                <a:latin typeface="Times New Roman" panose="02020603050405020304" pitchFamily="18" charset="0"/>
                <a:cs typeface="Times New Roman" panose="02020603050405020304" pitchFamily="18" charset="0"/>
              </a:defRPr>
            </a:lvl3pPr>
            <a:lvl4pPr marL="1600200" indent="-228600">
              <a:defRPr kumimoji="1">
                <a:solidFill>
                  <a:schemeClr val="tx1"/>
                </a:solidFill>
                <a:latin typeface="Times New Roman" panose="02020603050405020304" pitchFamily="18" charset="0"/>
                <a:cs typeface="Times New Roman" panose="02020603050405020304" pitchFamily="18" charset="0"/>
              </a:defRPr>
            </a:lvl4pPr>
            <a:lvl5pPr marL="2057400" indent="-228600">
              <a:defRPr kumimoji="1">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kumimoji="1">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kumimoji="1">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kumimoji="1">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kumimoji="1">
                <a:solidFill>
                  <a:schemeClr val="tx1"/>
                </a:solidFill>
                <a:latin typeface="Times New Roman" panose="02020603050405020304" pitchFamily="18" charset="0"/>
                <a:cs typeface="Times New Roman" panose="02020603050405020304" pitchFamily="18" charset="0"/>
              </a:defRPr>
            </a:lvl9pPr>
          </a:lstStyle>
          <a:p>
            <a:fld id="{2554B9A2-972A-4C69-BD16-BACA3EFB62A7}" type="slidenum">
              <a:rPr lang="en-GB"/>
              <a:pPr/>
              <a:t>4</a:t>
            </a:fld>
            <a:endParaRPr lang="en-GB"/>
          </a:p>
        </p:txBody>
      </p:sp>
      <p:sp>
        <p:nvSpPr>
          <p:cNvPr id="368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smtClean="0">
              <a:ea typeface="맑은 고딕" panose="020B0503020000020004" pitchFamily="34" charset="-127"/>
            </a:endParaRPr>
          </a:p>
        </p:txBody>
      </p:sp>
    </p:spTree>
    <p:extLst>
      <p:ext uri="{BB962C8B-B14F-4D97-AF65-F5344CB8AC3E}">
        <p14:creationId xmlns:p14="http://schemas.microsoft.com/office/powerpoint/2010/main" val="14241574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7.png"/><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9.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7.png"/><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031"/>
          <p:cNvSpPr>
            <a:spLocks noChangeArrowheads="1"/>
          </p:cNvSpPr>
          <p:nvPr/>
        </p:nvSpPr>
        <p:spPr bwMode="auto">
          <a:xfrm>
            <a:off x="-120651" y="3200400"/>
            <a:ext cx="12312651" cy="3657600"/>
          </a:xfrm>
          <a:prstGeom prst="rect">
            <a:avLst/>
          </a:prstGeom>
          <a:gradFill rotWithShape="0">
            <a:gsLst>
              <a:gs pos="0">
                <a:srgbClr val="007275"/>
              </a:gs>
              <a:gs pos="100000">
                <a:srgbClr val="008CAC"/>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1200">
                <a:solidFill>
                  <a:schemeClr val="tx1"/>
                </a:solidFill>
                <a:latin typeface="Lucida Sans" panose="020B0602030504020204" pitchFamily="34" charset="0"/>
                <a:ea typeface="MS PGothic" panose="020B0600070205080204" pitchFamily="34" charset="-128"/>
              </a:defRPr>
            </a:lvl1pPr>
            <a:lvl2pPr marL="742950" indent="-285750">
              <a:defRPr sz="1200">
                <a:solidFill>
                  <a:schemeClr val="tx1"/>
                </a:solidFill>
                <a:latin typeface="Lucida Sans" panose="020B0602030504020204" pitchFamily="34" charset="0"/>
                <a:ea typeface="MS PGothic" panose="020B0600070205080204" pitchFamily="34" charset="-128"/>
              </a:defRPr>
            </a:lvl2pPr>
            <a:lvl3pPr marL="1143000" indent="-228600">
              <a:defRPr sz="1200">
                <a:solidFill>
                  <a:schemeClr val="tx1"/>
                </a:solidFill>
                <a:latin typeface="Lucida Sans" panose="020B0602030504020204" pitchFamily="34" charset="0"/>
                <a:ea typeface="MS PGothic" panose="020B0600070205080204" pitchFamily="34" charset="-128"/>
              </a:defRPr>
            </a:lvl3pPr>
            <a:lvl4pPr marL="1600200" indent="-228600">
              <a:defRPr sz="1200">
                <a:solidFill>
                  <a:schemeClr val="tx1"/>
                </a:solidFill>
                <a:latin typeface="Lucida Sans" panose="020B0602030504020204" pitchFamily="34" charset="0"/>
                <a:ea typeface="MS PGothic" panose="020B0600070205080204" pitchFamily="34" charset="-128"/>
              </a:defRPr>
            </a:lvl4pPr>
            <a:lvl5pPr marL="2057400" indent="-228600">
              <a:defRPr sz="1200">
                <a:solidFill>
                  <a:schemeClr val="tx1"/>
                </a:solidFill>
                <a:latin typeface="Lucida Sans" panose="020B0602030504020204" pitchFamily="34"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Lucida Sans" panose="020B0602030504020204" pitchFamily="34"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Lucida Sans" panose="020B0602030504020204" pitchFamily="34"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Lucida Sans" panose="020B0602030504020204" pitchFamily="34"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Lucida Sans" panose="020B0602030504020204" pitchFamily="34" charset="0"/>
                <a:ea typeface="MS PGothic" panose="020B0600070205080204" pitchFamily="34" charset="-128"/>
              </a:defRPr>
            </a:lvl9pPr>
          </a:lstStyle>
          <a:p>
            <a:pPr algn="ctr">
              <a:defRPr/>
            </a:pPr>
            <a:endParaRPr lang="en-US" altLang="en-US" sz="900" smtClean="0"/>
          </a:p>
        </p:txBody>
      </p:sp>
      <p:sp>
        <p:nvSpPr>
          <p:cNvPr id="5" name="Rectangle 1032"/>
          <p:cNvSpPr>
            <a:spLocks noChangeArrowheads="1"/>
          </p:cNvSpPr>
          <p:nvPr/>
        </p:nvSpPr>
        <p:spPr bwMode="auto">
          <a:xfrm>
            <a:off x="-120651" y="0"/>
            <a:ext cx="12312651" cy="3276600"/>
          </a:xfrm>
          <a:prstGeom prst="rect">
            <a:avLst/>
          </a:prstGeom>
          <a:solidFill>
            <a:srgbClr val="007275"/>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1200">
                <a:solidFill>
                  <a:schemeClr val="tx1"/>
                </a:solidFill>
                <a:latin typeface="Lucida Sans" panose="020B0602030504020204" pitchFamily="34" charset="0"/>
                <a:ea typeface="MS PGothic" panose="020B0600070205080204" pitchFamily="34" charset="-128"/>
              </a:defRPr>
            </a:lvl1pPr>
            <a:lvl2pPr marL="742950" indent="-285750">
              <a:defRPr sz="1200">
                <a:solidFill>
                  <a:schemeClr val="tx1"/>
                </a:solidFill>
                <a:latin typeface="Lucida Sans" panose="020B0602030504020204" pitchFamily="34" charset="0"/>
                <a:ea typeface="MS PGothic" panose="020B0600070205080204" pitchFamily="34" charset="-128"/>
              </a:defRPr>
            </a:lvl2pPr>
            <a:lvl3pPr marL="1143000" indent="-228600">
              <a:defRPr sz="1200">
                <a:solidFill>
                  <a:schemeClr val="tx1"/>
                </a:solidFill>
                <a:latin typeface="Lucida Sans" panose="020B0602030504020204" pitchFamily="34" charset="0"/>
                <a:ea typeface="MS PGothic" panose="020B0600070205080204" pitchFamily="34" charset="-128"/>
              </a:defRPr>
            </a:lvl3pPr>
            <a:lvl4pPr marL="1600200" indent="-228600">
              <a:defRPr sz="1200">
                <a:solidFill>
                  <a:schemeClr val="tx1"/>
                </a:solidFill>
                <a:latin typeface="Lucida Sans" panose="020B0602030504020204" pitchFamily="34" charset="0"/>
                <a:ea typeface="MS PGothic" panose="020B0600070205080204" pitchFamily="34" charset="-128"/>
              </a:defRPr>
            </a:lvl4pPr>
            <a:lvl5pPr marL="2057400" indent="-228600">
              <a:defRPr sz="1200">
                <a:solidFill>
                  <a:schemeClr val="tx1"/>
                </a:solidFill>
                <a:latin typeface="Lucida Sans" panose="020B0602030504020204" pitchFamily="34"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Lucida Sans" panose="020B0602030504020204" pitchFamily="34"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Lucida Sans" panose="020B0602030504020204" pitchFamily="34"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Lucida Sans" panose="020B0602030504020204" pitchFamily="34"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Lucida Sans" panose="020B0602030504020204" pitchFamily="34" charset="0"/>
                <a:ea typeface="MS PGothic" panose="020B0600070205080204" pitchFamily="34" charset="-128"/>
              </a:defRPr>
            </a:lvl9pPr>
          </a:lstStyle>
          <a:p>
            <a:pPr algn="ctr">
              <a:defRPr/>
            </a:pPr>
            <a:endParaRPr lang="en-US" altLang="en-US" sz="1800" smtClean="0">
              <a:latin typeface="Arial" panose="020B0604020202020204" pitchFamily="34" charset="0"/>
            </a:endParaRPr>
          </a:p>
        </p:txBody>
      </p:sp>
      <p:pic>
        <p:nvPicPr>
          <p:cNvPr id="6" name="Picture 1036" descr="educ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15818" y="404813"/>
            <a:ext cx="3649133"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0" name="Rectangle 1026"/>
          <p:cNvSpPr>
            <a:spLocks noGrp="1" noChangeArrowheads="1"/>
          </p:cNvSpPr>
          <p:nvPr>
            <p:ph type="ctrTitle"/>
          </p:nvPr>
        </p:nvSpPr>
        <p:spPr>
          <a:xfrm>
            <a:off x="431800" y="1700216"/>
            <a:ext cx="11328400" cy="4105275"/>
          </a:xfrm>
        </p:spPr>
        <p:txBody>
          <a:bodyPr lIns="91440"/>
          <a:lstStyle>
            <a:lvl1pPr algn="r">
              <a:defRPr sz="5625">
                <a:solidFill>
                  <a:schemeClr val="bg1"/>
                </a:solidFill>
              </a:defRPr>
            </a:lvl1pPr>
          </a:lstStyle>
          <a:p>
            <a:pPr lvl="0"/>
            <a:r>
              <a:rPr lang="en-US" noProof="0" smtClean="0"/>
              <a:t>Click to edit Master title style</a:t>
            </a:r>
            <a:endParaRPr lang="en-GB" noProof="0" smtClean="0"/>
          </a:p>
        </p:txBody>
      </p:sp>
      <p:sp>
        <p:nvSpPr>
          <p:cNvPr id="12291" name="Rectangle 1027"/>
          <p:cNvSpPr>
            <a:spLocks noGrp="1" noChangeArrowheads="1"/>
          </p:cNvSpPr>
          <p:nvPr>
            <p:ph type="subTitle" idx="1"/>
          </p:nvPr>
        </p:nvSpPr>
        <p:spPr>
          <a:xfrm>
            <a:off x="-93133" y="7461250"/>
            <a:ext cx="93133" cy="69850"/>
          </a:xfrm>
        </p:spPr>
        <p:txBody>
          <a:bodyPr lIns="91440"/>
          <a:lstStyle>
            <a:lvl1pPr marL="0" indent="0" algn="ctr">
              <a:buFontTx/>
              <a:buNone/>
              <a:defRPr/>
            </a:lvl1pPr>
          </a:lstStyle>
          <a:p>
            <a:pPr lvl="0"/>
            <a:r>
              <a:rPr lang="en-US" noProof="0" smtClean="0"/>
              <a:t>Click to edit Master subtitle style</a:t>
            </a:r>
            <a:endParaRPr lang="en-GB" noProof="0" smtClean="0"/>
          </a:p>
        </p:txBody>
      </p:sp>
    </p:spTree>
    <p:extLst>
      <p:ext uri="{BB962C8B-B14F-4D97-AF65-F5344CB8AC3E}">
        <p14:creationId xmlns:p14="http://schemas.microsoft.com/office/powerpoint/2010/main" val="2921028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29DE12C6-45BE-459B-8BCF-1D46189769AB}" type="datetimeFigureOut">
              <a:rPr lang="en-GB" smtClean="0"/>
              <a:t>23/02/2016</a:t>
            </a:fld>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fld id="{2A27F33F-BA51-4370-A500-4249998C401A}" type="slidenum">
              <a:rPr lang="en-GB" smtClean="0"/>
              <a:t>‹#›</a:t>
            </a:fld>
            <a:endParaRPr lang="en-GB"/>
          </a:p>
        </p:txBody>
      </p:sp>
    </p:spTree>
    <p:extLst>
      <p:ext uri="{BB962C8B-B14F-4D97-AF65-F5344CB8AC3E}">
        <p14:creationId xmlns:p14="http://schemas.microsoft.com/office/powerpoint/2010/main" val="87709286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9DE25A7-DC0D-E849-ACBD-C3CE83A1BE82}" type="slidenum">
              <a:rPr lang="en-US"/>
              <a:pPr>
                <a:defRPr/>
              </a:pPr>
              <a:t>‹#›</a:t>
            </a:fld>
            <a:endParaRPr lang="en-US"/>
          </a:p>
        </p:txBody>
      </p:sp>
    </p:spTree>
    <p:extLst>
      <p:ext uri="{BB962C8B-B14F-4D97-AF65-F5344CB8AC3E}">
        <p14:creationId xmlns:p14="http://schemas.microsoft.com/office/powerpoint/2010/main" val="3442821276"/>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495E91D-E85B-8E45-8AA9-4AA0F1FD8024}" type="slidenum">
              <a:rPr lang="en-US"/>
              <a:pPr>
                <a:defRPr/>
              </a:pPr>
              <a:t>‹#›</a:t>
            </a:fld>
            <a:endParaRPr lang="en-US"/>
          </a:p>
        </p:txBody>
      </p:sp>
    </p:spTree>
    <p:extLst>
      <p:ext uri="{BB962C8B-B14F-4D97-AF65-F5344CB8AC3E}">
        <p14:creationId xmlns:p14="http://schemas.microsoft.com/office/powerpoint/2010/main" val="615023169"/>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06DDA36-1EF3-854A-BD44-9331E48C8A1C}" type="slidenum">
              <a:rPr lang="en-US"/>
              <a:pPr>
                <a:defRPr/>
              </a:pPr>
              <a:t>‹#›</a:t>
            </a:fld>
            <a:endParaRPr lang="en-US"/>
          </a:p>
        </p:txBody>
      </p:sp>
    </p:spTree>
    <p:extLst>
      <p:ext uri="{BB962C8B-B14F-4D97-AF65-F5344CB8AC3E}">
        <p14:creationId xmlns:p14="http://schemas.microsoft.com/office/powerpoint/2010/main" val="1603103345"/>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BBADD02-9C0B-A04E-9E66-9F47C78961C1}" type="slidenum">
              <a:rPr lang="en-US"/>
              <a:pPr>
                <a:defRPr/>
              </a:pPr>
              <a:t>‹#›</a:t>
            </a:fld>
            <a:endParaRPr lang="en-US"/>
          </a:p>
        </p:txBody>
      </p:sp>
    </p:spTree>
    <p:extLst>
      <p:ext uri="{BB962C8B-B14F-4D97-AF65-F5344CB8AC3E}">
        <p14:creationId xmlns:p14="http://schemas.microsoft.com/office/powerpoint/2010/main" val="779094834"/>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70CA39C-182E-E443-836A-44F0C8804112}" type="slidenum">
              <a:rPr lang="en-US"/>
              <a:pPr>
                <a:defRPr/>
              </a:pPr>
              <a:t>‹#›</a:t>
            </a:fld>
            <a:endParaRPr lang="en-US"/>
          </a:p>
        </p:txBody>
      </p:sp>
    </p:spTree>
    <p:extLst>
      <p:ext uri="{BB962C8B-B14F-4D97-AF65-F5344CB8AC3E}">
        <p14:creationId xmlns:p14="http://schemas.microsoft.com/office/powerpoint/2010/main" val="920110355"/>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ACC2F89-8B8B-8A42-BB43-71B783C34462}" type="slidenum">
              <a:rPr lang="en-US"/>
              <a:pPr>
                <a:defRPr/>
              </a:pPr>
              <a:t>‹#›</a:t>
            </a:fld>
            <a:endParaRPr lang="en-US"/>
          </a:p>
        </p:txBody>
      </p:sp>
    </p:spTree>
    <p:extLst>
      <p:ext uri="{BB962C8B-B14F-4D97-AF65-F5344CB8AC3E}">
        <p14:creationId xmlns:p14="http://schemas.microsoft.com/office/powerpoint/2010/main" val="629811582"/>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28101" y="908051"/>
            <a:ext cx="2832100" cy="53181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31801" y="908051"/>
            <a:ext cx="8293100" cy="5318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3D86704-8C51-F14A-8A1F-41C639D06BDA}" type="slidenum">
              <a:rPr lang="en-US"/>
              <a:pPr>
                <a:defRPr/>
              </a:pPr>
              <a:t>‹#›</a:t>
            </a:fld>
            <a:endParaRPr lang="en-US"/>
          </a:p>
        </p:txBody>
      </p:sp>
    </p:spTree>
    <p:extLst>
      <p:ext uri="{BB962C8B-B14F-4D97-AF65-F5344CB8AC3E}">
        <p14:creationId xmlns:p14="http://schemas.microsoft.com/office/powerpoint/2010/main" val="2364289679"/>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448439954"/>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694411959"/>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690015803"/>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28102" y="908053"/>
            <a:ext cx="2832100" cy="53181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31802" y="908053"/>
            <a:ext cx="8293100" cy="5318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29DE12C6-45BE-459B-8BCF-1D46189769AB}" type="datetimeFigureOut">
              <a:rPr lang="en-GB" smtClean="0"/>
              <a:t>23/02/2016</a:t>
            </a:fld>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fld id="{2A27F33F-BA51-4370-A500-4249998C401A}" type="slidenum">
              <a:rPr lang="en-GB" smtClean="0"/>
              <a:t>‹#›</a:t>
            </a:fld>
            <a:endParaRPr lang="en-GB"/>
          </a:p>
        </p:txBody>
      </p:sp>
    </p:spTree>
    <p:extLst>
      <p:ext uri="{BB962C8B-B14F-4D97-AF65-F5344CB8AC3E}">
        <p14:creationId xmlns:p14="http://schemas.microsoft.com/office/powerpoint/2010/main" val="166347845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31800" y="1700213"/>
            <a:ext cx="5562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700213"/>
            <a:ext cx="5562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277645399"/>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899045905"/>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712830284"/>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745082592"/>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21302399"/>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40811818"/>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347685993"/>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28101" y="908051"/>
            <a:ext cx="2832100" cy="53181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31801" y="908051"/>
            <a:ext cx="8293100" cy="5318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266589410"/>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bg>
      <p:bgPr>
        <a:gradFill rotWithShape="0">
          <a:gsLst>
            <a:gs pos="0">
              <a:schemeClr val="tx1"/>
            </a:gs>
            <a:gs pos="100000">
              <a:schemeClr val="accent2"/>
            </a:gs>
          </a:gsLst>
          <a:lin ang="5400000" scaled="1"/>
        </a:gradFill>
        <a:effectLst/>
      </p:bgPr>
    </p:bg>
    <p:spTree>
      <p:nvGrpSpPr>
        <p:cNvPr id="1" name=""/>
        <p:cNvGrpSpPr/>
        <p:nvPr/>
      </p:nvGrpSpPr>
      <p:grpSpPr>
        <a:xfrm>
          <a:off x="0" y="0"/>
          <a:ext cx="0" cy="0"/>
          <a:chOff x="0" y="0"/>
          <a:chExt cx="0" cy="0"/>
        </a:xfrm>
      </p:grpSpPr>
      <p:grpSp>
        <p:nvGrpSpPr>
          <p:cNvPr id="4" name="Group 1730"/>
          <p:cNvGrpSpPr>
            <a:grpSpLocks/>
          </p:cNvGrpSpPr>
          <p:nvPr/>
        </p:nvGrpSpPr>
        <p:grpSpPr bwMode="auto">
          <a:xfrm>
            <a:off x="8068734" y="368300"/>
            <a:ext cx="3596217" cy="585788"/>
            <a:chOff x="1610" y="2863"/>
            <a:chExt cx="3221" cy="699"/>
          </a:xfrm>
        </p:grpSpPr>
        <p:sp>
          <p:nvSpPr>
            <p:cNvPr id="5" name="Freeform 1731"/>
            <p:cNvSpPr>
              <a:spLocks/>
            </p:cNvSpPr>
            <p:nvPr userDrawn="1"/>
          </p:nvSpPr>
          <p:spPr bwMode="auto">
            <a:xfrm>
              <a:off x="1610" y="2971"/>
              <a:ext cx="264" cy="449"/>
            </a:xfrm>
            <a:custGeom>
              <a:avLst/>
              <a:gdLst>
                <a:gd name="T0" fmla="*/ 142 w 264"/>
                <a:gd name="T1" fmla="*/ 179 h 449"/>
                <a:gd name="T2" fmla="*/ 210 w 264"/>
                <a:gd name="T3" fmla="*/ 216 h 449"/>
                <a:gd name="T4" fmla="*/ 247 w 264"/>
                <a:gd name="T5" fmla="*/ 253 h 449"/>
                <a:gd name="T6" fmla="*/ 256 w 264"/>
                <a:gd name="T7" fmla="*/ 267 h 449"/>
                <a:gd name="T8" fmla="*/ 264 w 264"/>
                <a:gd name="T9" fmla="*/ 298 h 449"/>
                <a:gd name="T10" fmla="*/ 264 w 264"/>
                <a:gd name="T11" fmla="*/ 318 h 449"/>
                <a:gd name="T12" fmla="*/ 253 w 264"/>
                <a:gd name="T13" fmla="*/ 369 h 449"/>
                <a:gd name="T14" fmla="*/ 222 w 264"/>
                <a:gd name="T15" fmla="*/ 412 h 449"/>
                <a:gd name="T16" fmla="*/ 199 w 264"/>
                <a:gd name="T17" fmla="*/ 429 h 449"/>
                <a:gd name="T18" fmla="*/ 148 w 264"/>
                <a:gd name="T19" fmla="*/ 446 h 449"/>
                <a:gd name="T20" fmla="*/ 122 w 264"/>
                <a:gd name="T21" fmla="*/ 449 h 449"/>
                <a:gd name="T22" fmla="*/ 60 w 264"/>
                <a:gd name="T23" fmla="*/ 440 h 449"/>
                <a:gd name="T24" fmla="*/ 34 w 264"/>
                <a:gd name="T25" fmla="*/ 429 h 449"/>
                <a:gd name="T26" fmla="*/ 0 w 264"/>
                <a:gd name="T27" fmla="*/ 318 h 449"/>
                <a:gd name="T28" fmla="*/ 9 w 264"/>
                <a:gd name="T29" fmla="*/ 338 h 449"/>
                <a:gd name="T30" fmla="*/ 28 w 264"/>
                <a:gd name="T31" fmla="*/ 375 h 449"/>
                <a:gd name="T32" fmla="*/ 43 w 264"/>
                <a:gd name="T33" fmla="*/ 392 h 449"/>
                <a:gd name="T34" fmla="*/ 74 w 264"/>
                <a:gd name="T35" fmla="*/ 415 h 449"/>
                <a:gd name="T36" fmla="*/ 116 w 264"/>
                <a:gd name="T37" fmla="*/ 423 h 449"/>
                <a:gd name="T38" fmla="*/ 139 w 264"/>
                <a:gd name="T39" fmla="*/ 421 h 449"/>
                <a:gd name="T40" fmla="*/ 173 w 264"/>
                <a:gd name="T41" fmla="*/ 406 h 449"/>
                <a:gd name="T42" fmla="*/ 185 w 264"/>
                <a:gd name="T43" fmla="*/ 395 h 449"/>
                <a:gd name="T44" fmla="*/ 199 w 264"/>
                <a:gd name="T45" fmla="*/ 367 h 449"/>
                <a:gd name="T46" fmla="*/ 205 w 264"/>
                <a:gd name="T47" fmla="*/ 335 h 449"/>
                <a:gd name="T48" fmla="*/ 205 w 264"/>
                <a:gd name="T49" fmla="*/ 318 h 449"/>
                <a:gd name="T50" fmla="*/ 193 w 264"/>
                <a:gd name="T51" fmla="*/ 290 h 449"/>
                <a:gd name="T52" fmla="*/ 185 w 264"/>
                <a:gd name="T53" fmla="*/ 278 h 449"/>
                <a:gd name="T54" fmla="*/ 97 w 264"/>
                <a:gd name="T55" fmla="*/ 230 h 449"/>
                <a:gd name="T56" fmla="*/ 74 w 264"/>
                <a:gd name="T57" fmla="*/ 219 h 449"/>
                <a:gd name="T58" fmla="*/ 37 w 264"/>
                <a:gd name="T59" fmla="*/ 193 h 449"/>
                <a:gd name="T60" fmla="*/ 26 w 264"/>
                <a:gd name="T61" fmla="*/ 179 h 449"/>
                <a:gd name="T62" fmla="*/ 9 w 264"/>
                <a:gd name="T63" fmla="*/ 148 h 449"/>
                <a:gd name="T64" fmla="*/ 3 w 264"/>
                <a:gd name="T65" fmla="*/ 114 h 449"/>
                <a:gd name="T66" fmla="*/ 6 w 264"/>
                <a:gd name="T67" fmla="*/ 88 h 449"/>
                <a:gd name="T68" fmla="*/ 26 w 264"/>
                <a:gd name="T69" fmla="*/ 45 h 449"/>
                <a:gd name="T70" fmla="*/ 43 w 264"/>
                <a:gd name="T71" fmla="*/ 28 h 449"/>
                <a:gd name="T72" fmla="*/ 85 w 264"/>
                <a:gd name="T73" fmla="*/ 6 h 449"/>
                <a:gd name="T74" fmla="*/ 136 w 264"/>
                <a:gd name="T75" fmla="*/ 0 h 449"/>
                <a:gd name="T76" fmla="*/ 162 w 264"/>
                <a:gd name="T77" fmla="*/ 0 h 449"/>
                <a:gd name="T78" fmla="*/ 207 w 264"/>
                <a:gd name="T79" fmla="*/ 14 h 449"/>
                <a:gd name="T80" fmla="*/ 230 w 264"/>
                <a:gd name="T81" fmla="*/ 108 h 449"/>
                <a:gd name="T82" fmla="*/ 227 w 264"/>
                <a:gd name="T83" fmla="*/ 94 h 449"/>
                <a:gd name="T84" fmla="*/ 207 w 264"/>
                <a:gd name="T85" fmla="*/ 65 h 449"/>
                <a:gd name="T86" fmla="*/ 196 w 264"/>
                <a:gd name="T87" fmla="*/ 51 h 449"/>
                <a:gd name="T88" fmla="*/ 165 w 264"/>
                <a:gd name="T89" fmla="*/ 31 h 449"/>
                <a:gd name="T90" fmla="*/ 128 w 264"/>
                <a:gd name="T91" fmla="*/ 26 h 449"/>
                <a:gd name="T92" fmla="*/ 108 w 264"/>
                <a:gd name="T93" fmla="*/ 26 h 449"/>
                <a:gd name="T94" fmla="*/ 82 w 264"/>
                <a:gd name="T95" fmla="*/ 37 h 449"/>
                <a:gd name="T96" fmla="*/ 71 w 264"/>
                <a:gd name="T97" fmla="*/ 48 h 449"/>
                <a:gd name="T98" fmla="*/ 60 w 264"/>
                <a:gd name="T99" fmla="*/ 68 h 449"/>
                <a:gd name="T100" fmla="*/ 54 w 264"/>
                <a:gd name="T101" fmla="*/ 94 h 449"/>
                <a:gd name="T102" fmla="*/ 57 w 264"/>
                <a:gd name="T103" fmla="*/ 108 h 449"/>
                <a:gd name="T104" fmla="*/ 65 w 264"/>
                <a:gd name="T105" fmla="*/ 128 h 449"/>
                <a:gd name="T106" fmla="*/ 71 w 264"/>
                <a:gd name="T107" fmla="*/ 139 h 449"/>
                <a:gd name="T108" fmla="*/ 142 w 264"/>
                <a:gd name="T109" fmla="*/ 179 h 44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64" h="449">
                  <a:moveTo>
                    <a:pt x="142" y="179"/>
                  </a:moveTo>
                  <a:lnTo>
                    <a:pt x="142" y="179"/>
                  </a:lnTo>
                  <a:lnTo>
                    <a:pt x="210" y="216"/>
                  </a:lnTo>
                  <a:lnTo>
                    <a:pt x="230" y="233"/>
                  </a:lnTo>
                  <a:lnTo>
                    <a:pt x="247" y="253"/>
                  </a:lnTo>
                  <a:lnTo>
                    <a:pt x="256" y="267"/>
                  </a:lnTo>
                  <a:lnTo>
                    <a:pt x="261" y="281"/>
                  </a:lnTo>
                  <a:lnTo>
                    <a:pt x="264" y="298"/>
                  </a:lnTo>
                  <a:lnTo>
                    <a:pt x="264" y="318"/>
                  </a:lnTo>
                  <a:lnTo>
                    <a:pt x="261" y="347"/>
                  </a:lnTo>
                  <a:lnTo>
                    <a:pt x="253" y="369"/>
                  </a:lnTo>
                  <a:lnTo>
                    <a:pt x="239" y="392"/>
                  </a:lnTo>
                  <a:lnTo>
                    <a:pt x="222" y="412"/>
                  </a:lnTo>
                  <a:lnTo>
                    <a:pt x="199" y="429"/>
                  </a:lnTo>
                  <a:lnTo>
                    <a:pt x="173" y="440"/>
                  </a:lnTo>
                  <a:lnTo>
                    <a:pt x="148" y="446"/>
                  </a:lnTo>
                  <a:lnTo>
                    <a:pt x="122" y="449"/>
                  </a:lnTo>
                  <a:lnTo>
                    <a:pt x="88" y="446"/>
                  </a:lnTo>
                  <a:lnTo>
                    <a:pt x="60" y="440"/>
                  </a:lnTo>
                  <a:lnTo>
                    <a:pt x="34" y="429"/>
                  </a:lnTo>
                  <a:lnTo>
                    <a:pt x="3" y="415"/>
                  </a:lnTo>
                  <a:lnTo>
                    <a:pt x="0" y="318"/>
                  </a:lnTo>
                  <a:lnTo>
                    <a:pt x="9" y="338"/>
                  </a:lnTo>
                  <a:lnTo>
                    <a:pt x="17" y="358"/>
                  </a:lnTo>
                  <a:lnTo>
                    <a:pt x="28" y="375"/>
                  </a:lnTo>
                  <a:lnTo>
                    <a:pt x="43" y="392"/>
                  </a:lnTo>
                  <a:lnTo>
                    <a:pt x="57" y="406"/>
                  </a:lnTo>
                  <a:lnTo>
                    <a:pt x="74" y="415"/>
                  </a:lnTo>
                  <a:lnTo>
                    <a:pt x="94" y="421"/>
                  </a:lnTo>
                  <a:lnTo>
                    <a:pt x="116" y="423"/>
                  </a:lnTo>
                  <a:lnTo>
                    <a:pt x="139" y="421"/>
                  </a:lnTo>
                  <a:lnTo>
                    <a:pt x="156" y="415"/>
                  </a:lnTo>
                  <a:lnTo>
                    <a:pt x="173" y="406"/>
                  </a:lnTo>
                  <a:lnTo>
                    <a:pt x="185" y="395"/>
                  </a:lnTo>
                  <a:lnTo>
                    <a:pt x="193" y="381"/>
                  </a:lnTo>
                  <a:lnTo>
                    <a:pt x="199" y="367"/>
                  </a:lnTo>
                  <a:lnTo>
                    <a:pt x="205" y="352"/>
                  </a:lnTo>
                  <a:lnTo>
                    <a:pt x="205" y="335"/>
                  </a:lnTo>
                  <a:lnTo>
                    <a:pt x="205" y="318"/>
                  </a:lnTo>
                  <a:lnTo>
                    <a:pt x="199" y="301"/>
                  </a:lnTo>
                  <a:lnTo>
                    <a:pt x="193" y="290"/>
                  </a:lnTo>
                  <a:lnTo>
                    <a:pt x="185" y="278"/>
                  </a:lnTo>
                  <a:lnTo>
                    <a:pt x="153" y="259"/>
                  </a:lnTo>
                  <a:lnTo>
                    <a:pt x="97" y="230"/>
                  </a:lnTo>
                  <a:lnTo>
                    <a:pt x="74" y="219"/>
                  </a:lnTo>
                  <a:lnTo>
                    <a:pt x="54" y="205"/>
                  </a:lnTo>
                  <a:lnTo>
                    <a:pt x="37" y="193"/>
                  </a:lnTo>
                  <a:lnTo>
                    <a:pt x="26" y="179"/>
                  </a:lnTo>
                  <a:lnTo>
                    <a:pt x="14" y="165"/>
                  </a:lnTo>
                  <a:lnTo>
                    <a:pt x="9" y="148"/>
                  </a:lnTo>
                  <a:lnTo>
                    <a:pt x="3" y="131"/>
                  </a:lnTo>
                  <a:lnTo>
                    <a:pt x="3" y="114"/>
                  </a:lnTo>
                  <a:lnTo>
                    <a:pt x="6" y="88"/>
                  </a:lnTo>
                  <a:lnTo>
                    <a:pt x="11" y="65"/>
                  </a:lnTo>
                  <a:lnTo>
                    <a:pt x="26" y="45"/>
                  </a:lnTo>
                  <a:lnTo>
                    <a:pt x="43" y="28"/>
                  </a:lnTo>
                  <a:lnTo>
                    <a:pt x="65" y="17"/>
                  </a:lnTo>
                  <a:lnTo>
                    <a:pt x="85" y="6"/>
                  </a:lnTo>
                  <a:lnTo>
                    <a:pt x="111" y="0"/>
                  </a:lnTo>
                  <a:lnTo>
                    <a:pt x="136" y="0"/>
                  </a:lnTo>
                  <a:lnTo>
                    <a:pt x="162" y="0"/>
                  </a:lnTo>
                  <a:lnTo>
                    <a:pt x="185" y="6"/>
                  </a:lnTo>
                  <a:lnTo>
                    <a:pt x="207" y="14"/>
                  </a:lnTo>
                  <a:lnTo>
                    <a:pt x="227" y="23"/>
                  </a:lnTo>
                  <a:lnTo>
                    <a:pt x="230" y="108"/>
                  </a:lnTo>
                  <a:lnTo>
                    <a:pt x="227" y="94"/>
                  </a:lnTo>
                  <a:lnTo>
                    <a:pt x="219" y="80"/>
                  </a:lnTo>
                  <a:lnTo>
                    <a:pt x="207" y="65"/>
                  </a:lnTo>
                  <a:lnTo>
                    <a:pt x="196" y="51"/>
                  </a:lnTo>
                  <a:lnTo>
                    <a:pt x="182" y="40"/>
                  </a:lnTo>
                  <a:lnTo>
                    <a:pt x="165" y="31"/>
                  </a:lnTo>
                  <a:lnTo>
                    <a:pt x="148" y="28"/>
                  </a:lnTo>
                  <a:lnTo>
                    <a:pt x="128" y="26"/>
                  </a:lnTo>
                  <a:lnTo>
                    <a:pt x="108" y="26"/>
                  </a:lnTo>
                  <a:lnTo>
                    <a:pt x="94" y="31"/>
                  </a:lnTo>
                  <a:lnTo>
                    <a:pt x="82" y="37"/>
                  </a:lnTo>
                  <a:lnTo>
                    <a:pt x="71" y="48"/>
                  </a:lnTo>
                  <a:lnTo>
                    <a:pt x="65" y="57"/>
                  </a:lnTo>
                  <a:lnTo>
                    <a:pt x="60" y="68"/>
                  </a:lnTo>
                  <a:lnTo>
                    <a:pt x="57" y="82"/>
                  </a:lnTo>
                  <a:lnTo>
                    <a:pt x="54" y="94"/>
                  </a:lnTo>
                  <a:lnTo>
                    <a:pt x="57" y="108"/>
                  </a:lnTo>
                  <a:lnTo>
                    <a:pt x="60" y="119"/>
                  </a:lnTo>
                  <a:lnTo>
                    <a:pt x="65" y="128"/>
                  </a:lnTo>
                  <a:lnTo>
                    <a:pt x="71" y="139"/>
                  </a:lnTo>
                  <a:lnTo>
                    <a:pt x="99" y="156"/>
                  </a:lnTo>
                  <a:lnTo>
                    <a:pt x="142" y="179"/>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800"/>
            </a:p>
          </p:txBody>
        </p:sp>
        <p:sp>
          <p:nvSpPr>
            <p:cNvPr id="6" name="Freeform 1732"/>
            <p:cNvSpPr>
              <a:spLocks noEditPoints="1"/>
            </p:cNvSpPr>
            <p:nvPr userDrawn="1"/>
          </p:nvSpPr>
          <p:spPr bwMode="auto">
            <a:xfrm>
              <a:off x="1900" y="3110"/>
              <a:ext cx="281" cy="310"/>
            </a:xfrm>
            <a:custGeom>
              <a:avLst/>
              <a:gdLst>
                <a:gd name="T0" fmla="*/ 142 w 281"/>
                <a:gd name="T1" fmla="*/ 0 h 310"/>
                <a:gd name="T2" fmla="*/ 184 w 281"/>
                <a:gd name="T3" fmla="*/ 6 h 310"/>
                <a:gd name="T4" fmla="*/ 218 w 281"/>
                <a:gd name="T5" fmla="*/ 23 h 310"/>
                <a:gd name="T6" fmla="*/ 235 w 281"/>
                <a:gd name="T7" fmla="*/ 34 h 310"/>
                <a:gd name="T8" fmla="*/ 258 w 281"/>
                <a:gd name="T9" fmla="*/ 63 h 310"/>
                <a:gd name="T10" fmla="*/ 267 w 281"/>
                <a:gd name="T11" fmla="*/ 80 h 310"/>
                <a:gd name="T12" fmla="*/ 278 w 281"/>
                <a:gd name="T13" fmla="*/ 117 h 310"/>
                <a:gd name="T14" fmla="*/ 281 w 281"/>
                <a:gd name="T15" fmla="*/ 156 h 310"/>
                <a:gd name="T16" fmla="*/ 281 w 281"/>
                <a:gd name="T17" fmla="*/ 174 h 310"/>
                <a:gd name="T18" fmla="*/ 272 w 281"/>
                <a:gd name="T19" fmla="*/ 210 h 310"/>
                <a:gd name="T20" fmla="*/ 264 w 281"/>
                <a:gd name="T21" fmla="*/ 230 h 310"/>
                <a:gd name="T22" fmla="*/ 241 w 281"/>
                <a:gd name="T23" fmla="*/ 262 h 310"/>
                <a:gd name="T24" fmla="*/ 213 w 281"/>
                <a:gd name="T25" fmla="*/ 290 h 310"/>
                <a:gd name="T26" fmla="*/ 196 w 281"/>
                <a:gd name="T27" fmla="*/ 299 h 310"/>
                <a:gd name="T28" fmla="*/ 159 w 281"/>
                <a:gd name="T29" fmla="*/ 310 h 310"/>
                <a:gd name="T30" fmla="*/ 139 w 281"/>
                <a:gd name="T31" fmla="*/ 310 h 310"/>
                <a:gd name="T32" fmla="*/ 93 w 281"/>
                <a:gd name="T33" fmla="*/ 304 h 310"/>
                <a:gd name="T34" fmla="*/ 65 w 281"/>
                <a:gd name="T35" fmla="*/ 293 h 310"/>
                <a:gd name="T36" fmla="*/ 45 w 281"/>
                <a:gd name="T37" fmla="*/ 273 h 310"/>
                <a:gd name="T38" fmla="*/ 34 w 281"/>
                <a:gd name="T39" fmla="*/ 264 h 310"/>
                <a:gd name="T40" fmla="*/ 8 w 281"/>
                <a:gd name="T41" fmla="*/ 213 h 310"/>
                <a:gd name="T42" fmla="*/ 0 w 281"/>
                <a:gd name="T43" fmla="*/ 156 h 310"/>
                <a:gd name="T44" fmla="*/ 0 w 281"/>
                <a:gd name="T45" fmla="*/ 137 h 310"/>
                <a:gd name="T46" fmla="*/ 8 w 281"/>
                <a:gd name="T47" fmla="*/ 100 h 310"/>
                <a:gd name="T48" fmla="*/ 17 w 281"/>
                <a:gd name="T49" fmla="*/ 80 h 310"/>
                <a:gd name="T50" fmla="*/ 37 w 281"/>
                <a:gd name="T51" fmla="*/ 49 h 310"/>
                <a:gd name="T52" fmla="*/ 68 w 281"/>
                <a:gd name="T53" fmla="*/ 23 h 310"/>
                <a:gd name="T54" fmla="*/ 82 w 281"/>
                <a:gd name="T55" fmla="*/ 12 h 310"/>
                <a:gd name="T56" fmla="*/ 122 w 281"/>
                <a:gd name="T57" fmla="*/ 0 h 310"/>
                <a:gd name="T58" fmla="*/ 142 w 281"/>
                <a:gd name="T59" fmla="*/ 0 h 310"/>
                <a:gd name="T60" fmla="*/ 136 w 281"/>
                <a:gd name="T61" fmla="*/ 23 h 310"/>
                <a:gd name="T62" fmla="*/ 99 w 281"/>
                <a:gd name="T63" fmla="*/ 34 h 310"/>
                <a:gd name="T64" fmla="*/ 76 w 281"/>
                <a:gd name="T65" fmla="*/ 66 h 310"/>
                <a:gd name="T66" fmla="*/ 68 w 281"/>
                <a:gd name="T67" fmla="*/ 85 h 310"/>
                <a:gd name="T68" fmla="*/ 57 w 281"/>
                <a:gd name="T69" fmla="*/ 131 h 310"/>
                <a:gd name="T70" fmla="*/ 57 w 281"/>
                <a:gd name="T71" fmla="*/ 159 h 310"/>
                <a:gd name="T72" fmla="*/ 65 w 281"/>
                <a:gd name="T73" fmla="*/ 210 h 310"/>
                <a:gd name="T74" fmla="*/ 82 w 281"/>
                <a:gd name="T75" fmla="*/ 250 h 310"/>
                <a:gd name="T76" fmla="*/ 96 w 281"/>
                <a:gd name="T77" fmla="*/ 267 h 310"/>
                <a:gd name="T78" fmla="*/ 128 w 281"/>
                <a:gd name="T79" fmla="*/ 284 h 310"/>
                <a:gd name="T80" fmla="*/ 145 w 281"/>
                <a:gd name="T81" fmla="*/ 284 h 310"/>
                <a:gd name="T82" fmla="*/ 179 w 281"/>
                <a:gd name="T83" fmla="*/ 273 h 310"/>
                <a:gd name="T84" fmla="*/ 204 w 281"/>
                <a:gd name="T85" fmla="*/ 245 h 310"/>
                <a:gd name="T86" fmla="*/ 213 w 281"/>
                <a:gd name="T87" fmla="*/ 225 h 310"/>
                <a:gd name="T88" fmla="*/ 224 w 281"/>
                <a:gd name="T89" fmla="*/ 179 h 310"/>
                <a:gd name="T90" fmla="*/ 224 w 281"/>
                <a:gd name="T91" fmla="*/ 151 h 310"/>
                <a:gd name="T92" fmla="*/ 210 w 281"/>
                <a:gd name="T93" fmla="*/ 85 h 310"/>
                <a:gd name="T94" fmla="*/ 199 w 281"/>
                <a:gd name="T95" fmla="*/ 60 h 310"/>
                <a:gd name="T96" fmla="*/ 182 w 281"/>
                <a:gd name="T97" fmla="*/ 40 h 310"/>
                <a:gd name="T98" fmla="*/ 162 w 281"/>
                <a:gd name="T99" fmla="*/ 29 h 310"/>
                <a:gd name="T100" fmla="*/ 136 w 281"/>
                <a:gd name="T101" fmla="*/ 23 h 31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81" h="310">
                  <a:moveTo>
                    <a:pt x="142" y="0"/>
                  </a:moveTo>
                  <a:lnTo>
                    <a:pt x="142" y="0"/>
                  </a:lnTo>
                  <a:lnTo>
                    <a:pt x="164" y="0"/>
                  </a:lnTo>
                  <a:lnTo>
                    <a:pt x="184" y="6"/>
                  </a:lnTo>
                  <a:lnTo>
                    <a:pt x="201" y="12"/>
                  </a:lnTo>
                  <a:lnTo>
                    <a:pt x="218" y="23"/>
                  </a:lnTo>
                  <a:lnTo>
                    <a:pt x="235" y="34"/>
                  </a:lnTo>
                  <a:lnTo>
                    <a:pt x="247" y="49"/>
                  </a:lnTo>
                  <a:lnTo>
                    <a:pt x="258" y="63"/>
                  </a:lnTo>
                  <a:lnTo>
                    <a:pt x="267" y="80"/>
                  </a:lnTo>
                  <a:lnTo>
                    <a:pt x="272" y="100"/>
                  </a:lnTo>
                  <a:lnTo>
                    <a:pt x="278" y="117"/>
                  </a:lnTo>
                  <a:lnTo>
                    <a:pt x="281" y="137"/>
                  </a:lnTo>
                  <a:lnTo>
                    <a:pt x="281" y="156"/>
                  </a:lnTo>
                  <a:lnTo>
                    <a:pt x="281" y="174"/>
                  </a:lnTo>
                  <a:lnTo>
                    <a:pt x="278" y="193"/>
                  </a:lnTo>
                  <a:lnTo>
                    <a:pt x="272" y="210"/>
                  </a:lnTo>
                  <a:lnTo>
                    <a:pt x="264" y="230"/>
                  </a:lnTo>
                  <a:lnTo>
                    <a:pt x="253" y="247"/>
                  </a:lnTo>
                  <a:lnTo>
                    <a:pt x="241" y="262"/>
                  </a:lnTo>
                  <a:lnTo>
                    <a:pt x="230" y="276"/>
                  </a:lnTo>
                  <a:lnTo>
                    <a:pt x="213" y="290"/>
                  </a:lnTo>
                  <a:lnTo>
                    <a:pt x="196" y="299"/>
                  </a:lnTo>
                  <a:lnTo>
                    <a:pt x="179" y="304"/>
                  </a:lnTo>
                  <a:lnTo>
                    <a:pt x="159" y="310"/>
                  </a:lnTo>
                  <a:lnTo>
                    <a:pt x="139" y="310"/>
                  </a:lnTo>
                  <a:lnTo>
                    <a:pt x="108" y="307"/>
                  </a:lnTo>
                  <a:lnTo>
                    <a:pt x="93" y="304"/>
                  </a:lnTo>
                  <a:lnTo>
                    <a:pt x="79" y="299"/>
                  </a:lnTo>
                  <a:lnTo>
                    <a:pt x="65" y="293"/>
                  </a:lnTo>
                  <a:lnTo>
                    <a:pt x="54" y="284"/>
                  </a:lnTo>
                  <a:lnTo>
                    <a:pt x="45" y="273"/>
                  </a:lnTo>
                  <a:lnTo>
                    <a:pt x="34" y="264"/>
                  </a:lnTo>
                  <a:lnTo>
                    <a:pt x="20" y="239"/>
                  </a:lnTo>
                  <a:lnTo>
                    <a:pt x="8" y="213"/>
                  </a:lnTo>
                  <a:lnTo>
                    <a:pt x="0" y="185"/>
                  </a:lnTo>
                  <a:lnTo>
                    <a:pt x="0" y="156"/>
                  </a:lnTo>
                  <a:lnTo>
                    <a:pt x="0" y="137"/>
                  </a:lnTo>
                  <a:lnTo>
                    <a:pt x="3" y="117"/>
                  </a:lnTo>
                  <a:lnTo>
                    <a:pt x="8" y="100"/>
                  </a:lnTo>
                  <a:lnTo>
                    <a:pt x="17" y="80"/>
                  </a:lnTo>
                  <a:lnTo>
                    <a:pt x="25" y="63"/>
                  </a:lnTo>
                  <a:lnTo>
                    <a:pt x="37" y="49"/>
                  </a:lnTo>
                  <a:lnTo>
                    <a:pt x="51" y="34"/>
                  </a:lnTo>
                  <a:lnTo>
                    <a:pt x="68" y="23"/>
                  </a:lnTo>
                  <a:lnTo>
                    <a:pt x="82" y="12"/>
                  </a:lnTo>
                  <a:lnTo>
                    <a:pt x="102" y="6"/>
                  </a:lnTo>
                  <a:lnTo>
                    <a:pt x="122" y="0"/>
                  </a:lnTo>
                  <a:lnTo>
                    <a:pt x="142" y="0"/>
                  </a:lnTo>
                  <a:close/>
                  <a:moveTo>
                    <a:pt x="136" y="23"/>
                  </a:moveTo>
                  <a:lnTo>
                    <a:pt x="136" y="23"/>
                  </a:lnTo>
                  <a:lnTo>
                    <a:pt x="116" y="26"/>
                  </a:lnTo>
                  <a:lnTo>
                    <a:pt x="99" y="34"/>
                  </a:lnTo>
                  <a:lnTo>
                    <a:pt x="88" y="49"/>
                  </a:lnTo>
                  <a:lnTo>
                    <a:pt x="76" y="66"/>
                  </a:lnTo>
                  <a:lnTo>
                    <a:pt x="68" y="85"/>
                  </a:lnTo>
                  <a:lnTo>
                    <a:pt x="62" y="108"/>
                  </a:lnTo>
                  <a:lnTo>
                    <a:pt x="57" y="131"/>
                  </a:lnTo>
                  <a:lnTo>
                    <a:pt x="57" y="159"/>
                  </a:lnTo>
                  <a:lnTo>
                    <a:pt x="59" y="185"/>
                  </a:lnTo>
                  <a:lnTo>
                    <a:pt x="65" y="210"/>
                  </a:lnTo>
                  <a:lnTo>
                    <a:pt x="74" y="230"/>
                  </a:lnTo>
                  <a:lnTo>
                    <a:pt x="82" y="250"/>
                  </a:lnTo>
                  <a:lnTo>
                    <a:pt x="96" y="267"/>
                  </a:lnTo>
                  <a:lnTo>
                    <a:pt x="110" y="279"/>
                  </a:lnTo>
                  <a:lnTo>
                    <a:pt x="128" y="284"/>
                  </a:lnTo>
                  <a:lnTo>
                    <a:pt x="145" y="284"/>
                  </a:lnTo>
                  <a:lnTo>
                    <a:pt x="164" y="282"/>
                  </a:lnTo>
                  <a:lnTo>
                    <a:pt x="179" y="273"/>
                  </a:lnTo>
                  <a:lnTo>
                    <a:pt x="193" y="262"/>
                  </a:lnTo>
                  <a:lnTo>
                    <a:pt x="204" y="245"/>
                  </a:lnTo>
                  <a:lnTo>
                    <a:pt x="213" y="225"/>
                  </a:lnTo>
                  <a:lnTo>
                    <a:pt x="218" y="202"/>
                  </a:lnTo>
                  <a:lnTo>
                    <a:pt x="224" y="179"/>
                  </a:lnTo>
                  <a:lnTo>
                    <a:pt x="224" y="151"/>
                  </a:lnTo>
                  <a:lnTo>
                    <a:pt x="218" y="117"/>
                  </a:lnTo>
                  <a:lnTo>
                    <a:pt x="210" y="85"/>
                  </a:lnTo>
                  <a:lnTo>
                    <a:pt x="199" y="60"/>
                  </a:lnTo>
                  <a:lnTo>
                    <a:pt x="182" y="40"/>
                  </a:lnTo>
                  <a:lnTo>
                    <a:pt x="173" y="31"/>
                  </a:lnTo>
                  <a:lnTo>
                    <a:pt x="162" y="29"/>
                  </a:lnTo>
                  <a:lnTo>
                    <a:pt x="150" y="23"/>
                  </a:lnTo>
                  <a:lnTo>
                    <a:pt x="136" y="23"/>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800"/>
            </a:p>
          </p:txBody>
        </p:sp>
        <p:sp>
          <p:nvSpPr>
            <p:cNvPr id="7" name="Freeform 1733"/>
            <p:cNvSpPr>
              <a:spLocks/>
            </p:cNvSpPr>
            <p:nvPr userDrawn="1"/>
          </p:nvSpPr>
          <p:spPr bwMode="auto">
            <a:xfrm>
              <a:off x="2493" y="3059"/>
              <a:ext cx="182" cy="361"/>
            </a:xfrm>
            <a:custGeom>
              <a:avLst/>
              <a:gdLst>
                <a:gd name="T0" fmla="*/ 86 w 182"/>
                <a:gd name="T1" fmla="*/ 0 h 361"/>
                <a:gd name="T2" fmla="*/ 86 w 182"/>
                <a:gd name="T3" fmla="*/ 60 h 361"/>
                <a:gd name="T4" fmla="*/ 174 w 182"/>
                <a:gd name="T5" fmla="*/ 60 h 361"/>
                <a:gd name="T6" fmla="*/ 151 w 182"/>
                <a:gd name="T7" fmla="*/ 85 h 361"/>
                <a:gd name="T8" fmla="*/ 83 w 182"/>
                <a:gd name="T9" fmla="*/ 85 h 361"/>
                <a:gd name="T10" fmla="*/ 83 w 182"/>
                <a:gd name="T11" fmla="*/ 267 h 361"/>
                <a:gd name="T12" fmla="*/ 83 w 182"/>
                <a:gd name="T13" fmla="*/ 267 h 361"/>
                <a:gd name="T14" fmla="*/ 83 w 182"/>
                <a:gd name="T15" fmla="*/ 284 h 361"/>
                <a:gd name="T16" fmla="*/ 86 w 182"/>
                <a:gd name="T17" fmla="*/ 296 h 361"/>
                <a:gd name="T18" fmla="*/ 91 w 182"/>
                <a:gd name="T19" fmla="*/ 307 h 361"/>
                <a:gd name="T20" fmla="*/ 97 w 182"/>
                <a:gd name="T21" fmla="*/ 318 h 361"/>
                <a:gd name="T22" fmla="*/ 105 w 182"/>
                <a:gd name="T23" fmla="*/ 324 h 361"/>
                <a:gd name="T24" fmla="*/ 117 w 182"/>
                <a:gd name="T25" fmla="*/ 330 h 361"/>
                <a:gd name="T26" fmla="*/ 128 w 182"/>
                <a:gd name="T27" fmla="*/ 333 h 361"/>
                <a:gd name="T28" fmla="*/ 142 w 182"/>
                <a:gd name="T29" fmla="*/ 335 h 361"/>
                <a:gd name="T30" fmla="*/ 142 w 182"/>
                <a:gd name="T31" fmla="*/ 335 h 361"/>
                <a:gd name="T32" fmla="*/ 157 w 182"/>
                <a:gd name="T33" fmla="*/ 333 h 361"/>
                <a:gd name="T34" fmla="*/ 165 w 182"/>
                <a:gd name="T35" fmla="*/ 330 h 361"/>
                <a:gd name="T36" fmla="*/ 165 w 182"/>
                <a:gd name="T37" fmla="*/ 330 h 361"/>
                <a:gd name="T38" fmla="*/ 182 w 182"/>
                <a:gd name="T39" fmla="*/ 318 h 361"/>
                <a:gd name="T40" fmla="*/ 182 w 182"/>
                <a:gd name="T41" fmla="*/ 318 h 361"/>
                <a:gd name="T42" fmla="*/ 182 w 182"/>
                <a:gd name="T43" fmla="*/ 324 h 361"/>
                <a:gd name="T44" fmla="*/ 179 w 182"/>
                <a:gd name="T45" fmla="*/ 333 h 361"/>
                <a:gd name="T46" fmla="*/ 162 w 182"/>
                <a:gd name="T47" fmla="*/ 347 h 361"/>
                <a:gd name="T48" fmla="*/ 162 w 182"/>
                <a:gd name="T49" fmla="*/ 347 h 361"/>
                <a:gd name="T50" fmla="*/ 154 w 182"/>
                <a:gd name="T51" fmla="*/ 352 h 361"/>
                <a:gd name="T52" fmla="*/ 142 w 182"/>
                <a:gd name="T53" fmla="*/ 358 h 361"/>
                <a:gd name="T54" fmla="*/ 131 w 182"/>
                <a:gd name="T55" fmla="*/ 361 h 361"/>
                <a:gd name="T56" fmla="*/ 117 w 182"/>
                <a:gd name="T57" fmla="*/ 361 h 361"/>
                <a:gd name="T58" fmla="*/ 117 w 182"/>
                <a:gd name="T59" fmla="*/ 361 h 361"/>
                <a:gd name="T60" fmla="*/ 100 w 182"/>
                <a:gd name="T61" fmla="*/ 361 h 361"/>
                <a:gd name="T62" fmla="*/ 83 w 182"/>
                <a:gd name="T63" fmla="*/ 355 h 361"/>
                <a:gd name="T64" fmla="*/ 66 w 182"/>
                <a:gd name="T65" fmla="*/ 347 h 361"/>
                <a:gd name="T66" fmla="*/ 54 w 182"/>
                <a:gd name="T67" fmla="*/ 335 h 361"/>
                <a:gd name="T68" fmla="*/ 54 w 182"/>
                <a:gd name="T69" fmla="*/ 335 h 361"/>
                <a:gd name="T70" fmla="*/ 43 w 182"/>
                <a:gd name="T71" fmla="*/ 324 h 361"/>
                <a:gd name="T72" fmla="*/ 34 w 182"/>
                <a:gd name="T73" fmla="*/ 307 h 361"/>
                <a:gd name="T74" fmla="*/ 29 w 182"/>
                <a:gd name="T75" fmla="*/ 290 h 361"/>
                <a:gd name="T76" fmla="*/ 29 w 182"/>
                <a:gd name="T77" fmla="*/ 267 h 361"/>
                <a:gd name="T78" fmla="*/ 29 w 182"/>
                <a:gd name="T79" fmla="*/ 85 h 361"/>
                <a:gd name="T80" fmla="*/ 0 w 182"/>
                <a:gd name="T81" fmla="*/ 85 h 361"/>
                <a:gd name="T82" fmla="*/ 86 w 182"/>
                <a:gd name="T83" fmla="*/ 0 h 361"/>
                <a:gd name="T84" fmla="*/ 86 w 182"/>
                <a:gd name="T85" fmla="*/ 0 h 3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82" h="361">
                  <a:moveTo>
                    <a:pt x="86" y="0"/>
                  </a:moveTo>
                  <a:lnTo>
                    <a:pt x="86" y="60"/>
                  </a:lnTo>
                  <a:lnTo>
                    <a:pt x="174" y="60"/>
                  </a:lnTo>
                  <a:lnTo>
                    <a:pt x="151" y="85"/>
                  </a:lnTo>
                  <a:lnTo>
                    <a:pt x="83" y="85"/>
                  </a:lnTo>
                  <a:lnTo>
                    <a:pt x="83" y="267"/>
                  </a:lnTo>
                  <a:lnTo>
                    <a:pt x="83" y="284"/>
                  </a:lnTo>
                  <a:lnTo>
                    <a:pt x="86" y="296"/>
                  </a:lnTo>
                  <a:lnTo>
                    <a:pt x="91" y="307"/>
                  </a:lnTo>
                  <a:lnTo>
                    <a:pt x="97" y="318"/>
                  </a:lnTo>
                  <a:lnTo>
                    <a:pt x="105" y="324"/>
                  </a:lnTo>
                  <a:lnTo>
                    <a:pt x="117" y="330"/>
                  </a:lnTo>
                  <a:lnTo>
                    <a:pt x="128" y="333"/>
                  </a:lnTo>
                  <a:lnTo>
                    <a:pt x="142" y="335"/>
                  </a:lnTo>
                  <a:lnTo>
                    <a:pt x="157" y="333"/>
                  </a:lnTo>
                  <a:lnTo>
                    <a:pt x="165" y="330"/>
                  </a:lnTo>
                  <a:lnTo>
                    <a:pt x="182" y="318"/>
                  </a:lnTo>
                  <a:lnTo>
                    <a:pt x="182" y="324"/>
                  </a:lnTo>
                  <a:lnTo>
                    <a:pt x="179" y="333"/>
                  </a:lnTo>
                  <a:lnTo>
                    <a:pt x="162" y="347"/>
                  </a:lnTo>
                  <a:lnTo>
                    <a:pt x="154" y="352"/>
                  </a:lnTo>
                  <a:lnTo>
                    <a:pt x="142" y="358"/>
                  </a:lnTo>
                  <a:lnTo>
                    <a:pt x="131" y="361"/>
                  </a:lnTo>
                  <a:lnTo>
                    <a:pt x="117" y="361"/>
                  </a:lnTo>
                  <a:lnTo>
                    <a:pt x="100" y="361"/>
                  </a:lnTo>
                  <a:lnTo>
                    <a:pt x="83" y="355"/>
                  </a:lnTo>
                  <a:lnTo>
                    <a:pt x="66" y="347"/>
                  </a:lnTo>
                  <a:lnTo>
                    <a:pt x="54" y="335"/>
                  </a:lnTo>
                  <a:lnTo>
                    <a:pt x="43" y="324"/>
                  </a:lnTo>
                  <a:lnTo>
                    <a:pt x="34" y="307"/>
                  </a:lnTo>
                  <a:lnTo>
                    <a:pt x="29" y="290"/>
                  </a:lnTo>
                  <a:lnTo>
                    <a:pt x="29" y="267"/>
                  </a:lnTo>
                  <a:lnTo>
                    <a:pt x="29" y="85"/>
                  </a:lnTo>
                  <a:lnTo>
                    <a:pt x="0" y="85"/>
                  </a:lnTo>
                  <a:lnTo>
                    <a:pt x="86" y="0"/>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800"/>
            </a:p>
          </p:txBody>
        </p:sp>
        <p:sp>
          <p:nvSpPr>
            <p:cNvPr id="8" name="Freeform 1734"/>
            <p:cNvSpPr>
              <a:spLocks/>
            </p:cNvSpPr>
            <p:nvPr userDrawn="1"/>
          </p:nvSpPr>
          <p:spPr bwMode="auto">
            <a:xfrm>
              <a:off x="2695" y="2971"/>
              <a:ext cx="290" cy="443"/>
            </a:xfrm>
            <a:custGeom>
              <a:avLst/>
              <a:gdLst>
                <a:gd name="T0" fmla="*/ 176 w 290"/>
                <a:gd name="T1" fmla="*/ 139 h 443"/>
                <a:gd name="T2" fmla="*/ 213 w 290"/>
                <a:gd name="T3" fmla="*/ 145 h 443"/>
                <a:gd name="T4" fmla="*/ 244 w 290"/>
                <a:gd name="T5" fmla="*/ 162 h 443"/>
                <a:gd name="T6" fmla="*/ 256 w 290"/>
                <a:gd name="T7" fmla="*/ 176 h 443"/>
                <a:gd name="T8" fmla="*/ 270 w 290"/>
                <a:gd name="T9" fmla="*/ 207 h 443"/>
                <a:gd name="T10" fmla="*/ 273 w 290"/>
                <a:gd name="T11" fmla="*/ 421 h 443"/>
                <a:gd name="T12" fmla="*/ 273 w 290"/>
                <a:gd name="T13" fmla="*/ 429 h 443"/>
                <a:gd name="T14" fmla="*/ 276 w 290"/>
                <a:gd name="T15" fmla="*/ 435 h 443"/>
                <a:gd name="T16" fmla="*/ 199 w 290"/>
                <a:gd name="T17" fmla="*/ 443 h 443"/>
                <a:gd name="T18" fmla="*/ 207 w 290"/>
                <a:gd name="T19" fmla="*/ 438 h 443"/>
                <a:gd name="T20" fmla="*/ 216 w 290"/>
                <a:gd name="T21" fmla="*/ 426 h 443"/>
                <a:gd name="T22" fmla="*/ 216 w 290"/>
                <a:gd name="T23" fmla="*/ 250 h 443"/>
                <a:gd name="T24" fmla="*/ 216 w 290"/>
                <a:gd name="T25" fmla="*/ 233 h 443"/>
                <a:gd name="T26" fmla="*/ 207 w 290"/>
                <a:gd name="T27" fmla="*/ 207 h 443"/>
                <a:gd name="T28" fmla="*/ 202 w 290"/>
                <a:gd name="T29" fmla="*/ 196 h 443"/>
                <a:gd name="T30" fmla="*/ 179 w 290"/>
                <a:gd name="T31" fmla="*/ 182 h 443"/>
                <a:gd name="T32" fmla="*/ 148 w 290"/>
                <a:gd name="T33" fmla="*/ 176 h 443"/>
                <a:gd name="T34" fmla="*/ 128 w 290"/>
                <a:gd name="T35" fmla="*/ 179 h 443"/>
                <a:gd name="T36" fmla="*/ 108 w 290"/>
                <a:gd name="T37" fmla="*/ 188 h 443"/>
                <a:gd name="T38" fmla="*/ 77 w 290"/>
                <a:gd name="T39" fmla="*/ 210 h 443"/>
                <a:gd name="T40" fmla="*/ 77 w 290"/>
                <a:gd name="T41" fmla="*/ 421 h 443"/>
                <a:gd name="T42" fmla="*/ 82 w 290"/>
                <a:gd name="T43" fmla="*/ 432 h 443"/>
                <a:gd name="T44" fmla="*/ 88 w 290"/>
                <a:gd name="T45" fmla="*/ 438 h 443"/>
                <a:gd name="T46" fmla="*/ 6 w 290"/>
                <a:gd name="T47" fmla="*/ 443 h 443"/>
                <a:gd name="T48" fmla="*/ 11 w 290"/>
                <a:gd name="T49" fmla="*/ 438 h 443"/>
                <a:gd name="T50" fmla="*/ 20 w 290"/>
                <a:gd name="T51" fmla="*/ 426 h 443"/>
                <a:gd name="T52" fmla="*/ 20 w 290"/>
                <a:gd name="T53" fmla="*/ 40 h 443"/>
                <a:gd name="T54" fmla="*/ 20 w 290"/>
                <a:gd name="T55" fmla="*/ 31 h 443"/>
                <a:gd name="T56" fmla="*/ 17 w 290"/>
                <a:gd name="T57" fmla="*/ 23 h 443"/>
                <a:gd name="T58" fmla="*/ 77 w 290"/>
                <a:gd name="T59" fmla="*/ 0 h 443"/>
                <a:gd name="T60" fmla="*/ 77 w 290"/>
                <a:gd name="T61" fmla="*/ 185 h 443"/>
                <a:gd name="T62" fmla="*/ 128 w 290"/>
                <a:gd name="T63" fmla="*/ 151 h 443"/>
                <a:gd name="T64" fmla="*/ 176 w 290"/>
                <a:gd name="T65" fmla="*/ 139 h 4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90" h="443">
                  <a:moveTo>
                    <a:pt x="176" y="139"/>
                  </a:moveTo>
                  <a:lnTo>
                    <a:pt x="176" y="139"/>
                  </a:lnTo>
                  <a:lnTo>
                    <a:pt x="193" y="139"/>
                  </a:lnTo>
                  <a:lnTo>
                    <a:pt x="213" y="145"/>
                  </a:lnTo>
                  <a:lnTo>
                    <a:pt x="230" y="153"/>
                  </a:lnTo>
                  <a:lnTo>
                    <a:pt x="244" y="162"/>
                  </a:lnTo>
                  <a:lnTo>
                    <a:pt x="256" y="176"/>
                  </a:lnTo>
                  <a:lnTo>
                    <a:pt x="264" y="190"/>
                  </a:lnTo>
                  <a:lnTo>
                    <a:pt x="270" y="207"/>
                  </a:lnTo>
                  <a:lnTo>
                    <a:pt x="273" y="227"/>
                  </a:lnTo>
                  <a:lnTo>
                    <a:pt x="273" y="421"/>
                  </a:lnTo>
                  <a:lnTo>
                    <a:pt x="273" y="429"/>
                  </a:lnTo>
                  <a:lnTo>
                    <a:pt x="276" y="435"/>
                  </a:lnTo>
                  <a:lnTo>
                    <a:pt x="290" y="443"/>
                  </a:lnTo>
                  <a:lnTo>
                    <a:pt x="199" y="443"/>
                  </a:lnTo>
                  <a:lnTo>
                    <a:pt x="207" y="438"/>
                  </a:lnTo>
                  <a:lnTo>
                    <a:pt x="213" y="432"/>
                  </a:lnTo>
                  <a:lnTo>
                    <a:pt x="216" y="426"/>
                  </a:lnTo>
                  <a:lnTo>
                    <a:pt x="216" y="421"/>
                  </a:lnTo>
                  <a:lnTo>
                    <a:pt x="216" y="250"/>
                  </a:lnTo>
                  <a:lnTo>
                    <a:pt x="216" y="233"/>
                  </a:lnTo>
                  <a:lnTo>
                    <a:pt x="213" y="219"/>
                  </a:lnTo>
                  <a:lnTo>
                    <a:pt x="207" y="207"/>
                  </a:lnTo>
                  <a:lnTo>
                    <a:pt x="202" y="196"/>
                  </a:lnTo>
                  <a:lnTo>
                    <a:pt x="190" y="188"/>
                  </a:lnTo>
                  <a:lnTo>
                    <a:pt x="179" y="182"/>
                  </a:lnTo>
                  <a:lnTo>
                    <a:pt x="165" y="179"/>
                  </a:lnTo>
                  <a:lnTo>
                    <a:pt x="148" y="176"/>
                  </a:lnTo>
                  <a:lnTo>
                    <a:pt x="128" y="179"/>
                  </a:lnTo>
                  <a:lnTo>
                    <a:pt x="108" y="188"/>
                  </a:lnTo>
                  <a:lnTo>
                    <a:pt x="91" y="196"/>
                  </a:lnTo>
                  <a:lnTo>
                    <a:pt x="77" y="210"/>
                  </a:lnTo>
                  <a:lnTo>
                    <a:pt x="77" y="421"/>
                  </a:lnTo>
                  <a:lnTo>
                    <a:pt x="80" y="426"/>
                  </a:lnTo>
                  <a:lnTo>
                    <a:pt x="82" y="432"/>
                  </a:lnTo>
                  <a:lnTo>
                    <a:pt x="88" y="438"/>
                  </a:lnTo>
                  <a:lnTo>
                    <a:pt x="97" y="443"/>
                  </a:lnTo>
                  <a:lnTo>
                    <a:pt x="6" y="443"/>
                  </a:lnTo>
                  <a:lnTo>
                    <a:pt x="11" y="438"/>
                  </a:lnTo>
                  <a:lnTo>
                    <a:pt x="17" y="432"/>
                  </a:lnTo>
                  <a:lnTo>
                    <a:pt x="20" y="426"/>
                  </a:lnTo>
                  <a:lnTo>
                    <a:pt x="20" y="421"/>
                  </a:lnTo>
                  <a:lnTo>
                    <a:pt x="20" y="40"/>
                  </a:lnTo>
                  <a:lnTo>
                    <a:pt x="20" y="31"/>
                  </a:lnTo>
                  <a:lnTo>
                    <a:pt x="17" y="23"/>
                  </a:lnTo>
                  <a:lnTo>
                    <a:pt x="0" y="14"/>
                  </a:lnTo>
                  <a:lnTo>
                    <a:pt x="77" y="0"/>
                  </a:lnTo>
                  <a:lnTo>
                    <a:pt x="77" y="185"/>
                  </a:lnTo>
                  <a:lnTo>
                    <a:pt x="102" y="165"/>
                  </a:lnTo>
                  <a:lnTo>
                    <a:pt x="128" y="151"/>
                  </a:lnTo>
                  <a:lnTo>
                    <a:pt x="153" y="142"/>
                  </a:lnTo>
                  <a:lnTo>
                    <a:pt x="176" y="139"/>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800"/>
            </a:p>
          </p:txBody>
        </p:sp>
        <p:sp>
          <p:nvSpPr>
            <p:cNvPr id="9" name="Freeform 1735"/>
            <p:cNvSpPr>
              <a:spLocks/>
            </p:cNvSpPr>
            <p:nvPr userDrawn="1"/>
          </p:nvSpPr>
          <p:spPr bwMode="auto">
            <a:xfrm>
              <a:off x="3274" y="3110"/>
              <a:ext cx="475" cy="304"/>
            </a:xfrm>
            <a:custGeom>
              <a:avLst/>
              <a:gdLst>
                <a:gd name="T0" fmla="*/ 364 w 475"/>
                <a:gd name="T1" fmla="*/ 0 h 304"/>
                <a:gd name="T2" fmla="*/ 398 w 475"/>
                <a:gd name="T3" fmla="*/ 6 h 304"/>
                <a:gd name="T4" fmla="*/ 429 w 475"/>
                <a:gd name="T5" fmla="*/ 23 h 304"/>
                <a:gd name="T6" fmla="*/ 444 w 475"/>
                <a:gd name="T7" fmla="*/ 37 h 304"/>
                <a:gd name="T8" fmla="*/ 458 w 475"/>
                <a:gd name="T9" fmla="*/ 68 h 304"/>
                <a:gd name="T10" fmla="*/ 458 w 475"/>
                <a:gd name="T11" fmla="*/ 282 h 304"/>
                <a:gd name="T12" fmla="*/ 461 w 475"/>
                <a:gd name="T13" fmla="*/ 287 h 304"/>
                <a:gd name="T14" fmla="*/ 463 w 475"/>
                <a:gd name="T15" fmla="*/ 293 h 304"/>
                <a:gd name="T16" fmla="*/ 387 w 475"/>
                <a:gd name="T17" fmla="*/ 304 h 304"/>
                <a:gd name="T18" fmla="*/ 392 w 475"/>
                <a:gd name="T19" fmla="*/ 299 h 304"/>
                <a:gd name="T20" fmla="*/ 404 w 475"/>
                <a:gd name="T21" fmla="*/ 287 h 304"/>
                <a:gd name="T22" fmla="*/ 404 w 475"/>
                <a:gd name="T23" fmla="*/ 108 h 304"/>
                <a:gd name="T24" fmla="*/ 404 w 475"/>
                <a:gd name="T25" fmla="*/ 91 h 304"/>
                <a:gd name="T26" fmla="*/ 395 w 475"/>
                <a:gd name="T27" fmla="*/ 66 h 304"/>
                <a:gd name="T28" fmla="*/ 387 w 475"/>
                <a:gd name="T29" fmla="*/ 57 h 304"/>
                <a:gd name="T30" fmla="*/ 367 w 475"/>
                <a:gd name="T31" fmla="*/ 43 h 304"/>
                <a:gd name="T32" fmla="*/ 336 w 475"/>
                <a:gd name="T33" fmla="*/ 37 h 304"/>
                <a:gd name="T34" fmla="*/ 316 w 475"/>
                <a:gd name="T35" fmla="*/ 40 h 304"/>
                <a:gd name="T36" fmla="*/ 282 w 475"/>
                <a:gd name="T37" fmla="*/ 60 h 304"/>
                <a:gd name="T38" fmla="*/ 267 w 475"/>
                <a:gd name="T39" fmla="*/ 77 h 304"/>
                <a:gd name="T40" fmla="*/ 267 w 475"/>
                <a:gd name="T41" fmla="*/ 282 h 304"/>
                <a:gd name="T42" fmla="*/ 270 w 475"/>
                <a:gd name="T43" fmla="*/ 287 h 304"/>
                <a:gd name="T44" fmla="*/ 273 w 475"/>
                <a:gd name="T45" fmla="*/ 293 h 304"/>
                <a:gd name="T46" fmla="*/ 194 w 475"/>
                <a:gd name="T47" fmla="*/ 304 h 304"/>
                <a:gd name="T48" fmla="*/ 202 w 475"/>
                <a:gd name="T49" fmla="*/ 299 h 304"/>
                <a:gd name="T50" fmla="*/ 211 w 475"/>
                <a:gd name="T51" fmla="*/ 287 h 304"/>
                <a:gd name="T52" fmla="*/ 211 w 475"/>
                <a:gd name="T53" fmla="*/ 105 h 304"/>
                <a:gd name="T54" fmla="*/ 211 w 475"/>
                <a:gd name="T55" fmla="*/ 88 h 304"/>
                <a:gd name="T56" fmla="*/ 202 w 475"/>
                <a:gd name="T57" fmla="*/ 63 h 304"/>
                <a:gd name="T58" fmla="*/ 185 w 475"/>
                <a:gd name="T59" fmla="*/ 46 h 304"/>
                <a:gd name="T60" fmla="*/ 160 w 475"/>
                <a:gd name="T61" fmla="*/ 37 h 304"/>
                <a:gd name="T62" fmla="*/ 145 w 475"/>
                <a:gd name="T63" fmla="*/ 37 h 304"/>
                <a:gd name="T64" fmla="*/ 108 w 475"/>
                <a:gd name="T65" fmla="*/ 46 h 304"/>
                <a:gd name="T66" fmla="*/ 80 w 475"/>
                <a:gd name="T67" fmla="*/ 68 h 304"/>
                <a:gd name="T68" fmla="*/ 80 w 475"/>
                <a:gd name="T69" fmla="*/ 282 h 304"/>
                <a:gd name="T70" fmla="*/ 83 w 475"/>
                <a:gd name="T71" fmla="*/ 293 h 304"/>
                <a:gd name="T72" fmla="*/ 97 w 475"/>
                <a:gd name="T73" fmla="*/ 304 h 304"/>
                <a:gd name="T74" fmla="*/ 6 w 475"/>
                <a:gd name="T75" fmla="*/ 304 h 304"/>
                <a:gd name="T76" fmla="*/ 20 w 475"/>
                <a:gd name="T77" fmla="*/ 293 h 304"/>
                <a:gd name="T78" fmla="*/ 23 w 475"/>
                <a:gd name="T79" fmla="*/ 282 h 304"/>
                <a:gd name="T80" fmla="*/ 23 w 475"/>
                <a:gd name="T81" fmla="*/ 40 h 304"/>
                <a:gd name="T82" fmla="*/ 18 w 475"/>
                <a:gd name="T83" fmla="*/ 23 h 304"/>
                <a:gd name="T84" fmla="*/ 9 w 475"/>
                <a:gd name="T85" fmla="*/ 17 h 304"/>
                <a:gd name="T86" fmla="*/ 80 w 475"/>
                <a:gd name="T87" fmla="*/ 0 h 304"/>
                <a:gd name="T88" fmla="*/ 80 w 475"/>
                <a:gd name="T89" fmla="*/ 43 h 304"/>
                <a:gd name="T90" fmla="*/ 123 w 475"/>
                <a:gd name="T91" fmla="*/ 14 h 304"/>
                <a:gd name="T92" fmla="*/ 134 w 475"/>
                <a:gd name="T93" fmla="*/ 9 h 304"/>
                <a:gd name="T94" fmla="*/ 160 w 475"/>
                <a:gd name="T95" fmla="*/ 0 h 304"/>
                <a:gd name="T96" fmla="*/ 174 w 475"/>
                <a:gd name="T97" fmla="*/ 0 h 304"/>
                <a:gd name="T98" fmla="*/ 202 w 475"/>
                <a:gd name="T99" fmla="*/ 3 h 304"/>
                <a:gd name="T100" fmla="*/ 228 w 475"/>
                <a:gd name="T101" fmla="*/ 14 h 304"/>
                <a:gd name="T102" fmla="*/ 239 w 475"/>
                <a:gd name="T103" fmla="*/ 23 h 304"/>
                <a:gd name="T104" fmla="*/ 256 w 475"/>
                <a:gd name="T105" fmla="*/ 43 h 304"/>
                <a:gd name="T106" fmla="*/ 262 w 475"/>
                <a:gd name="T107" fmla="*/ 57 h 304"/>
                <a:gd name="T108" fmla="*/ 307 w 475"/>
                <a:gd name="T109" fmla="*/ 17 h 304"/>
                <a:gd name="T110" fmla="*/ 321 w 475"/>
                <a:gd name="T111" fmla="*/ 9 h 304"/>
                <a:gd name="T112" fmla="*/ 350 w 475"/>
                <a:gd name="T113" fmla="*/ 0 h 304"/>
                <a:gd name="T114" fmla="*/ 364 w 475"/>
                <a:gd name="T115" fmla="*/ 0 h 3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75" h="304">
                  <a:moveTo>
                    <a:pt x="364" y="0"/>
                  </a:moveTo>
                  <a:lnTo>
                    <a:pt x="364" y="0"/>
                  </a:lnTo>
                  <a:lnTo>
                    <a:pt x="381" y="0"/>
                  </a:lnTo>
                  <a:lnTo>
                    <a:pt x="398" y="6"/>
                  </a:lnTo>
                  <a:lnTo>
                    <a:pt x="415" y="14"/>
                  </a:lnTo>
                  <a:lnTo>
                    <a:pt x="429" y="23"/>
                  </a:lnTo>
                  <a:lnTo>
                    <a:pt x="444" y="37"/>
                  </a:lnTo>
                  <a:lnTo>
                    <a:pt x="452" y="51"/>
                  </a:lnTo>
                  <a:lnTo>
                    <a:pt x="458" y="68"/>
                  </a:lnTo>
                  <a:lnTo>
                    <a:pt x="458" y="88"/>
                  </a:lnTo>
                  <a:lnTo>
                    <a:pt x="458" y="282"/>
                  </a:lnTo>
                  <a:lnTo>
                    <a:pt x="461" y="287"/>
                  </a:lnTo>
                  <a:lnTo>
                    <a:pt x="463" y="293"/>
                  </a:lnTo>
                  <a:lnTo>
                    <a:pt x="475" y="304"/>
                  </a:lnTo>
                  <a:lnTo>
                    <a:pt x="387" y="304"/>
                  </a:lnTo>
                  <a:lnTo>
                    <a:pt x="392" y="299"/>
                  </a:lnTo>
                  <a:lnTo>
                    <a:pt x="398" y="293"/>
                  </a:lnTo>
                  <a:lnTo>
                    <a:pt x="404" y="287"/>
                  </a:lnTo>
                  <a:lnTo>
                    <a:pt x="404" y="282"/>
                  </a:lnTo>
                  <a:lnTo>
                    <a:pt x="404" y="108"/>
                  </a:lnTo>
                  <a:lnTo>
                    <a:pt x="404" y="91"/>
                  </a:lnTo>
                  <a:lnTo>
                    <a:pt x="401" y="80"/>
                  </a:lnTo>
                  <a:lnTo>
                    <a:pt x="395" y="66"/>
                  </a:lnTo>
                  <a:lnTo>
                    <a:pt x="387" y="57"/>
                  </a:lnTo>
                  <a:lnTo>
                    <a:pt x="378" y="49"/>
                  </a:lnTo>
                  <a:lnTo>
                    <a:pt x="367" y="43"/>
                  </a:lnTo>
                  <a:lnTo>
                    <a:pt x="353" y="37"/>
                  </a:lnTo>
                  <a:lnTo>
                    <a:pt x="336" y="37"/>
                  </a:lnTo>
                  <a:lnTo>
                    <a:pt x="316" y="40"/>
                  </a:lnTo>
                  <a:lnTo>
                    <a:pt x="299" y="46"/>
                  </a:lnTo>
                  <a:lnTo>
                    <a:pt x="282" y="60"/>
                  </a:lnTo>
                  <a:lnTo>
                    <a:pt x="267" y="77"/>
                  </a:lnTo>
                  <a:lnTo>
                    <a:pt x="267" y="85"/>
                  </a:lnTo>
                  <a:lnTo>
                    <a:pt x="267" y="282"/>
                  </a:lnTo>
                  <a:lnTo>
                    <a:pt x="270" y="287"/>
                  </a:lnTo>
                  <a:lnTo>
                    <a:pt x="273" y="293"/>
                  </a:lnTo>
                  <a:lnTo>
                    <a:pt x="285" y="304"/>
                  </a:lnTo>
                  <a:lnTo>
                    <a:pt x="194" y="304"/>
                  </a:lnTo>
                  <a:lnTo>
                    <a:pt x="202" y="299"/>
                  </a:lnTo>
                  <a:lnTo>
                    <a:pt x="208" y="293"/>
                  </a:lnTo>
                  <a:lnTo>
                    <a:pt x="211" y="287"/>
                  </a:lnTo>
                  <a:lnTo>
                    <a:pt x="211" y="282"/>
                  </a:lnTo>
                  <a:lnTo>
                    <a:pt x="211" y="105"/>
                  </a:lnTo>
                  <a:lnTo>
                    <a:pt x="211" y="88"/>
                  </a:lnTo>
                  <a:lnTo>
                    <a:pt x="208" y="74"/>
                  </a:lnTo>
                  <a:lnTo>
                    <a:pt x="202" y="63"/>
                  </a:lnTo>
                  <a:lnTo>
                    <a:pt x="194" y="54"/>
                  </a:lnTo>
                  <a:lnTo>
                    <a:pt x="185" y="46"/>
                  </a:lnTo>
                  <a:lnTo>
                    <a:pt x="174" y="40"/>
                  </a:lnTo>
                  <a:lnTo>
                    <a:pt x="160" y="37"/>
                  </a:lnTo>
                  <a:lnTo>
                    <a:pt x="145" y="37"/>
                  </a:lnTo>
                  <a:lnTo>
                    <a:pt x="125" y="40"/>
                  </a:lnTo>
                  <a:lnTo>
                    <a:pt x="108" y="46"/>
                  </a:lnTo>
                  <a:lnTo>
                    <a:pt x="94" y="54"/>
                  </a:lnTo>
                  <a:lnTo>
                    <a:pt x="80" y="68"/>
                  </a:lnTo>
                  <a:lnTo>
                    <a:pt x="80" y="282"/>
                  </a:lnTo>
                  <a:lnTo>
                    <a:pt x="80" y="287"/>
                  </a:lnTo>
                  <a:lnTo>
                    <a:pt x="83" y="293"/>
                  </a:lnTo>
                  <a:lnTo>
                    <a:pt x="97" y="304"/>
                  </a:lnTo>
                  <a:lnTo>
                    <a:pt x="6" y="304"/>
                  </a:lnTo>
                  <a:lnTo>
                    <a:pt x="15" y="299"/>
                  </a:lnTo>
                  <a:lnTo>
                    <a:pt x="20" y="293"/>
                  </a:lnTo>
                  <a:lnTo>
                    <a:pt x="23" y="287"/>
                  </a:lnTo>
                  <a:lnTo>
                    <a:pt x="23" y="282"/>
                  </a:lnTo>
                  <a:lnTo>
                    <a:pt x="23" y="40"/>
                  </a:lnTo>
                  <a:lnTo>
                    <a:pt x="23" y="31"/>
                  </a:lnTo>
                  <a:lnTo>
                    <a:pt x="18" y="23"/>
                  </a:lnTo>
                  <a:lnTo>
                    <a:pt x="9" y="17"/>
                  </a:lnTo>
                  <a:lnTo>
                    <a:pt x="0" y="14"/>
                  </a:lnTo>
                  <a:lnTo>
                    <a:pt x="80" y="0"/>
                  </a:lnTo>
                  <a:lnTo>
                    <a:pt x="80" y="43"/>
                  </a:lnTo>
                  <a:lnTo>
                    <a:pt x="100" y="29"/>
                  </a:lnTo>
                  <a:lnTo>
                    <a:pt x="123" y="14"/>
                  </a:lnTo>
                  <a:lnTo>
                    <a:pt x="134" y="9"/>
                  </a:lnTo>
                  <a:lnTo>
                    <a:pt x="145" y="3"/>
                  </a:lnTo>
                  <a:lnTo>
                    <a:pt x="160" y="0"/>
                  </a:lnTo>
                  <a:lnTo>
                    <a:pt x="174" y="0"/>
                  </a:lnTo>
                  <a:lnTo>
                    <a:pt x="188" y="0"/>
                  </a:lnTo>
                  <a:lnTo>
                    <a:pt x="202" y="3"/>
                  </a:lnTo>
                  <a:lnTo>
                    <a:pt x="213" y="9"/>
                  </a:lnTo>
                  <a:lnTo>
                    <a:pt x="228" y="14"/>
                  </a:lnTo>
                  <a:lnTo>
                    <a:pt x="239" y="23"/>
                  </a:lnTo>
                  <a:lnTo>
                    <a:pt x="248" y="31"/>
                  </a:lnTo>
                  <a:lnTo>
                    <a:pt x="256" y="43"/>
                  </a:lnTo>
                  <a:lnTo>
                    <a:pt x="262" y="57"/>
                  </a:lnTo>
                  <a:lnTo>
                    <a:pt x="282" y="34"/>
                  </a:lnTo>
                  <a:lnTo>
                    <a:pt x="307" y="17"/>
                  </a:lnTo>
                  <a:lnTo>
                    <a:pt x="321" y="9"/>
                  </a:lnTo>
                  <a:lnTo>
                    <a:pt x="336" y="3"/>
                  </a:lnTo>
                  <a:lnTo>
                    <a:pt x="350" y="0"/>
                  </a:lnTo>
                  <a:lnTo>
                    <a:pt x="364" y="0"/>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800"/>
            </a:p>
          </p:txBody>
        </p:sp>
        <p:sp>
          <p:nvSpPr>
            <p:cNvPr id="10" name="Freeform 1736"/>
            <p:cNvSpPr>
              <a:spLocks/>
            </p:cNvSpPr>
            <p:nvPr userDrawn="1"/>
          </p:nvSpPr>
          <p:spPr bwMode="auto">
            <a:xfrm>
              <a:off x="4070" y="3059"/>
              <a:ext cx="184" cy="361"/>
            </a:xfrm>
            <a:custGeom>
              <a:avLst/>
              <a:gdLst>
                <a:gd name="T0" fmla="*/ 85 w 184"/>
                <a:gd name="T1" fmla="*/ 0 h 361"/>
                <a:gd name="T2" fmla="*/ 85 w 184"/>
                <a:gd name="T3" fmla="*/ 60 h 361"/>
                <a:gd name="T4" fmla="*/ 173 w 184"/>
                <a:gd name="T5" fmla="*/ 60 h 361"/>
                <a:gd name="T6" fmla="*/ 150 w 184"/>
                <a:gd name="T7" fmla="*/ 85 h 361"/>
                <a:gd name="T8" fmla="*/ 82 w 184"/>
                <a:gd name="T9" fmla="*/ 85 h 361"/>
                <a:gd name="T10" fmla="*/ 82 w 184"/>
                <a:gd name="T11" fmla="*/ 267 h 361"/>
                <a:gd name="T12" fmla="*/ 82 w 184"/>
                <a:gd name="T13" fmla="*/ 267 h 361"/>
                <a:gd name="T14" fmla="*/ 85 w 184"/>
                <a:gd name="T15" fmla="*/ 284 h 361"/>
                <a:gd name="T16" fmla="*/ 88 w 184"/>
                <a:gd name="T17" fmla="*/ 296 h 361"/>
                <a:gd name="T18" fmla="*/ 91 w 184"/>
                <a:gd name="T19" fmla="*/ 307 h 361"/>
                <a:gd name="T20" fmla="*/ 99 w 184"/>
                <a:gd name="T21" fmla="*/ 318 h 361"/>
                <a:gd name="T22" fmla="*/ 105 w 184"/>
                <a:gd name="T23" fmla="*/ 324 h 361"/>
                <a:gd name="T24" fmla="*/ 116 w 184"/>
                <a:gd name="T25" fmla="*/ 330 h 361"/>
                <a:gd name="T26" fmla="*/ 128 w 184"/>
                <a:gd name="T27" fmla="*/ 333 h 361"/>
                <a:gd name="T28" fmla="*/ 142 w 184"/>
                <a:gd name="T29" fmla="*/ 335 h 361"/>
                <a:gd name="T30" fmla="*/ 142 w 184"/>
                <a:gd name="T31" fmla="*/ 335 h 361"/>
                <a:gd name="T32" fmla="*/ 156 w 184"/>
                <a:gd name="T33" fmla="*/ 333 h 361"/>
                <a:gd name="T34" fmla="*/ 165 w 184"/>
                <a:gd name="T35" fmla="*/ 330 h 361"/>
                <a:gd name="T36" fmla="*/ 165 w 184"/>
                <a:gd name="T37" fmla="*/ 330 h 361"/>
                <a:gd name="T38" fmla="*/ 184 w 184"/>
                <a:gd name="T39" fmla="*/ 318 h 361"/>
                <a:gd name="T40" fmla="*/ 184 w 184"/>
                <a:gd name="T41" fmla="*/ 318 h 361"/>
                <a:gd name="T42" fmla="*/ 182 w 184"/>
                <a:gd name="T43" fmla="*/ 324 h 361"/>
                <a:gd name="T44" fmla="*/ 179 w 184"/>
                <a:gd name="T45" fmla="*/ 333 h 361"/>
                <a:gd name="T46" fmla="*/ 162 w 184"/>
                <a:gd name="T47" fmla="*/ 347 h 361"/>
                <a:gd name="T48" fmla="*/ 162 w 184"/>
                <a:gd name="T49" fmla="*/ 347 h 361"/>
                <a:gd name="T50" fmla="*/ 153 w 184"/>
                <a:gd name="T51" fmla="*/ 352 h 361"/>
                <a:gd name="T52" fmla="*/ 142 w 184"/>
                <a:gd name="T53" fmla="*/ 358 h 361"/>
                <a:gd name="T54" fmla="*/ 130 w 184"/>
                <a:gd name="T55" fmla="*/ 361 h 361"/>
                <a:gd name="T56" fmla="*/ 119 w 184"/>
                <a:gd name="T57" fmla="*/ 361 h 361"/>
                <a:gd name="T58" fmla="*/ 119 w 184"/>
                <a:gd name="T59" fmla="*/ 361 h 361"/>
                <a:gd name="T60" fmla="*/ 99 w 184"/>
                <a:gd name="T61" fmla="*/ 361 h 361"/>
                <a:gd name="T62" fmla="*/ 82 w 184"/>
                <a:gd name="T63" fmla="*/ 355 h 361"/>
                <a:gd name="T64" fmla="*/ 65 w 184"/>
                <a:gd name="T65" fmla="*/ 347 h 361"/>
                <a:gd name="T66" fmla="*/ 54 w 184"/>
                <a:gd name="T67" fmla="*/ 335 h 361"/>
                <a:gd name="T68" fmla="*/ 54 w 184"/>
                <a:gd name="T69" fmla="*/ 335 h 361"/>
                <a:gd name="T70" fmla="*/ 42 w 184"/>
                <a:gd name="T71" fmla="*/ 324 h 361"/>
                <a:gd name="T72" fmla="*/ 34 w 184"/>
                <a:gd name="T73" fmla="*/ 307 h 361"/>
                <a:gd name="T74" fmla="*/ 31 w 184"/>
                <a:gd name="T75" fmla="*/ 290 h 361"/>
                <a:gd name="T76" fmla="*/ 28 w 184"/>
                <a:gd name="T77" fmla="*/ 267 h 361"/>
                <a:gd name="T78" fmla="*/ 28 w 184"/>
                <a:gd name="T79" fmla="*/ 85 h 361"/>
                <a:gd name="T80" fmla="*/ 0 w 184"/>
                <a:gd name="T81" fmla="*/ 85 h 361"/>
                <a:gd name="T82" fmla="*/ 85 w 184"/>
                <a:gd name="T83" fmla="*/ 0 h 361"/>
                <a:gd name="T84" fmla="*/ 85 w 184"/>
                <a:gd name="T85" fmla="*/ 0 h 3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84" h="361">
                  <a:moveTo>
                    <a:pt x="85" y="0"/>
                  </a:moveTo>
                  <a:lnTo>
                    <a:pt x="85" y="60"/>
                  </a:lnTo>
                  <a:lnTo>
                    <a:pt x="173" y="60"/>
                  </a:lnTo>
                  <a:lnTo>
                    <a:pt x="150" y="85"/>
                  </a:lnTo>
                  <a:lnTo>
                    <a:pt x="82" y="85"/>
                  </a:lnTo>
                  <a:lnTo>
                    <a:pt x="82" y="267"/>
                  </a:lnTo>
                  <a:lnTo>
                    <a:pt x="85" y="284"/>
                  </a:lnTo>
                  <a:lnTo>
                    <a:pt x="88" y="296"/>
                  </a:lnTo>
                  <a:lnTo>
                    <a:pt x="91" y="307"/>
                  </a:lnTo>
                  <a:lnTo>
                    <a:pt x="99" y="318"/>
                  </a:lnTo>
                  <a:lnTo>
                    <a:pt x="105" y="324"/>
                  </a:lnTo>
                  <a:lnTo>
                    <a:pt x="116" y="330"/>
                  </a:lnTo>
                  <a:lnTo>
                    <a:pt x="128" y="333"/>
                  </a:lnTo>
                  <a:lnTo>
                    <a:pt x="142" y="335"/>
                  </a:lnTo>
                  <a:lnTo>
                    <a:pt x="156" y="333"/>
                  </a:lnTo>
                  <a:lnTo>
                    <a:pt x="165" y="330"/>
                  </a:lnTo>
                  <a:lnTo>
                    <a:pt x="184" y="318"/>
                  </a:lnTo>
                  <a:lnTo>
                    <a:pt x="182" y="324"/>
                  </a:lnTo>
                  <a:lnTo>
                    <a:pt x="179" y="333"/>
                  </a:lnTo>
                  <a:lnTo>
                    <a:pt x="162" y="347"/>
                  </a:lnTo>
                  <a:lnTo>
                    <a:pt x="153" y="352"/>
                  </a:lnTo>
                  <a:lnTo>
                    <a:pt x="142" y="358"/>
                  </a:lnTo>
                  <a:lnTo>
                    <a:pt x="130" y="361"/>
                  </a:lnTo>
                  <a:lnTo>
                    <a:pt x="119" y="361"/>
                  </a:lnTo>
                  <a:lnTo>
                    <a:pt x="99" y="361"/>
                  </a:lnTo>
                  <a:lnTo>
                    <a:pt x="82" y="355"/>
                  </a:lnTo>
                  <a:lnTo>
                    <a:pt x="65" y="347"/>
                  </a:lnTo>
                  <a:lnTo>
                    <a:pt x="54" y="335"/>
                  </a:lnTo>
                  <a:lnTo>
                    <a:pt x="42" y="324"/>
                  </a:lnTo>
                  <a:lnTo>
                    <a:pt x="34" y="307"/>
                  </a:lnTo>
                  <a:lnTo>
                    <a:pt x="31" y="290"/>
                  </a:lnTo>
                  <a:lnTo>
                    <a:pt x="28" y="267"/>
                  </a:lnTo>
                  <a:lnTo>
                    <a:pt x="28" y="85"/>
                  </a:lnTo>
                  <a:lnTo>
                    <a:pt x="0" y="85"/>
                  </a:lnTo>
                  <a:lnTo>
                    <a:pt x="85" y="0"/>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800"/>
            </a:p>
          </p:txBody>
        </p:sp>
        <p:sp>
          <p:nvSpPr>
            <p:cNvPr id="11" name="Freeform 1737"/>
            <p:cNvSpPr>
              <a:spLocks noEditPoints="1"/>
            </p:cNvSpPr>
            <p:nvPr userDrawn="1"/>
          </p:nvSpPr>
          <p:spPr bwMode="auto">
            <a:xfrm>
              <a:off x="4252" y="3110"/>
              <a:ext cx="284" cy="310"/>
            </a:xfrm>
            <a:custGeom>
              <a:avLst/>
              <a:gdLst>
                <a:gd name="T0" fmla="*/ 144 w 284"/>
                <a:gd name="T1" fmla="*/ 0 h 310"/>
                <a:gd name="T2" fmla="*/ 184 w 284"/>
                <a:gd name="T3" fmla="*/ 6 h 310"/>
                <a:gd name="T4" fmla="*/ 221 w 284"/>
                <a:gd name="T5" fmla="*/ 23 h 310"/>
                <a:gd name="T6" fmla="*/ 235 w 284"/>
                <a:gd name="T7" fmla="*/ 34 h 310"/>
                <a:gd name="T8" fmla="*/ 261 w 284"/>
                <a:gd name="T9" fmla="*/ 63 h 310"/>
                <a:gd name="T10" fmla="*/ 269 w 284"/>
                <a:gd name="T11" fmla="*/ 80 h 310"/>
                <a:gd name="T12" fmla="*/ 281 w 284"/>
                <a:gd name="T13" fmla="*/ 117 h 310"/>
                <a:gd name="T14" fmla="*/ 284 w 284"/>
                <a:gd name="T15" fmla="*/ 156 h 310"/>
                <a:gd name="T16" fmla="*/ 284 w 284"/>
                <a:gd name="T17" fmla="*/ 174 h 310"/>
                <a:gd name="T18" fmla="*/ 272 w 284"/>
                <a:gd name="T19" fmla="*/ 210 h 310"/>
                <a:gd name="T20" fmla="*/ 267 w 284"/>
                <a:gd name="T21" fmla="*/ 230 h 310"/>
                <a:gd name="T22" fmla="*/ 244 w 284"/>
                <a:gd name="T23" fmla="*/ 262 h 310"/>
                <a:gd name="T24" fmla="*/ 215 w 284"/>
                <a:gd name="T25" fmla="*/ 290 h 310"/>
                <a:gd name="T26" fmla="*/ 198 w 284"/>
                <a:gd name="T27" fmla="*/ 299 h 310"/>
                <a:gd name="T28" fmla="*/ 161 w 284"/>
                <a:gd name="T29" fmla="*/ 310 h 310"/>
                <a:gd name="T30" fmla="*/ 142 w 284"/>
                <a:gd name="T31" fmla="*/ 310 h 310"/>
                <a:gd name="T32" fmla="*/ 93 w 284"/>
                <a:gd name="T33" fmla="*/ 304 h 310"/>
                <a:gd name="T34" fmla="*/ 68 w 284"/>
                <a:gd name="T35" fmla="*/ 293 h 310"/>
                <a:gd name="T36" fmla="*/ 45 w 284"/>
                <a:gd name="T37" fmla="*/ 273 h 310"/>
                <a:gd name="T38" fmla="*/ 36 w 284"/>
                <a:gd name="T39" fmla="*/ 264 h 310"/>
                <a:gd name="T40" fmla="*/ 11 w 284"/>
                <a:gd name="T41" fmla="*/ 213 h 310"/>
                <a:gd name="T42" fmla="*/ 0 w 284"/>
                <a:gd name="T43" fmla="*/ 156 h 310"/>
                <a:gd name="T44" fmla="*/ 2 w 284"/>
                <a:gd name="T45" fmla="*/ 137 h 310"/>
                <a:gd name="T46" fmla="*/ 11 w 284"/>
                <a:gd name="T47" fmla="*/ 100 h 310"/>
                <a:gd name="T48" fmla="*/ 19 w 284"/>
                <a:gd name="T49" fmla="*/ 80 h 310"/>
                <a:gd name="T50" fmla="*/ 39 w 284"/>
                <a:gd name="T51" fmla="*/ 49 h 310"/>
                <a:gd name="T52" fmla="*/ 68 w 284"/>
                <a:gd name="T53" fmla="*/ 23 h 310"/>
                <a:gd name="T54" fmla="*/ 85 w 284"/>
                <a:gd name="T55" fmla="*/ 12 h 310"/>
                <a:gd name="T56" fmla="*/ 122 w 284"/>
                <a:gd name="T57" fmla="*/ 0 h 310"/>
                <a:gd name="T58" fmla="*/ 144 w 284"/>
                <a:gd name="T59" fmla="*/ 0 h 310"/>
                <a:gd name="T60" fmla="*/ 139 w 284"/>
                <a:gd name="T61" fmla="*/ 23 h 310"/>
                <a:gd name="T62" fmla="*/ 102 w 284"/>
                <a:gd name="T63" fmla="*/ 34 h 310"/>
                <a:gd name="T64" fmla="*/ 76 w 284"/>
                <a:gd name="T65" fmla="*/ 66 h 310"/>
                <a:gd name="T66" fmla="*/ 68 w 284"/>
                <a:gd name="T67" fmla="*/ 85 h 310"/>
                <a:gd name="T68" fmla="*/ 59 w 284"/>
                <a:gd name="T69" fmla="*/ 131 h 310"/>
                <a:gd name="T70" fmla="*/ 59 w 284"/>
                <a:gd name="T71" fmla="*/ 159 h 310"/>
                <a:gd name="T72" fmla="*/ 68 w 284"/>
                <a:gd name="T73" fmla="*/ 210 h 310"/>
                <a:gd name="T74" fmla="*/ 85 w 284"/>
                <a:gd name="T75" fmla="*/ 250 h 310"/>
                <a:gd name="T76" fmla="*/ 96 w 284"/>
                <a:gd name="T77" fmla="*/ 267 h 310"/>
                <a:gd name="T78" fmla="*/ 127 w 284"/>
                <a:gd name="T79" fmla="*/ 284 h 310"/>
                <a:gd name="T80" fmla="*/ 147 w 284"/>
                <a:gd name="T81" fmla="*/ 284 h 310"/>
                <a:gd name="T82" fmla="*/ 181 w 284"/>
                <a:gd name="T83" fmla="*/ 273 h 310"/>
                <a:gd name="T84" fmla="*/ 207 w 284"/>
                <a:gd name="T85" fmla="*/ 245 h 310"/>
                <a:gd name="T86" fmla="*/ 215 w 284"/>
                <a:gd name="T87" fmla="*/ 225 h 310"/>
                <a:gd name="T88" fmla="*/ 224 w 284"/>
                <a:gd name="T89" fmla="*/ 179 h 310"/>
                <a:gd name="T90" fmla="*/ 224 w 284"/>
                <a:gd name="T91" fmla="*/ 151 h 310"/>
                <a:gd name="T92" fmla="*/ 213 w 284"/>
                <a:gd name="T93" fmla="*/ 85 h 310"/>
                <a:gd name="T94" fmla="*/ 201 w 284"/>
                <a:gd name="T95" fmla="*/ 60 h 310"/>
                <a:gd name="T96" fmla="*/ 184 w 284"/>
                <a:gd name="T97" fmla="*/ 40 h 310"/>
                <a:gd name="T98" fmla="*/ 164 w 284"/>
                <a:gd name="T99" fmla="*/ 29 h 310"/>
                <a:gd name="T100" fmla="*/ 139 w 284"/>
                <a:gd name="T101" fmla="*/ 23 h 31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84" h="310">
                  <a:moveTo>
                    <a:pt x="144" y="0"/>
                  </a:moveTo>
                  <a:lnTo>
                    <a:pt x="144" y="0"/>
                  </a:lnTo>
                  <a:lnTo>
                    <a:pt x="164" y="0"/>
                  </a:lnTo>
                  <a:lnTo>
                    <a:pt x="184" y="6"/>
                  </a:lnTo>
                  <a:lnTo>
                    <a:pt x="204" y="12"/>
                  </a:lnTo>
                  <a:lnTo>
                    <a:pt x="221" y="23"/>
                  </a:lnTo>
                  <a:lnTo>
                    <a:pt x="235" y="34"/>
                  </a:lnTo>
                  <a:lnTo>
                    <a:pt x="250" y="49"/>
                  </a:lnTo>
                  <a:lnTo>
                    <a:pt x="261" y="63"/>
                  </a:lnTo>
                  <a:lnTo>
                    <a:pt x="269" y="80"/>
                  </a:lnTo>
                  <a:lnTo>
                    <a:pt x="275" y="100"/>
                  </a:lnTo>
                  <a:lnTo>
                    <a:pt x="281" y="117"/>
                  </a:lnTo>
                  <a:lnTo>
                    <a:pt x="284" y="137"/>
                  </a:lnTo>
                  <a:lnTo>
                    <a:pt x="284" y="156"/>
                  </a:lnTo>
                  <a:lnTo>
                    <a:pt x="284" y="174"/>
                  </a:lnTo>
                  <a:lnTo>
                    <a:pt x="278" y="193"/>
                  </a:lnTo>
                  <a:lnTo>
                    <a:pt x="272" y="210"/>
                  </a:lnTo>
                  <a:lnTo>
                    <a:pt x="267" y="230"/>
                  </a:lnTo>
                  <a:lnTo>
                    <a:pt x="255" y="247"/>
                  </a:lnTo>
                  <a:lnTo>
                    <a:pt x="244" y="262"/>
                  </a:lnTo>
                  <a:lnTo>
                    <a:pt x="230" y="276"/>
                  </a:lnTo>
                  <a:lnTo>
                    <a:pt x="215" y="290"/>
                  </a:lnTo>
                  <a:lnTo>
                    <a:pt x="198" y="299"/>
                  </a:lnTo>
                  <a:lnTo>
                    <a:pt x="181" y="304"/>
                  </a:lnTo>
                  <a:lnTo>
                    <a:pt x="161" y="310"/>
                  </a:lnTo>
                  <a:lnTo>
                    <a:pt x="142" y="310"/>
                  </a:lnTo>
                  <a:lnTo>
                    <a:pt x="110" y="307"/>
                  </a:lnTo>
                  <a:lnTo>
                    <a:pt x="93" y="304"/>
                  </a:lnTo>
                  <a:lnTo>
                    <a:pt x="82" y="299"/>
                  </a:lnTo>
                  <a:lnTo>
                    <a:pt x="68" y="293"/>
                  </a:lnTo>
                  <a:lnTo>
                    <a:pt x="56" y="284"/>
                  </a:lnTo>
                  <a:lnTo>
                    <a:pt x="45" y="273"/>
                  </a:lnTo>
                  <a:lnTo>
                    <a:pt x="36" y="264"/>
                  </a:lnTo>
                  <a:lnTo>
                    <a:pt x="19" y="239"/>
                  </a:lnTo>
                  <a:lnTo>
                    <a:pt x="11" y="213"/>
                  </a:lnTo>
                  <a:lnTo>
                    <a:pt x="2" y="185"/>
                  </a:lnTo>
                  <a:lnTo>
                    <a:pt x="0" y="156"/>
                  </a:lnTo>
                  <a:lnTo>
                    <a:pt x="2" y="137"/>
                  </a:lnTo>
                  <a:lnTo>
                    <a:pt x="5" y="117"/>
                  </a:lnTo>
                  <a:lnTo>
                    <a:pt x="11" y="100"/>
                  </a:lnTo>
                  <a:lnTo>
                    <a:pt x="19" y="80"/>
                  </a:lnTo>
                  <a:lnTo>
                    <a:pt x="28" y="63"/>
                  </a:lnTo>
                  <a:lnTo>
                    <a:pt x="39" y="49"/>
                  </a:lnTo>
                  <a:lnTo>
                    <a:pt x="54" y="34"/>
                  </a:lnTo>
                  <a:lnTo>
                    <a:pt x="68" y="23"/>
                  </a:lnTo>
                  <a:lnTo>
                    <a:pt x="85" y="12"/>
                  </a:lnTo>
                  <a:lnTo>
                    <a:pt x="105" y="6"/>
                  </a:lnTo>
                  <a:lnTo>
                    <a:pt x="122" y="0"/>
                  </a:lnTo>
                  <a:lnTo>
                    <a:pt x="144" y="0"/>
                  </a:lnTo>
                  <a:close/>
                  <a:moveTo>
                    <a:pt x="139" y="23"/>
                  </a:moveTo>
                  <a:lnTo>
                    <a:pt x="139" y="23"/>
                  </a:lnTo>
                  <a:lnTo>
                    <a:pt x="119" y="26"/>
                  </a:lnTo>
                  <a:lnTo>
                    <a:pt x="102" y="34"/>
                  </a:lnTo>
                  <a:lnTo>
                    <a:pt x="88" y="49"/>
                  </a:lnTo>
                  <a:lnTo>
                    <a:pt x="76" y="66"/>
                  </a:lnTo>
                  <a:lnTo>
                    <a:pt x="68" y="85"/>
                  </a:lnTo>
                  <a:lnTo>
                    <a:pt x="62" y="108"/>
                  </a:lnTo>
                  <a:lnTo>
                    <a:pt x="59" y="131"/>
                  </a:lnTo>
                  <a:lnTo>
                    <a:pt x="59" y="159"/>
                  </a:lnTo>
                  <a:lnTo>
                    <a:pt x="62" y="185"/>
                  </a:lnTo>
                  <a:lnTo>
                    <a:pt x="68" y="210"/>
                  </a:lnTo>
                  <a:lnTo>
                    <a:pt x="73" y="230"/>
                  </a:lnTo>
                  <a:lnTo>
                    <a:pt x="85" y="250"/>
                  </a:lnTo>
                  <a:lnTo>
                    <a:pt x="96" y="267"/>
                  </a:lnTo>
                  <a:lnTo>
                    <a:pt x="113" y="279"/>
                  </a:lnTo>
                  <a:lnTo>
                    <a:pt x="127" y="284"/>
                  </a:lnTo>
                  <a:lnTo>
                    <a:pt x="147" y="284"/>
                  </a:lnTo>
                  <a:lnTo>
                    <a:pt x="164" y="282"/>
                  </a:lnTo>
                  <a:lnTo>
                    <a:pt x="181" y="273"/>
                  </a:lnTo>
                  <a:lnTo>
                    <a:pt x="196" y="262"/>
                  </a:lnTo>
                  <a:lnTo>
                    <a:pt x="207" y="245"/>
                  </a:lnTo>
                  <a:lnTo>
                    <a:pt x="215" y="225"/>
                  </a:lnTo>
                  <a:lnTo>
                    <a:pt x="221" y="202"/>
                  </a:lnTo>
                  <a:lnTo>
                    <a:pt x="224" y="179"/>
                  </a:lnTo>
                  <a:lnTo>
                    <a:pt x="224" y="151"/>
                  </a:lnTo>
                  <a:lnTo>
                    <a:pt x="221" y="117"/>
                  </a:lnTo>
                  <a:lnTo>
                    <a:pt x="213" y="85"/>
                  </a:lnTo>
                  <a:lnTo>
                    <a:pt x="201" y="60"/>
                  </a:lnTo>
                  <a:lnTo>
                    <a:pt x="184" y="40"/>
                  </a:lnTo>
                  <a:lnTo>
                    <a:pt x="176" y="31"/>
                  </a:lnTo>
                  <a:lnTo>
                    <a:pt x="164" y="29"/>
                  </a:lnTo>
                  <a:lnTo>
                    <a:pt x="150" y="23"/>
                  </a:lnTo>
                  <a:lnTo>
                    <a:pt x="139" y="23"/>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800"/>
            </a:p>
          </p:txBody>
        </p:sp>
        <p:sp>
          <p:nvSpPr>
            <p:cNvPr id="12" name="Freeform 1738"/>
            <p:cNvSpPr>
              <a:spLocks/>
            </p:cNvSpPr>
            <p:nvPr userDrawn="1"/>
          </p:nvSpPr>
          <p:spPr bwMode="auto">
            <a:xfrm>
              <a:off x="4547" y="3110"/>
              <a:ext cx="284" cy="304"/>
            </a:xfrm>
            <a:custGeom>
              <a:avLst/>
              <a:gdLst>
                <a:gd name="T0" fmla="*/ 170 w 284"/>
                <a:gd name="T1" fmla="*/ 0 h 304"/>
                <a:gd name="T2" fmla="*/ 219 w 284"/>
                <a:gd name="T3" fmla="*/ 12 h 304"/>
                <a:gd name="T4" fmla="*/ 239 w 284"/>
                <a:gd name="T5" fmla="*/ 23 h 304"/>
                <a:gd name="T6" fmla="*/ 253 w 284"/>
                <a:gd name="T7" fmla="*/ 43 h 304"/>
                <a:gd name="T8" fmla="*/ 264 w 284"/>
                <a:gd name="T9" fmla="*/ 63 h 304"/>
                <a:gd name="T10" fmla="*/ 267 w 284"/>
                <a:gd name="T11" fmla="*/ 88 h 304"/>
                <a:gd name="T12" fmla="*/ 267 w 284"/>
                <a:gd name="T13" fmla="*/ 282 h 304"/>
                <a:gd name="T14" fmla="*/ 270 w 284"/>
                <a:gd name="T15" fmla="*/ 293 h 304"/>
                <a:gd name="T16" fmla="*/ 284 w 284"/>
                <a:gd name="T17" fmla="*/ 304 h 304"/>
                <a:gd name="T18" fmla="*/ 196 w 284"/>
                <a:gd name="T19" fmla="*/ 304 h 304"/>
                <a:gd name="T20" fmla="*/ 207 w 284"/>
                <a:gd name="T21" fmla="*/ 293 h 304"/>
                <a:gd name="T22" fmla="*/ 213 w 284"/>
                <a:gd name="T23" fmla="*/ 282 h 304"/>
                <a:gd name="T24" fmla="*/ 213 w 284"/>
                <a:gd name="T25" fmla="*/ 111 h 304"/>
                <a:gd name="T26" fmla="*/ 207 w 284"/>
                <a:gd name="T27" fmla="*/ 80 h 304"/>
                <a:gd name="T28" fmla="*/ 196 w 284"/>
                <a:gd name="T29" fmla="*/ 57 h 304"/>
                <a:gd name="T30" fmla="*/ 173 w 284"/>
                <a:gd name="T31" fmla="*/ 43 h 304"/>
                <a:gd name="T32" fmla="*/ 145 w 284"/>
                <a:gd name="T33" fmla="*/ 37 h 304"/>
                <a:gd name="T34" fmla="*/ 125 w 284"/>
                <a:gd name="T35" fmla="*/ 40 h 304"/>
                <a:gd name="T36" fmla="*/ 108 w 284"/>
                <a:gd name="T37" fmla="*/ 49 h 304"/>
                <a:gd name="T38" fmla="*/ 79 w 284"/>
                <a:gd name="T39" fmla="*/ 71 h 304"/>
                <a:gd name="T40" fmla="*/ 79 w 284"/>
                <a:gd name="T41" fmla="*/ 282 h 304"/>
                <a:gd name="T42" fmla="*/ 82 w 284"/>
                <a:gd name="T43" fmla="*/ 293 h 304"/>
                <a:gd name="T44" fmla="*/ 97 w 284"/>
                <a:gd name="T45" fmla="*/ 304 h 304"/>
                <a:gd name="T46" fmla="*/ 6 w 284"/>
                <a:gd name="T47" fmla="*/ 304 h 304"/>
                <a:gd name="T48" fmla="*/ 17 w 284"/>
                <a:gd name="T49" fmla="*/ 293 h 304"/>
                <a:gd name="T50" fmla="*/ 23 w 284"/>
                <a:gd name="T51" fmla="*/ 282 h 304"/>
                <a:gd name="T52" fmla="*/ 23 w 284"/>
                <a:gd name="T53" fmla="*/ 40 h 304"/>
                <a:gd name="T54" fmla="*/ 17 w 284"/>
                <a:gd name="T55" fmla="*/ 26 h 304"/>
                <a:gd name="T56" fmla="*/ 0 w 284"/>
                <a:gd name="T57" fmla="*/ 14 h 304"/>
                <a:gd name="T58" fmla="*/ 79 w 284"/>
                <a:gd name="T59" fmla="*/ 46 h 304"/>
                <a:gd name="T60" fmla="*/ 97 w 284"/>
                <a:gd name="T61" fmla="*/ 29 h 304"/>
                <a:gd name="T62" fmla="*/ 119 w 284"/>
                <a:gd name="T63" fmla="*/ 14 h 304"/>
                <a:gd name="T64" fmla="*/ 145 w 284"/>
                <a:gd name="T65" fmla="*/ 3 h 304"/>
                <a:gd name="T66" fmla="*/ 170 w 284"/>
                <a:gd name="T67" fmla="*/ 0 h 30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84" h="304">
                  <a:moveTo>
                    <a:pt x="170" y="0"/>
                  </a:moveTo>
                  <a:lnTo>
                    <a:pt x="170" y="0"/>
                  </a:lnTo>
                  <a:lnTo>
                    <a:pt x="196" y="3"/>
                  </a:lnTo>
                  <a:lnTo>
                    <a:pt x="219" y="12"/>
                  </a:lnTo>
                  <a:lnTo>
                    <a:pt x="239" y="23"/>
                  </a:lnTo>
                  <a:lnTo>
                    <a:pt x="253" y="43"/>
                  </a:lnTo>
                  <a:lnTo>
                    <a:pt x="258" y="51"/>
                  </a:lnTo>
                  <a:lnTo>
                    <a:pt x="264" y="63"/>
                  </a:lnTo>
                  <a:lnTo>
                    <a:pt x="267" y="77"/>
                  </a:lnTo>
                  <a:lnTo>
                    <a:pt x="267" y="88"/>
                  </a:lnTo>
                  <a:lnTo>
                    <a:pt x="267" y="282"/>
                  </a:lnTo>
                  <a:lnTo>
                    <a:pt x="267" y="287"/>
                  </a:lnTo>
                  <a:lnTo>
                    <a:pt x="270" y="293"/>
                  </a:lnTo>
                  <a:lnTo>
                    <a:pt x="284" y="304"/>
                  </a:lnTo>
                  <a:lnTo>
                    <a:pt x="196" y="304"/>
                  </a:lnTo>
                  <a:lnTo>
                    <a:pt x="202" y="301"/>
                  </a:lnTo>
                  <a:lnTo>
                    <a:pt x="207" y="293"/>
                  </a:lnTo>
                  <a:lnTo>
                    <a:pt x="210" y="287"/>
                  </a:lnTo>
                  <a:lnTo>
                    <a:pt x="213" y="282"/>
                  </a:lnTo>
                  <a:lnTo>
                    <a:pt x="213" y="111"/>
                  </a:lnTo>
                  <a:lnTo>
                    <a:pt x="210" y="94"/>
                  </a:lnTo>
                  <a:lnTo>
                    <a:pt x="207" y="80"/>
                  </a:lnTo>
                  <a:lnTo>
                    <a:pt x="202" y="66"/>
                  </a:lnTo>
                  <a:lnTo>
                    <a:pt x="196" y="57"/>
                  </a:lnTo>
                  <a:lnTo>
                    <a:pt x="185" y="49"/>
                  </a:lnTo>
                  <a:lnTo>
                    <a:pt x="173" y="43"/>
                  </a:lnTo>
                  <a:lnTo>
                    <a:pt x="159" y="40"/>
                  </a:lnTo>
                  <a:lnTo>
                    <a:pt x="145" y="37"/>
                  </a:lnTo>
                  <a:lnTo>
                    <a:pt x="125" y="40"/>
                  </a:lnTo>
                  <a:lnTo>
                    <a:pt x="108" y="49"/>
                  </a:lnTo>
                  <a:lnTo>
                    <a:pt x="91" y="57"/>
                  </a:lnTo>
                  <a:lnTo>
                    <a:pt x="79" y="71"/>
                  </a:lnTo>
                  <a:lnTo>
                    <a:pt x="79" y="282"/>
                  </a:lnTo>
                  <a:lnTo>
                    <a:pt x="79" y="287"/>
                  </a:lnTo>
                  <a:lnTo>
                    <a:pt x="82" y="293"/>
                  </a:lnTo>
                  <a:lnTo>
                    <a:pt x="97" y="304"/>
                  </a:lnTo>
                  <a:lnTo>
                    <a:pt x="6" y="304"/>
                  </a:lnTo>
                  <a:lnTo>
                    <a:pt x="14" y="301"/>
                  </a:lnTo>
                  <a:lnTo>
                    <a:pt x="17" y="293"/>
                  </a:lnTo>
                  <a:lnTo>
                    <a:pt x="20" y="287"/>
                  </a:lnTo>
                  <a:lnTo>
                    <a:pt x="23" y="282"/>
                  </a:lnTo>
                  <a:lnTo>
                    <a:pt x="23" y="40"/>
                  </a:lnTo>
                  <a:lnTo>
                    <a:pt x="20" y="31"/>
                  </a:lnTo>
                  <a:lnTo>
                    <a:pt x="17" y="26"/>
                  </a:lnTo>
                  <a:lnTo>
                    <a:pt x="11" y="20"/>
                  </a:lnTo>
                  <a:lnTo>
                    <a:pt x="0" y="14"/>
                  </a:lnTo>
                  <a:lnTo>
                    <a:pt x="79" y="0"/>
                  </a:lnTo>
                  <a:lnTo>
                    <a:pt x="79" y="46"/>
                  </a:lnTo>
                  <a:lnTo>
                    <a:pt x="97" y="29"/>
                  </a:lnTo>
                  <a:lnTo>
                    <a:pt x="119" y="14"/>
                  </a:lnTo>
                  <a:lnTo>
                    <a:pt x="133" y="9"/>
                  </a:lnTo>
                  <a:lnTo>
                    <a:pt x="145" y="3"/>
                  </a:lnTo>
                  <a:lnTo>
                    <a:pt x="159" y="0"/>
                  </a:lnTo>
                  <a:lnTo>
                    <a:pt x="170" y="0"/>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800"/>
            </a:p>
          </p:txBody>
        </p:sp>
        <p:sp>
          <p:nvSpPr>
            <p:cNvPr id="13" name="Freeform 1739"/>
            <p:cNvSpPr>
              <a:spLocks/>
            </p:cNvSpPr>
            <p:nvPr userDrawn="1"/>
          </p:nvSpPr>
          <p:spPr bwMode="auto">
            <a:xfrm>
              <a:off x="3763" y="3110"/>
              <a:ext cx="293" cy="452"/>
            </a:xfrm>
            <a:custGeom>
              <a:avLst/>
              <a:gdLst>
                <a:gd name="T0" fmla="*/ 281 w 293"/>
                <a:gd name="T1" fmla="*/ 85 h 452"/>
                <a:gd name="T2" fmla="*/ 250 w 293"/>
                <a:gd name="T3" fmla="*/ 37 h 452"/>
                <a:gd name="T4" fmla="*/ 230 w 293"/>
                <a:gd name="T5" fmla="*/ 20 h 452"/>
                <a:gd name="T6" fmla="*/ 210 w 293"/>
                <a:gd name="T7" fmla="*/ 9 h 452"/>
                <a:gd name="T8" fmla="*/ 165 w 293"/>
                <a:gd name="T9" fmla="*/ 0 h 452"/>
                <a:gd name="T10" fmla="*/ 139 w 293"/>
                <a:gd name="T11" fmla="*/ 3 h 452"/>
                <a:gd name="T12" fmla="*/ 114 w 293"/>
                <a:gd name="T13" fmla="*/ 12 h 452"/>
                <a:gd name="T14" fmla="*/ 77 w 293"/>
                <a:gd name="T15" fmla="*/ 40 h 452"/>
                <a:gd name="T16" fmla="*/ 0 w 293"/>
                <a:gd name="T17" fmla="*/ 17 h 452"/>
                <a:gd name="T18" fmla="*/ 9 w 293"/>
                <a:gd name="T19" fmla="*/ 20 h 452"/>
                <a:gd name="T20" fmla="*/ 20 w 293"/>
                <a:gd name="T21" fmla="*/ 34 h 452"/>
                <a:gd name="T22" fmla="*/ 23 w 293"/>
                <a:gd name="T23" fmla="*/ 426 h 452"/>
                <a:gd name="T24" fmla="*/ 20 w 293"/>
                <a:gd name="T25" fmla="*/ 435 h 452"/>
                <a:gd name="T26" fmla="*/ 11 w 293"/>
                <a:gd name="T27" fmla="*/ 449 h 452"/>
                <a:gd name="T28" fmla="*/ 94 w 293"/>
                <a:gd name="T29" fmla="*/ 452 h 452"/>
                <a:gd name="T30" fmla="*/ 88 w 293"/>
                <a:gd name="T31" fmla="*/ 449 h 452"/>
                <a:gd name="T32" fmla="*/ 80 w 293"/>
                <a:gd name="T33" fmla="*/ 435 h 452"/>
                <a:gd name="T34" fmla="*/ 77 w 293"/>
                <a:gd name="T35" fmla="*/ 68 h 452"/>
                <a:gd name="T36" fmla="*/ 91 w 293"/>
                <a:gd name="T37" fmla="*/ 54 h 452"/>
                <a:gd name="T38" fmla="*/ 105 w 293"/>
                <a:gd name="T39" fmla="*/ 46 h 452"/>
                <a:gd name="T40" fmla="*/ 142 w 293"/>
                <a:gd name="T41" fmla="*/ 34 h 452"/>
                <a:gd name="T42" fmla="*/ 159 w 293"/>
                <a:gd name="T43" fmla="*/ 37 h 452"/>
                <a:gd name="T44" fmla="*/ 190 w 293"/>
                <a:gd name="T45" fmla="*/ 51 h 452"/>
                <a:gd name="T46" fmla="*/ 205 w 293"/>
                <a:gd name="T47" fmla="*/ 63 h 452"/>
                <a:gd name="T48" fmla="*/ 224 w 293"/>
                <a:gd name="T49" fmla="*/ 100 h 452"/>
                <a:gd name="T50" fmla="*/ 230 w 293"/>
                <a:gd name="T51" fmla="*/ 156 h 452"/>
                <a:gd name="T52" fmla="*/ 230 w 293"/>
                <a:gd name="T53" fmla="*/ 185 h 452"/>
                <a:gd name="T54" fmla="*/ 216 w 293"/>
                <a:gd name="T55" fmla="*/ 233 h 452"/>
                <a:gd name="T56" fmla="*/ 205 w 293"/>
                <a:gd name="T57" fmla="*/ 250 h 452"/>
                <a:gd name="T58" fmla="*/ 176 w 293"/>
                <a:gd name="T59" fmla="*/ 276 h 452"/>
                <a:gd name="T60" fmla="*/ 136 w 293"/>
                <a:gd name="T61" fmla="*/ 284 h 452"/>
                <a:gd name="T62" fmla="*/ 122 w 293"/>
                <a:gd name="T63" fmla="*/ 284 h 452"/>
                <a:gd name="T64" fmla="*/ 99 w 293"/>
                <a:gd name="T65" fmla="*/ 276 h 452"/>
                <a:gd name="T66" fmla="*/ 102 w 293"/>
                <a:gd name="T67" fmla="*/ 304 h 452"/>
                <a:gd name="T68" fmla="*/ 122 w 293"/>
                <a:gd name="T69" fmla="*/ 310 h 452"/>
                <a:gd name="T70" fmla="*/ 145 w 293"/>
                <a:gd name="T71" fmla="*/ 310 h 452"/>
                <a:gd name="T72" fmla="*/ 190 w 293"/>
                <a:gd name="T73" fmla="*/ 304 h 452"/>
                <a:gd name="T74" fmla="*/ 219 w 293"/>
                <a:gd name="T75" fmla="*/ 290 h 452"/>
                <a:gd name="T76" fmla="*/ 241 w 293"/>
                <a:gd name="T77" fmla="*/ 273 h 452"/>
                <a:gd name="T78" fmla="*/ 253 w 293"/>
                <a:gd name="T79" fmla="*/ 262 h 452"/>
                <a:gd name="T80" fmla="*/ 281 w 293"/>
                <a:gd name="T81" fmla="*/ 210 h 452"/>
                <a:gd name="T82" fmla="*/ 293 w 293"/>
                <a:gd name="T83" fmla="*/ 154 h 452"/>
                <a:gd name="T84" fmla="*/ 290 w 293"/>
                <a:gd name="T85" fmla="*/ 117 h 452"/>
                <a:gd name="T86" fmla="*/ 281 w 293"/>
                <a:gd name="T87" fmla="*/ 85 h 45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93" h="452">
                  <a:moveTo>
                    <a:pt x="281" y="85"/>
                  </a:moveTo>
                  <a:lnTo>
                    <a:pt x="281" y="85"/>
                  </a:lnTo>
                  <a:lnTo>
                    <a:pt x="267" y="57"/>
                  </a:lnTo>
                  <a:lnTo>
                    <a:pt x="250" y="37"/>
                  </a:lnTo>
                  <a:lnTo>
                    <a:pt x="230" y="20"/>
                  </a:lnTo>
                  <a:lnTo>
                    <a:pt x="210" y="9"/>
                  </a:lnTo>
                  <a:lnTo>
                    <a:pt x="187" y="3"/>
                  </a:lnTo>
                  <a:lnTo>
                    <a:pt x="165" y="0"/>
                  </a:lnTo>
                  <a:lnTo>
                    <a:pt x="139" y="3"/>
                  </a:lnTo>
                  <a:lnTo>
                    <a:pt x="114" y="12"/>
                  </a:lnTo>
                  <a:lnTo>
                    <a:pt x="94" y="26"/>
                  </a:lnTo>
                  <a:lnTo>
                    <a:pt x="77" y="40"/>
                  </a:lnTo>
                  <a:lnTo>
                    <a:pt x="77" y="0"/>
                  </a:lnTo>
                  <a:lnTo>
                    <a:pt x="0" y="17"/>
                  </a:lnTo>
                  <a:lnTo>
                    <a:pt x="9" y="20"/>
                  </a:lnTo>
                  <a:lnTo>
                    <a:pt x="17" y="26"/>
                  </a:lnTo>
                  <a:lnTo>
                    <a:pt x="20" y="34"/>
                  </a:lnTo>
                  <a:lnTo>
                    <a:pt x="23" y="43"/>
                  </a:lnTo>
                  <a:lnTo>
                    <a:pt x="23" y="426"/>
                  </a:lnTo>
                  <a:lnTo>
                    <a:pt x="20" y="435"/>
                  </a:lnTo>
                  <a:lnTo>
                    <a:pt x="17" y="443"/>
                  </a:lnTo>
                  <a:lnTo>
                    <a:pt x="11" y="449"/>
                  </a:lnTo>
                  <a:lnTo>
                    <a:pt x="6" y="452"/>
                  </a:lnTo>
                  <a:lnTo>
                    <a:pt x="94" y="452"/>
                  </a:lnTo>
                  <a:lnTo>
                    <a:pt x="88" y="449"/>
                  </a:lnTo>
                  <a:lnTo>
                    <a:pt x="82" y="443"/>
                  </a:lnTo>
                  <a:lnTo>
                    <a:pt x="80" y="435"/>
                  </a:lnTo>
                  <a:lnTo>
                    <a:pt x="77" y="426"/>
                  </a:lnTo>
                  <a:lnTo>
                    <a:pt x="77" y="68"/>
                  </a:lnTo>
                  <a:lnTo>
                    <a:pt x="91" y="54"/>
                  </a:lnTo>
                  <a:lnTo>
                    <a:pt x="105" y="46"/>
                  </a:lnTo>
                  <a:lnTo>
                    <a:pt x="122" y="37"/>
                  </a:lnTo>
                  <a:lnTo>
                    <a:pt x="142" y="34"/>
                  </a:lnTo>
                  <a:lnTo>
                    <a:pt x="159" y="37"/>
                  </a:lnTo>
                  <a:lnTo>
                    <a:pt x="173" y="43"/>
                  </a:lnTo>
                  <a:lnTo>
                    <a:pt x="190" y="51"/>
                  </a:lnTo>
                  <a:lnTo>
                    <a:pt x="205" y="63"/>
                  </a:lnTo>
                  <a:lnTo>
                    <a:pt x="216" y="80"/>
                  </a:lnTo>
                  <a:lnTo>
                    <a:pt x="224" y="100"/>
                  </a:lnTo>
                  <a:lnTo>
                    <a:pt x="230" y="125"/>
                  </a:lnTo>
                  <a:lnTo>
                    <a:pt x="230" y="156"/>
                  </a:lnTo>
                  <a:lnTo>
                    <a:pt x="230" y="185"/>
                  </a:lnTo>
                  <a:lnTo>
                    <a:pt x="224" y="210"/>
                  </a:lnTo>
                  <a:lnTo>
                    <a:pt x="216" y="233"/>
                  </a:lnTo>
                  <a:lnTo>
                    <a:pt x="205" y="250"/>
                  </a:lnTo>
                  <a:lnTo>
                    <a:pt x="190" y="267"/>
                  </a:lnTo>
                  <a:lnTo>
                    <a:pt x="176" y="276"/>
                  </a:lnTo>
                  <a:lnTo>
                    <a:pt x="156" y="284"/>
                  </a:lnTo>
                  <a:lnTo>
                    <a:pt x="136" y="284"/>
                  </a:lnTo>
                  <a:lnTo>
                    <a:pt x="122" y="284"/>
                  </a:lnTo>
                  <a:lnTo>
                    <a:pt x="111" y="282"/>
                  </a:lnTo>
                  <a:lnTo>
                    <a:pt x="99" y="276"/>
                  </a:lnTo>
                  <a:lnTo>
                    <a:pt x="88" y="264"/>
                  </a:lnTo>
                  <a:lnTo>
                    <a:pt x="102" y="304"/>
                  </a:lnTo>
                  <a:lnTo>
                    <a:pt x="122" y="310"/>
                  </a:lnTo>
                  <a:lnTo>
                    <a:pt x="145" y="310"/>
                  </a:lnTo>
                  <a:lnTo>
                    <a:pt x="176" y="307"/>
                  </a:lnTo>
                  <a:lnTo>
                    <a:pt x="190" y="304"/>
                  </a:lnTo>
                  <a:lnTo>
                    <a:pt x="205" y="299"/>
                  </a:lnTo>
                  <a:lnTo>
                    <a:pt x="219" y="290"/>
                  </a:lnTo>
                  <a:lnTo>
                    <a:pt x="230" y="284"/>
                  </a:lnTo>
                  <a:lnTo>
                    <a:pt x="241" y="273"/>
                  </a:lnTo>
                  <a:lnTo>
                    <a:pt x="253" y="262"/>
                  </a:lnTo>
                  <a:lnTo>
                    <a:pt x="270" y="236"/>
                  </a:lnTo>
                  <a:lnTo>
                    <a:pt x="281" y="210"/>
                  </a:lnTo>
                  <a:lnTo>
                    <a:pt x="290" y="182"/>
                  </a:lnTo>
                  <a:lnTo>
                    <a:pt x="293" y="154"/>
                  </a:lnTo>
                  <a:lnTo>
                    <a:pt x="290" y="117"/>
                  </a:lnTo>
                  <a:lnTo>
                    <a:pt x="281" y="85"/>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800"/>
            </a:p>
          </p:txBody>
        </p:sp>
        <p:sp>
          <p:nvSpPr>
            <p:cNvPr id="14" name="Freeform 1740"/>
            <p:cNvSpPr>
              <a:spLocks/>
            </p:cNvSpPr>
            <p:nvPr userDrawn="1"/>
          </p:nvSpPr>
          <p:spPr bwMode="auto">
            <a:xfrm>
              <a:off x="2192" y="3110"/>
              <a:ext cx="208" cy="310"/>
            </a:xfrm>
            <a:custGeom>
              <a:avLst/>
              <a:gdLst>
                <a:gd name="T0" fmla="*/ 182 w 208"/>
                <a:gd name="T1" fmla="*/ 264 h 310"/>
                <a:gd name="T2" fmla="*/ 182 w 208"/>
                <a:gd name="T3" fmla="*/ 264 h 310"/>
                <a:gd name="T4" fmla="*/ 165 w 208"/>
                <a:gd name="T5" fmla="*/ 270 h 310"/>
                <a:gd name="T6" fmla="*/ 145 w 208"/>
                <a:gd name="T7" fmla="*/ 273 h 310"/>
                <a:gd name="T8" fmla="*/ 145 w 208"/>
                <a:gd name="T9" fmla="*/ 273 h 310"/>
                <a:gd name="T10" fmla="*/ 131 w 208"/>
                <a:gd name="T11" fmla="*/ 273 h 310"/>
                <a:gd name="T12" fmla="*/ 120 w 208"/>
                <a:gd name="T13" fmla="*/ 267 h 310"/>
                <a:gd name="T14" fmla="*/ 108 w 208"/>
                <a:gd name="T15" fmla="*/ 262 h 310"/>
                <a:gd name="T16" fmla="*/ 100 w 208"/>
                <a:gd name="T17" fmla="*/ 250 h 310"/>
                <a:gd name="T18" fmla="*/ 100 w 208"/>
                <a:gd name="T19" fmla="*/ 250 h 310"/>
                <a:gd name="T20" fmla="*/ 91 w 208"/>
                <a:gd name="T21" fmla="*/ 239 h 310"/>
                <a:gd name="T22" fmla="*/ 83 w 208"/>
                <a:gd name="T23" fmla="*/ 225 h 310"/>
                <a:gd name="T24" fmla="*/ 80 w 208"/>
                <a:gd name="T25" fmla="*/ 208 h 310"/>
                <a:gd name="T26" fmla="*/ 80 w 208"/>
                <a:gd name="T27" fmla="*/ 191 h 310"/>
                <a:gd name="T28" fmla="*/ 80 w 208"/>
                <a:gd name="T29" fmla="*/ 0 h 310"/>
                <a:gd name="T30" fmla="*/ 0 w 208"/>
                <a:gd name="T31" fmla="*/ 14 h 310"/>
                <a:gd name="T32" fmla="*/ 0 w 208"/>
                <a:gd name="T33" fmla="*/ 14 h 310"/>
                <a:gd name="T34" fmla="*/ 12 w 208"/>
                <a:gd name="T35" fmla="*/ 20 h 310"/>
                <a:gd name="T36" fmla="*/ 17 w 208"/>
                <a:gd name="T37" fmla="*/ 26 h 310"/>
                <a:gd name="T38" fmla="*/ 23 w 208"/>
                <a:gd name="T39" fmla="*/ 31 h 310"/>
                <a:gd name="T40" fmla="*/ 23 w 208"/>
                <a:gd name="T41" fmla="*/ 40 h 310"/>
                <a:gd name="T42" fmla="*/ 23 w 208"/>
                <a:gd name="T43" fmla="*/ 191 h 310"/>
                <a:gd name="T44" fmla="*/ 23 w 208"/>
                <a:gd name="T45" fmla="*/ 191 h 310"/>
                <a:gd name="T46" fmla="*/ 26 w 208"/>
                <a:gd name="T47" fmla="*/ 219 h 310"/>
                <a:gd name="T48" fmla="*/ 32 w 208"/>
                <a:gd name="T49" fmla="*/ 245 h 310"/>
                <a:gd name="T50" fmla="*/ 40 w 208"/>
                <a:gd name="T51" fmla="*/ 264 h 310"/>
                <a:gd name="T52" fmla="*/ 54 w 208"/>
                <a:gd name="T53" fmla="*/ 282 h 310"/>
                <a:gd name="T54" fmla="*/ 54 w 208"/>
                <a:gd name="T55" fmla="*/ 282 h 310"/>
                <a:gd name="T56" fmla="*/ 71 w 208"/>
                <a:gd name="T57" fmla="*/ 296 h 310"/>
                <a:gd name="T58" fmla="*/ 85 w 208"/>
                <a:gd name="T59" fmla="*/ 304 h 310"/>
                <a:gd name="T60" fmla="*/ 103 w 208"/>
                <a:gd name="T61" fmla="*/ 310 h 310"/>
                <a:gd name="T62" fmla="*/ 122 w 208"/>
                <a:gd name="T63" fmla="*/ 310 h 310"/>
                <a:gd name="T64" fmla="*/ 122 w 208"/>
                <a:gd name="T65" fmla="*/ 310 h 310"/>
                <a:gd name="T66" fmla="*/ 142 w 208"/>
                <a:gd name="T67" fmla="*/ 310 h 310"/>
                <a:gd name="T68" fmla="*/ 162 w 208"/>
                <a:gd name="T69" fmla="*/ 304 h 310"/>
                <a:gd name="T70" fmla="*/ 179 w 208"/>
                <a:gd name="T71" fmla="*/ 296 h 310"/>
                <a:gd name="T72" fmla="*/ 196 w 208"/>
                <a:gd name="T73" fmla="*/ 282 h 310"/>
                <a:gd name="T74" fmla="*/ 208 w 208"/>
                <a:gd name="T75" fmla="*/ 245 h 310"/>
                <a:gd name="T76" fmla="*/ 208 w 208"/>
                <a:gd name="T77" fmla="*/ 245 h 310"/>
                <a:gd name="T78" fmla="*/ 196 w 208"/>
                <a:gd name="T79" fmla="*/ 256 h 310"/>
                <a:gd name="T80" fmla="*/ 182 w 208"/>
                <a:gd name="T81" fmla="*/ 264 h 310"/>
                <a:gd name="T82" fmla="*/ 182 w 208"/>
                <a:gd name="T83" fmla="*/ 264 h 31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08" h="310">
                  <a:moveTo>
                    <a:pt x="182" y="264"/>
                  </a:moveTo>
                  <a:lnTo>
                    <a:pt x="182" y="264"/>
                  </a:lnTo>
                  <a:lnTo>
                    <a:pt x="165" y="270"/>
                  </a:lnTo>
                  <a:lnTo>
                    <a:pt x="145" y="273"/>
                  </a:lnTo>
                  <a:lnTo>
                    <a:pt x="131" y="273"/>
                  </a:lnTo>
                  <a:lnTo>
                    <a:pt x="120" y="267"/>
                  </a:lnTo>
                  <a:lnTo>
                    <a:pt x="108" y="262"/>
                  </a:lnTo>
                  <a:lnTo>
                    <a:pt x="100" y="250"/>
                  </a:lnTo>
                  <a:lnTo>
                    <a:pt x="91" y="239"/>
                  </a:lnTo>
                  <a:lnTo>
                    <a:pt x="83" y="225"/>
                  </a:lnTo>
                  <a:lnTo>
                    <a:pt x="80" y="208"/>
                  </a:lnTo>
                  <a:lnTo>
                    <a:pt x="80" y="191"/>
                  </a:lnTo>
                  <a:lnTo>
                    <a:pt x="80" y="0"/>
                  </a:lnTo>
                  <a:lnTo>
                    <a:pt x="0" y="14"/>
                  </a:lnTo>
                  <a:lnTo>
                    <a:pt x="12" y="20"/>
                  </a:lnTo>
                  <a:lnTo>
                    <a:pt x="17" y="26"/>
                  </a:lnTo>
                  <a:lnTo>
                    <a:pt x="23" y="31"/>
                  </a:lnTo>
                  <a:lnTo>
                    <a:pt x="23" y="40"/>
                  </a:lnTo>
                  <a:lnTo>
                    <a:pt x="23" y="191"/>
                  </a:lnTo>
                  <a:lnTo>
                    <a:pt x="26" y="219"/>
                  </a:lnTo>
                  <a:lnTo>
                    <a:pt x="32" y="245"/>
                  </a:lnTo>
                  <a:lnTo>
                    <a:pt x="40" y="264"/>
                  </a:lnTo>
                  <a:lnTo>
                    <a:pt x="54" y="282"/>
                  </a:lnTo>
                  <a:lnTo>
                    <a:pt x="71" y="296"/>
                  </a:lnTo>
                  <a:lnTo>
                    <a:pt x="85" y="304"/>
                  </a:lnTo>
                  <a:lnTo>
                    <a:pt x="103" y="310"/>
                  </a:lnTo>
                  <a:lnTo>
                    <a:pt x="122" y="310"/>
                  </a:lnTo>
                  <a:lnTo>
                    <a:pt x="142" y="310"/>
                  </a:lnTo>
                  <a:lnTo>
                    <a:pt x="162" y="304"/>
                  </a:lnTo>
                  <a:lnTo>
                    <a:pt x="179" y="296"/>
                  </a:lnTo>
                  <a:lnTo>
                    <a:pt x="196" y="282"/>
                  </a:lnTo>
                  <a:lnTo>
                    <a:pt x="208" y="245"/>
                  </a:lnTo>
                  <a:lnTo>
                    <a:pt x="196" y="256"/>
                  </a:lnTo>
                  <a:lnTo>
                    <a:pt x="182" y="264"/>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800"/>
            </a:p>
          </p:txBody>
        </p:sp>
        <p:sp>
          <p:nvSpPr>
            <p:cNvPr id="15" name="Freeform 1741"/>
            <p:cNvSpPr>
              <a:spLocks/>
            </p:cNvSpPr>
            <p:nvPr userDrawn="1"/>
          </p:nvSpPr>
          <p:spPr bwMode="auto">
            <a:xfrm>
              <a:off x="2383" y="3110"/>
              <a:ext cx="105" cy="310"/>
            </a:xfrm>
            <a:custGeom>
              <a:avLst/>
              <a:gdLst>
                <a:gd name="T0" fmla="*/ 79 w 105"/>
                <a:gd name="T1" fmla="*/ 253 h 310"/>
                <a:gd name="T2" fmla="*/ 79 w 105"/>
                <a:gd name="T3" fmla="*/ 0 h 310"/>
                <a:gd name="T4" fmla="*/ 0 w 105"/>
                <a:gd name="T5" fmla="*/ 14 h 310"/>
                <a:gd name="T6" fmla="*/ 0 w 105"/>
                <a:gd name="T7" fmla="*/ 14 h 310"/>
                <a:gd name="T8" fmla="*/ 11 w 105"/>
                <a:gd name="T9" fmla="*/ 17 h 310"/>
                <a:gd name="T10" fmla="*/ 17 w 105"/>
                <a:gd name="T11" fmla="*/ 23 h 310"/>
                <a:gd name="T12" fmla="*/ 17 w 105"/>
                <a:gd name="T13" fmla="*/ 23 h 310"/>
                <a:gd name="T14" fmla="*/ 22 w 105"/>
                <a:gd name="T15" fmla="*/ 31 h 310"/>
                <a:gd name="T16" fmla="*/ 22 w 105"/>
                <a:gd name="T17" fmla="*/ 40 h 310"/>
                <a:gd name="T18" fmla="*/ 22 w 105"/>
                <a:gd name="T19" fmla="*/ 239 h 310"/>
                <a:gd name="T20" fmla="*/ 25 w 105"/>
                <a:gd name="T21" fmla="*/ 264 h 310"/>
                <a:gd name="T22" fmla="*/ 25 w 105"/>
                <a:gd name="T23" fmla="*/ 264 h 310"/>
                <a:gd name="T24" fmla="*/ 25 w 105"/>
                <a:gd name="T25" fmla="*/ 264 h 310"/>
                <a:gd name="T26" fmla="*/ 25 w 105"/>
                <a:gd name="T27" fmla="*/ 264 h 310"/>
                <a:gd name="T28" fmla="*/ 25 w 105"/>
                <a:gd name="T29" fmla="*/ 282 h 310"/>
                <a:gd name="T30" fmla="*/ 31 w 105"/>
                <a:gd name="T31" fmla="*/ 293 h 310"/>
                <a:gd name="T32" fmla="*/ 31 w 105"/>
                <a:gd name="T33" fmla="*/ 293 h 310"/>
                <a:gd name="T34" fmla="*/ 37 w 105"/>
                <a:gd name="T35" fmla="*/ 301 h 310"/>
                <a:gd name="T36" fmla="*/ 48 w 105"/>
                <a:gd name="T37" fmla="*/ 310 h 310"/>
                <a:gd name="T38" fmla="*/ 105 w 105"/>
                <a:gd name="T39" fmla="*/ 290 h 310"/>
                <a:gd name="T40" fmla="*/ 105 w 105"/>
                <a:gd name="T41" fmla="*/ 290 h 310"/>
                <a:gd name="T42" fmla="*/ 93 w 105"/>
                <a:gd name="T43" fmla="*/ 287 h 310"/>
                <a:gd name="T44" fmla="*/ 85 w 105"/>
                <a:gd name="T45" fmla="*/ 279 h 310"/>
                <a:gd name="T46" fmla="*/ 79 w 105"/>
                <a:gd name="T47" fmla="*/ 267 h 310"/>
                <a:gd name="T48" fmla="*/ 79 w 105"/>
                <a:gd name="T49" fmla="*/ 253 h 310"/>
                <a:gd name="T50" fmla="*/ 79 w 105"/>
                <a:gd name="T51" fmla="*/ 253 h 3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05" h="310">
                  <a:moveTo>
                    <a:pt x="79" y="253"/>
                  </a:moveTo>
                  <a:lnTo>
                    <a:pt x="79" y="0"/>
                  </a:lnTo>
                  <a:lnTo>
                    <a:pt x="0" y="14"/>
                  </a:lnTo>
                  <a:lnTo>
                    <a:pt x="11" y="17"/>
                  </a:lnTo>
                  <a:lnTo>
                    <a:pt x="17" y="23"/>
                  </a:lnTo>
                  <a:lnTo>
                    <a:pt x="22" y="31"/>
                  </a:lnTo>
                  <a:lnTo>
                    <a:pt x="22" y="40"/>
                  </a:lnTo>
                  <a:lnTo>
                    <a:pt x="22" y="239"/>
                  </a:lnTo>
                  <a:lnTo>
                    <a:pt x="25" y="264"/>
                  </a:lnTo>
                  <a:lnTo>
                    <a:pt x="25" y="282"/>
                  </a:lnTo>
                  <a:lnTo>
                    <a:pt x="31" y="293"/>
                  </a:lnTo>
                  <a:lnTo>
                    <a:pt x="37" y="301"/>
                  </a:lnTo>
                  <a:lnTo>
                    <a:pt x="48" y="310"/>
                  </a:lnTo>
                  <a:lnTo>
                    <a:pt x="105" y="290"/>
                  </a:lnTo>
                  <a:lnTo>
                    <a:pt x="93" y="287"/>
                  </a:lnTo>
                  <a:lnTo>
                    <a:pt x="85" y="279"/>
                  </a:lnTo>
                  <a:lnTo>
                    <a:pt x="79" y="267"/>
                  </a:lnTo>
                  <a:lnTo>
                    <a:pt x="79" y="253"/>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800"/>
            </a:p>
          </p:txBody>
        </p:sp>
        <p:sp>
          <p:nvSpPr>
            <p:cNvPr id="16" name="Freeform 1742"/>
            <p:cNvSpPr>
              <a:spLocks/>
            </p:cNvSpPr>
            <p:nvPr userDrawn="1"/>
          </p:nvSpPr>
          <p:spPr bwMode="auto">
            <a:xfrm>
              <a:off x="3010" y="3110"/>
              <a:ext cx="250" cy="310"/>
            </a:xfrm>
            <a:custGeom>
              <a:avLst/>
              <a:gdLst>
                <a:gd name="T0" fmla="*/ 233 w 250"/>
                <a:gd name="T1" fmla="*/ 279 h 310"/>
                <a:gd name="T2" fmla="*/ 230 w 250"/>
                <a:gd name="T3" fmla="*/ 259 h 310"/>
                <a:gd name="T4" fmla="*/ 230 w 250"/>
                <a:gd name="T5" fmla="*/ 85 h 310"/>
                <a:gd name="T6" fmla="*/ 222 w 250"/>
                <a:gd name="T7" fmla="*/ 46 h 310"/>
                <a:gd name="T8" fmla="*/ 199 w 250"/>
                <a:gd name="T9" fmla="*/ 17 h 310"/>
                <a:gd name="T10" fmla="*/ 185 w 250"/>
                <a:gd name="T11" fmla="*/ 12 h 310"/>
                <a:gd name="T12" fmla="*/ 148 w 250"/>
                <a:gd name="T13" fmla="*/ 0 h 310"/>
                <a:gd name="T14" fmla="*/ 128 w 250"/>
                <a:gd name="T15" fmla="*/ 0 h 310"/>
                <a:gd name="T16" fmla="*/ 77 w 250"/>
                <a:gd name="T17" fmla="*/ 9 h 310"/>
                <a:gd name="T18" fmla="*/ 29 w 250"/>
                <a:gd name="T19" fmla="*/ 31 h 310"/>
                <a:gd name="T20" fmla="*/ 29 w 250"/>
                <a:gd name="T21" fmla="*/ 111 h 310"/>
                <a:gd name="T22" fmla="*/ 43 w 250"/>
                <a:gd name="T23" fmla="*/ 74 h 310"/>
                <a:gd name="T24" fmla="*/ 63 w 250"/>
                <a:gd name="T25" fmla="*/ 49 h 310"/>
                <a:gd name="T26" fmla="*/ 74 w 250"/>
                <a:gd name="T27" fmla="*/ 37 h 310"/>
                <a:gd name="T28" fmla="*/ 105 w 250"/>
                <a:gd name="T29" fmla="*/ 26 h 310"/>
                <a:gd name="T30" fmla="*/ 122 w 250"/>
                <a:gd name="T31" fmla="*/ 23 h 310"/>
                <a:gd name="T32" fmla="*/ 145 w 250"/>
                <a:gd name="T33" fmla="*/ 29 h 310"/>
                <a:gd name="T34" fmla="*/ 162 w 250"/>
                <a:gd name="T35" fmla="*/ 40 h 310"/>
                <a:gd name="T36" fmla="*/ 171 w 250"/>
                <a:gd name="T37" fmla="*/ 49 h 310"/>
                <a:gd name="T38" fmla="*/ 176 w 250"/>
                <a:gd name="T39" fmla="*/ 68 h 310"/>
                <a:gd name="T40" fmla="*/ 176 w 250"/>
                <a:gd name="T41" fmla="*/ 80 h 310"/>
                <a:gd name="T42" fmla="*/ 174 w 250"/>
                <a:gd name="T43" fmla="*/ 108 h 310"/>
                <a:gd name="T44" fmla="*/ 165 w 250"/>
                <a:gd name="T45" fmla="*/ 117 h 310"/>
                <a:gd name="T46" fmla="*/ 151 w 250"/>
                <a:gd name="T47" fmla="*/ 122 h 310"/>
                <a:gd name="T48" fmla="*/ 97 w 250"/>
                <a:gd name="T49" fmla="*/ 139 h 310"/>
                <a:gd name="T50" fmla="*/ 43 w 250"/>
                <a:gd name="T51" fmla="*/ 159 h 310"/>
                <a:gd name="T52" fmla="*/ 23 w 250"/>
                <a:gd name="T53" fmla="*/ 174 h 310"/>
                <a:gd name="T54" fmla="*/ 3 w 250"/>
                <a:gd name="T55" fmla="*/ 210 h 310"/>
                <a:gd name="T56" fmla="*/ 0 w 250"/>
                <a:gd name="T57" fmla="*/ 233 h 310"/>
                <a:gd name="T58" fmla="*/ 6 w 250"/>
                <a:gd name="T59" fmla="*/ 259 h 310"/>
                <a:gd name="T60" fmla="*/ 20 w 250"/>
                <a:gd name="T61" fmla="*/ 284 h 310"/>
                <a:gd name="T62" fmla="*/ 32 w 250"/>
                <a:gd name="T63" fmla="*/ 296 h 310"/>
                <a:gd name="T64" fmla="*/ 60 w 250"/>
                <a:gd name="T65" fmla="*/ 310 h 310"/>
                <a:gd name="T66" fmla="*/ 77 w 250"/>
                <a:gd name="T67" fmla="*/ 310 h 310"/>
                <a:gd name="T68" fmla="*/ 120 w 250"/>
                <a:gd name="T69" fmla="*/ 304 h 310"/>
                <a:gd name="T70" fmla="*/ 159 w 250"/>
                <a:gd name="T71" fmla="*/ 279 h 310"/>
                <a:gd name="T72" fmla="*/ 171 w 250"/>
                <a:gd name="T73" fmla="*/ 247 h 310"/>
                <a:gd name="T74" fmla="*/ 139 w 250"/>
                <a:gd name="T75" fmla="*/ 267 h 310"/>
                <a:gd name="T76" fmla="*/ 103 w 250"/>
                <a:gd name="T77" fmla="*/ 273 h 310"/>
                <a:gd name="T78" fmla="*/ 94 w 250"/>
                <a:gd name="T79" fmla="*/ 273 h 310"/>
                <a:gd name="T80" fmla="*/ 74 w 250"/>
                <a:gd name="T81" fmla="*/ 267 h 310"/>
                <a:gd name="T82" fmla="*/ 68 w 250"/>
                <a:gd name="T83" fmla="*/ 259 h 310"/>
                <a:gd name="T84" fmla="*/ 57 w 250"/>
                <a:gd name="T85" fmla="*/ 242 h 310"/>
                <a:gd name="T86" fmla="*/ 54 w 250"/>
                <a:gd name="T87" fmla="*/ 222 h 310"/>
                <a:gd name="T88" fmla="*/ 54 w 250"/>
                <a:gd name="T89" fmla="*/ 210 h 310"/>
                <a:gd name="T90" fmla="*/ 63 w 250"/>
                <a:gd name="T91" fmla="*/ 193 h 310"/>
                <a:gd name="T92" fmla="*/ 68 w 250"/>
                <a:gd name="T93" fmla="*/ 185 h 310"/>
                <a:gd name="T94" fmla="*/ 108 w 250"/>
                <a:gd name="T95" fmla="*/ 162 h 310"/>
                <a:gd name="T96" fmla="*/ 154 w 250"/>
                <a:gd name="T97" fmla="*/ 148 h 310"/>
                <a:gd name="T98" fmla="*/ 176 w 250"/>
                <a:gd name="T99" fmla="*/ 242 h 310"/>
                <a:gd name="T100" fmla="*/ 176 w 250"/>
                <a:gd name="T101" fmla="*/ 262 h 310"/>
                <a:gd name="T102" fmla="*/ 179 w 250"/>
                <a:gd name="T103" fmla="*/ 282 h 310"/>
                <a:gd name="T104" fmla="*/ 182 w 250"/>
                <a:gd name="T105" fmla="*/ 293 h 310"/>
                <a:gd name="T106" fmla="*/ 199 w 250"/>
                <a:gd name="T107" fmla="*/ 310 h 310"/>
                <a:gd name="T108" fmla="*/ 250 w 250"/>
                <a:gd name="T109" fmla="*/ 290 h 310"/>
                <a:gd name="T110" fmla="*/ 233 w 250"/>
                <a:gd name="T111" fmla="*/ 279 h 31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50" h="310">
                  <a:moveTo>
                    <a:pt x="233" y="279"/>
                  </a:moveTo>
                  <a:lnTo>
                    <a:pt x="233" y="279"/>
                  </a:lnTo>
                  <a:lnTo>
                    <a:pt x="230" y="273"/>
                  </a:lnTo>
                  <a:lnTo>
                    <a:pt x="230" y="259"/>
                  </a:lnTo>
                  <a:lnTo>
                    <a:pt x="230" y="85"/>
                  </a:lnTo>
                  <a:lnTo>
                    <a:pt x="228" y="63"/>
                  </a:lnTo>
                  <a:lnTo>
                    <a:pt x="222" y="46"/>
                  </a:lnTo>
                  <a:lnTo>
                    <a:pt x="213" y="29"/>
                  </a:lnTo>
                  <a:lnTo>
                    <a:pt x="199" y="17"/>
                  </a:lnTo>
                  <a:lnTo>
                    <a:pt x="185" y="12"/>
                  </a:lnTo>
                  <a:lnTo>
                    <a:pt x="168" y="6"/>
                  </a:lnTo>
                  <a:lnTo>
                    <a:pt x="148" y="0"/>
                  </a:lnTo>
                  <a:lnTo>
                    <a:pt x="128" y="0"/>
                  </a:lnTo>
                  <a:lnTo>
                    <a:pt x="103" y="3"/>
                  </a:lnTo>
                  <a:lnTo>
                    <a:pt x="77" y="9"/>
                  </a:lnTo>
                  <a:lnTo>
                    <a:pt x="51" y="17"/>
                  </a:lnTo>
                  <a:lnTo>
                    <a:pt x="29" y="31"/>
                  </a:lnTo>
                  <a:lnTo>
                    <a:pt x="29" y="111"/>
                  </a:lnTo>
                  <a:lnTo>
                    <a:pt x="37" y="91"/>
                  </a:lnTo>
                  <a:lnTo>
                    <a:pt x="43" y="74"/>
                  </a:lnTo>
                  <a:lnTo>
                    <a:pt x="54" y="60"/>
                  </a:lnTo>
                  <a:lnTo>
                    <a:pt x="63" y="49"/>
                  </a:lnTo>
                  <a:lnTo>
                    <a:pt x="74" y="37"/>
                  </a:lnTo>
                  <a:lnTo>
                    <a:pt x="88" y="31"/>
                  </a:lnTo>
                  <a:lnTo>
                    <a:pt x="105" y="26"/>
                  </a:lnTo>
                  <a:lnTo>
                    <a:pt x="122" y="23"/>
                  </a:lnTo>
                  <a:lnTo>
                    <a:pt x="134" y="26"/>
                  </a:lnTo>
                  <a:lnTo>
                    <a:pt x="145" y="29"/>
                  </a:lnTo>
                  <a:lnTo>
                    <a:pt x="157" y="34"/>
                  </a:lnTo>
                  <a:lnTo>
                    <a:pt x="162" y="40"/>
                  </a:lnTo>
                  <a:lnTo>
                    <a:pt x="171" y="49"/>
                  </a:lnTo>
                  <a:lnTo>
                    <a:pt x="174" y="60"/>
                  </a:lnTo>
                  <a:lnTo>
                    <a:pt x="176" y="68"/>
                  </a:lnTo>
                  <a:lnTo>
                    <a:pt x="176" y="80"/>
                  </a:lnTo>
                  <a:lnTo>
                    <a:pt x="176" y="100"/>
                  </a:lnTo>
                  <a:lnTo>
                    <a:pt x="174" y="108"/>
                  </a:lnTo>
                  <a:lnTo>
                    <a:pt x="165" y="117"/>
                  </a:lnTo>
                  <a:lnTo>
                    <a:pt x="151" y="122"/>
                  </a:lnTo>
                  <a:lnTo>
                    <a:pt x="97" y="139"/>
                  </a:lnTo>
                  <a:lnTo>
                    <a:pt x="63" y="151"/>
                  </a:lnTo>
                  <a:lnTo>
                    <a:pt x="43" y="159"/>
                  </a:lnTo>
                  <a:lnTo>
                    <a:pt x="23" y="174"/>
                  </a:lnTo>
                  <a:lnTo>
                    <a:pt x="12" y="191"/>
                  </a:lnTo>
                  <a:lnTo>
                    <a:pt x="3" y="210"/>
                  </a:lnTo>
                  <a:lnTo>
                    <a:pt x="0" y="233"/>
                  </a:lnTo>
                  <a:lnTo>
                    <a:pt x="0" y="245"/>
                  </a:lnTo>
                  <a:lnTo>
                    <a:pt x="6" y="259"/>
                  </a:lnTo>
                  <a:lnTo>
                    <a:pt x="12" y="270"/>
                  </a:lnTo>
                  <a:lnTo>
                    <a:pt x="20" y="284"/>
                  </a:lnTo>
                  <a:lnTo>
                    <a:pt x="32" y="296"/>
                  </a:lnTo>
                  <a:lnTo>
                    <a:pt x="43" y="304"/>
                  </a:lnTo>
                  <a:lnTo>
                    <a:pt x="60" y="310"/>
                  </a:lnTo>
                  <a:lnTo>
                    <a:pt x="77" y="310"/>
                  </a:lnTo>
                  <a:lnTo>
                    <a:pt x="100" y="310"/>
                  </a:lnTo>
                  <a:lnTo>
                    <a:pt x="120" y="304"/>
                  </a:lnTo>
                  <a:lnTo>
                    <a:pt x="139" y="293"/>
                  </a:lnTo>
                  <a:lnTo>
                    <a:pt x="159" y="279"/>
                  </a:lnTo>
                  <a:lnTo>
                    <a:pt x="171" y="247"/>
                  </a:lnTo>
                  <a:lnTo>
                    <a:pt x="157" y="259"/>
                  </a:lnTo>
                  <a:lnTo>
                    <a:pt x="139" y="267"/>
                  </a:lnTo>
                  <a:lnTo>
                    <a:pt x="122" y="273"/>
                  </a:lnTo>
                  <a:lnTo>
                    <a:pt x="103" y="273"/>
                  </a:lnTo>
                  <a:lnTo>
                    <a:pt x="94" y="273"/>
                  </a:lnTo>
                  <a:lnTo>
                    <a:pt x="83" y="270"/>
                  </a:lnTo>
                  <a:lnTo>
                    <a:pt x="74" y="267"/>
                  </a:lnTo>
                  <a:lnTo>
                    <a:pt x="68" y="259"/>
                  </a:lnTo>
                  <a:lnTo>
                    <a:pt x="63" y="253"/>
                  </a:lnTo>
                  <a:lnTo>
                    <a:pt x="57" y="242"/>
                  </a:lnTo>
                  <a:lnTo>
                    <a:pt x="54" y="233"/>
                  </a:lnTo>
                  <a:lnTo>
                    <a:pt x="54" y="222"/>
                  </a:lnTo>
                  <a:lnTo>
                    <a:pt x="54" y="210"/>
                  </a:lnTo>
                  <a:lnTo>
                    <a:pt x="57" y="202"/>
                  </a:lnTo>
                  <a:lnTo>
                    <a:pt x="63" y="193"/>
                  </a:lnTo>
                  <a:lnTo>
                    <a:pt x="68" y="185"/>
                  </a:lnTo>
                  <a:lnTo>
                    <a:pt x="86" y="174"/>
                  </a:lnTo>
                  <a:lnTo>
                    <a:pt x="108" y="162"/>
                  </a:lnTo>
                  <a:lnTo>
                    <a:pt x="154" y="148"/>
                  </a:lnTo>
                  <a:lnTo>
                    <a:pt x="176" y="137"/>
                  </a:lnTo>
                  <a:lnTo>
                    <a:pt x="176" y="242"/>
                  </a:lnTo>
                  <a:lnTo>
                    <a:pt x="176" y="262"/>
                  </a:lnTo>
                  <a:lnTo>
                    <a:pt x="179" y="282"/>
                  </a:lnTo>
                  <a:lnTo>
                    <a:pt x="182" y="293"/>
                  </a:lnTo>
                  <a:lnTo>
                    <a:pt x="191" y="301"/>
                  </a:lnTo>
                  <a:lnTo>
                    <a:pt x="199" y="310"/>
                  </a:lnTo>
                  <a:lnTo>
                    <a:pt x="250" y="290"/>
                  </a:lnTo>
                  <a:lnTo>
                    <a:pt x="239" y="284"/>
                  </a:lnTo>
                  <a:lnTo>
                    <a:pt x="233" y="279"/>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800"/>
            </a:p>
          </p:txBody>
        </p:sp>
        <p:sp>
          <p:nvSpPr>
            <p:cNvPr id="17" name="Freeform 1743"/>
            <p:cNvSpPr>
              <a:spLocks/>
            </p:cNvSpPr>
            <p:nvPr userDrawn="1"/>
          </p:nvSpPr>
          <p:spPr bwMode="auto">
            <a:xfrm>
              <a:off x="2871" y="2866"/>
              <a:ext cx="136" cy="170"/>
            </a:xfrm>
            <a:custGeom>
              <a:avLst/>
              <a:gdLst>
                <a:gd name="T0" fmla="*/ 31 w 136"/>
                <a:gd name="T1" fmla="*/ 11 h 170"/>
                <a:gd name="T2" fmla="*/ 31 w 136"/>
                <a:gd name="T3" fmla="*/ 116 h 170"/>
                <a:gd name="T4" fmla="*/ 31 w 136"/>
                <a:gd name="T5" fmla="*/ 116 h 170"/>
                <a:gd name="T6" fmla="*/ 34 w 136"/>
                <a:gd name="T7" fmla="*/ 131 h 170"/>
                <a:gd name="T8" fmla="*/ 40 w 136"/>
                <a:gd name="T9" fmla="*/ 142 h 170"/>
                <a:gd name="T10" fmla="*/ 46 w 136"/>
                <a:gd name="T11" fmla="*/ 150 h 170"/>
                <a:gd name="T12" fmla="*/ 51 w 136"/>
                <a:gd name="T13" fmla="*/ 153 h 170"/>
                <a:gd name="T14" fmla="*/ 63 w 136"/>
                <a:gd name="T15" fmla="*/ 156 h 170"/>
                <a:gd name="T16" fmla="*/ 74 w 136"/>
                <a:gd name="T17" fmla="*/ 159 h 170"/>
                <a:gd name="T18" fmla="*/ 74 w 136"/>
                <a:gd name="T19" fmla="*/ 159 h 170"/>
                <a:gd name="T20" fmla="*/ 85 w 136"/>
                <a:gd name="T21" fmla="*/ 159 h 170"/>
                <a:gd name="T22" fmla="*/ 94 w 136"/>
                <a:gd name="T23" fmla="*/ 156 h 170"/>
                <a:gd name="T24" fmla="*/ 102 w 136"/>
                <a:gd name="T25" fmla="*/ 150 h 170"/>
                <a:gd name="T26" fmla="*/ 108 w 136"/>
                <a:gd name="T27" fmla="*/ 145 h 170"/>
                <a:gd name="T28" fmla="*/ 111 w 136"/>
                <a:gd name="T29" fmla="*/ 139 h 170"/>
                <a:gd name="T30" fmla="*/ 114 w 136"/>
                <a:gd name="T31" fmla="*/ 131 h 170"/>
                <a:gd name="T32" fmla="*/ 117 w 136"/>
                <a:gd name="T33" fmla="*/ 116 h 170"/>
                <a:gd name="T34" fmla="*/ 117 w 136"/>
                <a:gd name="T35" fmla="*/ 11 h 170"/>
                <a:gd name="T36" fmla="*/ 117 w 136"/>
                <a:gd name="T37" fmla="*/ 11 h 170"/>
                <a:gd name="T38" fmla="*/ 114 w 136"/>
                <a:gd name="T39" fmla="*/ 3 h 170"/>
                <a:gd name="T40" fmla="*/ 108 w 136"/>
                <a:gd name="T41" fmla="*/ 0 h 170"/>
                <a:gd name="T42" fmla="*/ 136 w 136"/>
                <a:gd name="T43" fmla="*/ 0 h 170"/>
                <a:gd name="T44" fmla="*/ 136 w 136"/>
                <a:gd name="T45" fmla="*/ 0 h 170"/>
                <a:gd name="T46" fmla="*/ 131 w 136"/>
                <a:gd name="T47" fmla="*/ 3 h 170"/>
                <a:gd name="T48" fmla="*/ 131 w 136"/>
                <a:gd name="T49" fmla="*/ 11 h 170"/>
                <a:gd name="T50" fmla="*/ 128 w 136"/>
                <a:gd name="T51" fmla="*/ 114 h 170"/>
                <a:gd name="T52" fmla="*/ 128 w 136"/>
                <a:gd name="T53" fmla="*/ 114 h 170"/>
                <a:gd name="T54" fmla="*/ 128 w 136"/>
                <a:gd name="T55" fmla="*/ 128 h 170"/>
                <a:gd name="T56" fmla="*/ 125 w 136"/>
                <a:gd name="T57" fmla="*/ 139 h 170"/>
                <a:gd name="T58" fmla="*/ 119 w 136"/>
                <a:gd name="T59" fmla="*/ 150 h 170"/>
                <a:gd name="T60" fmla="*/ 111 w 136"/>
                <a:gd name="T61" fmla="*/ 156 h 170"/>
                <a:gd name="T62" fmla="*/ 102 w 136"/>
                <a:gd name="T63" fmla="*/ 162 h 170"/>
                <a:gd name="T64" fmla="*/ 94 w 136"/>
                <a:gd name="T65" fmla="*/ 167 h 170"/>
                <a:gd name="T66" fmla="*/ 71 w 136"/>
                <a:gd name="T67" fmla="*/ 170 h 170"/>
                <a:gd name="T68" fmla="*/ 71 w 136"/>
                <a:gd name="T69" fmla="*/ 170 h 170"/>
                <a:gd name="T70" fmla="*/ 51 w 136"/>
                <a:gd name="T71" fmla="*/ 167 h 170"/>
                <a:gd name="T72" fmla="*/ 40 w 136"/>
                <a:gd name="T73" fmla="*/ 165 h 170"/>
                <a:gd name="T74" fmla="*/ 31 w 136"/>
                <a:gd name="T75" fmla="*/ 159 h 170"/>
                <a:gd name="T76" fmla="*/ 20 w 136"/>
                <a:gd name="T77" fmla="*/ 150 h 170"/>
                <a:gd name="T78" fmla="*/ 14 w 136"/>
                <a:gd name="T79" fmla="*/ 142 h 170"/>
                <a:gd name="T80" fmla="*/ 9 w 136"/>
                <a:gd name="T81" fmla="*/ 128 h 170"/>
                <a:gd name="T82" fmla="*/ 9 w 136"/>
                <a:gd name="T83" fmla="*/ 114 h 170"/>
                <a:gd name="T84" fmla="*/ 9 w 136"/>
                <a:gd name="T85" fmla="*/ 11 h 170"/>
                <a:gd name="T86" fmla="*/ 9 w 136"/>
                <a:gd name="T87" fmla="*/ 11 h 170"/>
                <a:gd name="T88" fmla="*/ 6 w 136"/>
                <a:gd name="T89" fmla="*/ 3 h 170"/>
                <a:gd name="T90" fmla="*/ 0 w 136"/>
                <a:gd name="T91" fmla="*/ 0 h 170"/>
                <a:gd name="T92" fmla="*/ 40 w 136"/>
                <a:gd name="T93" fmla="*/ 0 h 170"/>
                <a:gd name="T94" fmla="*/ 40 w 136"/>
                <a:gd name="T95" fmla="*/ 0 h 170"/>
                <a:gd name="T96" fmla="*/ 34 w 136"/>
                <a:gd name="T97" fmla="*/ 3 h 170"/>
                <a:gd name="T98" fmla="*/ 31 w 136"/>
                <a:gd name="T99" fmla="*/ 11 h 170"/>
                <a:gd name="T100" fmla="*/ 31 w 136"/>
                <a:gd name="T101" fmla="*/ 11 h 17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36" h="170">
                  <a:moveTo>
                    <a:pt x="31" y="11"/>
                  </a:moveTo>
                  <a:lnTo>
                    <a:pt x="31" y="116"/>
                  </a:lnTo>
                  <a:lnTo>
                    <a:pt x="34" y="131"/>
                  </a:lnTo>
                  <a:lnTo>
                    <a:pt x="40" y="142"/>
                  </a:lnTo>
                  <a:lnTo>
                    <a:pt x="46" y="150"/>
                  </a:lnTo>
                  <a:lnTo>
                    <a:pt x="51" y="153"/>
                  </a:lnTo>
                  <a:lnTo>
                    <a:pt x="63" y="156"/>
                  </a:lnTo>
                  <a:lnTo>
                    <a:pt x="74" y="159"/>
                  </a:lnTo>
                  <a:lnTo>
                    <a:pt x="85" y="159"/>
                  </a:lnTo>
                  <a:lnTo>
                    <a:pt x="94" y="156"/>
                  </a:lnTo>
                  <a:lnTo>
                    <a:pt x="102" y="150"/>
                  </a:lnTo>
                  <a:lnTo>
                    <a:pt x="108" y="145"/>
                  </a:lnTo>
                  <a:lnTo>
                    <a:pt x="111" y="139"/>
                  </a:lnTo>
                  <a:lnTo>
                    <a:pt x="114" y="131"/>
                  </a:lnTo>
                  <a:lnTo>
                    <a:pt x="117" y="116"/>
                  </a:lnTo>
                  <a:lnTo>
                    <a:pt x="117" y="11"/>
                  </a:lnTo>
                  <a:lnTo>
                    <a:pt x="114" y="3"/>
                  </a:lnTo>
                  <a:lnTo>
                    <a:pt x="108" y="0"/>
                  </a:lnTo>
                  <a:lnTo>
                    <a:pt x="136" y="0"/>
                  </a:lnTo>
                  <a:lnTo>
                    <a:pt x="131" y="3"/>
                  </a:lnTo>
                  <a:lnTo>
                    <a:pt x="131" y="11"/>
                  </a:lnTo>
                  <a:lnTo>
                    <a:pt x="128" y="114"/>
                  </a:lnTo>
                  <a:lnTo>
                    <a:pt x="128" y="128"/>
                  </a:lnTo>
                  <a:lnTo>
                    <a:pt x="125" y="139"/>
                  </a:lnTo>
                  <a:lnTo>
                    <a:pt x="119" y="150"/>
                  </a:lnTo>
                  <a:lnTo>
                    <a:pt x="111" y="156"/>
                  </a:lnTo>
                  <a:lnTo>
                    <a:pt x="102" y="162"/>
                  </a:lnTo>
                  <a:lnTo>
                    <a:pt x="94" y="167"/>
                  </a:lnTo>
                  <a:lnTo>
                    <a:pt x="71" y="170"/>
                  </a:lnTo>
                  <a:lnTo>
                    <a:pt x="51" y="167"/>
                  </a:lnTo>
                  <a:lnTo>
                    <a:pt x="40" y="165"/>
                  </a:lnTo>
                  <a:lnTo>
                    <a:pt x="31" y="159"/>
                  </a:lnTo>
                  <a:lnTo>
                    <a:pt x="20" y="150"/>
                  </a:lnTo>
                  <a:lnTo>
                    <a:pt x="14" y="142"/>
                  </a:lnTo>
                  <a:lnTo>
                    <a:pt x="9" y="128"/>
                  </a:lnTo>
                  <a:lnTo>
                    <a:pt x="9" y="114"/>
                  </a:lnTo>
                  <a:lnTo>
                    <a:pt x="9" y="11"/>
                  </a:lnTo>
                  <a:lnTo>
                    <a:pt x="6" y="3"/>
                  </a:lnTo>
                  <a:lnTo>
                    <a:pt x="0" y="0"/>
                  </a:lnTo>
                  <a:lnTo>
                    <a:pt x="40" y="0"/>
                  </a:lnTo>
                  <a:lnTo>
                    <a:pt x="34" y="3"/>
                  </a:lnTo>
                  <a:lnTo>
                    <a:pt x="31" y="11"/>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800"/>
            </a:p>
          </p:txBody>
        </p:sp>
        <p:sp>
          <p:nvSpPr>
            <p:cNvPr id="18" name="Freeform 1744"/>
            <p:cNvSpPr>
              <a:spLocks/>
            </p:cNvSpPr>
            <p:nvPr userDrawn="1"/>
          </p:nvSpPr>
          <p:spPr bwMode="auto">
            <a:xfrm>
              <a:off x="3022" y="2866"/>
              <a:ext cx="153" cy="173"/>
            </a:xfrm>
            <a:custGeom>
              <a:avLst/>
              <a:gdLst>
                <a:gd name="T0" fmla="*/ 133 w 153"/>
                <a:gd name="T1" fmla="*/ 11 h 173"/>
                <a:gd name="T2" fmla="*/ 133 w 153"/>
                <a:gd name="T3" fmla="*/ 11 h 173"/>
                <a:gd name="T4" fmla="*/ 133 w 153"/>
                <a:gd name="T5" fmla="*/ 3 h 173"/>
                <a:gd name="T6" fmla="*/ 127 w 153"/>
                <a:gd name="T7" fmla="*/ 0 h 173"/>
                <a:gd name="T8" fmla="*/ 153 w 153"/>
                <a:gd name="T9" fmla="*/ 0 h 173"/>
                <a:gd name="T10" fmla="*/ 153 w 153"/>
                <a:gd name="T11" fmla="*/ 0 h 173"/>
                <a:gd name="T12" fmla="*/ 147 w 153"/>
                <a:gd name="T13" fmla="*/ 3 h 173"/>
                <a:gd name="T14" fmla="*/ 147 w 153"/>
                <a:gd name="T15" fmla="*/ 11 h 173"/>
                <a:gd name="T16" fmla="*/ 147 w 153"/>
                <a:gd name="T17" fmla="*/ 173 h 173"/>
                <a:gd name="T18" fmla="*/ 147 w 153"/>
                <a:gd name="T19" fmla="*/ 173 h 173"/>
                <a:gd name="T20" fmla="*/ 88 w 153"/>
                <a:gd name="T21" fmla="*/ 99 h 173"/>
                <a:gd name="T22" fmla="*/ 28 w 153"/>
                <a:gd name="T23" fmla="*/ 25 h 173"/>
                <a:gd name="T24" fmla="*/ 28 w 153"/>
                <a:gd name="T25" fmla="*/ 156 h 173"/>
                <a:gd name="T26" fmla="*/ 28 w 153"/>
                <a:gd name="T27" fmla="*/ 156 h 173"/>
                <a:gd name="T28" fmla="*/ 31 w 153"/>
                <a:gd name="T29" fmla="*/ 165 h 173"/>
                <a:gd name="T30" fmla="*/ 34 w 153"/>
                <a:gd name="T31" fmla="*/ 167 h 173"/>
                <a:gd name="T32" fmla="*/ 8 w 153"/>
                <a:gd name="T33" fmla="*/ 167 h 173"/>
                <a:gd name="T34" fmla="*/ 8 w 153"/>
                <a:gd name="T35" fmla="*/ 167 h 173"/>
                <a:gd name="T36" fmla="*/ 14 w 153"/>
                <a:gd name="T37" fmla="*/ 165 h 173"/>
                <a:gd name="T38" fmla="*/ 14 w 153"/>
                <a:gd name="T39" fmla="*/ 156 h 173"/>
                <a:gd name="T40" fmla="*/ 14 w 153"/>
                <a:gd name="T41" fmla="*/ 20 h 173"/>
                <a:gd name="T42" fmla="*/ 14 w 153"/>
                <a:gd name="T43" fmla="*/ 20 h 173"/>
                <a:gd name="T44" fmla="*/ 14 w 153"/>
                <a:gd name="T45" fmla="*/ 14 h 173"/>
                <a:gd name="T46" fmla="*/ 11 w 153"/>
                <a:gd name="T47" fmla="*/ 8 h 173"/>
                <a:gd name="T48" fmla="*/ 11 w 153"/>
                <a:gd name="T49" fmla="*/ 8 h 173"/>
                <a:gd name="T50" fmla="*/ 8 w 153"/>
                <a:gd name="T51" fmla="*/ 3 h 173"/>
                <a:gd name="T52" fmla="*/ 0 w 153"/>
                <a:gd name="T53" fmla="*/ 0 h 173"/>
                <a:gd name="T54" fmla="*/ 37 w 153"/>
                <a:gd name="T55" fmla="*/ 0 h 173"/>
                <a:gd name="T56" fmla="*/ 133 w 153"/>
                <a:gd name="T57" fmla="*/ 119 h 173"/>
                <a:gd name="T58" fmla="*/ 133 w 153"/>
                <a:gd name="T59" fmla="*/ 11 h 173"/>
                <a:gd name="T60" fmla="*/ 133 w 153"/>
                <a:gd name="T61" fmla="*/ 11 h 17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3" h="173">
                  <a:moveTo>
                    <a:pt x="133" y="11"/>
                  </a:moveTo>
                  <a:lnTo>
                    <a:pt x="133" y="11"/>
                  </a:lnTo>
                  <a:lnTo>
                    <a:pt x="133" y="3"/>
                  </a:lnTo>
                  <a:lnTo>
                    <a:pt x="127" y="0"/>
                  </a:lnTo>
                  <a:lnTo>
                    <a:pt x="153" y="0"/>
                  </a:lnTo>
                  <a:lnTo>
                    <a:pt x="147" y="3"/>
                  </a:lnTo>
                  <a:lnTo>
                    <a:pt x="147" y="11"/>
                  </a:lnTo>
                  <a:lnTo>
                    <a:pt x="147" y="173"/>
                  </a:lnTo>
                  <a:lnTo>
                    <a:pt x="88" y="99"/>
                  </a:lnTo>
                  <a:lnTo>
                    <a:pt x="28" y="25"/>
                  </a:lnTo>
                  <a:lnTo>
                    <a:pt x="28" y="156"/>
                  </a:lnTo>
                  <a:lnTo>
                    <a:pt x="31" y="165"/>
                  </a:lnTo>
                  <a:lnTo>
                    <a:pt x="34" y="167"/>
                  </a:lnTo>
                  <a:lnTo>
                    <a:pt x="8" y="167"/>
                  </a:lnTo>
                  <a:lnTo>
                    <a:pt x="14" y="165"/>
                  </a:lnTo>
                  <a:lnTo>
                    <a:pt x="14" y="156"/>
                  </a:lnTo>
                  <a:lnTo>
                    <a:pt x="14" y="20"/>
                  </a:lnTo>
                  <a:lnTo>
                    <a:pt x="14" y="14"/>
                  </a:lnTo>
                  <a:lnTo>
                    <a:pt x="11" y="8"/>
                  </a:lnTo>
                  <a:lnTo>
                    <a:pt x="8" y="3"/>
                  </a:lnTo>
                  <a:lnTo>
                    <a:pt x="0" y="0"/>
                  </a:lnTo>
                  <a:lnTo>
                    <a:pt x="37" y="0"/>
                  </a:lnTo>
                  <a:lnTo>
                    <a:pt x="133" y="119"/>
                  </a:lnTo>
                  <a:lnTo>
                    <a:pt x="133" y="11"/>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800"/>
            </a:p>
          </p:txBody>
        </p:sp>
        <p:sp>
          <p:nvSpPr>
            <p:cNvPr id="19" name="Freeform 1745"/>
            <p:cNvSpPr>
              <a:spLocks/>
            </p:cNvSpPr>
            <p:nvPr userDrawn="1"/>
          </p:nvSpPr>
          <p:spPr bwMode="auto">
            <a:xfrm>
              <a:off x="3201" y="2866"/>
              <a:ext cx="37" cy="167"/>
            </a:xfrm>
            <a:custGeom>
              <a:avLst/>
              <a:gdLst>
                <a:gd name="T0" fmla="*/ 37 w 37"/>
                <a:gd name="T1" fmla="*/ 0 h 167"/>
                <a:gd name="T2" fmla="*/ 37 w 37"/>
                <a:gd name="T3" fmla="*/ 0 h 167"/>
                <a:gd name="T4" fmla="*/ 31 w 37"/>
                <a:gd name="T5" fmla="*/ 3 h 167"/>
                <a:gd name="T6" fmla="*/ 28 w 37"/>
                <a:gd name="T7" fmla="*/ 11 h 167"/>
                <a:gd name="T8" fmla="*/ 28 w 37"/>
                <a:gd name="T9" fmla="*/ 156 h 167"/>
                <a:gd name="T10" fmla="*/ 28 w 37"/>
                <a:gd name="T11" fmla="*/ 156 h 167"/>
                <a:gd name="T12" fmla="*/ 31 w 37"/>
                <a:gd name="T13" fmla="*/ 165 h 167"/>
                <a:gd name="T14" fmla="*/ 37 w 37"/>
                <a:gd name="T15" fmla="*/ 167 h 167"/>
                <a:gd name="T16" fmla="*/ 0 w 37"/>
                <a:gd name="T17" fmla="*/ 167 h 167"/>
                <a:gd name="T18" fmla="*/ 0 w 37"/>
                <a:gd name="T19" fmla="*/ 167 h 167"/>
                <a:gd name="T20" fmla="*/ 2 w 37"/>
                <a:gd name="T21" fmla="*/ 165 h 167"/>
                <a:gd name="T22" fmla="*/ 5 w 37"/>
                <a:gd name="T23" fmla="*/ 156 h 167"/>
                <a:gd name="T24" fmla="*/ 5 w 37"/>
                <a:gd name="T25" fmla="*/ 11 h 167"/>
                <a:gd name="T26" fmla="*/ 5 w 37"/>
                <a:gd name="T27" fmla="*/ 11 h 167"/>
                <a:gd name="T28" fmla="*/ 2 w 37"/>
                <a:gd name="T29" fmla="*/ 3 h 167"/>
                <a:gd name="T30" fmla="*/ 0 w 37"/>
                <a:gd name="T31" fmla="*/ 0 h 167"/>
                <a:gd name="T32" fmla="*/ 37 w 37"/>
                <a:gd name="T33" fmla="*/ 0 h 167"/>
                <a:gd name="T34" fmla="*/ 37 w 37"/>
                <a:gd name="T35" fmla="*/ 0 h 16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7" h="167">
                  <a:moveTo>
                    <a:pt x="37" y="0"/>
                  </a:moveTo>
                  <a:lnTo>
                    <a:pt x="37" y="0"/>
                  </a:lnTo>
                  <a:lnTo>
                    <a:pt x="31" y="3"/>
                  </a:lnTo>
                  <a:lnTo>
                    <a:pt x="28" y="11"/>
                  </a:lnTo>
                  <a:lnTo>
                    <a:pt x="28" y="156"/>
                  </a:lnTo>
                  <a:lnTo>
                    <a:pt x="31" y="165"/>
                  </a:lnTo>
                  <a:lnTo>
                    <a:pt x="37" y="167"/>
                  </a:lnTo>
                  <a:lnTo>
                    <a:pt x="0" y="167"/>
                  </a:lnTo>
                  <a:lnTo>
                    <a:pt x="2" y="165"/>
                  </a:lnTo>
                  <a:lnTo>
                    <a:pt x="5" y="156"/>
                  </a:lnTo>
                  <a:lnTo>
                    <a:pt x="5" y="11"/>
                  </a:lnTo>
                  <a:lnTo>
                    <a:pt x="2" y="3"/>
                  </a:lnTo>
                  <a:lnTo>
                    <a:pt x="0" y="0"/>
                  </a:lnTo>
                  <a:lnTo>
                    <a:pt x="37" y="0"/>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800"/>
            </a:p>
          </p:txBody>
        </p:sp>
        <p:sp>
          <p:nvSpPr>
            <p:cNvPr id="20" name="Freeform 1746"/>
            <p:cNvSpPr>
              <a:spLocks/>
            </p:cNvSpPr>
            <p:nvPr userDrawn="1"/>
          </p:nvSpPr>
          <p:spPr bwMode="auto">
            <a:xfrm>
              <a:off x="3249" y="2866"/>
              <a:ext cx="153" cy="173"/>
            </a:xfrm>
            <a:custGeom>
              <a:avLst/>
              <a:gdLst>
                <a:gd name="T0" fmla="*/ 131 w 153"/>
                <a:gd name="T1" fmla="*/ 11 h 173"/>
                <a:gd name="T2" fmla="*/ 131 w 153"/>
                <a:gd name="T3" fmla="*/ 11 h 173"/>
                <a:gd name="T4" fmla="*/ 131 w 153"/>
                <a:gd name="T5" fmla="*/ 3 h 173"/>
                <a:gd name="T6" fmla="*/ 125 w 153"/>
                <a:gd name="T7" fmla="*/ 0 h 173"/>
                <a:gd name="T8" fmla="*/ 153 w 153"/>
                <a:gd name="T9" fmla="*/ 0 h 173"/>
                <a:gd name="T10" fmla="*/ 153 w 153"/>
                <a:gd name="T11" fmla="*/ 0 h 173"/>
                <a:gd name="T12" fmla="*/ 148 w 153"/>
                <a:gd name="T13" fmla="*/ 6 h 173"/>
                <a:gd name="T14" fmla="*/ 142 w 153"/>
                <a:gd name="T15" fmla="*/ 11 h 173"/>
                <a:gd name="T16" fmla="*/ 142 w 153"/>
                <a:gd name="T17" fmla="*/ 11 h 173"/>
                <a:gd name="T18" fmla="*/ 82 w 153"/>
                <a:gd name="T19" fmla="*/ 173 h 173"/>
                <a:gd name="T20" fmla="*/ 82 w 153"/>
                <a:gd name="T21" fmla="*/ 173 h 173"/>
                <a:gd name="T22" fmla="*/ 14 w 153"/>
                <a:gd name="T23" fmla="*/ 11 h 173"/>
                <a:gd name="T24" fmla="*/ 14 w 153"/>
                <a:gd name="T25" fmla="*/ 11 h 173"/>
                <a:gd name="T26" fmla="*/ 8 w 153"/>
                <a:gd name="T27" fmla="*/ 6 h 173"/>
                <a:gd name="T28" fmla="*/ 0 w 153"/>
                <a:gd name="T29" fmla="*/ 0 h 173"/>
                <a:gd name="T30" fmla="*/ 45 w 153"/>
                <a:gd name="T31" fmla="*/ 0 h 173"/>
                <a:gd name="T32" fmla="*/ 45 w 153"/>
                <a:gd name="T33" fmla="*/ 0 h 173"/>
                <a:gd name="T34" fmla="*/ 43 w 153"/>
                <a:gd name="T35" fmla="*/ 3 h 173"/>
                <a:gd name="T36" fmla="*/ 40 w 153"/>
                <a:gd name="T37" fmla="*/ 6 h 173"/>
                <a:gd name="T38" fmla="*/ 43 w 153"/>
                <a:gd name="T39" fmla="*/ 14 h 173"/>
                <a:gd name="T40" fmla="*/ 43 w 153"/>
                <a:gd name="T41" fmla="*/ 14 h 173"/>
                <a:gd name="T42" fmla="*/ 85 w 153"/>
                <a:gd name="T43" fmla="*/ 128 h 173"/>
                <a:gd name="T44" fmla="*/ 85 w 153"/>
                <a:gd name="T45" fmla="*/ 128 h 173"/>
                <a:gd name="T46" fmla="*/ 131 w 153"/>
                <a:gd name="T47" fmla="*/ 11 h 173"/>
                <a:gd name="T48" fmla="*/ 131 w 153"/>
                <a:gd name="T49" fmla="*/ 11 h 17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53" h="173">
                  <a:moveTo>
                    <a:pt x="131" y="11"/>
                  </a:moveTo>
                  <a:lnTo>
                    <a:pt x="131" y="11"/>
                  </a:lnTo>
                  <a:lnTo>
                    <a:pt x="131" y="3"/>
                  </a:lnTo>
                  <a:lnTo>
                    <a:pt x="125" y="0"/>
                  </a:lnTo>
                  <a:lnTo>
                    <a:pt x="153" y="0"/>
                  </a:lnTo>
                  <a:lnTo>
                    <a:pt x="148" y="6"/>
                  </a:lnTo>
                  <a:lnTo>
                    <a:pt x="142" y="11"/>
                  </a:lnTo>
                  <a:lnTo>
                    <a:pt x="82" y="173"/>
                  </a:lnTo>
                  <a:lnTo>
                    <a:pt x="14" y="11"/>
                  </a:lnTo>
                  <a:lnTo>
                    <a:pt x="8" y="6"/>
                  </a:lnTo>
                  <a:lnTo>
                    <a:pt x="0" y="0"/>
                  </a:lnTo>
                  <a:lnTo>
                    <a:pt x="45" y="0"/>
                  </a:lnTo>
                  <a:lnTo>
                    <a:pt x="43" y="3"/>
                  </a:lnTo>
                  <a:lnTo>
                    <a:pt x="40" y="6"/>
                  </a:lnTo>
                  <a:lnTo>
                    <a:pt x="43" y="14"/>
                  </a:lnTo>
                  <a:lnTo>
                    <a:pt x="85" y="128"/>
                  </a:lnTo>
                  <a:lnTo>
                    <a:pt x="131" y="11"/>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800"/>
            </a:p>
          </p:txBody>
        </p:sp>
        <p:sp>
          <p:nvSpPr>
            <p:cNvPr id="21" name="Freeform 1747"/>
            <p:cNvSpPr>
              <a:spLocks/>
            </p:cNvSpPr>
            <p:nvPr userDrawn="1"/>
          </p:nvSpPr>
          <p:spPr bwMode="auto">
            <a:xfrm>
              <a:off x="3411" y="2866"/>
              <a:ext cx="105" cy="167"/>
            </a:xfrm>
            <a:custGeom>
              <a:avLst/>
              <a:gdLst>
                <a:gd name="T0" fmla="*/ 94 w 105"/>
                <a:gd name="T1" fmla="*/ 23 h 167"/>
                <a:gd name="T2" fmla="*/ 94 w 105"/>
                <a:gd name="T3" fmla="*/ 23 h 167"/>
                <a:gd name="T4" fmla="*/ 85 w 105"/>
                <a:gd name="T5" fmla="*/ 14 h 167"/>
                <a:gd name="T6" fmla="*/ 74 w 105"/>
                <a:gd name="T7" fmla="*/ 11 h 167"/>
                <a:gd name="T8" fmla="*/ 74 w 105"/>
                <a:gd name="T9" fmla="*/ 11 h 167"/>
                <a:gd name="T10" fmla="*/ 31 w 105"/>
                <a:gd name="T11" fmla="*/ 11 h 167"/>
                <a:gd name="T12" fmla="*/ 31 w 105"/>
                <a:gd name="T13" fmla="*/ 68 h 167"/>
                <a:gd name="T14" fmla="*/ 71 w 105"/>
                <a:gd name="T15" fmla="*/ 68 h 167"/>
                <a:gd name="T16" fmla="*/ 71 w 105"/>
                <a:gd name="T17" fmla="*/ 68 h 167"/>
                <a:gd name="T18" fmla="*/ 76 w 105"/>
                <a:gd name="T19" fmla="*/ 65 h 167"/>
                <a:gd name="T20" fmla="*/ 79 w 105"/>
                <a:gd name="T21" fmla="*/ 62 h 167"/>
                <a:gd name="T22" fmla="*/ 79 w 105"/>
                <a:gd name="T23" fmla="*/ 88 h 167"/>
                <a:gd name="T24" fmla="*/ 79 w 105"/>
                <a:gd name="T25" fmla="*/ 88 h 167"/>
                <a:gd name="T26" fmla="*/ 76 w 105"/>
                <a:gd name="T27" fmla="*/ 82 h 167"/>
                <a:gd name="T28" fmla="*/ 71 w 105"/>
                <a:gd name="T29" fmla="*/ 82 h 167"/>
                <a:gd name="T30" fmla="*/ 31 w 105"/>
                <a:gd name="T31" fmla="*/ 82 h 167"/>
                <a:gd name="T32" fmla="*/ 31 w 105"/>
                <a:gd name="T33" fmla="*/ 153 h 167"/>
                <a:gd name="T34" fmla="*/ 31 w 105"/>
                <a:gd name="T35" fmla="*/ 153 h 167"/>
                <a:gd name="T36" fmla="*/ 59 w 105"/>
                <a:gd name="T37" fmla="*/ 156 h 167"/>
                <a:gd name="T38" fmla="*/ 59 w 105"/>
                <a:gd name="T39" fmla="*/ 156 h 167"/>
                <a:gd name="T40" fmla="*/ 76 w 105"/>
                <a:gd name="T41" fmla="*/ 156 h 167"/>
                <a:gd name="T42" fmla="*/ 88 w 105"/>
                <a:gd name="T43" fmla="*/ 153 h 167"/>
                <a:gd name="T44" fmla="*/ 96 w 105"/>
                <a:gd name="T45" fmla="*/ 148 h 167"/>
                <a:gd name="T46" fmla="*/ 105 w 105"/>
                <a:gd name="T47" fmla="*/ 139 h 167"/>
                <a:gd name="T48" fmla="*/ 99 w 105"/>
                <a:gd name="T49" fmla="*/ 167 h 167"/>
                <a:gd name="T50" fmla="*/ 0 w 105"/>
                <a:gd name="T51" fmla="*/ 167 h 167"/>
                <a:gd name="T52" fmla="*/ 0 w 105"/>
                <a:gd name="T53" fmla="*/ 167 h 167"/>
                <a:gd name="T54" fmla="*/ 5 w 105"/>
                <a:gd name="T55" fmla="*/ 165 h 167"/>
                <a:gd name="T56" fmla="*/ 8 w 105"/>
                <a:gd name="T57" fmla="*/ 156 h 167"/>
                <a:gd name="T58" fmla="*/ 8 w 105"/>
                <a:gd name="T59" fmla="*/ 11 h 167"/>
                <a:gd name="T60" fmla="*/ 8 w 105"/>
                <a:gd name="T61" fmla="*/ 11 h 167"/>
                <a:gd name="T62" fmla="*/ 5 w 105"/>
                <a:gd name="T63" fmla="*/ 3 h 167"/>
                <a:gd name="T64" fmla="*/ 0 w 105"/>
                <a:gd name="T65" fmla="*/ 0 h 167"/>
                <a:gd name="T66" fmla="*/ 94 w 105"/>
                <a:gd name="T67" fmla="*/ 0 h 167"/>
                <a:gd name="T68" fmla="*/ 94 w 105"/>
                <a:gd name="T69" fmla="*/ 23 h 167"/>
                <a:gd name="T70" fmla="*/ 94 w 105"/>
                <a:gd name="T71" fmla="*/ 23 h 16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5" h="167">
                  <a:moveTo>
                    <a:pt x="94" y="23"/>
                  </a:moveTo>
                  <a:lnTo>
                    <a:pt x="94" y="23"/>
                  </a:lnTo>
                  <a:lnTo>
                    <a:pt x="85" y="14"/>
                  </a:lnTo>
                  <a:lnTo>
                    <a:pt x="74" y="11"/>
                  </a:lnTo>
                  <a:lnTo>
                    <a:pt x="31" y="11"/>
                  </a:lnTo>
                  <a:lnTo>
                    <a:pt x="31" y="68"/>
                  </a:lnTo>
                  <a:lnTo>
                    <a:pt x="71" y="68"/>
                  </a:lnTo>
                  <a:lnTo>
                    <a:pt x="76" y="65"/>
                  </a:lnTo>
                  <a:lnTo>
                    <a:pt x="79" y="62"/>
                  </a:lnTo>
                  <a:lnTo>
                    <a:pt x="79" y="88"/>
                  </a:lnTo>
                  <a:lnTo>
                    <a:pt x="76" y="82"/>
                  </a:lnTo>
                  <a:lnTo>
                    <a:pt x="71" y="82"/>
                  </a:lnTo>
                  <a:lnTo>
                    <a:pt x="31" y="82"/>
                  </a:lnTo>
                  <a:lnTo>
                    <a:pt x="31" y="153"/>
                  </a:lnTo>
                  <a:lnTo>
                    <a:pt x="59" y="156"/>
                  </a:lnTo>
                  <a:lnTo>
                    <a:pt x="76" y="156"/>
                  </a:lnTo>
                  <a:lnTo>
                    <a:pt x="88" y="153"/>
                  </a:lnTo>
                  <a:lnTo>
                    <a:pt x="96" y="148"/>
                  </a:lnTo>
                  <a:lnTo>
                    <a:pt x="105" y="139"/>
                  </a:lnTo>
                  <a:lnTo>
                    <a:pt x="99" y="167"/>
                  </a:lnTo>
                  <a:lnTo>
                    <a:pt x="0" y="167"/>
                  </a:lnTo>
                  <a:lnTo>
                    <a:pt x="5" y="165"/>
                  </a:lnTo>
                  <a:lnTo>
                    <a:pt x="8" y="156"/>
                  </a:lnTo>
                  <a:lnTo>
                    <a:pt x="8" y="11"/>
                  </a:lnTo>
                  <a:lnTo>
                    <a:pt x="5" y="3"/>
                  </a:lnTo>
                  <a:lnTo>
                    <a:pt x="0" y="0"/>
                  </a:lnTo>
                  <a:lnTo>
                    <a:pt x="94" y="0"/>
                  </a:lnTo>
                  <a:lnTo>
                    <a:pt x="94" y="23"/>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800"/>
            </a:p>
          </p:txBody>
        </p:sp>
        <p:sp>
          <p:nvSpPr>
            <p:cNvPr id="22" name="Freeform 1748"/>
            <p:cNvSpPr>
              <a:spLocks noEditPoints="1"/>
            </p:cNvSpPr>
            <p:nvPr userDrawn="1"/>
          </p:nvSpPr>
          <p:spPr bwMode="auto">
            <a:xfrm>
              <a:off x="3527" y="2866"/>
              <a:ext cx="145" cy="167"/>
            </a:xfrm>
            <a:custGeom>
              <a:avLst/>
              <a:gdLst>
                <a:gd name="T0" fmla="*/ 68 w 145"/>
                <a:gd name="T1" fmla="*/ 82 h 167"/>
                <a:gd name="T2" fmla="*/ 85 w 145"/>
                <a:gd name="T3" fmla="*/ 91 h 167"/>
                <a:gd name="T4" fmla="*/ 94 w 145"/>
                <a:gd name="T5" fmla="*/ 102 h 167"/>
                <a:gd name="T6" fmla="*/ 120 w 145"/>
                <a:gd name="T7" fmla="*/ 145 h 167"/>
                <a:gd name="T8" fmla="*/ 131 w 145"/>
                <a:gd name="T9" fmla="*/ 159 h 167"/>
                <a:gd name="T10" fmla="*/ 145 w 145"/>
                <a:gd name="T11" fmla="*/ 167 h 167"/>
                <a:gd name="T12" fmla="*/ 120 w 145"/>
                <a:gd name="T13" fmla="*/ 167 h 167"/>
                <a:gd name="T14" fmla="*/ 108 w 145"/>
                <a:gd name="T15" fmla="*/ 165 h 167"/>
                <a:gd name="T16" fmla="*/ 100 w 145"/>
                <a:gd name="T17" fmla="*/ 156 h 167"/>
                <a:gd name="T18" fmla="*/ 71 w 145"/>
                <a:gd name="T19" fmla="*/ 111 h 167"/>
                <a:gd name="T20" fmla="*/ 54 w 145"/>
                <a:gd name="T21" fmla="*/ 91 h 167"/>
                <a:gd name="T22" fmla="*/ 46 w 145"/>
                <a:gd name="T23" fmla="*/ 91 h 167"/>
                <a:gd name="T24" fmla="*/ 32 w 145"/>
                <a:gd name="T25" fmla="*/ 156 h 167"/>
                <a:gd name="T26" fmla="*/ 34 w 145"/>
                <a:gd name="T27" fmla="*/ 165 h 167"/>
                <a:gd name="T28" fmla="*/ 0 w 145"/>
                <a:gd name="T29" fmla="*/ 167 h 167"/>
                <a:gd name="T30" fmla="*/ 6 w 145"/>
                <a:gd name="T31" fmla="*/ 165 h 167"/>
                <a:gd name="T32" fmla="*/ 9 w 145"/>
                <a:gd name="T33" fmla="*/ 11 h 167"/>
                <a:gd name="T34" fmla="*/ 6 w 145"/>
                <a:gd name="T35" fmla="*/ 3 h 167"/>
                <a:gd name="T36" fmla="*/ 49 w 145"/>
                <a:gd name="T37" fmla="*/ 0 h 167"/>
                <a:gd name="T38" fmla="*/ 66 w 145"/>
                <a:gd name="T39" fmla="*/ 0 h 167"/>
                <a:gd name="T40" fmla="*/ 88 w 145"/>
                <a:gd name="T41" fmla="*/ 8 h 167"/>
                <a:gd name="T42" fmla="*/ 103 w 145"/>
                <a:gd name="T43" fmla="*/ 20 h 167"/>
                <a:gd name="T44" fmla="*/ 108 w 145"/>
                <a:gd name="T45" fmla="*/ 40 h 167"/>
                <a:gd name="T46" fmla="*/ 108 w 145"/>
                <a:gd name="T47" fmla="*/ 51 h 167"/>
                <a:gd name="T48" fmla="*/ 100 w 145"/>
                <a:gd name="T49" fmla="*/ 65 h 167"/>
                <a:gd name="T50" fmla="*/ 83 w 145"/>
                <a:gd name="T51" fmla="*/ 79 h 167"/>
                <a:gd name="T52" fmla="*/ 68 w 145"/>
                <a:gd name="T53" fmla="*/ 82 h 167"/>
                <a:gd name="T54" fmla="*/ 32 w 145"/>
                <a:gd name="T55" fmla="*/ 77 h 167"/>
                <a:gd name="T56" fmla="*/ 46 w 145"/>
                <a:gd name="T57" fmla="*/ 77 h 167"/>
                <a:gd name="T58" fmla="*/ 60 w 145"/>
                <a:gd name="T59" fmla="*/ 77 h 167"/>
                <a:gd name="T60" fmla="*/ 77 w 145"/>
                <a:gd name="T61" fmla="*/ 65 h 167"/>
                <a:gd name="T62" fmla="*/ 83 w 145"/>
                <a:gd name="T63" fmla="*/ 51 h 167"/>
                <a:gd name="T64" fmla="*/ 83 w 145"/>
                <a:gd name="T65" fmla="*/ 42 h 167"/>
                <a:gd name="T66" fmla="*/ 77 w 145"/>
                <a:gd name="T67" fmla="*/ 20 h 167"/>
                <a:gd name="T68" fmla="*/ 60 w 145"/>
                <a:gd name="T69" fmla="*/ 11 h 167"/>
                <a:gd name="T70" fmla="*/ 49 w 145"/>
                <a:gd name="T71" fmla="*/ 8 h 167"/>
                <a:gd name="T72" fmla="*/ 32 w 145"/>
                <a:gd name="T73" fmla="*/ 11 h 16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45" h="167">
                  <a:moveTo>
                    <a:pt x="68" y="82"/>
                  </a:moveTo>
                  <a:lnTo>
                    <a:pt x="68" y="82"/>
                  </a:lnTo>
                  <a:lnTo>
                    <a:pt x="77" y="85"/>
                  </a:lnTo>
                  <a:lnTo>
                    <a:pt x="85" y="91"/>
                  </a:lnTo>
                  <a:lnTo>
                    <a:pt x="94" y="102"/>
                  </a:lnTo>
                  <a:lnTo>
                    <a:pt x="108" y="125"/>
                  </a:lnTo>
                  <a:lnTo>
                    <a:pt x="120" y="145"/>
                  </a:lnTo>
                  <a:lnTo>
                    <a:pt x="131" y="159"/>
                  </a:lnTo>
                  <a:lnTo>
                    <a:pt x="139" y="165"/>
                  </a:lnTo>
                  <a:lnTo>
                    <a:pt x="145" y="167"/>
                  </a:lnTo>
                  <a:lnTo>
                    <a:pt x="120" y="167"/>
                  </a:lnTo>
                  <a:lnTo>
                    <a:pt x="114" y="167"/>
                  </a:lnTo>
                  <a:lnTo>
                    <a:pt x="108" y="165"/>
                  </a:lnTo>
                  <a:lnTo>
                    <a:pt x="100" y="156"/>
                  </a:lnTo>
                  <a:lnTo>
                    <a:pt x="71" y="111"/>
                  </a:lnTo>
                  <a:lnTo>
                    <a:pt x="60" y="96"/>
                  </a:lnTo>
                  <a:lnTo>
                    <a:pt x="54" y="91"/>
                  </a:lnTo>
                  <a:lnTo>
                    <a:pt x="46" y="91"/>
                  </a:lnTo>
                  <a:lnTo>
                    <a:pt x="32" y="91"/>
                  </a:lnTo>
                  <a:lnTo>
                    <a:pt x="32" y="156"/>
                  </a:lnTo>
                  <a:lnTo>
                    <a:pt x="34" y="165"/>
                  </a:lnTo>
                  <a:lnTo>
                    <a:pt x="37" y="167"/>
                  </a:lnTo>
                  <a:lnTo>
                    <a:pt x="0" y="167"/>
                  </a:lnTo>
                  <a:lnTo>
                    <a:pt x="6" y="165"/>
                  </a:lnTo>
                  <a:lnTo>
                    <a:pt x="9" y="156"/>
                  </a:lnTo>
                  <a:lnTo>
                    <a:pt x="9" y="11"/>
                  </a:lnTo>
                  <a:lnTo>
                    <a:pt x="6" y="3"/>
                  </a:lnTo>
                  <a:lnTo>
                    <a:pt x="0" y="0"/>
                  </a:lnTo>
                  <a:lnTo>
                    <a:pt x="49" y="0"/>
                  </a:lnTo>
                  <a:lnTo>
                    <a:pt x="66" y="0"/>
                  </a:lnTo>
                  <a:lnTo>
                    <a:pt x="77" y="3"/>
                  </a:lnTo>
                  <a:lnTo>
                    <a:pt x="88" y="8"/>
                  </a:lnTo>
                  <a:lnTo>
                    <a:pt x="97" y="14"/>
                  </a:lnTo>
                  <a:lnTo>
                    <a:pt x="103" y="20"/>
                  </a:lnTo>
                  <a:lnTo>
                    <a:pt x="105" y="28"/>
                  </a:lnTo>
                  <a:lnTo>
                    <a:pt x="108" y="40"/>
                  </a:lnTo>
                  <a:lnTo>
                    <a:pt x="108" y="51"/>
                  </a:lnTo>
                  <a:lnTo>
                    <a:pt x="105" y="60"/>
                  </a:lnTo>
                  <a:lnTo>
                    <a:pt x="100" y="65"/>
                  </a:lnTo>
                  <a:lnTo>
                    <a:pt x="94" y="71"/>
                  </a:lnTo>
                  <a:lnTo>
                    <a:pt x="83" y="79"/>
                  </a:lnTo>
                  <a:lnTo>
                    <a:pt x="68" y="82"/>
                  </a:lnTo>
                  <a:close/>
                  <a:moveTo>
                    <a:pt x="32" y="11"/>
                  </a:moveTo>
                  <a:lnTo>
                    <a:pt x="32" y="77"/>
                  </a:lnTo>
                  <a:lnTo>
                    <a:pt x="46" y="77"/>
                  </a:lnTo>
                  <a:lnTo>
                    <a:pt x="60" y="77"/>
                  </a:lnTo>
                  <a:lnTo>
                    <a:pt x="71" y="68"/>
                  </a:lnTo>
                  <a:lnTo>
                    <a:pt x="77" y="65"/>
                  </a:lnTo>
                  <a:lnTo>
                    <a:pt x="80" y="57"/>
                  </a:lnTo>
                  <a:lnTo>
                    <a:pt x="83" y="51"/>
                  </a:lnTo>
                  <a:lnTo>
                    <a:pt x="83" y="42"/>
                  </a:lnTo>
                  <a:lnTo>
                    <a:pt x="83" y="31"/>
                  </a:lnTo>
                  <a:lnTo>
                    <a:pt x="77" y="20"/>
                  </a:lnTo>
                  <a:lnTo>
                    <a:pt x="66" y="11"/>
                  </a:lnTo>
                  <a:lnTo>
                    <a:pt x="60" y="11"/>
                  </a:lnTo>
                  <a:lnTo>
                    <a:pt x="49" y="8"/>
                  </a:lnTo>
                  <a:lnTo>
                    <a:pt x="32" y="11"/>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800"/>
            </a:p>
          </p:txBody>
        </p:sp>
        <p:sp>
          <p:nvSpPr>
            <p:cNvPr id="23" name="Freeform 1749"/>
            <p:cNvSpPr>
              <a:spLocks/>
            </p:cNvSpPr>
            <p:nvPr userDrawn="1"/>
          </p:nvSpPr>
          <p:spPr bwMode="auto">
            <a:xfrm>
              <a:off x="3672" y="2863"/>
              <a:ext cx="102" cy="173"/>
            </a:xfrm>
            <a:custGeom>
              <a:avLst/>
              <a:gdLst>
                <a:gd name="T0" fmla="*/ 102 w 102"/>
                <a:gd name="T1" fmla="*/ 122 h 173"/>
                <a:gd name="T2" fmla="*/ 97 w 102"/>
                <a:gd name="T3" fmla="*/ 142 h 173"/>
                <a:gd name="T4" fmla="*/ 85 w 102"/>
                <a:gd name="T5" fmla="*/ 159 h 173"/>
                <a:gd name="T6" fmla="*/ 68 w 102"/>
                <a:gd name="T7" fmla="*/ 170 h 173"/>
                <a:gd name="T8" fmla="*/ 48 w 102"/>
                <a:gd name="T9" fmla="*/ 173 h 173"/>
                <a:gd name="T10" fmla="*/ 34 w 102"/>
                <a:gd name="T11" fmla="*/ 170 h 173"/>
                <a:gd name="T12" fmla="*/ 3 w 102"/>
                <a:gd name="T13" fmla="*/ 159 h 173"/>
                <a:gd name="T14" fmla="*/ 0 w 102"/>
                <a:gd name="T15" fmla="*/ 122 h 173"/>
                <a:gd name="T16" fmla="*/ 14 w 102"/>
                <a:gd name="T17" fmla="*/ 148 h 173"/>
                <a:gd name="T18" fmla="*/ 37 w 102"/>
                <a:gd name="T19" fmla="*/ 162 h 173"/>
                <a:gd name="T20" fmla="*/ 46 w 102"/>
                <a:gd name="T21" fmla="*/ 162 h 173"/>
                <a:gd name="T22" fmla="*/ 63 w 102"/>
                <a:gd name="T23" fmla="*/ 159 h 173"/>
                <a:gd name="T24" fmla="*/ 74 w 102"/>
                <a:gd name="T25" fmla="*/ 151 h 173"/>
                <a:gd name="T26" fmla="*/ 80 w 102"/>
                <a:gd name="T27" fmla="*/ 131 h 173"/>
                <a:gd name="T28" fmla="*/ 80 w 102"/>
                <a:gd name="T29" fmla="*/ 122 h 173"/>
                <a:gd name="T30" fmla="*/ 68 w 102"/>
                <a:gd name="T31" fmla="*/ 105 h 173"/>
                <a:gd name="T32" fmla="*/ 37 w 102"/>
                <a:gd name="T33" fmla="*/ 88 h 173"/>
                <a:gd name="T34" fmla="*/ 23 w 102"/>
                <a:gd name="T35" fmla="*/ 80 h 173"/>
                <a:gd name="T36" fmla="*/ 3 w 102"/>
                <a:gd name="T37" fmla="*/ 57 h 173"/>
                <a:gd name="T38" fmla="*/ 3 w 102"/>
                <a:gd name="T39" fmla="*/ 43 h 173"/>
                <a:gd name="T40" fmla="*/ 6 w 102"/>
                <a:gd name="T41" fmla="*/ 26 h 173"/>
                <a:gd name="T42" fmla="*/ 20 w 102"/>
                <a:gd name="T43" fmla="*/ 11 h 173"/>
                <a:gd name="T44" fmla="*/ 54 w 102"/>
                <a:gd name="T45" fmla="*/ 0 h 173"/>
                <a:gd name="T46" fmla="*/ 71 w 102"/>
                <a:gd name="T47" fmla="*/ 3 h 173"/>
                <a:gd name="T48" fmla="*/ 88 w 102"/>
                <a:gd name="T49" fmla="*/ 9 h 173"/>
                <a:gd name="T50" fmla="*/ 91 w 102"/>
                <a:gd name="T51" fmla="*/ 43 h 173"/>
                <a:gd name="T52" fmla="*/ 77 w 102"/>
                <a:gd name="T53" fmla="*/ 23 h 173"/>
                <a:gd name="T54" fmla="*/ 57 w 102"/>
                <a:gd name="T55" fmla="*/ 11 h 173"/>
                <a:gd name="T56" fmla="*/ 48 w 102"/>
                <a:gd name="T57" fmla="*/ 11 h 173"/>
                <a:gd name="T58" fmla="*/ 29 w 102"/>
                <a:gd name="T59" fmla="*/ 20 h 173"/>
                <a:gd name="T60" fmla="*/ 23 w 102"/>
                <a:gd name="T61" fmla="*/ 37 h 173"/>
                <a:gd name="T62" fmla="*/ 23 w 102"/>
                <a:gd name="T63" fmla="*/ 45 h 173"/>
                <a:gd name="T64" fmla="*/ 40 w 102"/>
                <a:gd name="T65" fmla="*/ 63 h 173"/>
                <a:gd name="T66" fmla="*/ 57 w 102"/>
                <a:gd name="T67" fmla="*/ 68 h 173"/>
                <a:gd name="T68" fmla="*/ 88 w 102"/>
                <a:gd name="T69" fmla="*/ 88 h 173"/>
                <a:gd name="T70" fmla="*/ 100 w 102"/>
                <a:gd name="T71" fmla="*/ 102 h 173"/>
                <a:gd name="T72" fmla="*/ 102 w 102"/>
                <a:gd name="T73" fmla="*/ 122 h 17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02" h="173">
                  <a:moveTo>
                    <a:pt x="102" y="122"/>
                  </a:moveTo>
                  <a:lnTo>
                    <a:pt x="102" y="122"/>
                  </a:lnTo>
                  <a:lnTo>
                    <a:pt x="102" y="134"/>
                  </a:lnTo>
                  <a:lnTo>
                    <a:pt x="97" y="142"/>
                  </a:lnTo>
                  <a:lnTo>
                    <a:pt x="91" y="151"/>
                  </a:lnTo>
                  <a:lnTo>
                    <a:pt x="85" y="159"/>
                  </a:lnTo>
                  <a:lnTo>
                    <a:pt x="77" y="165"/>
                  </a:lnTo>
                  <a:lnTo>
                    <a:pt x="68" y="170"/>
                  </a:lnTo>
                  <a:lnTo>
                    <a:pt x="57" y="173"/>
                  </a:lnTo>
                  <a:lnTo>
                    <a:pt x="48" y="173"/>
                  </a:lnTo>
                  <a:lnTo>
                    <a:pt x="34" y="170"/>
                  </a:lnTo>
                  <a:lnTo>
                    <a:pt x="20" y="168"/>
                  </a:lnTo>
                  <a:lnTo>
                    <a:pt x="3" y="159"/>
                  </a:lnTo>
                  <a:lnTo>
                    <a:pt x="0" y="122"/>
                  </a:lnTo>
                  <a:lnTo>
                    <a:pt x="6" y="136"/>
                  </a:lnTo>
                  <a:lnTo>
                    <a:pt x="14" y="148"/>
                  </a:lnTo>
                  <a:lnTo>
                    <a:pt x="29" y="159"/>
                  </a:lnTo>
                  <a:lnTo>
                    <a:pt x="37" y="162"/>
                  </a:lnTo>
                  <a:lnTo>
                    <a:pt x="46" y="162"/>
                  </a:lnTo>
                  <a:lnTo>
                    <a:pt x="54" y="162"/>
                  </a:lnTo>
                  <a:lnTo>
                    <a:pt x="63" y="159"/>
                  </a:lnTo>
                  <a:lnTo>
                    <a:pt x="68" y="156"/>
                  </a:lnTo>
                  <a:lnTo>
                    <a:pt x="74" y="151"/>
                  </a:lnTo>
                  <a:lnTo>
                    <a:pt x="80" y="139"/>
                  </a:lnTo>
                  <a:lnTo>
                    <a:pt x="80" y="131"/>
                  </a:lnTo>
                  <a:lnTo>
                    <a:pt x="80" y="122"/>
                  </a:lnTo>
                  <a:lnTo>
                    <a:pt x="77" y="114"/>
                  </a:lnTo>
                  <a:lnTo>
                    <a:pt x="68" y="105"/>
                  </a:lnTo>
                  <a:lnTo>
                    <a:pt x="54" y="97"/>
                  </a:lnTo>
                  <a:lnTo>
                    <a:pt x="37" y="88"/>
                  </a:lnTo>
                  <a:lnTo>
                    <a:pt x="23" y="80"/>
                  </a:lnTo>
                  <a:lnTo>
                    <a:pt x="11" y="68"/>
                  </a:lnTo>
                  <a:lnTo>
                    <a:pt x="3" y="57"/>
                  </a:lnTo>
                  <a:lnTo>
                    <a:pt x="3" y="43"/>
                  </a:lnTo>
                  <a:lnTo>
                    <a:pt x="3" y="34"/>
                  </a:lnTo>
                  <a:lnTo>
                    <a:pt x="6" y="26"/>
                  </a:lnTo>
                  <a:lnTo>
                    <a:pt x="11" y="17"/>
                  </a:lnTo>
                  <a:lnTo>
                    <a:pt x="20" y="11"/>
                  </a:lnTo>
                  <a:lnTo>
                    <a:pt x="34" y="3"/>
                  </a:lnTo>
                  <a:lnTo>
                    <a:pt x="54" y="0"/>
                  </a:lnTo>
                  <a:lnTo>
                    <a:pt x="71" y="3"/>
                  </a:lnTo>
                  <a:lnTo>
                    <a:pt x="80" y="6"/>
                  </a:lnTo>
                  <a:lnTo>
                    <a:pt x="88" y="9"/>
                  </a:lnTo>
                  <a:lnTo>
                    <a:pt x="91" y="43"/>
                  </a:lnTo>
                  <a:lnTo>
                    <a:pt x="85" y="31"/>
                  </a:lnTo>
                  <a:lnTo>
                    <a:pt x="77" y="23"/>
                  </a:lnTo>
                  <a:lnTo>
                    <a:pt x="65" y="14"/>
                  </a:lnTo>
                  <a:lnTo>
                    <a:pt x="57" y="11"/>
                  </a:lnTo>
                  <a:lnTo>
                    <a:pt x="48" y="11"/>
                  </a:lnTo>
                  <a:lnTo>
                    <a:pt x="37" y="11"/>
                  </a:lnTo>
                  <a:lnTo>
                    <a:pt x="29" y="20"/>
                  </a:lnTo>
                  <a:lnTo>
                    <a:pt x="23" y="28"/>
                  </a:lnTo>
                  <a:lnTo>
                    <a:pt x="23" y="37"/>
                  </a:lnTo>
                  <a:lnTo>
                    <a:pt x="23" y="45"/>
                  </a:lnTo>
                  <a:lnTo>
                    <a:pt x="31" y="54"/>
                  </a:lnTo>
                  <a:lnTo>
                    <a:pt x="40" y="63"/>
                  </a:lnTo>
                  <a:lnTo>
                    <a:pt x="57" y="68"/>
                  </a:lnTo>
                  <a:lnTo>
                    <a:pt x="74" y="77"/>
                  </a:lnTo>
                  <a:lnTo>
                    <a:pt x="88" y="88"/>
                  </a:lnTo>
                  <a:lnTo>
                    <a:pt x="94" y="94"/>
                  </a:lnTo>
                  <a:lnTo>
                    <a:pt x="100" y="102"/>
                  </a:lnTo>
                  <a:lnTo>
                    <a:pt x="102" y="111"/>
                  </a:lnTo>
                  <a:lnTo>
                    <a:pt x="102" y="122"/>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800"/>
            </a:p>
          </p:txBody>
        </p:sp>
        <p:sp>
          <p:nvSpPr>
            <p:cNvPr id="24" name="Freeform 1750"/>
            <p:cNvSpPr>
              <a:spLocks/>
            </p:cNvSpPr>
            <p:nvPr userDrawn="1"/>
          </p:nvSpPr>
          <p:spPr bwMode="auto">
            <a:xfrm>
              <a:off x="3791" y="2866"/>
              <a:ext cx="37" cy="167"/>
            </a:xfrm>
            <a:custGeom>
              <a:avLst/>
              <a:gdLst>
                <a:gd name="T0" fmla="*/ 37 w 37"/>
                <a:gd name="T1" fmla="*/ 0 h 167"/>
                <a:gd name="T2" fmla="*/ 37 w 37"/>
                <a:gd name="T3" fmla="*/ 0 h 167"/>
                <a:gd name="T4" fmla="*/ 32 w 37"/>
                <a:gd name="T5" fmla="*/ 3 h 167"/>
                <a:gd name="T6" fmla="*/ 29 w 37"/>
                <a:gd name="T7" fmla="*/ 11 h 167"/>
                <a:gd name="T8" fmla="*/ 29 w 37"/>
                <a:gd name="T9" fmla="*/ 156 h 167"/>
                <a:gd name="T10" fmla="*/ 29 w 37"/>
                <a:gd name="T11" fmla="*/ 156 h 167"/>
                <a:gd name="T12" fmla="*/ 32 w 37"/>
                <a:gd name="T13" fmla="*/ 165 h 167"/>
                <a:gd name="T14" fmla="*/ 37 w 37"/>
                <a:gd name="T15" fmla="*/ 167 h 167"/>
                <a:gd name="T16" fmla="*/ 0 w 37"/>
                <a:gd name="T17" fmla="*/ 167 h 167"/>
                <a:gd name="T18" fmla="*/ 0 w 37"/>
                <a:gd name="T19" fmla="*/ 167 h 167"/>
                <a:gd name="T20" fmla="*/ 3 w 37"/>
                <a:gd name="T21" fmla="*/ 165 h 167"/>
                <a:gd name="T22" fmla="*/ 6 w 37"/>
                <a:gd name="T23" fmla="*/ 156 h 167"/>
                <a:gd name="T24" fmla="*/ 6 w 37"/>
                <a:gd name="T25" fmla="*/ 11 h 167"/>
                <a:gd name="T26" fmla="*/ 6 w 37"/>
                <a:gd name="T27" fmla="*/ 11 h 167"/>
                <a:gd name="T28" fmla="*/ 3 w 37"/>
                <a:gd name="T29" fmla="*/ 3 h 167"/>
                <a:gd name="T30" fmla="*/ 0 w 37"/>
                <a:gd name="T31" fmla="*/ 0 h 167"/>
                <a:gd name="T32" fmla="*/ 37 w 37"/>
                <a:gd name="T33" fmla="*/ 0 h 167"/>
                <a:gd name="T34" fmla="*/ 37 w 37"/>
                <a:gd name="T35" fmla="*/ 0 h 16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7" h="167">
                  <a:moveTo>
                    <a:pt x="37" y="0"/>
                  </a:moveTo>
                  <a:lnTo>
                    <a:pt x="37" y="0"/>
                  </a:lnTo>
                  <a:lnTo>
                    <a:pt x="32" y="3"/>
                  </a:lnTo>
                  <a:lnTo>
                    <a:pt x="29" y="11"/>
                  </a:lnTo>
                  <a:lnTo>
                    <a:pt x="29" y="156"/>
                  </a:lnTo>
                  <a:lnTo>
                    <a:pt x="32" y="165"/>
                  </a:lnTo>
                  <a:lnTo>
                    <a:pt x="37" y="167"/>
                  </a:lnTo>
                  <a:lnTo>
                    <a:pt x="0" y="167"/>
                  </a:lnTo>
                  <a:lnTo>
                    <a:pt x="3" y="165"/>
                  </a:lnTo>
                  <a:lnTo>
                    <a:pt x="6" y="156"/>
                  </a:lnTo>
                  <a:lnTo>
                    <a:pt x="6" y="11"/>
                  </a:lnTo>
                  <a:lnTo>
                    <a:pt x="3" y="3"/>
                  </a:lnTo>
                  <a:lnTo>
                    <a:pt x="0" y="0"/>
                  </a:lnTo>
                  <a:lnTo>
                    <a:pt x="37" y="0"/>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800"/>
            </a:p>
          </p:txBody>
        </p:sp>
        <p:sp>
          <p:nvSpPr>
            <p:cNvPr id="25" name="Freeform 1751"/>
            <p:cNvSpPr>
              <a:spLocks/>
            </p:cNvSpPr>
            <p:nvPr userDrawn="1"/>
          </p:nvSpPr>
          <p:spPr bwMode="auto">
            <a:xfrm>
              <a:off x="3840" y="2866"/>
              <a:ext cx="130" cy="167"/>
            </a:xfrm>
            <a:custGeom>
              <a:avLst/>
              <a:gdLst>
                <a:gd name="T0" fmla="*/ 79 w 130"/>
                <a:gd name="T1" fmla="*/ 11 h 167"/>
                <a:gd name="T2" fmla="*/ 79 w 130"/>
                <a:gd name="T3" fmla="*/ 156 h 167"/>
                <a:gd name="T4" fmla="*/ 79 w 130"/>
                <a:gd name="T5" fmla="*/ 156 h 167"/>
                <a:gd name="T6" fmla="*/ 79 w 130"/>
                <a:gd name="T7" fmla="*/ 165 h 167"/>
                <a:gd name="T8" fmla="*/ 85 w 130"/>
                <a:gd name="T9" fmla="*/ 167 h 167"/>
                <a:gd name="T10" fmla="*/ 48 w 130"/>
                <a:gd name="T11" fmla="*/ 167 h 167"/>
                <a:gd name="T12" fmla="*/ 48 w 130"/>
                <a:gd name="T13" fmla="*/ 167 h 167"/>
                <a:gd name="T14" fmla="*/ 54 w 130"/>
                <a:gd name="T15" fmla="*/ 165 h 167"/>
                <a:gd name="T16" fmla="*/ 54 w 130"/>
                <a:gd name="T17" fmla="*/ 156 h 167"/>
                <a:gd name="T18" fmla="*/ 54 w 130"/>
                <a:gd name="T19" fmla="*/ 11 h 167"/>
                <a:gd name="T20" fmla="*/ 54 w 130"/>
                <a:gd name="T21" fmla="*/ 11 h 167"/>
                <a:gd name="T22" fmla="*/ 14 w 130"/>
                <a:gd name="T23" fmla="*/ 14 h 167"/>
                <a:gd name="T24" fmla="*/ 14 w 130"/>
                <a:gd name="T25" fmla="*/ 14 h 167"/>
                <a:gd name="T26" fmla="*/ 11 w 130"/>
                <a:gd name="T27" fmla="*/ 14 h 167"/>
                <a:gd name="T28" fmla="*/ 5 w 130"/>
                <a:gd name="T29" fmla="*/ 17 h 167"/>
                <a:gd name="T30" fmla="*/ 0 w 130"/>
                <a:gd name="T31" fmla="*/ 23 h 167"/>
                <a:gd name="T32" fmla="*/ 0 w 130"/>
                <a:gd name="T33" fmla="*/ 0 h 167"/>
                <a:gd name="T34" fmla="*/ 130 w 130"/>
                <a:gd name="T35" fmla="*/ 0 h 167"/>
                <a:gd name="T36" fmla="*/ 130 w 130"/>
                <a:gd name="T37" fmla="*/ 23 h 167"/>
                <a:gd name="T38" fmla="*/ 130 w 130"/>
                <a:gd name="T39" fmla="*/ 23 h 167"/>
                <a:gd name="T40" fmla="*/ 128 w 130"/>
                <a:gd name="T41" fmla="*/ 17 h 167"/>
                <a:gd name="T42" fmla="*/ 119 w 130"/>
                <a:gd name="T43" fmla="*/ 14 h 167"/>
                <a:gd name="T44" fmla="*/ 119 w 130"/>
                <a:gd name="T45" fmla="*/ 14 h 167"/>
                <a:gd name="T46" fmla="*/ 79 w 130"/>
                <a:gd name="T47" fmla="*/ 11 h 167"/>
                <a:gd name="T48" fmla="*/ 79 w 130"/>
                <a:gd name="T49" fmla="*/ 11 h 16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30" h="167">
                  <a:moveTo>
                    <a:pt x="79" y="11"/>
                  </a:moveTo>
                  <a:lnTo>
                    <a:pt x="79" y="156"/>
                  </a:lnTo>
                  <a:lnTo>
                    <a:pt x="79" y="165"/>
                  </a:lnTo>
                  <a:lnTo>
                    <a:pt x="85" y="167"/>
                  </a:lnTo>
                  <a:lnTo>
                    <a:pt x="48" y="167"/>
                  </a:lnTo>
                  <a:lnTo>
                    <a:pt x="54" y="165"/>
                  </a:lnTo>
                  <a:lnTo>
                    <a:pt x="54" y="156"/>
                  </a:lnTo>
                  <a:lnTo>
                    <a:pt x="54" y="11"/>
                  </a:lnTo>
                  <a:lnTo>
                    <a:pt x="14" y="14"/>
                  </a:lnTo>
                  <a:lnTo>
                    <a:pt x="11" y="14"/>
                  </a:lnTo>
                  <a:lnTo>
                    <a:pt x="5" y="17"/>
                  </a:lnTo>
                  <a:lnTo>
                    <a:pt x="0" y="23"/>
                  </a:lnTo>
                  <a:lnTo>
                    <a:pt x="0" y="0"/>
                  </a:lnTo>
                  <a:lnTo>
                    <a:pt x="130" y="0"/>
                  </a:lnTo>
                  <a:lnTo>
                    <a:pt x="130" y="23"/>
                  </a:lnTo>
                  <a:lnTo>
                    <a:pt x="128" y="17"/>
                  </a:lnTo>
                  <a:lnTo>
                    <a:pt x="119" y="14"/>
                  </a:lnTo>
                  <a:lnTo>
                    <a:pt x="79" y="11"/>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800"/>
            </a:p>
          </p:txBody>
        </p:sp>
        <p:sp>
          <p:nvSpPr>
            <p:cNvPr id="26" name="Freeform 1752"/>
            <p:cNvSpPr>
              <a:spLocks/>
            </p:cNvSpPr>
            <p:nvPr userDrawn="1"/>
          </p:nvSpPr>
          <p:spPr bwMode="auto">
            <a:xfrm>
              <a:off x="3976" y="2866"/>
              <a:ext cx="142" cy="167"/>
            </a:xfrm>
            <a:custGeom>
              <a:avLst/>
              <a:gdLst>
                <a:gd name="T0" fmla="*/ 142 w 142"/>
                <a:gd name="T1" fmla="*/ 0 h 167"/>
                <a:gd name="T2" fmla="*/ 142 w 142"/>
                <a:gd name="T3" fmla="*/ 0 h 167"/>
                <a:gd name="T4" fmla="*/ 131 w 142"/>
                <a:gd name="T5" fmla="*/ 6 h 167"/>
                <a:gd name="T6" fmla="*/ 125 w 142"/>
                <a:gd name="T7" fmla="*/ 14 h 167"/>
                <a:gd name="T8" fmla="*/ 85 w 142"/>
                <a:gd name="T9" fmla="*/ 88 h 167"/>
                <a:gd name="T10" fmla="*/ 85 w 142"/>
                <a:gd name="T11" fmla="*/ 156 h 167"/>
                <a:gd name="T12" fmla="*/ 85 w 142"/>
                <a:gd name="T13" fmla="*/ 156 h 167"/>
                <a:gd name="T14" fmla="*/ 88 w 142"/>
                <a:gd name="T15" fmla="*/ 165 h 167"/>
                <a:gd name="T16" fmla="*/ 97 w 142"/>
                <a:gd name="T17" fmla="*/ 167 h 167"/>
                <a:gd name="T18" fmla="*/ 54 w 142"/>
                <a:gd name="T19" fmla="*/ 167 h 167"/>
                <a:gd name="T20" fmla="*/ 54 w 142"/>
                <a:gd name="T21" fmla="*/ 167 h 167"/>
                <a:gd name="T22" fmla="*/ 60 w 142"/>
                <a:gd name="T23" fmla="*/ 165 h 167"/>
                <a:gd name="T24" fmla="*/ 63 w 142"/>
                <a:gd name="T25" fmla="*/ 162 h 167"/>
                <a:gd name="T26" fmla="*/ 63 w 142"/>
                <a:gd name="T27" fmla="*/ 156 h 167"/>
                <a:gd name="T28" fmla="*/ 63 w 142"/>
                <a:gd name="T29" fmla="*/ 88 h 167"/>
                <a:gd name="T30" fmla="*/ 14 w 142"/>
                <a:gd name="T31" fmla="*/ 11 h 167"/>
                <a:gd name="T32" fmla="*/ 14 w 142"/>
                <a:gd name="T33" fmla="*/ 11 h 167"/>
                <a:gd name="T34" fmla="*/ 9 w 142"/>
                <a:gd name="T35" fmla="*/ 6 h 167"/>
                <a:gd name="T36" fmla="*/ 0 w 142"/>
                <a:gd name="T37" fmla="*/ 0 h 167"/>
                <a:gd name="T38" fmla="*/ 48 w 142"/>
                <a:gd name="T39" fmla="*/ 0 h 167"/>
                <a:gd name="T40" fmla="*/ 48 w 142"/>
                <a:gd name="T41" fmla="*/ 0 h 167"/>
                <a:gd name="T42" fmla="*/ 45 w 142"/>
                <a:gd name="T43" fmla="*/ 0 h 167"/>
                <a:gd name="T44" fmla="*/ 43 w 142"/>
                <a:gd name="T45" fmla="*/ 3 h 167"/>
                <a:gd name="T46" fmla="*/ 43 w 142"/>
                <a:gd name="T47" fmla="*/ 8 h 167"/>
                <a:gd name="T48" fmla="*/ 45 w 142"/>
                <a:gd name="T49" fmla="*/ 14 h 167"/>
                <a:gd name="T50" fmla="*/ 80 w 142"/>
                <a:gd name="T51" fmla="*/ 77 h 167"/>
                <a:gd name="T52" fmla="*/ 114 w 142"/>
                <a:gd name="T53" fmla="*/ 11 h 167"/>
                <a:gd name="T54" fmla="*/ 114 w 142"/>
                <a:gd name="T55" fmla="*/ 11 h 167"/>
                <a:gd name="T56" fmla="*/ 114 w 142"/>
                <a:gd name="T57" fmla="*/ 6 h 167"/>
                <a:gd name="T58" fmla="*/ 114 w 142"/>
                <a:gd name="T59" fmla="*/ 3 h 167"/>
                <a:gd name="T60" fmla="*/ 108 w 142"/>
                <a:gd name="T61" fmla="*/ 0 h 167"/>
                <a:gd name="T62" fmla="*/ 142 w 142"/>
                <a:gd name="T63" fmla="*/ 0 h 167"/>
                <a:gd name="T64" fmla="*/ 142 w 142"/>
                <a:gd name="T65" fmla="*/ 0 h 1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42" h="167">
                  <a:moveTo>
                    <a:pt x="142" y="0"/>
                  </a:moveTo>
                  <a:lnTo>
                    <a:pt x="142" y="0"/>
                  </a:lnTo>
                  <a:lnTo>
                    <a:pt x="131" y="6"/>
                  </a:lnTo>
                  <a:lnTo>
                    <a:pt x="125" y="14"/>
                  </a:lnTo>
                  <a:lnTo>
                    <a:pt x="85" y="88"/>
                  </a:lnTo>
                  <a:lnTo>
                    <a:pt x="85" y="156"/>
                  </a:lnTo>
                  <a:lnTo>
                    <a:pt x="88" y="165"/>
                  </a:lnTo>
                  <a:lnTo>
                    <a:pt x="97" y="167"/>
                  </a:lnTo>
                  <a:lnTo>
                    <a:pt x="54" y="167"/>
                  </a:lnTo>
                  <a:lnTo>
                    <a:pt x="60" y="165"/>
                  </a:lnTo>
                  <a:lnTo>
                    <a:pt x="63" y="162"/>
                  </a:lnTo>
                  <a:lnTo>
                    <a:pt x="63" y="156"/>
                  </a:lnTo>
                  <a:lnTo>
                    <a:pt x="63" y="88"/>
                  </a:lnTo>
                  <a:lnTo>
                    <a:pt x="14" y="11"/>
                  </a:lnTo>
                  <a:lnTo>
                    <a:pt x="9" y="6"/>
                  </a:lnTo>
                  <a:lnTo>
                    <a:pt x="0" y="0"/>
                  </a:lnTo>
                  <a:lnTo>
                    <a:pt x="48" y="0"/>
                  </a:lnTo>
                  <a:lnTo>
                    <a:pt x="45" y="0"/>
                  </a:lnTo>
                  <a:lnTo>
                    <a:pt x="43" y="3"/>
                  </a:lnTo>
                  <a:lnTo>
                    <a:pt x="43" y="8"/>
                  </a:lnTo>
                  <a:lnTo>
                    <a:pt x="45" y="14"/>
                  </a:lnTo>
                  <a:lnTo>
                    <a:pt x="80" y="77"/>
                  </a:lnTo>
                  <a:lnTo>
                    <a:pt x="114" y="11"/>
                  </a:lnTo>
                  <a:lnTo>
                    <a:pt x="114" y="6"/>
                  </a:lnTo>
                  <a:lnTo>
                    <a:pt x="114" y="3"/>
                  </a:lnTo>
                  <a:lnTo>
                    <a:pt x="108" y="0"/>
                  </a:lnTo>
                  <a:lnTo>
                    <a:pt x="142" y="0"/>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800"/>
            </a:p>
          </p:txBody>
        </p:sp>
        <p:sp>
          <p:nvSpPr>
            <p:cNvPr id="27" name="Freeform 1753"/>
            <p:cNvSpPr>
              <a:spLocks noEditPoints="1"/>
            </p:cNvSpPr>
            <p:nvPr userDrawn="1"/>
          </p:nvSpPr>
          <p:spPr bwMode="auto">
            <a:xfrm>
              <a:off x="4192" y="2863"/>
              <a:ext cx="156" cy="173"/>
            </a:xfrm>
            <a:custGeom>
              <a:avLst/>
              <a:gdLst>
                <a:gd name="T0" fmla="*/ 77 w 156"/>
                <a:gd name="T1" fmla="*/ 173 h 173"/>
                <a:gd name="T2" fmla="*/ 48 w 156"/>
                <a:gd name="T3" fmla="*/ 165 h 173"/>
                <a:gd name="T4" fmla="*/ 23 w 156"/>
                <a:gd name="T5" fmla="*/ 148 h 173"/>
                <a:gd name="T6" fmla="*/ 6 w 156"/>
                <a:gd name="T7" fmla="*/ 119 h 173"/>
                <a:gd name="T8" fmla="*/ 0 w 156"/>
                <a:gd name="T9" fmla="*/ 85 h 173"/>
                <a:gd name="T10" fmla="*/ 3 w 156"/>
                <a:gd name="T11" fmla="*/ 68 h 173"/>
                <a:gd name="T12" fmla="*/ 14 w 156"/>
                <a:gd name="T13" fmla="*/ 40 h 173"/>
                <a:gd name="T14" fmla="*/ 34 w 156"/>
                <a:gd name="T15" fmla="*/ 14 h 173"/>
                <a:gd name="T16" fmla="*/ 62 w 156"/>
                <a:gd name="T17" fmla="*/ 3 h 173"/>
                <a:gd name="T18" fmla="*/ 82 w 156"/>
                <a:gd name="T19" fmla="*/ 0 h 173"/>
                <a:gd name="T20" fmla="*/ 108 w 156"/>
                <a:gd name="T21" fmla="*/ 6 h 173"/>
                <a:gd name="T22" fmla="*/ 133 w 156"/>
                <a:gd name="T23" fmla="*/ 23 h 173"/>
                <a:gd name="T24" fmla="*/ 150 w 156"/>
                <a:gd name="T25" fmla="*/ 51 h 173"/>
                <a:gd name="T26" fmla="*/ 156 w 156"/>
                <a:gd name="T27" fmla="*/ 88 h 173"/>
                <a:gd name="T28" fmla="*/ 156 w 156"/>
                <a:gd name="T29" fmla="*/ 108 h 173"/>
                <a:gd name="T30" fmla="*/ 142 w 156"/>
                <a:gd name="T31" fmla="*/ 139 h 173"/>
                <a:gd name="T32" fmla="*/ 119 w 156"/>
                <a:gd name="T33" fmla="*/ 162 h 173"/>
                <a:gd name="T34" fmla="*/ 91 w 156"/>
                <a:gd name="T35" fmla="*/ 173 h 173"/>
                <a:gd name="T36" fmla="*/ 77 w 156"/>
                <a:gd name="T37" fmla="*/ 173 h 173"/>
                <a:gd name="T38" fmla="*/ 25 w 156"/>
                <a:gd name="T39" fmla="*/ 82 h 173"/>
                <a:gd name="T40" fmla="*/ 31 w 156"/>
                <a:gd name="T41" fmla="*/ 119 h 173"/>
                <a:gd name="T42" fmla="*/ 43 w 156"/>
                <a:gd name="T43" fmla="*/ 142 h 173"/>
                <a:gd name="T44" fmla="*/ 60 w 156"/>
                <a:gd name="T45" fmla="*/ 156 h 173"/>
                <a:gd name="T46" fmla="*/ 79 w 156"/>
                <a:gd name="T47" fmla="*/ 162 h 173"/>
                <a:gd name="T48" fmla="*/ 91 w 156"/>
                <a:gd name="T49" fmla="*/ 159 h 173"/>
                <a:gd name="T50" fmla="*/ 111 w 156"/>
                <a:gd name="T51" fmla="*/ 151 h 173"/>
                <a:gd name="T52" fmla="*/ 122 w 156"/>
                <a:gd name="T53" fmla="*/ 131 h 173"/>
                <a:gd name="T54" fmla="*/ 131 w 156"/>
                <a:gd name="T55" fmla="*/ 105 h 173"/>
                <a:gd name="T56" fmla="*/ 131 w 156"/>
                <a:gd name="T57" fmla="*/ 88 h 173"/>
                <a:gd name="T58" fmla="*/ 128 w 156"/>
                <a:gd name="T59" fmla="*/ 57 h 173"/>
                <a:gd name="T60" fmla="*/ 116 w 156"/>
                <a:gd name="T61" fmla="*/ 31 h 173"/>
                <a:gd name="T62" fmla="*/ 102 w 156"/>
                <a:gd name="T63" fmla="*/ 17 h 173"/>
                <a:gd name="T64" fmla="*/ 79 w 156"/>
                <a:gd name="T65" fmla="*/ 11 h 173"/>
                <a:gd name="T66" fmla="*/ 68 w 156"/>
                <a:gd name="T67" fmla="*/ 11 h 173"/>
                <a:gd name="T68" fmla="*/ 48 w 156"/>
                <a:gd name="T69" fmla="*/ 23 h 173"/>
                <a:gd name="T70" fmla="*/ 34 w 156"/>
                <a:gd name="T71" fmla="*/ 40 h 173"/>
                <a:gd name="T72" fmla="*/ 28 w 156"/>
                <a:gd name="T73" fmla="*/ 65 h 173"/>
                <a:gd name="T74" fmla="*/ 25 w 156"/>
                <a:gd name="T75" fmla="*/ 82 h 17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56" h="173">
                  <a:moveTo>
                    <a:pt x="77" y="173"/>
                  </a:moveTo>
                  <a:lnTo>
                    <a:pt x="77" y="173"/>
                  </a:lnTo>
                  <a:lnTo>
                    <a:pt x="62" y="170"/>
                  </a:lnTo>
                  <a:lnTo>
                    <a:pt x="48" y="165"/>
                  </a:lnTo>
                  <a:lnTo>
                    <a:pt x="34" y="159"/>
                  </a:lnTo>
                  <a:lnTo>
                    <a:pt x="23" y="148"/>
                  </a:lnTo>
                  <a:lnTo>
                    <a:pt x="14" y="134"/>
                  </a:lnTo>
                  <a:lnTo>
                    <a:pt x="6" y="119"/>
                  </a:lnTo>
                  <a:lnTo>
                    <a:pt x="3" y="102"/>
                  </a:lnTo>
                  <a:lnTo>
                    <a:pt x="0" y="85"/>
                  </a:lnTo>
                  <a:lnTo>
                    <a:pt x="3" y="68"/>
                  </a:lnTo>
                  <a:lnTo>
                    <a:pt x="6" y="54"/>
                  </a:lnTo>
                  <a:lnTo>
                    <a:pt x="14" y="40"/>
                  </a:lnTo>
                  <a:lnTo>
                    <a:pt x="23" y="26"/>
                  </a:lnTo>
                  <a:lnTo>
                    <a:pt x="34" y="14"/>
                  </a:lnTo>
                  <a:lnTo>
                    <a:pt x="48" y="6"/>
                  </a:lnTo>
                  <a:lnTo>
                    <a:pt x="62" y="3"/>
                  </a:lnTo>
                  <a:lnTo>
                    <a:pt x="82" y="0"/>
                  </a:lnTo>
                  <a:lnTo>
                    <a:pt x="94" y="3"/>
                  </a:lnTo>
                  <a:lnTo>
                    <a:pt x="108" y="6"/>
                  </a:lnTo>
                  <a:lnTo>
                    <a:pt x="122" y="14"/>
                  </a:lnTo>
                  <a:lnTo>
                    <a:pt x="133" y="23"/>
                  </a:lnTo>
                  <a:lnTo>
                    <a:pt x="142" y="37"/>
                  </a:lnTo>
                  <a:lnTo>
                    <a:pt x="150" y="51"/>
                  </a:lnTo>
                  <a:lnTo>
                    <a:pt x="156" y="68"/>
                  </a:lnTo>
                  <a:lnTo>
                    <a:pt x="156" y="88"/>
                  </a:lnTo>
                  <a:lnTo>
                    <a:pt x="156" y="108"/>
                  </a:lnTo>
                  <a:lnTo>
                    <a:pt x="150" y="125"/>
                  </a:lnTo>
                  <a:lnTo>
                    <a:pt x="142" y="139"/>
                  </a:lnTo>
                  <a:lnTo>
                    <a:pt x="131" y="153"/>
                  </a:lnTo>
                  <a:lnTo>
                    <a:pt x="119" y="162"/>
                  </a:lnTo>
                  <a:lnTo>
                    <a:pt x="105" y="168"/>
                  </a:lnTo>
                  <a:lnTo>
                    <a:pt x="91" y="173"/>
                  </a:lnTo>
                  <a:lnTo>
                    <a:pt x="77" y="173"/>
                  </a:lnTo>
                  <a:close/>
                  <a:moveTo>
                    <a:pt x="25" y="82"/>
                  </a:moveTo>
                  <a:lnTo>
                    <a:pt x="25" y="82"/>
                  </a:lnTo>
                  <a:lnTo>
                    <a:pt x="28" y="102"/>
                  </a:lnTo>
                  <a:lnTo>
                    <a:pt x="31" y="119"/>
                  </a:lnTo>
                  <a:lnTo>
                    <a:pt x="37" y="131"/>
                  </a:lnTo>
                  <a:lnTo>
                    <a:pt x="43" y="142"/>
                  </a:lnTo>
                  <a:lnTo>
                    <a:pt x="51" y="151"/>
                  </a:lnTo>
                  <a:lnTo>
                    <a:pt x="60" y="156"/>
                  </a:lnTo>
                  <a:lnTo>
                    <a:pt x="71" y="159"/>
                  </a:lnTo>
                  <a:lnTo>
                    <a:pt x="79" y="162"/>
                  </a:lnTo>
                  <a:lnTo>
                    <a:pt x="91" y="159"/>
                  </a:lnTo>
                  <a:lnTo>
                    <a:pt x="102" y="156"/>
                  </a:lnTo>
                  <a:lnTo>
                    <a:pt x="111" y="151"/>
                  </a:lnTo>
                  <a:lnTo>
                    <a:pt x="116" y="142"/>
                  </a:lnTo>
                  <a:lnTo>
                    <a:pt x="122" y="131"/>
                  </a:lnTo>
                  <a:lnTo>
                    <a:pt x="128" y="119"/>
                  </a:lnTo>
                  <a:lnTo>
                    <a:pt x="131" y="105"/>
                  </a:lnTo>
                  <a:lnTo>
                    <a:pt x="131" y="88"/>
                  </a:lnTo>
                  <a:lnTo>
                    <a:pt x="131" y="71"/>
                  </a:lnTo>
                  <a:lnTo>
                    <a:pt x="128" y="57"/>
                  </a:lnTo>
                  <a:lnTo>
                    <a:pt x="122" y="43"/>
                  </a:lnTo>
                  <a:lnTo>
                    <a:pt x="116" y="31"/>
                  </a:lnTo>
                  <a:lnTo>
                    <a:pt x="111" y="23"/>
                  </a:lnTo>
                  <a:lnTo>
                    <a:pt x="102" y="17"/>
                  </a:lnTo>
                  <a:lnTo>
                    <a:pt x="91" y="11"/>
                  </a:lnTo>
                  <a:lnTo>
                    <a:pt x="79" y="11"/>
                  </a:lnTo>
                  <a:lnTo>
                    <a:pt x="68" y="11"/>
                  </a:lnTo>
                  <a:lnTo>
                    <a:pt x="57" y="14"/>
                  </a:lnTo>
                  <a:lnTo>
                    <a:pt x="48" y="23"/>
                  </a:lnTo>
                  <a:lnTo>
                    <a:pt x="40" y="28"/>
                  </a:lnTo>
                  <a:lnTo>
                    <a:pt x="34" y="40"/>
                  </a:lnTo>
                  <a:lnTo>
                    <a:pt x="31" y="51"/>
                  </a:lnTo>
                  <a:lnTo>
                    <a:pt x="28" y="65"/>
                  </a:lnTo>
                  <a:lnTo>
                    <a:pt x="25" y="82"/>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800"/>
            </a:p>
          </p:txBody>
        </p:sp>
        <p:sp>
          <p:nvSpPr>
            <p:cNvPr id="28" name="Freeform 1754"/>
            <p:cNvSpPr>
              <a:spLocks/>
            </p:cNvSpPr>
            <p:nvPr userDrawn="1"/>
          </p:nvSpPr>
          <p:spPr bwMode="auto">
            <a:xfrm>
              <a:off x="4365" y="2866"/>
              <a:ext cx="100" cy="167"/>
            </a:xfrm>
            <a:custGeom>
              <a:avLst/>
              <a:gdLst>
                <a:gd name="T0" fmla="*/ 37 w 100"/>
                <a:gd name="T1" fmla="*/ 167 h 167"/>
                <a:gd name="T2" fmla="*/ 0 w 100"/>
                <a:gd name="T3" fmla="*/ 167 h 167"/>
                <a:gd name="T4" fmla="*/ 0 w 100"/>
                <a:gd name="T5" fmla="*/ 167 h 167"/>
                <a:gd name="T6" fmla="*/ 6 w 100"/>
                <a:gd name="T7" fmla="*/ 165 h 167"/>
                <a:gd name="T8" fmla="*/ 6 w 100"/>
                <a:gd name="T9" fmla="*/ 156 h 167"/>
                <a:gd name="T10" fmla="*/ 6 w 100"/>
                <a:gd name="T11" fmla="*/ 11 h 167"/>
                <a:gd name="T12" fmla="*/ 6 w 100"/>
                <a:gd name="T13" fmla="*/ 11 h 167"/>
                <a:gd name="T14" fmla="*/ 6 w 100"/>
                <a:gd name="T15" fmla="*/ 3 h 167"/>
                <a:gd name="T16" fmla="*/ 0 w 100"/>
                <a:gd name="T17" fmla="*/ 0 h 167"/>
                <a:gd name="T18" fmla="*/ 100 w 100"/>
                <a:gd name="T19" fmla="*/ 0 h 167"/>
                <a:gd name="T20" fmla="*/ 100 w 100"/>
                <a:gd name="T21" fmla="*/ 23 h 167"/>
                <a:gd name="T22" fmla="*/ 100 w 100"/>
                <a:gd name="T23" fmla="*/ 23 h 167"/>
                <a:gd name="T24" fmla="*/ 91 w 100"/>
                <a:gd name="T25" fmla="*/ 14 h 167"/>
                <a:gd name="T26" fmla="*/ 77 w 100"/>
                <a:gd name="T27" fmla="*/ 11 h 167"/>
                <a:gd name="T28" fmla="*/ 77 w 100"/>
                <a:gd name="T29" fmla="*/ 11 h 167"/>
                <a:gd name="T30" fmla="*/ 31 w 100"/>
                <a:gd name="T31" fmla="*/ 11 h 167"/>
                <a:gd name="T32" fmla="*/ 31 w 100"/>
                <a:gd name="T33" fmla="*/ 68 h 167"/>
                <a:gd name="T34" fmla="*/ 71 w 100"/>
                <a:gd name="T35" fmla="*/ 68 h 167"/>
                <a:gd name="T36" fmla="*/ 71 w 100"/>
                <a:gd name="T37" fmla="*/ 68 h 167"/>
                <a:gd name="T38" fmla="*/ 77 w 100"/>
                <a:gd name="T39" fmla="*/ 65 h 167"/>
                <a:gd name="T40" fmla="*/ 80 w 100"/>
                <a:gd name="T41" fmla="*/ 62 h 167"/>
                <a:gd name="T42" fmla="*/ 80 w 100"/>
                <a:gd name="T43" fmla="*/ 88 h 167"/>
                <a:gd name="T44" fmla="*/ 80 w 100"/>
                <a:gd name="T45" fmla="*/ 88 h 167"/>
                <a:gd name="T46" fmla="*/ 77 w 100"/>
                <a:gd name="T47" fmla="*/ 82 h 167"/>
                <a:gd name="T48" fmla="*/ 71 w 100"/>
                <a:gd name="T49" fmla="*/ 82 h 167"/>
                <a:gd name="T50" fmla="*/ 31 w 100"/>
                <a:gd name="T51" fmla="*/ 82 h 167"/>
                <a:gd name="T52" fmla="*/ 31 w 100"/>
                <a:gd name="T53" fmla="*/ 156 h 167"/>
                <a:gd name="T54" fmla="*/ 31 w 100"/>
                <a:gd name="T55" fmla="*/ 156 h 167"/>
                <a:gd name="T56" fmla="*/ 31 w 100"/>
                <a:gd name="T57" fmla="*/ 165 h 167"/>
                <a:gd name="T58" fmla="*/ 37 w 100"/>
                <a:gd name="T59" fmla="*/ 167 h 167"/>
                <a:gd name="T60" fmla="*/ 37 w 100"/>
                <a:gd name="T61" fmla="*/ 167 h 16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00" h="167">
                  <a:moveTo>
                    <a:pt x="37" y="167"/>
                  </a:moveTo>
                  <a:lnTo>
                    <a:pt x="0" y="167"/>
                  </a:lnTo>
                  <a:lnTo>
                    <a:pt x="6" y="165"/>
                  </a:lnTo>
                  <a:lnTo>
                    <a:pt x="6" y="156"/>
                  </a:lnTo>
                  <a:lnTo>
                    <a:pt x="6" y="11"/>
                  </a:lnTo>
                  <a:lnTo>
                    <a:pt x="6" y="3"/>
                  </a:lnTo>
                  <a:lnTo>
                    <a:pt x="0" y="0"/>
                  </a:lnTo>
                  <a:lnTo>
                    <a:pt x="100" y="0"/>
                  </a:lnTo>
                  <a:lnTo>
                    <a:pt x="100" y="23"/>
                  </a:lnTo>
                  <a:lnTo>
                    <a:pt x="91" y="14"/>
                  </a:lnTo>
                  <a:lnTo>
                    <a:pt x="77" y="11"/>
                  </a:lnTo>
                  <a:lnTo>
                    <a:pt x="31" y="11"/>
                  </a:lnTo>
                  <a:lnTo>
                    <a:pt x="31" y="68"/>
                  </a:lnTo>
                  <a:lnTo>
                    <a:pt x="71" y="68"/>
                  </a:lnTo>
                  <a:lnTo>
                    <a:pt x="77" y="65"/>
                  </a:lnTo>
                  <a:lnTo>
                    <a:pt x="80" y="62"/>
                  </a:lnTo>
                  <a:lnTo>
                    <a:pt x="80" y="88"/>
                  </a:lnTo>
                  <a:lnTo>
                    <a:pt x="77" y="82"/>
                  </a:lnTo>
                  <a:lnTo>
                    <a:pt x="71" y="82"/>
                  </a:lnTo>
                  <a:lnTo>
                    <a:pt x="31" y="82"/>
                  </a:lnTo>
                  <a:lnTo>
                    <a:pt x="31" y="156"/>
                  </a:lnTo>
                  <a:lnTo>
                    <a:pt x="31" y="165"/>
                  </a:lnTo>
                  <a:lnTo>
                    <a:pt x="37" y="167"/>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800"/>
            </a:p>
          </p:txBody>
        </p:sp>
      </p:grpSp>
      <p:sp>
        <p:nvSpPr>
          <p:cNvPr id="5124" name="Rectangle 4"/>
          <p:cNvSpPr>
            <a:spLocks noGrp="1" noChangeArrowheads="1"/>
          </p:cNvSpPr>
          <p:nvPr>
            <p:ph type="ctrTitle"/>
          </p:nvPr>
        </p:nvSpPr>
        <p:spPr>
          <a:xfrm>
            <a:off x="478367" y="1700213"/>
            <a:ext cx="11235267" cy="1873250"/>
          </a:xfrm>
        </p:spPr>
        <p:txBody>
          <a:bodyPr anchor="t"/>
          <a:lstStyle>
            <a:lvl1pPr>
              <a:lnSpc>
                <a:spcPct val="90000"/>
              </a:lnSpc>
              <a:defRPr sz="6000" b="0">
                <a:solidFill>
                  <a:srgbClr val="F8F8F8"/>
                </a:solidFill>
              </a:defRPr>
            </a:lvl1pPr>
          </a:lstStyle>
          <a:p>
            <a:pPr lvl="0"/>
            <a:r>
              <a:rPr lang="en-US" altLang="en-US" noProof="0" smtClean="0"/>
              <a:t>Click to edit Master title style</a:t>
            </a:r>
            <a:endParaRPr lang="en-GB" altLang="en-US" noProof="0" smtClean="0"/>
          </a:p>
        </p:txBody>
      </p:sp>
      <p:sp>
        <p:nvSpPr>
          <p:cNvPr id="5125" name="Rectangle 5"/>
          <p:cNvSpPr>
            <a:spLocks noGrp="1" noChangeArrowheads="1"/>
          </p:cNvSpPr>
          <p:nvPr>
            <p:ph type="subTitle" idx="1"/>
          </p:nvPr>
        </p:nvSpPr>
        <p:spPr>
          <a:xfrm>
            <a:off x="478367" y="4508500"/>
            <a:ext cx="11235267" cy="1981200"/>
          </a:xfrm>
        </p:spPr>
        <p:txBody>
          <a:bodyPr/>
          <a:lstStyle>
            <a:lvl1pPr marL="0" indent="0">
              <a:lnSpc>
                <a:spcPct val="90000"/>
              </a:lnSpc>
              <a:spcBef>
                <a:spcPct val="0"/>
              </a:spcBef>
              <a:spcAft>
                <a:spcPct val="45000"/>
              </a:spcAft>
              <a:buFont typeface="Wingdings" panose="05000000000000000000" pitchFamily="2" charset="2"/>
              <a:buNone/>
              <a:defRPr sz="3600">
                <a:solidFill>
                  <a:srgbClr val="CCE5E9"/>
                </a:solidFill>
              </a:defRPr>
            </a:lvl1pPr>
          </a:lstStyle>
          <a:p>
            <a:pPr lvl="0"/>
            <a:r>
              <a:rPr lang="en-US" altLang="en-US" noProof="0" smtClean="0"/>
              <a:t>Click to edit Master subtitle style</a:t>
            </a:r>
            <a:endParaRPr lang="en-GB" altLang="en-US" noProof="0" smtClean="0"/>
          </a:p>
        </p:txBody>
      </p:sp>
    </p:spTree>
    <p:extLst>
      <p:ext uri="{BB962C8B-B14F-4D97-AF65-F5344CB8AC3E}">
        <p14:creationId xmlns:p14="http://schemas.microsoft.com/office/powerpoint/2010/main" val="330994369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dt" sz="half" idx="10"/>
          </p:nvPr>
        </p:nvSpPr>
        <p:spPr>
          <a:ln/>
        </p:spPr>
        <p:txBody>
          <a:bodyPr/>
          <a:lstStyle>
            <a:lvl1pPr>
              <a:defRPr/>
            </a:lvl1pPr>
          </a:lstStyle>
          <a:p>
            <a:fld id="{29DE12C6-45BE-459B-8BCF-1D46189769AB}" type="datetimeFigureOut">
              <a:rPr lang="en-GB" smtClean="0"/>
              <a:t>23/02/2016</a:t>
            </a:fld>
            <a:endParaRPr lang="en-GB"/>
          </a:p>
        </p:txBody>
      </p:sp>
      <p:sp>
        <p:nvSpPr>
          <p:cNvPr id="5" name="Rectangle 7"/>
          <p:cNvSpPr>
            <a:spLocks noGrp="1" noChangeArrowheads="1"/>
          </p:cNvSpPr>
          <p:nvPr>
            <p:ph type="ftr" sz="quarter" idx="11"/>
          </p:nvPr>
        </p:nvSpPr>
        <p:spPr>
          <a:ln/>
        </p:spPr>
        <p:txBody>
          <a:bodyPr/>
          <a:lstStyle>
            <a:lvl1pPr>
              <a:defRPr/>
            </a:lvl1pPr>
          </a:lstStyle>
          <a:p>
            <a:endParaRPr lang="en-GB"/>
          </a:p>
        </p:txBody>
      </p:sp>
      <p:sp>
        <p:nvSpPr>
          <p:cNvPr id="6" name="Rectangle 8"/>
          <p:cNvSpPr>
            <a:spLocks noGrp="1" noChangeArrowheads="1"/>
          </p:cNvSpPr>
          <p:nvPr>
            <p:ph type="sldNum" sz="quarter" idx="12"/>
          </p:nvPr>
        </p:nvSpPr>
        <p:spPr>
          <a:ln/>
        </p:spPr>
        <p:txBody>
          <a:bodyPr/>
          <a:lstStyle>
            <a:lvl1pPr>
              <a:defRPr/>
            </a:lvl1pPr>
          </a:lstStyle>
          <a:p>
            <a:fld id="{2A27F33F-BA51-4370-A500-4249998C401A}" type="slidenum">
              <a:rPr lang="en-GB" smtClean="0"/>
              <a:t>‹#›</a:t>
            </a:fld>
            <a:endParaRPr lang="en-GB"/>
          </a:p>
        </p:txBody>
      </p:sp>
    </p:spTree>
    <p:extLst>
      <p:ext uri="{BB962C8B-B14F-4D97-AF65-F5344CB8AC3E}">
        <p14:creationId xmlns:p14="http://schemas.microsoft.com/office/powerpoint/2010/main" val="20595245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31800" y="908051"/>
            <a:ext cx="11328400" cy="4906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Date Placeholder 2"/>
          <p:cNvSpPr>
            <a:spLocks noGrp="1"/>
          </p:cNvSpPr>
          <p:nvPr>
            <p:ph type="dt" sz="half" idx="10"/>
          </p:nvPr>
        </p:nvSpPr>
        <p:spPr>
          <a:xfrm>
            <a:off x="914400" y="6248400"/>
            <a:ext cx="2540000" cy="457200"/>
          </a:xfrm>
        </p:spPr>
        <p:txBody>
          <a:bodyPr/>
          <a:lstStyle>
            <a:lvl1pPr>
              <a:defRPr>
                <a:solidFill>
                  <a:srgbClr val="323D43"/>
                </a:solidFill>
              </a:defRPr>
            </a:lvl1pPr>
          </a:lstStyle>
          <a:p>
            <a:fld id="{29DE12C6-45BE-459B-8BCF-1D46189769AB}" type="datetimeFigureOut">
              <a:rPr lang="en-GB" smtClean="0"/>
              <a:t>23/02/2016</a:t>
            </a:fld>
            <a:endParaRPr lang="en-GB"/>
          </a:p>
        </p:txBody>
      </p:sp>
      <p:sp>
        <p:nvSpPr>
          <p:cNvPr id="4" name="Footer Placeholder 3"/>
          <p:cNvSpPr>
            <a:spLocks noGrp="1"/>
          </p:cNvSpPr>
          <p:nvPr>
            <p:ph type="ftr" sz="quarter" idx="11"/>
          </p:nvPr>
        </p:nvSpPr>
        <p:spPr>
          <a:xfrm>
            <a:off x="4165600" y="6248400"/>
            <a:ext cx="3860800" cy="457200"/>
          </a:xfrm>
        </p:spPr>
        <p:txBody>
          <a:bodyPr/>
          <a:lstStyle>
            <a:lvl1pPr>
              <a:defRPr>
                <a:solidFill>
                  <a:srgbClr val="323D43"/>
                </a:solidFill>
              </a:defRPr>
            </a:lvl1pPr>
          </a:lstStyle>
          <a:p>
            <a:endParaRPr lang="en-GB"/>
          </a:p>
        </p:txBody>
      </p:sp>
      <p:sp>
        <p:nvSpPr>
          <p:cNvPr id="5" name="Slide Number Placeholder 4"/>
          <p:cNvSpPr>
            <a:spLocks noGrp="1"/>
          </p:cNvSpPr>
          <p:nvPr>
            <p:ph type="sldNum" sz="quarter" idx="12"/>
          </p:nvPr>
        </p:nvSpPr>
        <p:spPr>
          <a:xfrm>
            <a:off x="9169400" y="6308725"/>
            <a:ext cx="2540000" cy="457200"/>
          </a:xfrm>
        </p:spPr>
        <p:txBody>
          <a:bodyPr/>
          <a:lstStyle>
            <a:lvl1pPr>
              <a:defRPr>
                <a:solidFill>
                  <a:srgbClr val="323D43"/>
                </a:solidFill>
              </a:defRPr>
            </a:lvl1pPr>
          </a:lstStyle>
          <a:p>
            <a:fld id="{2A27F33F-BA51-4370-A500-4249998C401A}" type="slidenum">
              <a:rPr lang="en-GB" smtClean="0"/>
              <a:t>‹#›</a:t>
            </a:fld>
            <a:endParaRPr lang="en-GB"/>
          </a:p>
        </p:txBody>
      </p:sp>
    </p:spTree>
    <p:extLst>
      <p:ext uri="{BB962C8B-B14F-4D97-AF65-F5344CB8AC3E}">
        <p14:creationId xmlns:p14="http://schemas.microsoft.com/office/powerpoint/2010/main" val="113835479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6"/>
          <p:cNvSpPr>
            <a:spLocks noGrp="1" noChangeArrowheads="1"/>
          </p:cNvSpPr>
          <p:nvPr>
            <p:ph type="dt" sz="half" idx="10"/>
          </p:nvPr>
        </p:nvSpPr>
        <p:spPr>
          <a:ln/>
        </p:spPr>
        <p:txBody>
          <a:bodyPr/>
          <a:lstStyle>
            <a:lvl1pPr>
              <a:defRPr/>
            </a:lvl1pPr>
          </a:lstStyle>
          <a:p>
            <a:fld id="{29DE12C6-45BE-459B-8BCF-1D46189769AB}" type="datetimeFigureOut">
              <a:rPr lang="en-GB" smtClean="0"/>
              <a:t>23/02/2016</a:t>
            </a:fld>
            <a:endParaRPr lang="en-GB"/>
          </a:p>
        </p:txBody>
      </p:sp>
      <p:sp>
        <p:nvSpPr>
          <p:cNvPr id="5" name="Rectangle 7"/>
          <p:cNvSpPr>
            <a:spLocks noGrp="1" noChangeArrowheads="1"/>
          </p:cNvSpPr>
          <p:nvPr>
            <p:ph type="ftr" sz="quarter" idx="11"/>
          </p:nvPr>
        </p:nvSpPr>
        <p:spPr>
          <a:ln/>
        </p:spPr>
        <p:txBody>
          <a:bodyPr/>
          <a:lstStyle>
            <a:lvl1pPr>
              <a:defRPr/>
            </a:lvl1pPr>
          </a:lstStyle>
          <a:p>
            <a:endParaRPr lang="en-GB"/>
          </a:p>
        </p:txBody>
      </p:sp>
      <p:sp>
        <p:nvSpPr>
          <p:cNvPr id="6" name="Rectangle 8"/>
          <p:cNvSpPr>
            <a:spLocks noGrp="1" noChangeArrowheads="1"/>
          </p:cNvSpPr>
          <p:nvPr>
            <p:ph type="sldNum" sz="quarter" idx="12"/>
          </p:nvPr>
        </p:nvSpPr>
        <p:spPr>
          <a:ln/>
        </p:spPr>
        <p:txBody>
          <a:bodyPr/>
          <a:lstStyle>
            <a:lvl1pPr>
              <a:defRPr/>
            </a:lvl1pPr>
          </a:lstStyle>
          <a:p>
            <a:fld id="{2A27F33F-BA51-4370-A500-4249998C401A}" type="slidenum">
              <a:rPr lang="en-GB" smtClean="0"/>
              <a:t>‹#›</a:t>
            </a:fld>
            <a:endParaRPr lang="en-GB"/>
          </a:p>
        </p:txBody>
      </p:sp>
    </p:spTree>
    <p:extLst>
      <p:ext uri="{BB962C8B-B14F-4D97-AF65-F5344CB8AC3E}">
        <p14:creationId xmlns:p14="http://schemas.microsoft.com/office/powerpoint/2010/main" val="285641462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78368" y="1700213"/>
            <a:ext cx="5516033" cy="45021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1" y="1700213"/>
            <a:ext cx="5516033" cy="45021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6"/>
          <p:cNvSpPr>
            <a:spLocks noGrp="1" noChangeArrowheads="1"/>
          </p:cNvSpPr>
          <p:nvPr>
            <p:ph type="dt" sz="half" idx="10"/>
          </p:nvPr>
        </p:nvSpPr>
        <p:spPr>
          <a:ln/>
        </p:spPr>
        <p:txBody>
          <a:bodyPr/>
          <a:lstStyle>
            <a:lvl1pPr>
              <a:defRPr/>
            </a:lvl1pPr>
          </a:lstStyle>
          <a:p>
            <a:fld id="{29DE12C6-45BE-459B-8BCF-1D46189769AB}" type="datetimeFigureOut">
              <a:rPr lang="en-GB" smtClean="0"/>
              <a:t>23/02/2016</a:t>
            </a:fld>
            <a:endParaRPr lang="en-GB"/>
          </a:p>
        </p:txBody>
      </p:sp>
      <p:sp>
        <p:nvSpPr>
          <p:cNvPr id="6" name="Rectangle 7"/>
          <p:cNvSpPr>
            <a:spLocks noGrp="1" noChangeArrowheads="1"/>
          </p:cNvSpPr>
          <p:nvPr>
            <p:ph type="ftr" sz="quarter" idx="11"/>
          </p:nvPr>
        </p:nvSpPr>
        <p:spPr>
          <a:ln/>
        </p:spPr>
        <p:txBody>
          <a:bodyPr/>
          <a:lstStyle>
            <a:lvl1pPr>
              <a:defRPr/>
            </a:lvl1pPr>
          </a:lstStyle>
          <a:p>
            <a:endParaRPr lang="en-GB"/>
          </a:p>
        </p:txBody>
      </p:sp>
      <p:sp>
        <p:nvSpPr>
          <p:cNvPr id="7" name="Rectangle 8"/>
          <p:cNvSpPr>
            <a:spLocks noGrp="1" noChangeArrowheads="1"/>
          </p:cNvSpPr>
          <p:nvPr>
            <p:ph type="sldNum" sz="quarter" idx="12"/>
          </p:nvPr>
        </p:nvSpPr>
        <p:spPr>
          <a:ln/>
        </p:spPr>
        <p:txBody>
          <a:bodyPr/>
          <a:lstStyle>
            <a:lvl1pPr>
              <a:defRPr/>
            </a:lvl1pPr>
          </a:lstStyle>
          <a:p>
            <a:fld id="{2A27F33F-BA51-4370-A500-4249998C401A}" type="slidenum">
              <a:rPr lang="en-GB" smtClean="0"/>
              <a:t>‹#›</a:t>
            </a:fld>
            <a:endParaRPr lang="en-GB"/>
          </a:p>
        </p:txBody>
      </p:sp>
    </p:spTree>
    <p:extLst>
      <p:ext uri="{BB962C8B-B14F-4D97-AF65-F5344CB8AC3E}">
        <p14:creationId xmlns:p14="http://schemas.microsoft.com/office/powerpoint/2010/main" val="5413758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6"/>
          <p:cNvSpPr>
            <a:spLocks noGrp="1" noChangeArrowheads="1"/>
          </p:cNvSpPr>
          <p:nvPr>
            <p:ph type="dt" sz="half" idx="10"/>
          </p:nvPr>
        </p:nvSpPr>
        <p:spPr>
          <a:ln/>
        </p:spPr>
        <p:txBody>
          <a:bodyPr/>
          <a:lstStyle>
            <a:lvl1pPr>
              <a:defRPr/>
            </a:lvl1pPr>
          </a:lstStyle>
          <a:p>
            <a:fld id="{29DE12C6-45BE-459B-8BCF-1D46189769AB}" type="datetimeFigureOut">
              <a:rPr lang="en-GB" smtClean="0"/>
              <a:t>23/02/2016</a:t>
            </a:fld>
            <a:endParaRPr lang="en-GB"/>
          </a:p>
        </p:txBody>
      </p:sp>
      <p:sp>
        <p:nvSpPr>
          <p:cNvPr id="8" name="Rectangle 7"/>
          <p:cNvSpPr>
            <a:spLocks noGrp="1" noChangeArrowheads="1"/>
          </p:cNvSpPr>
          <p:nvPr>
            <p:ph type="ftr" sz="quarter" idx="11"/>
          </p:nvPr>
        </p:nvSpPr>
        <p:spPr>
          <a:ln/>
        </p:spPr>
        <p:txBody>
          <a:bodyPr/>
          <a:lstStyle>
            <a:lvl1pPr>
              <a:defRPr/>
            </a:lvl1pPr>
          </a:lstStyle>
          <a:p>
            <a:endParaRPr lang="en-GB"/>
          </a:p>
        </p:txBody>
      </p:sp>
      <p:sp>
        <p:nvSpPr>
          <p:cNvPr id="9" name="Rectangle 8"/>
          <p:cNvSpPr>
            <a:spLocks noGrp="1" noChangeArrowheads="1"/>
          </p:cNvSpPr>
          <p:nvPr>
            <p:ph type="sldNum" sz="quarter" idx="12"/>
          </p:nvPr>
        </p:nvSpPr>
        <p:spPr>
          <a:ln/>
        </p:spPr>
        <p:txBody>
          <a:bodyPr/>
          <a:lstStyle>
            <a:lvl1pPr>
              <a:defRPr/>
            </a:lvl1pPr>
          </a:lstStyle>
          <a:p>
            <a:fld id="{2A27F33F-BA51-4370-A500-4249998C401A}" type="slidenum">
              <a:rPr lang="en-GB" smtClean="0"/>
              <a:t>‹#›</a:t>
            </a:fld>
            <a:endParaRPr lang="en-GB"/>
          </a:p>
        </p:txBody>
      </p:sp>
    </p:spTree>
    <p:extLst>
      <p:ext uri="{BB962C8B-B14F-4D97-AF65-F5344CB8AC3E}">
        <p14:creationId xmlns:p14="http://schemas.microsoft.com/office/powerpoint/2010/main" val="266265514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6"/>
          <p:cNvSpPr>
            <a:spLocks noGrp="1" noChangeArrowheads="1"/>
          </p:cNvSpPr>
          <p:nvPr>
            <p:ph type="dt" sz="half" idx="10"/>
          </p:nvPr>
        </p:nvSpPr>
        <p:spPr>
          <a:ln/>
        </p:spPr>
        <p:txBody>
          <a:bodyPr/>
          <a:lstStyle>
            <a:lvl1pPr>
              <a:defRPr/>
            </a:lvl1pPr>
          </a:lstStyle>
          <a:p>
            <a:fld id="{29DE12C6-45BE-459B-8BCF-1D46189769AB}" type="datetimeFigureOut">
              <a:rPr lang="en-GB" smtClean="0"/>
              <a:t>23/02/2016</a:t>
            </a:fld>
            <a:endParaRPr lang="en-GB"/>
          </a:p>
        </p:txBody>
      </p:sp>
      <p:sp>
        <p:nvSpPr>
          <p:cNvPr id="4" name="Rectangle 7"/>
          <p:cNvSpPr>
            <a:spLocks noGrp="1" noChangeArrowheads="1"/>
          </p:cNvSpPr>
          <p:nvPr>
            <p:ph type="ftr" sz="quarter" idx="11"/>
          </p:nvPr>
        </p:nvSpPr>
        <p:spPr>
          <a:ln/>
        </p:spPr>
        <p:txBody>
          <a:bodyPr/>
          <a:lstStyle>
            <a:lvl1pPr>
              <a:defRPr/>
            </a:lvl1pPr>
          </a:lstStyle>
          <a:p>
            <a:endParaRPr lang="en-GB"/>
          </a:p>
        </p:txBody>
      </p:sp>
      <p:sp>
        <p:nvSpPr>
          <p:cNvPr id="5" name="Rectangle 8"/>
          <p:cNvSpPr>
            <a:spLocks noGrp="1" noChangeArrowheads="1"/>
          </p:cNvSpPr>
          <p:nvPr>
            <p:ph type="sldNum" sz="quarter" idx="12"/>
          </p:nvPr>
        </p:nvSpPr>
        <p:spPr>
          <a:ln/>
        </p:spPr>
        <p:txBody>
          <a:bodyPr/>
          <a:lstStyle>
            <a:lvl1pPr>
              <a:defRPr/>
            </a:lvl1pPr>
          </a:lstStyle>
          <a:p>
            <a:fld id="{2A27F33F-BA51-4370-A500-4249998C401A}" type="slidenum">
              <a:rPr lang="en-GB" smtClean="0"/>
              <a:t>‹#›</a:t>
            </a:fld>
            <a:endParaRPr lang="en-GB"/>
          </a:p>
        </p:txBody>
      </p:sp>
    </p:spTree>
    <p:extLst>
      <p:ext uri="{BB962C8B-B14F-4D97-AF65-F5344CB8AC3E}">
        <p14:creationId xmlns:p14="http://schemas.microsoft.com/office/powerpoint/2010/main" val="415834582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fld id="{29DE12C6-45BE-459B-8BCF-1D46189769AB}" type="datetimeFigureOut">
              <a:rPr lang="en-GB" smtClean="0"/>
              <a:t>23/02/2016</a:t>
            </a:fld>
            <a:endParaRPr lang="en-GB"/>
          </a:p>
        </p:txBody>
      </p:sp>
      <p:sp>
        <p:nvSpPr>
          <p:cNvPr id="3" name="Rectangle 7"/>
          <p:cNvSpPr>
            <a:spLocks noGrp="1" noChangeArrowheads="1"/>
          </p:cNvSpPr>
          <p:nvPr>
            <p:ph type="ftr" sz="quarter" idx="11"/>
          </p:nvPr>
        </p:nvSpPr>
        <p:spPr>
          <a:ln/>
        </p:spPr>
        <p:txBody>
          <a:bodyPr/>
          <a:lstStyle>
            <a:lvl1pPr>
              <a:defRPr/>
            </a:lvl1pPr>
          </a:lstStyle>
          <a:p>
            <a:endParaRPr lang="en-GB"/>
          </a:p>
        </p:txBody>
      </p:sp>
      <p:sp>
        <p:nvSpPr>
          <p:cNvPr id="4" name="Rectangle 8"/>
          <p:cNvSpPr>
            <a:spLocks noGrp="1" noChangeArrowheads="1"/>
          </p:cNvSpPr>
          <p:nvPr>
            <p:ph type="sldNum" sz="quarter" idx="12"/>
          </p:nvPr>
        </p:nvSpPr>
        <p:spPr>
          <a:ln/>
        </p:spPr>
        <p:txBody>
          <a:bodyPr/>
          <a:lstStyle>
            <a:lvl1pPr>
              <a:defRPr/>
            </a:lvl1pPr>
          </a:lstStyle>
          <a:p>
            <a:fld id="{2A27F33F-BA51-4370-A500-4249998C401A}" type="slidenum">
              <a:rPr lang="en-GB" smtClean="0"/>
              <a:t>‹#›</a:t>
            </a:fld>
            <a:endParaRPr lang="en-GB"/>
          </a:p>
        </p:txBody>
      </p:sp>
    </p:spTree>
    <p:extLst>
      <p:ext uri="{BB962C8B-B14F-4D97-AF65-F5344CB8AC3E}">
        <p14:creationId xmlns:p14="http://schemas.microsoft.com/office/powerpoint/2010/main" val="223181109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fld id="{29DE12C6-45BE-459B-8BCF-1D46189769AB}" type="datetimeFigureOut">
              <a:rPr lang="en-GB" smtClean="0"/>
              <a:t>23/02/2016</a:t>
            </a:fld>
            <a:endParaRPr lang="en-GB"/>
          </a:p>
        </p:txBody>
      </p:sp>
      <p:sp>
        <p:nvSpPr>
          <p:cNvPr id="6" name="Rectangle 7"/>
          <p:cNvSpPr>
            <a:spLocks noGrp="1" noChangeArrowheads="1"/>
          </p:cNvSpPr>
          <p:nvPr>
            <p:ph type="ftr" sz="quarter" idx="11"/>
          </p:nvPr>
        </p:nvSpPr>
        <p:spPr>
          <a:ln/>
        </p:spPr>
        <p:txBody>
          <a:bodyPr/>
          <a:lstStyle>
            <a:lvl1pPr>
              <a:defRPr/>
            </a:lvl1pPr>
          </a:lstStyle>
          <a:p>
            <a:endParaRPr lang="en-GB"/>
          </a:p>
        </p:txBody>
      </p:sp>
      <p:sp>
        <p:nvSpPr>
          <p:cNvPr id="7" name="Rectangle 8"/>
          <p:cNvSpPr>
            <a:spLocks noGrp="1" noChangeArrowheads="1"/>
          </p:cNvSpPr>
          <p:nvPr>
            <p:ph type="sldNum" sz="quarter" idx="12"/>
          </p:nvPr>
        </p:nvSpPr>
        <p:spPr>
          <a:ln/>
        </p:spPr>
        <p:txBody>
          <a:bodyPr/>
          <a:lstStyle>
            <a:lvl1pPr>
              <a:defRPr/>
            </a:lvl1pPr>
          </a:lstStyle>
          <a:p>
            <a:fld id="{2A27F33F-BA51-4370-A500-4249998C401A}" type="slidenum">
              <a:rPr lang="en-GB" smtClean="0"/>
              <a:t>‹#›</a:t>
            </a:fld>
            <a:endParaRPr lang="en-GB"/>
          </a:p>
        </p:txBody>
      </p:sp>
    </p:spTree>
    <p:extLst>
      <p:ext uri="{BB962C8B-B14F-4D97-AF65-F5344CB8AC3E}">
        <p14:creationId xmlns:p14="http://schemas.microsoft.com/office/powerpoint/2010/main" val="377928205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fld id="{29DE12C6-45BE-459B-8BCF-1D46189769AB}" type="datetimeFigureOut">
              <a:rPr lang="en-GB" smtClean="0"/>
              <a:t>23/02/2016</a:t>
            </a:fld>
            <a:endParaRPr lang="en-GB"/>
          </a:p>
        </p:txBody>
      </p:sp>
      <p:sp>
        <p:nvSpPr>
          <p:cNvPr id="6" name="Rectangle 7"/>
          <p:cNvSpPr>
            <a:spLocks noGrp="1" noChangeArrowheads="1"/>
          </p:cNvSpPr>
          <p:nvPr>
            <p:ph type="ftr" sz="quarter" idx="11"/>
          </p:nvPr>
        </p:nvSpPr>
        <p:spPr>
          <a:ln/>
        </p:spPr>
        <p:txBody>
          <a:bodyPr/>
          <a:lstStyle>
            <a:lvl1pPr>
              <a:defRPr/>
            </a:lvl1pPr>
          </a:lstStyle>
          <a:p>
            <a:endParaRPr lang="en-GB"/>
          </a:p>
        </p:txBody>
      </p:sp>
      <p:sp>
        <p:nvSpPr>
          <p:cNvPr id="7" name="Rectangle 8"/>
          <p:cNvSpPr>
            <a:spLocks noGrp="1" noChangeArrowheads="1"/>
          </p:cNvSpPr>
          <p:nvPr>
            <p:ph type="sldNum" sz="quarter" idx="12"/>
          </p:nvPr>
        </p:nvSpPr>
        <p:spPr>
          <a:ln/>
        </p:spPr>
        <p:txBody>
          <a:bodyPr/>
          <a:lstStyle>
            <a:lvl1pPr>
              <a:defRPr/>
            </a:lvl1pPr>
          </a:lstStyle>
          <a:p>
            <a:fld id="{2A27F33F-BA51-4370-A500-4249998C401A}" type="slidenum">
              <a:rPr lang="en-GB" smtClean="0"/>
              <a:t>‹#›</a:t>
            </a:fld>
            <a:endParaRPr lang="en-GB"/>
          </a:p>
        </p:txBody>
      </p:sp>
    </p:spTree>
    <p:extLst>
      <p:ext uri="{BB962C8B-B14F-4D97-AF65-F5344CB8AC3E}">
        <p14:creationId xmlns:p14="http://schemas.microsoft.com/office/powerpoint/2010/main" val="426703095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dt" sz="half" idx="10"/>
          </p:nvPr>
        </p:nvSpPr>
        <p:spPr>
          <a:ln/>
        </p:spPr>
        <p:txBody>
          <a:bodyPr/>
          <a:lstStyle>
            <a:lvl1pPr>
              <a:defRPr/>
            </a:lvl1pPr>
          </a:lstStyle>
          <a:p>
            <a:fld id="{29DE12C6-45BE-459B-8BCF-1D46189769AB}" type="datetimeFigureOut">
              <a:rPr lang="en-GB" smtClean="0"/>
              <a:t>23/02/2016</a:t>
            </a:fld>
            <a:endParaRPr lang="en-GB"/>
          </a:p>
        </p:txBody>
      </p:sp>
      <p:sp>
        <p:nvSpPr>
          <p:cNvPr id="5" name="Rectangle 7"/>
          <p:cNvSpPr>
            <a:spLocks noGrp="1" noChangeArrowheads="1"/>
          </p:cNvSpPr>
          <p:nvPr>
            <p:ph type="ftr" sz="quarter" idx="11"/>
          </p:nvPr>
        </p:nvSpPr>
        <p:spPr>
          <a:ln/>
        </p:spPr>
        <p:txBody>
          <a:bodyPr/>
          <a:lstStyle>
            <a:lvl1pPr>
              <a:defRPr/>
            </a:lvl1pPr>
          </a:lstStyle>
          <a:p>
            <a:endParaRPr lang="en-GB"/>
          </a:p>
        </p:txBody>
      </p:sp>
      <p:sp>
        <p:nvSpPr>
          <p:cNvPr id="6" name="Rectangle 8"/>
          <p:cNvSpPr>
            <a:spLocks noGrp="1" noChangeArrowheads="1"/>
          </p:cNvSpPr>
          <p:nvPr>
            <p:ph type="sldNum" sz="quarter" idx="12"/>
          </p:nvPr>
        </p:nvSpPr>
        <p:spPr>
          <a:ln/>
        </p:spPr>
        <p:txBody>
          <a:bodyPr/>
          <a:lstStyle>
            <a:lvl1pPr>
              <a:defRPr/>
            </a:lvl1pPr>
          </a:lstStyle>
          <a:p>
            <a:fld id="{2A27F33F-BA51-4370-A500-4249998C401A}" type="slidenum">
              <a:rPr lang="en-GB" smtClean="0"/>
              <a:t>‹#›</a:t>
            </a:fld>
            <a:endParaRPr lang="en-GB"/>
          </a:p>
        </p:txBody>
      </p:sp>
    </p:spTree>
    <p:extLst>
      <p:ext uri="{BB962C8B-B14F-4D97-AF65-F5344CB8AC3E}">
        <p14:creationId xmlns:p14="http://schemas.microsoft.com/office/powerpoint/2010/main" val="395182434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04817" y="1"/>
            <a:ext cx="2808816" cy="620236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78367" y="1"/>
            <a:ext cx="8223251" cy="6202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dt" sz="half" idx="10"/>
          </p:nvPr>
        </p:nvSpPr>
        <p:spPr>
          <a:ln/>
        </p:spPr>
        <p:txBody>
          <a:bodyPr/>
          <a:lstStyle>
            <a:lvl1pPr>
              <a:defRPr/>
            </a:lvl1pPr>
          </a:lstStyle>
          <a:p>
            <a:fld id="{29DE12C6-45BE-459B-8BCF-1D46189769AB}" type="datetimeFigureOut">
              <a:rPr lang="en-GB" smtClean="0"/>
              <a:t>23/02/2016</a:t>
            </a:fld>
            <a:endParaRPr lang="en-GB"/>
          </a:p>
        </p:txBody>
      </p:sp>
      <p:sp>
        <p:nvSpPr>
          <p:cNvPr id="5" name="Rectangle 7"/>
          <p:cNvSpPr>
            <a:spLocks noGrp="1" noChangeArrowheads="1"/>
          </p:cNvSpPr>
          <p:nvPr>
            <p:ph type="ftr" sz="quarter" idx="11"/>
          </p:nvPr>
        </p:nvSpPr>
        <p:spPr>
          <a:ln/>
        </p:spPr>
        <p:txBody>
          <a:bodyPr/>
          <a:lstStyle>
            <a:lvl1pPr>
              <a:defRPr/>
            </a:lvl1pPr>
          </a:lstStyle>
          <a:p>
            <a:endParaRPr lang="en-GB"/>
          </a:p>
        </p:txBody>
      </p:sp>
      <p:sp>
        <p:nvSpPr>
          <p:cNvPr id="6" name="Rectangle 8"/>
          <p:cNvSpPr>
            <a:spLocks noGrp="1" noChangeArrowheads="1"/>
          </p:cNvSpPr>
          <p:nvPr>
            <p:ph type="sldNum" sz="quarter" idx="12"/>
          </p:nvPr>
        </p:nvSpPr>
        <p:spPr>
          <a:ln/>
        </p:spPr>
        <p:txBody>
          <a:bodyPr/>
          <a:lstStyle>
            <a:lvl1pPr>
              <a:defRPr/>
            </a:lvl1pPr>
          </a:lstStyle>
          <a:p>
            <a:fld id="{2A27F33F-BA51-4370-A500-4249998C401A}" type="slidenum">
              <a:rPr lang="en-GB" smtClean="0"/>
              <a:t>‹#›</a:t>
            </a:fld>
            <a:endParaRPr lang="en-GB"/>
          </a:p>
        </p:txBody>
      </p:sp>
    </p:spTree>
    <p:extLst>
      <p:ext uri="{BB962C8B-B14F-4D97-AF65-F5344CB8AC3E}">
        <p14:creationId xmlns:p14="http://schemas.microsoft.com/office/powerpoint/2010/main" val="146745207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031"/>
          <p:cNvSpPr>
            <a:spLocks noChangeArrowheads="1"/>
          </p:cNvSpPr>
          <p:nvPr/>
        </p:nvSpPr>
        <p:spPr bwMode="auto">
          <a:xfrm>
            <a:off x="-105833" y="3200400"/>
            <a:ext cx="12297833" cy="3657600"/>
          </a:xfrm>
          <a:prstGeom prst="rect">
            <a:avLst/>
          </a:prstGeom>
          <a:gradFill rotWithShape="0">
            <a:gsLst>
              <a:gs pos="0">
                <a:srgbClr val="014359"/>
              </a:gs>
              <a:gs pos="100000">
                <a:srgbClr val="007275"/>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1800"/>
          </a:p>
        </p:txBody>
      </p:sp>
      <p:sp>
        <p:nvSpPr>
          <p:cNvPr id="5" name="Rectangle 1032"/>
          <p:cNvSpPr>
            <a:spLocks noChangeArrowheads="1"/>
          </p:cNvSpPr>
          <p:nvPr/>
        </p:nvSpPr>
        <p:spPr bwMode="auto">
          <a:xfrm>
            <a:off x="-105833" y="0"/>
            <a:ext cx="12297833" cy="3276600"/>
          </a:xfrm>
          <a:prstGeom prst="rect">
            <a:avLst/>
          </a:prstGeom>
          <a:solidFill>
            <a:srgbClr val="01435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2400">
              <a:latin typeface="Arial" charset="0"/>
            </a:endParaRPr>
          </a:p>
        </p:txBody>
      </p:sp>
      <p:pic>
        <p:nvPicPr>
          <p:cNvPr id="6" name="Picture 1033" descr="white_logo"/>
          <p:cNvPicPr>
            <a:picLocks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068734" y="381000"/>
            <a:ext cx="3594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2" name="Rectangle 1026"/>
          <p:cNvSpPr>
            <a:spLocks noGrp="1" noChangeArrowheads="1"/>
          </p:cNvSpPr>
          <p:nvPr>
            <p:ph type="ctrTitle"/>
          </p:nvPr>
        </p:nvSpPr>
        <p:spPr>
          <a:xfrm>
            <a:off x="431800" y="1700214"/>
            <a:ext cx="11328400" cy="2160587"/>
          </a:xfrm>
        </p:spPr>
        <p:txBody>
          <a:bodyPr lIns="91440"/>
          <a:lstStyle>
            <a:lvl1pPr>
              <a:defRPr sz="7500">
                <a:solidFill>
                  <a:schemeClr val="bg1"/>
                </a:solidFill>
              </a:defRPr>
            </a:lvl1pPr>
          </a:lstStyle>
          <a:p>
            <a:pPr lvl="0"/>
            <a:r>
              <a:rPr lang="en-US" noProof="0" smtClean="0"/>
              <a:t>Click to edit Master title style</a:t>
            </a:r>
            <a:endParaRPr lang="en-GB" noProof="0" dirty="0" smtClean="0"/>
          </a:p>
        </p:txBody>
      </p:sp>
      <p:sp>
        <p:nvSpPr>
          <p:cNvPr id="10243" name="Rectangle 1027"/>
          <p:cNvSpPr>
            <a:spLocks noGrp="1" noChangeArrowheads="1"/>
          </p:cNvSpPr>
          <p:nvPr>
            <p:ph type="subTitle" idx="1"/>
          </p:nvPr>
        </p:nvSpPr>
        <p:spPr>
          <a:xfrm>
            <a:off x="431800" y="3933825"/>
            <a:ext cx="11328400" cy="1752600"/>
          </a:xfrm>
        </p:spPr>
        <p:txBody>
          <a:bodyPr lIns="91440"/>
          <a:lstStyle>
            <a:lvl1pPr marL="0" indent="0">
              <a:buFontTx/>
              <a:buNone/>
              <a:defRPr sz="3500">
                <a:solidFill>
                  <a:schemeClr val="accent1"/>
                </a:solidFill>
              </a:defRPr>
            </a:lvl1pPr>
          </a:lstStyle>
          <a:p>
            <a:pPr lvl="0"/>
            <a:r>
              <a:rPr lang="en-US" noProof="0" smtClean="0"/>
              <a:t>Click to edit Master subtitle style</a:t>
            </a:r>
            <a:endParaRPr lang="en-GB" noProof="0" smtClean="0"/>
          </a:p>
        </p:txBody>
      </p:sp>
      <p:sp>
        <p:nvSpPr>
          <p:cNvPr id="8" name="Rectangle 1030"/>
          <p:cNvSpPr>
            <a:spLocks noGrp="1" noChangeArrowheads="1"/>
          </p:cNvSpPr>
          <p:nvPr>
            <p:ph type="sldNum" sz="quarter" idx="10"/>
          </p:nvPr>
        </p:nvSpPr>
        <p:spPr>
          <a:xfrm>
            <a:off x="8737600" y="6245225"/>
            <a:ext cx="2844800" cy="476250"/>
          </a:xfrm>
        </p:spPr>
        <p:txBody>
          <a:bodyPr rIns="91440"/>
          <a:lstStyle>
            <a:lvl1pPr>
              <a:defRPr>
                <a:latin typeface="Arial" charset="0"/>
              </a:defRPr>
            </a:lvl1pPr>
          </a:lstStyle>
          <a:p>
            <a:fld id="{798A1BDC-37E5-4096-AEA6-CB7863B10896}" type="slidenum">
              <a:rPr lang="en-GB" smtClean="0"/>
              <a:t>‹#›</a:t>
            </a:fld>
            <a:endParaRPr lang="en-GB"/>
          </a:p>
        </p:txBody>
      </p:sp>
      <p:pic>
        <p:nvPicPr>
          <p:cNvPr id="3" name="Picture 2"/>
          <p:cNvPicPr>
            <a:picLocks noChangeAspect="1"/>
          </p:cNvPicPr>
          <p:nvPr/>
        </p:nvPicPr>
        <p:blipFill>
          <a:blip r:embed="rId3"/>
          <a:stretch>
            <a:fillRect/>
          </a:stretch>
        </p:blipFill>
        <p:spPr>
          <a:xfrm>
            <a:off x="431371" y="404664"/>
            <a:ext cx="1536171" cy="576064"/>
          </a:xfrm>
          <a:prstGeom prst="rect">
            <a:avLst/>
          </a:prstGeom>
        </p:spPr>
      </p:pic>
    </p:spTree>
    <p:extLst>
      <p:ext uri="{BB962C8B-B14F-4D97-AF65-F5344CB8AC3E}">
        <p14:creationId xmlns:p14="http://schemas.microsoft.com/office/powerpoint/2010/main" val="2113453889"/>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124" name="Rectangle 4"/>
          <p:cNvSpPr>
            <a:spLocks noGrp="1" noChangeArrowheads="1"/>
          </p:cNvSpPr>
          <p:nvPr>
            <p:ph type="ctrTitle"/>
          </p:nvPr>
        </p:nvSpPr>
        <p:spPr>
          <a:xfrm>
            <a:off x="478367" y="1700213"/>
            <a:ext cx="11235267" cy="1873250"/>
          </a:xfrm>
        </p:spPr>
        <p:txBody>
          <a:bodyPr anchor="t"/>
          <a:lstStyle>
            <a:lvl1pPr>
              <a:lnSpc>
                <a:spcPct val="90000"/>
              </a:lnSpc>
              <a:defRPr sz="6000" b="0">
                <a:solidFill>
                  <a:schemeClr val="tx1"/>
                </a:solidFill>
              </a:defRPr>
            </a:lvl1pPr>
          </a:lstStyle>
          <a:p>
            <a:pPr lvl="0"/>
            <a:r>
              <a:rPr lang="en-US" noProof="0" smtClean="0"/>
              <a:t>Click to edit Master title style</a:t>
            </a:r>
            <a:endParaRPr lang="en-GB" noProof="0" smtClean="0"/>
          </a:p>
        </p:txBody>
      </p:sp>
      <p:sp>
        <p:nvSpPr>
          <p:cNvPr id="5125" name="Rectangle 5"/>
          <p:cNvSpPr>
            <a:spLocks noGrp="1" noChangeArrowheads="1"/>
          </p:cNvSpPr>
          <p:nvPr>
            <p:ph type="subTitle" idx="1"/>
          </p:nvPr>
        </p:nvSpPr>
        <p:spPr>
          <a:xfrm>
            <a:off x="478367" y="4508500"/>
            <a:ext cx="11235267" cy="1981200"/>
          </a:xfrm>
        </p:spPr>
        <p:txBody>
          <a:bodyPr/>
          <a:lstStyle>
            <a:lvl1pPr marL="0" indent="0">
              <a:lnSpc>
                <a:spcPct val="90000"/>
              </a:lnSpc>
              <a:spcBef>
                <a:spcPct val="0"/>
              </a:spcBef>
              <a:spcAft>
                <a:spcPct val="45000"/>
              </a:spcAft>
              <a:buFont typeface="Wingdings" pitchFamily="2" charset="2"/>
              <a:buNone/>
              <a:defRPr sz="3600">
                <a:solidFill>
                  <a:schemeClr val="tx2"/>
                </a:solidFill>
              </a:defRPr>
            </a:lvl1pPr>
          </a:lstStyle>
          <a:p>
            <a:pPr lvl="0"/>
            <a:r>
              <a:rPr lang="en-US" noProof="0" smtClean="0"/>
              <a:t>Click to edit Master subtitle style</a:t>
            </a:r>
            <a:endParaRPr lang="en-GB" noProof="0" smtClean="0"/>
          </a:p>
        </p:txBody>
      </p:sp>
    </p:spTree>
    <p:extLst>
      <p:ext uri="{BB962C8B-B14F-4D97-AF65-F5344CB8AC3E}">
        <p14:creationId xmlns:p14="http://schemas.microsoft.com/office/powerpoint/2010/main" val="183726458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lvl1pPr>
              <a:defRPr>
                <a:latin typeface="Lucida Sans" panose="020B0602030504020204" pitchFamily="34" charset="0"/>
              </a:defRPr>
            </a:lvl1pPr>
            <a:lvl2pPr>
              <a:defRPr>
                <a:latin typeface="Lucida Sans" panose="020B0602030504020204" pitchFamily="34" charset="0"/>
              </a:defRPr>
            </a:lvl2pPr>
            <a:lvl3pPr>
              <a:defRPr>
                <a:latin typeface="Lucida Sans" panose="020B0602030504020204" pitchFamily="34" charset="0"/>
              </a:defRPr>
            </a:lvl3pPr>
            <a:lvl4pPr>
              <a:defRPr>
                <a:latin typeface="Lucida Sans" panose="020B0602030504020204" pitchFamily="34" charset="0"/>
              </a:defRPr>
            </a:lvl4pPr>
            <a:lvl5pPr>
              <a:defRPr>
                <a:latin typeface="Lucida Sans" panose="020B0602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Rectangle 4"/>
          <p:cNvSpPr>
            <a:spLocks noGrp="1" noChangeArrowheads="1"/>
          </p:cNvSpPr>
          <p:nvPr>
            <p:ph type="dt" sz="half" idx="10"/>
          </p:nvPr>
        </p:nvSpPr>
        <p:spPr>
          <a:ln/>
        </p:spPr>
        <p:txBody>
          <a:bodyPr/>
          <a:lstStyle>
            <a:lvl1pPr>
              <a:defRPr/>
            </a:lvl1pPr>
          </a:lstStyle>
          <a:p>
            <a:fld id="{29DE12C6-45BE-459B-8BCF-1D46189769AB}" type="datetimeFigureOut">
              <a:rPr lang="en-GB" smtClean="0"/>
              <a:t>23/02/2016</a:t>
            </a:fld>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fld id="{2A27F33F-BA51-4370-A500-4249998C401A}" type="slidenum">
              <a:rPr lang="en-GB" smtClean="0"/>
              <a:t>‹#›</a:t>
            </a:fld>
            <a:endParaRPr lang="en-GB"/>
          </a:p>
        </p:txBody>
      </p:sp>
    </p:spTree>
    <p:extLst>
      <p:ext uri="{BB962C8B-B14F-4D97-AF65-F5344CB8AC3E}">
        <p14:creationId xmlns:p14="http://schemas.microsoft.com/office/powerpoint/2010/main" val="1692703581"/>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29DE12C6-45BE-459B-8BCF-1D46189769AB}" type="datetimeFigureOut">
              <a:rPr lang="en-GB" smtClean="0"/>
              <a:t>23/02/2016</a:t>
            </a:fld>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fld id="{2A27F33F-BA51-4370-A500-4249998C401A}" type="slidenum">
              <a:rPr lang="en-GB" smtClean="0"/>
              <a:t>‹#›</a:t>
            </a:fld>
            <a:endParaRPr lang="en-GB"/>
          </a:p>
        </p:txBody>
      </p:sp>
    </p:spTree>
    <p:extLst>
      <p:ext uri="{BB962C8B-B14F-4D97-AF65-F5344CB8AC3E}">
        <p14:creationId xmlns:p14="http://schemas.microsoft.com/office/powerpoint/2010/main" val="2956161406"/>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431800" y="1700213"/>
            <a:ext cx="5562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700213"/>
            <a:ext cx="5562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fld id="{29DE12C6-45BE-459B-8BCF-1D46189769AB}" type="datetimeFigureOut">
              <a:rPr lang="en-GB" smtClean="0"/>
              <a:t>23/02/2016</a:t>
            </a:fld>
            <a:endParaRPr lang="en-GB"/>
          </a:p>
        </p:txBody>
      </p:sp>
      <p:sp>
        <p:nvSpPr>
          <p:cNvPr id="6" name="Rectangle 5"/>
          <p:cNvSpPr>
            <a:spLocks noGrp="1" noChangeArrowheads="1"/>
          </p:cNvSpPr>
          <p:nvPr>
            <p:ph type="ftr" sz="quarter" idx="11"/>
          </p:nvPr>
        </p:nvSpPr>
        <p:spPr>
          <a:ln/>
        </p:spPr>
        <p:txBody>
          <a:bodyPr/>
          <a:lstStyle>
            <a:lvl1pPr>
              <a:defRPr/>
            </a:lvl1pPr>
          </a:lstStyle>
          <a:p>
            <a:endParaRPr lang="en-GB"/>
          </a:p>
        </p:txBody>
      </p:sp>
      <p:sp>
        <p:nvSpPr>
          <p:cNvPr id="7" name="Rectangle 6"/>
          <p:cNvSpPr>
            <a:spLocks noGrp="1" noChangeArrowheads="1"/>
          </p:cNvSpPr>
          <p:nvPr>
            <p:ph type="sldNum" sz="quarter" idx="12"/>
          </p:nvPr>
        </p:nvSpPr>
        <p:spPr>
          <a:ln/>
        </p:spPr>
        <p:txBody>
          <a:bodyPr/>
          <a:lstStyle>
            <a:lvl1pPr>
              <a:defRPr/>
            </a:lvl1pPr>
          </a:lstStyle>
          <a:p>
            <a:fld id="{2A27F33F-BA51-4370-A500-4249998C401A}" type="slidenum">
              <a:rPr lang="en-GB" smtClean="0"/>
              <a:t>‹#›</a:t>
            </a:fld>
            <a:endParaRPr lang="en-GB"/>
          </a:p>
        </p:txBody>
      </p:sp>
    </p:spTree>
    <p:extLst>
      <p:ext uri="{BB962C8B-B14F-4D97-AF65-F5344CB8AC3E}">
        <p14:creationId xmlns:p14="http://schemas.microsoft.com/office/powerpoint/2010/main" val="3443620645"/>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fld id="{29DE12C6-45BE-459B-8BCF-1D46189769AB}" type="datetimeFigureOut">
              <a:rPr lang="en-GB" smtClean="0"/>
              <a:t>23/02/2016</a:t>
            </a:fld>
            <a:endParaRPr lang="en-GB"/>
          </a:p>
        </p:txBody>
      </p:sp>
      <p:sp>
        <p:nvSpPr>
          <p:cNvPr id="8" name="Rectangle 5"/>
          <p:cNvSpPr>
            <a:spLocks noGrp="1" noChangeArrowheads="1"/>
          </p:cNvSpPr>
          <p:nvPr>
            <p:ph type="ftr" sz="quarter" idx="11"/>
          </p:nvPr>
        </p:nvSpPr>
        <p:spPr>
          <a:ln/>
        </p:spPr>
        <p:txBody>
          <a:bodyPr/>
          <a:lstStyle>
            <a:lvl1pPr>
              <a:defRPr/>
            </a:lvl1pPr>
          </a:lstStyle>
          <a:p>
            <a:endParaRPr lang="en-GB"/>
          </a:p>
        </p:txBody>
      </p:sp>
      <p:sp>
        <p:nvSpPr>
          <p:cNvPr id="9" name="Rectangle 6"/>
          <p:cNvSpPr>
            <a:spLocks noGrp="1" noChangeArrowheads="1"/>
          </p:cNvSpPr>
          <p:nvPr>
            <p:ph type="sldNum" sz="quarter" idx="12"/>
          </p:nvPr>
        </p:nvSpPr>
        <p:spPr>
          <a:ln/>
        </p:spPr>
        <p:txBody>
          <a:bodyPr/>
          <a:lstStyle>
            <a:lvl1pPr>
              <a:defRPr/>
            </a:lvl1pPr>
          </a:lstStyle>
          <a:p>
            <a:fld id="{2A27F33F-BA51-4370-A500-4249998C401A}" type="slidenum">
              <a:rPr lang="en-GB" smtClean="0"/>
              <a:t>‹#›</a:t>
            </a:fld>
            <a:endParaRPr lang="en-GB"/>
          </a:p>
        </p:txBody>
      </p:sp>
    </p:spTree>
    <p:extLst>
      <p:ext uri="{BB962C8B-B14F-4D97-AF65-F5344CB8AC3E}">
        <p14:creationId xmlns:p14="http://schemas.microsoft.com/office/powerpoint/2010/main" val="2534818322"/>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fld id="{29DE12C6-45BE-459B-8BCF-1D46189769AB}" type="datetimeFigureOut">
              <a:rPr lang="en-GB" smtClean="0"/>
              <a:t>23/02/2016</a:t>
            </a:fld>
            <a:endParaRPr lang="en-GB"/>
          </a:p>
        </p:txBody>
      </p:sp>
      <p:sp>
        <p:nvSpPr>
          <p:cNvPr id="4" name="Rectangle 5"/>
          <p:cNvSpPr>
            <a:spLocks noGrp="1" noChangeArrowheads="1"/>
          </p:cNvSpPr>
          <p:nvPr>
            <p:ph type="ftr" sz="quarter" idx="11"/>
          </p:nvPr>
        </p:nvSpPr>
        <p:spPr>
          <a:ln/>
        </p:spPr>
        <p:txBody>
          <a:bodyPr/>
          <a:lstStyle>
            <a:lvl1pPr>
              <a:defRPr/>
            </a:lvl1pPr>
          </a:lstStyle>
          <a:p>
            <a:endParaRPr lang="en-GB"/>
          </a:p>
        </p:txBody>
      </p:sp>
      <p:sp>
        <p:nvSpPr>
          <p:cNvPr id="5" name="Rectangle 6"/>
          <p:cNvSpPr>
            <a:spLocks noGrp="1" noChangeArrowheads="1"/>
          </p:cNvSpPr>
          <p:nvPr>
            <p:ph type="sldNum" sz="quarter" idx="12"/>
          </p:nvPr>
        </p:nvSpPr>
        <p:spPr>
          <a:ln/>
        </p:spPr>
        <p:txBody>
          <a:bodyPr/>
          <a:lstStyle>
            <a:lvl1pPr>
              <a:defRPr/>
            </a:lvl1pPr>
          </a:lstStyle>
          <a:p>
            <a:fld id="{2A27F33F-BA51-4370-A500-4249998C401A}" type="slidenum">
              <a:rPr lang="en-GB" smtClean="0"/>
              <a:t>‹#›</a:t>
            </a:fld>
            <a:endParaRPr lang="en-GB"/>
          </a:p>
        </p:txBody>
      </p:sp>
    </p:spTree>
    <p:extLst>
      <p:ext uri="{BB962C8B-B14F-4D97-AF65-F5344CB8AC3E}">
        <p14:creationId xmlns:p14="http://schemas.microsoft.com/office/powerpoint/2010/main" val="3398257771"/>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29DE12C6-45BE-459B-8BCF-1D46189769AB}" type="datetimeFigureOut">
              <a:rPr lang="en-GB" smtClean="0"/>
              <a:t>23/02/2016</a:t>
            </a:fld>
            <a:endParaRPr lang="en-GB"/>
          </a:p>
        </p:txBody>
      </p:sp>
      <p:sp>
        <p:nvSpPr>
          <p:cNvPr id="3" name="Rectangle 5"/>
          <p:cNvSpPr>
            <a:spLocks noGrp="1" noChangeArrowheads="1"/>
          </p:cNvSpPr>
          <p:nvPr>
            <p:ph type="ftr" sz="quarter" idx="11"/>
          </p:nvPr>
        </p:nvSpPr>
        <p:spPr>
          <a:ln/>
        </p:spPr>
        <p:txBody>
          <a:bodyPr/>
          <a:lstStyle>
            <a:lvl1pPr>
              <a:defRPr/>
            </a:lvl1pPr>
          </a:lstStyle>
          <a:p>
            <a:endParaRPr lang="en-GB"/>
          </a:p>
        </p:txBody>
      </p:sp>
      <p:sp>
        <p:nvSpPr>
          <p:cNvPr id="4" name="Rectangle 6"/>
          <p:cNvSpPr>
            <a:spLocks noGrp="1" noChangeArrowheads="1"/>
          </p:cNvSpPr>
          <p:nvPr>
            <p:ph type="sldNum" sz="quarter" idx="12"/>
          </p:nvPr>
        </p:nvSpPr>
        <p:spPr>
          <a:ln/>
        </p:spPr>
        <p:txBody>
          <a:bodyPr/>
          <a:lstStyle>
            <a:lvl1pPr>
              <a:defRPr/>
            </a:lvl1pPr>
          </a:lstStyle>
          <a:p>
            <a:fld id="{2A27F33F-BA51-4370-A500-4249998C401A}" type="slidenum">
              <a:rPr lang="en-GB" smtClean="0"/>
              <a:t>‹#›</a:t>
            </a:fld>
            <a:endParaRPr lang="en-GB"/>
          </a:p>
        </p:txBody>
      </p:sp>
    </p:spTree>
    <p:extLst>
      <p:ext uri="{BB962C8B-B14F-4D97-AF65-F5344CB8AC3E}">
        <p14:creationId xmlns:p14="http://schemas.microsoft.com/office/powerpoint/2010/main" val="3079119025"/>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29DE12C6-45BE-459B-8BCF-1D46189769AB}" type="datetimeFigureOut">
              <a:rPr lang="en-GB" smtClean="0"/>
              <a:t>23/02/2016</a:t>
            </a:fld>
            <a:endParaRPr lang="en-GB"/>
          </a:p>
        </p:txBody>
      </p:sp>
      <p:sp>
        <p:nvSpPr>
          <p:cNvPr id="6" name="Rectangle 5"/>
          <p:cNvSpPr>
            <a:spLocks noGrp="1" noChangeArrowheads="1"/>
          </p:cNvSpPr>
          <p:nvPr>
            <p:ph type="ftr" sz="quarter" idx="11"/>
          </p:nvPr>
        </p:nvSpPr>
        <p:spPr>
          <a:ln/>
        </p:spPr>
        <p:txBody>
          <a:bodyPr/>
          <a:lstStyle>
            <a:lvl1pPr>
              <a:defRPr/>
            </a:lvl1pPr>
          </a:lstStyle>
          <a:p>
            <a:endParaRPr lang="en-GB"/>
          </a:p>
        </p:txBody>
      </p:sp>
      <p:sp>
        <p:nvSpPr>
          <p:cNvPr id="7" name="Rectangle 6"/>
          <p:cNvSpPr>
            <a:spLocks noGrp="1" noChangeArrowheads="1"/>
          </p:cNvSpPr>
          <p:nvPr>
            <p:ph type="sldNum" sz="quarter" idx="12"/>
          </p:nvPr>
        </p:nvSpPr>
        <p:spPr>
          <a:ln/>
        </p:spPr>
        <p:txBody>
          <a:bodyPr/>
          <a:lstStyle>
            <a:lvl1pPr>
              <a:defRPr/>
            </a:lvl1pPr>
          </a:lstStyle>
          <a:p>
            <a:fld id="{2A27F33F-BA51-4370-A500-4249998C401A}" type="slidenum">
              <a:rPr lang="en-GB" smtClean="0"/>
              <a:t>‹#›</a:t>
            </a:fld>
            <a:endParaRPr lang="en-GB"/>
          </a:p>
        </p:txBody>
      </p:sp>
    </p:spTree>
    <p:extLst>
      <p:ext uri="{BB962C8B-B14F-4D97-AF65-F5344CB8AC3E}">
        <p14:creationId xmlns:p14="http://schemas.microsoft.com/office/powerpoint/2010/main" val="2162160411"/>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29DE12C6-45BE-459B-8BCF-1D46189769AB}" type="datetimeFigureOut">
              <a:rPr lang="en-GB" smtClean="0"/>
              <a:t>23/02/2016</a:t>
            </a:fld>
            <a:endParaRPr lang="en-GB"/>
          </a:p>
        </p:txBody>
      </p:sp>
      <p:sp>
        <p:nvSpPr>
          <p:cNvPr id="6" name="Rectangle 5"/>
          <p:cNvSpPr>
            <a:spLocks noGrp="1" noChangeArrowheads="1"/>
          </p:cNvSpPr>
          <p:nvPr>
            <p:ph type="ftr" sz="quarter" idx="11"/>
          </p:nvPr>
        </p:nvSpPr>
        <p:spPr>
          <a:ln/>
        </p:spPr>
        <p:txBody>
          <a:bodyPr/>
          <a:lstStyle>
            <a:lvl1pPr>
              <a:defRPr/>
            </a:lvl1pPr>
          </a:lstStyle>
          <a:p>
            <a:endParaRPr lang="en-GB"/>
          </a:p>
        </p:txBody>
      </p:sp>
      <p:sp>
        <p:nvSpPr>
          <p:cNvPr id="7" name="Rectangle 6"/>
          <p:cNvSpPr>
            <a:spLocks noGrp="1" noChangeArrowheads="1"/>
          </p:cNvSpPr>
          <p:nvPr>
            <p:ph type="sldNum" sz="quarter" idx="12"/>
          </p:nvPr>
        </p:nvSpPr>
        <p:spPr>
          <a:ln/>
        </p:spPr>
        <p:txBody>
          <a:bodyPr/>
          <a:lstStyle>
            <a:lvl1pPr>
              <a:defRPr/>
            </a:lvl1pPr>
          </a:lstStyle>
          <a:p>
            <a:fld id="{2A27F33F-BA51-4370-A500-4249998C401A}" type="slidenum">
              <a:rPr lang="en-GB" smtClean="0"/>
              <a:t>‹#›</a:t>
            </a:fld>
            <a:endParaRPr lang="en-GB"/>
          </a:p>
        </p:txBody>
      </p:sp>
    </p:spTree>
    <p:extLst>
      <p:ext uri="{BB962C8B-B14F-4D97-AF65-F5344CB8AC3E}">
        <p14:creationId xmlns:p14="http://schemas.microsoft.com/office/powerpoint/2010/main" val="1910754242"/>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29DE12C6-45BE-459B-8BCF-1D46189769AB}" type="datetimeFigureOut">
              <a:rPr lang="en-GB" smtClean="0"/>
              <a:t>23/02/2016</a:t>
            </a:fld>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fld id="{2A27F33F-BA51-4370-A500-4249998C401A}" type="slidenum">
              <a:rPr lang="en-GB" smtClean="0"/>
              <a:t>‹#›</a:t>
            </a:fld>
            <a:endParaRPr lang="en-GB"/>
          </a:p>
        </p:txBody>
      </p:sp>
    </p:spTree>
    <p:extLst>
      <p:ext uri="{BB962C8B-B14F-4D97-AF65-F5344CB8AC3E}">
        <p14:creationId xmlns:p14="http://schemas.microsoft.com/office/powerpoint/2010/main" val="1325092435"/>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28101" y="908051"/>
            <a:ext cx="2832100" cy="490696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31801" y="908051"/>
            <a:ext cx="8293100" cy="4906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29DE12C6-45BE-459B-8BCF-1D46189769AB}" type="datetimeFigureOut">
              <a:rPr lang="en-GB" smtClean="0"/>
              <a:t>23/02/2016</a:t>
            </a:fld>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fld id="{2A27F33F-BA51-4370-A500-4249998C401A}" type="slidenum">
              <a:rPr lang="en-GB" smtClean="0"/>
              <a:t>‹#›</a:t>
            </a:fld>
            <a:endParaRPr lang="en-GB"/>
          </a:p>
        </p:txBody>
      </p:sp>
    </p:spTree>
    <p:extLst>
      <p:ext uri="{BB962C8B-B14F-4D97-AF65-F5344CB8AC3E}">
        <p14:creationId xmlns:p14="http://schemas.microsoft.com/office/powerpoint/2010/main" val="3239271699"/>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r>
              <a:rPr lang="en-GB"/>
              <a:t>Daniel Muijs University of Southampton </a:t>
            </a: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F7D22A52-B302-4105-96F8-070EEC6A5AC3}" type="slidenum">
              <a:rPr lang="en-GB"/>
              <a:pPr>
                <a:defRPr/>
              </a:pPr>
              <a:t>‹#›</a:t>
            </a:fld>
            <a:endParaRPr lang="en-GB"/>
          </a:p>
        </p:txBody>
      </p:sp>
    </p:spTree>
    <p:extLst>
      <p:ext uri="{BB962C8B-B14F-4D97-AF65-F5344CB8AC3E}">
        <p14:creationId xmlns:p14="http://schemas.microsoft.com/office/powerpoint/2010/main" val="542085356"/>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31800" y="908050"/>
            <a:ext cx="11328400" cy="649288"/>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31800" y="1700213"/>
            <a:ext cx="5562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hart Placeholder 3"/>
          <p:cNvSpPr>
            <a:spLocks noGrp="1"/>
          </p:cNvSpPr>
          <p:nvPr>
            <p:ph type="chart" sz="half" idx="2"/>
          </p:nvPr>
        </p:nvSpPr>
        <p:spPr>
          <a:xfrm>
            <a:off x="6197600" y="1700213"/>
            <a:ext cx="5562600" cy="4114800"/>
          </a:xfrm>
        </p:spPr>
        <p:txBody>
          <a:bodyPr/>
          <a:lstStyle/>
          <a:p>
            <a:pPr lvl="0"/>
            <a:r>
              <a:rPr lang="en-US" noProof="0" smtClean="0"/>
              <a:t>Click icon to add chart</a:t>
            </a:r>
            <a:endParaRPr lang="en-GB" noProof="0" smtClean="0"/>
          </a:p>
        </p:txBody>
      </p:sp>
      <p:sp>
        <p:nvSpPr>
          <p:cNvPr id="5" name="Rectangle 4"/>
          <p:cNvSpPr>
            <a:spLocks noGrp="1" noChangeArrowheads="1"/>
          </p:cNvSpPr>
          <p:nvPr>
            <p:ph type="dt" sz="half" idx="10"/>
          </p:nvPr>
        </p:nvSpPr>
        <p:spPr>
          <a:ln/>
        </p:spPr>
        <p:txBody>
          <a:bodyPr/>
          <a:lstStyle>
            <a:lvl1pPr>
              <a:defRPr/>
            </a:lvl1pPr>
          </a:lstStyle>
          <a:p>
            <a:fld id="{29DE12C6-45BE-459B-8BCF-1D46189769AB}" type="datetimeFigureOut">
              <a:rPr lang="en-GB" smtClean="0"/>
              <a:t>23/02/2016</a:t>
            </a:fld>
            <a:endParaRPr lang="en-GB"/>
          </a:p>
        </p:txBody>
      </p:sp>
      <p:sp>
        <p:nvSpPr>
          <p:cNvPr id="6" name="Rectangle 5"/>
          <p:cNvSpPr>
            <a:spLocks noGrp="1" noChangeArrowheads="1"/>
          </p:cNvSpPr>
          <p:nvPr>
            <p:ph type="ftr" sz="quarter" idx="11"/>
          </p:nvPr>
        </p:nvSpPr>
        <p:spPr>
          <a:ln/>
        </p:spPr>
        <p:txBody>
          <a:bodyPr/>
          <a:lstStyle>
            <a:lvl1pPr>
              <a:defRPr/>
            </a:lvl1pPr>
          </a:lstStyle>
          <a:p>
            <a:endParaRPr lang="en-GB"/>
          </a:p>
        </p:txBody>
      </p:sp>
      <p:sp>
        <p:nvSpPr>
          <p:cNvPr id="7" name="Rectangle 6"/>
          <p:cNvSpPr>
            <a:spLocks noGrp="1" noChangeArrowheads="1"/>
          </p:cNvSpPr>
          <p:nvPr>
            <p:ph type="sldNum" sz="quarter" idx="12"/>
          </p:nvPr>
        </p:nvSpPr>
        <p:spPr>
          <a:ln/>
        </p:spPr>
        <p:txBody>
          <a:bodyPr/>
          <a:lstStyle>
            <a:lvl1pPr>
              <a:defRPr/>
            </a:lvl1pPr>
          </a:lstStyle>
          <a:p>
            <a:fld id="{2A27F33F-BA51-4370-A500-4249998C401A}" type="slidenum">
              <a:rPr lang="en-GB" smtClean="0"/>
              <a:t>‹#›</a:t>
            </a:fld>
            <a:endParaRPr lang="en-GB"/>
          </a:p>
        </p:txBody>
      </p:sp>
    </p:spTree>
    <p:extLst>
      <p:ext uri="{BB962C8B-B14F-4D97-AF65-F5344CB8AC3E}">
        <p14:creationId xmlns:p14="http://schemas.microsoft.com/office/powerpoint/2010/main" val="2586935488"/>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31800" y="908050"/>
            <a:ext cx="11328400" cy="649288"/>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31800" y="1700213"/>
            <a:ext cx="11328400" cy="4114800"/>
          </a:xfrm>
        </p:spPr>
        <p:txBody>
          <a:bodyPr/>
          <a:lstStyle/>
          <a:p>
            <a:pPr lvl="0"/>
            <a:r>
              <a:rPr lang="en-US" noProof="0" smtClean="0"/>
              <a:t>Click icon to add table</a:t>
            </a:r>
            <a:endParaRPr lang="en-GB" noProof="0" smtClean="0"/>
          </a:p>
        </p:txBody>
      </p:sp>
      <p:sp>
        <p:nvSpPr>
          <p:cNvPr id="4" name="Rectangle 4"/>
          <p:cNvSpPr>
            <a:spLocks noGrp="1" noChangeArrowheads="1"/>
          </p:cNvSpPr>
          <p:nvPr>
            <p:ph type="dt" sz="half" idx="10"/>
          </p:nvPr>
        </p:nvSpPr>
        <p:spPr>
          <a:ln/>
        </p:spPr>
        <p:txBody>
          <a:bodyPr/>
          <a:lstStyle>
            <a:lvl1pPr>
              <a:defRPr/>
            </a:lvl1pPr>
          </a:lstStyle>
          <a:p>
            <a:fld id="{29DE12C6-45BE-459B-8BCF-1D46189769AB}" type="datetimeFigureOut">
              <a:rPr lang="en-GB" smtClean="0"/>
              <a:t>23/02/2016</a:t>
            </a:fld>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fld id="{2A27F33F-BA51-4370-A500-4249998C401A}" type="slidenum">
              <a:rPr lang="en-GB" smtClean="0"/>
              <a:t>‹#›</a:t>
            </a:fld>
            <a:endParaRPr lang="en-GB"/>
          </a:p>
        </p:txBody>
      </p:sp>
    </p:spTree>
    <p:extLst>
      <p:ext uri="{BB962C8B-B14F-4D97-AF65-F5344CB8AC3E}">
        <p14:creationId xmlns:p14="http://schemas.microsoft.com/office/powerpoint/2010/main" val="180243823"/>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031"/>
          <p:cNvSpPr>
            <a:spLocks noChangeArrowheads="1"/>
          </p:cNvSpPr>
          <p:nvPr/>
        </p:nvSpPr>
        <p:spPr bwMode="auto">
          <a:xfrm>
            <a:off x="-120651" y="3200400"/>
            <a:ext cx="12312651" cy="3657600"/>
          </a:xfrm>
          <a:prstGeom prst="rect">
            <a:avLst/>
          </a:prstGeom>
          <a:gradFill rotWithShape="0">
            <a:gsLst>
              <a:gs pos="0">
                <a:srgbClr val="007275"/>
              </a:gs>
              <a:gs pos="100000">
                <a:srgbClr val="008CA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1800"/>
          </a:p>
        </p:txBody>
      </p:sp>
      <p:sp>
        <p:nvSpPr>
          <p:cNvPr id="5" name="Rectangle 1032"/>
          <p:cNvSpPr>
            <a:spLocks noChangeArrowheads="1"/>
          </p:cNvSpPr>
          <p:nvPr/>
        </p:nvSpPr>
        <p:spPr bwMode="auto">
          <a:xfrm>
            <a:off x="-120651" y="0"/>
            <a:ext cx="12312651" cy="3276600"/>
          </a:xfrm>
          <a:prstGeom prst="rect">
            <a:avLst/>
          </a:prstGeom>
          <a:solidFill>
            <a:srgbClr val="00727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2400">
              <a:latin typeface="Arial" charset="0"/>
            </a:endParaRPr>
          </a:p>
        </p:txBody>
      </p:sp>
      <p:pic>
        <p:nvPicPr>
          <p:cNvPr id="6" name="Picture 1033" descr="white_logo"/>
          <p:cNvPicPr>
            <a:picLocks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851900" y="381000"/>
            <a:ext cx="2853267"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0" name="Rectangle 1026"/>
          <p:cNvSpPr>
            <a:spLocks noGrp="1" noChangeArrowheads="1"/>
          </p:cNvSpPr>
          <p:nvPr>
            <p:ph type="ctrTitle"/>
          </p:nvPr>
        </p:nvSpPr>
        <p:spPr>
          <a:xfrm>
            <a:off x="431800" y="1700214"/>
            <a:ext cx="11328400" cy="4105275"/>
          </a:xfrm>
        </p:spPr>
        <p:txBody>
          <a:bodyPr lIns="91440"/>
          <a:lstStyle>
            <a:lvl1pPr algn="r">
              <a:defRPr sz="7500">
                <a:solidFill>
                  <a:schemeClr val="bg1"/>
                </a:solidFill>
              </a:defRPr>
            </a:lvl1pPr>
          </a:lstStyle>
          <a:p>
            <a:pPr lvl="0"/>
            <a:r>
              <a:rPr lang="en-US" noProof="0" smtClean="0"/>
              <a:t>Click to edit Master title style</a:t>
            </a:r>
            <a:endParaRPr lang="en-GB" noProof="0" smtClean="0"/>
          </a:p>
        </p:txBody>
      </p:sp>
      <p:sp>
        <p:nvSpPr>
          <p:cNvPr id="12291" name="Rectangle 1027"/>
          <p:cNvSpPr>
            <a:spLocks noGrp="1" noChangeArrowheads="1"/>
          </p:cNvSpPr>
          <p:nvPr>
            <p:ph type="subTitle" idx="1"/>
          </p:nvPr>
        </p:nvSpPr>
        <p:spPr>
          <a:xfrm>
            <a:off x="-93133" y="7461250"/>
            <a:ext cx="93133" cy="69850"/>
          </a:xfrm>
        </p:spPr>
        <p:txBody>
          <a:bodyPr lIns="91440"/>
          <a:lstStyle>
            <a:lvl1pPr marL="0" indent="0" algn="ctr">
              <a:buFontTx/>
              <a:buNone/>
              <a:defRPr/>
            </a:lvl1pPr>
          </a:lstStyle>
          <a:p>
            <a:pPr lvl="0"/>
            <a:r>
              <a:rPr lang="en-US" noProof="0" smtClean="0"/>
              <a:t>Click to edit Master subtitle style</a:t>
            </a:r>
            <a:endParaRPr lang="en-GB" noProof="0" smtClean="0"/>
          </a:p>
        </p:txBody>
      </p:sp>
      <p:pic>
        <p:nvPicPr>
          <p:cNvPr id="3" name="Picture 2"/>
          <p:cNvPicPr>
            <a:picLocks noChangeAspect="1"/>
          </p:cNvPicPr>
          <p:nvPr userDrawn="1"/>
        </p:nvPicPr>
        <p:blipFill>
          <a:blip r:embed="rId3"/>
          <a:stretch>
            <a:fillRect/>
          </a:stretch>
        </p:blipFill>
        <p:spPr>
          <a:xfrm>
            <a:off x="431371" y="332656"/>
            <a:ext cx="1253067" cy="469900"/>
          </a:xfrm>
          <a:prstGeom prst="rect">
            <a:avLst/>
          </a:prstGeom>
        </p:spPr>
      </p:pic>
    </p:spTree>
    <p:extLst>
      <p:ext uri="{BB962C8B-B14F-4D97-AF65-F5344CB8AC3E}">
        <p14:creationId xmlns:p14="http://schemas.microsoft.com/office/powerpoint/2010/main" val="835110170"/>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63996BE-1190-6E4C-B181-968B12A02A00}" type="slidenum">
              <a:rPr lang="en-US"/>
              <a:pPr>
                <a:defRPr/>
              </a:pPr>
              <a:t>‹#›</a:t>
            </a:fld>
            <a:endParaRPr lang="en-US"/>
          </a:p>
        </p:txBody>
      </p:sp>
    </p:spTree>
    <p:extLst>
      <p:ext uri="{BB962C8B-B14F-4D97-AF65-F5344CB8AC3E}">
        <p14:creationId xmlns:p14="http://schemas.microsoft.com/office/powerpoint/2010/main" val="244764146"/>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B037CB6-96FC-9F41-836E-2285ED222B9F}" type="slidenum">
              <a:rPr lang="en-US"/>
              <a:pPr>
                <a:defRPr/>
              </a:pPr>
              <a:t>‹#›</a:t>
            </a:fld>
            <a:endParaRPr lang="en-US"/>
          </a:p>
        </p:txBody>
      </p:sp>
    </p:spTree>
    <p:extLst>
      <p:ext uri="{BB962C8B-B14F-4D97-AF65-F5344CB8AC3E}">
        <p14:creationId xmlns:p14="http://schemas.microsoft.com/office/powerpoint/2010/main" val="1766883800"/>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31800" y="1700213"/>
            <a:ext cx="5562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700213"/>
            <a:ext cx="5562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3740BBE-5AB8-BE4D-ADCF-AC73DB8B7E4E}" type="slidenum">
              <a:rPr lang="en-US"/>
              <a:pPr>
                <a:defRPr/>
              </a:pPr>
              <a:t>‹#›</a:t>
            </a:fld>
            <a:endParaRPr lang="en-US"/>
          </a:p>
        </p:txBody>
      </p:sp>
    </p:spTree>
    <p:extLst>
      <p:ext uri="{BB962C8B-B14F-4D97-AF65-F5344CB8AC3E}">
        <p14:creationId xmlns:p14="http://schemas.microsoft.com/office/powerpoint/2010/main" val="3461891823"/>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9DE25A7-DC0D-E849-ACBD-C3CE83A1BE82}" type="slidenum">
              <a:rPr lang="en-US"/>
              <a:pPr>
                <a:defRPr/>
              </a:pPr>
              <a:t>‹#›</a:t>
            </a:fld>
            <a:endParaRPr lang="en-US"/>
          </a:p>
        </p:txBody>
      </p:sp>
    </p:spTree>
    <p:extLst>
      <p:ext uri="{BB962C8B-B14F-4D97-AF65-F5344CB8AC3E}">
        <p14:creationId xmlns:p14="http://schemas.microsoft.com/office/powerpoint/2010/main" val="4278820476"/>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495E91D-E85B-8E45-8AA9-4AA0F1FD8024}" type="slidenum">
              <a:rPr lang="en-US"/>
              <a:pPr>
                <a:defRPr/>
              </a:pPr>
              <a:t>‹#›</a:t>
            </a:fld>
            <a:endParaRPr lang="en-US"/>
          </a:p>
        </p:txBody>
      </p:sp>
    </p:spTree>
    <p:extLst>
      <p:ext uri="{BB962C8B-B14F-4D97-AF65-F5344CB8AC3E}">
        <p14:creationId xmlns:p14="http://schemas.microsoft.com/office/powerpoint/2010/main" val="2918394194"/>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06DDA36-1EF3-854A-BD44-9331E48C8A1C}" type="slidenum">
              <a:rPr lang="en-US"/>
              <a:pPr>
                <a:defRPr/>
              </a:pPr>
              <a:t>‹#›</a:t>
            </a:fld>
            <a:endParaRPr lang="en-US"/>
          </a:p>
        </p:txBody>
      </p:sp>
    </p:spTree>
    <p:extLst>
      <p:ext uri="{BB962C8B-B14F-4D97-AF65-F5344CB8AC3E}">
        <p14:creationId xmlns:p14="http://schemas.microsoft.com/office/powerpoint/2010/main" val="786989889"/>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BBADD02-9C0B-A04E-9E66-9F47C78961C1}" type="slidenum">
              <a:rPr lang="en-US"/>
              <a:pPr>
                <a:defRPr/>
              </a:pPr>
              <a:t>‹#›</a:t>
            </a:fld>
            <a:endParaRPr lang="en-US"/>
          </a:p>
        </p:txBody>
      </p:sp>
    </p:spTree>
    <p:extLst>
      <p:ext uri="{BB962C8B-B14F-4D97-AF65-F5344CB8AC3E}">
        <p14:creationId xmlns:p14="http://schemas.microsoft.com/office/powerpoint/2010/main" val="2505198154"/>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r>
              <a:rPr lang="en-GB"/>
              <a:t>Daniel Muijs University of Southampton </a:t>
            </a: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9855D5E9-5D10-4C03-B54B-5E4A12C45A10}" type="slidenum">
              <a:rPr lang="en-GB"/>
              <a:pPr>
                <a:defRPr/>
              </a:pPr>
              <a:t>‹#›</a:t>
            </a:fld>
            <a:endParaRPr lang="en-GB"/>
          </a:p>
        </p:txBody>
      </p:sp>
    </p:spTree>
    <p:extLst>
      <p:ext uri="{BB962C8B-B14F-4D97-AF65-F5344CB8AC3E}">
        <p14:creationId xmlns:p14="http://schemas.microsoft.com/office/powerpoint/2010/main" val="4179453432"/>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70CA39C-182E-E443-836A-44F0C8804112}" type="slidenum">
              <a:rPr lang="en-US"/>
              <a:pPr>
                <a:defRPr/>
              </a:pPr>
              <a:t>‹#›</a:t>
            </a:fld>
            <a:endParaRPr lang="en-US"/>
          </a:p>
        </p:txBody>
      </p:sp>
    </p:spTree>
    <p:extLst>
      <p:ext uri="{BB962C8B-B14F-4D97-AF65-F5344CB8AC3E}">
        <p14:creationId xmlns:p14="http://schemas.microsoft.com/office/powerpoint/2010/main" val="2471482308"/>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1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ACC2F89-8B8B-8A42-BB43-71B783C34462}" type="slidenum">
              <a:rPr lang="en-US"/>
              <a:pPr>
                <a:defRPr/>
              </a:pPr>
              <a:t>‹#›</a:t>
            </a:fld>
            <a:endParaRPr lang="en-US"/>
          </a:p>
        </p:txBody>
      </p:sp>
    </p:spTree>
    <p:extLst>
      <p:ext uri="{BB962C8B-B14F-4D97-AF65-F5344CB8AC3E}">
        <p14:creationId xmlns:p14="http://schemas.microsoft.com/office/powerpoint/2010/main" val="3429984064"/>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1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28101" y="908051"/>
            <a:ext cx="2832100" cy="53181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31801" y="908051"/>
            <a:ext cx="8293100" cy="5318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3D86704-8C51-F14A-8A1F-41C639D06BDA}" type="slidenum">
              <a:rPr lang="en-US"/>
              <a:pPr>
                <a:defRPr/>
              </a:pPr>
              <a:t>‹#›</a:t>
            </a:fld>
            <a:endParaRPr lang="en-US"/>
          </a:p>
        </p:txBody>
      </p:sp>
    </p:spTree>
    <p:extLst>
      <p:ext uri="{BB962C8B-B14F-4D97-AF65-F5344CB8AC3E}">
        <p14:creationId xmlns:p14="http://schemas.microsoft.com/office/powerpoint/2010/main" val="3843764083"/>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1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376442328"/>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1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064455590"/>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1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16894019"/>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1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31800" y="1700213"/>
            <a:ext cx="5562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700213"/>
            <a:ext cx="5562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782553053"/>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1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206581051"/>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782172994"/>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1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644215233"/>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78368" y="1700213"/>
            <a:ext cx="5516033" cy="4502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1" y="1700213"/>
            <a:ext cx="5516033" cy="4502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r>
              <a:rPr lang="en-GB"/>
              <a:t>Daniel Muijs University of Southampton </a:t>
            </a: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A67E5CF3-5521-4CEF-A7EF-1D6E48638C0C}" type="slidenum">
              <a:rPr lang="en-GB"/>
              <a:pPr>
                <a:defRPr/>
              </a:pPr>
              <a:t>‹#›</a:t>
            </a:fld>
            <a:endParaRPr lang="en-GB"/>
          </a:p>
        </p:txBody>
      </p:sp>
    </p:spTree>
    <p:extLst>
      <p:ext uri="{BB962C8B-B14F-4D97-AF65-F5344CB8AC3E}">
        <p14:creationId xmlns:p14="http://schemas.microsoft.com/office/powerpoint/2010/main" val="2462686411"/>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66445143"/>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1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110974411"/>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1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005319351"/>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1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28101" y="908051"/>
            <a:ext cx="2832100" cy="53181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31801" y="908051"/>
            <a:ext cx="8293100" cy="5318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857628499"/>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031"/>
          <p:cNvSpPr>
            <a:spLocks noChangeArrowheads="1"/>
          </p:cNvSpPr>
          <p:nvPr/>
        </p:nvSpPr>
        <p:spPr bwMode="auto">
          <a:xfrm>
            <a:off x="-120651" y="3200400"/>
            <a:ext cx="12312651" cy="3657600"/>
          </a:xfrm>
          <a:prstGeom prst="rect">
            <a:avLst/>
          </a:prstGeom>
          <a:gradFill rotWithShape="0">
            <a:gsLst>
              <a:gs pos="0">
                <a:srgbClr val="007275"/>
              </a:gs>
              <a:gs pos="100000">
                <a:srgbClr val="008CAC"/>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1200">
                <a:solidFill>
                  <a:schemeClr val="tx1"/>
                </a:solidFill>
                <a:latin typeface="Lucida Sans" panose="020B0602030504020204" pitchFamily="34" charset="0"/>
                <a:ea typeface="MS PGothic" panose="020B0600070205080204" pitchFamily="34" charset="-128"/>
              </a:defRPr>
            </a:lvl1pPr>
            <a:lvl2pPr marL="742950" indent="-285750">
              <a:defRPr sz="1200">
                <a:solidFill>
                  <a:schemeClr val="tx1"/>
                </a:solidFill>
                <a:latin typeface="Lucida Sans" panose="020B0602030504020204" pitchFamily="34" charset="0"/>
                <a:ea typeface="MS PGothic" panose="020B0600070205080204" pitchFamily="34" charset="-128"/>
              </a:defRPr>
            </a:lvl2pPr>
            <a:lvl3pPr marL="1143000" indent="-228600">
              <a:defRPr sz="1200">
                <a:solidFill>
                  <a:schemeClr val="tx1"/>
                </a:solidFill>
                <a:latin typeface="Lucida Sans" panose="020B0602030504020204" pitchFamily="34" charset="0"/>
                <a:ea typeface="MS PGothic" panose="020B0600070205080204" pitchFamily="34" charset="-128"/>
              </a:defRPr>
            </a:lvl3pPr>
            <a:lvl4pPr marL="1600200" indent="-228600">
              <a:defRPr sz="1200">
                <a:solidFill>
                  <a:schemeClr val="tx1"/>
                </a:solidFill>
                <a:latin typeface="Lucida Sans" panose="020B0602030504020204" pitchFamily="34" charset="0"/>
                <a:ea typeface="MS PGothic" panose="020B0600070205080204" pitchFamily="34" charset="-128"/>
              </a:defRPr>
            </a:lvl4pPr>
            <a:lvl5pPr marL="2057400" indent="-228600">
              <a:defRPr sz="1200">
                <a:solidFill>
                  <a:schemeClr val="tx1"/>
                </a:solidFill>
                <a:latin typeface="Lucida Sans" panose="020B0602030504020204" pitchFamily="34"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Lucida Sans" panose="020B0602030504020204" pitchFamily="34"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Lucida Sans" panose="020B0602030504020204" pitchFamily="34"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Lucida Sans" panose="020B0602030504020204" pitchFamily="34"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Lucida Sans" panose="020B0602030504020204" pitchFamily="34" charset="0"/>
                <a:ea typeface="MS PGothic" panose="020B0600070205080204" pitchFamily="34" charset="-128"/>
              </a:defRPr>
            </a:lvl9pPr>
          </a:lstStyle>
          <a:p>
            <a:pPr algn="ctr">
              <a:defRPr/>
            </a:pPr>
            <a:endParaRPr lang="en-US" altLang="en-US" sz="900" smtClean="0"/>
          </a:p>
        </p:txBody>
      </p:sp>
      <p:sp>
        <p:nvSpPr>
          <p:cNvPr id="5" name="Rectangle 1032"/>
          <p:cNvSpPr>
            <a:spLocks noChangeArrowheads="1"/>
          </p:cNvSpPr>
          <p:nvPr/>
        </p:nvSpPr>
        <p:spPr bwMode="auto">
          <a:xfrm>
            <a:off x="-120651" y="0"/>
            <a:ext cx="12312651" cy="3276600"/>
          </a:xfrm>
          <a:prstGeom prst="rect">
            <a:avLst/>
          </a:prstGeom>
          <a:solidFill>
            <a:srgbClr val="007275"/>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1200">
                <a:solidFill>
                  <a:schemeClr val="tx1"/>
                </a:solidFill>
                <a:latin typeface="Lucida Sans" panose="020B0602030504020204" pitchFamily="34" charset="0"/>
                <a:ea typeface="MS PGothic" panose="020B0600070205080204" pitchFamily="34" charset="-128"/>
              </a:defRPr>
            </a:lvl1pPr>
            <a:lvl2pPr marL="742950" indent="-285750">
              <a:defRPr sz="1200">
                <a:solidFill>
                  <a:schemeClr val="tx1"/>
                </a:solidFill>
                <a:latin typeface="Lucida Sans" panose="020B0602030504020204" pitchFamily="34" charset="0"/>
                <a:ea typeface="MS PGothic" panose="020B0600070205080204" pitchFamily="34" charset="-128"/>
              </a:defRPr>
            </a:lvl2pPr>
            <a:lvl3pPr marL="1143000" indent="-228600">
              <a:defRPr sz="1200">
                <a:solidFill>
                  <a:schemeClr val="tx1"/>
                </a:solidFill>
                <a:latin typeface="Lucida Sans" panose="020B0602030504020204" pitchFamily="34" charset="0"/>
                <a:ea typeface="MS PGothic" panose="020B0600070205080204" pitchFamily="34" charset="-128"/>
              </a:defRPr>
            </a:lvl3pPr>
            <a:lvl4pPr marL="1600200" indent="-228600">
              <a:defRPr sz="1200">
                <a:solidFill>
                  <a:schemeClr val="tx1"/>
                </a:solidFill>
                <a:latin typeface="Lucida Sans" panose="020B0602030504020204" pitchFamily="34" charset="0"/>
                <a:ea typeface="MS PGothic" panose="020B0600070205080204" pitchFamily="34" charset="-128"/>
              </a:defRPr>
            </a:lvl4pPr>
            <a:lvl5pPr marL="2057400" indent="-228600">
              <a:defRPr sz="1200">
                <a:solidFill>
                  <a:schemeClr val="tx1"/>
                </a:solidFill>
                <a:latin typeface="Lucida Sans" panose="020B0602030504020204" pitchFamily="34"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Lucida Sans" panose="020B0602030504020204" pitchFamily="34"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Lucida Sans" panose="020B0602030504020204" pitchFamily="34"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Lucida Sans" panose="020B0602030504020204" pitchFamily="34"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Lucida Sans" panose="020B0602030504020204" pitchFamily="34" charset="0"/>
                <a:ea typeface="MS PGothic" panose="020B0600070205080204" pitchFamily="34" charset="-128"/>
              </a:defRPr>
            </a:lvl9pPr>
          </a:lstStyle>
          <a:p>
            <a:pPr algn="ctr">
              <a:defRPr/>
            </a:pPr>
            <a:endParaRPr lang="en-US" altLang="en-US" sz="1800" smtClean="0">
              <a:latin typeface="Arial" panose="020B0604020202020204" pitchFamily="34" charset="0"/>
            </a:endParaRPr>
          </a:p>
        </p:txBody>
      </p:sp>
      <p:pic>
        <p:nvPicPr>
          <p:cNvPr id="6" name="Picture 1036" descr="educ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15818" y="404813"/>
            <a:ext cx="3649133"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0" name="Rectangle 1026"/>
          <p:cNvSpPr>
            <a:spLocks noGrp="1" noChangeArrowheads="1"/>
          </p:cNvSpPr>
          <p:nvPr>
            <p:ph type="ctrTitle"/>
          </p:nvPr>
        </p:nvSpPr>
        <p:spPr>
          <a:xfrm>
            <a:off x="431800" y="1700216"/>
            <a:ext cx="11328400" cy="4105275"/>
          </a:xfrm>
        </p:spPr>
        <p:txBody>
          <a:bodyPr lIns="91440"/>
          <a:lstStyle>
            <a:lvl1pPr algn="r">
              <a:defRPr sz="5625">
                <a:solidFill>
                  <a:schemeClr val="bg1"/>
                </a:solidFill>
              </a:defRPr>
            </a:lvl1pPr>
          </a:lstStyle>
          <a:p>
            <a:pPr lvl="0"/>
            <a:r>
              <a:rPr lang="en-US" noProof="0" smtClean="0"/>
              <a:t>Click to edit Master title style</a:t>
            </a:r>
            <a:endParaRPr lang="en-GB" noProof="0" smtClean="0"/>
          </a:p>
        </p:txBody>
      </p:sp>
      <p:sp>
        <p:nvSpPr>
          <p:cNvPr id="12291" name="Rectangle 1027"/>
          <p:cNvSpPr>
            <a:spLocks noGrp="1" noChangeArrowheads="1"/>
          </p:cNvSpPr>
          <p:nvPr>
            <p:ph type="subTitle" idx="1"/>
          </p:nvPr>
        </p:nvSpPr>
        <p:spPr>
          <a:xfrm>
            <a:off x="-93133" y="7461250"/>
            <a:ext cx="93133" cy="69850"/>
          </a:xfrm>
        </p:spPr>
        <p:txBody>
          <a:bodyPr lIns="91440"/>
          <a:lstStyle>
            <a:lvl1pPr marL="0" indent="0" algn="ctr">
              <a:buFontTx/>
              <a:buNone/>
              <a:defRPr/>
            </a:lvl1pPr>
          </a:lstStyle>
          <a:p>
            <a:pPr lvl="0"/>
            <a:r>
              <a:rPr lang="en-US" noProof="0" smtClean="0"/>
              <a:t>Click to edit Master subtitle style</a:t>
            </a:r>
            <a:endParaRPr lang="en-GB" noProof="0" smtClean="0"/>
          </a:p>
        </p:txBody>
      </p:sp>
    </p:spTree>
    <p:extLst>
      <p:ext uri="{BB962C8B-B14F-4D97-AF65-F5344CB8AC3E}">
        <p14:creationId xmlns:p14="http://schemas.microsoft.com/office/powerpoint/2010/main" val="4202154471"/>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r>
              <a:rPr lang="en-GB" smtClean="0"/>
              <a:t>Daniel Muijs University of Southampton </a:t>
            </a: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7F1C3429-E7BD-468A-A268-83B8DBECFFE0}" type="slidenum">
              <a:rPr lang="en-GB" smtClean="0"/>
              <a:pPr>
                <a:defRPr/>
              </a:pPr>
              <a:t>‹#›</a:t>
            </a:fld>
            <a:endParaRPr lang="en-GB"/>
          </a:p>
        </p:txBody>
      </p:sp>
    </p:spTree>
    <p:extLst>
      <p:ext uri="{BB962C8B-B14F-4D97-AF65-F5344CB8AC3E}">
        <p14:creationId xmlns:p14="http://schemas.microsoft.com/office/powerpoint/2010/main" val="4118710337"/>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3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r>
              <a:rPr lang="en-GB" smtClean="0"/>
              <a:t>Daniel Muijs University of Southampton </a:t>
            </a: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0132A470-3437-4F75-BA8A-F924D879F74B}" type="slidenum">
              <a:rPr lang="en-GB" smtClean="0"/>
              <a:pPr>
                <a:defRPr/>
              </a:pPr>
              <a:t>‹#›</a:t>
            </a:fld>
            <a:endParaRPr lang="en-GB"/>
          </a:p>
        </p:txBody>
      </p:sp>
    </p:spTree>
    <p:extLst>
      <p:ext uri="{BB962C8B-B14F-4D97-AF65-F5344CB8AC3E}">
        <p14:creationId xmlns:p14="http://schemas.microsoft.com/office/powerpoint/2010/main" val="3677158320"/>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31800" y="1700213"/>
            <a:ext cx="5562600" cy="452596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700213"/>
            <a:ext cx="5562600" cy="452596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r>
              <a:rPr lang="en-GB" smtClean="0"/>
              <a:t>Daniel Muijs University of Southampton </a:t>
            </a: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810ADF4C-8D36-45A0-ABA3-B028111E07C7}" type="slidenum">
              <a:rPr lang="en-GB" smtClean="0"/>
              <a:pPr>
                <a:defRPr/>
              </a:pPr>
              <a:t>‹#›</a:t>
            </a:fld>
            <a:endParaRPr lang="en-GB"/>
          </a:p>
        </p:txBody>
      </p:sp>
    </p:spTree>
    <p:extLst>
      <p:ext uri="{BB962C8B-B14F-4D97-AF65-F5344CB8AC3E}">
        <p14:creationId xmlns:p14="http://schemas.microsoft.com/office/powerpoint/2010/main" val="3828335991"/>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r>
              <a:rPr lang="en-GB" smtClean="0"/>
              <a:t>Daniel Muijs University of Southampton </a:t>
            </a: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061830F4-A324-43EC-8BBC-5DC5D7D7330F}" type="slidenum">
              <a:rPr lang="en-GB" smtClean="0"/>
              <a:pPr>
                <a:defRPr/>
              </a:pPr>
              <a:t>‹#›</a:t>
            </a:fld>
            <a:endParaRPr lang="en-GB"/>
          </a:p>
        </p:txBody>
      </p:sp>
    </p:spTree>
    <p:extLst>
      <p:ext uri="{BB962C8B-B14F-4D97-AF65-F5344CB8AC3E}">
        <p14:creationId xmlns:p14="http://schemas.microsoft.com/office/powerpoint/2010/main" val="1521794597"/>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r>
              <a:rPr lang="en-GB" smtClean="0"/>
              <a:t>Daniel Muijs University of Southampton </a:t>
            </a: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615EF02E-3D0D-40DC-A68D-980D7128934A}" type="slidenum">
              <a:rPr lang="en-GB" smtClean="0"/>
              <a:pPr>
                <a:defRPr/>
              </a:pPr>
              <a:t>‹#›</a:t>
            </a:fld>
            <a:endParaRPr lang="en-GB"/>
          </a:p>
        </p:txBody>
      </p:sp>
    </p:spTree>
    <p:extLst>
      <p:ext uri="{BB962C8B-B14F-4D97-AF65-F5344CB8AC3E}">
        <p14:creationId xmlns:p14="http://schemas.microsoft.com/office/powerpoint/2010/main" val="34364384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6"/>
          <p:cNvSpPr>
            <a:spLocks noGrp="1" noChangeArrowheads="1"/>
          </p:cNvSpPr>
          <p:nvPr>
            <p:ph type="dt" sz="half" idx="10"/>
          </p:nvPr>
        </p:nvSpPr>
        <p:spPr>
          <a:ln/>
        </p:spPr>
        <p:txBody>
          <a:bodyPr/>
          <a:lstStyle>
            <a:lvl1pPr>
              <a:defRPr/>
            </a:lvl1pPr>
          </a:lstStyle>
          <a:p>
            <a:pPr>
              <a:defRPr/>
            </a:pPr>
            <a:endParaRPr lang="en-US"/>
          </a:p>
        </p:txBody>
      </p:sp>
      <p:sp>
        <p:nvSpPr>
          <p:cNvPr id="8" name="Rectangle 7"/>
          <p:cNvSpPr>
            <a:spLocks noGrp="1" noChangeArrowheads="1"/>
          </p:cNvSpPr>
          <p:nvPr>
            <p:ph type="ftr" sz="quarter" idx="11"/>
          </p:nvPr>
        </p:nvSpPr>
        <p:spPr>
          <a:ln/>
        </p:spPr>
        <p:txBody>
          <a:bodyPr/>
          <a:lstStyle>
            <a:lvl1pPr>
              <a:defRPr/>
            </a:lvl1pPr>
          </a:lstStyle>
          <a:p>
            <a:pPr>
              <a:defRPr/>
            </a:pPr>
            <a:r>
              <a:rPr lang="en-GB"/>
              <a:t>Daniel Muijs University of Southampton </a:t>
            </a:r>
            <a:endParaRPr lang="en-US"/>
          </a:p>
        </p:txBody>
      </p:sp>
      <p:sp>
        <p:nvSpPr>
          <p:cNvPr id="9" name="Rectangle 8"/>
          <p:cNvSpPr>
            <a:spLocks noGrp="1" noChangeArrowheads="1"/>
          </p:cNvSpPr>
          <p:nvPr>
            <p:ph type="sldNum" sz="quarter" idx="12"/>
          </p:nvPr>
        </p:nvSpPr>
        <p:spPr>
          <a:ln/>
        </p:spPr>
        <p:txBody>
          <a:bodyPr/>
          <a:lstStyle>
            <a:lvl1pPr>
              <a:defRPr/>
            </a:lvl1pPr>
          </a:lstStyle>
          <a:p>
            <a:pPr>
              <a:defRPr/>
            </a:pPr>
            <a:fld id="{5A8117C7-FF7B-4DBD-84EF-7F61EF918A53}" type="slidenum">
              <a:rPr lang="en-GB"/>
              <a:pPr>
                <a:defRPr/>
              </a:pPr>
              <a:t>‹#›</a:t>
            </a:fld>
            <a:endParaRPr lang="en-GB"/>
          </a:p>
        </p:txBody>
      </p:sp>
    </p:spTree>
    <p:extLst>
      <p:ext uri="{BB962C8B-B14F-4D97-AF65-F5344CB8AC3E}">
        <p14:creationId xmlns:p14="http://schemas.microsoft.com/office/powerpoint/2010/main" val="3624923645"/>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r>
              <a:rPr lang="en-GB" smtClean="0"/>
              <a:t>Daniel Muijs University of Southampton </a:t>
            </a: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FD7DAF22-68C9-496B-8637-8FCD7D057353}" type="slidenum">
              <a:rPr lang="en-GB" smtClean="0"/>
              <a:pPr>
                <a:defRPr/>
              </a:pPr>
              <a:t>‹#›</a:t>
            </a:fld>
            <a:endParaRPr lang="en-GB"/>
          </a:p>
        </p:txBody>
      </p:sp>
    </p:spTree>
    <p:extLst>
      <p:ext uri="{BB962C8B-B14F-4D97-AF65-F5344CB8AC3E}">
        <p14:creationId xmlns:p14="http://schemas.microsoft.com/office/powerpoint/2010/main" val="1383916288"/>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1500" b="1"/>
            </a:lvl1pPr>
          </a:lstStyle>
          <a:p>
            <a:r>
              <a:rPr lang="en-US" smtClean="0"/>
              <a:t>Click to edit Master title style</a:t>
            </a:r>
            <a:endParaRPr lang="en-GB"/>
          </a:p>
        </p:txBody>
      </p:sp>
      <p:sp>
        <p:nvSpPr>
          <p:cNvPr id="3" name="Content Placeholder 2"/>
          <p:cNvSpPr>
            <a:spLocks noGrp="1"/>
          </p:cNvSpPr>
          <p:nvPr>
            <p:ph idx="1"/>
          </p:nvPr>
        </p:nvSpPr>
        <p:spPr>
          <a:xfrm>
            <a:off x="4766733" y="273053"/>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r>
              <a:rPr lang="en-GB" smtClean="0"/>
              <a:t>Daniel Muijs University of Southampton </a:t>
            </a: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8E017272-6C37-470F-A113-1EDCA4A08852}" type="slidenum">
              <a:rPr lang="en-GB" smtClean="0"/>
              <a:pPr>
                <a:defRPr/>
              </a:pPr>
              <a:t>‹#›</a:t>
            </a:fld>
            <a:endParaRPr lang="en-GB"/>
          </a:p>
        </p:txBody>
      </p:sp>
    </p:spTree>
    <p:extLst>
      <p:ext uri="{BB962C8B-B14F-4D97-AF65-F5344CB8AC3E}">
        <p14:creationId xmlns:p14="http://schemas.microsoft.com/office/powerpoint/2010/main" val="614857692"/>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r>
              <a:rPr lang="en-GB" smtClean="0"/>
              <a:t>Daniel Muijs University of Southampton </a:t>
            </a: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AEAC5D66-02F0-4E9A-8CE3-E5BD829DFE72}" type="slidenum">
              <a:rPr lang="en-GB" smtClean="0"/>
              <a:pPr>
                <a:defRPr/>
              </a:pPr>
              <a:t>‹#›</a:t>
            </a:fld>
            <a:endParaRPr lang="en-GB"/>
          </a:p>
        </p:txBody>
      </p:sp>
    </p:spTree>
    <p:extLst>
      <p:ext uri="{BB962C8B-B14F-4D97-AF65-F5344CB8AC3E}">
        <p14:creationId xmlns:p14="http://schemas.microsoft.com/office/powerpoint/2010/main" val="2263704520"/>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r>
              <a:rPr lang="en-GB" smtClean="0"/>
              <a:t>Daniel Muijs University of Southampton </a:t>
            </a: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B7B39AA2-4775-47D5-9FBC-5E35A9555BB2}" type="slidenum">
              <a:rPr lang="en-GB" smtClean="0"/>
              <a:pPr>
                <a:defRPr/>
              </a:pPr>
              <a:t>‹#›</a:t>
            </a:fld>
            <a:endParaRPr lang="en-GB"/>
          </a:p>
        </p:txBody>
      </p:sp>
    </p:spTree>
    <p:extLst>
      <p:ext uri="{BB962C8B-B14F-4D97-AF65-F5344CB8AC3E}">
        <p14:creationId xmlns:p14="http://schemas.microsoft.com/office/powerpoint/2010/main" val="2579966389"/>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28102" y="908053"/>
            <a:ext cx="2832100" cy="53181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31802" y="908053"/>
            <a:ext cx="8293100" cy="5318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r>
              <a:rPr lang="en-GB" smtClean="0"/>
              <a:t>Daniel Muijs University of Southampton </a:t>
            </a: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6EB509AB-4F06-49E1-9817-95283501D830}" type="slidenum">
              <a:rPr lang="en-GB" smtClean="0"/>
              <a:pPr>
                <a:defRPr/>
              </a:pPr>
              <a:t>‹#›</a:t>
            </a:fld>
            <a:endParaRPr lang="en-GB"/>
          </a:p>
        </p:txBody>
      </p:sp>
    </p:spTree>
    <p:extLst>
      <p:ext uri="{BB962C8B-B14F-4D97-AF65-F5344CB8AC3E}">
        <p14:creationId xmlns:p14="http://schemas.microsoft.com/office/powerpoint/2010/main" val="4122053932"/>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31800" y="908051"/>
            <a:ext cx="11328400" cy="4906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Date Placeholder 2"/>
          <p:cNvSpPr>
            <a:spLocks noGrp="1"/>
          </p:cNvSpPr>
          <p:nvPr>
            <p:ph type="dt" sz="half" idx="10"/>
          </p:nvPr>
        </p:nvSpPr>
        <p:spPr>
          <a:xfrm>
            <a:off x="914400" y="6248400"/>
            <a:ext cx="2540000" cy="457200"/>
          </a:xfrm>
        </p:spPr>
        <p:txBody>
          <a:bodyPr/>
          <a:lstStyle>
            <a:lvl1pPr>
              <a:defRPr>
                <a:solidFill>
                  <a:srgbClr val="323D43"/>
                </a:solidFill>
              </a:defRPr>
            </a:lvl1pPr>
          </a:lstStyle>
          <a:p>
            <a:pPr>
              <a:defRPr/>
            </a:pPr>
            <a:endParaRPr lang="en-US"/>
          </a:p>
        </p:txBody>
      </p:sp>
      <p:sp>
        <p:nvSpPr>
          <p:cNvPr id="4" name="Footer Placeholder 3"/>
          <p:cNvSpPr>
            <a:spLocks noGrp="1"/>
          </p:cNvSpPr>
          <p:nvPr>
            <p:ph type="ftr" sz="quarter" idx="11"/>
          </p:nvPr>
        </p:nvSpPr>
        <p:spPr>
          <a:xfrm>
            <a:off x="4165600" y="6248400"/>
            <a:ext cx="3860800" cy="457200"/>
          </a:xfrm>
        </p:spPr>
        <p:txBody>
          <a:bodyPr/>
          <a:lstStyle>
            <a:lvl1pPr>
              <a:defRPr>
                <a:solidFill>
                  <a:srgbClr val="323D43"/>
                </a:solidFill>
              </a:defRPr>
            </a:lvl1pPr>
          </a:lstStyle>
          <a:p>
            <a:pPr>
              <a:defRPr/>
            </a:pPr>
            <a:r>
              <a:rPr lang="en-GB" smtClean="0"/>
              <a:t>Daniel Muijs University of Southampton </a:t>
            </a:r>
            <a:endParaRPr lang="en-US"/>
          </a:p>
        </p:txBody>
      </p:sp>
      <p:sp>
        <p:nvSpPr>
          <p:cNvPr id="5" name="Slide Number Placeholder 4"/>
          <p:cNvSpPr>
            <a:spLocks noGrp="1"/>
          </p:cNvSpPr>
          <p:nvPr>
            <p:ph type="sldNum" sz="quarter" idx="12"/>
          </p:nvPr>
        </p:nvSpPr>
        <p:spPr>
          <a:xfrm>
            <a:off x="9169400" y="6308725"/>
            <a:ext cx="2540000" cy="457200"/>
          </a:xfrm>
        </p:spPr>
        <p:txBody>
          <a:bodyPr/>
          <a:lstStyle>
            <a:lvl1pPr>
              <a:defRPr>
                <a:solidFill>
                  <a:srgbClr val="323D43"/>
                </a:solidFill>
              </a:defRPr>
            </a:lvl1pPr>
          </a:lstStyle>
          <a:p>
            <a:pPr>
              <a:defRPr/>
            </a:pPr>
            <a:fld id="{8517E154-A93F-4E3E-A0D4-AB14A959B679}" type="slidenum">
              <a:rPr lang="en-GB" smtClean="0"/>
              <a:pPr>
                <a:defRPr/>
              </a:pPr>
              <a:t>‹#›</a:t>
            </a:fld>
            <a:endParaRPr lang="en-GB"/>
          </a:p>
        </p:txBody>
      </p:sp>
    </p:spTree>
    <p:extLst>
      <p:ext uri="{BB962C8B-B14F-4D97-AF65-F5344CB8AC3E}">
        <p14:creationId xmlns:p14="http://schemas.microsoft.com/office/powerpoint/2010/main" val="2779794628"/>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124" name="Rectangle 4"/>
          <p:cNvSpPr>
            <a:spLocks noGrp="1" noChangeArrowheads="1"/>
          </p:cNvSpPr>
          <p:nvPr>
            <p:ph type="ctrTitle"/>
          </p:nvPr>
        </p:nvSpPr>
        <p:spPr>
          <a:xfrm>
            <a:off x="478367" y="1700213"/>
            <a:ext cx="11235267" cy="1873250"/>
          </a:xfrm>
        </p:spPr>
        <p:txBody>
          <a:bodyPr anchor="t"/>
          <a:lstStyle>
            <a:lvl1pPr>
              <a:lnSpc>
                <a:spcPct val="90000"/>
              </a:lnSpc>
              <a:defRPr sz="6000" b="0">
                <a:solidFill>
                  <a:schemeClr val="tx1"/>
                </a:solidFill>
              </a:defRPr>
            </a:lvl1pPr>
          </a:lstStyle>
          <a:p>
            <a:pPr lvl="0"/>
            <a:r>
              <a:rPr lang="en-US" noProof="0" smtClean="0"/>
              <a:t>Click to edit Master title style</a:t>
            </a:r>
            <a:endParaRPr lang="en-GB" noProof="0" smtClean="0"/>
          </a:p>
        </p:txBody>
      </p:sp>
      <p:sp>
        <p:nvSpPr>
          <p:cNvPr id="5125" name="Rectangle 5"/>
          <p:cNvSpPr>
            <a:spLocks noGrp="1" noChangeArrowheads="1"/>
          </p:cNvSpPr>
          <p:nvPr>
            <p:ph type="subTitle" idx="1"/>
          </p:nvPr>
        </p:nvSpPr>
        <p:spPr>
          <a:xfrm>
            <a:off x="478367" y="4508500"/>
            <a:ext cx="11235267" cy="1981200"/>
          </a:xfrm>
        </p:spPr>
        <p:txBody>
          <a:bodyPr/>
          <a:lstStyle>
            <a:lvl1pPr marL="0" indent="0">
              <a:lnSpc>
                <a:spcPct val="90000"/>
              </a:lnSpc>
              <a:spcBef>
                <a:spcPct val="0"/>
              </a:spcBef>
              <a:spcAft>
                <a:spcPct val="45000"/>
              </a:spcAft>
              <a:buFont typeface="Wingdings" pitchFamily="2" charset="2"/>
              <a:buNone/>
              <a:defRPr sz="3600">
                <a:solidFill>
                  <a:schemeClr val="tx2"/>
                </a:solidFill>
              </a:defRPr>
            </a:lvl1pPr>
          </a:lstStyle>
          <a:p>
            <a:pPr lvl="0"/>
            <a:r>
              <a:rPr lang="en-US" noProof="0" smtClean="0"/>
              <a:t>Click to edit Master subtitle style</a:t>
            </a:r>
            <a:endParaRPr lang="en-GB" noProof="0" smtClean="0"/>
          </a:p>
        </p:txBody>
      </p:sp>
    </p:spTree>
    <p:extLst>
      <p:ext uri="{BB962C8B-B14F-4D97-AF65-F5344CB8AC3E}">
        <p14:creationId xmlns:p14="http://schemas.microsoft.com/office/powerpoint/2010/main" val="960943289"/>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r>
              <a:rPr lang="en-GB"/>
              <a:t>Daniel Muijs University of Southampton </a:t>
            </a: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A5940455-6CD3-47F3-A6B7-EFECE98C1F53}" type="slidenum">
              <a:rPr lang="en-GB"/>
              <a:pPr>
                <a:defRPr/>
              </a:pPr>
              <a:t>‹#›</a:t>
            </a:fld>
            <a:endParaRPr lang="en-GB"/>
          </a:p>
        </p:txBody>
      </p:sp>
    </p:spTree>
    <p:extLst>
      <p:ext uri="{BB962C8B-B14F-4D97-AF65-F5344CB8AC3E}">
        <p14:creationId xmlns:p14="http://schemas.microsoft.com/office/powerpoint/2010/main" val="737260003"/>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r>
              <a:rPr lang="en-GB"/>
              <a:t>Daniel Muijs University of Southampton </a:t>
            </a: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5ACB53E2-2BC9-4A8C-AB11-DBD26F6C9DB3}" type="slidenum">
              <a:rPr lang="en-GB"/>
              <a:pPr>
                <a:defRPr/>
              </a:pPr>
              <a:t>‹#›</a:t>
            </a:fld>
            <a:endParaRPr lang="en-GB"/>
          </a:p>
        </p:txBody>
      </p:sp>
    </p:spTree>
    <p:extLst>
      <p:ext uri="{BB962C8B-B14F-4D97-AF65-F5344CB8AC3E}">
        <p14:creationId xmlns:p14="http://schemas.microsoft.com/office/powerpoint/2010/main" val="3508331983"/>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78368" y="1700213"/>
            <a:ext cx="5516033" cy="4502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1" y="1700213"/>
            <a:ext cx="5516033" cy="4502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r>
              <a:rPr lang="en-GB"/>
              <a:t>Daniel Muijs University of Southampton </a:t>
            </a: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31ACC83B-98E3-41D3-8686-95BA7C1773C7}" type="slidenum">
              <a:rPr lang="en-GB"/>
              <a:pPr>
                <a:defRPr/>
              </a:pPr>
              <a:t>‹#›</a:t>
            </a:fld>
            <a:endParaRPr lang="en-GB"/>
          </a:p>
        </p:txBody>
      </p:sp>
    </p:spTree>
    <p:extLst>
      <p:ext uri="{BB962C8B-B14F-4D97-AF65-F5344CB8AC3E}">
        <p14:creationId xmlns:p14="http://schemas.microsoft.com/office/powerpoint/2010/main" val="18521768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6"/>
          <p:cNvSpPr>
            <a:spLocks noGrp="1" noChangeArrowheads="1"/>
          </p:cNvSpPr>
          <p:nvPr>
            <p:ph type="dt" sz="half" idx="10"/>
          </p:nvPr>
        </p:nvSpPr>
        <p:spPr>
          <a:ln/>
        </p:spPr>
        <p:txBody>
          <a:bodyPr/>
          <a:lstStyle>
            <a:lvl1pPr>
              <a:defRPr/>
            </a:lvl1pPr>
          </a:lstStyle>
          <a:p>
            <a:pPr>
              <a:defRPr/>
            </a:pPr>
            <a:endParaRPr lang="en-US"/>
          </a:p>
        </p:txBody>
      </p:sp>
      <p:sp>
        <p:nvSpPr>
          <p:cNvPr id="4" name="Rectangle 7"/>
          <p:cNvSpPr>
            <a:spLocks noGrp="1" noChangeArrowheads="1"/>
          </p:cNvSpPr>
          <p:nvPr>
            <p:ph type="ftr" sz="quarter" idx="11"/>
          </p:nvPr>
        </p:nvSpPr>
        <p:spPr>
          <a:ln/>
        </p:spPr>
        <p:txBody>
          <a:bodyPr/>
          <a:lstStyle>
            <a:lvl1pPr>
              <a:defRPr/>
            </a:lvl1pPr>
          </a:lstStyle>
          <a:p>
            <a:pPr>
              <a:defRPr/>
            </a:pPr>
            <a:r>
              <a:rPr lang="en-GB"/>
              <a:t>Daniel Muijs University of Southampton </a:t>
            </a:r>
            <a:endParaRPr lang="en-US"/>
          </a:p>
        </p:txBody>
      </p:sp>
      <p:sp>
        <p:nvSpPr>
          <p:cNvPr id="5" name="Rectangle 8"/>
          <p:cNvSpPr>
            <a:spLocks noGrp="1" noChangeArrowheads="1"/>
          </p:cNvSpPr>
          <p:nvPr>
            <p:ph type="sldNum" sz="quarter" idx="12"/>
          </p:nvPr>
        </p:nvSpPr>
        <p:spPr>
          <a:ln/>
        </p:spPr>
        <p:txBody>
          <a:bodyPr/>
          <a:lstStyle>
            <a:lvl1pPr>
              <a:defRPr/>
            </a:lvl1pPr>
          </a:lstStyle>
          <a:p>
            <a:pPr>
              <a:defRPr/>
            </a:pPr>
            <a:fld id="{CB6387F9-1979-4375-9415-C576141018A7}" type="slidenum">
              <a:rPr lang="en-GB"/>
              <a:pPr>
                <a:defRPr/>
              </a:pPr>
              <a:t>‹#›</a:t>
            </a:fld>
            <a:endParaRPr lang="en-GB"/>
          </a:p>
        </p:txBody>
      </p:sp>
    </p:spTree>
    <p:extLst>
      <p:ext uri="{BB962C8B-B14F-4D97-AF65-F5344CB8AC3E}">
        <p14:creationId xmlns:p14="http://schemas.microsoft.com/office/powerpoint/2010/main" val="954924298"/>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6"/>
          <p:cNvSpPr>
            <a:spLocks noGrp="1" noChangeArrowheads="1"/>
          </p:cNvSpPr>
          <p:nvPr>
            <p:ph type="dt" sz="half" idx="10"/>
          </p:nvPr>
        </p:nvSpPr>
        <p:spPr>
          <a:ln/>
        </p:spPr>
        <p:txBody>
          <a:bodyPr/>
          <a:lstStyle>
            <a:lvl1pPr>
              <a:defRPr/>
            </a:lvl1pPr>
          </a:lstStyle>
          <a:p>
            <a:pPr>
              <a:defRPr/>
            </a:pPr>
            <a:endParaRPr lang="en-US"/>
          </a:p>
        </p:txBody>
      </p:sp>
      <p:sp>
        <p:nvSpPr>
          <p:cNvPr id="8" name="Rectangle 7"/>
          <p:cNvSpPr>
            <a:spLocks noGrp="1" noChangeArrowheads="1"/>
          </p:cNvSpPr>
          <p:nvPr>
            <p:ph type="ftr" sz="quarter" idx="11"/>
          </p:nvPr>
        </p:nvSpPr>
        <p:spPr>
          <a:ln/>
        </p:spPr>
        <p:txBody>
          <a:bodyPr/>
          <a:lstStyle>
            <a:lvl1pPr>
              <a:defRPr/>
            </a:lvl1pPr>
          </a:lstStyle>
          <a:p>
            <a:pPr>
              <a:defRPr/>
            </a:pPr>
            <a:r>
              <a:rPr lang="en-GB"/>
              <a:t>Daniel Muijs University of Southampton </a:t>
            </a:r>
            <a:endParaRPr lang="en-US"/>
          </a:p>
        </p:txBody>
      </p:sp>
      <p:sp>
        <p:nvSpPr>
          <p:cNvPr id="9" name="Rectangle 8"/>
          <p:cNvSpPr>
            <a:spLocks noGrp="1" noChangeArrowheads="1"/>
          </p:cNvSpPr>
          <p:nvPr>
            <p:ph type="sldNum" sz="quarter" idx="12"/>
          </p:nvPr>
        </p:nvSpPr>
        <p:spPr>
          <a:ln/>
        </p:spPr>
        <p:txBody>
          <a:bodyPr/>
          <a:lstStyle>
            <a:lvl1pPr>
              <a:defRPr/>
            </a:lvl1pPr>
          </a:lstStyle>
          <a:p>
            <a:pPr>
              <a:defRPr/>
            </a:pPr>
            <a:fld id="{33F74EAB-C762-4294-A933-61FA07203FFE}" type="slidenum">
              <a:rPr lang="en-GB"/>
              <a:pPr>
                <a:defRPr/>
              </a:pPr>
              <a:t>‹#›</a:t>
            </a:fld>
            <a:endParaRPr lang="en-GB"/>
          </a:p>
        </p:txBody>
      </p:sp>
    </p:spTree>
    <p:extLst>
      <p:ext uri="{BB962C8B-B14F-4D97-AF65-F5344CB8AC3E}">
        <p14:creationId xmlns:p14="http://schemas.microsoft.com/office/powerpoint/2010/main" val="2955337664"/>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6"/>
          <p:cNvSpPr>
            <a:spLocks noGrp="1" noChangeArrowheads="1"/>
          </p:cNvSpPr>
          <p:nvPr>
            <p:ph type="dt" sz="half" idx="10"/>
          </p:nvPr>
        </p:nvSpPr>
        <p:spPr>
          <a:ln/>
        </p:spPr>
        <p:txBody>
          <a:bodyPr/>
          <a:lstStyle>
            <a:lvl1pPr>
              <a:defRPr/>
            </a:lvl1pPr>
          </a:lstStyle>
          <a:p>
            <a:pPr>
              <a:defRPr/>
            </a:pPr>
            <a:endParaRPr lang="en-US"/>
          </a:p>
        </p:txBody>
      </p:sp>
      <p:sp>
        <p:nvSpPr>
          <p:cNvPr id="4" name="Rectangle 7"/>
          <p:cNvSpPr>
            <a:spLocks noGrp="1" noChangeArrowheads="1"/>
          </p:cNvSpPr>
          <p:nvPr>
            <p:ph type="ftr" sz="quarter" idx="11"/>
          </p:nvPr>
        </p:nvSpPr>
        <p:spPr>
          <a:ln/>
        </p:spPr>
        <p:txBody>
          <a:bodyPr/>
          <a:lstStyle>
            <a:lvl1pPr>
              <a:defRPr/>
            </a:lvl1pPr>
          </a:lstStyle>
          <a:p>
            <a:pPr>
              <a:defRPr/>
            </a:pPr>
            <a:r>
              <a:rPr lang="en-GB"/>
              <a:t>Daniel Muijs University of Southampton </a:t>
            </a:r>
            <a:endParaRPr lang="en-US"/>
          </a:p>
        </p:txBody>
      </p:sp>
      <p:sp>
        <p:nvSpPr>
          <p:cNvPr id="5" name="Rectangle 8"/>
          <p:cNvSpPr>
            <a:spLocks noGrp="1" noChangeArrowheads="1"/>
          </p:cNvSpPr>
          <p:nvPr>
            <p:ph type="sldNum" sz="quarter" idx="12"/>
          </p:nvPr>
        </p:nvSpPr>
        <p:spPr>
          <a:ln/>
        </p:spPr>
        <p:txBody>
          <a:bodyPr/>
          <a:lstStyle>
            <a:lvl1pPr>
              <a:defRPr/>
            </a:lvl1pPr>
          </a:lstStyle>
          <a:p>
            <a:pPr>
              <a:defRPr/>
            </a:pPr>
            <a:fld id="{9B42C854-9F63-4D61-9B85-EFD9A6CC6EBF}" type="slidenum">
              <a:rPr lang="en-GB"/>
              <a:pPr>
                <a:defRPr/>
              </a:pPr>
              <a:t>‹#›</a:t>
            </a:fld>
            <a:endParaRPr lang="en-GB"/>
          </a:p>
        </p:txBody>
      </p:sp>
    </p:spTree>
    <p:extLst>
      <p:ext uri="{BB962C8B-B14F-4D97-AF65-F5344CB8AC3E}">
        <p14:creationId xmlns:p14="http://schemas.microsoft.com/office/powerpoint/2010/main" val="936338858"/>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a:p>
        </p:txBody>
      </p:sp>
      <p:sp>
        <p:nvSpPr>
          <p:cNvPr id="3" name="Rectangle 7"/>
          <p:cNvSpPr>
            <a:spLocks noGrp="1" noChangeArrowheads="1"/>
          </p:cNvSpPr>
          <p:nvPr>
            <p:ph type="ftr" sz="quarter" idx="11"/>
          </p:nvPr>
        </p:nvSpPr>
        <p:spPr>
          <a:ln/>
        </p:spPr>
        <p:txBody>
          <a:bodyPr/>
          <a:lstStyle>
            <a:lvl1pPr>
              <a:defRPr/>
            </a:lvl1pPr>
          </a:lstStyle>
          <a:p>
            <a:pPr>
              <a:defRPr/>
            </a:pPr>
            <a:r>
              <a:rPr lang="en-GB"/>
              <a:t>Daniel Muijs University of Southampton </a:t>
            </a:r>
            <a:endParaRPr lang="en-US"/>
          </a:p>
        </p:txBody>
      </p:sp>
      <p:sp>
        <p:nvSpPr>
          <p:cNvPr id="4" name="Rectangle 8"/>
          <p:cNvSpPr>
            <a:spLocks noGrp="1" noChangeArrowheads="1"/>
          </p:cNvSpPr>
          <p:nvPr>
            <p:ph type="sldNum" sz="quarter" idx="12"/>
          </p:nvPr>
        </p:nvSpPr>
        <p:spPr>
          <a:ln/>
        </p:spPr>
        <p:txBody>
          <a:bodyPr/>
          <a:lstStyle>
            <a:lvl1pPr>
              <a:defRPr/>
            </a:lvl1pPr>
          </a:lstStyle>
          <a:p>
            <a:pPr>
              <a:defRPr/>
            </a:pPr>
            <a:fld id="{C471A7D6-7CDD-45ED-AFB7-8D6759867E98}" type="slidenum">
              <a:rPr lang="en-GB"/>
              <a:pPr>
                <a:defRPr/>
              </a:pPr>
              <a:t>‹#›</a:t>
            </a:fld>
            <a:endParaRPr lang="en-GB"/>
          </a:p>
        </p:txBody>
      </p:sp>
    </p:spTree>
    <p:extLst>
      <p:ext uri="{BB962C8B-B14F-4D97-AF65-F5344CB8AC3E}">
        <p14:creationId xmlns:p14="http://schemas.microsoft.com/office/powerpoint/2010/main" val="2529536869"/>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r>
              <a:rPr lang="en-GB"/>
              <a:t>Daniel Muijs University of Southampton </a:t>
            </a: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E3A5C97A-69FA-4E6A-AE8F-B7B683013B88}" type="slidenum">
              <a:rPr lang="en-GB"/>
              <a:pPr>
                <a:defRPr/>
              </a:pPr>
              <a:t>‹#›</a:t>
            </a:fld>
            <a:endParaRPr lang="en-GB"/>
          </a:p>
        </p:txBody>
      </p:sp>
    </p:spTree>
    <p:extLst>
      <p:ext uri="{BB962C8B-B14F-4D97-AF65-F5344CB8AC3E}">
        <p14:creationId xmlns:p14="http://schemas.microsoft.com/office/powerpoint/2010/main" val="2037409574"/>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r>
              <a:rPr lang="en-GB"/>
              <a:t>Daniel Muijs University of Southampton </a:t>
            </a: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E1E1993E-BB08-48C4-8CAA-67B9D299FBDF}" type="slidenum">
              <a:rPr lang="en-GB"/>
              <a:pPr>
                <a:defRPr/>
              </a:pPr>
              <a:t>‹#›</a:t>
            </a:fld>
            <a:endParaRPr lang="en-GB"/>
          </a:p>
        </p:txBody>
      </p:sp>
    </p:spTree>
    <p:extLst>
      <p:ext uri="{BB962C8B-B14F-4D97-AF65-F5344CB8AC3E}">
        <p14:creationId xmlns:p14="http://schemas.microsoft.com/office/powerpoint/2010/main" val="1795069942"/>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r>
              <a:rPr lang="en-GB"/>
              <a:t>Daniel Muijs University of Southampton </a:t>
            </a: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92642C36-80FF-4792-A928-772143A4B820}" type="slidenum">
              <a:rPr lang="en-GB"/>
              <a:pPr>
                <a:defRPr/>
              </a:pPr>
              <a:t>‹#›</a:t>
            </a:fld>
            <a:endParaRPr lang="en-GB"/>
          </a:p>
        </p:txBody>
      </p:sp>
    </p:spTree>
    <p:extLst>
      <p:ext uri="{BB962C8B-B14F-4D97-AF65-F5344CB8AC3E}">
        <p14:creationId xmlns:p14="http://schemas.microsoft.com/office/powerpoint/2010/main" val="2830688863"/>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04817" y="1"/>
            <a:ext cx="2808816" cy="620236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78367" y="1"/>
            <a:ext cx="8223251" cy="6202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r>
              <a:rPr lang="en-GB"/>
              <a:t>Daniel Muijs University of Southampton </a:t>
            </a: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08D8C0E9-D8AF-4D47-8618-229C6077F08B}" type="slidenum">
              <a:rPr lang="en-GB"/>
              <a:pPr>
                <a:defRPr/>
              </a:pPr>
              <a:t>‹#›</a:t>
            </a:fld>
            <a:endParaRPr lang="en-GB"/>
          </a:p>
        </p:txBody>
      </p:sp>
    </p:spTree>
    <p:extLst>
      <p:ext uri="{BB962C8B-B14F-4D97-AF65-F5344CB8AC3E}">
        <p14:creationId xmlns:p14="http://schemas.microsoft.com/office/powerpoint/2010/main" val="475668298"/>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31800" y="908051"/>
            <a:ext cx="11328400" cy="4906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Date Placeholder 2"/>
          <p:cNvSpPr>
            <a:spLocks noGrp="1"/>
          </p:cNvSpPr>
          <p:nvPr>
            <p:ph type="dt" sz="half" idx="10"/>
          </p:nvPr>
        </p:nvSpPr>
        <p:spPr>
          <a:xfrm>
            <a:off x="914400" y="6248400"/>
            <a:ext cx="2540000" cy="457200"/>
          </a:xfrm>
        </p:spPr>
        <p:txBody>
          <a:bodyPr/>
          <a:lstStyle>
            <a:lvl1pPr>
              <a:defRPr>
                <a:solidFill>
                  <a:srgbClr val="323D43"/>
                </a:solidFill>
              </a:defRPr>
            </a:lvl1pPr>
          </a:lstStyle>
          <a:p>
            <a:pPr>
              <a:defRPr/>
            </a:pPr>
            <a:endParaRPr lang="en-US"/>
          </a:p>
        </p:txBody>
      </p:sp>
      <p:sp>
        <p:nvSpPr>
          <p:cNvPr id="4" name="Footer Placeholder 3"/>
          <p:cNvSpPr>
            <a:spLocks noGrp="1"/>
          </p:cNvSpPr>
          <p:nvPr>
            <p:ph type="ftr" sz="quarter" idx="11"/>
          </p:nvPr>
        </p:nvSpPr>
        <p:spPr>
          <a:xfrm>
            <a:off x="4165600" y="6248400"/>
            <a:ext cx="3860800" cy="457200"/>
          </a:xfrm>
        </p:spPr>
        <p:txBody>
          <a:bodyPr/>
          <a:lstStyle>
            <a:lvl1pPr>
              <a:defRPr>
                <a:solidFill>
                  <a:srgbClr val="323D43"/>
                </a:solidFill>
              </a:defRPr>
            </a:lvl1pPr>
          </a:lstStyle>
          <a:p>
            <a:pPr>
              <a:defRPr/>
            </a:pPr>
            <a:r>
              <a:rPr lang="en-GB"/>
              <a:t>Daniel Muijs University of Southampton </a:t>
            </a:r>
            <a:endParaRPr lang="en-US"/>
          </a:p>
        </p:txBody>
      </p:sp>
      <p:sp>
        <p:nvSpPr>
          <p:cNvPr id="5" name="Slide Number Placeholder 4"/>
          <p:cNvSpPr>
            <a:spLocks noGrp="1"/>
          </p:cNvSpPr>
          <p:nvPr>
            <p:ph type="sldNum" sz="quarter" idx="12"/>
          </p:nvPr>
        </p:nvSpPr>
        <p:spPr>
          <a:xfrm>
            <a:off x="9169400" y="6308725"/>
            <a:ext cx="2540000" cy="457200"/>
          </a:xfrm>
        </p:spPr>
        <p:txBody>
          <a:bodyPr/>
          <a:lstStyle>
            <a:lvl1pPr>
              <a:defRPr>
                <a:solidFill>
                  <a:srgbClr val="323D43"/>
                </a:solidFill>
              </a:defRPr>
            </a:lvl1pPr>
          </a:lstStyle>
          <a:p>
            <a:pPr>
              <a:defRPr/>
            </a:pPr>
            <a:fld id="{9FCF0A94-1EBF-40C6-93CC-AFAD70A6EF41}" type="slidenum">
              <a:rPr lang="en-GB"/>
              <a:pPr>
                <a:defRPr/>
              </a:pPr>
              <a:t>‹#›</a:t>
            </a:fld>
            <a:endParaRPr lang="en-GB"/>
          </a:p>
        </p:txBody>
      </p:sp>
    </p:spTree>
    <p:extLst>
      <p:ext uri="{BB962C8B-B14F-4D97-AF65-F5344CB8AC3E}">
        <p14:creationId xmlns:p14="http://schemas.microsoft.com/office/powerpoint/2010/main" val="23007465"/>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endParaRPr lang="en-GB"/>
          </a:p>
        </p:txBody>
      </p:sp>
      <p:sp>
        <p:nvSpPr>
          <p:cNvPr id="5" name="Footer Placeholder 4"/>
          <p:cNvSpPr>
            <a:spLocks noGrp="1"/>
          </p:cNvSpPr>
          <p:nvPr>
            <p:ph type="ftr" sz="quarter" idx="11"/>
          </p:nvPr>
        </p:nvSpPr>
        <p:spPr/>
        <p:txBody>
          <a:bodyPr/>
          <a:lstStyle>
            <a:lvl1pPr>
              <a:defRPr/>
            </a:lvl1pPr>
          </a:lstStyle>
          <a:p>
            <a:pPr>
              <a:defRPr/>
            </a:pPr>
            <a:r>
              <a:rPr lang="en-GB"/>
              <a:t>Daniel Muijs University of Southampton </a:t>
            </a:r>
          </a:p>
        </p:txBody>
      </p:sp>
      <p:sp>
        <p:nvSpPr>
          <p:cNvPr id="6" name="Slide Number Placeholder 5"/>
          <p:cNvSpPr>
            <a:spLocks noGrp="1"/>
          </p:cNvSpPr>
          <p:nvPr>
            <p:ph type="sldNum" sz="quarter" idx="12"/>
          </p:nvPr>
        </p:nvSpPr>
        <p:spPr/>
        <p:txBody>
          <a:bodyPr/>
          <a:lstStyle>
            <a:lvl1pPr>
              <a:defRPr/>
            </a:lvl1pPr>
          </a:lstStyle>
          <a:p>
            <a:pPr>
              <a:defRPr/>
            </a:pPr>
            <a:fld id="{F528848E-4EB7-42D4-9487-6F408FBC8C4B}" type="slidenum">
              <a:rPr lang="en-GB" altLang="en-US"/>
              <a:pPr>
                <a:defRPr/>
              </a:pPr>
              <a:t>‹#›</a:t>
            </a:fld>
            <a:endParaRPr lang="en-GB" altLang="en-US"/>
          </a:p>
        </p:txBody>
      </p:sp>
    </p:spTree>
    <p:extLst>
      <p:ext uri="{BB962C8B-B14F-4D97-AF65-F5344CB8AC3E}">
        <p14:creationId xmlns:p14="http://schemas.microsoft.com/office/powerpoint/2010/main" val="2804343701"/>
      </p:ext>
    </p:extLst>
  </p:cSld>
  <p:clrMapOvr>
    <a:masterClrMapping/>
  </p:clrMapOvr>
  <p:transition spd="med">
    <p:fade thruBlk="1"/>
  </p:transition>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GB"/>
              <a:t>Daniel Muijs University of Southampton </a:t>
            </a:r>
            <a:endParaRPr lang="en-US"/>
          </a:p>
        </p:txBody>
      </p:sp>
      <p:sp>
        <p:nvSpPr>
          <p:cNvPr id="6" name="Slide Number Placeholder 5"/>
          <p:cNvSpPr>
            <a:spLocks noGrp="1"/>
          </p:cNvSpPr>
          <p:nvPr>
            <p:ph type="sldNum" sz="quarter" idx="12"/>
          </p:nvPr>
        </p:nvSpPr>
        <p:spPr/>
        <p:txBody>
          <a:bodyPr/>
          <a:lstStyle>
            <a:lvl1pPr>
              <a:defRPr/>
            </a:lvl1pPr>
          </a:lstStyle>
          <a:p>
            <a:pPr>
              <a:defRPr/>
            </a:pPr>
            <a:fld id="{D37B6B1E-C80F-41BC-9D0C-3751CB4FDC98}" type="slidenum">
              <a:rPr lang="en-GB"/>
              <a:pPr>
                <a:defRPr/>
              </a:pPr>
              <a:t>‹#›</a:t>
            </a:fld>
            <a:endParaRPr lang="en-GB"/>
          </a:p>
        </p:txBody>
      </p:sp>
    </p:spTree>
    <p:extLst>
      <p:ext uri="{BB962C8B-B14F-4D97-AF65-F5344CB8AC3E}">
        <p14:creationId xmlns:p14="http://schemas.microsoft.com/office/powerpoint/2010/main" val="3117998130"/>
      </p:ext>
    </p:extLst>
  </p:cSld>
  <p:clrMapOvr>
    <a:masterClrMapping/>
  </p:clrMapOvr>
  <p:transition spd="med">
    <p:fade thruBlk="1"/>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a:p>
        </p:txBody>
      </p:sp>
      <p:sp>
        <p:nvSpPr>
          <p:cNvPr id="3" name="Rectangle 7"/>
          <p:cNvSpPr>
            <a:spLocks noGrp="1" noChangeArrowheads="1"/>
          </p:cNvSpPr>
          <p:nvPr>
            <p:ph type="ftr" sz="quarter" idx="11"/>
          </p:nvPr>
        </p:nvSpPr>
        <p:spPr>
          <a:ln/>
        </p:spPr>
        <p:txBody>
          <a:bodyPr/>
          <a:lstStyle>
            <a:lvl1pPr>
              <a:defRPr/>
            </a:lvl1pPr>
          </a:lstStyle>
          <a:p>
            <a:pPr>
              <a:defRPr/>
            </a:pPr>
            <a:r>
              <a:rPr lang="en-GB"/>
              <a:t>Daniel Muijs University of Southampton </a:t>
            </a:r>
            <a:endParaRPr lang="en-US"/>
          </a:p>
        </p:txBody>
      </p:sp>
      <p:sp>
        <p:nvSpPr>
          <p:cNvPr id="4" name="Rectangle 8"/>
          <p:cNvSpPr>
            <a:spLocks noGrp="1" noChangeArrowheads="1"/>
          </p:cNvSpPr>
          <p:nvPr>
            <p:ph type="sldNum" sz="quarter" idx="12"/>
          </p:nvPr>
        </p:nvSpPr>
        <p:spPr>
          <a:ln/>
        </p:spPr>
        <p:txBody>
          <a:bodyPr/>
          <a:lstStyle>
            <a:lvl1pPr>
              <a:defRPr/>
            </a:lvl1pPr>
          </a:lstStyle>
          <a:p>
            <a:pPr>
              <a:defRPr/>
            </a:pPr>
            <a:fld id="{A074AE0D-0941-4C36-821F-004DB8CA55D2}" type="slidenum">
              <a:rPr lang="en-GB"/>
              <a:pPr>
                <a:defRPr/>
              </a:pPr>
              <a:t>‹#›</a:t>
            </a:fld>
            <a:endParaRPr lang="en-GB"/>
          </a:p>
        </p:txBody>
      </p:sp>
    </p:spTree>
    <p:extLst>
      <p:ext uri="{BB962C8B-B14F-4D97-AF65-F5344CB8AC3E}">
        <p14:creationId xmlns:p14="http://schemas.microsoft.com/office/powerpoint/2010/main" val="3288454818"/>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lvl1pPr>
          </a:lstStyle>
          <a:p>
            <a:r>
              <a:rPr lang="en-US" smtClean="0"/>
              <a:t>Click to edit Master title style</a:t>
            </a:r>
            <a:endParaRPr lang="en-GB"/>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GB"/>
              <a:t>Daniel Muijs University of Southampton </a:t>
            </a:r>
            <a:endParaRPr lang="en-US"/>
          </a:p>
        </p:txBody>
      </p:sp>
      <p:sp>
        <p:nvSpPr>
          <p:cNvPr id="6" name="Slide Number Placeholder 5"/>
          <p:cNvSpPr>
            <a:spLocks noGrp="1"/>
          </p:cNvSpPr>
          <p:nvPr>
            <p:ph type="sldNum" sz="quarter" idx="12"/>
          </p:nvPr>
        </p:nvSpPr>
        <p:spPr/>
        <p:txBody>
          <a:bodyPr/>
          <a:lstStyle>
            <a:lvl1pPr>
              <a:defRPr/>
            </a:lvl1pPr>
          </a:lstStyle>
          <a:p>
            <a:pPr>
              <a:defRPr/>
            </a:pPr>
            <a:fld id="{748603A8-61B3-4017-803F-4A332DD4CE3C}" type="slidenum">
              <a:rPr lang="en-GB"/>
              <a:pPr>
                <a:defRPr/>
              </a:pPr>
              <a:t>‹#›</a:t>
            </a:fld>
            <a:endParaRPr lang="en-GB"/>
          </a:p>
        </p:txBody>
      </p:sp>
    </p:spTree>
    <p:extLst>
      <p:ext uri="{BB962C8B-B14F-4D97-AF65-F5344CB8AC3E}">
        <p14:creationId xmlns:p14="http://schemas.microsoft.com/office/powerpoint/2010/main" val="1796969334"/>
      </p:ext>
    </p:extLst>
  </p:cSld>
  <p:clrMapOvr>
    <a:masterClrMapping/>
  </p:clrMapOvr>
  <p:transition spd="med">
    <p:fade thruBlk="1"/>
  </p:transition>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GB"/>
              <a:t>Daniel Muijs University of Southampton </a:t>
            </a:r>
            <a:endParaRPr lang="en-US"/>
          </a:p>
        </p:txBody>
      </p:sp>
      <p:sp>
        <p:nvSpPr>
          <p:cNvPr id="7" name="Slide Number Placeholder 5"/>
          <p:cNvSpPr>
            <a:spLocks noGrp="1"/>
          </p:cNvSpPr>
          <p:nvPr>
            <p:ph type="sldNum" sz="quarter" idx="12"/>
          </p:nvPr>
        </p:nvSpPr>
        <p:spPr/>
        <p:txBody>
          <a:bodyPr/>
          <a:lstStyle>
            <a:lvl1pPr>
              <a:defRPr/>
            </a:lvl1pPr>
          </a:lstStyle>
          <a:p>
            <a:pPr>
              <a:defRPr/>
            </a:pPr>
            <a:fld id="{B72D96DF-05E0-4725-9E2E-F0E1615F6E41}" type="slidenum">
              <a:rPr lang="en-GB"/>
              <a:pPr>
                <a:defRPr/>
              </a:pPr>
              <a:t>‹#›</a:t>
            </a:fld>
            <a:endParaRPr lang="en-GB"/>
          </a:p>
        </p:txBody>
      </p:sp>
    </p:spTree>
    <p:extLst>
      <p:ext uri="{BB962C8B-B14F-4D97-AF65-F5344CB8AC3E}">
        <p14:creationId xmlns:p14="http://schemas.microsoft.com/office/powerpoint/2010/main" val="2678928952"/>
      </p:ext>
    </p:extLst>
  </p:cSld>
  <p:clrMapOvr>
    <a:masterClrMapping/>
  </p:clrMapOvr>
  <p:transition spd="med">
    <p:fade thruBlk="1"/>
  </p:transition>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r>
              <a:rPr lang="en-GB"/>
              <a:t>Daniel Muijs University of Southampton </a:t>
            </a:r>
            <a:endParaRPr lang="en-US"/>
          </a:p>
        </p:txBody>
      </p:sp>
      <p:sp>
        <p:nvSpPr>
          <p:cNvPr id="9" name="Slide Number Placeholder 5"/>
          <p:cNvSpPr>
            <a:spLocks noGrp="1"/>
          </p:cNvSpPr>
          <p:nvPr>
            <p:ph type="sldNum" sz="quarter" idx="12"/>
          </p:nvPr>
        </p:nvSpPr>
        <p:spPr/>
        <p:txBody>
          <a:bodyPr/>
          <a:lstStyle>
            <a:lvl1pPr>
              <a:defRPr/>
            </a:lvl1pPr>
          </a:lstStyle>
          <a:p>
            <a:pPr>
              <a:defRPr/>
            </a:pPr>
            <a:fld id="{AB657893-E018-4310-8D66-97B55492D289}" type="slidenum">
              <a:rPr lang="en-GB"/>
              <a:pPr>
                <a:defRPr/>
              </a:pPr>
              <a:t>‹#›</a:t>
            </a:fld>
            <a:endParaRPr lang="en-GB"/>
          </a:p>
        </p:txBody>
      </p:sp>
    </p:spTree>
    <p:extLst>
      <p:ext uri="{BB962C8B-B14F-4D97-AF65-F5344CB8AC3E}">
        <p14:creationId xmlns:p14="http://schemas.microsoft.com/office/powerpoint/2010/main" val="1304178693"/>
      </p:ext>
    </p:extLst>
  </p:cSld>
  <p:clrMapOvr>
    <a:masterClrMapping/>
  </p:clrMapOvr>
  <p:transition spd="med">
    <p:fade thruBlk="1"/>
  </p:transition>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r>
              <a:rPr lang="en-GB"/>
              <a:t>Daniel Muijs University of Southampton </a:t>
            </a:r>
            <a:endParaRPr lang="en-US"/>
          </a:p>
        </p:txBody>
      </p:sp>
      <p:sp>
        <p:nvSpPr>
          <p:cNvPr id="5" name="Slide Number Placeholder 5"/>
          <p:cNvSpPr>
            <a:spLocks noGrp="1"/>
          </p:cNvSpPr>
          <p:nvPr>
            <p:ph type="sldNum" sz="quarter" idx="12"/>
          </p:nvPr>
        </p:nvSpPr>
        <p:spPr/>
        <p:txBody>
          <a:bodyPr/>
          <a:lstStyle>
            <a:lvl1pPr>
              <a:defRPr/>
            </a:lvl1pPr>
          </a:lstStyle>
          <a:p>
            <a:pPr>
              <a:defRPr/>
            </a:pPr>
            <a:fld id="{D42A6D08-3E5B-4EB9-968D-61CA36BDAC8E}" type="slidenum">
              <a:rPr lang="en-GB"/>
              <a:pPr>
                <a:defRPr/>
              </a:pPr>
              <a:t>‹#›</a:t>
            </a:fld>
            <a:endParaRPr lang="en-GB"/>
          </a:p>
        </p:txBody>
      </p:sp>
    </p:spTree>
    <p:extLst>
      <p:ext uri="{BB962C8B-B14F-4D97-AF65-F5344CB8AC3E}">
        <p14:creationId xmlns:p14="http://schemas.microsoft.com/office/powerpoint/2010/main" val="358206730"/>
      </p:ext>
    </p:extLst>
  </p:cSld>
  <p:clrMapOvr>
    <a:masterClrMapping/>
  </p:clrMapOvr>
  <p:transition spd="med">
    <p:fade thruBlk="1"/>
  </p:transition>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r>
              <a:rPr lang="en-GB"/>
              <a:t>Daniel Muijs University of Southampton </a:t>
            </a:r>
            <a:endParaRPr lang="en-US"/>
          </a:p>
        </p:txBody>
      </p:sp>
      <p:sp>
        <p:nvSpPr>
          <p:cNvPr id="4" name="Slide Number Placeholder 5"/>
          <p:cNvSpPr>
            <a:spLocks noGrp="1"/>
          </p:cNvSpPr>
          <p:nvPr>
            <p:ph type="sldNum" sz="quarter" idx="12"/>
          </p:nvPr>
        </p:nvSpPr>
        <p:spPr/>
        <p:txBody>
          <a:bodyPr/>
          <a:lstStyle>
            <a:lvl1pPr>
              <a:defRPr/>
            </a:lvl1pPr>
          </a:lstStyle>
          <a:p>
            <a:pPr>
              <a:defRPr/>
            </a:pPr>
            <a:fld id="{00AB55A8-306D-44D7-B877-BAC5D6FF8B22}" type="slidenum">
              <a:rPr lang="en-GB"/>
              <a:pPr>
                <a:defRPr/>
              </a:pPr>
              <a:t>‹#›</a:t>
            </a:fld>
            <a:endParaRPr lang="en-GB"/>
          </a:p>
        </p:txBody>
      </p:sp>
    </p:spTree>
    <p:extLst>
      <p:ext uri="{BB962C8B-B14F-4D97-AF65-F5344CB8AC3E}">
        <p14:creationId xmlns:p14="http://schemas.microsoft.com/office/powerpoint/2010/main" val="3366031177"/>
      </p:ext>
    </p:extLst>
  </p:cSld>
  <p:clrMapOvr>
    <a:masterClrMapping/>
  </p:clrMapOvr>
  <p:transition spd="med">
    <p:fade thruBlk="1"/>
  </p:transition>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smtClean="0"/>
              <a:t>Click to edit Master title style</a:t>
            </a:r>
            <a:endParaRPr lang="en-GB"/>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GB"/>
              <a:t>Daniel Muijs University of Southampton </a:t>
            </a:r>
            <a:endParaRPr lang="en-US"/>
          </a:p>
        </p:txBody>
      </p:sp>
      <p:sp>
        <p:nvSpPr>
          <p:cNvPr id="7" name="Slide Number Placeholder 5"/>
          <p:cNvSpPr>
            <a:spLocks noGrp="1"/>
          </p:cNvSpPr>
          <p:nvPr>
            <p:ph type="sldNum" sz="quarter" idx="12"/>
          </p:nvPr>
        </p:nvSpPr>
        <p:spPr/>
        <p:txBody>
          <a:bodyPr/>
          <a:lstStyle>
            <a:lvl1pPr>
              <a:defRPr/>
            </a:lvl1pPr>
          </a:lstStyle>
          <a:p>
            <a:pPr>
              <a:defRPr/>
            </a:pPr>
            <a:fld id="{B3D158EF-D474-4C27-9295-D7B26931A96D}" type="slidenum">
              <a:rPr lang="en-GB"/>
              <a:pPr>
                <a:defRPr/>
              </a:pPr>
              <a:t>‹#›</a:t>
            </a:fld>
            <a:endParaRPr lang="en-GB"/>
          </a:p>
        </p:txBody>
      </p:sp>
    </p:spTree>
    <p:extLst>
      <p:ext uri="{BB962C8B-B14F-4D97-AF65-F5344CB8AC3E}">
        <p14:creationId xmlns:p14="http://schemas.microsoft.com/office/powerpoint/2010/main" val="2822402511"/>
      </p:ext>
    </p:extLst>
  </p:cSld>
  <p:clrMapOvr>
    <a:masterClrMapping/>
  </p:clrMapOvr>
  <p:transition spd="med">
    <p:fade thruBlk="1"/>
  </p:transition>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7"/>
            <a:ext cx="617220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smtClean="0"/>
              <a:t>Click icon to add picture</a:t>
            </a:r>
            <a:endParaRPr lang="en-GB"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GB"/>
              <a:t>Daniel Muijs University of Southampton </a:t>
            </a:r>
            <a:endParaRPr lang="en-US"/>
          </a:p>
        </p:txBody>
      </p:sp>
      <p:sp>
        <p:nvSpPr>
          <p:cNvPr id="7" name="Slide Number Placeholder 5"/>
          <p:cNvSpPr>
            <a:spLocks noGrp="1"/>
          </p:cNvSpPr>
          <p:nvPr>
            <p:ph type="sldNum" sz="quarter" idx="12"/>
          </p:nvPr>
        </p:nvSpPr>
        <p:spPr/>
        <p:txBody>
          <a:bodyPr/>
          <a:lstStyle>
            <a:lvl1pPr>
              <a:defRPr/>
            </a:lvl1pPr>
          </a:lstStyle>
          <a:p>
            <a:pPr>
              <a:defRPr/>
            </a:pPr>
            <a:fld id="{AC5E0F93-C33C-4C18-B3F1-A19F0BDE5C29}" type="slidenum">
              <a:rPr lang="en-GB"/>
              <a:pPr>
                <a:defRPr/>
              </a:pPr>
              <a:t>‹#›</a:t>
            </a:fld>
            <a:endParaRPr lang="en-GB"/>
          </a:p>
        </p:txBody>
      </p:sp>
    </p:spTree>
    <p:extLst>
      <p:ext uri="{BB962C8B-B14F-4D97-AF65-F5344CB8AC3E}">
        <p14:creationId xmlns:p14="http://schemas.microsoft.com/office/powerpoint/2010/main" val="1167238729"/>
      </p:ext>
    </p:extLst>
  </p:cSld>
  <p:clrMapOvr>
    <a:masterClrMapping/>
  </p:clrMapOvr>
  <p:transition spd="med">
    <p:fade thruBlk="1"/>
  </p:transition>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GB"/>
              <a:t>Daniel Muijs University of Southampton </a:t>
            </a:r>
            <a:endParaRPr lang="en-US"/>
          </a:p>
        </p:txBody>
      </p:sp>
      <p:sp>
        <p:nvSpPr>
          <p:cNvPr id="6" name="Slide Number Placeholder 5"/>
          <p:cNvSpPr>
            <a:spLocks noGrp="1"/>
          </p:cNvSpPr>
          <p:nvPr>
            <p:ph type="sldNum" sz="quarter" idx="12"/>
          </p:nvPr>
        </p:nvSpPr>
        <p:spPr/>
        <p:txBody>
          <a:bodyPr/>
          <a:lstStyle>
            <a:lvl1pPr>
              <a:defRPr/>
            </a:lvl1pPr>
          </a:lstStyle>
          <a:p>
            <a:pPr>
              <a:defRPr/>
            </a:pPr>
            <a:fld id="{45A69090-5CD4-4CCA-A976-D34967C82FC7}" type="slidenum">
              <a:rPr lang="en-GB"/>
              <a:pPr>
                <a:defRPr/>
              </a:pPr>
              <a:t>‹#›</a:t>
            </a:fld>
            <a:endParaRPr lang="en-GB"/>
          </a:p>
        </p:txBody>
      </p:sp>
    </p:spTree>
    <p:extLst>
      <p:ext uri="{BB962C8B-B14F-4D97-AF65-F5344CB8AC3E}">
        <p14:creationId xmlns:p14="http://schemas.microsoft.com/office/powerpoint/2010/main" val="243595211"/>
      </p:ext>
    </p:extLst>
  </p:cSld>
  <p:clrMapOvr>
    <a:masterClrMapping/>
  </p:clrMapOvr>
  <p:transition spd="med">
    <p:fade thruBlk="1"/>
  </p:transition>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GB"/>
              <a:t>Daniel Muijs University of Southampton </a:t>
            </a:r>
            <a:endParaRPr lang="en-US"/>
          </a:p>
        </p:txBody>
      </p:sp>
      <p:sp>
        <p:nvSpPr>
          <p:cNvPr id="6" name="Slide Number Placeholder 5"/>
          <p:cNvSpPr>
            <a:spLocks noGrp="1"/>
          </p:cNvSpPr>
          <p:nvPr>
            <p:ph type="sldNum" sz="quarter" idx="12"/>
          </p:nvPr>
        </p:nvSpPr>
        <p:spPr/>
        <p:txBody>
          <a:bodyPr/>
          <a:lstStyle>
            <a:lvl1pPr>
              <a:defRPr/>
            </a:lvl1pPr>
          </a:lstStyle>
          <a:p>
            <a:pPr>
              <a:defRPr/>
            </a:pPr>
            <a:fld id="{B5CDF38D-0554-4193-B79C-DCBE33F82319}" type="slidenum">
              <a:rPr lang="en-GB"/>
              <a:pPr>
                <a:defRPr/>
              </a:pPr>
              <a:t>‹#›</a:t>
            </a:fld>
            <a:endParaRPr lang="en-GB"/>
          </a:p>
        </p:txBody>
      </p:sp>
    </p:spTree>
    <p:extLst>
      <p:ext uri="{BB962C8B-B14F-4D97-AF65-F5344CB8AC3E}">
        <p14:creationId xmlns:p14="http://schemas.microsoft.com/office/powerpoint/2010/main" val="3972952547"/>
      </p:ext>
    </p:extLst>
  </p:cSld>
  <p:clrMapOvr>
    <a:masterClrMapping/>
  </p:clrMapOvr>
  <p:transition spd="med">
    <p:fade thruBlk="1"/>
  </p:transition>
</p:sldLayout>
</file>

<file path=ppt/slideLayouts/slideLayout19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31800" y="908051"/>
            <a:ext cx="11328400" cy="4906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Date Placeholder 2"/>
          <p:cNvSpPr>
            <a:spLocks noGrp="1"/>
          </p:cNvSpPr>
          <p:nvPr>
            <p:ph type="dt" sz="half" idx="10"/>
          </p:nvPr>
        </p:nvSpPr>
        <p:spPr>
          <a:xfrm>
            <a:off x="914400" y="6248400"/>
            <a:ext cx="2540000" cy="457200"/>
          </a:xfrm>
        </p:spPr>
        <p:txBody>
          <a:bodyPr/>
          <a:lstStyle>
            <a:lvl1pPr>
              <a:defRPr>
                <a:solidFill>
                  <a:srgbClr val="323D43"/>
                </a:solidFill>
              </a:defRPr>
            </a:lvl1pPr>
          </a:lstStyle>
          <a:p>
            <a:pPr>
              <a:defRPr/>
            </a:pPr>
            <a:endParaRPr lang="en-US"/>
          </a:p>
        </p:txBody>
      </p:sp>
      <p:sp>
        <p:nvSpPr>
          <p:cNvPr id="4" name="Footer Placeholder 3"/>
          <p:cNvSpPr>
            <a:spLocks noGrp="1"/>
          </p:cNvSpPr>
          <p:nvPr>
            <p:ph type="ftr" sz="quarter" idx="11"/>
          </p:nvPr>
        </p:nvSpPr>
        <p:spPr>
          <a:xfrm>
            <a:off x="4165600" y="6248400"/>
            <a:ext cx="3860800" cy="457200"/>
          </a:xfrm>
        </p:spPr>
        <p:txBody>
          <a:bodyPr/>
          <a:lstStyle>
            <a:lvl1pPr>
              <a:defRPr>
                <a:solidFill>
                  <a:srgbClr val="323D43"/>
                </a:solidFill>
              </a:defRPr>
            </a:lvl1pPr>
          </a:lstStyle>
          <a:p>
            <a:pPr>
              <a:defRPr/>
            </a:pPr>
            <a:r>
              <a:rPr lang="en-GB"/>
              <a:t>Daniel Muijs University of Southampton </a:t>
            </a:r>
            <a:endParaRPr lang="en-US"/>
          </a:p>
        </p:txBody>
      </p:sp>
      <p:sp>
        <p:nvSpPr>
          <p:cNvPr id="5" name="Slide Number Placeholder 4"/>
          <p:cNvSpPr>
            <a:spLocks noGrp="1"/>
          </p:cNvSpPr>
          <p:nvPr>
            <p:ph type="sldNum" sz="quarter" idx="12"/>
          </p:nvPr>
        </p:nvSpPr>
        <p:spPr>
          <a:xfrm>
            <a:off x="9169400" y="6308725"/>
            <a:ext cx="2540000" cy="457200"/>
          </a:xfrm>
        </p:spPr>
        <p:txBody>
          <a:bodyPr/>
          <a:lstStyle>
            <a:lvl1pPr>
              <a:defRPr>
                <a:solidFill>
                  <a:srgbClr val="323D43"/>
                </a:solidFill>
              </a:defRPr>
            </a:lvl1pPr>
          </a:lstStyle>
          <a:p>
            <a:pPr>
              <a:defRPr/>
            </a:pPr>
            <a:fld id="{3921AEB7-0459-4F25-B028-1DDE182EE0B6}" type="slidenum">
              <a:rPr lang="en-GB"/>
              <a:pPr>
                <a:defRPr/>
              </a:pPr>
              <a:t>‹#›</a:t>
            </a:fld>
            <a:endParaRPr lang="en-GB"/>
          </a:p>
        </p:txBody>
      </p:sp>
    </p:spTree>
    <p:extLst>
      <p:ext uri="{BB962C8B-B14F-4D97-AF65-F5344CB8AC3E}">
        <p14:creationId xmlns:p14="http://schemas.microsoft.com/office/powerpoint/2010/main" val="20975196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29DE12C6-45BE-459B-8BCF-1D46189769AB}" type="datetimeFigureOut">
              <a:rPr lang="en-GB" smtClean="0"/>
              <a:t>23/02/2016</a:t>
            </a:fld>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fld id="{2A27F33F-BA51-4370-A500-4249998C401A}" type="slidenum">
              <a:rPr lang="en-GB" smtClean="0"/>
              <a:t>‹#›</a:t>
            </a:fld>
            <a:endParaRPr lang="en-GB"/>
          </a:p>
        </p:txBody>
      </p:sp>
    </p:spTree>
    <p:extLst>
      <p:ext uri="{BB962C8B-B14F-4D97-AF65-F5344CB8AC3E}">
        <p14:creationId xmlns:p14="http://schemas.microsoft.com/office/powerpoint/2010/main" val="40902152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r>
              <a:rPr lang="en-GB"/>
              <a:t>Daniel Muijs University of Southampton </a:t>
            </a: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48E0AB05-9586-4E8C-9FFB-AF2F643E71C6}" type="slidenum">
              <a:rPr lang="en-GB"/>
              <a:pPr>
                <a:defRPr/>
              </a:pPr>
              <a:t>‹#›</a:t>
            </a:fld>
            <a:endParaRPr lang="en-GB"/>
          </a:p>
        </p:txBody>
      </p:sp>
    </p:spTree>
    <p:extLst>
      <p:ext uri="{BB962C8B-B14F-4D97-AF65-F5344CB8AC3E}">
        <p14:creationId xmlns:p14="http://schemas.microsoft.com/office/powerpoint/2010/main" val="926765701"/>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1703"/>
          <p:cNvGrpSpPr>
            <a:grpSpLocks/>
          </p:cNvGrpSpPr>
          <p:nvPr/>
        </p:nvGrpSpPr>
        <p:grpSpPr bwMode="auto">
          <a:xfrm>
            <a:off x="8068734" y="368300"/>
            <a:ext cx="3596217" cy="585788"/>
            <a:chOff x="1610" y="2863"/>
            <a:chExt cx="3221" cy="699"/>
          </a:xfrm>
        </p:grpSpPr>
        <p:sp>
          <p:nvSpPr>
            <p:cNvPr id="5" name="Freeform 1704"/>
            <p:cNvSpPr>
              <a:spLocks/>
            </p:cNvSpPr>
            <p:nvPr/>
          </p:nvSpPr>
          <p:spPr bwMode="auto">
            <a:xfrm>
              <a:off x="1610" y="2971"/>
              <a:ext cx="264" cy="449"/>
            </a:xfrm>
            <a:custGeom>
              <a:avLst/>
              <a:gdLst>
                <a:gd name="T0" fmla="*/ 142 w 264"/>
                <a:gd name="T1" fmla="*/ 179 h 449"/>
                <a:gd name="T2" fmla="*/ 210 w 264"/>
                <a:gd name="T3" fmla="*/ 216 h 449"/>
                <a:gd name="T4" fmla="*/ 247 w 264"/>
                <a:gd name="T5" fmla="*/ 253 h 449"/>
                <a:gd name="T6" fmla="*/ 256 w 264"/>
                <a:gd name="T7" fmla="*/ 267 h 449"/>
                <a:gd name="T8" fmla="*/ 264 w 264"/>
                <a:gd name="T9" fmla="*/ 298 h 449"/>
                <a:gd name="T10" fmla="*/ 264 w 264"/>
                <a:gd name="T11" fmla="*/ 318 h 449"/>
                <a:gd name="T12" fmla="*/ 253 w 264"/>
                <a:gd name="T13" fmla="*/ 369 h 449"/>
                <a:gd name="T14" fmla="*/ 222 w 264"/>
                <a:gd name="T15" fmla="*/ 412 h 449"/>
                <a:gd name="T16" fmla="*/ 199 w 264"/>
                <a:gd name="T17" fmla="*/ 429 h 449"/>
                <a:gd name="T18" fmla="*/ 148 w 264"/>
                <a:gd name="T19" fmla="*/ 446 h 449"/>
                <a:gd name="T20" fmla="*/ 122 w 264"/>
                <a:gd name="T21" fmla="*/ 449 h 449"/>
                <a:gd name="T22" fmla="*/ 60 w 264"/>
                <a:gd name="T23" fmla="*/ 440 h 449"/>
                <a:gd name="T24" fmla="*/ 34 w 264"/>
                <a:gd name="T25" fmla="*/ 429 h 449"/>
                <a:gd name="T26" fmla="*/ 0 w 264"/>
                <a:gd name="T27" fmla="*/ 318 h 449"/>
                <a:gd name="T28" fmla="*/ 9 w 264"/>
                <a:gd name="T29" fmla="*/ 338 h 449"/>
                <a:gd name="T30" fmla="*/ 28 w 264"/>
                <a:gd name="T31" fmla="*/ 375 h 449"/>
                <a:gd name="T32" fmla="*/ 43 w 264"/>
                <a:gd name="T33" fmla="*/ 392 h 449"/>
                <a:gd name="T34" fmla="*/ 74 w 264"/>
                <a:gd name="T35" fmla="*/ 415 h 449"/>
                <a:gd name="T36" fmla="*/ 116 w 264"/>
                <a:gd name="T37" fmla="*/ 423 h 449"/>
                <a:gd name="T38" fmla="*/ 139 w 264"/>
                <a:gd name="T39" fmla="*/ 421 h 449"/>
                <a:gd name="T40" fmla="*/ 173 w 264"/>
                <a:gd name="T41" fmla="*/ 406 h 449"/>
                <a:gd name="T42" fmla="*/ 185 w 264"/>
                <a:gd name="T43" fmla="*/ 395 h 449"/>
                <a:gd name="T44" fmla="*/ 199 w 264"/>
                <a:gd name="T45" fmla="*/ 367 h 449"/>
                <a:gd name="T46" fmla="*/ 205 w 264"/>
                <a:gd name="T47" fmla="*/ 335 h 449"/>
                <a:gd name="T48" fmla="*/ 205 w 264"/>
                <a:gd name="T49" fmla="*/ 318 h 449"/>
                <a:gd name="T50" fmla="*/ 193 w 264"/>
                <a:gd name="T51" fmla="*/ 290 h 449"/>
                <a:gd name="T52" fmla="*/ 185 w 264"/>
                <a:gd name="T53" fmla="*/ 278 h 449"/>
                <a:gd name="T54" fmla="*/ 97 w 264"/>
                <a:gd name="T55" fmla="*/ 230 h 449"/>
                <a:gd name="T56" fmla="*/ 74 w 264"/>
                <a:gd name="T57" fmla="*/ 219 h 449"/>
                <a:gd name="T58" fmla="*/ 37 w 264"/>
                <a:gd name="T59" fmla="*/ 193 h 449"/>
                <a:gd name="T60" fmla="*/ 26 w 264"/>
                <a:gd name="T61" fmla="*/ 179 h 449"/>
                <a:gd name="T62" fmla="*/ 9 w 264"/>
                <a:gd name="T63" fmla="*/ 148 h 449"/>
                <a:gd name="T64" fmla="*/ 3 w 264"/>
                <a:gd name="T65" fmla="*/ 114 h 449"/>
                <a:gd name="T66" fmla="*/ 6 w 264"/>
                <a:gd name="T67" fmla="*/ 88 h 449"/>
                <a:gd name="T68" fmla="*/ 26 w 264"/>
                <a:gd name="T69" fmla="*/ 45 h 449"/>
                <a:gd name="T70" fmla="*/ 43 w 264"/>
                <a:gd name="T71" fmla="*/ 28 h 449"/>
                <a:gd name="T72" fmla="*/ 85 w 264"/>
                <a:gd name="T73" fmla="*/ 6 h 449"/>
                <a:gd name="T74" fmla="*/ 136 w 264"/>
                <a:gd name="T75" fmla="*/ 0 h 449"/>
                <a:gd name="T76" fmla="*/ 162 w 264"/>
                <a:gd name="T77" fmla="*/ 0 h 449"/>
                <a:gd name="T78" fmla="*/ 207 w 264"/>
                <a:gd name="T79" fmla="*/ 14 h 449"/>
                <a:gd name="T80" fmla="*/ 230 w 264"/>
                <a:gd name="T81" fmla="*/ 108 h 449"/>
                <a:gd name="T82" fmla="*/ 227 w 264"/>
                <a:gd name="T83" fmla="*/ 94 h 449"/>
                <a:gd name="T84" fmla="*/ 207 w 264"/>
                <a:gd name="T85" fmla="*/ 65 h 449"/>
                <a:gd name="T86" fmla="*/ 196 w 264"/>
                <a:gd name="T87" fmla="*/ 51 h 449"/>
                <a:gd name="T88" fmla="*/ 165 w 264"/>
                <a:gd name="T89" fmla="*/ 31 h 449"/>
                <a:gd name="T90" fmla="*/ 128 w 264"/>
                <a:gd name="T91" fmla="*/ 26 h 449"/>
                <a:gd name="T92" fmla="*/ 108 w 264"/>
                <a:gd name="T93" fmla="*/ 26 h 449"/>
                <a:gd name="T94" fmla="*/ 82 w 264"/>
                <a:gd name="T95" fmla="*/ 37 h 449"/>
                <a:gd name="T96" fmla="*/ 71 w 264"/>
                <a:gd name="T97" fmla="*/ 48 h 449"/>
                <a:gd name="T98" fmla="*/ 60 w 264"/>
                <a:gd name="T99" fmla="*/ 68 h 449"/>
                <a:gd name="T100" fmla="*/ 54 w 264"/>
                <a:gd name="T101" fmla="*/ 94 h 449"/>
                <a:gd name="T102" fmla="*/ 57 w 264"/>
                <a:gd name="T103" fmla="*/ 108 h 449"/>
                <a:gd name="T104" fmla="*/ 65 w 264"/>
                <a:gd name="T105" fmla="*/ 128 h 449"/>
                <a:gd name="T106" fmla="*/ 71 w 264"/>
                <a:gd name="T107" fmla="*/ 139 h 449"/>
                <a:gd name="T108" fmla="*/ 142 w 264"/>
                <a:gd name="T109" fmla="*/ 179 h 44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64" h="449">
                  <a:moveTo>
                    <a:pt x="142" y="179"/>
                  </a:moveTo>
                  <a:lnTo>
                    <a:pt x="142" y="179"/>
                  </a:lnTo>
                  <a:lnTo>
                    <a:pt x="210" y="216"/>
                  </a:lnTo>
                  <a:lnTo>
                    <a:pt x="230" y="233"/>
                  </a:lnTo>
                  <a:lnTo>
                    <a:pt x="247" y="253"/>
                  </a:lnTo>
                  <a:lnTo>
                    <a:pt x="256" y="267"/>
                  </a:lnTo>
                  <a:lnTo>
                    <a:pt x="261" y="281"/>
                  </a:lnTo>
                  <a:lnTo>
                    <a:pt x="264" y="298"/>
                  </a:lnTo>
                  <a:lnTo>
                    <a:pt x="264" y="318"/>
                  </a:lnTo>
                  <a:lnTo>
                    <a:pt x="261" y="347"/>
                  </a:lnTo>
                  <a:lnTo>
                    <a:pt x="253" y="369"/>
                  </a:lnTo>
                  <a:lnTo>
                    <a:pt x="239" y="392"/>
                  </a:lnTo>
                  <a:lnTo>
                    <a:pt x="222" y="412"/>
                  </a:lnTo>
                  <a:lnTo>
                    <a:pt x="199" y="429"/>
                  </a:lnTo>
                  <a:lnTo>
                    <a:pt x="173" y="440"/>
                  </a:lnTo>
                  <a:lnTo>
                    <a:pt x="148" y="446"/>
                  </a:lnTo>
                  <a:lnTo>
                    <a:pt x="122" y="449"/>
                  </a:lnTo>
                  <a:lnTo>
                    <a:pt x="88" y="446"/>
                  </a:lnTo>
                  <a:lnTo>
                    <a:pt x="60" y="440"/>
                  </a:lnTo>
                  <a:lnTo>
                    <a:pt x="34" y="429"/>
                  </a:lnTo>
                  <a:lnTo>
                    <a:pt x="3" y="415"/>
                  </a:lnTo>
                  <a:lnTo>
                    <a:pt x="0" y="318"/>
                  </a:lnTo>
                  <a:lnTo>
                    <a:pt x="9" y="338"/>
                  </a:lnTo>
                  <a:lnTo>
                    <a:pt x="17" y="358"/>
                  </a:lnTo>
                  <a:lnTo>
                    <a:pt x="28" y="375"/>
                  </a:lnTo>
                  <a:lnTo>
                    <a:pt x="43" y="392"/>
                  </a:lnTo>
                  <a:lnTo>
                    <a:pt x="57" y="406"/>
                  </a:lnTo>
                  <a:lnTo>
                    <a:pt x="74" y="415"/>
                  </a:lnTo>
                  <a:lnTo>
                    <a:pt x="94" y="421"/>
                  </a:lnTo>
                  <a:lnTo>
                    <a:pt x="116" y="423"/>
                  </a:lnTo>
                  <a:lnTo>
                    <a:pt x="139" y="421"/>
                  </a:lnTo>
                  <a:lnTo>
                    <a:pt x="156" y="415"/>
                  </a:lnTo>
                  <a:lnTo>
                    <a:pt x="173" y="406"/>
                  </a:lnTo>
                  <a:lnTo>
                    <a:pt x="185" y="395"/>
                  </a:lnTo>
                  <a:lnTo>
                    <a:pt x="193" y="381"/>
                  </a:lnTo>
                  <a:lnTo>
                    <a:pt x="199" y="367"/>
                  </a:lnTo>
                  <a:lnTo>
                    <a:pt x="205" y="352"/>
                  </a:lnTo>
                  <a:lnTo>
                    <a:pt x="205" y="335"/>
                  </a:lnTo>
                  <a:lnTo>
                    <a:pt x="205" y="318"/>
                  </a:lnTo>
                  <a:lnTo>
                    <a:pt x="199" y="301"/>
                  </a:lnTo>
                  <a:lnTo>
                    <a:pt x="193" y="290"/>
                  </a:lnTo>
                  <a:lnTo>
                    <a:pt x="185" y="278"/>
                  </a:lnTo>
                  <a:lnTo>
                    <a:pt x="153" y="259"/>
                  </a:lnTo>
                  <a:lnTo>
                    <a:pt x="97" y="230"/>
                  </a:lnTo>
                  <a:lnTo>
                    <a:pt x="74" y="219"/>
                  </a:lnTo>
                  <a:lnTo>
                    <a:pt x="54" y="205"/>
                  </a:lnTo>
                  <a:lnTo>
                    <a:pt x="37" y="193"/>
                  </a:lnTo>
                  <a:lnTo>
                    <a:pt x="26" y="179"/>
                  </a:lnTo>
                  <a:lnTo>
                    <a:pt x="14" y="165"/>
                  </a:lnTo>
                  <a:lnTo>
                    <a:pt x="9" y="148"/>
                  </a:lnTo>
                  <a:lnTo>
                    <a:pt x="3" y="131"/>
                  </a:lnTo>
                  <a:lnTo>
                    <a:pt x="3" y="114"/>
                  </a:lnTo>
                  <a:lnTo>
                    <a:pt x="6" y="88"/>
                  </a:lnTo>
                  <a:lnTo>
                    <a:pt x="11" y="65"/>
                  </a:lnTo>
                  <a:lnTo>
                    <a:pt x="26" y="45"/>
                  </a:lnTo>
                  <a:lnTo>
                    <a:pt x="43" y="28"/>
                  </a:lnTo>
                  <a:lnTo>
                    <a:pt x="65" y="17"/>
                  </a:lnTo>
                  <a:lnTo>
                    <a:pt x="85" y="6"/>
                  </a:lnTo>
                  <a:lnTo>
                    <a:pt x="111" y="0"/>
                  </a:lnTo>
                  <a:lnTo>
                    <a:pt x="136" y="0"/>
                  </a:lnTo>
                  <a:lnTo>
                    <a:pt x="162" y="0"/>
                  </a:lnTo>
                  <a:lnTo>
                    <a:pt x="185" y="6"/>
                  </a:lnTo>
                  <a:lnTo>
                    <a:pt x="207" y="14"/>
                  </a:lnTo>
                  <a:lnTo>
                    <a:pt x="227" y="23"/>
                  </a:lnTo>
                  <a:lnTo>
                    <a:pt x="230" y="108"/>
                  </a:lnTo>
                  <a:lnTo>
                    <a:pt x="227" y="94"/>
                  </a:lnTo>
                  <a:lnTo>
                    <a:pt x="219" y="80"/>
                  </a:lnTo>
                  <a:lnTo>
                    <a:pt x="207" y="65"/>
                  </a:lnTo>
                  <a:lnTo>
                    <a:pt x="196" y="51"/>
                  </a:lnTo>
                  <a:lnTo>
                    <a:pt x="182" y="40"/>
                  </a:lnTo>
                  <a:lnTo>
                    <a:pt x="165" y="31"/>
                  </a:lnTo>
                  <a:lnTo>
                    <a:pt x="148" y="28"/>
                  </a:lnTo>
                  <a:lnTo>
                    <a:pt x="128" y="26"/>
                  </a:lnTo>
                  <a:lnTo>
                    <a:pt x="108" y="26"/>
                  </a:lnTo>
                  <a:lnTo>
                    <a:pt x="94" y="31"/>
                  </a:lnTo>
                  <a:lnTo>
                    <a:pt x="82" y="37"/>
                  </a:lnTo>
                  <a:lnTo>
                    <a:pt x="71" y="48"/>
                  </a:lnTo>
                  <a:lnTo>
                    <a:pt x="65" y="57"/>
                  </a:lnTo>
                  <a:lnTo>
                    <a:pt x="60" y="68"/>
                  </a:lnTo>
                  <a:lnTo>
                    <a:pt x="57" y="82"/>
                  </a:lnTo>
                  <a:lnTo>
                    <a:pt x="54" y="94"/>
                  </a:lnTo>
                  <a:lnTo>
                    <a:pt x="57" y="108"/>
                  </a:lnTo>
                  <a:lnTo>
                    <a:pt x="60" y="119"/>
                  </a:lnTo>
                  <a:lnTo>
                    <a:pt x="65" y="128"/>
                  </a:lnTo>
                  <a:lnTo>
                    <a:pt x="71" y="139"/>
                  </a:lnTo>
                  <a:lnTo>
                    <a:pt x="99" y="156"/>
                  </a:lnTo>
                  <a:lnTo>
                    <a:pt x="142" y="17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sz="1350"/>
            </a:p>
          </p:txBody>
        </p:sp>
        <p:sp>
          <p:nvSpPr>
            <p:cNvPr id="6" name="Freeform 1705"/>
            <p:cNvSpPr>
              <a:spLocks noEditPoints="1"/>
            </p:cNvSpPr>
            <p:nvPr/>
          </p:nvSpPr>
          <p:spPr bwMode="auto">
            <a:xfrm>
              <a:off x="1900" y="3109"/>
              <a:ext cx="281" cy="311"/>
            </a:xfrm>
            <a:custGeom>
              <a:avLst/>
              <a:gdLst>
                <a:gd name="T0" fmla="*/ 142 w 281"/>
                <a:gd name="T1" fmla="*/ 0 h 310"/>
                <a:gd name="T2" fmla="*/ 184 w 281"/>
                <a:gd name="T3" fmla="*/ 6 h 310"/>
                <a:gd name="T4" fmla="*/ 218 w 281"/>
                <a:gd name="T5" fmla="*/ 23 h 310"/>
                <a:gd name="T6" fmla="*/ 235 w 281"/>
                <a:gd name="T7" fmla="*/ 34 h 310"/>
                <a:gd name="T8" fmla="*/ 258 w 281"/>
                <a:gd name="T9" fmla="*/ 63 h 310"/>
                <a:gd name="T10" fmla="*/ 267 w 281"/>
                <a:gd name="T11" fmla="*/ 80 h 310"/>
                <a:gd name="T12" fmla="*/ 278 w 281"/>
                <a:gd name="T13" fmla="*/ 117 h 310"/>
                <a:gd name="T14" fmla="*/ 281 w 281"/>
                <a:gd name="T15" fmla="*/ 156 h 310"/>
                <a:gd name="T16" fmla="*/ 281 w 281"/>
                <a:gd name="T17" fmla="*/ 174 h 310"/>
                <a:gd name="T18" fmla="*/ 272 w 281"/>
                <a:gd name="T19" fmla="*/ 210 h 310"/>
                <a:gd name="T20" fmla="*/ 264 w 281"/>
                <a:gd name="T21" fmla="*/ 230 h 310"/>
                <a:gd name="T22" fmla="*/ 241 w 281"/>
                <a:gd name="T23" fmla="*/ 262 h 310"/>
                <a:gd name="T24" fmla="*/ 213 w 281"/>
                <a:gd name="T25" fmla="*/ 290 h 310"/>
                <a:gd name="T26" fmla="*/ 196 w 281"/>
                <a:gd name="T27" fmla="*/ 299 h 310"/>
                <a:gd name="T28" fmla="*/ 159 w 281"/>
                <a:gd name="T29" fmla="*/ 310 h 310"/>
                <a:gd name="T30" fmla="*/ 139 w 281"/>
                <a:gd name="T31" fmla="*/ 310 h 310"/>
                <a:gd name="T32" fmla="*/ 93 w 281"/>
                <a:gd name="T33" fmla="*/ 304 h 310"/>
                <a:gd name="T34" fmla="*/ 65 w 281"/>
                <a:gd name="T35" fmla="*/ 293 h 310"/>
                <a:gd name="T36" fmla="*/ 45 w 281"/>
                <a:gd name="T37" fmla="*/ 273 h 310"/>
                <a:gd name="T38" fmla="*/ 34 w 281"/>
                <a:gd name="T39" fmla="*/ 264 h 310"/>
                <a:gd name="T40" fmla="*/ 8 w 281"/>
                <a:gd name="T41" fmla="*/ 213 h 310"/>
                <a:gd name="T42" fmla="*/ 0 w 281"/>
                <a:gd name="T43" fmla="*/ 156 h 310"/>
                <a:gd name="T44" fmla="*/ 0 w 281"/>
                <a:gd name="T45" fmla="*/ 137 h 310"/>
                <a:gd name="T46" fmla="*/ 8 w 281"/>
                <a:gd name="T47" fmla="*/ 100 h 310"/>
                <a:gd name="T48" fmla="*/ 17 w 281"/>
                <a:gd name="T49" fmla="*/ 80 h 310"/>
                <a:gd name="T50" fmla="*/ 37 w 281"/>
                <a:gd name="T51" fmla="*/ 49 h 310"/>
                <a:gd name="T52" fmla="*/ 68 w 281"/>
                <a:gd name="T53" fmla="*/ 23 h 310"/>
                <a:gd name="T54" fmla="*/ 82 w 281"/>
                <a:gd name="T55" fmla="*/ 12 h 310"/>
                <a:gd name="T56" fmla="*/ 122 w 281"/>
                <a:gd name="T57" fmla="*/ 0 h 310"/>
                <a:gd name="T58" fmla="*/ 142 w 281"/>
                <a:gd name="T59" fmla="*/ 0 h 310"/>
                <a:gd name="T60" fmla="*/ 136 w 281"/>
                <a:gd name="T61" fmla="*/ 23 h 310"/>
                <a:gd name="T62" fmla="*/ 99 w 281"/>
                <a:gd name="T63" fmla="*/ 34 h 310"/>
                <a:gd name="T64" fmla="*/ 76 w 281"/>
                <a:gd name="T65" fmla="*/ 66 h 310"/>
                <a:gd name="T66" fmla="*/ 68 w 281"/>
                <a:gd name="T67" fmla="*/ 85 h 310"/>
                <a:gd name="T68" fmla="*/ 57 w 281"/>
                <a:gd name="T69" fmla="*/ 131 h 310"/>
                <a:gd name="T70" fmla="*/ 57 w 281"/>
                <a:gd name="T71" fmla="*/ 159 h 310"/>
                <a:gd name="T72" fmla="*/ 65 w 281"/>
                <a:gd name="T73" fmla="*/ 210 h 310"/>
                <a:gd name="T74" fmla="*/ 82 w 281"/>
                <a:gd name="T75" fmla="*/ 250 h 310"/>
                <a:gd name="T76" fmla="*/ 96 w 281"/>
                <a:gd name="T77" fmla="*/ 267 h 310"/>
                <a:gd name="T78" fmla="*/ 128 w 281"/>
                <a:gd name="T79" fmla="*/ 284 h 310"/>
                <a:gd name="T80" fmla="*/ 145 w 281"/>
                <a:gd name="T81" fmla="*/ 284 h 310"/>
                <a:gd name="T82" fmla="*/ 179 w 281"/>
                <a:gd name="T83" fmla="*/ 273 h 310"/>
                <a:gd name="T84" fmla="*/ 204 w 281"/>
                <a:gd name="T85" fmla="*/ 245 h 310"/>
                <a:gd name="T86" fmla="*/ 213 w 281"/>
                <a:gd name="T87" fmla="*/ 225 h 310"/>
                <a:gd name="T88" fmla="*/ 224 w 281"/>
                <a:gd name="T89" fmla="*/ 179 h 310"/>
                <a:gd name="T90" fmla="*/ 224 w 281"/>
                <a:gd name="T91" fmla="*/ 151 h 310"/>
                <a:gd name="T92" fmla="*/ 210 w 281"/>
                <a:gd name="T93" fmla="*/ 85 h 310"/>
                <a:gd name="T94" fmla="*/ 199 w 281"/>
                <a:gd name="T95" fmla="*/ 60 h 310"/>
                <a:gd name="T96" fmla="*/ 182 w 281"/>
                <a:gd name="T97" fmla="*/ 40 h 310"/>
                <a:gd name="T98" fmla="*/ 162 w 281"/>
                <a:gd name="T99" fmla="*/ 29 h 310"/>
                <a:gd name="T100" fmla="*/ 136 w 281"/>
                <a:gd name="T101" fmla="*/ 23 h 31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81" h="310">
                  <a:moveTo>
                    <a:pt x="142" y="0"/>
                  </a:moveTo>
                  <a:lnTo>
                    <a:pt x="142" y="0"/>
                  </a:lnTo>
                  <a:lnTo>
                    <a:pt x="164" y="0"/>
                  </a:lnTo>
                  <a:lnTo>
                    <a:pt x="184" y="6"/>
                  </a:lnTo>
                  <a:lnTo>
                    <a:pt x="201" y="12"/>
                  </a:lnTo>
                  <a:lnTo>
                    <a:pt x="218" y="23"/>
                  </a:lnTo>
                  <a:lnTo>
                    <a:pt x="235" y="34"/>
                  </a:lnTo>
                  <a:lnTo>
                    <a:pt x="247" y="49"/>
                  </a:lnTo>
                  <a:lnTo>
                    <a:pt x="258" y="63"/>
                  </a:lnTo>
                  <a:lnTo>
                    <a:pt x="267" y="80"/>
                  </a:lnTo>
                  <a:lnTo>
                    <a:pt x="272" y="100"/>
                  </a:lnTo>
                  <a:lnTo>
                    <a:pt x="278" y="117"/>
                  </a:lnTo>
                  <a:lnTo>
                    <a:pt x="281" y="137"/>
                  </a:lnTo>
                  <a:lnTo>
                    <a:pt x="281" y="156"/>
                  </a:lnTo>
                  <a:lnTo>
                    <a:pt x="281" y="174"/>
                  </a:lnTo>
                  <a:lnTo>
                    <a:pt x="278" y="193"/>
                  </a:lnTo>
                  <a:lnTo>
                    <a:pt x="272" y="210"/>
                  </a:lnTo>
                  <a:lnTo>
                    <a:pt x="264" y="230"/>
                  </a:lnTo>
                  <a:lnTo>
                    <a:pt x="253" y="247"/>
                  </a:lnTo>
                  <a:lnTo>
                    <a:pt x="241" y="262"/>
                  </a:lnTo>
                  <a:lnTo>
                    <a:pt x="230" y="276"/>
                  </a:lnTo>
                  <a:lnTo>
                    <a:pt x="213" y="290"/>
                  </a:lnTo>
                  <a:lnTo>
                    <a:pt x="196" y="299"/>
                  </a:lnTo>
                  <a:lnTo>
                    <a:pt x="179" y="304"/>
                  </a:lnTo>
                  <a:lnTo>
                    <a:pt x="159" y="310"/>
                  </a:lnTo>
                  <a:lnTo>
                    <a:pt x="139" y="310"/>
                  </a:lnTo>
                  <a:lnTo>
                    <a:pt x="108" y="307"/>
                  </a:lnTo>
                  <a:lnTo>
                    <a:pt x="93" y="304"/>
                  </a:lnTo>
                  <a:lnTo>
                    <a:pt x="79" y="299"/>
                  </a:lnTo>
                  <a:lnTo>
                    <a:pt x="65" y="293"/>
                  </a:lnTo>
                  <a:lnTo>
                    <a:pt x="54" y="284"/>
                  </a:lnTo>
                  <a:lnTo>
                    <a:pt x="45" y="273"/>
                  </a:lnTo>
                  <a:lnTo>
                    <a:pt x="34" y="264"/>
                  </a:lnTo>
                  <a:lnTo>
                    <a:pt x="20" y="239"/>
                  </a:lnTo>
                  <a:lnTo>
                    <a:pt x="8" y="213"/>
                  </a:lnTo>
                  <a:lnTo>
                    <a:pt x="0" y="185"/>
                  </a:lnTo>
                  <a:lnTo>
                    <a:pt x="0" y="156"/>
                  </a:lnTo>
                  <a:lnTo>
                    <a:pt x="0" y="137"/>
                  </a:lnTo>
                  <a:lnTo>
                    <a:pt x="3" y="117"/>
                  </a:lnTo>
                  <a:lnTo>
                    <a:pt x="8" y="100"/>
                  </a:lnTo>
                  <a:lnTo>
                    <a:pt x="17" y="80"/>
                  </a:lnTo>
                  <a:lnTo>
                    <a:pt x="25" y="63"/>
                  </a:lnTo>
                  <a:lnTo>
                    <a:pt x="37" y="49"/>
                  </a:lnTo>
                  <a:lnTo>
                    <a:pt x="51" y="34"/>
                  </a:lnTo>
                  <a:lnTo>
                    <a:pt x="68" y="23"/>
                  </a:lnTo>
                  <a:lnTo>
                    <a:pt x="82" y="12"/>
                  </a:lnTo>
                  <a:lnTo>
                    <a:pt x="102" y="6"/>
                  </a:lnTo>
                  <a:lnTo>
                    <a:pt x="122" y="0"/>
                  </a:lnTo>
                  <a:lnTo>
                    <a:pt x="142" y="0"/>
                  </a:lnTo>
                  <a:close/>
                  <a:moveTo>
                    <a:pt x="136" y="23"/>
                  </a:moveTo>
                  <a:lnTo>
                    <a:pt x="136" y="23"/>
                  </a:lnTo>
                  <a:lnTo>
                    <a:pt x="116" y="26"/>
                  </a:lnTo>
                  <a:lnTo>
                    <a:pt x="99" y="34"/>
                  </a:lnTo>
                  <a:lnTo>
                    <a:pt x="88" y="49"/>
                  </a:lnTo>
                  <a:lnTo>
                    <a:pt x="76" y="66"/>
                  </a:lnTo>
                  <a:lnTo>
                    <a:pt x="68" y="85"/>
                  </a:lnTo>
                  <a:lnTo>
                    <a:pt x="62" y="108"/>
                  </a:lnTo>
                  <a:lnTo>
                    <a:pt x="57" y="131"/>
                  </a:lnTo>
                  <a:lnTo>
                    <a:pt x="57" y="159"/>
                  </a:lnTo>
                  <a:lnTo>
                    <a:pt x="59" y="185"/>
                  </a:lnTo>
                  <a:lnTo>
                    <a:pt x="65" y="210"/>
                  </a:lnTo>
                  <a:lnTo>
                    <a:pt x="74" y="230"/>
                  </a:lnTo>
                  <a:lnTo>
                    <a:pt x="82" y="250"/>
                  </a:lnTo>
                  <a:lnTo>
                    <a:pt x="96" y="267"/>
                  </a:lnTo>
                  <a:lnTo>
                    <a:pt x="110" y="279"/>
                  </a:lnTo>
                  <a:lnTo>
                    <a:pt x="128" y="284"/>
                  </a:lnTo>
                  <a:lnTo>
                    <a:pt x="145" y="284"/>
                  </a:lnTo>
                  <a:lnTo>
                    <a:pt x="164" y="282"/>
                  </a:lnTo>
                  <a:lnTo>
                    <a:pt x="179" y="273"/>
                  </a:lnTo>
                  <a:lnTo>
                    <a:pt x="193" y="262"/>
                  </a:lnTo>
                  <a:lnTo>
                    <a:pt x="204" y="245"/>
                  </a:lnTo>
                  <a:lnTo>
                    <a:pt x="213" y="225"/>
                  </a:lnTo>
                  <a:lnTo>
                    <a:pt x="218" y="202"/>
                  </a:lnTo>
                  <a:lnTo>
                    <a:pt x="224" y="179"/>
                  </a:lnTo>
                  <a:lnTo>
                    <a:pt x="224" y="151"/>
                  </a:lnTo>
                  <a:lnTo>
                    <a:pt x="218" y="117"/>
                  </a:lnTo>
                  <a:lnTo>
                    <a:pt x="210" y="85"/>
                  </a:lnTo>
                  <a:lnTo>
                    <a:pt x="199" y="60"/>
                  </a:lnTo>
                  <a:lnTo>
                    <a:pt x="182" y="40"/>
                  </a:lnTo>
                  <a:lnTo>
                    <a:pt x="173" y="31"/>
                  </a:lnTo>
                  <a:lnTo>
                    <a:pt x="162" y="29"/>
                  </a:lnTo>
                  <a:lnTo>
                    <a:pt x="150" y="23"/>
                  </a:lnTo>
                  <a:lnTo>
                    <a:pt x="136" y="2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sz="1350"/>
            </a:p>
          </p:txBody>
        </p:sp>
        <p:sp>
          <p:nvSpPr>
            <p:cNvPr id="7" name="Freeform 1706"/>
            <p:cNvSpPr>
              <a:spLocks/>
            </p:cNvSpPr>
            <p:nvPr/>
          </p:nvSpPr>
          <p:spPr bwMode="auto">
            <a:xfrm>
              <a:off x="2493" y="3058"/>
              <a:ext cx="182" cy="362"/>
            </a:xfrm>
            <a:custGeom>
              <a:avLst/>
              <a:gdLst>
                <a:gd name="T0" fmla="*/ 86 w 182"/>
                <a:gd name="T1" fmla="*/ 0 h 361"/>
                <a:gd name="T2" fmla="*/ 86 w 182"/>
                <a:gd name="T3" fmla="*/ 60 h 361"/>
                <a:gd name="T4" fmla="*/ 174 w 182"/>
                <a:gd name="T5" fmla="*/ 60 h 361"/>
                <a:gd name="T6" fmla="*/ 151 w 182"/>
                <a:gd name="T7" fmla="*/ 85 h 361"/>
                <a:gd name="T8" fmla="*/ 83 w 182"/>
                <a:gd name="T9" fmla="*/ 85 h 361"/>
                <a:gd name="T10" fmla="*/ 83 w 182"/>
                <a:gd name="T11" fmla="*/ 267 h 361"/>
                <a:gd name="T12" fmla="*/ 83 w 182"/>
                <a:gd name="T13" fmla="*/ 267 h 361"/>
                <a:gd name="T14" fmla="*/ 83 w 182"/>
                <a:gd name="T15" fmla="*/ 284 h 361"/>
                <a:gd name="T16" fmla="*/ 86 w 182"/>
                <a:gd name="T17" fmla="*/ 296 h 361"/>
                <a:gd name="T18" fmla="*/ 91 w 182"/>
                <a:gd name="T19" fmla="*/ 307 h 361"/>
                <a:gd name="T20" fmla="*/ 97 w 182"/>
                <a:gd name="T21" fmla="*/ 318 h 361"/>
                <a:gd name="T22" fmla="*/ 105 w 182"/>
                <a:gd name="T23" fmla="*/ 324 h 361"/>
                <a:gd name="T24" fmla="*/ 117 w 182"/>
                <a:gd name="T25" fmla="*/ 330 h 361"/>
                <a:gd name="T26" fmla="*/ 128 w 182"/>
                <a:gd name="T27" fmla="*/ 333 h 361"/>
                <a:gd name="T28" fmla="*/ 142 w 182"/>
                <a:gd name="T29" fmla="*/ 335 h 361"/>
                <a:gd name="T30" fmla="*/ 142 w 182"/>
                <a:gd name="T31" fmla="*/ 335 h 361"/>
                <a:gd name="T32" fmla="*/ 157 w 182"/>
                <a:gd name="T33" fmla="*/ 333 h 361"/>
                <a:gd name="T34" fmla="*/ 165 w 182"/>
                <a:gd name="T35" fmla="*/ 330 h 361"/>
                <a:gd name="T36" fmla="*/ 165 w 182"/>
                <a:gd name="T37" fmla="*/ 330 h 361"/>
                <a:gd name="T38" fmla="*/ 182 w 182"/>
                <a:gd name="T39" fmla="*/ 318 h 361"/>
                <a:gd name="T40" fmla="*/ 182 w 182"/>
                <a:gd name="T41" fmla="*/ 318 h 361"/>
                <a:gd name="T42" fmla="*/ 182 w 182"/>
                <a:gd name="T43" fmla="*/ 324 h 361"/>
                <a:gd name="T44" fmla="*/ 179 w 182"/>
                <a:gd name="T45" fmla="*/ 333 h 361"/>
                <a:gd name="T46" fmla="*/ 162 w 182"/>
                <a:gd name="T47" fmla="*/ 347 h 361"/>
                <a:gd name="T48" fmla="*/ 162 w 182"/>
                <a:gd name="T49" fmla="*/ 347 h 361"/>
                <a:gd name="T50" fmla="*/ 154 w 182"/>
                <a:gd name="T51" fmla="*/ 352 h 361"/>
                <a:gd name="T52" fmla="*/ 142 w 182"/>
                <a:gd name="T53" fmla="*/ 358 h 361"/>
                <a:gd name="T54" fmla="*/ 131 w 182"/>
                <a:gd name="T55" fmla="*/ 361 h 361"/>
                <a:gd name="T56" fmla="*/ 117 w 182"/>
                <a:gd name="T57" fmla="*/ 361 h 361"/>
                <a:gd name="T58" fmla="*/ 117 w 182"/>
                <a:gd name="T59" fmla="*/ 361 h 361"/>
                <a:gd name="T60" fmla="*/ 100 w 182"/>
                <a:gd name="T61" fmla="*/ 361 h 361"/>
                <a:gd name="T62" fmla="*/ 83 w 182"/>
                <a:gd name="T63" fmla="*/ 355 h 361"/>
                <a:gd name="T64" fmla="*/ 66 w 182"/>
                <a:gd name="T65" fmla="*/ 347 h 361"/>
                <a:gd name="T66" fmla="*/ 54 w 182"/>
                <a:gd name="T67" fmla="*/ 335 h 361"/>
                <a:gd name="T68" fmla="*/ 54 w 182"/>
                <a:gd name="T69" fmla="*/ 335 h 361"/>
                <a:gd name="T70" fmla="*/ 43 w 182"/>
                <a:gd name="T71" fmla="*/ 324 h 361"/>
                <a:gd name="T72" fmla="*/ 34 w 182"/>
                <a:gd name="T73" fmla="*/ 307 h 361"/>
                <a:gd name="T74" fmla="*/ 29 w 182"/>
                <a:gd name="T75" fmla="*/ 290 h 361"/>
                <a:gd name="T76" fmla="*/ 29 w 182"/>
                <a:gd name="T77" fmla="*/ 267 h 361"/>
                <a:gd name="T78" fmla="*/ 29 w 182"/>
                <a:gd name="T79" fmla="*/ 85 h 361"/>
                <a:gd name="T80" fmla="*/ 0 w 182"/>
                <a:gd name="T81" fmla="*/ 85 h 361"/>
                <a:gd name="T82" fmla="*/ 86 w 182"/>
                <a:gd name="T83" fmla="*/ 0 h 361"/>
                <a:gd name="T84" fmla="*/ 86 w 182"/>
                <a:gd name="T85" fmla="*/ 0 h 3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82" h="361">
                  <a:moveTo>
                    <a:pt x="86" y="0"/>
                  </a:moveTo>
                  <a:lnTo>
                    <a:pt x="86" y="60"/>
                  </a:lnTo>
                  <a:lnTo>
                    <a:pt x="174" y="60"/>
                  </a:lnTo>
                  <a:lnTo>
                    <a:pt x="151" y="85"/>
                  </a:lnTo>
                  <a:lnTo>
                    <a:pt x="83" y="85"/>
                  </a:lnTo>
                  <a:lnTo>
                    <a:pt x="83" y="267"/>
                  </a:lnTo>
                  <a:lnTo>
                    <a:pt x="83" y="284"/>
                  </a:lnTo>
                  <a:lnTo>
                    <a:pt x="86" y="296"/>
                  </a:lnTo>
                  <a:lnTo>
                    <a:pt x="91" y="307"/>
                  </a:lnTo>
                  <a:lnTo>
                    <a:pt x="97" y="318"/>
                  </a:lnTo>
                  <a:lnTo>
                    <a:pt x="105" y="324"/>
                  </a:lnTo>
                  <a:lnTo>
                    <a:pt x="117" y="330"/>
                  </a:lnTo>
                  <a:lnTo>
                    <a:pt x="128" y="333"/>
                  </a:lnTo>
                  <a:lnTo>
                    <a:pt x="142" y="335"/>
                  </a:lnTo>
                  <a:lnTo>
                    <a:pt x="157" y="333"/>
                  </a:lnTo>
                  <a:lnTo>
                    <a:pt x="165" y="330"/>
                  </a:lnTo>
                  <a:lnTo>
                    <a:pt x="182" y="318"/>
                  </a:lnTo>
                  <a:lnTo>
                    <a:pt x="182" y="324"/>
                  </a:lnTo>
                  <a:lnTo>
                    <a:pt x="179" y="333"/>
                  </a:lnTo>
                  <a:lnTo>
                    <a:pt x="162" y="347"/>
                  </a:lnTo>
                  <a:lnTo>
                    <a:pt x="154" y="352"/>
                  </a:lnTo>
                  <a:lnTo>
                    <a:pt x="142" y="358"/>
                  </a:lnTo>
                  <a:lnTo>
                    <a:pt x="131" y="361"/>
                  </a:lnTo>
                  <a:lnTo>
                    <a:pt x="117" y="361"/>
                  </a:lnTo>
                  <a:lnTo>
                    <a:pt x="100" y="361"/>
                  </a:lnTo>
                  <a:lnTo>
                    <a:pt x="83" y="355"/>
                  </a:lnTo>
                  <a:lnTo>
                    <a:pt x="66" y="347"/>
                  </a:lnTo>
                  <a:lnTo>
                    <a:pt x="54" y="335"/>
                  </a:lnTo>
                  <a:lnTo>
                    <a:pt x="43" y="324"/>
                  </a:lnTo>
                  <a:lnTo>
                    <a:pt x="34" y="307"/>
                  </a:lnTo>
                  <a:lnTo>
                    <a:pt x="29" y="290"/>
                  </a:lnTo>
                  <a:lnTo>
                    <a:pt x="29" y="267"/>
                  </a:lnTo>
                  <a:lnTo>
                    <a:pt x="29" y="85"/>
                  </a:lnTo>
                  <a:lnTo>
                    <a:pt x="0" y="85"/>
                  </a:lnTo>
                  <a:lnTo>
                    <a:pt x="86"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sz="1350"/>
            </a:p>
          </p:txBody>
        </p:sp>
        <p:sp>
          <p:nvSpPr>
            <p:cNvPr id="8" name="Freeform 1707"/>
            <p:cNvSpPr>
              <a:spLocks/>
            </p:cNvSpPr>
            <p:nvPr/>
          </p:nvSpPr>
          <p:spPr bwMode="auto">
            <a:xfrm>
              <a:off x="2694" y="2971"/>
              <a:ext cx="290" cy="443"/>
            </a:xfrm>
            <a:custGeom>
              <a:avLst/>
              <a:gdLst>
                <a:gd name="T0" fmla="*/ 176 w 290"/>
                <a:gd name="T1" fmla="*/ 139 h 443"/>
                <a:gd name="T2" fmla="*/ 213 w 290"/>
                <a:gd name="T3" fmla="*/ 145 h 443"/>
                <a:gd name="T4" fmla="*/ 244 w 290"/>
                <a:gd name="T5" fmla="*/ 162 h 443"/>
                <a:gd name="T6" fmla="*/ 256 w 290"/>
                <a:gd name="T7" fmla="*/ 176 h 443"/>
                <a:gd name="T8" fmla="*/ 270 w 290"/>
                <a:gd name="T9" fmla="*/ 207 h 443"/>
                <a:gd name="T10" fmla="*/ 273 w 290"/>
                <a:gd name="T11" fmla="*/ 421 h 443"/>
                <a:gd name="T12" fmla="*/ 273 w 290"/>
                <a:gd name="T13" fmla="*/ 429 h 443"/>
                <a:gd name="T14" fmla="*/ 276 w 290"/>
                <a:gd name="T15" fmla="*/ 435 h 443"/>
                <a:gd name="T16" fmla="*/ 199 w 290"/>
                <a:gd name="T17" fmla="*/ 443 h 443"/>
                <a:gd name="T18" fmla="*/ 207 w 290"/>
                <a:gd name="T19" fmla="*/ 438 h 443"/>
                <a:gd name="T20" fmla="*/ 216 w 290"/>
                <a:gd name="T21" fmla="*/ 426 h 443"/>
                <a:gd name="T22" fmla="*/ 216 w 290"/>
                <a:gd name="T23" fmla="*/ 250 h 443"/>
                <a:gd name="T24" fmla="*/ 216 w 290"/>
                <a:gd name="T25" fmla="*/ 233 h 443"/>
                <a:gd name="T26" fmla="*/ 207 w 290"/>
                <a:gd name="T27" fmla="*/ 207 h 443"/>
                <a:gd name="T28" fmla="*/ 202 w 290"/>
                <a:gd name="T29" fmla="*/ 196 h 443"/>
                <a:gd name="T30" fmla="*/ 179 w 290"/>
                <a:gd name="T31" fmla="*/ 182 h 443"/>
                <a:gd name="T32" fmla="*/ 148 w 290"/>
                <a:gd name="T33" fmla="*/ 176 h 443"/>
                <a:gd name="T34" fmla="*/ 128 w 290"/>
                <a:gd name="T35" fmla="*/ 179 h 443"/>
                <a:gd name="T36" fmla="*/ 108 w 290"/>
                <a:gd name="T37" fmla="*/ 188 h 443"/>
                <a:gd name="T38" fmla="*/ 77 w 290"/>
                <a:gd name="T39" fmla="*/ 210 h 443"/>
                <a:gd name="T40" fmla="*/ 77 w 290"/>
                <a:gd name="T41" fmla="*/ 421 h 443"/>
                <a:gd name="T42" fmla="*/ 82 w 290"/>
                <a:gd name="T43" fmla="*/ 432 h 443"/>
                <a:gd name="T44" fmla="*/ 88 w 290"/>
                <a:gd name="T45" fmla="*/ 438 h 443"/>
                <a:gd name="T46" fmla="*/ 6 w 290"/>
                <a:gd name="T47" fmla="*/ 443 h 443"/>
                <a:gd name="T48" fmla="*/ 11 w 290"/>
                <a:gd name="T49" fmla="*/ 438 h 443"/>
                <a:gd name="T50" fmla="*/ 20 w 290"/>
                <a:gd name="T51" fmla="*/ 426 h 443"/>
                <a:gd name="T52" fmla="*/ 20 w 290"/>
                <a:gd name="T53" fmla="*/ 40 h 443"/>
                <a:gd name="T54" fmla="*/ 20 w 290"/>
                <a:gd name="T55" fmla="*/ 31 h 443"/>
                <a:gd name="T56" fmla="*/ 17 w 290"/>
                <a:gd name="T57" fmla="*/ 23 h 443"/>
                <a:gd name="T58" fmla="*/ 77 w 290"/>
                <a:gd name="T59" fmla="*/ 0 h 443"/>
                <a:gd name="T60" fmla="*/ 77 w 290"/>
                <a:gd name="T61" fmla="*/ 185 h 443"/>
                <a:gd name="T62" fmla="*/ 128 w 290"/>
                <a:gd name="T63" fmla="*/ 151 h 443"/>
                <a:gd name="T64" fmla="*/ 176 w 290"/>
                <a:gd name="T65" fmla="*/ 139 h 4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90" h="443">
                  <a:moveTo>
                    <a:pt x="176" y="139"/>
                  </a:moveTo>
                  <a:lnTo>
                    <a:pt x="176" y="139"/>
                  </a:lnTo>
                  <a:lnTo>
                    <a:pt x="193" y="139"/>
                  </a:lnTo>
                  <a:lnTo>
                    <a:pt x="213" y="145"/>
                  </a:lnTo>
                  <a:lnTo>
                    <a:pt x="230" y="153"/>
                  </a:lnTo>
                  <a:lnTo>
                    <a:pt x="244" y="162"/>
                  </a:lnTo>
                  <a:lnTo>
                    <a:pt x="256" y="176"/>
                  </a:lnTo>
                  <a:lnTo>
                    <a:pt x="264" y="190"/>
                  </a:lnTo>
                  <a:lnTo>
                    <a:pt x="270" y="207"/>
                  </a:lnTo>
                  <a:lnTo>
                    <a:pt x="273" y="227"/>
                  </a:lnTo>
                  <a:lnTo>
                    <a:pt x="273" y="421"/>
                  </a:lnTo>
                  <a:lnTo>
                    <a:pt x="273" y="429"/>
                  </a:lnTo>
                  <a:lnTo>
                    <a:pt x="276" y="435"/>
                  </a:lnTo>
                  <a:lnTo>
                    <a:pt x="290" y="443"/>
                  </a:lnTo>
                  <a:lnTo>
                    <a:pt x="199" y="443"/>
                  </a:lnTo>
                  <a:lnTo>
                    <a:pt x="207" y="438"/>
                  </a:lnTo>
                  <a:lnTo>
                    <a:pt x="213" y="432"/>
                  </a:lnTo>
                  <a:lnTo>
                    <a:pt x="216" y="426"/>
                  </a:lnTo>
                  <a:lnTo>
                    <a:pt x="216" y="421"/>
                  </a:lnTo>
                  <a:lnTo>
                    <a:pt x="216" y="250"/>
                  </a:lnTo>
                  <a:lnTo>
                    <a:pt x="216" y="233"/>
                  </a:lnTo>
                  <a:lnTo>
                    <a:pt x="213" y="219"/>
                  </a:lnTo>
                  <a:lnTo>
                    <a:pt x="207" y="207"/>
                  </a:lnTo>
                  <a:lnTo>
                    <a:pt x="202" y="196"/>
                  </a:lnTo>
                  <a:lnTo>
                    <a:pt x="190" y="188"/>
                  </a:lnTo>
                  <a:lnTo>
                    <a:pt x="179" y="182"/>
                  </a:lnTo>
                  <a:lnTo>
                    <a:pt x="165" y="179"/>
                  </a:lnTo>
                  <a:lnTo>
                    <a:pt x="148" y="176"/>
                  </a:lnTo>
                  <a:lnTo>
                    <a:pt x="128" y="179"/>
                  </a:lnTo>
                  <a:lnTo>
                    <a:pt x="108" y="188"/>
                  </a:lnTo>
                  <a:lnTo>
                    <a:pt x="91" y="196"/>
                  </a:lnTo>
                  <a:lnTo>
                    <a:pt x="77" y="210"/>
                  </a:lnTo>
                  <a:lnTo>
                    <a:pt x="77" y="421"/>
                  </a:lnTo>
                  <a:lnTo>
                    <a:pt x="80" y="426"/>
                  </a:lnTo>
                  <a:lnTo>
                    <a:pt x="82" y="432"/>
                  </a:lnTo>
                  <a:lnTo>
                    <a:pt x="88" y="438"/>
                  </a:lnTo>
                  <a:lnTo>
                    <a:pt x="97" y="443"/>
                  </a:lnTo>
                  <a:lnTo>
                    <a:pt x="6" y="443"/>
                  </a:lnTo>
                  <a:lnTo>
                    <a:pt x="11" y="438"/>
                  </a:lnTo>
                  <a:lnTo>
                    <a:pt x="17" y="432"/>
                  </a:lnTo>
                  <a:lnTo>
                    <a:pt x="20" y="426"/>
                  </a:lnTo>
                  <a:lnTo>
                    <a:pt x="20" y="421"/>
                  </a:lnTo>
                  <a:lnTo>
                    <a:pt x="20" y="40"/>
                  </a:lnTo>
                  <a:lnTo>
                    <a:pt x="20" y="31"/>
                  </a:lnTo>
                  <a:lnTo>
                    <a:pt x="17" y="23"/>
                  </a:lnTo>
                  <a:lnTo>
                    <a:pt x="0" y="14"/>
                  </a:lnTo>
                  <a:lnTo>
                    <a:pt x="77" y="0"/>
                  </a:lnTo>
                  <a:lnTo>
                    <a:pt x="77" y="185"/>
                  </a:lnTo>
                  <a:lnTo>
                    <a:pt x="102" y="165"/>
                  </a:lnTo>
                  <a:lnTo>
                    <a:pt x="128" y="151"/>
                  </a:lnTo>
                  <a:lnTo>
                    <a:pt x="153" y="142"/>
                  </a:lnTo>
                  <a:lnTo>
                    <a:pt x="176" y="13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sz="1350"/>
            </a:p>
          </p:txBody>
        </p:sp>
        <p:sp>
          <p:nvSpPr>
            <p:cNvPr id="9" name="Freeform 1708"/>
            <p:cNvSpPr>
              <a:spLocks/>
            </p:cNvSpPr>
            <p:nvPr/>
          </p:nvSpPr>
          <p:spPr bwMode="auto">
            <a:xfrm>
              <a:off x="3275" y="3109"/>
              <a:ext cx="474" cy="305"/>
            </a:xfrm>
            <a:custGeom>
              <a:avLst/>
              <a:gdLst>
                <a:gd name="T0" fmla="*/ 364 w 475"/>
                <a:gd name="T1" fmla="*/ 0 h 304"/>
                <a:gd name="T2" fmla="*/ 398 w 475"/>
                <a:gd name="T3" fmla="*/ 6 h 304"/>
                <a:gd name="T4" fmla="*/ 429 w 475"/>
                <a:gd name="T5" fmla="*/ 23 h 304"/>
                <a:gd name="T6" fmla="*/ 444 w 475"/>
                <a:gd name="T7" fmla="*/ 37 h 304"/>
                <a:gd name="T8" fmla="*/ 458 w 475"/>
                <a:gd name="T9" fmla="*/ 68 h 304"/>
                <a:gd name="T10" fmla="*/ 458 w 475"/>
                <a:gd name="T11" fmla="*/ 282 h 304"/>
                <a:gd name="T12" fmla="*/ 461 w 475"/>
                <a:gd name="T13" fmla="*/ 287 h 304"/>
                <a:gd name="T14" fmla="*/ 463 w 475"/>
                <a:gd name="T15" fmla="*/ 293 h 304"/>
                <a:gd name="T16" fmla="*/ 387 w 475"/>
                <a:gd name="T17" fmla="*/ 304 h 304"/>
                <a:gd name="T18" fmla="*/ 392 w 475"/>
                <a:gd name="T19" fmla="*/ 299 h 304"/>
                <a:gd name="T20" fmla="*/ 404 w 475"/>
                <a:gd name="T21" fmla="*/ 287 h 304"/>
                <a:gd name="T22" fmla="*/ 404 w 475"/>
                <a:gd name="T23" fmla="*/ 108 h 304"/>
                <a:gd name="T24" fmla="*/ 404 w 475"/>
                <a:gd name="T25" fmla="*/ 91 h 304"/>
                <a:gd name="T26" fmla="*/ 395 w 475"/>
                <a:gd name="T27" fmla="*/ 66 h 304"/>
                <a:gd name="T28" fmla="*/ 387 w 475"/>
                <a:gd name="T29" fmla="*/ 57 h 304"/>
                <a:gd name="T30" fmla="*/ 367 w 475"/>
                <a:gd name="T31" fmla="*/ 43 h 304"/>
                <a:gd name="T32" fmla="*/ 336 w 475"/>
                <a:gd name="T33" fmla="*/ 37 h 304"/>
                <a:gd name="T34" fmla="*/ 316 w 475"/>
                <a:gd name="T35" fmla="*/ 40 h 304"/>
                <a:gd name="T36" fmla="*/ 282 w 475"/>
                <a:gd name="T37" fmla="*/ 60 h 304"/>
                <a:gd name="T38" fmla="*/ 267 w 475"/>
                <a:gd name="T39" fmla="*/ 77 h 304"/>
                <a:gd name="T40" fmla="*/ 267 w 475"/>
                <a:gd name="T41" fmla="*/ 282 h 304"/>
                <a:gd name="T42" fmla="*/ 270 w 475"/>
                <a:gd name="T43" fmla="*/ 287 h 304"/>
                <a:gd name="T44" fmla="*/ 273 w 475"/>
                <a:gd name="T45" fmla="*/ 293 h 304"/>
                <a:gd name="T46" fmla="*/ 194 w 475"/>
                <a:gd name="T47" fmla="*/ 304 h 304"/>
                <a:gd name="T48" fmla="*/ 202 w 475"/>
                <a:gd name="T49" fmla="*/ 299 h 304"/>
                <a:gd name="T50" fmla="*/ 211 w 475"/>
                <a:gd name="T51" fmla="*/ 287 h 304"/>
                <a:gd name="T52" fmla="*/ 211 w 475"/>
                <a:gd name="T53" fmla="*/ 105 h 304"/>
                <a:gd name="T54" fmla="*/ 211 w 475"/>
                <a:gd name="T55" fmla="*/ 88 h 304"/>
                <a:gd name="T56" fmla="*/ 202 w 475"/>
                <a:gd name="T57" fmla="*/ 63 h 304"/>
                <a:gd name="T58" fmla="*/ 185 w 475"/>
                <a:gd name="T59" fmla="*/ 46 h 304"/>
                <a:gd name="T60" fmla="*/ 160 w 475"/>
                <a:gd name="T61" fmla="*/ 37 h 304"/>
                <a:gd name="T62" fmla="*/ 145 w 475"/>
                <a:gd name="T63" fmla="*/ 37 h 304"/>
                <a:gd name="T64" fmla="*/ 108 w 475"/>
                <a:gd name="T65" fmla="*/ 46 h 304"/>
                <a:gd name="T66" fmla="*/ 80 w 475"/>
                <a:gd name="T67" fmla="*/ 68 h 304"/>
                <a:gd name="T68" fmla="*/ 80 w 475"/>
                <a:gd name="T69" fmla="*/ 282 h 304"/>
                <a:gd name="T70" fmla="*/ 83 w 475"/>
                <a:gd name="T71" fmla="*/ 293 h 304"/>
                <a:gd name="T72" fmla="*/ 97 w 475"/>
                <a:gd name="T73" fmla="*/ 304 h 304"/>
                <a:gd name="T74" fmla="*/ 6 w 475"/>
                <a:gd name="T75" fmla="*/ 304 h 304"/>
                <a:gd name="T76" fmla="*/ 20 w 475"/>
                <a:gd name="T77" fmla="*/ 293 h 304"/>
                <a:gd name="T78" fmla="*/ 23 w 475"/>
                <a:gd name="T79" fmla="*/ 282 h 304"/>
                <a:gd name="T80" fmla="*/ 23 w 475"/>
                <a:gd name="T81" fmla="*/ 40 h 304"/>
                <a:gd name="T82" fmla="*/ 18 w 475"/>
                <a:gd name="T83" fmla="*/ 23 h 304"/>
                <a:gd name="T84" fmla="*/ 9 w 475"/>
                <a:gd name="T85" fmla="*/ 17 h 304"/>
                <a:gd name="T86" fmla="*/ 80 w 475"/>
                <a:gd name="T87" fmla="*/ 0 h 304"/>
                <a:gd name="T88" fmla="*/ 80 w 475"/>
                <a:gd name="T89" fmla="*/ 43 h 304"/>
                <a:gd name="T90" fmla="*/ 123 w 475"/>
                <a:gd name="T91" fmla="*/ 14 h 304"/>
                <a:gd name="T92" fmla="*/ 134 w 475"/>
                <a:gd name="T93" fmla="*/ 9 h 304"/>
                <a:gd name="T94" fmla="*/ 160 w 475"/>
                <a:gd name="T95" fmla="*/ 0 h 304"/>
                <a:gd name="T96" fmla="*/ 174 w 475"/>
                <a:gd name="T97" fmla="*/ 0 h 304"/>
                <a:gd name="T98" fmla="*/ 202 w 475"/>
                <a:gd name="T99" fmla="*/ 3 h 304"/>
                <a:gd name="T100" fmla="*/ 228 w 475"/>
                <a:gd name="T101" fmla="*/ 14 h 304"/>
                <a:gd name="T102" fmla="*/ 239 w 475"/>
                <a:gd name="T103" fmla="*/ 23 h 304"/>
                <a:gd name="T104" fmla="*/ 256 w 475"/>
                <a:gd name="T105" fmla="*/ 43 h 304"/>
                <a:gd name="T106" fmla="*/ 262 w 475"/>
                <a:gd name="T107" fmla="*/ 57 h 304"/>
                <a:gd name="T108" fmla="*/ 307 w 475"/>
                <a:gd name="T109" fmla="*/ 17 h 304"/>
                <a:gd name="T110" fmla="*/ 321 w 475"/>
                <a:gd name="T111" fmla="*/ 9 h 304"/>
                <a:gd name="T112" fmla="*/ 350 w 475"/>
                <a:gd name="T113" fmla="*/ 0 h 304"/>
                <a:gd name="T114" fmla="*/ 364 w 475"/>
                <a:gd name="T115" fmla="*/ 0 h 3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75" h="304">
                  <a:moveTo>
                    <a:pt x="364" y="0"/>
                  </a:moveTo>
                  <a:lnTo>
                    <a:pt x="364" y="0"/>
                  </a:lnTo>
                  <a:lnTo>
                    <a:pt x="381" y="0"/>
                  </a:lnTo>
                  <a:lnTo>
                    <a:pt x="398" y="6"/>
                  </a:lnTo>
                  <a:lnTo>
                    <a:pt x="415" y="14"/>
                  </a:lnTo>
                  <a:lnTo>
                    <a:pt x="429" y="23"/>
                  </a:lnTo>
                  <a:lnTo>
                    <a:pt x="444" y="37"/>
                  </a:lnTo>
                  <a:lnTo>
                    <a:pt x="452" y="51"/>
                  </a:lnTo>
                  <a:lnTo>
                    <a:pt x="458" y="68"/>
                  </a:lnTo>
                  <a:lnTo>
                    <a:pt x="458" y="88"/>
                  </a:lnTo>
                  <a:lnTo>
                    <a:pt x="458" y="282"/>
                  </a:lnTo>
                  <a:lnTo>
                    <a:pt x="461" y="287"/>
                  </a:lnTo>
                  <a:lnTo>
                    <a:pt x="463" y="293"/>
                  </a:lnTo>
                  <a:lnTo>
                    <a:pt x="475" y="304"/>
                  </a:lnTo>
                  <a:lnTo>
                    <a:pt x="387" y="304"/>
                  </a:lnTo>
                  <a:lnTo>
                    <a:pt x="392" y="299"/>
                  </a:lnTo>
                  <a:lnTo>
                    <a:pt x="398" y="293"/>
                  </a:lnTo>
                  <a:lnTo>
                    <a:pt x="404" y="287"/>
                  </a:lnTo>
                  <a:lnTo>
                    <a:pt x="404" y="282"/>
                  </a:lnTo>
                  <a:lnTo>
                    <a:pt x="404" y="108"/>
                  </a:lnTo>
                  <a:lnTo>
                    <a:pt x="404" y="91"/>
                  </a:lnTo>
                  <a:lnTo>
                    <a:pt x="401" y="80"/>
                  </a:lnTo>
                  <a:lnTo>
                    <a:pt x="395" y="66"/>
                  </a:lnTo>
                  <a:lnTo>
                    <a:pt x="387" y="57"/>
                  </a:lnTo>
                  <a:lnTo>
                    <a:pt x="378" y="49"/>
                  </a:lnTo>
                  <a:lnTo>
                    <a:pt x="367" y="43"/>
                  </a:lnTo>
                  <a:lnTo>
                    <a:pt x="353" y="37"/>
                  </a:lnTo>
                  <a:lnTo>
                    <a:pt x="336" y="37"/>
                  </a:lnTo>
                  <a:lnTo>
                    <a:pt x="316" y="40"/>
                  </a:lnTo>
                  <a:lnTo>
                    <a:pt x="299" y="46"/>
                  </a:lnTo>
                  <a:lnTo>
                    <a:pt x="282" y="60"/>
                  </a:lnTo>
                  <a:lnTo>
                    <a:pt x="267" y="77"/>
                  </a:lnTo>
                  <a:lnTo>
                    <a:pt x="267" y="85"/>
                  </a:lnTo>
                  <a:lnTo>
                    <a:pt x="267" y="282"/>
                  </a:lnTo>
                  <a:lnTo>
                    <a:pt x="270" y="287"/>
                  </a:lnTo>
                  <a:lnTo>
                    <a:pt x="273" y="293"/>
                  </a:lnTo>
                  <a:lnTo>
                    <a:pt x="285" y="304"/>
                  </a:lnTo>
                  <a:lnTo>
                    <a:pt x="194" y="304"/>
                  </a:lnTo>
                  <a:lnTo>
                    <a:pt x="202" y="299"/>
                  </a:lnTo>
                  <a:lnTo>
                    <a:pt x="208" y="293"/>
                  </a:lnTo>
                  <a:lnTo>
                    <a:pt x="211" y="287"/>
                  </a:lnTo>
                  <a:lnTo>
                    <a:pt x="211" y="282"/>
                  </a:lnTo>
                  <a:lnTo>
                    <a:pt x="211" y="105"/>
                  </a:lnTo>
                  <a:lnTo>
                    <a:pt x="211" y="88"/>
                  </a:lnTo>
                  <a:lnTo>
                    <a:pt x="208" y="74"/>
                  </a:lnTo>
                  <a:lnTo>
                    <a:pt x="202" y="63"/>
                  </a:lnTo>
                  <a:lnTo>
                    <a:pt x="194" y="54"/>
                  </a:lnTo>
                  <a:lnTo>
                    <a:pt x="185" y="46"/>
                  </a:lnTo>
                  <a:lnTo>
                    <a:pt x="174" y="40"/>
                  </a:lnTo>
                  <a:lnTo>
                    <a:pt x="160" y="37"/>
                  </a:lnTo>
                  <a:lnTo>
                    <a:pt x="145" y="37"/>
                  </a:lnTo>
                  <a:lnTo>
                    <a:pt x="125" y="40"/>
                  </a:lnTo>
                  <a:lnTo>
                    <a:pt x="108" y="46"/>
                  </a:lnTo>
                  <a:lnTo>
                    <a:pt x="94" y="54"/>
                  </a:lnTo>
                  <a:lnTo>
                    <a:pt x="80" y="68"/>
                  </a:lnTo>
                  <a:lnTo>
                    <a:pt x="80" y="282"/>
                  </a:lnTo>
                  <a:lnTo>
                    <a:pt x="80" y="287"/>
                  </a:lnTo>
                  <a:lnTo>
                    <a:pt x="83" y="293"/>
                  </a:lnTo>
                  <a:lnTo>
                    <a:pt x="97" y="304"/>
                  </a:lnTo>
                  <a:lnTo>
                    <a:pt x="6" y="304"/>
                  </a:lnTo>
                  <a:lnTo>
                    <a:pt x="15" y="299"/>
                  </a:lnTo>
                  <a:lnTo>
                    <a:pt x="20" y="293"/>
                  </a:lnTo>
                  <a:lnTo>
                    <a:pt x="23" y="287"/>
                  </a:lnTo>
                  <a:lnTo>
                    <a:pt x="23" y="282"/>
                  </a:lnTo>
                  <a:lnTo>
                    <a:pt x="23" y="40"/>
                  </a:lnTo>
                  <a:lnTo>
                    <a:pt x="23" y="31"/>
                  </a:lnTo>
                  <a:lnTo>
                    <a:pt x="18" y="23"/>
                  </a:lnTo>
                  <a:lnTo>
                    <a:pt x="9" y="17"/>
                  </a:lnTo>
                  <a:lnTo>
                    <a:pt x="0" y="14"/>
                  </a:lnTo>
                  <a:lnTo>
                    <a:pt x="80" y="0"/>
                  </a:lnTo>
                  <a:lnTo>
                    <a:pt x="80" y="43"/>
                  </a:lnTo>
                  <a:lnTo>
                    <a:pt x="100" y="29"/>
                  </a:lnTo>
                  <a:lnTo>
                    <a:pt x="123" y="14"/>
                  </a:lnTo>
                  <a:lnTo>
                    <a:pt x="134" y="9"/>
                  </a:lnTo>
                  <a:lnTo>
                    <a:pt x="145" y="3"/>
                  </a:lnTo>
                  <a:lnTo>
                    <a:pt x="160" y="0"/>
                  </a:lnTo>
                  <a:lnTo>
                    <a:pt x="174" y="0"/>
                  </a:lnTo>
                  <a:lnTo>
                    <a:pt x="188" y="0"/>
                  </a:lnTo>
                  <a:lnTo>
                    <a:pt x="202" y="3"/>
                  </a:lnTo>
                  <a:lnTo>
                    <a:pt x="213" y="9"/>
                  </a:lnTo>
                  <a:lnTo>
                    <a:pt x="228" y="14"/>
                  </a:lnTo>
                  <a:lnTo>
                    <a:pt x="239" y="23"/>
                  </a:lnTo>
                  <a:lnTo>
                    <a:pt x="248" y="31"/>
                  </a:lnTo>
                  <a:lnTo>
                    <a:pt x="256" y="43"/>
                  </a:lnTo>
                  <a:lnTo>
                    <a:pt x="262" y="57"/>
                  </a:lnTo>
                  <a:lnTo>
                    <a:pt x="282" y="34"/>
                  </a:lnTo>
                  <a:lnTo>
                    <a:pt x="307" y="17"/>
                  </a:lnTo>
                  <a:lnTo>
                    <a:pt x="321" y="9"/>
                  </a:lnTo>
                  <a:lnTo>
                    <a:pt x="336" y="3"/>
                  </a:lnTo>
                  <a:lnTo>
                    <a:pt x="350" y="0"/>
                  </a:lnTo>
                  <a:lnTo>
                    <a:pt x="364"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sz="1350"/>
            </a:p>
          </p:txBody>
        </p:sp>
        <p:sp>
          <p:nvSpPr>
            <p:cNvPr id="10" name="Freeform 1709"/>
            <p:cNvSpPr>
              <a:spLocks/>
            </p:cNvSpPr>
            <p:nvPr/>
          </p:nvSpPr>
          <p:spPr bwMode="auto">
            <a:xfrm>
              <a:off x="4071" y="3058"/>
              <a:ext cx="184" cy="362"/>
            </a:xfrm>
            <a:custGeom>
              <a:avLst/>
              <a:gdLst>
                <a:gd name="T0" fmla="*/ 85 w 184"/>
                <a:gd name="T1" fmla="*/ 0 h 361"/>
                <a:gd name="T2" fmla="*/ 85 w 184"/>
                <a:gd name="T3" fmla="*/ 60 h 361"/>
                <a:gd name="T4" fmla="*/ 173 w 184"/>
                <a:gd name="T5" fmla="*/ 60 h 361"/>
                <a:gd name="T6" fmla="*/ 150 w 184"/>
                <a:gd name="T7" fmla="*/ 85 h 361"/>
                <a:gd name="T8" fmla="*/ 82 w 184"/>
                <a:gd name="T9" fmla="*/ 85 h 361"/>
                <a:gd name="T10" fmla="*/ 82 w 184"/>
                <a:gd name="T11" fmla="*/ 267 h 361"/>
                <a:gd name="T12" fmla="*/ 82 w 184"/>
                <a:gd name="T13" fmla="*/ 267 h 361"/>
                <a:gd name="T14" fmla="*/ 85 w 184"/>
                <a:gd name="T15" fmla="*/ 284 h 361"/>
                <a:gd name="T16" fmla="*/ 88 w 184"/>
                <a:gd name="T17" fmla="*/ 296 h 361"/>
                <a:gd name="T18" fmla="*/ 91 w 184"/>
                <a:gd name="T19" fmla="*/ 307 h 361"/>
                <a:gd name="T20" fmla="*/ 99 w 184"/>
                <a:gd name="T21" fmla="*/ 318 h 361"/>
                <a:gd name="T22" fmla="*/ 105 w 184"/>
                <a:gd name="T23" fmla="*/ 324 h 361"/>
                <a:gd name="T24" fmla="*/ 116 w 184"/>
                <a:gd name="T25" fmla="*/ 330 h 361"/>
                <a:gd name="T26" fmla="*/ 128 w 184"/>
                <a:gd name="T27" fmla="*/ 333 h 361"/>
                <a:gd name="T28" fmla="*/ 142 w 184"/>
                <a:gd name="T29" fmla="*/ 335 h 361"/>
                <a:gd name="T30" fmla="*/ 142 w 184"/>
                <a:gd name="T31" fmla="*/ 335 h 361"/>
                <a:gd name="T32" fmla="*/ 156 w 184"/>
                <a:gd name="T33" fmla="*/ 333 h 361"/>
                <a:gd name="T34" fmla="*/ 165 w 184"/>
                <a:gd name="T35" fmla="*/ 330 h 361"/>
                <a:gd name="T36" fmla="*/ 165 w 184"/>
                <a:gd name="T37" fmla="*/ 330 h 361"/>
                <a:gd name="T38" fmla="*/ 184 w 184"/>
                <a:gd name="T39" fmla="*/ 318 h 361"/>
                <a:gd name="T40" fmla="*/ 184 w 184"/>
                <a:gd name="T41" fmla="*/ 318 h 361"/>
                <a:gd name="T42" fmla="*/ 182 w 184"/>
                <a:gd name="T43" fmla="*/ 324 h 361"/>
                <a:gd name="T44" fmla="*/ 179 w 184"/>
                <a:gd name="T45" fmla="*/ 333 h 361"/>
                <a:gd name="T46" fmla="*/ 162 w 184"/>
                <a:gd name="T47" fmla="*/ 347 h 361"/>
                <a:gd name="T48" fmla="*/ 162 w 184"/>
                <a:gd name="T49" fmla="*/ 347 h 361"/>
                <a:gd name="T50" fmla="*/ 153 w 184"/>
                <a:gd name="T51" fmla="*/ 352 h 361"/>
                <a:gd name="T52" fmla="*/ 142 w 184"/>
                <a:gd name="T53" fmla="*/ 358 h 361"/>
                <a:gd name="T54" fmla="*/ 130 w 184"/>
                <a:gd name="T55" fmla="*/ 361 h 361"/>
                <a:gd name="T56" fmla="*/ 119 w 184"/>
                <a:gd name="T57" fmla="*/ 361 h 361"/>
                <a:gd name="T58" fmla="*/ 119 w 184"/>
                <a:gd name="T59" fmla="*/ 361 h 361"/>
                <a:gd name="T60" fmla="*/ 99 w 184"/>
                <a:gd name="T61" fmla="*/ 361 h 361"/>
                <a:gd name="T62" fmla="*/ 82 w 184"/>
                <a:gd name="T63" fmla="*/ 355 h 361"/>
                <a:gd name="T64" fmla="*/ 65 w 184"/>
                <a:gd name="T65" fmla="*/ 347 h 361"/>
                <a:gd name="T66" fmla="*/ 54 w 184"/>
                <a:gd name="T67" fmla="*/ 335 h 361"/>
                <a:gd name="T68" fmla="*/ 54 w 184"/>
                <a:gd name="T69" fmla="*/ 335 h 361"/>
                <a:gd name="T70" fmla="*/ 42 w 184"/>
                <a:gd name="T71" fmla="*/ 324 h 361"/>
                <a:gd name="T72" fmla="*/ 34 w 184"/>
                <a:gd name="T73" fmla="*/ 307 h 361"/>
                <a:gd name="T74" fmla="*/ 31 w 184"/>
                <a:gd name="T75" fmla="*/ 290 h 361"/>
                <a:gd name="T76" fmla="*/ 28 w 184"/>
                <a:gd name="T77" fmla="*/ 267 h 361"/>
                <a:gd name="T78" fmla="*/ 28 w 184"/>
                <a:gd name="T79" fmla="*/ 85 h 361"/>
                <a:gd name="T80" fmla="*/ 0 w 184"/>
                <a:gd name="T81" fmla="*/ 85 h 361"/>
                <a:gd name="T82" fmla="*/ 85 w 184"/>
                <a:gd name="T83" fmla="*/ 0 h 361"/>
                <a:gd name="T84" fmla="*/ 85 w 184"/>
                <a:gd name="T85" fmla="*/ 0 h 3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84" h="361">
                  <a:moveTo>
                    <a:pt x="85" y="0"/>
                  </a:moveTo>
                  <a:lnTo>
                    <a:pt x="85" y="60"/>
                  </a:lnTo>
                  <a:lnTo>
                    <a:pt x="173" y="60"/>
                  </a:lnTo>
                  <a:lnTo>
                    <a:pt x="150" y="85"/>
                  </a:lnTo>
                  <a:lnTo>
                    <a:pt x="82" y="85"/>
                  </a:lnTo>
                  <a:lnTo>
                    <a:pt x="82" y="267"/>
                  </a:lnTo>
                  <a:lnTo>
                    <a:pt x="85" y="284"/>
                  </a:lnTo>
                  <a:lnTo>
                    <a:pt x="88" y="296"/>
                  </a:lnTo>
                  <a:lnTo>
                    <a:pt x="91" y="307"/>
                  </a:lnTo>
                  <a:lnTo>
                    <a:pt x="99" y="318"/>
                  </a:lnTo>
                  <a:lnTo>
                    <a:pt x="105" y="324"/>
                  </a:lnTo>
                  <a:lnTo>
                    <a:pt x="116" y="330"/>
                  </a:lnTo>
                  <a:lnTo>
                    <a:pt x="128" y="333"/>
                  </a:lnTo>
                  <a:lnTo>
                    <a:pt x="142" y="335"/>
                  </a:lnTo>
                  <a:lnTo>
                    <a:pt x="156" y="333"/>
                  </a:lnTo>
                  <a:lnTo>
                    <a:pt x="165" y="330"/>
                  </a:lnTo>
                  <a:lnTo>
                    <a:pt x="184" y="318"/>
                  </a:lnTo>
                  <a:lnTo>
                    <a:pt x="182" y="324"/>
                  </a:lnTo>
                  <a:lnTo>
                    <a:pt x="179" y="333"/>
                  </a:lnTo>
                  <a:lnTo>
                    <a:pt x="162" y="347"/>
                  </a:lnTo>
                  <a:lnTo>
                    <a:pt x="153" y="352"/>
                  </a:lnTo>
                  <a:lnTo>
                    <a:pt x="142" y="358"/>
                  </a:lnTo>
                  <a:lnTo>
                    <a:pt x="130" y="361"/>
                  </a:lnTo>
                  <a:lnTo>
                    <a:pt x="119" y="361"/>
                  </a:lnTo>
                  <a:lnTo>
                    <a:pt x="99" y="361"/>
                  </a:lnTo>
                  <a:lnTo>
                    <a:pt x="82" y="355"/>
                  </a:lnTo>
                  <a:lnTo>
                    <a:pt x="65" y="347"/>
                  </a:lnTo>
                  <a:lnTo>
                    <a:pt x="54" y="335"/>
                  </a:lnTo>
                  <a:lnTo>
                    <a:pt x="42" y="324"/>
                  </a:lnTo>
                  <a:lnTo>
                    <a:pt x="34" y="307"/>
                  </a:lnTo>
                  <a:lnTo>
                    <a:pt x="31" y="290"/>
                  </a:lnTo>
                  <a:lnTo>
                    <a:pt x="28" y="267"/>
                  </a:lnTo>
                  <a:lnTo>
                    <a:pt x="28" y="85"/>
                  </a:lnTo>
                  <a:lnTo>
                    <a:pt x="0" y="85"/>
                  </a:lnTo>
                  <a:lnTo>
                    <a:pt x="85"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sz="1350"/>
            </a:p>
          </p:txBody>
        </p:sp>
        <p:sp>
          <p:nvSpPr>
            <p:cNvPr id="11" name="Freeform 1710"/>
            <p:cNvSpPr>
              <a:spLocks noEditPoints="1"/>
            </p:cNvSpPr>
            <p:nvPr/>
          </p:nvSpPr>
          <p:spPr bwMode="auto">
            <a:xfrm>
              <a:off x="4253" y="3109"/>
              <a:ext cx="282" cy="311"/>
            </a:xfrm>
            <a:custGeom>
              <a:avLst/>
              <a:gdLst>
                <a:gd name="T0" fmla="*/ 144 w 284"/>
                <a:gd name="T1" fmla="*/ 0 h 310"/>
                <a:gd name="T2" fmla="*/ 184 w 284"/>
                <a:gd name="T3" fmla="*/ 6 h 310"/>
                <a:gd name="T4" fmla="*/ 221 w 284"/>
                <a:gd name="T5" fmla="*/ 23 h 310"/>
                <a:gd name="T6" fmla="*/ 235 w 284"/>
                <a:gd name="T7" fmla="*/ 34 h 310"/>
                <a:gd name="T8" fmla="*/ 261 w 284"/>
                <a:gd name="T9" fmla="*/ 63 h 310"/>
                <a:gd name="T10" fmla="*/ 269 w 284"/>
                <a:gd name="T11" fmla="*/ 80 h 310"/>
                <a:gd name="T12" fmla="*/ 281 w 284"/>
                <a:gd name="T13" fmla="*/ 117 h 310"/>
                <a:gd name="T14" fmla="*/ 284 w 284"/>
                <a:gd name="T15" fmla="*/ 156 h 310"/>
                <a:gd name="T16" fmla="*/ 284 w 284"/>
                <a:gd name="T17" fmla="*/ 174 h 310"/>
                <a:gd name="T18" fmla="*/ 272 w 284"/>
                <a:gd name="T19" fmla="*/ 210 h 310"/>
                <a:gd name="T20" fmla="*/ 267 w 284"/>
                <a:gd name="T21" fmla="*/ 230 h 310"/>
                <a:gd name="T22" fmla="*/ 244 w 284"/>
                <a:gd name="T23" fmla="*/ 262 h 310"/>
                <a:gd name="T24" fmla="*/ 215 w 284"/>
                <a:gd name="T25" fmla="*/ 290 h 310"/>
                <a:gd name="T26" fmla="*/ 198 w 284"/>
                <a:gd name="T27" fmla="*/ 299 h 310"/>
                <a:gd name="T28" fmla="*/ 161 w 284"/>
                <a:gd name="T29" fmla="*/ 310 h 310"/>
                <a:gd name="T30" fmla="*/ 142 w 284"/>
                <a:gd name="T31" fmla="*/ 310 h 310"/>
                <a:gd name="T32" fmla="*/ 93 w 284"/>
                <a:gd name="T33" fmla="*/ 304 h 310"/>
                <a:gd name="T34" fmla="*/ 68 w 284"/>
                <a:gd name="T35" fmla="*/ 293 h 310"/>
                <a:gd name="T36" fmla="*/ 45 w 284"/>
                <a:gd name="T37" fmla="*/ 273 h 310"/>
                <a:gd name="T38" fmla="*/ 36 w 284"/>
                <a:gd name="T39" fmla="*/ 264 h 310"/>
                <a:gd name="T40" fmla="*/ 11 w 284"/>
                <a:gd name="T41" fmla="*/ 213 h 310"/>
                <a:gd name="T42" fmla="*/ 0 w 284"/>
                <a:gd name="T43" fmla="*/ 156 h 310"/>
                <a:gd name="T44" fmla="*/ 2 w 284"/>
                <a:gd name="T45" fmla="*/ 137 h 310"/>
                <a:gd name="T46" fmla="*/ 11 w 284"/>
                <a:gd name="T47" fmla="*/ 100 h 310"/>
                <a:gd name="T48" fmla="*/ 19 w 284"/>
                <a:gd name="T49" fmla="*/ 80 h 310"/>
                <a:gd name="T50" fmla="*/ 39 w 284"/>
                <a:gd name="T51" fmla="*/ 49 h 310"/>
                <a:gd name="T52" fmla="*/ 68 w 284"/>
                <a:gd name="T53" fmla="*/ 23 h 310"/>
                <a:gd name="T54" fmla="*/ 85 w 284"/>
                <a:gd name="T55" fmla="*/ 12 h 310"/>
                <a:gd name="T56" fmla="*/ 122 w 284"/>
                <a:gd name="T57" fmla="*/ 0 h 310"/>
                <a:gd name="T58" fmla="*/ 144 w 284"/>
                <a:gd name="T59" fmla="*/ 0 h 310"/>
                <a:gd name="T60" fmla="*/ 139 w 284"/>
                <a:gd name="T61" fmla="*/ 23 h 310"/>
                <a:gd name="T62" fmla="*/ 102 w 284"/>
                <a:gd name="T63" fmla="*/ 34 h 310"/>
                <a:gd name="T64" fmla="*/ 76 w 284"/>
                <a:gd name="T65" fmla="*/ 66 h 310"/>
                <a:gd name="T66" fmla="*/ 68 w 284"/>
                <a:gd name="T67" fmla="*/ 85 h 310"/>
                <a:gd name="T68" fmla="*/ 59 w 284"/>
                <a:gd name="T69" fmla="*/ 131 h 310"/>
                <a:gd name="T70" fmla="*/ 59 w 284"/>
                <a:gd name="T71" fmla="*/ 159 h 310"/>
                <a:gd name="T72" fmla="*/ 68 w 284"/>
                <a:gd name="T73" fmla="*/ 210 h 310"/>
                <a:gd name="T74" fmla="*/ 85 w 284"/>
                <a:gd name="T75" fmla="*/ 250 h 310"/>
                <a:gd name="T76" fmla="*/ 96 w 284"/>
                <a:gd name="T77" fmla="*/ 267 h 310"/>
                <a:gd name="T78" fmla="*/ 127 w 284"/>
                <a:gd name="T79" fmla="*/ 284 h 310"/>
                <a:gd name="T80" fmla="*/ 147 w 284"/>
                <a:gd name="T81" fmla="*/ 284 h 310"/>
                <a:gd name="T82" fmla="*/ 181 w 284"/>
                <a:gd name="T83" fmla="*/ 273 h 310"/>
                <a:gd name="T84" fmla="*/ 207 w 284"/>
                <a:gd name="T85" fmla="*/ 245 h 310"/>
                <a:gd name="T86" fmla="*/ 215 w 284"/>
                <a:gd name="T87" fmla="*/ 225 h 310"/>
                <a:gd name="T88" fmla="*/ 224 w 284"/>
                <a:gd name="T89" fmla="*/ 179 h 310"/>
                <a:gd name="T90" fmla="*/ 224 w 284"/>
                <a:gd name="T91" fmla="*/ 151 h 310"/>
                <a:gd name="T92" fmla="*/ 213 w 284"/>
                <a:gd name="T93" fmla="*/ 85 h 310"/>
                <a:gd name="T94" fmla="*/ 201 w 284"/>
                <a:gd name="T95" fmla="*/ 60 h 310"/>
                <a:gd name="T96" fmla="*/ 184 w 284"/>
                <a:gd name="T97" fmla="*/ 40 h 310"/>
                <a:gd name="T98" fmla="*/ 164 w 284"/>
                <a:gd name="T99" fmla="*/ 29 h 310"/>
                <a:gd name="T100" fmla="*/ 139 w 284"/>
                <a:gd name="T101" fmla="*/ 23 h 31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84" h="310">
                  <a:moveTo>
                    <a:pt x="144" y="0"/>
                  </a:moveTo>
                  <a:lnTo>
                    <a:pt x="144" y="0"/>
                  </a:lnTo>
                  <a:lnTo>
                    <a:pt x="164" y="0"/>
                  </a:lnTo>
                  <a:lnTo>
                    <a:pt x="184" y="6"/>
                  </a:lnTo>
                  <a:lnTo>
                    <a:pt x="204" y="12"/>
                  </a:lnTo>
                  <a:lnTo>
                    <a:pt x="221" y="23"/>
                  </a:lnTo>
                  <a:lnTo>
                    <a:pt x="235" y="34"/>
                  </a:lnTo>
                  <a:lnTo>
                    <a:pt x="250" y="49"/>
                  </a:lnTo>
                  <a:lnTo>
                    <a:pt x="261" y="63"/>
                  </a:lnTo>
                  <a:lnTo>
                    <a:pt x="269" y="80"/>
                  </a:lnTo>
                  <a:lnTo>
                    <a:pt x="275" y="100"/>
                  </a:lnTo>
                  <a:lnTo>
                    <a:pt x="281" y="117"/>
                  </a:lnTo>
                  <a:lnTo>
                    <a:pt x="284" y="137"/>
                  </a:lnTo>
                  <a:lnTo>
                    <a:pt x="284" y="156"/>
                  </a:lnTo>
                  <a:lnTo>
                    <a:pt x="284" y="174"/>
                  </a:lnTo>
                  <a:lnTo>
                    <a:pt x="278" y="193"/>
                  </a:lnTo>
                  <a:lnTo>
                    <a:pt x="272" y="210"/>
                  </a:lnTo>
                  <a:lnTo>
                    <a:pt x="267" y="230"/>
                  </a:lnTo>
                  <a:lnTo>
                    <a:pt x="255" y="247"/>
                  </a:lnTo>
                  <a:lnTo>
                    <a:pt x="244" y="262"/>
                  </a:lnTo>
                  <a:lnTo>
                    <a:pt x="230" y="276"/>
                  </a:lnTo>
                  <a:lnTo>
                    <a:pt x="215" y="290"/>
                  </a:lnTo>
                  <a:lnTo>
                    <a:pt x="198" y="299"/>
                  </a:lnTo>
                  <a:lnTo>
                    <a:pt x="181" y="304"/>
                  </a:lnTo>
                  <a:lnTo>
                    <a:pt x="161" y="310"/>
                  </a:lnTo>
                  <a:lnTo>
                    <a:pt x="142" y="310"/>
                  </a:lnTo>
                  <a:lnTo>
                    <a:pt x="110" y="307"/>
                  </a:lnTo>
                  <a:lnTo>
                    <a:pt x="93" y="304"/>
                  </a:lnTo>
                  <a:lnTo>
                    <a:pt x="82" y="299"/>
                  </a:lnTo>
                  <a:lnTo>
                    <a:pt x="68" y="293"/>
                  </a:lnTo>
                  <a:lnTo>
                    <a:pt x="56" y="284"/>
                  </a:lnTo>
                  <a:lnTo>
                    <a:pt x="45" y="273"/>
                  </a:lnTo>
                  <a:lnTo>
                    <a:pt x="36" y="264"/>
                  </a:lnTo>
                  <a:lnTo>
                    <a:pt x="19" y="239"/>
                  </a:lnTo>
                  <a:lnTo>
                    <a:pt x="11" y="213"/>
                  </a:lnTo>
                  <a:lnTo>
                    <a:pt x="2" y="185"/>
                  </a:lnTo>
                  <a:lnTo>
                    <a:pt x="0" y="156"/>
                  </a:lnTo>
                  <a:lnTo>
                    <a:pt x="2" y="137"/>
                  </a:lnTo>
                  <a:lnTo>
                    <a:pt x="5" y="117"/>
                  </a:lnTo>
                  <a:lnTo>
                    <a:pt x="11" y="100"/>
                  </a:lnTo>
                  <a:lnTo>
                    <a:pt x="19" y="80"/>
                  </a:lnTo>
                  <a:lnTo>
                    <a:pt x="28" y="63"/>
                  </a:lnTo>
                  <a:lnTo>
                    <a:pt x="39" y="49"/>
                  </a:lnTo>
                  <a:lnTo>
                    <a:pt x="54" y="34"/>
                  </a:lnTo>
                  <a:lnTo>
                    <a:pt x="68" y="23"/>
                  </a:lnTo>
                  <a:lnTo>
                    <a:pt x="85" y="12"/>
                  </a:lnTo>
                  <a:lnTo>
                    <a:pt x="105" y="6"/>
                  </a:lnTo>
                  <a:lnTo>
                    <a:pt x="122" y="0"/>
                  </a:lnTo>
                  <a:lnTo>
                    <a:pt x="144" y="0"/>
                  </a:lnTo>
                  <a:close/>
                  <a:moveTo>
                    <a:pt x="139" y="23"/>
                  </a:moveTo>
                  <a:lnTo>
                    <a:pt x="139" y="23"/>
                  </a:lnTo>
                  <a:lnTo>
                    <a:pt x="119" y="26"/>
                  </a:lnTo>
                  <a:lnTo>
                    <a:pt x="102" y="34"/>
                  </a:lnTo>
                  <a:lnTo>
                    <a:pt x="88" y="49"/>
                  </a:lnTo>
                  <a:lnTo>
                    <a:pt x="76" y="66"/>
                  </a:lnTo>
                  <a:lnTo>
                    <a:pt x="68" y="85"/>
                  </a:lnTo>
                  <a:lnTo>
                    <a:pt x="62" y="108"/>
                  </a:lnTo>
                  <a:lnTo>
                    <a:pt x="59" y="131"/>
                  </a:lnTo>
                  <a:lnTo>
                    <a:pt x="59" y="159"/>
                  </a:lnTo>
                  <a:lnTo>
                    <a:pt x="62" y="185"/>
                  </a:lnTo>
                  <a:lnTo>
                    <a:pt x="68" y="210"/>
                  </a:lnTo>
                  <a:lnTo>
                    <a:pt x="73" y="230"/>
                  </a:lnTo>
                  <a:lnTo>
                    <a:pt x="85" y="250"/>
                  </a:lnTo>
                  <a:lnTo>
                    <a:pt x="96" y="267"/>
                  </a:lnTo>
                  <a:lnTo>
                    <a:pt x="113" y="279"/>
                  </a:lnTo>
                  <a:lnTo>
                    <a:pt x="127" y="284"/>
                  </a:lnTo>
                  <a:lnTo>
                    <a:pt x="147" y="284"/>
                  </a:lnTo>
                  <a:lnTo>
                    <a:pt x="164" y="282"/>
                  </a:lnTo>
                  <a:lnTo>
                    <a:pt x="181" y="273"/>
                  </a:lnTo>
                  <a:lnTo>
                    <a:pt x="196" y="262"/>
                  </a:lnTo>
                  <a:lnTo>
                    <a:pt x="207" y="245"/>
                  </a:lnTo>
                  <a:lnTo>
                    <a:pt x="215" y="225"/>
                  </a:lnTo>
                  <a:lnTo>
                    <a:pt x="221" y="202"/>
                  </a:lnTo>
                  <a:lnTo>
                    <a:pt x="224" y="179"/>
                  </a:lnTo>
                  <a:lnTo>
                    <a:pt x="224" y="151"/>
                  </a:lnTo>
                  <a:lnTo>
                    <a:pt x="221" y="117"/>
                  </a:lnTo>
                  <a:lnTo>
                    <a:pt x="213" y="85"/>
                  </a:lnTo>
                  <a:lnTo>
                    <a:pt x="201" y="60"/>
                  </a:lnTo>
                  <a:lnTo>
                    <a:pt x="184" y="40"/>
                  </a:lnTo>
                  <a:lnTo>
                    <a:pt x="176" y="31"/>
                  </a:lnTo>
                  <a:lnTo>
                    <a:pt x="164" y="29"/>
                  </a:lnTo>
                  <a:lnTo>
                    <a:pt x="150" y="23"/>
                  </a:lnTo>
                  <a:lnTo>
                    <a:pt x="139" y="2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sz="1350"/>
            </a:p>
          </p:txBody>
        </p:sp>
        <p:sp>
          <p:nvSpPr>
            <p:cNvPr id="12" name="Freeform 1711"/>
            <p:cNvSpPr>
              <a:spLocks/>
            </p:cNvSpPr>
            <p:nvPr/>
          </p:nvSpPr>
          <p:spPr bwMode="auto">
            <a:xfrm>
              <a:off x="4547" y="3109"/>
              <a:ext cx="284" cy="305"/>
            </a:xfrm>
            <a:custGeom>
              <a:avLst/>
              <a:gdLst>
                <a:gd name="T0" fmla="*/ 170 w 284"/>
                <a:gd name="T1" fmla="*/ 0 h 304"/>
                <a:gd name="T2" fmla="*/ 219 w 284"/>
                <a:gd name="T3" fmla="*/ 12 h 304"/>
                <a:gd name="T4" fmla="*/ 239 w 284"/>
                <a:gd name="T5" fmla="*/ 23 h 304"/>
                <a:gd name="T6" fmla="*/ 253 w 284"/>
                <a:gd name="T7" fmla="*/ 43 h 304"/>
                <a:gd name="T8" fmla="*/ 264 w 284"/>
                <a:gd name="T9" fmla="*/ 63 h 304"/>
                <a:gd name="T10" fmla="*/ 267 w 284"/>
                <a:gd name="T11" fmla="*/ 88 h 304"/>
                <a:gd name="T12" fmla="*/ 267 w 284"/>
                <a:gd name="T13" fmla="*/ 282 h 304"/>
                <a:gd name="T14" fmla="*/ 270 w 284"/>
                <a:gd name="T15" fmla="*/ 293 h 304"/>
                <a:gd name="T16" fmla="*/ 284 w 284"/>
                <a:gd name="T17" fmla="*/ 304 h 304"/>
                <a:gd name="T18" fmla="*/ 196 w 284"/>
                <a:gd name="T19" fmla="*/ 304 h 304"/>
                <a:gd name="T20" fmla="*/ 207 w 284"/>
                <a:gd name="T21" fmla="*/ 293 h 304"/>
                <a:gd name="T22" fmla="*/ 213 w 284"/>
                <a:gd name="T23" fmla="*/ 282 h 304"/>
                <a:gd name="T24" fmla="*/ 213 w 284"/>
                <a:gd name="T25" fmla="*/ 111 h 304"/>
                <a:gd name="T26" fmla="*/ 207 w 284"/>
                <a:gd name="T27" fmla="*/ 80 h 304"/>
                <a:gd name="T28" fmla="*/ 196 w 284"/>
                <a:gd name="T29" fmla="*/ 57 h 304"/>
                <a:gd name="T30" fmla="*/ 173 w 284"/>
                <a:gd name="T31" fmla="*/ 43 h 304"/>
                <a:gd name="T32" fmla="*/ 145 w 284"/>
                <a:gd name="T33" fmla="*/ 37 h 304"/>
                <a:gd name="T34" fmla="*/ 125 w 284"/>
                <a:gd name="T35" fmla="*/ 40 h 304"/>
                <a:gd name="T36" fmla="*/ 108 w 284"/>
                <a:gd name="T37" fmla="*/ 49 h 304"/>
                <a:gd name="T38" fmla="*/ 79 w 284"/>
                <a:gd name="T39" fmla="*/ 71 h 304"/>
                <a:gd name="T40" fmla="*/ 79 w 284"/>
                <a:gd name="T41" fmla="*/ 282 h 304"/>
                <a:gd name="T42" fmla="*/ 82 w 284"/>
                <a:gd name="T43" fmla="*/ 293 h 304"/>
                <a:gd name="T44" fmla="*/ 97 w 284"/>
                <a:gd name="T45" fmla="*/ 304 h 304"/>
                <a:gd name="T46" fmla="*/ 6 w 284"/>
                <a:gd name="T47" fmla="*/ 304 h 304"/>
                <a:gd name="T48" fmla="*/ 17 w 284"/>
                <a:gd name="T49" fmla="*/ 293 h 304"/>
                <a:gd name="T50" fmla="*/ 23 w 284"/>
                <a:gd name="T51" fmla="*/ 282 h 304"/>
                <a:gd name="T52" fmla="*/ 23 w 284"/>
                <a:gd name="T53" fmla="*/ 40 h 304"/>
                <a:gd name="T54" fmla="*/ 17 w 284"/>
                <a:gd name="T55" fmla="*/ 26 h 304"/>
                <a:gd name="T56" fmla="*/ 0 w 284"/>
                <a:gd name="T57" fmla="*/ 14 h 304"/>
                <a:gd name="T58" fmla="*/ 79 w 284"/>
                <a:gd name="T59" fmla="*/ 46 h 304"/>
                <a:gd name="T60" fmla="*/ 97 w 284"/>
                <a:gd name="T61" fmla="*/ 29 h 304"/>
                <a:gd name="T62" fmla="*/ 119 w 284"/>
                <a:gd name="T63" fmla="*/ 14 h 304"/>
                <a:gd name="T64" fmla="*/ 145 w 284"/>
                <a:gd name="T65" fmla="*/ 3 h 304"/>
                <a:gd name="T66" fmla="*/ 170 w 284"/>
                <a:gd name="T67" fmla="*/ 0 h 30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84" h="304">
                  <a:moveTo>
                    <a:pt x="170" y="0"/>
                  </a:moveTo>
                  <a:lnTo>
                    <a:pt x="170" y="0"/>
                  </a:lnTo>
                  <a:lnTo>
                    <a:pt x="196" y="3"/>
                  </a:lnTo>
                  <a:lnTo>
                    <a:pt x="219" y="12"/>
                  </a:lnTo>
                  <a:lnTo>
                    <a:pt x="239" y="23"/>
                  </a:lnTo>
                  <a:lnTo>
                    <a:pt x="253" y="43"/>
                  </a:lnTo>
                  <a:lnTo>
                    <a:pt x="258" y="51"/>
                  </a:lnTo>
                  <a:lnTo>
                    <a:pt x="264" y="63"/>
                  </a:lnTo>
                  <a:lnTo>
                    <a:pt x="267" y="77"/>
                  </a:lnTo>
                  <a:lnTo>
                    <a:pt x="267" y="88"/>
                  </a:lnTo>
                  <a:lnTo>
                    <a:pt x="267" y="282"/>
                  </a:lnTo>
                  <a:lnTo>
                    <a:pt x="267" y="287"/>
                  </a:lnTo>
                  <a:lnTo>
                    <a:pt x="270" y="293"/>
                  </a:lnTo>
                  <a:lnTo>
                    <a:pt x="284" y="304"/>
                  </a:lnTo>
                  <a:lnTo>
                    <a:pt x="196" y="304"/>
                  </a:lnTo>
                  <a:lnTo>
                    <a:pt x="202" y="301"/>
                  </a:lnTo>
                  <a:lnTo>
                    <a:pt x="207" y="293"/>
                  </a:lnTo>
                  <a:lnTo>
                    <a:pt x="210" y="287"/>
                  </a:lnTo>
                  <a:lnTo>
                    <a:pt x="213" y="282"/>
                  </a:lnTo>
                  <a:lnTo>
                    <a:pt x="213" y="111"/>
                  </a:lnTo>
                  <a:lnTo>
                    <a:pt x="210" y="94"/>
                  </a:lnTo>
                  <a:lnTo>
                    <a:pt x="207" y="80"/>
                  </a:lnTo>
                  <a:lnTo>
                    <a:pt x="202" y="66"/>
                  </a:lnTo>
                  <a:lnTo>
                    <a:pt x="196" y="57"/>
                  </a:lnTo>
                  <a:lnTo>
                    <a:pt x="185" y="49"/>
                  </a:lnTo>
                  <a:lnTo>
                    <a:pt x="173" y="43"/>
                  </a:lnTo>
                  <a:lnTo>
                    <a:pt x="159" y="40"/>
                  </a:lnTo>
                  <a:lnTo>
                    <a:pt x="145" y="37"/>
                  </a:lnTo>
                  <a:lnTo>
                    <a:pt x="125" y="40"/>
                  </a:lnTo>
                  <a:lnTo>
                    <a:pt x="108" y="49"/>
                  </a:lnTo>
                  <a:lnTo>
                    <a:pt x="91" y="57"/>
                  </a:lnTo>
                  <a:lnTo>
                    <a:pt x="79" y="71"/>
                  </a:lnTo>
                  <a:lnTo>
                    <a:pt x="79" y="282"/>
                  </a:lnTo>
                  <a:lnTo>
                    <a:pt x="79" y="287"/>
                  </a:lnTo>
                  <a:lnTo>
                    <a:pt x="82" y="293"/>
                  </a:lnTo>
                  <a:lnTo>
                    <a:pt x="97" y="304"/>
                  </a:lnTo>
                  <a:lnTo>
                    <a:pt x="6" y="304"/>
                  </a:lnTo>
                  <a:lnTo>
                    <a:pt x="14" y="301"/>
                  </a:lnTo>
                  <a:lnTo>
                    <a:pt x="17" y="293"/>
                  </a:lnTo>
                  <a:lnTo>
                    <a:pt x="20" y="287"/>
                  </a:lnTo>
                  <a:lnTo>
                    <a:pt x="23" y="282"/>
                  </a:lnTo>
                  <a:lnTo>
                    <a:pt x="23" y="40"/>
                  </a:lnTo>
                  <a:lnTo>
                    <a:pt x="20" y="31"/>
                  </a:lnTo>
                  <a:lnTo>
                    <a:pt x="17" y="26"/>
                  </a:lnTo>
                  <a:lnTo>
                    <a:pt x="11" y="20"/>
                  </a:lnTo>
                  <a:lnTo>
                    <a:pt x="0" y="14"/>
                  </a:lnTo>
                  <a:lnTo>
                    <a:pt x="79" y="0"/>
                  </a:lnTo>
                  <a:lnTo>
                    <a:pt x="79" y="46"/>
                  </a:lnTo>
                  <a:lnTo>
                    <a:pt x="97" y="29"/>
                  </a:lnTo>
                  <a:lnTo>
                    <a:pt x="119" y="14"/>
                  </a:lnTo>
                  <a:lnTo>
                    <a:pt x="133" y="9"/>
                  </a:lnTo>
                  <a:lnTo>
                    <a:pt x="145" y="3"/>
                  </a:lnTo>
                  <a:lnTo>
                    <a:pt x="159" y="0"/>
                  </a:lnTo>
                  <a:lnTo>
                    <a:pt x="17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sz="1350"/>
            </a:p>
          </p:txBody>
        </p:sp>
        <p:sp>
          <p:nvSpPr>
            <p:cNvPr id="13" name="Freeform 1712"/>
            <p:cNvSpPr>
              <a:spLocks/>
            </p:cNvSpPr>
            <p:nvPr/>
          </p:nvSpPr>
          <p:spPr bwMode="auto">
            <a:xfrm>
              <a:off x="3764" y="3109"/>
              <a:ext cx="292" cy="453"/>
            </a:xfrm>
            <a:custGeom>
              <a:avLst/>
              <a:gdLst>
                <a:gd name="T0" fmla="*/ 281 w 293"/>
                <a:gd name="T1" fmla="*/ 85 h 452"/>
                <a:gd name="T2" fmla="*/ 250 w 293"/>
                <a:gd name="T3" fmla="*/ 37 h 452"/>
                <a:gd name="T4" fmla="*/ 230 w 293"/>
                <a:gd name="T5" fmla="*/ 20 h 452"/>
                <a:gd name="T6" fmla="*/ 210 w 293"/>
                <a:gd name="T7" fmla="*/ 9 h 452"/>
                <a:gd name="T8" fmla="*/ 165 w 293"/>
                <a:gd name="T9" fmla="*/ 0 h 452"/>
                <a:gd name="T10" fmla="*/ 139 w 293"/>
                <a:gd name="T11" fmla="*/ 3 h 452"/>
                <a:gd name="T12" fmla="*/ 114 w 293"/>
                <a:gd name="T13" fmla="*/ 12 h 452"/>
                <a:gd name="T14" fmla="*/ 77 w 293"/>
                <a:gd name="T15" fmla="*/ 40 h 452"/>
                <a:gd name="T16" fmla="*/ 0 w 293"/>
                <a:gd name="T17" fmla="*/ 17 h 452"/>
                <a:gd name="T18" fmla="*/ 9 w 293"/>
                <a:gd name="T19" fmla="*/ 20 h 452"/>
                <a:gd name="T20" fmla="*/ 20 w 293"/>
                <a:gd name="T21" fmla="*/ 34 h 452"/>
                <a:gd name="T22" fmla="*/ 23 w 293"/>
                <a:gd name="T23" fmla="*/ 426 h 452"/>
                <a:gd name="T24" fmla="*/ 20 w 293"/>
                <a:gd name="T25" fmla="*/ 435 h 452"/>
                <a:gd name="T26" fmla="*/ 11 w 293"/>
                <a:gd name="T27" fmla="*/ 449 h 452"/>
                <a:gd name="T28" fmla="*/ 94 w 293"/>
                <a:gd name="T29" fmla="*/ 452 h 452"/>
                <a:gd name="T30" fmla="*/ 88 w 293"/>
                <a:gd name="T31" fmla="*/ 449 h 452"/>
                <a:gd name="T32" fmla="*/ 80 w 293"/>
                <a:gd name="T33" fmla="*/ 435 h 452"/>
                <a:gd name="T34" fmla="*/ 77 w 293"/>
                <a:gd name="T35" fmla="*/ 68 h 452"/>
                <a:gd name="T36" fmla="*/ 91 w 293"/>
                <a:gd name="T37" fmla="*/ 54 h 452"/>
                <a:gd name="T38" fmla="*/ 105 w 293"/>
                <a:gd name="T39" fmla="*/ 46 h 452"/>
                <a:gd name="T40" fmla="*/ 142 w 293"/>
                <a:gd name="T41" fmla="*/ 34 h 452"/>
                <a:gd name="T42" fmla="*/ 159 w 293"/>
                <a:gd name="T43" fmla="*/ 37 h 452"/>
                <a:gd name="T44" fmla="*/ 190 w 293"/>
                <a:gd name="T45" fmla="*/ 51 h 452"/>
                <a:gd name="T46" fmla="*/ 205 w 293"/>
                <a:gd name="T47" fmla="*/ 63 h 452"/>
                <a:gd name="T48" fmla="*/ 224 w 293"/>
                <a:gd name="T49" fmla="*/ 100 h 452"/>
                <a:gd name="T50" fmla="*/ 230 w 293"/>
                <a:gd name="T51" fmla="*/ 156 h 452"/>
                <a:gd name="T52" fmla="*/ 230 w 293"/>
                <a:gd name="T53" fmla="*/ 185 h 452"/>
                <a:gd name="T54" fmla="*/ 216 w 293"/>
                <a:gd name="T55" fmla="*/ 233 h 452"/>
                <a:gd name="T56" fmla="*/ 205 w 293"/>
                <a:gd name="T57" fmla="*/ 250 h 452"/>
                <a:gd name="T58" fmla="*/ 176 w 293"/>
                <a:gd name="T59" fmla="*/ 276 h 452"/>
                <a:gd name="T60" fmla="*/ 136 w 293"/>
                <a:gd name="T61" fmla="*/ 284 h 452"/>
                <a:gd name="T62" fmla="*/ 122 w 293"/>
                <a:gd name="T63" fmla="*/ 284 h 452"/>
                <a:gd name="T64" fmla="*/ 99 w 293"/>
                <a:gd name="T65" fmla="*/ 276 h 452"/>
                <a:gd name="T66" fmla="*/ 102 w 293"/>
                <a:gd name="T67" fmla="*/ 304 h 452"/>
                <a:gd name="T68" fmla="*/ 122 w 293"/>
                <a:gd name="T69" fmla="*/ 310 h 452"/>
                <a:gd name="T70" fmla="*/ 145 w 293"/>
                <a:gd name="T71" fmla="*/ 310 h 452"/>
                <a:gd name="T72" fmla="*/ 190 w 293"/>
                <a:gd name="T73" fmla="*/ 304 h 452"/>
                <a:gd name="T74" fmla="*/ 219 w 293"/>
                <a:gd name="T75" fmla="*/ 290 h 452"/>
                <a:gd name="T76" fmla="*/ 241 w 293"/>
                <a:gd name="T77" fmla="*/ 273 h 452"/>
                <a:gd name="T78" fmla="*/ 253 w 293"/>
                <a:gd name="T79" fmla="*/ 262 h 452"/>
                <a:gd name="T80" fmla="*/ 281 w 293"/>
                <a:gd name="T81" fmla="*/ 210 h 452"/>
                <a:gd name="T82" fmla="*/ 293 w 293"/>
                <a:gd name="T83" fmla="*/ 154 h 452"/>
                <a:gd name="T84" fmla="*/ 290 w 293"/>
                <a:gd name="T85" fmla="*/ 117 h 452"/>
                <a:gd name="T86" fmla="*/ 281 w 293"/>
                <a:gd name="T87" fmla="*/ 85 h 45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93" h="452">
                  <a:moveTo>
                    <a:pt x="281" y="85"/>
                  </a:moveTo>
                  <a:lnTo>
                    <a:pt x="281" y="85"/>
                  </a:lnTo>
                  <a:lnTo>
                    <a:pt x="267" y="57"/>
                  </a:lnTo>
                  <a:lnTo>
                    <a:pt x="250" y="37"/>
                  </a:lnTo>
                  <a:lnTo>
                    <a:pt x="230" y="20"/>
                  </a:lnTo>
                  <a:lnTo>
                    <a:pt x="210" y="9"/>
                  </a:lnTo>
                  <a:lnTo>
                    <a:pt x="187" y="3"/>
                  </a:lnTo>
                  <a:lnTo>
                    <a:pt x="165" y="0"/>
                  </a:lnTo>
                  <a:lnTo>
                    <a:pt x="139" y="3"/>
                  </a:lnTo>
                  <a:lnTo>
                    <a:pt x="114" y="12"/>
                  </a:lnTo>
                  <a:lnTo>
                    <a:pt x="94" y="26"/>
                  </a:lnTo>
                  <a:lnTo>
                    <a:pt x="77" y="40"/>
                  </a:lnTo>
                  <a:lnTo>
                    <a:pt x="77" y="0"/>
                  </a:lnTo>
                  <a:lnTo>
                    <a:pt x="0" y="17"/>
                  </a:lnTo>
                  <a:lnTo>
                    <a:pt x="9" y="20"/>
                  </a:lnTo>
                  <a:lnTo>
                    <a:pt x="17" y="26"/>
                  </a:lnTo>
                  <a:lnTo>
                    <a:pt x="20" y="34"/>
                  </a:lnTo>
                  <a:lnTo>
                    <a:pt x="23" y="43"/>
                  </a:lnTo>
                  <a:lnTo>
                    <a:pt x="23" y="426"/>
                  </a:lnTo>
                  <a:lnTo>
                    <a:pt x="20" y="435"/>
                  </a:lnTo>
                  <a:lnTo>
                    <a:pt x="17" y="443"/>
                  </a:lnTo>
                  <a:lnTo>
                    <a:pt x="11" y="449"/>
                  </a:lnTo>
                  <a:lnTo>
                    <a:pt x="6" y="452"/>
                  </a:lnTo>
                  <a:lnTo>
                    <a:pt x="94" y="452"/>
                  </a:lnTo>
                  <a:lnTo>
                    <a:pt x="88" y="449"/>
                  </a:lnTo>
                  <a:lnTo>
                    <a:pt x="82" y="443"/>
                  </a:lnTo>
                  <a:lnTo>
                    <a:pt x="80" y="435"/>
                  </a:lnTo>
                  <a:lnTo>
                    <a:pt x="77" y="426"/>
                  </a:lnTo>
                  <a:lnTo>
                    <a:pt x="77" y="68"/>
                  </a:lnTo>
                  <a:lnTo>
                    <a:pt x="91" y="54"/>
                  </a:lnTo>
                  <a:lnTo>
                    <a:pt x="105" y="46"/>
                  </a:lnTo>
                  <a:lnTo>
                    <a:pt x="122" y="37"/>
                  </a:lnTo>
                  <a:lnTo>
                    <a:pt x="142" y="34"/>
                  </a:lnTo>
                  <a:lnTo>
                    <a:pt x="159" y="37"/>
                  </a:lnTo>
                  <a:lnTo>
                    <a:pt x="173" y="43"/>
                  </a:lnTo>
                  <a:lnTo>
                    <a:pt x="190" y="51"/>
                  </a:lnTo>
                  <a:lnTo>
                    <a:pt x="205" y="63"/>
                  </a:lnTo>
                  <a:lnTo>
                    <a:pt x="216" y="80"/>
                  </a:lnTo>
                  <a:lnTo>
                    <a:pt x="224" y="100"/>
                  </a:lnTo>
                  <a:lnTo>
                    <a:pt x="230" y="125"/>
                  </a:lnTo>
                  <a:lnTo>
                    <a:pt x="230" y="156"/>
                  </a:lnTo>
                  <a:lnTo>
                    <a:pt x="230" y="185"/>
                  </a:lnTo>
                  <a:lnTo>
                    <a:pt x="224" y="210"/>
                  </a:lnTo>
                  <a:lnTo>
                    <a:pt x="216" y="233"/>
                  </a:lnTo>
                  <a:lnTo>
                    <a:pt x="205" y="250"/>
                  </a:lnTo>
                  <a:lnTo>
                    <a:pt x="190" y="267"/>
                  </a:lnTo>
                  <a:lnTo>
                    <a:pt x="176" y="276"/>
                  </a:lnTo>
                  <a:lnTo>
                    <a:pt x="156" y="284"/>
                  </a:lnTo>
                  <a:lnTo>
                    <a:pt x="136" y="284"/>
                  </a:lnTo>
                  <a:lnTo>
                    <a:pt x="122" y="284"/>
                  </a:lnTo>
                  <a:lnTo>
                    <a:pt x="111" y="282"/>
                  </a:lnTo>
                  <a:lnTo>
                    <a:pt x="99" y="276"/>
                  </a:lnTo>
                  <a:lnTo>
                    <a:pt x="88" y="264"/>
                  </a:lnTo>
                  <a:lnTo>
                    <a:pt x="102" y="304"/>
                  </a:lnTo>
                  <a:lnTo>
                    <a:pt x="122" y="310"/>
                  </a:lnTo>
                  <a:lnTo>
                    <a:pt x="145" y="310"/>
                  </a:lnTo>
                  <a:lnTo>
                    <a:pt x="176" y="307"/>
                  </a:lnTo>
                  <a:lnTo>
                    <a:pt x="190" y="304"/>
                  </a:lnTo>
                  <a:lnTo>
                    <a:pt x="205" y="299"/>
                  </a:lnTo>
                  <a:lnTo>
                    <a:pt x="219" y="290"/>
                  </a:lnTo>
                  <a:lnTo>
                    <a:pt x="230" y="284"/>
                  </a:lnTo>
                  <a:lnTo>
                    <a:pt x="241" y="273"/>
                  </a:lnTo>
                  <a:lnTo>
                    <a:pt x="253" y="262"/>
                  </a:lnTo>
                  <a:lnTo>
                    <a:pt x="270" y="236"/>
                  </a:lnTo>
                  <a:lnTo>
                    <a:pt x="281" y="210"/>
                  </a:lnTo>
                  <a:lnTo>
                    <a:pt x="290" y="182"/>
                  </a:lnTo>
                  <a:lnTo>
                    <a:pt x="293" y="154"/>
                  </a:lnTo>
                  <a:lnTo>
                    <a:pt x="290" y="117"/>
                  </a:lnTo>
                  <a:lnTo>
                    <a:pt x="281" y="8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sz="1350"/>
            </a:p>
          </p:txBody>
        </p:sp>
        <p:sp>
          <p:nvSpPr>
            <p:cNvPr id="14" name="Freeform 1713"/>
            <p:cNvSpPr>
              <a:spLocks/>
            </p:cNvSpPr>
            <p:nvPr/>
          </p:nvSpPr>
          <p:spPr bwMode="auto">
            <a:xfrm>
              <a:off x="2192" y="3109"/>
              <a:ext cx="209" cy="311"/>
            </a:xfrm>
            <a:custGeom>
              <a:avLst/>
              <a:gdLst>
                <a:gd name="T0" fmla="*/ 182 w 208"/>
                <a:gd name="T1" fmla="*/ 264 h 310"/>
                <a:gd name="T2" fmla="*/ 182 w 208"/>
                <a:gd name="T3" fmla="*/ 264 h 310"/>
                <a:gd name="T4" fmla="*/ 165 w 208"/>
                <a:gd name="T5" fmla="*/ 270 h 310"/>
                <a:gd name="T6" fmla="*/ 145 w 208"/>
                <a:gd name="T7" fmla="*/ 273 h 310"/>
                <a:gd name="T8" fmla="*/ 145 w 208"/>
                <a:gd name="T9" fmla="*/ 273 h 310"/>
                <a:gd name="T10" fmla="*/ 131 w 208"/>
                <a:gd name="T11" fmla="*/ 273 h 310"/>
                <a:gd name="T12" fmla="*/ 120 w 208"/>
                <a:gd name="T13" fmla="*/ 267 h 310"/>
                <a:gd name="T14" fmla="*/ 108 w 208"/>
                <a:gd name="T15" fmla="*/ 262 h 310"/>
                <a:gd name="T16" fmla="*/ 100 w 208"/>
                <a:gd name="T17" fmla="*/ 250 h 310"/>
                <a:gd name="T18" fmla="*/ 100 w 208"/>
                <a:gd name="T19" fmla="*/ 250 h 310"/>
                <a:gd name="T20" fmla="*/ 91 w 208"/>
                <a:gd name="T21" fmla="*/ 239 h 310"/>
                <a:gd name="T22" fmla="*/ 83 w 208"/>
                <a:gd name="T23" fmla="*/ 225 h 310"/>
                <a:gd name="T24" fmla="*/ 80 w 208"/>
                <a:gd name="T25" fmla="*/ 208 h 310"/>
                <a:gd name="T26" fmla="*/ 80 w 208"/>
                <a:gd name="T27" fmla="*/ 191 h 310"/>
                <a:gd name="T28" fmla="*/ 80 w 208"/>
                <a:gd name="T29" fmla="*/ 0 h 310"/>
                <a:gd name="T30" fmla="*/ 0 w 208"/>
                <a:gd name="T31" fmla="*/ 14 h 310"/>
                <a:gd name="T32" fmla="*/ 0 w 208"/>
                <a:gd name="T33" fmla="*/ 14 h 310"/>
                <a:gd name="T34" fmla="*/ 12 w 208"/>
                <a:gd name="T35" fmla="*/ 20 h 310"/>
                <a:gd name="T36" fmla="*/ 17 w 208"/>
                <a:gd name="T37" fmla="*/ 26 h 310"/>
                <a:gd name="T38" fmla="*/ 23 w 208"/>
                <a:gd name="T39" fmla="*/ 31 h 310"/>
                <a:gd name="T40" fmla="*/ 23 w 208"/>
                <a:gd name="T41" fmla="*/ 40 h 310"/>
                <a:gd name="T42" fmla="*/ 23 w 208"/>
                <a:gd name="T43" fmla="*/ 191 h 310"/>
                <a:gd name="T44" fmla="*/ 23 w 208"/>
                <a:gd name="T45" fmla="*/ 191 h 310"/>
                <a:gd name="T46" fmla="*/ 26 w 208"/>
                <a:gd name="T47" fmla="*/ 219 h 310"/>
                <a:gd name="T48" fmla="*/ 32 w 208"/>
                <a:gd name="T49" fmla="*/ 245 h 310"/>
                <a:gd name="T50" fmla="*/ 40 w 208"/>
                <a:gd name="T51" fmla="*/ 264 h 310"/>
                <a:gd name="T52" fmla="*/ 54 w 208"/>
                <a:gd name="T53" fmla="*/ 282 h 310"/>
                <a:gd name="T54" fmla="*/ 54 w 208"/>
                <a:gd name="T55" fmla="*/ 282 h 310"/>
                <a:gd name="T56" fmla="*/ 71 w 208"/>
                <a:gd name="T57" fmla="*/ 296 h 310"/>
                <a:gd name="T58" fmla="*/ 85 w 208"/>
                <a:gd name="T59" fmla="*/ 304 h 310"/>
                <a:gd name="T60" fmla="*/ 103 w 208"/>
                <a:gd name="T61" fmla="*/ 310 h 310"/>
                <a:gd name="T62" fmla="*/ 122 w 208"/>
                <a:gd name="T63" fmla="*/ 310 h 310"/>
                <a:gd name="T64" fmla="*/ 122 w 208"/>
                <a:gd name="T65" fmla="*/ 310 h 310"/>
                <a:gd name="T66" fmla="*/ 142 w 208"/>
                <a:gd name="T67" fmla="*/ 310 h 310"/>
                <a:gd name="T68" fmla="*/ 162 w 208"/>
                <a:gd name="T69" fmla="*/ 304 h 310"/>
                <a:gd name="T70" fmla="*/ 179 w 208"/>
                <a:gd name="T71" fmla="*/ 296 h 310"/>
                <a:gd name="T72" fmla="*/ 196 w 208"/>
                <a:gd name="T73" fmla="*/ 282 h 310"/>
                <a:gd name="T74" fmla="*/ 208 w 208"/>
                <a:gd name="T75" fmla="*/ 245 h 310"/>
                <a:gd name="T76" fmla="*/ 208 w 208"/>
                <a:gd name="T77" fmla="*/ 245 h 310"/>
                <a:gd name="T78" fmla="*/ 196 w 208"/>
                <a:gd name="T79" fmla="*/ 256 h 310"/>
                <a:gd name="T80" fmla="*/ 182 w 208"/>
                <a:gd name="T81" fmla="*/ 264 h 310"/>
                <a:gd name="T82" fmla="*/ 182 w 208"/>
                <a:gd name="T83" fmla="*/ 264 h 31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08" h="310">
                  <a:moveTo>
                    <a:pt x="182" y="264"/>
                  </a:moveTo>
                  <a:lnTo>
                    <a:pt x="182" y="264"/>
                  </a:lnTo>
                  <a:lnTo>
                    <a:pt x="165" y="270"/>
                  </a:lnTo>
                  <a:lnTo>
                    <a:pt x="145" y="273"/>
                  </a:lnTo>
                  <a:lnTo>
                    <a:pt x="131" y="273"/>
                  </a:lnTo>
                  <a:lnTo>
                    <a:pt x="120" y="267"/>
                  </a:lnTo>
                  <a:lnTo>
                    <a:pt x="108" y="262"/>
                  </a:lnTo>
                  <a:lnTo>
                    <a:pt x="100" y="250"/>
                  </a:lnTo>
                  <a:lnTo>
                    <a:pt x="91" y="239"/>
                  </a:lnTo>
                  <a:lnTo>
                    <a:pt x="83" y="225"/>
                  </a:lnTo>
                  <a:lnTo>
                    <a:pt x="80" y="208"/>
                  </a:lnTo>
                  <a:lnTo>
                    <a:pt x="80" y="191"/>
                  </a:lnTo>
                  <a:lnTo>
                    <a:pt x="80" y="0"/>
                  </a:lnTo>
                  <a:lnTo>
                    <a:pt x="0" y="14"/>
                  </a:lnTo>
                  <a:lnTo>
                    <a:pt x="12" y="20"/>
                  </a:lnTo>
                  <a:lnTo>
                    <a:pt x="17" y="26"/>
                  </a:lnTo>
                  <a:lnTo>
                    <a:pt x="23" y="31"/>
                  </a:lnTo>
                  <a:lnTo>
                    <a:pt x="23" y="40"/>
                  </a:lnTo>
                  <a:lnTo>
                    <a:pt x="23" y="191"/>
                  </a:lnTo>
                  <a:lnTo>
                    <a:pt x="26" y="219"/>
                  </a:lnTo>
                  <a:lnTo>
                    <a:pt x="32" y="245"/>
                  </a:lnTo>
                  <a:lnTo>
                    <a:pt x="40" y="264"/>
                  </a:lnTo>
                  <a:lnTo>
                    <a:pt x="54" y="282"/>
                  </a:lnTo>
                  <a:lnTo>
                    <a:pt x="71" y="296"/>
                  </a:lnTo>
                  <a:lnTo>
                    <a:pt x="85" y="304"/>
                  </a:lnTo>
                  <a:lnTo>
                    <a:pt x="103" y="310"/>
                  </a:lnTo>
                  <a:lnTo>
                    <a:pt x="122" y="310"/>
                  </a:lnTo>
                  <a:lnTo>
                    <a:pt x="142" y="310"/>
                  </a:lnTo>
                  <a:lnTo>
                    <a:pt x="162" y="304"/>
                  </a:lnTo>
                  <a:lnTo>
                    <a:pt x="179" y="296"/>
                  </a:lnTo>
                  <a:lnTo>
                    <a:pt x="196" y="282"/>
                  </a:lnTo>
                  <a:lnTo>
                    <a:pt x="208" y="245"/>
                  </a:lnTo>
                  <a:lnTo>
                    <a:pt x="196" y="256"/>
                  </a:lnTo>
                  <a:lnTo>
                    <a:pt x="182" y="26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sz="1350"/>
            </a:p>
          </p:txBody>
        </p:sp>
        <p:sp>
          <p:nvSpPr>
            <p:cNvPr id="15" name="Freeform 1714"/>
            <p:cNvSpPr>
              <a:spLocks/>
            </p:cNvSpPr>
            <p:nvPr/>
          </p:nvSpPr>
          <p:spPr bwMode="auto">
            <a:xfrm>
              <a:off x="2383" y="3109"/>
              <a:ext cx="104" cy="311"/>
            </a:xfrm>
            <a:custGeom>
              <a:avLst/>
              <a:gdLst>
                <a:gd name="T0" fmla="*/ 79 w 105"/>
                <a:gd name="T1" fmla="*/ 253 h 310"/>
                <a:gd name="T2" fmla="*/ 79 w 105"/>
                <a:gd name="T3" fmla="*/ 0 h 310"/>
                <a:gd name="T4" fmla="*/ 0 w 105"/>
                <a:gd name="T5" fmla="*/ 14 h 310"/>
                <a:gd name="T6" fmla="*/ 0 w 105"/>
                <a:gd name="T7" fmla="*/ 14 h 310"/>
                <a:gd name="T8" fmla="*/ 11 w 105"/>
                <a:gd name="T9" fmla="*/ 17 h 310"/>
                <a:gd name="T10" fmla="*/ 17 w 105"/>
                <a:gd name="T11" fmla="*/ 23 h 310"/>
                <a:gd name="T12" fmla="*/ 17 w 105"/>
                <a:gd name="T13" fmla="*/ 23 h 310"/>
                <a:gd name="T14" fmla="*/ 22 w 105"/>
                <a:gd name="T15" fmla="*/ 31 h 310"/>
                <a:gd name="T16" fmla="*/ 22 w 105"/>
                <a:gd name="T17" fmla="*/ 40 h 310"/>
                <a:gd name="T18" fmla="*/ 22 w 105"/>
                <a:gd name="T19" fmla="*/ 239 h 310"/>
                <a:gd name="T20" fmla="*/ 25 w 105"/>
                <a:gd name="T21" fmla="*/ 264 h 310"/>
                <a:gd name="T22" fmla="*/ 25 w 105"/>
                <a:gd name="T23" fmla="*/ 264 h 310"/>
                <a:gd name="T24" fmla="*/ 25 w 105"/>
                <a:gd name="T25" fmla="*/ 264 h 310"/>
                <a:gd name="T26" fmla="*/ 25 w 105"/>
                <a:gd name="T27" fmla="*/ 264 h 310"/>
                <a:gd name="T28" fmla="*/ 25 w 105"/>
                <a:gd name="T29" fmla="*/ 282 h 310"/>
                <a:gd name="T30" fmla="*/ 31 w 105"/>
                <a:gd name="T31" fmla="*/ 293 h 310"/>
                <a:gd name="T32" fmla="*/ 31 w 105"/>
                <a:gd name="T33" fmla="*/ 293 h 310"/>
                <a:gd name="T34" fmla="*/ 37 w 105"/>
                <a:gd name="T35" fmla="*/ 301 h 310"/>
                <a:gd name="T36" fmla="*/ 48 w 105"/>
                <a:gd name="T37" fmla="*/ 310 h 310"/>
                <a:gd name="T38" fmla="*/ 105 w 105"/>
                <a:gd name="T39" fmla="*/ 290 h 310"/>
                <a:gd name="T40" fmla="*/ 105 w 105"/>
                <a:gd name="T41" fmla="*/ 290 h 310"/>
                <a:gd name="T42" fmla="*/ 93 w 105"/>
                <a:gd name="T43" fmla="*/ 287 h 310"/>
                <a:gd name="T44" fmla="*/ 85 w 105"/>
                <a:gd name="T45" fmla="*/ 279 h 310"/>
                <a:gd name="T46" fmla="*/ 79 w 105"/>
                <a:gd name="T47" fmla="*/ 267 h 310"/>
                <a:gd name="T48" fmla="*/ 79 w 105"/>
                <a:gd name="T49" fmla="*/ 253 h 310"/>
                <a:gd name="T50" fmla="*/ 79 w 105"/>
                <a:gd name="T51" fmla="*/ 253 h 3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05" h="310">
                  <a:moveTo>
                    <a:pt x="79" y="253"/>
                  </a:moveTo>
                  <a:lnTo>
                    <a:pt x="79" y="0"/>
                  </a:lnTo>
                  <a:lnTo>
                    <a:pt x="0" y="14"/>
                  </a:lnTo>
                  <a:lnTo>
                    <a:pt x="11" y="17"/>
                  </a:lnTo>
                  <a:lnTo>
                    <a:pt x="17" y="23"/>
                  </a:lnTo>
                  <a:lnTo>
                    <a:pt x="22" y="31"/>
                  </a:lnTo>
                  <a:lnTo>
                    <a:pt x="22" y="40"/>
                  </a:lnTo>
                  <a:lnTo>
                    <a:pt x="22" y="239"/>
                  </a:lnTo>
                  <a:lnTo>
                    <a:pt x="25" y="264"/>
                  </a:lnTo>
                  <a:lnTo>
                    <a:pt x="25" y="282"/>
                  </a:lnTo>
                  <a:lnTo>
                    <a:pt x="31" y="293"/>
                  </a:lnTo>
                  <a:lnTo>
                    <a:pt x="37" y="301"/>
                  </a:lnTo>
                  <a:lnTo>
                    <a:pt x="48" y="310"/>
                  </a:lnTo>
                  <a:lnTo>
                    <a:pt x="105" y="290"/>
                  </a:lnTo>
                  <a:lnTo>
                    <a:pt x="93" y="287"/>
                  </a:lnTo>
                  <a:lnTo>
                    <a:pt x="85" y="279"/>
                  </a:lnTo>
                  <a:lnTo>
                    <a:pt x="79" y="267"/>
                  </a:lnTo>
                  <a:lnTo>
                    <a:pt x="79" y="25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sz="1350"/>
            </a:p>
          </p:txBody>
        </p:sp>
        <p:sp>
          <p:nvSpPr>
            <p:cNvPr id="16" name="Freeform 1715"/>
            <p:cNvSpPr>
              <a:spLocks/>
            </p:cNvSpPr>
            <p:nvPr/>
          </p:nvSpPr>
          <p:spPr bwMode="auto">
            <a:xfrm>
              <a:off x="3009" y="3109"/>
              <a:ext cx="250" cy="311"/>
            </a:xfrm>
            <a:custGeom>
              <a:avLst/>
              <a:gdLst>
                <a:gd name="T0" fmla="*/ 233 w 250"/>
                <a:gd name="T1" fmla="*/ 279 h 310"/>
                <a:gd name="T2" fmla="*/ 230 w 250"/>
                <a:gd name="T3" fmla="*/ 259 h 310"/>
                <a:gd name="T4" fmla="*/ 230 w 250"/>
                <a:gd name="T5" fmla="*/ 85 h 310"/>
                <a:gd name="T6" fmla="*/ 222 w 250"/>
                <a:gd name="T7" fmla="*/ 46 h 310"/>
                <a:gd name="T8" fmla="*/ 199 w 250"/>
                <a:gd name="T9" fmla="*/ 17 h 310"/>
                <a:gd name="T10" fmla="*/ 185 w 250"/>
                <a:gd name="T11" fmla="*/ 12 h 310"/>
                <a:gd name="T12" fmla="*/ 148 w 250"/>
                <a:gd name="T13" fmla="*/ 0 h 310"/>
                <a:gd name="T14" fmla="*/ 128 w 250"/>
                <a:gd name="T15" fmla="*/ 0 h 310"/>
                <a:gd name="T16" fmla="*/ 77 w 250"/>
                <a:gd name="T17" fmla="*/ 9 h 310"/>
                <a:gd name="T18" fmla="*/ 29 w 250"/>
                <a:gd name="T19" fmla="*/ 31 h 310"/>
                <a:gd name="T20" fmla="*/ 29 w 250"/>
                <a:gd name="T21" fmla="*/ 111 h 310"/>
                <a:gd name="T22" fmla="*/ 43 w 250"/>
                <a:gd name="T23" fmla="*/ 74 h 310"/>
                <a:gd name="T24" fmla="*/ 63 w 250"/>
                <a:gd name="T25" fmla="*/ 49 h 310"/>
                <a:gd name="T26" fmla="*/ 74 w 250"/>
                <a:gd name="T27" fmla="*/ 37 h 310"/>
                <a:gd name="T28" fmla="*/ 105 w 250"/>
                <a:gd name="T29" fmla="*/ 26 h 310"/>
                <a:gd name="T30" fmla="*/ 122 w 250"/>
                <a:gd name="T31" fmla="*/ 23 h 310"/>
                <a:gd name="T32" fmla="*/ 145 w 250"/>
                <a:gd name="T33" fmla="*/ 29 h 310"/>
                <a:gd name="T34" fmla="*/ 162 w 250"/>
                <a:gd name="T35" fmla="*/ 40 h 310"/>
                <a:gd name="T36" fmla="*/ 171 w 250"/>
                <a:gd name="T37" fmla="*/ 49 h 310"/>
                <a:gd name="T38" fmla="*/ 176 w 250"/>
                <a:gd name="T39" fmla="*/ 68 h 310"/>
                <a:gd name="T40" fmla="*/ 176 w 250"/>
                <a:gd name="T41" fmla="*/ 80 h 310"/>
                <a:gd name="T42" fmla="*/ 174 w 250"/>
                <a:gd name="T43" fmla="*/ 108 h 310"/>
                <a:gd name="T44" fmla="*/ 165 w 250"/>
                <a:gd name="T45" fmla="*/ 117 h 310"/>
                <a:gd name="T46" fmla="*/ 151 w 250"/>
                <a:gd name="T47" fmla="*/ 122 h 310"/>
                <a:gd name="T48" fmla="*/ 97 w 250"/>
                <a:gd name="T49" fmla="*/ 139 h 310"/>
                <a:gd name="T50" fmla="*/ 43 w 250"/>
                <a:gd name="T51" fmla="*/ 159 h 310"/>
                <a:gd name="T52" fmla="*/ 23 w 250"/>
                <a:gd name="T53" fmla="*/ 174 h 310"/>
                <a:gd name="T54" fmla="*/ 3 w 250"/>
                <a:gd name="T55" fmla="*/ 210 h 310"/>
                <a:gd name="T56" fmla="*/ 0 w 250"/>
                <a:gd name="T57" fmla="*/ 233 h 310"/>
                <a:gd name="T58" fmla="*/ 6 w 250"/>
                <a:gd name="T59" fmla="*/ 259 h 310"/>
                <a:gd name="T60" fmla="*/ 20 w 250"/>
                <a:gd name="T61" fmla="*/ 284 h 310"/>
                <a:gd name="T62" fmla="*/ 32 w 250"/>
                <a:gd name="T63" fmla="*/ 296 h 310"/>
                <a:gd name="T64" fmla="*/ 60 w 250"/>
                <a:gd name="T65" fmla="*/ 310 h 310"/>
                <a:gd name="T66" fmla="*/ 77 w 250"/>
                <a:gd name="T67" fmla="*/ 310 h 310"/>
                <a:gd name="T68" fmla="*/ 120 w 250"/>
                <a:gd name="T69" fmla="*/ 304 h 310"/>
                <a:gd name="T70" fmla="*/ 159 w 250"/>
                <a:gd name="T71" fmla="*/ 279 h 310"/>
                <a:gd name="T72" fmla="*/ 171 w 250"/>
                <a:gd name="T73" fmla="*/ 247 h 310"/>
                <a:gd name="T74" fmla="*/ 139 w 250"/>
                <a:gd name="T75" fmla="*/ 267 h 310"/>
                <a:gd name="T76" fmla="*/ 103 w 250"/>
                <a:gd name="T77" fmla="*/ 273 h 310"/>
                <a:gd name="T78" fmla="*/ 94 w 250"/>
                <a:gd name="T79" fmla="*/ 273 h 310"/>
                <a:gd name="T80" fmla="*/ 74 w 250"/>
                <a:gd name="T81" fmla="*/ 267 h 310"/>
                <a:gd name="T82" fmla="*/ 68 w 250"/>
                <a:gd name="T83" fmla="*/ 259 h 310"/>
                <a:gd name="T84" fmla="*/ 57 w 250"/>
                <a:gd name="T85" fmla="*/ 242 h 310"/>
                <a:gd name="T86" fmla="*/ 54 w 250"/>
                <a:gd name="T87" fmla="*/ 222 h 310"/>
                <a:gd name="T88" fmla="*/ 54 w 250"/>
                <a:gd name="T89" fmla="*/ 210 h 310"/>
                <a:gd name="T90" fmla="*/ 63 w 250"/>
                <a:gd name="T91" fmla="*/ 193 h 310"/>
                <a:gd name="T92" fmla="*/ 68 w 250"/>
                <a:gd name="T93" fmla="*/ 185 h 310"/>
                <a:gd name="T94" fmla="*/ 108 w 250"/>
                <a:gd name="T95" fmla="*/ 162 h 310"/>
                <a:gd name="T96" fmla="*/ 154 w 250"/>
                <a:gd name="T97" fmla="*/ 148 h 310"/>
                <a:gd name="T98" fmla="*/ 176 w 250"/>
                <a:gd name="T99" fmla="*/ 242 h 310"/>
                <a:gd name="T100" fmla="*/ 176 w 250"/>
                <a:gd name="T101" fmla="*/ 262 h 310"/>
                <a:gd name="T102" fmla="*/ 179 w 250"/>
                <a:gd name="T103" fmla="*/ 282 h 310"/>
                <a:gd name="T104" fmla="*/ 182 w 250"/>
                <a:gd name="T105" fmla="*/ 293 h 310"/>
                <a:gd name="T106" fmla="*/ 199 w 250"/>
                <a:gd name="T107" fmla="*/ 310 h 310"/>
                <a:gd name="T108" fmla="*/ 250 w 250"/>
                <a:gd name="T109" fmla="*/ 290 h 310"/>
                <a:gd name="T110" fmla="*/ 233 w 250"/>
                <a:gd name="T111" fmla="*/ 279 h 31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50" h="310">
                  <a:moveTo>
                    <a:pt x="233" y="279"/>
                  </a:moveTo>
                  <a:lnTo>
                    <a:pt x="233" y="279"/>
                  </a:lnTo>
                  <a:lnTo>
                    <a:pt x="230" y="273"/>
                  </a:lnTo>
                  <a:lnTo>
                    <a:pt x="230" y="259"/>
                  </a:lnTo>
                  <a:lnTo>
                    <a:pt x="230" y="85"/>
                  </a:lnTo>
                  <a:lnTo>
                    <a:pt x="228" y="63"/>
                  </a:lnTo>
                  <a:lnTo>
                    <a:pt x="222" y="46"/>
                  </a:lnTo>
                  <a:lnTo>
                    <a:pt x="213" y="29"/>
                  </a:lnTo>
                  <a:lnTo>
                    <a:pt x="199" y="17"/>
                  </a:lnTo>
                  <a:lnTo>
                    <a:pt x="185" y="12"/>
                  </a:lnTo>
                  <a:lnTo>
                    <a:pt x="168" y="6"/>
                  </a:lnTo>
                  <a:lnTo>
                    <a:pt x="148" y="0"/>
                  </a:lnTo>
                  <a:lnTo>
                    <a:pt x="128" y="0"/>
                  </a:lnTo>
                  <a:lnTo>
                    <a:pt x="103" y="3"/>
                  </a:lnTo>
                  <a:lnTo>
                    <a:pt x="77" y="9"/>
                  </a:lnTo>
                  <a:lnTo>
                    <a:pt x="51" y="17"/>
                  </a:lnTo>
                  <a:lnTo>
                    <a:pt x="29" y="31"/>
                  </a:lnTo>
                  <a:lnTo>
                    <a:pt x="29" y="111"/>
                  </a:lnTo>
                  <a:lnTo>
                    <a:pt x="37" y="91"/>
                  </a:lnTo>
                  <a:lnTo>
                    <a:pt x="43" y="74"/>
                  </a:lnTo>
                  <a:lnTo>
                    <a:pt x="54" y="60"/>
                  </a:lnTo>
                  <a:lnTo>
                    <a:pt x="63" y="49"/>
                  </a:lnTo>
                  <a:lnTo>
                    <a:pt x="74" y="37"/>
                  </a:lnTo>
                  <a:lnTo>
                    <a:pt x="88" y="31"/>
                  </a:lnTo>
                  <a:lnTo>
                    <a:pt x="105" y="26"/>
                  </a:lnTo>
                  <a:lnTo>
                    <a:pt x="122" y="23"/>
                  </a:lnTo>
                  <a:lnTo>
                    <a:pt x="134" y="26"/>
                  </a:lnTo>
                  <a:lnTo>
                    <a:pt x="145" y="29"/>
                  </a:lnTo>
                  <a:lnTo>
                    <a:pt x="157" y="34"/>
                  </a:lnTo>
                  <a:lnTo>
                    <a:pt x="162" y="40"/>
                  </a:lnTo>
                  <a:lnTo>
                    <a:pt x="171" y="49"/>
                  </a:lnTo>
                  <a:lnTo>
                    <a:pt x="174" y="60"/>
                  </a:lnTo>
                  <a:lnTo>
                    <a:pt x="176" y="68"/>
                  </a:lnTo>
                  <a:lnTo>
                    <a:pt x="176" y="80"/>
                  </a:lnTo>
                  <a:lnTo>
                    <a:pt x="176" y="100"/>
                  </a:lnTo>
                  <a:lnTo>
                    <a:pt x="174" y="108"/>
                  </a:lnTo>
                  <a:lnTo>
                    <a:pt x="165" y="117"/>
                  </a:lnTo>
                  <a:lnTo>
                    <a:pt x="151" y="122"/>
                  </a:lnTo>
                  <a:lnTo>
                    <a:pt x="97" y="139"/>
                  </a:lnTo>
                  <a:lnTo>
                    <a:pt x="63" y="151"/>
                  </a:lnTo>
                  <a:lnTo>
                    <a:pt x="43" y="159"/>
                  </a:lnTo>
                  <a:lnTo>
                    <a:pt x="23" y="174"/>
                  </a:lnTo>
                  <a:lnTo>
                    <a:pt x="12" y="191"/>
                  </a:lnTo>
                  <a:lnTo>
                    <a:pt x="3" y="210"/>
                  </a:lnTo>
                  <a:lnTo>
                    <a:pt x="0" y="233"/>
                  </a:lnTo>
                  <a:lnTo>
                    <a:pt x="0" y="245"/>
                  </a:lnTo>
                  <a:lnTo>
                    <a:pt x="6" y="259"/>
                  </a:lnTo>
                  <a:lnTo>
                    <a:pt x="12" y="270"/>
                  </a:lnTo>
                  <a:lnTo>
                    <a:pt x="20" y="284"/>
                  </a:lnTo>
                  <a:lnTo>
                    <a:pt x="32" y="296"/>
                  </a:lnTo>
                  <a:lnTo>
                    <a:pt x="43" y="304"/>
                  </a:lnTo>
                  <a:lnTo>
                    <a:pt x="60" y="310"/>
                  </a:lnTo>
                  <a:lnTo>
                    <a:pt x="77" y="310"/>
                  </a:lnTo>
                  <a:lnTo>
                    <a:pt x="100" y="310"/>
                  </a:lnTo>
                  <a:lnTo>
                    <a:pt x="120" y="304"/>
                  </a:lnTo>
                  <a:lnTo>
                    <a:pt x="139" y="293"/>
                  </a:lnTo>
                  <a:lnTo>
                    <a:pt x="159" y="279"/>
                  </a:lnTo>
                  <a:lnTo>
                    <a:pt x="171" y="247"/>
                  </a:lnTo>
                  <a:lnTo>
                    <a:pt x="157" y="259"/>
                  </a:lnTo>
                  <a:lnTo>
                    <a:pt x="139" y="267"/>
                  </a:lnTo>
                  <a:lnTo>
                    <a:pt x="122" y="273"/>
                  </a:lnTo>
                  <a:lnTo>
                    <a:pt x="103" y="273"/>
                  </a:lnTo>
                  <a:lnTo>
                    <a:pt x="94" y="273"/>
                  </a:lnTo>
                  <a:lnTo>
                    <a:pt x="83" y="270"/>
                  </a:lnTo>
                  <a:lnTo>
                    <a:pt x="74" y="267"/>
                  </a:lnTo>
                  <a:lnTo>
                    <a:pt x="68" y="259"/>
                  </a:lnTo>
                  <a:lnTo>
                    <a:pt x="63" y="253"/>
                  </a:lnTo>
                  <a:lnTo>
                    <a:pt x="57" y="242"/>
                  </a:lnTo>
                  <a:lnTo>
                    <a:pt x="54" y="233"/>
                  </a:lnTo>
                  <a:lnTo>
                    <a:pt x="54" y="222"/>
                  </a:lnTo>
                  <a:lnTo>
                    <a:pt x="54" y="210"/>
                  </a:lnTo>
                  <a:lnTo>
                    <a:pt x="57" y="202"/>
                  </a:lnTo>
                  <a:lnTo>
                    <a:pt x="63" y="193"/>
                  </a:lnTo>
                  <a:lnTo>
                    <a:pt x="68" y="185"/>
                  </a:lnTo>
                  <a:lnTo>
                    <a:pt x="86" y="174"/>
                  </a:lnTo>
                  <a:lnTo>
                    <a:pt x="108" y="162"/>
                  </a:lnTo>
                  <a:lnTo>
                    <a:pt x="154" y="148"/>
                  </a:lnTo>
                  <a:lnTo>
                    <a:pt x="176" y="137"/>
                  </a:lnTo>
                  <a:lnTo>
                    <a:pt x="176" y="242"/>
                  </a:lnTo>
                  <a:lnTo>
                    <a:pt x="176" y="262"/>
                  </a:lnTo>
                  <a:lnTo>
                    <a:pt x="179" y="282"/>
                  </a:lnTo>
                  <a:lnTo>
                    <a:pt x="182" y="293"/>
                  </a:lnTo>
                  <a:lnTo>
                    <a:pt x="191" y="301"/>
                  </a:lnTo>
                  <a:lnTo>
                    <a:pt x="199" y="310"/>
                  </a:lnTo>
                  <a:lnTo>
                    <a:pt x="250" y="290"/>
                  </a:lnTo>
                  <a:lnTo>
                    <a:pt x="239" y="284"/>
                  </a:lnTo>
                  <a:lnTo>
                    <a:pt x="233" y="27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sz="1350"/>
            </a:p>
          </p:txBody>
        </p:sp>
        <p:sp>
          <p:nvSpPr>
            <p:cNvPr id="17" name="Freeform 1716"/>
            <p:cNvSpPr>
              <a:spLocks/>
            </p:cNvSpPr>
            <p:nvPr/>
          </p:nvSpPr>
          <p:spPr bwMode="auto">
            <a:xfrm>
              <a:off x="2871" y="2867"/>
              <a:ext cx="136" cy="169"/>
            </a:xfrm>
            <a:custGeom>
              <a:avLst/>
              <a:gdLst>
                <a:gd name="T0" fmla="*/ 31 w 136"/>
                <a:gd name="T1" fmla="*/ 11 h 170"/>
                <a:gd name="T2" fmla="*/ 31 w 136"/>
                <a:gd name="T3" fmla="*/ 116 h 170"/>
                <a:gd name="T4" fmla="*/ 31 w 136"/>
                <a:gd name="T5" fmla="*/ 116 h 170"/>
                <a:gd name="T6" fmla="*/ 34 w 136"/>
                <a:gd name="T7" fmla="*/ 131 h 170"/>
                <a:gd name="T8" fmla="*/ 40 w 136"/>
                <a:gd name="T9" fmla="*/ 142 h 170"/>
                <a:gd name="T10" fmla="*/ 46 w 136"/>
                <a:gd name="T11" fmla="*/ 150 h 170"/>
                <a:gd name="T12" fmla="*/ 51 w 136"/>
                <a:gd name="T13" fmla="*/ 153 h 170"/>
                <a:gd name="T14" fmla="*/ 63 w 136"/>
                <a:gd name="T15" fmla="*/ 156 h 170"/>
                <a:gd name="T16" fmla="*/ 74 w 136"/>
                <a:gd name="T17" fmla="*/ 159 h 170"/>
                <a:gd name="T18" fmla="*/ 74 w 136"/>
                <a:gd name="T19" fmla="*/ 159 h 170"/>
                <a:gd name="T20" fmla="*/ 85 w 136"/>
                <a:gd name="T21" fmla="*/ 159 h 170"/>
                <a:gd name="T22" fmla="*/ 94 w 136"/>
                <a:gd name="T23" fmla="*/ 156 h 170"/>
                <a:gd name="T24" fmla="*/ 102 w 136"/>
                <a:gd name="T25" fmla="*/ 150 h 170"/>
                <a:gd name="T26" fmla="*/ 108 w 136"/>
                <a:gd name="T27" fmla="*/ 145 h 170"/>
                <a:gd name="T28" fmla="*/ 111 w 136"/>
                <a:gd name="T29" fmla="*/ 139 h 170"/>
                <a:gd name="T30" fmla="*/ 114 w 136"/>
                <a:gd name="T31" fmla="*/ 131 h 170"/>
                <a:gd name="T32" fmla="*/ 117 w 136"/>
                <a:gd name="T33" fmla="*/ 116 h 170"/>
                <a:gd name="T34" fmla="*/ 117 w 136"/>
                <a:gd name="T35" fmla="*/ 11 h 170"/>
                <a:gd name="T36" fmla="*/ 117 w 136"/>
                <a:gd name="T37" fmla="*/ 11 h 170"/>
                <a:gd name="T38" fmla="*/ 114 w 136"/>
                <a:gd name="T39" fmla="*/ 3 h 170"/>
                <a:gd name="T40" fmla="*/ 108 w 136"/>
                <a:gd name="T41" fmla="*/ 0 h 170"/>
                <a:gd name="T42" fmla="*/ 136 w 136"/>
                <a:gd name="T43" fmla="*/ 0 h 170"/>
                <a:gd name="T44" fmla="*/ 136 w 136"/>
                <a:gd name="T45" fmla="*/ 0 h 170"/>
                <a:gd name="T46" fmla="*/ 131 w 136"/>
                <a:gd name="T47" fmla="*/ 3 h 170"/>
                <a:gd name="T48" fmla="*/ 131 w 136"/>
                <a:gd name="T49" fmla="*/ 11 h 170"/>
                <a:gd name="T50" fmla="*/ 128 w 136"/>
                <a:gd name="T51" fmla="*/ 114 h 170"/>
                <a:gd name="T52" fmla="*/ 128 w 136"/>
                <a:gd name="T53" fmla="*/ 114 h 170"/>
                <a:gd name="T54" fmla="*/ 128 w 136"/>
                <a:gd name="T55" fmla="*/ 128 h 170"/>
                <a:gd name="T56" fmla="*/ 125 w 136"/>
                <a:gd name="T57" fmla="*/ 139 h 170"/>
                <a:gd name="T58" fmla="*/ 119 w 136"/>
                <a:gd name="T59" fmla="*/ 150 h 170"/>
                <a:gd name="T60" fmla="*/ 111 w 136"/>
                <a:gd name="T61" fmla="*/ 156 h 170"/>
                <a:gd name="T62" fmla="*/ 102 w 136"/>
                <a:gd name="T63" fmla="*/ 162 h 170"/>
                <a:gd name="T64" fmla="*/ 94 w 136"/>
                <a:gd name="T65" fmla="*/ 167 h 170"/>
                <a:gd name="T66" fmla="*/ 71 w 136"/>
                <a:gd name="T67" fmla="*/ 170 h 170"/>
                <a:gd name="T68" fmla="*/ 71 w 136"/>
                <a:gd name="T69" fmla="*/ 170 h 170"/>
                <a:gd name="T70" fmla="*/ 51 w 136"/>
                <a:gd name="T71" fmla="*/ 167 h 170"/>
                <a:gd name="T72" fmla="*/ 40 w 136"/>
                <a:gd name="T73" fmla="*/ 165 h 170"/>
                <a:gd name="T74" fmla="*/ 31 w 136"/>
                <a:gd name="T75" fmla="*/ 159 h 170"/>
                <a:gd name="T76" fmla="*/ 20 w 136"/>
                <a:gd name="T77" fmla="*/ 150 h 170"/>
                <a:gd name="T78" fmla="*/ 14 w 136"/>
                <a:gd name="T79" fmla="*/ 142 h 170"/>
                <a:gd name="T80" fmla="*/ 9 w 136"/>
                <a:gd name="T81" fmla="*/ 128 h 170"/>
                <a:gd name="T82" fmla="*/ 9 w 136"/>
                <a:gd name="T83" fmla="*/ 114 h 170"/>
                <a:gd name="T84" fmla="*/ 9 w 136"/>
                <a:gd name="T85" fmla="*/ 11 h 170"/>
                <a:gd name="T86" fmla="*/ 9 w 136"/>
                <a:gd name="T87" fmla="*/ 11 h 170"/>
                <a:gd name="T88" fmla="*/ 6 w 136"/>
                <a:gd name="T89" fmla="*/ 3 h 170"/>
                <a:gd name="T90" fmla="*/ 0 w 136"/>
                <a:gd name="T91" fmla="*/ 0 h 170"/>
                <a:gd name="T92" fmla="*/ 40 w 136"/>
                <a:gd name="T93" fmla="*/ 0 h 170"/>
                <a:gd name="T94" fmla="*/ 40 w 136"/>
                <a:gd name="T95" fmla="*/ 0 h 170"/>
                <a:gd name="T96" fmla="*/ 34 w 136"/>
                <a:gd name="T97" fmla="*/ 3 h 170"/>
                <a:gd name="T98" fmla="*/ 31 w 136"/>
                <a:gd name="T99" fmla="*/ 11 h 170"/>
                <a:gd name="T100" fmla="*/ 31 w 136"/>
                <a:gd name="T101" fmla="*/ 11 h 17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36" h="170">
                  <a:moveTo>
                    <a:pt x="31" y="11"/>
                  </a:moveTo>
                  <a:lnTo>
                    <a:pt x="31" y="116"/>
                  </a:lnTo>
                  <a:lnTo>
                    <a:pt x="34" y="131"/>
                  </a:lnTo>
                  <a:lnTo>
                    <a:pt x="40" y="142"/>
                  </a:lnTo>
                  <a:lnTo>
                    <a:pt x="46" y="150"/>
                  </a:lnTo>
                  <a:lnTo>
                    <a:pt x="51" y="153"/>
                  </a:lnTo>
                  <a:lnTo>
                    <a:pt x="63" y="156"/>
                  </a:lnTo>
                  <a:lnTo>
                    <a:pt x="74" y="159"/>
                  </a:lnTo>
                  <a:lnTo>
                    <a:pt x="85" y="159"/>
                  </a:lnTo>
                  <a:lnTo>
                    <a:pt x="94" y="156"/>
                  </a:lnTo>
                  <a:lnTo>
                    <a:pt x="102" y="150"/>
                  </a:lnTo>
                  <a:lnTo>
                    <a:pt x="108" y="145"/>
                  </a:lnTo>
                  <a:lnTo>
                    <a:pt x="111" y="139"/>
                  </a:lnTo>
                  <a:lnTo>
                    <a:pt x="114" y="131"/>
                  </a:lnTo>
                  <a:lnTo>
                    <a:pt x="117" y="116"/>
                  </a:lnTo>
                  <a:lnTo>
                    <a:pt x="117" y="11"/>
                  </a:lnTo>
                  <a:lnTo>
                    <a:pt x="114" y="3"/>
                  </a:lnTo>
                  <a:lnTo>
                    <a:pt x="108" y="0"/>
                  </a:lnTo>
                  <a:lnTo>
                    <a:pt x="136" y="0"/>
                  </a:lnTo>
                  <a:lnTo>
                    <a:pt x="131" y="3"/>
                  </a:lnTo>
                  <a:lnTo>
                    <a:pt x="131" y="11"/>
                  </a:lnTo>
                  <a:lnTo>
                    <a:pt x="128" y="114"/>
                  </a:lnTo>
                  <a:lnTo>
                    <a:pt x="128" y="128"/>
                  </a:lnTo>
                  <a:lnTo>
                    <a:pt x="125" y="139"/>
                  </a:lnTo>
                  <a:lnTo>
                    <a:pt x="119" y="150"/>
                  </a:lnTo>
                  <a:lnTo>
                    <a:pt x="111" y="156"/>
                  </a:lnTo>
                  <a:lnTo>
                    <a:pt x="102" y="162"/>
                  </a:lnTo>
                  <a:lnTo>
                    <a:pt x="94" y="167"/>
                  </a:lnTo>
                  <a:lnTo>
                    <a:pt x="71" y="170"/>
                  </a:lnTo>
                  <a:lnTo>
                    <a:pt x="51" y="167"/>
                  </a:lnTo>
                  <a:lnTo>
                    <a:pt x="40" y="165"/>
                  </a:lnTo>
                  <a:lnTo>
                    <a:pt x="31" y="159"/>
                  </a:lnTo>
                  <a:lnTo>
                    <a:pt x="20" y="150"/>
                  </a:lnTo>
                  <a:lnTo>
                    <a:pt x="14" y="142"/>
                  </a:lnTo>
                  <a:lnTo>
                    <a:pt x="9" y="128"/>
                  </a:lnTo>
                  <a:lnTo>
                    <a:pt x="9" y="114"/>
                  </a:lnTo>
                  <a:lnTo>
                    <a:pt x="9" y="11"/>
                  </a:lnTo>
                  <a:lnTo>
                    <a:pt x="6" y="3"/>
                  </a:lnTo>
                  <a:lnTo>
                    <a:pt x="0" y="0"/>
                  </a:lnTo>
                  <a:lnTo>
                    <a:pt x="40" y="0"/>
                  </a:lnTo>
                  <a:lnTo>
                    <a:pt x="34" y="3"/>
                  </a:lnTo>
                  <a:lnTo>
                    <a:pt x="31" y="1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sz="1350"/>
            </a:p>
          </p:txBody>
        </p:sp>
        <p:sp>
          <p:nvSpPr>
            <p:cNvPr id="18" name="Freeform 1717"/>
            <p:cNvSpPr>
              <a:spLocks/>
            </p:cNvSpPr>
            <p:nvPr/>
          </p:nvSpPr>
          <p:spPr bwMode="auto">
            <a:xfrm>
              <a:off x="3022" y="2867"/>
              <a:ext cx="152" cy="172"/>
            </a:xfrm>
            <a:custGeom>
              <a:avLst/>
              <a:gdLst>
                <a:gd name="T0" fmla="*/ 133 w 153"/>
                <a:gd name="T1" fmla="*/ 11 h 173"/>
                <a:gd name="T2" fmla="*/ 133 w 153"/>
                <a:gd name="T3" fmla="*/ 11 h 173"/>
                <a:gd name="T4" fmla="*/ 133 w 153"/>
                <a:gd name="T5" fmla="*/ 3 h 173"/>
                <a:gd name="T6" fmla="*/ 127 w 153"/>
                <a:gd name="T7" fmla="*/ 0 h 173"/>
                <a:gd name="T8" fmla="*/ 153 w 153"/>
                <a:gd name="T9" fmla="*/ 0 h 173"/>
                <a:gd name="T10" fmla="*/ 153 w 153"/>
                <a:gd name="T11" fmla="*/ 0 h 173"/>
                <a:gd name="T12" fmla="*/ 147 w 153"/>
                <a:gd name="T13" fmla="*/ 3 h 173"/>
                <a:gd name="T14" fmla="*/ 147 w 153"/>
                <a:gd name="T15" fmla="*/ 11 h 173"/>
                <a:gd name="T16" fmla="*/ 147 w 153"/>
                <a:gd name="T17" fmla="*/ 173 h 173"/>
                <a:gd name="T18" fmla="*/ 147 w 153"/>
                <a:gd name="T19" fmla="*/ 173 h 173"/>
                <a:gd name="T20" fmla="*/ 88 w 153"/>
                <a:gd name="T21" fmla="*/ 99 h 173"/>
                <a:gd name="T22" fmla="*/ 28 w 153"/>
                <a:gd name="T23" fmla="*/ 25 h 173"/>
                <a:gd name="T24" fmla="*/ 28 w 153"/>
                <a:gd name="T25" fmla="*/ 156 h 173"/>
                <a:gd name="T26" fmla="*/ 28 w 153"/>
                <a:gd name="T27" fmla="*/ 156 h 173"/>
                <a:gd name="T28" fmla="*/ 31 w 153"/>
                <a:gd name="T29" fmla="*/ 165 h 173"/>
                <a:gd name="T30" fmla="*/ 34 w 153"/>
                <a:gd name="T31" fmla="*/ 167 h 173"/>
                <a:gd name="T32" fmla="*/ 8 w 153"/>
                <a:gd name="T33" fmla="*/ 167 h 173"/>
                <a:gd name="T34" fmla="*/ 8 w 153"/>
                <a:gd name="T35" fmla="*/ 167 h 173"/>
                <a:gd name="T36" fmla="*/ 14 w 153"/>
                <a:gd name="T37" fmla="*/ 165 h 173"/>
                <a:gd name="T38" fmla="*/ 14 w 153"/>
                <a:gd name="T39" fmla="*/ 156 h 173"/>
                <a:gd name="T40" fmla="*/ 14 w 153"/>
                <a:gd name="T41" fmla="*/ 20 h 173"/>
                <a:gd name="T42" fmla="*/ 14 w 153"/>
                <a:gd name="T43" fmla="*/ 20 h 173"/>
                <a:gd name="T44" fmla="*/ 14 w 153"/>
                <a:gd name="T45" fmla="*/ 14 h 173"/>
                <a:gd name="T46" fmla="*/ 11 w 153"/>
                <a:gd name="T47" fmla="*/ 8 h 173"/>
                <a:gd name="T48" fmla="*/ 11 w 153"/>
                <a:gd name="T49" fmla="*/ 8 h 173"/>
                <a:gd name="T50" fmla="*/ 8 w 153"/>
                <a:gd name="T51" fmla="*/ 3 h 173"/>
                <a:gd name="T52" fmla="*/ 0 w 153"/>
                <a:gd name="T53" fmla="*/ 0 h 173"/>
                <a:gd name="T54" fmla="*/ 37 w 153"/>
                <a:gd name="T55" fmla="*/ 0 h 173"/>
                <a:gd name="T56" fmla="*/ 133 w 153"/>
                <a:gd name="T57" fmla="*/ 119 h 173"/>
                <a:gd name="T58" fmla="*/ 133 w 153"/>
                <a:gd name="T59" fmla="*/ 11 h 173"/>
                <a:gd name="T60" fmla="*/ 133 w 153"/>
                <a:gd name="T61" fmla="*/ 11 h 17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3" h="173">
                  <a:moveTo>
                    <a:pt x="133" y="11"/>
                  </a:moveTo>
                  <a:lnTo>
                    <a:pt x="133" y="11"/>
                  </a:lnTo>
                  <a:lnTo>
                    <a:pt x="133" y="3"/>
                  </a:lnTo>
                  <a:lnTo>
                    <a:pt x="127" y="0"/>
                  </a:lnTo>
                  <a:lnTo>
                    <a:pt x="153" y="0"/>
                  </a:lnTo>
                  <a:lnTo>
                    <a:pt x="147" y="3"/>
                  </a:lnTo>
                  <a:lnTo>
                    <a:pt x="147" y="11"/>
                  </a:lnTo>
                  <a:lnTo>
                    <a:pt x="147" y="173"/>
                  </a:lnTo>
                  <a:lnTo>
                    <a:pt x="88" y="99"/>
                  </a:lnTo>
                  <a:lnTo>
                    <a:pt x="28" y="25"/>
                  </a:lnTo>
                  <a:lnTo>
                    <a:pt x="28" y="156"/>
                  </a:lnTo>
                  <a:lnTo>
                    <a:pt x="31" y="165"/>
                  </a:lnTo>
                  <a:lnTo>
                    <a:pt x="34" y="167"/>
                  </a:lnTo>
                  <a:lnTo>
                    <a:pt x="8" y="167"/>
                  </a:lnTo>
                  <a:lnTo>
                    <a:pt x="14" y="165"/>
                  </a:lnTo>
                  <a:lnTo>
                    <a:pt x="14" y="156"/>
                  </a:lnTo>
                  <a:lnTo>
                    <a:pt x="14" y="20"/>
                  </a:lnTo>
                  <a:lnTo>
                    <a:pt x="14" y="14"/>
                  </a:lnTo>
                  <a:lnTo>
                    <a:pt x="11" y="8"/>
                  </a:lnTo>
                  <a:lnTo>
                    <a:pt x="8" y="3"/>
                  </a:lnTo>
                  <a:lnTo>
                    <a:pt x="0" y="0"/>
                  </a:lnTo>
                  <a:lnTo>
                    <a:pt x="37" y="0"/>
                  </a:lnTo>
                  <a:lnTo>
                    <a:pt x="133" y="119"/>
                  </a:lnTo>
                  <a:lnTo>
                    <a:pt x="133" y="1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sz="1350"/>
            </a:p>
          </p:txBody>
        </p:sp>
        <p:sp>
          <p:nvSpPr>
            <p:cNvPr id="19" name="Freeform 1718"/>
            <p:cNvSpPr>
              <a:spLocks/>
            </p:cNvSpPr>
            <p:nvPr/>
          </p:nvSpPr>
          <p:spPr bwMode="auto">
            <a:xfrm>
              <a:off x="3201" y="2867"/>
              <a:ext cx="38" cy="167"/>
            </a:xfrm>
            <a:custGeom>
              <a:avLst/>
              <a:gdLst>
                <a:gd name="T0" fmla="*/ 37 w 37"/>
                <a:gd name="T1" fmla="*/ 0 h 167"/>
                <a:gd name="T2" fmla="*/ 37 w 37"/>
                <a:gd name="T3" fmla="*/ 0 h 167"/>
                <a:gd name="T4" fmla="*/ 31 w 37"/>
                <a:gd name="T5" fmla="*/ 3 h 167"/>
                <a:gd name="T6" fmla="*/ 28 w 37"/>
                <a:gd name="T7" fmla="*/ 11 h 167"/>
                <a:gd name="T8" fmla="*/ 28 w 37"/>
                <a:gd name="T9" fmla="*/ 156 h 167"/>
                <a:gd name="T10" fmla="*/ 28 w 37"/>
                <a:gd name="T11" fmla="*/ 156 h 167"/>
                <a:gd name="T12" fmla="*/ 31 w 37"/>
                <a:gd name="T13" fmla="*/ 165 h 167"/>
                <a:gd name="T14" fmla="*/ 37 w 37"/>
                <a:gd name="T15" fmla="*/ 167 h 167"/>
                <a:gd name="T16" fmla="*/ 0 w 37"/>
                <a:gd name="T17" fmla="*/ 167 h 167"/>
                <a:gd name="T18" fmla="*/ 0 w 37"/>
                <a:gd name="T19" fmla="*/ 167 h 167"/>
                <a:gd name="T20" fmla="*/ 2 w 37"/>
                <a:gd name="T21" fmla="*/ 165 h 167"/>
                <a:gd name="T22" fmla="*/ 5 w 37"/>
                <a:gd name="T23" fmla="*/ 156 h 167"/>
                <a:gd name="T24" fmla="*/ 5 w 37"/>
                <a:gd name="T25" fmla="*/ 11 h 167"/>
                <a:gd name="T26" fmla="*/ 5 w 37"/>
                <a:gd name="T27" fmla="*/ 11 h 167"/>
                <a:gd name="T28" fmla="*/ 2 w 37"/>
                <a:gd name="T29" fmla="*/ 3 h 167"/>
                <a:gd name="T30" fmla="*/ 0 w 37"/>
                <a:gd name="T31" fmla="*/ 0 h 167"/>
                <a:gd name="T32" fmla="*/ 37 w 37"/>
                <a:gd name="T33" fmla="*/ 0 h 167"/>
                <a:gd name="T34" fmla="*/ 37 w 37"/>
                <a:gd name="T35" fmla="*/ 0 h 16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7" h="167">
                  <a:moveTo>
                    <a:pt x="37" y="0"/>
                  </a:moveTo>
                  <a:lnTo>
                    <a:pt x="37" y="0"/>
                  </a:lnTo>
                  <a:lnTo>
                    <a:pt x="31" y="3"/>
                  </a:lnTo>
                  <a:lnTo>
                    <a:pt x="28" y="11"/>
                  </a:lnTo>
                  <a:lnTo>
                    <a:pt x="28" y="156"/>
                  </a:lnTo>
                  <a:lnTo>
                    <a:pt x="31" y="165"/>
                  </a:lnTo>
                  <a:lnTo>
                    <a:pt x="37" y="167"/>
                  </a:lnTo>
                  <a:lnTo>
                    <a:pt x="0" y="167"/>
                  </a:lnTo>
                  <a:lnTo>
                    <a:pt x="2" y="165"/>
                  </a:lnTo>
                  <a:lnTo>
                    <a:pt x="5" y="156"/>
                  </a:lnTo>
                  <a:lnTo>
                    <a:pt x="5" y="11"/>
                  </a:lnTo>
                  <a:lnTo>
                    <a:pt x="2" y="3"/>
                  </a:lnTo>
                  <a:lnTo>
                    <a:pt x="0" y="0"/>
                  </a:lnTo>
                  <a:lnTo>
                    <a:pt x="37"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sz="1350"/>
            </a:p>
          </p:txBody>
        </p:sp>
        <p:sp>
          <p:nvSpPr>
            <p:cNvPr id="20" name="Freeform 1719"/>
            <p:cNvSpPr>
              <a:spLocks/>
            </p:cNvSpPr>
            <p:nvPr/>
          </p:nvSpPr>
          <p:spPr bwMode="auto">
            <a:xfrm>
              <a:off x="3250" y="2867"/>
              <a:ext cx="152" cy="172"/>
            </a:xfrm>
            <a:custGeom>
              <a:avLst/>
              <a:gdLst>
                <a:gd name="T0" fmla="*/ 131 w 153"/>
                <a:gd name="T1" fmla="*/ 11 h 173"/>
                <a:gd name="T2" fmla="*/ 131 w 153"/>
                <a:gd name="T3" fmla="*/ 11 h 173"/>
                <a:gd name="T4" fmla="*/ 131 w 153"/>
                <a:gd name="T5" fmla="*/ 3 h 173"/>
                <a:gd name="T6" fmla="*/ 125 w 153"/>
                <a:gd name="T7" fmla="*/ 0 h 173"/>
                <a:gd name="T8" fmla="*/ 153 w 153"/>
                <a:gd name="T9" fmla="*/ 0 h 173"/>
                <a:gd name="T10" fmla="*/ 153 w 153"/>
                <a:gd name="T11" fmla="*/ 0 h 173"/>
                <a:gd name="T12" fmla="*/ 148 w 153"/>
                <a:gd name="T13" fmla="*/ 6 h 173"/>
                <a:gd name="T14" fmla="*/ 142 w 153"/>
                <a:gd name="T15" fmla="*/ 11 h 173"/>
                <a:gd name="T16" fmla="*/ 142 w 153"/>
                <a:gd name="T17" fmla="*/ 11 h 173"/>
                <a:gd name="T18" fmla="*/ 82 w 153"/>
                <a:gd name="T19" fmla="*/ 173 h 173"/>
                <a:gd name="T20" fmla="*/ 82 w 153"/>
                <a:gd name="T21" fmla="*/ 173 h 173"/>
                <a:gd name="T22" fmla="*/ 14 w 153"/>
                <a:gd name="T23" fmla="*/ 11 h 173"/>
                <a:gd name="T24" fmla="*/ 14 w 153"/>
                <a:gd name="T25" fmla="*/ 11 h 173"/>
                <a:gd name="T26" fmla="*/ 8 w 153"/>
                <a:gd name="T27" fmla="*/ 6 h 173"/>
                <a:gd name="T28" fmla="*/ 0 w 153"/>
                <a:gd name="T29" fmla="*/ 0 h 173"/>
                <a:gd name="T30" fmla="*/ 45 w 153"/>
                <a:gd name="T31" fmla="*/ 0 h 173"/>
                <a:gd name="T32" fmla="*/ 45 w 153"/>
                <a:gd name="T33" fmla="*/ 0 h 173"/>
                <a:gd name="T34" fmla="*/ 43 w 153"/>
                <a:gd name="T35" fmla="*/ 3 h 173"/>
                <a:gd name="T36" fmla="*/ 40 w 153"/>
                <a:gd name="T37" fmla="*/ 6 h 173"/>
                <a:gd name="T38" fmla="*/ 43 w 153"/>
                <a:gd name="T39" fmla="*/ 14 h 173"/>
                <a:gd name="T40" fmla="*/ 43 w 153"/>
                <a:gd name="T41" fmla="*/ 14 h 173"/>
                <a:gd name="T42" fmla="*/ 85 w 153"/>
                <a:gd name="T43" fmla="*/ 128 h 173"/>
                <a:gd name="T44" fmla="*/ 85 w 153"/>
                <a:gd name="T45" fmla="*/ 128 h 173"/>
                <a:gd name="T46" fmla="*/ 131 w 153"/>
                <a:gd name="T47" fmla="*/ 11 h 173"/>
                <a:gd name="T48" fmla="*/ 131 w 153"/>
                <a:gd name="T49" fmla="*/ 11 h 17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53" h="173">
                  <a:moveTo>
                    <a:pt x="131" y="11"/>
                  </a:moveTo>
                  <a:lnTo>
                    <a:pt x="131" y="11"/>
                  </a:lnTo>
                  <a:lnTo>
                    <a:pt x="131" y="3"/>
                  </a:lnTo>
                  <a:lnTo>
                    <a:pt x="125" y="0"/>
                  </a:lnTo>
                  <a:lnTo>
                    <a:pt x="153" y="0"/>
                  </a:lnTo>
                  <a:lnTo>
                    <a:pt x="148" y="6"/>
                  </a:lnTo>
                  <a:lnTo>
                    <a:pt x="142" y="11"/>
                  </a:lnTo>
                  <a:lnTo>
                    <a:pt x="82" y="173"/>
                  </a:lnTo>
                  <a:lnTo>
                    <a:pt x="14" y="11"/>
                  </a:lnTo>
                  <a:lnTo>
                    <a:pt x="8" y="6"/>
                  </a:lnTo>
                  <a:lnTo>
                    <a:pt x="0" y="0"/>
                  </a:lnTo>
                  <a:lnTo>
                    <a:pt x="45" y="0"/>
                  </a:lnTo>
                  <a:lnTo>
                    <a:pt x="43" y="3"/>
                  </a:lnTo>
                  <a:lnTo>
                    <a:pt x="40" y="6"/>
                  </a:lnTo>
                  <a:lnTo>
                    <a:pt x="43" y="14"/>
                  </a:lnTo>
                  <a:lnTo>
                    <a:pt x="85" y="128"/>
                  </a:lnTo>
                  <a:lnTo>
                    <a:pt x="131" y="1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sz="1350"/>
            </a:p>
          </p:txBody>
        </p:sp>
        <p:sp>
          <p:nvSpPr>
            <p:cNvPr id="21" name="Freeform 1720"/>
            <p:cNvSpPr>
              <a:spLocks/>
            </p:cNvSpPr>
            <p:nvPr/>
          </p:nvSpPr>
          <p:spPr bwMode="auto">
            <a:xfrm>
              <a:off x="3411" y="2867"/>
              <a:ext cx="104" cy="167"/>
            </a:xfrm>
            <a:custGeom>
              <a:avLst/>
              <a:gdLst>
                <a:gd name="T0" fmla="*/ 94 w 105"/>
                <a:gd name="T1" fmla="*/ 23 h 167"/>
                <a:gd name="T2" fmla="*/ 94 w 105"/>
                <a:gd name="T3" fmla="*/ 23 h 167"/>
                <a:gd name="T4" fmla="*/ 85 w 105"/>
                <a:gd name="T5" fmla="*/ 14 h 167"/>
                <a:gd name="T6" fmla="*/ 74 w 105"/>
                <a:gd name="T7" fmla="*/ 11 h 167"/>
                <a:gd name="T8" fmla="*/ 74 w 105"/>
                <a:gd name="T9" fmla="*/ 11 h 167"/>
                <a:gd name="T10" fmla="*/ 31 w 105"/>
                <a:gd name="T11" fmla="*/ 11 h 167"/>
                <a:gd name="T12" fmla="*/ 31 w 105"/>
                <a:gd name="T13" fmla="*/ 68 h 167"/>
                <a:gd name="T14" fmla="*/ 71 w 105"/>
                <a:gd name="T15" fmla="*/ 68 h 167"/>
                <a:gd name="T16" fmla="*/ 71 w 105"/>
                <a:gd name="T17" fmla="*/ 68 h 167"/>
                <a:gd name="T18" fmla="*/ 76 w 105"/>
                <a:gd name="T19" fmla="*/ 65 h 167"/>
                <a:gd name="T20" fmla="*/ 79 w 105"/>
                <a:gd name="T21" fmla="*/ 62 h 167"/>
                <a:gd name="T22" fmla="*/ 79 w 105"/>
                <a:gd name="T23" fmla="*/ 88 h 167"/>
                <a:gd name="T24" fmla="*/ 79 w 105"/>
                <a:gd name="T25" fmla="*/ 88 h 167"/>
                <a:gd name="T26" fmla="*/ 76 w 105"/>
                <a:gd name="T27" fmla="*/ 82 h 167"/>
                <a:gd name="T28" fmla="*/ 71 w 105"/>
                <a:gd name="T29" fmla="*/ 82 h 167"/>
                <a:gd name="T30" fmla="*/ 31 w 105"/>
                <a:gd name="T31" fmla="*/ 82 h 167"/>
                <a:gd name="T32" fmla="*/ 31 w 105"/>
                <a:gd name="T33" fmla="*/ 153 h 167"/>
                <a:gd name="T34" fmla="*/ 31 w 105"/>
                <a:gd name="T35" fmla="*/ 153 h 167"/>
                <a:gd name="T36" fmla="*/ 59 w 105"/>
                <a:gd name="T37" fmla="*/ 156 h 167"/>
                <a:gd name="T38" fmla="*/ 59 w 105"/>
                <a:gd name="T39" fmla="*/ 156 h 167"/>
                <a:gd name="T40" fmla="*/ 76 w 105"/>
                <a:gd name="T41" fmla="*/ 156 h 167"/>
                <a:gd name="T42" fmla="*/ 88 w 105"/>
                <a:gd name="T43" fmla="*/ 153 h 167"/>
                <a:gd name="T44" fmla="*/ 96 w 105"/>
                <a:gd name="T45" fmla="*/ 148 h 167"/>
                <a:gd name="T46" fmla="*/ 105 w 105"/>
                <a:gd name="T47" fmla="*/ 139 h 167"/>
                <a:gd name="T48" fmla="*/ 99 w 105"/>
                <a:gd name="T49" fmla="*/ 167 h 167"/>
                <a:gd name="T50" fmla="*/ 0 w 105"/>
                <a:gd name="T51" fmla="*/ 167 h 167"/>
                <a:gd name="T52" fmla="*/ 0 w 105"/>
                <a:gd name="T53" fmla="*/ 167 h 167"/>
                <a:gd name="T54" fmla="*/ 5 w 105"/>
                <a:gd name="T55" fmla="*/ 165 h 167"/>
                <a:gd name="T56" fmla="*/ 8 w 105"/>
                <a:gd name="T57" fmla="*/ 156 h 167"/>
                <a:gd name="T58" fmla="*/ 8 w 105"/>
                <a:gd name="T59" fmla="*/ 11 h 167"/>
                <a:gd name="T60" fmla="*/ 8 w 105"/>
                <a:gd name="T61" fmla="*/ 11 h 167"/>
                <a:gd name="T62" fmla="*/ 5 w 105"/>
                <a:gd name="T63" fmla="*/ 3 h 167"/>
                <a:gd name="T64" fmla="*/ 0 w 105"/>
                <a:gd name="T65" fmla="*/ 0 h 167"/>
                <a:gd name="T66" fmla="*/ 94 w 105"/>
                <a:gd name="T67" fmla="*/ 0 h 167"/>
                <a:gd name="T68" fmla="*/ 94 w 105"/>
                <a:gd name="T69" fmla="*/ 23 h 167"/>
                <a:gd name="T70" fmla="*/ 94 w 105"/>
                <a:gd name="T71" fmla="*/ 23 h 16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5" h="167">
                  <a:moveTo>
                    <a:pt x="94" y="23"/>
                  </a:moveTo>
                  <a:lnTo>
                    <a:pt x="94" y="23"/>
                  </a:lnTo>
                  <a:lnTo>
                    <a:pt x="85" y="14"/>
                  </a:lnTo>
                  <a:lnTo>
                    <a:pt x="74" y="11"/>
                  </a:lnTo>
                  <a:lnTo>
                    <a:pt x="31" y="11"/>
                  </a:lnTo>
                  <a:lnTo>
                    <a:pt x="31" y="68"/>
                  </a:lnTo>
                  <a:lnTo>
                    <a:pt x="71" y="68"/>
                  </a:lnTo>
                  <a:lnTo>
                    <a:pt x="76" y="65"/>
                  </a:lnTo>
                  <a:lnTo>
                    <a:pt x="79" y="62"/>
                  </a:lnTo>
                  <a:lnTo>
                    <a:pt x="79" y="88"/>
                  </a:lnTo>
                  <a:lnTo>
                    <a:pt x="76" y="82"/>
                  </a:lnTo>
                  <a:lnTo>
                    <a:pt x="71" y="82"/>
                  </a:lnTo>
                  <a:lnTo>
                    <a:pt x="31" y="82"/>
                  </a:lnTo>
                  <a:lnTo>
                    <a:pt x="31" y="153"/>
                  </a:lnTo>
                  <a:lnTo>
                    <a:pt x="59" y="156"/>
                  </a:lnTo>
                  <a:lnTo>
                    <a:pt x="76" y="156"/>
                  </a:lnTo>
                  <a:lnTo>
                    <a:pt x="88" y="153"/>
                  </a:lnTo>
                  <a:lnTo>
                    <a:pt x="96" y="148"/>
                  </a:lnTo>
                  <a:lnTo>
                    <a:pt x="105" y="139"/>
                  </a:lnTo>
                  <a:lnTo>
                    <a:pt x="99" y="167"/>
                  </a:lnTo>
                  <a:lnTo>
                    <a:pt x="0" y="167"/>
                  </a:lnTo>
                  <a:lnTo>
                    <a:pt x="5" y="165"/>
                  </a:lnTo>
                  <a:lnTo>
                    <a:pt x="8" y="156"/>
                  </a:lnTo>
                  <a:lnTo>
                    <a:pt x="8" y="11"/>
                  </a:lnTo>
                  <a:lnTo>
                    <a:pt x="5" y="3"/>
                  </a:lnTo>
                  <a:lnTo>
                    <a:pt x="0" y="0"/>
                  </a:lnTo>
                  <a:lnTo>
                    <a:pt x="94" y="0"/>
                  </a:lnTo>
                  <a:lnTo>
                    <a:pt x="94" y="2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sz="1350"/>
            </a:p>
          </p:txBody>
        </p:sp>
        <p:sp>
          <p:nvSpPr>
            <p:cNvPr id="22" name="Freeform 1721"/>
            <p:cNvSpPr>
              <a:spLocks noEditPoints="1"/>
            </p:cNvSpPr>
            <p:nvPr/>
          </p:nvSpPr>
          <p:spPr bwMode="auto">
            <a:xfrm>
              <a:off x="3527" y="2867"/>
              <a:ext cx="146" cy="167"/>
            </a:xfrm>
            <a:custGeom>
              <a:avLst/>
              <a:gdLst>
                <a:gd name="T0" fmla="*/ 68 w 145"/>
                <a:gd name="T1" fmla="*/ 82 h 167"/>
                <a:gd name="T2" fmla="*/ 85 w 145"/>
                <a:gd name="T3" fmla="*/ 91 h 167"/>
                <a:gd name="T4" fmla="*/ 94 w 145"/>
                <a:gd name="T5" fmla="*/ 102 h 167"/>
                <a:gd name="T6" fmla="*/ 120 w 145"/>
                <a:gd name="T7" fmla="*/ 145 h 167"/>
                <a:gd name="T8" fmla="*/ 131 w 145"/>
                <a:gd name="T9" fmla="*/ 159 h 167"/>
                <a:gd name="T10" fmla="*/ 145 w 145"/>
                <a:gd name="T11" fmla="*/ 167 h 167"/>
                <a:gd name="T12" fmla="*/ 120 w 145"/>
                <a:gd name="T13" fmla="*/ 167 h 167"/>
                <a:gd name="T14" fmla="*/ 108 w 145"/>
                <a:gd name="T15" fmla="*/ 165 h 167"/>
                <a:gd name="T16" fmla="*/ 100 w 145"/>
                <a:gd name="T17" fmla="*/ 156 h 167"/>
                <a:gd name="T18" fmla="*/ 71 w 145"/>
                <a:gd name="T19" fmla="*/ 111 h 167"/>
                <a:gd name="T20" fmla="*/ 54 w 145"/>
                <a:gd name="T21" fmla="*/ 91 h 167"/>
                <a:gd name="T22" fmla="*/ 46 w 145"/>
                <a:gd name="T23" fmla="*/ 91 h 167"/>
                <a:gd name="T24" fmla="*/ 32 w 145"/>
                <a:gd name="T25" fmla="*/ 156 h 167"/>
                <a:gd name="T26" fmla="*/ 34 w 145"/>
                <a:gd name="T27" fmla="*/ 165 h 167"/>
                <a:gd name="T28" fmla="*/ 0 w 145"/>
                <a:gd name="T29" fmla="*/ 167 h 167"/>
                <a:gd name="T30" fmla="*/ 6 w 145"/>
                <a:gd name="T31" fmla="*/ 165 h 167"/>
                <a:gd name="T32" fmla="*/ 9 w 145"/>
                <a:gd name="T33" fmla="*/ 11 h 167"/>
                <a:gd name="T34" fmla="*/ 6 w 145"/>
                <a:gd name="T35" fmla="*/ 3 h 167"/>
                <a:gd name="T36" fmla="*/ 49 w 145"/>
                <a:gd name="T37" fmla="*/ 0 h 167"/>
                <a:gd name="T38" fmla="*/ 66 w 145"/>
                <a:gd name="T39" fmla="*/ 0 h 167"/>
                <a:gd name="T40" fmla="*/ 88 w 145"/>
                <a:gd name="T41" fmla="*/ 8 h 167"/>
                <a:gd name="T42" fmla="*/ 103 w 145"/>
                <a:gd name="T43" fmla="*/ 20 h 167"/>
                <a:gd name="T44" fmla="*/ 108 w 145"/>
                <a:gd name="T45" fmla="*/ 40 h 167"/>
                <a:gd name="T46" fmla="*/ 108 w 145"/>
                <a:gd name="T47" fmla="*/ 51 h 167"/>
                <a:gd name="T48" fmla="*/ 100 w 145"/>
                <a:gd name="T49" fmla="*/ 65 h 167"/>
                <a:gd name="T50" fmla="*/ 83 w 145"/>
                <a:gd name="T51" fmla="*/ 79 h 167"/>
                <a:gd name="T52" fmla="*/ 68 w 145"/>
                <a:gd name="T53" fmla="*/ 82 h 167"/>
                <a:gd name="T54" fmla="*/ 32 w 145"/>
                <a:gd name="T55" fmla="*/ 77 h 167"/>
                <a:gd name="T56" fmla="*/ 46 w 145"/>
                <a:gd name="T57" fmla="*/ 77 h 167"/>
                <a:gd name="T58" fmla="*/ 60 w 145"/>
                <a:gd name="T59" fmla="*/ 77 h 167"/>
                <a:gd name="T60" fmla="*/ 77 w 145"/>
                <a:gd name="T61" fmla="*/ 65 h 167"/>
                <a:gd name="T62" fmla="*/ 83 w 145"/>
                <a:gd name="T63" fmla="*/ 51 h 167"/>
                <a:gd name="T64" fmla="*/ 83 w 145"/>
                <a:gd name="T65" fmla="*/ 42 h 167"/>
                <a:gd name="T66" fmla="*/ 77 w 145"/>
                <a:gd name="T67" fmla="*/ 20 h 167"/>
                <a:gd name="T68" fmla="*/ 60 w 145"/>
                <a:gd name="T69" fmla="*/ 11 h 167"/>
                <a:gd name="T70" fmla="*/ 49 w 145"/>
                <a:gd name="T71" fmla="*/ 8 h 167"/>
                <a:gd name="T72" fmla="*/ 32 w 145"/>
                <a:gd name="T73" fmla="*/ 11 h 16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45" h="167">
                  <a:moveTo>
                    <a:pt x="68" y="82"/>
                  </a:moveTo>
                  <a:lnTo>
                    <a:pt x="68" y="82"/>
                  </a:lnTo>
                  <a:lnTo>
                    <a:pt x="77" y="85"/>
                  </a:lnTo>
                  <a:lnTo>
                    <a:pt x="85" y="91"/>
                  </a:lnTo>
                  <a:lnTo>
                    <a:pt x="94" y="102"/>
                  </a:lnTo>
                  <a:lnTo>
                    <a:pt x="108" y="125"/>
                  </a:lnTo>
                  <a:lnTo>
                    <a:pt x="120" y="145"/>
                  </a:lnTo>
                  <a:lnTo>
                    <a:pt x="131" y="159"/>
                  </a:lnTo>
                  <a:lnTo>
                    <a:pt x="139" y="165"/>
                  </a:lnTo>
                  <a:lnTo>
                    <a:pt x="145" y="167"/>
                  </a:lnTo>
                  <a:lnTo>
                    <a:pt x="120" y="167"/>
                  </a:lnTo>
                  <a:lnTo>
                    <a:pt x="114" y="167"/>
                  </a:lnTo>
                  <a:lnTo>
                    <a:pt x="108" y="165"/>
                  </a:lnTo>
                  <a:lnTo>
                    <a:pt x="100" y="156"/>
                  </a:lnTo>
                  <a:lnTo>
                    <a:pt x="71" y="111"/>
                  </a:lnTo>
                  <a:lnTo>
                    <a:pt x="60" y="96"/>
                  </a:lnTo>
                  <a:lnTo>
                    <a:pt x="54" y="91"/>
                  </a:lnTo>
                  <a:lnTo>
                    <a:pt x="46" y="91"/>
                  </a:lnTo>
                  <a:lnTo>
                    <a:pt x="32" y="91"/>
                  </a:lnTo>
                  <a:lnTo>
                    <a:pt x="32" y="156"/>
                  </a:lnTo>
                  <a:lnTo>
                    <a:pt x="34" y="165"/>
                  </a:lnTo>
                  <a:lnTo>
                    <a:pt x="37" y="167"/>
                  </a:lnTo>
                  <a:lnTo>
                    <a:pt x="0" y="167"/>
                  </a:lnTo>
                  <a:lnTo>
                    <a:pt x="6" y="165"/>
                  </a:lnTo>
                  <a:lnTo>
                    <a:pt x="9" y="156"/>
                  </a:lnTo>
                  <a:lnTo>
                    <a:pt x="9" y="11"/>
                  </a:lnTo>
                  <a:lnTo>
                    <a:pt x="6" y="3"/>
                  </a:lnTo>
                  <a:lnTo>
                    <a:pt x="0" y="0"/>
                  </a:lnTo>
                  <a:lnTo>
                    <a:pt x="49" y="0"/>
                  </a:lnTo>
                  <a:lnTo>
                    <a:pt x="66" y="0"/>
                  </a:lnTo>
                  <a:lnTo>
                    <a:pt x="77" y="3"/>
                  </a:lnTo>
                  <a:lnTo>
                    <a:pt x="88" y="8"/>
                  </a:lnTo>
                  <a:lnTo>
                    <a:pt x="97" y="14"/>
                  </a:lnTo>
                  <a:lnTo>
                    <a:pt x="103" y="20"/>
                  </a:lnTo>
                  <a:lnTo>
                    <a:pt x="105" y="28"/>
                  </a:lnTo>
                  <a:lnTo>
                    <a:pt x="108" y="40"/>
                  </a:lnTo>
                  <a:lnTo>
                    <a:pt x="108" y="51"/>
                  </a:lnTo>
                  <a:lnTo>
                    <a:pt x="105" y="60"/>
                  </a:lnTo>
                  <a:lnTo>
                    <a:pt x="100" y="65"/>
                  </a:lnTo>
                  <a:lnTo>
                    <a:pt x="94" y="71"/>
                  </a:lnTo>
                  <a:lnTo>
                    <a:pt x="83" y="79"/>
                  </a:lnTo>
                  <a:lnTo>
                    <a:pt x="68" y="82"/>
                  </a:lnTo>
                  <a:close/>
                  <a:moveTo>
                    <a:pt x="32" y="11"/>
                  </a:moveTo>
                  <a:lnTo>
                    <a:pt x="32" y="77"/>
                  </a:lnTo>
                  <a:lnTo>
                    <a:pt x="46" y="77"/>
                  </a:lnTo>
                  <a:lnTo>
                    <a:pt x="60" y="77"/>
                  </a:lnTo>
                  <a:lnTo>
                    <a:pt x="71" y="68"/>
                  </a:lnTo>
                  <a:lnTo>
                    <a:pt x="77" y="65"/>
                  </a:lnTo>
                  <a:lnTo>
                    <a:pt x="80" y="57"/>
                  </a:lnTo>
                  <a:lnTo>
                    <a:pt x="83" y="51"/>
                  </a:lnTo>
                  <a:lnTo>
                    <a:pt x="83" y="42"/>
                  </a:lnTo>
                  <a:lnTo>
                    <a:pt x="83" y="31"/>
                  </a:lnTo>
                  <a:lnTo>
                    <a:pt x="77" y="20"/>
                  </a:lnTo>
                  <a:lnTo>
                    <a:pt x="66" y="11"/>
                  </a:lnTo>
                  <a:lnTo>
                    <a:pt x="60" y="11"/>
                  </a:lnTo>
                  <a:lnTo>
                    <a:pt x="49" y="8"/>
                  </a:lnTo>
                  <a:lnTo>
                    <a:pt x="32" y="1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sz="1350"/>
            </a:p>
          </p:txBody>
        </p:sp>
        <p:sp>
          <p:nvSpPr>
            <p:cNvPr id="23" name="Freeform 1722"/>
            <p:cNvSpPr>
              <a:spLocks/>
            </p:cNvSpPr>
            <p:nvPr/>
          </p:nvSpPr>
          <p:spPr bwMode="auto">
            <a:xfrm>
              <a:off x="3673" y="2863"/>
              <a:ext cx="100" cy="172"/>
            </a:xfrm>
            <a:custGeom>
              <a:avLst/>
              <a:gdLst>
                <a:gd name="T0" fmla="*/ 102 w 102"/>
                <a:gd name="T1" fmla="*/ 122 h 173"/>
                <a:gd name="T2" fmla="*/ 97 w 102"/>
                <a:gd name="T3" fmla="*/ 142 h 173"/>
                <a:gd name="T4" fmla="*/ 85 w 102"/>
                <a:gd name="T5" fmla="*/ 159 h 173"/>
                <a:gd name="T6" fmla="*/ 68 w 102"/>
                <a:gd name="T7" fmla="*/ 170 h 173"/>
                <a:gd name="T8" fmla="*/ 48 w 102"/>
                <a:gd name="T9" fmla="*/ 173 h 173"/>
                <a:gd name="T10" fmla="*/ 34 w 102"/>
                <a:gd name="T11" fmla="*/ 170 h 173"/>
                <a:gd name="T12" fmla="*/ 3 w 102"/>
                <a:gd name="T13" fmla="*/ 159 h 173"/>
                <a:gd name="T14" fmla="*/ 0 w 102"/>
                <a:gd name="T15" fmla="*/ 122 h 173"/>
                <a:gd name="T16" fmla="*/ 14 w 102"/>
                <a:gd name="T17" fmla="*/ 148 h 173"/>
                <a:gd name="T18" fmla="*/ 37 w 102"/>
                <a:gd name="T19" fmla="*/ 162 h 173"/>
                <a:gd name="T20" fmla="*/ 46 w 102"/>
                <a:gd name="T21" fmla="*/ 162 h 173"/>
                <a:gd name="T22" fmla="*/ 63 w 102"/>
                <a:gd name="T23" fmla="*/ 159 h 173"/>
                <a:gd name="T24" fmla="*/ 74 w 102"/>
                <a:gd name="T25" fmla="*/ 151 h 173"/>
                <a:gd name="T26" fmla="*/ 80 w 102"/>
                <a:gd name="T27" fmla="*/ 131 h 173"/>
                <a:gd name="T28" fmla="*/ 80 w 102"/>
                <a:gd name="T29" fmla="*/ 122 h 173"/>
                <a:gd name="T30" fmla="*/ 68 w 102"/>
                <a:gd name="T31" fmla="*/ 105 h 173"/>
                <a:gd name="T32" fmla="*/ 37 w 102"/>
                <a:gd name="T33" fmla="*/ 88 h 173"/>
                <a:gd name="T34" fmla="*/ 23 w 102"/>
                <a:gd name="T35" fmla="*/ 80 h 173"/>
                <a:gd name="T36" fmla="*/ 3 w 102"/>
                <a:gd name="T37" fmla="*/ 57 h 173"/>
                <a:gd name="T38" fmla="*/ 3 w 102"/>
                <a:gd name="T39" fmla="*/ 43 h 173"/>
                <a:gd name="T40" fmla="*/ 6 w 102"/>
                <a:gd name="T41" fmla="*/ 26 h 173"/>
                <a:gd name="T42" fmla="*/ 20 w 102"/>
                <a:gd name="T43" fmla="*/ 11 h 173"/>
                <a:gd name="T44" fmla="*/ 54 w 102"/>
                <a:gd name="T45" fmla="*/ 0 h 173"/>
                <a:gd name="T46" fmla="*/ 71 w 102"/>
                <a:gd name="T47" fmla="*/ 3 h 173"/>
                <a:gd name="T48" fmla="*/ 88 w 102"/>
                <a:gd name="T49" fmla="*/ 9 h 173"/>
                <a:gd name="T50" fmla="*/ 91 w 102"/>
                <a:gd name="T51" fmla="*/ 43 h 173"/>
                <a:gd name="T52" fmla="*/ 77 w 102"/>
                <a:gd name="T53" fmla="*/ 23 h 173"/>
                <a:gd name="T54" fmla="*/ 57 w 102"/>
                <a:gd name="T55" fmla="*/ 11 h 173"/>
                <a:gd name="T56" fmla="*/ 48 w 102"/>
                <a:gd name="T57" fmla="*/ 11 h 173"/>
                <a:gd name="T58" fmla="*/ 29 w 102"/>
                <a:gd name="T59" fmla="*/ 20 h 173"/>
                <a:gd name="T60" fmla="*/ 23 w 102"/>
                <a:gd name="T61" fmla="*/ 37 h 173"/>
                <a:gd name="T62" fmla="*/ 23 w 102"/>
                <a:gd name="T63" fmla="*/ 45 h 173"/>
                <a:gd name="T64" fmla="*/ 40 w 102"/>
                <a:gd name="T65" fmla="*/ 63 h 173"/>
                <a:gd name="T66" fmla="*/ 57 w 102"/>
                <a:gd name="T67" fmla="*/ 68 h 173"/>
                <a:gd name="T68" fmla="*/ 88 w 102"/>
                <a:gd name="T69" fmla="*/ 88 h 173"/>
                <a:gd name="T70" fmla="*/ 100 w 102"/>
                <a:gd name="T71" fmla="*/ 102 h 173"/>
                <a:gd name="T72" fmla="*/ 102 w 102"/>
                <a:gd name="T73" fmla="*/ 122 h 17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02" h="173">
                  <a:moveTo>
                    <a:pt x="102" y="122"/>
                  </a:moveTo>
                  <a:lnTo>
                    <a:pt x="102" y="122"/>
                  </a:lnTo>
                  <a:lnTo>
                    <a:pt x="102" y="134"/>
                  </a:lnTo>
                  <a:lnTo>
                    <a:pt x="97" y="142"/>
                  </a:lnTo>
                  <a:lnTo>
                    <a:pt x="91" y="151"/>
                  </a:lnTo>
                  <a:lnTo>
                    <a:pt x="85" y="159"/>
                  </a:lnTo>
                  <a:lnTo>
                    <a:pt x="77" y="165"/>
                  </a:lnTo>
                  <a:lnTo>
                    <a:pt x="68" y="170"/>
                  </a:lnTo>
                  <a:lnTo>
                    <a:pt x="57" y="173"/>
                  </a:lnTo>
                  <a:lnTo>
                    <a:pt x="48" y="173"/>
                  </a:lnTo>
                  <a:lnTo>
                    <a:pt x="34" y="170"/>
                  </a:lnTo>
                  <a:lnTo>
                    <a:pt x="20" y="168"/>
                  </a:lnTo>
                  <a:lnTo>
                    <a:pt x="3" y="159"/>
                  </a:lnTo>
                  <a:lnTo>
                    <a:pt x="0" y="122"/>
                  </a:lnTo>
                  <a:lnTo>
                    <a:pt x="6" y="136"/>
                  </a:lnTo>
                  <a:lnTo>
                    <a:pt x="14" y="148"/>
                  </a:lnTo>
                  <a:lnTo>
                    <a:pt x="29" y="159"/>
                  </a:lnTo>
                  <a:lnTo>
                    <a:pt x="37" y="162"/>
                  </a:lnTo>
                  <a:lnTo>
                    <a:pt x="46" y="162"/>
                  </a:lnTo>
                  <a:lnTo>
                    <a:pt x="54" y="162"/>
                  </a:lnTo>
                  <a:lnTo>
                    <a:pt x="63" y="159"/>
                  </a:lnTo>
                  <a:lnTo>
                    <a:pt x="68" y="156"/>
                  </a:lnTo>
                  <a:lnTo>
                    <a:pt x="74" y="151"/>
                  </a:lnTo>
                  <a:lnTo>
                    <a:pt x="80" y="139"/>
                  </a:lnTo>
                  <a:lnTo>
                    <a:pt x="80" y="131"/>
                  </a:lnTo>
                  <a:lnTo>
                    <a:pt x="80" y="122"/>
                  </a:lnTo>
                  <a:lnTo>
                    <a:pt x="77" y="114"/>
                  </a:lnTo>
                  <a:lnTo>
                    <a:pt x="68" y="105"/>
                  </a:lnTo>
                  <a:lnTo>
                    <a:pt x="54" y="97"/>
                  </a:lnTo>
                  <a:lnTo>
                    <a:pt x="37" y="88"/>
                  </a:lnTo>
                  <a:lnTo>
                    <a:pt x="23" y="80"/>
                  </a:lnTo>
                  <a:lnTo>
                    <a:pt x="11" y="68"/>
                  </a:lnTo>
                  <a:lnTo>
                    <a:pt x="3" y="57"/>
                  </a:lnTo>
                  <a:lnTo>
                    <a:pt x="3" y="43"/>
                  </a:lnTo>
                  <a:lnTo>
                    <a:pt x="3" y="34"/>
                  </a:lnTo>
                  <a:lnTo>
                    <a:pt x="6" y="26"/>
                  </a:lnTo>
                  <a:lnTo>
                    <a:pt x="11" y="17"/>
                  </a:lnTo>
                  <a:lnTo>
                    <a:pt x="20" y="11"/>
                  </a:lnTo>
                  <a:lnTo>
                    <a:pt x="34" y="3"/>
                  </a:lnTo>
                  <a:lnTo>
                    <a:pt x="54" y="0"/>
                  </a:lnTo>
                  <a:lnTo>
                    <a:pt x="71" y="3"/>
                  </a:lnTo>
                  <a:lnTo>
                    <a:pt x="80" y="6"/>
                  </a:lnTo>
                  <a:lnTo>
                    <a:pt x="88" y="9"/>
                  </a:lnTo>
                  <a:lnTo>
                    <a:pt x="91" y="43"/>
                  </a:lnTo>
                  <a:lnTo>
                    <a:pt x="85" y="31"/>
                  </a:lnTo>
                  <a:lnTo>
                    <a:pt x="77" y="23"/>
                  </a:lnTo>
                  <a:lnTo>
                    <a:pt x="65" y="14"/>
                  </a:lnTo>
                  <a:lnTo>
                    <a:pt x="57" y="11"/>
                  </a:lnTo>
                  <a:lnTo>
                    <a:pt x="48" y="11"/>
                  </a:lnTo>
                  <a:lnTo>
                    <a:pt x="37" y="11"/>
                  </a:lnTo>
                  <a:lnTo>
                    <a:pt x="29" y="20"/>
                  </a:lnTo>
                  <a:lnTo>
                    <a:pt x="23" y="28"/>
                  </a:lnTo>
                  <a:lnTo>
                    <a:pt x="23" y="37"/>
                  </a:lnTo>
                  <a:lnTo>
                    <a:pt x="23" y="45"/>
                  </a:lnTo>
                  <a:lnTo>
                    <a:pt x="31" y="54"/>
                  </a:lnTo>
                  <a:lnTo>
                    <a:pt x="40" y="63"/>
                  </a:lnTo>
                  <a:lnTo>
                    <a:pt x="57" y="68"/>
                  </a:lnTo>
                  <a:lnTo>
                    <a:pt x="74" y="77"/>
                  </a:lnTo>
                  <a:lnTo>
                    <a:pt x="88" y="88"/>
                  </a:lnTo>
                  <a:lnTo>
                    <a:pt x="94" y="94"/>
                  </a:lnTo>
                  <a:lnTo>
                    <a:pt x="100" y="102"/>
                  </a:lnTo>
                  <a:lnTo>
                    <a:pt x="102" y="111"/>
                  </a:lnTo>
                  <a:lnTo>
                    <a:pt x="102" y="12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sz="1350"/>
            </a:p>
          </p:txBody>
        </p:sp>
        <p:sp>
          <p:nvSpPr>
            <p:cNvPr id="24" name="Freeform 1723"/>
            <p:cNvSpPr>
              <a:spLocks/>
            </p:cNvSpPr>
            <p:nvPr/>
          </p:nvSpPr>
          <p:spPr bwMode="auto">
            <a:xfrm>
              <a:off x="3790" y="2867"/>
              <a:ext cx="38" cy="167"/>
            </a:xfrm>
            <a:custGeom>
              <a:avLst/>
              <a:gdLst>
                <a:gd name="T0" fmla="*/ 37 w 37"/>
                <a:gd name="T1" fmla="*/ 0 h 167"/>
                <a:gd name="T2" fmla="*/ 37 w 37"/>
                <a:gd name="T3" fmla="*/ 0 h 167"/>
                <a:gd name="T4" fmla="*/ 32 w 37"/>
                <a:gd name="T5" fmla="*/ 3 h 167"/>
                <a:gd name="T6" fmla="*/ 29 w 37"/>
                <a:gd name="T7" fmla="*/ 11 h 167"/>
                <a:gd name="T8" fmla="*/ 29 w 37"/>
                <a:gd name="T9" fmla="*/ 156 h 167"/>
                <a:gd name="T10" fmla="*/ 29 w 37"/>
                <a:gd name="T11" fmla="*/ 156 h 167"/>
                <a:gd name="T12" fmla="*/ 32 w 37"/>
                <a:gd name="T13" fmla="*/ 165 h 167"/>
                <a:gd name="T14" fmla="*/ 37 w 37"/>
                <a:gd name="T15" fmla="*/ 167 h 167"/>
                <a:gd name="T16" fmla="*/ 0 w 37"/>
                <a:gd name="T17" fmla="*/ 167 h 167"/>
                <a:gd name="T18" fmla="*/ 0 w 37"/>
                <a:gd name="T19" fmla="*/ 167 h 167"/>
                <a:gd name="T20" fmla="*/ 3 w 37"/>
                <a:gd name="T21" fmla="*/ 165 h 167"/>
                <a:gd name="T22" fmla="*/ 6 w 37"/>
                <a:gd name="T23" fmla="*/ 156 h 167"/>
                <a:gd name="T24" fmla="*/ 6 w 37"/>
                <a:gd name="T25" fmla="*/ 11 h 167"/>
                <a:gd name="T26" fmla="*/ 6 w 37"/>
                <a:gd name="T27" fmla="*/ 11 h 167"/>
                <a:gd name="T28" fmla="*/ 3 w 37"/>
                <a:gd name="T29" fmla="*/ 3 h 167"/>
                <a:gd name="T30" fmla="*/ 0 w 37"/>
                <a:gd name="T31" fmla="*/ 0 h 167"/>
                <a:gd name="T32" fmla="*/ 37 w 37"/>
                <a:gd name="T33" fmla="*/ 0 h 167"/>
                <a:gd name="T34" fmla="*/ 37 w 37"/>
                <a:gd name="T35" fmla="*/ 0 h 16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7" h="167">
                  <a:moveTo>
                    <a:pt x="37" y="0"/>
                  </a:moveTo>
                  <a:lnTo>
                    <a:pt x="37" y="0"/>
                  </a:lnTo>
                  <a:lnTo>
                    <a:pt x="32" y="3"/>
                  </a:lnTo>
                  <a:lnTo>
                    <a:pt x="29" y="11"/>
                  </a:lnTo>
                  <a:lnTo>
                    <a:pt x="29" y="156"/>
                  </a:lnTo>
                  <a:lnTo>
                    <a:pt x="32" y="165"/>
                  </a:lnTo>
                  <a:lnTo>
                    <a:pt x="37" y="167"/>
                  </a:lnTo>
                  <a:lnTo>
                    <a:pt x="0" y="167"/>
                  </a:lnTo>
                  <a:lnTo>
                    <a:pt x="3" y="165"/>
                  </a:lnTo>
                  <a:lnTo>
                    <a:pt x="6" y="156"/>
                  </a:lnTo>
                  <a:lnTo>
                    <a:pt x="6" y="11"/>
                  </a:lnTo>
                  <a:lnTo>
                    <a:pt x="3" y="3"/>
                  </a:lnTo>
                  <a:lnTo>
                    <a:pt x="0" y="0"/>
                  </a:lnTo>
                  <a:lnTo>
                    <a:pt x="37"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sz="1350"/>
            </a:p>
          </p:txBody>
        </p:sp>
        <p:sp>
          <p:nvSpPr>
            <p:cNvPr id="25" name="Freeform 1724"/>
            <p:cNvSpPr>
              <a:spLocks/>
            </p:cNvSpPr>
            <p:nvPr/>
          </p:nvSpPr>
          <p:spPr bwMode="auto">
            <a:xfrm>
              <a:off x="3839" y="2867"/>
              <a:ext cx="131" cy="167"/>
            </a:xfrm>
            <a:custGeom>
              <a:avLst/>
              <a:gdLst>
                <a:gd name="T0" fmla="*/ 79 w 130"/>
                <a:gd name="T1" fmla="*/ 11 h 167"/>
                <a:gd name="T2" fmla="*/ 79 w 130"/>
                <a:gd name="T3" fmla="*/ 156 h 167"/>
                <a:gd name="T4" fmla="*/ 79 w 130"/>
                <a:gd name="T5" fmla="*/ 156 h 167"/>
                <a:gd name="T6" fmla="*/ 79 w 130"/>
                <a:gd name="T7" fmla="*/ 165 h 167"/>
                <a:gd name="T8" fmla="*/ 85 w 130"/>
                <a:gd name="T9" fmla="*/ 167 h 167"/>
                <a:gd name="T10" fmla="*/ 48 w 130"/>
                <a:gd name="T11" fmla="*/ 167 h 167"/>
                <a:gd name="T12" fmla="*/ 48 w 130"/>
                <a:gd name="T13" fmla="*/ 167 h 167"/>
                <a:gd name="T14" fmla="*/ 54 w 130"/>
                <a:gd name="T15" fmla="*/ 165 h 167"/>
                <a:gd name="T16" fmla="*/ 54 w 130"/>
                <a:gd name="T17" fmla="*/ 156 h 167"/>
                <a:gd name="T18" fmla="*/ 54 w 130"/>
                <a:gd name="T19" fmla="*/ 11 h 167"/>
                <a:gd name="T20" fmla="*/ 54 w 130"/>
                <a:gd name="T21" fmla="*/ 11 h 167"/>
                <a:gd name="T22" fmla="*/ 14 w 130"/>
                <a:gd name="T23" fmla="*/ 14 h 167"/>
                <a:gd name="T24" fmla="*/ 14 w 130"/>
                <a:gd name="T25" fmla="*/ 14 h 167"/>
                <a:gd name="T26" fmla="*/ 11 w 130"/>
                <a:gd name="T27" fmla="*/ 14 h 167"/>
                <a:gd name="T28" fmla="*/ 5 w 130"/>
                <a:gd name="T29" fmla="*/ 17 h 167"/>
                <a:gd name="T30" fmla="*/ 0 w 130"/>
                <a:gd name="T31" fmla="*/ 23 h 167"/>
                <a:gd name="T32" fmla="*/ 0 w 130"/>
                <a:gd name="T33" fmla="*/ 0 h 167"/>
                <a:gd name="T34" fmla="*/ 130 w 130"/>
                <a:gd name="T35" fmla="*/ 0 h 167"/>
                <a:gd name="T36" fmla="*/ 130 w 130"/>
                <a:gd name="T37" fmla="*/ 23 h 167"/>
                <a:gd name="T38" fmla="*/ 130 w 130"/>
                <a:gd name="T39" fmla="*/ 23 h 167"/>
                <a:gd name="T40" fmla="*/ 128 w 130"/>
                <a:gd name="T41" fmla="*/ 17 h 167"/>
                <a:gd name="T42" fmla="*/ 119 w 130"/>
                <a:gd name="T43" fmla="*/ 14 h 167"/>
                <a:gd name="T44" fmla="*/ 119 w 130"/>
                <a:gd name="T45" fmla="*/ 14 h 167"/>
                <a:gd name="T46" fmla="*/ 79 w 130"/>
                <a:gd name="T47" fmla="*/ 11 h 167"/>
                <a:gd name="T48" fmla="*/ 79 w 130"/>
                <a:gd name="T49" fmla="*/ 11 h 16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30" h="167">
                  <a:moveTo>
                    <a:pt x="79" y="11"/>
                  </a:moveTo>
                  <a:lnTo>
                    <a:pt x="79" y="156"/>
                  </a:lnTo>
                  <a:lnTo>
                    <a:pt x="79" y="165"/>
                  </a:lnTo>
                  <a:lnTo>
                    <a:pt x="85" y="167"/>
                  </a:lnTo>
                  <a:lnTo>
                    <a:pt x="48" y="167"/>
                  </a:lnTo>
                  <a:lnTo>
                    <a:pt x="54" y="165"/>
                  </a:lnTo>
                  <a:lnTo>
                    <a:pt x="54" y="156"/>
                  </a:lnTo>
                  <a:lnTo>
                    <a:pt x="54" y="11"/>
                  </a:lnTo>
                  <a:lnTo>
                    <a:pt x="14" y="14"/>
                  </a:lnTo>
                  <a:lnTo>
                    <a:pt x="11" y="14"/>
                  </a:lnTo>
                  <a:lnTo>
                    <a:pt x="5" y="17"/>
                  </a:lnTo>
                  <a:lnTo>
                    <a:pt x="0" y="23"/>
                  </a:lnTo>
                  <a:lnTo>
                    <a:pt x="0" y="0"/>
                  </a:lnTo>
                  <a:lnTo>
                    <a:pt x="130" y="0"/>
                  </a:lnTo>
                  <a:lnTo>
                    <a:pt x="130" y="23"/>
                  </a:lnTo>
                  <a:lnTo>
                    <a:pt x="128" y="17"/>
                  </a:lnTo>
                  <a:lnTo>
                    <a:pt x="119" y="14"/>
                  </a:lnTo>
                  <a:lnTo>
                    <a:pt x="79" y="1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sz="1350"/>
            </a:p>
          </p:txBody>
        </p:sp>
        <p:sp>
          <p:nvSpPr>
            <p:cNvPr id="26" name="Freeform 1725"/>
            <p:cNvSpPr>
              <a:spLocks/>
            </p:cNvSpPr>
            <p:nvPr/>
          </p:nvSpPr>
          <p:spPr bwMode="auto">
            <a:xfrm>
              <a:off x="3976" y="2867"/>
              <a:ext cx="142" cy="167"/>
            </a:xfrm>
            <a:custGeom>
              <a:avLst/>
              <a:gdLst>
                <a:gd name="T0" fmla="*/ 142 w 142"/>
                <a:gd name="T1" fmla="*/ 0 h 167"/>
                <a:gd name="T2" fmla="*/ 142 w 142"/>
                <a:gd name="T3" fmla="*/ 0 h 167"/>
                <a:gd name="T4" fmla="*/ 131 w 142"/>
                <a:gd name="T5" fmla="*/ 6 h 167"/>
                <a:gd name="T6" fmla="*/ 125 w 142"/>
                <a:gd name="T7" fmla="*/ 14 h 167"/>
                <a:gd name="T8" fmla="*/ 85 w 142"/>
                <a:gd name="T9" fmla="*/ 88 h 167"/>
                <a:gd name="T10" fmla="*/ 85 w 142"/>
                <a:gd name="T11" fmla="*/ 156 h 167"/>
                <a:gd name="T12" fmla="*/ 85 w 142"/>
                <a:gd name="T13" fmla="*/ 156 h 167"/>
                <a:gd name="T14" fmla="*/ 88 w 142"/>
                <a:gd name="T15" fmla="*/ 165 h 167"/>
                <a:gd name="T16" fmla="*/ 97 w 142"/>
                <a:gd name="T17" fmla="*/ 167 h 167"/>
                <a:gd name="T18" fmla="*/ 54 w 142"/>
                <a:gd name="T19" fmla="*/ 167 h 167"/>
                <a:gd name="T20" fmla="*/ 54 w 142"/>
                <a:gd name="T21" fmla="*/ 167 h 167"/>
                <a:gd name="T22" fmla="*/ 60 w 142"/>
                <a:gd name="T23" fmla="*/ 165 h 167"/>
                <a:gd name="T24" fmla="*/ 63 w 142"/>
                <a:gd name="T25" fmla="*/ 162 h 167"/>
                <a:gd name="T26" fmla="*/ 63 w 142"/>
                <a:gd name="T27" fmla="*/ 156 h 167"/>
                <a:gd name="T28" fmla="*/ 63 w 142"/>
                <a:gd name="T29" fmla="*/ 88 h 167"/>
                <a:gd name="T30" fmla="*/ 14 w 142"/>
                <a:gd name="T31" fmla="*/ 11 h 167"/>
                <a:gd name="T32" fmla="*/ 14 w 142"/>
                <a:gd name="T33" fmla="*/ 11 h 167"/>
                <a:gd name="T34" fmla="*/ 9 w 142"/>
                <a:gd name="T35" fmla="*/ 6 h 167"/>
                <a:gd name="T36" fmla="*/ 0 w 142"/>
                <a:gd name="T37" fmla="*/ 0 h 167"/>
                <a:gd name="T38" fmla="*/ 48 w 142"/>
                <a:gd name="T39" fmla="*/ 0 h 167"/>
                <a:gd name="T40" fmla="*/ 48 w 142"/>
                <a:gd name="T41" fmla="*/ 0 h 167"/>
                <a:gd name="T42" fmla="*/ 45 w 142"/>
                <a:gd name="T43" fmla="*/ 0 h 167"/>
                <a:gd name="T44" fmla="*/ 43 w 142"/>
                <a:gd name="T45" fmla="*/ 3 h 167"/>
                <a:gd name="T46" fmla="*/ 43 w 142"/>
                <a:gd name="T47" fmla="*/ 8 h 167"/>
                <a:gd name="T48" fmla="*/ 45 w 142"/>
                <a:gd name="T49" fmla="*/ 14 h 167"/>
                <a:gd name="T50" fmla="*/ 80 w 142"/>
                <a:gd name="T51" fmla="*/ 77 h 167"/>
                <a:gd name="T52" fmla="*/ 114 w 142"/>
                <a:gd name="T53" fmla="*/ 11 h 167"/>
                <a:gd name="T54" fmla="*/ 114 w 142"/>
                <a:gd name="T55" fmla="*/ 11 h 167"/>
                <a:gd name="T56" fmla="*/ 114 w 142"/>
                <a:gd name="T57" fmla="*/ 6 h 167"/>
                <a:gd name="T58" fmla="*/ 114 w 142"/>
                <a:gd name="T59" fmla="*/ 3 h 167"/>
                <a:gd name="T60" fmla="*/ 108 w 142"/>
                <a:gd name="T61" fmla="*/ 0 h 167"/>
                <a:gd name="T62" fmla="*/ 142 w 142"/>
                <a:gd name="T63" fmla="*/ 0 h 167"/>
                <a:gd name="T64" fmla="*/ 142 w 142"/>
                <a:gd name="T65" fmla="*/ 0 h 1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42" h="167">
                  <a:moveTo>
                    <a:pt x="142" y="0"/>
                  </a:moveTo>
                  <a:lnTo>
                    <a:pt x="142" y="0"/>
                  </a:lnTo>
                  <a:lnTo>
                    <a:pt x="131" y="6"/>
                  </a:lnTo>
                  <a:lnTo>
                    <a:pt x="125" y="14"/>
                  </a:lnTo>
                  <a:lnTo>
                    <a:pt x="85" y="88"/>
                  </a:lnTo>
                  <a:lnTo>
                    <a:pt x="85" y="156"/>
                  </a:lnTo>
                  <a:lnTo>
                    <a:pt x="88" y="165"/>
                  </a:lnTo>
                  <a:lnTo>
                    <a:pt x="97" y="167"/>
                  </a:lnTo>
                  <a:lnTo>
                    <a:pt x="54" y="167"/>
                  </a:lnTo>
                  <a:lnTo>
                    <a:pt x="60" y="165"/>
                  </a:lnTo>
                  <a:lnTo>
                    <a:pt x="63" y="162"/>
                  </a:lnTo>
                  <a:lnTo>
                    <a:pt x="63" y="156"/>
                  </a:lnTo>
                  <a:lnTo>
                    <a:pt x="63" y="88"/>
                  </a:lnTo>
                  <a:lnTo>
                    <a:pt x="14" y="11"/>
                  </a:lnTo>
                  <a:lnTo>
                    <a:pt x="9" y="6"/>
                  </a:lnTo>
                  <a:lnTo>
                    <a:pt x="0" y="0"/>
                  </a:lnTo>
                  <a:lnTo>
                    <a:pt x="48" y="0"/>
                  </a:lnTo>
                  <a:lnTo>
                    <a:pt x="45" y="0"/>
                  </a:lnTo>
                  <a:lnTo>
                    <a:pt x="43" y="3"/>
                  </a:lnTo>
                  <a:lnTo>
                    <a:pt x="43" y="8"/>
                  </a:lnTo>
                  <a:lnTo>
                    <a:pt x="45" y="14"/>
                  </a:lnTo>
                  <a:lnTo>
                    <a:pt x="80" y="77"/>
                  </a:lnTo>
                  <a:lnTo>
                    <a:pt x="114" y="11"/>
                  </a:lnTo>
                  <a:lnTo>
                    <a:pt x="114" y="6"/>
                  </a:lnTo>
                  <a:lnTo>
                    <a:pt x="114" y="3"/>
                  </a:lnTo>
                  <a:lnTo>
                    <a:pt x="108" y="0"/>
                  </a:lnTo>
                  <a:lnTo>
                    <a:pt x="142"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sz="1350"/>
            </a:p>
          </p:txBody>
        </p:sp>
        <p:sp>
          <p:nvSpPr>
            <p:cNvPr id="27" name="Freeform 1726"/>
            <p:cNvSpPr>
              <a:spLocks noEditPoints="1"/>
            </p:cNvSpPr>
            <p:nvPr/>
          </p:nvSpPr>
          <p:spPr bwMode="auto">
            <a:xfrm>
              <a:off x="4192" y="2863"/>
              <a:ext cx="155" cy="172"/>
            </a:xfrm>
            <a:custGeom>
              <a:avLst/>
              <a:gdLst>
                <a:gd name="T0" fmla="*/ 77 w 156"/>
                <a:gd name="T1" fmla="*/ 173 h 173"/>
                <a:gd name="T2" fmla="*/ 48 w 156"/>
                <a:gd name="T3" fmla="*/ 165 h 173"/>
                <a:gd name="T4" fmla="*/ 23 w 156"/>
                <a:gd name="T5" fmla="*/ 148 h 173"/>
                <a:gd name="T6" fmla="*/ 6 w 156"/>
                <a:gd name="T7" fmla="*/ 119 h 173"/>
                <a:gd name="T8" fmla="*/ 0 w 156"/>
                <a:gd name="T9" fmla="*/ 85 h 173"/>
                <a:gd name="T10" fmla="*/ 3 w 156"/>
                <a:gd name="T11" fmla="*/ 68 h 173"/>
                <a:gd name="T12" fmla="*/ 14 w 156"/>
                <a:gd name="T13" fmla="*/ 40 h 173"/>
                <a:gd name="T14" fmla="*/ 34 w 156"/>
                <a:gd name="T15" fmla="*/ 14 h 173"/>
                <a:gd name="T16" fmla="*/ 62 w 156"/>
                <a:gd name="T17" fmla="*/ 3 h 173"/>
                <a:gd name="T18" fmla="*/ 82 w 156"/>
                <a:gd name="T19" fmla="*/ 0 h 173"/>
                <a:gd name="T20" fmla="*/ 108 w 156"/>
                <a:gd name="T21" fmla="*/ 6 h 173"/>
                <a:gd name="T22" fmla="*/ 133 w 156"/>
                <a:gd name="T23" fmla="*/ 23 h 173"/>
                <a:gd name="T24" fmla="*/ 150 w 156"/>
                <a:gd name="T25" fmla="*/ 51 h 173"/>
                <a:gd name="T26" fmla="*/ 156 w 156"/>
                <a:gd name="T27" fmla="*/ 88 h 173"/>
                <a:gd name="T28" fmla="*/ 156 w 156"/>
                <a:gd name="T29" fmla="*/ 108 h 173"/>
                <a:gd name="T30" fmla="*/ 142 w 156"/>
                <a:gd name="T31" fmla="*/ 139 h 173"/>
                <a:gd name="T32" fmla="*/ 119 w 156"/>
                <a:gd name="T33" fmla="*/ 162 h 173"/>
                <a:gd name="T34" fmla="*/ 91 w 156"/>
                <a:gd name="T35" fmla="*/ 173 h 173"/>
                <a:gd name="T36" fmla="*/ 77 w 156"/>
                <a:gd name="T37" fmla="*/ 173 h 173"/>
                <a:gd name="T38" fmla="*/ 25 w 156"/>
                <a:gd name="T39" fmla="*/ 82 h 173"/>
                <a:gd name="T40" fmla="*/ 31 w 156"/>
                <a:gd name="T41" fmla="*/ 119 h 173"/>
                <a:gd name="T42" fmla="*/ 43 w 156"/>
                <a:gd name="T43" fmla="*/ 142 h 173"/>
                <a:gd name="T44" fmla="*/ 60 w 156"/>
                <a:gd name="T45" fmla="*/ 156 h 173"/>
                <a:gd name="T46" fmla="*/ 79 w 156"/>
                <a:gd name="T47" fmla="*/ 162 h 173"/>
                <a:gd name="T48" fmla="*/ 91 w 156"/>
                <a:gd name="T49" fmla="*/ 159 h 173"/>
                <a:gd name="T50" fmla="*/ 111 w 156"/>
                <a:gd name="T51" fmla="*/ 151 h 173"/>
                <a:gd name="T52" fmla="*/ 122 w 156"/>
                <a:gd name="T53" fmla="*/ 131 h 173"/>
                <a:gd name="T54" fmla="*/ 131 w 156"/>
                <a:gd name="T55" fmla="*/ 105 h 173"/>
                <a:gd name="T56" fmla="*/ 131 w 156"/>
                <a:gd name="T57" fmla="*/ 88 h 173"/>
                <a:gd name="T58" fmla="*/ 128 w 156"/>
                <a:gd name="T59" fmla="*/ 57 h 173"/>
                <a:gd name="T60" fmla="*/ 116 w 156"/>
                <a:gd name="T61" fmla="*/ 31 h 173"/>
                <a:gd name="T62" fmla="*/ 102 w 156"/>
                <a:gd name="T63" fmla="*/ 17 h 173"/>
                <a:gd name="T64" fmla="*/ 79 w 156"/>
                <a:gd name="T65" fmla="*/ 11 h 173"/>
                <a:gd name="T66" fmla="*/ 68 w 156"/>
                <a:gd name="T67" fmla="*/ 11 h 173"/>
                <a:gd name="T68" fmla="*/ 48 w 156"/>
                <a:gd name="T69" fmla="*/ 23 h 173"/>
                <a:gd name="T70" fmla="*/ 34 w 156"/>
                <a:gd name="T71" fmla="*/ 40 h 173"/>
                <a:gd name="T72" fmla="*/ 28 w 156"/>
                <a:gd name="T73" fmla="*/ 65 h 173"/>
                <a:gd name="T74" fmla="*/ 25 w 156"/>
                <a:gd name="T75" fmla="*/ 82 h 17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56" h="173">
                  <a:moveTo>
                    <a:pt x="77" y="173"/>
                  </a:moveTo>
                  <a:lnTo>
                    <a:pt x="77" y="173"/>
                  </a:lnTo>
                  <a:lnTo>
                    <a:pt x="62" y="170"/>
                  </a:lnTo>
                  <a:lnTo>
                    <a:pt x="48" y="165"/>
                  </a:lnTo>
                  <a:lnTo>
                    <a:pt x="34" y="159"/>
                  </a:lnTo>
                  <a:lnTo>
                    <a:pt x="23" y="148"/>
                  </a:lnTo>
                  <a:lnTo>
                    <a:pt x="14" y="134"/>
                  </a:lnTo>
                  <a:lnTo>
                    <a:pt x="6" y="119"/>
                  </a:lnTo>
                  <a:lnTo>
                    <a:pt x="3" y="102"/>
                  </a:lnTo>
                  <a:lnTo>
                    <a:pt x="0" y="85"/>
                  </a:lnTo>
                  <a:lnTo>
                    <a:pt x="3" y="68"/>
                  </a:lnTo>
                  <a:lnTo>
                    <a:pt x="6" y="54"/>
                  </a:lnTo>
                  <a:lnTo>
                    <a:pt x="14" y="40"/>
                  </a:lnTo>
                  <a:lnTo>
                    <a:pt x="23" y="26"/>
                  </a:lnTo>
                  <a:lnTo>
                    <a:pt x="34" y="14"/>
                  </a:lnTo>
                  <a:lnTo>
                    <a:pt x="48" y="6"/>
                  </a:lnTo>
                  <a:lnTo>
                    <a:pt x="62" y="3"/>
                  </a:lnTo>
                  <a:lnTo>
                    <a:pt x="82" y="0"/>
                  </a:lnTo>
                  <a:lnTo>
                    <a:pt x="94" y="3"/>
                  </a:lnTo>
                  <a:lnTo>
                    <a:pt x="108" y="6"/>
                  </a:lnTo>
                  <a:lnTo>
                    <a:pt x="122" y="14"/>
                  </a:lnTo>
                  <a:lnTo>
                    <a:pt x="133" y="23"/>
                  </a:lnTo>
                  <a:lnTo>
                    <a:pt x="142" y="37"/>
                  </a:lnTo>
                  <a:lnTo>
                    <a:pt x="150" y="51"/>
                  </a:lnTo>
                  <a:lnTo>
                    <a:pt x="156" y="68"/>
                  </a:lnTo>
                  <a:lnTo>
                    <a:pt x="156" y="88"/>
                  </a:lnTo>
                  <a:lnTo>
                    <a:pt x="156" y="108"/>
                  </a:lnTo>
                  <a:lnTo>
                    <a:pt x="150" y="125"/>
                  </a:lnTo>
                  <a:lnTo>
                    <a:pt x="142" y="139"/>
                  </a:lnTo>
                  <a:lnTo>
                    <a:pt x="131" y="153"/>
                  </a:lnTo>
                  <a:lnTo>
                    <a:pt x="119" y="162"/>
                  </a:lnTo>
                  <a:lnTo>
                    <a:pt x="105" y="168"/>
                  </a:lnTo>
                  <a:lnTo>
                    <a:pt x="91" y="173"/>
                  </a:lnTo>
                  <a:lnTo>
                    <a:pt x="77" y="173"/>
                  </a:lnTo>
                  <a:close/>
                  <a:moveTo>
                    <a:pt x="25" y="82"/>
                  </a:moveTo>
                  <a:lnTo>
                    <a:pt x="25" y="82"/>
                  </a:lnTo>
                  <a:lnTo>
                    <a:pt x="28" y="102"/>
                  </a:lnTo>
                  <a:lnTo>
                    <a:pt x="31" y="119"/>
                  </a:lnTo>
                  <a:lnTo>
                    <a:pt x="37" y="131"/>
                  </a:lnTo>
                  <a:lnTo>
                    <a:pt x="43" y="142"/>
                  </a:lnTo>
                  <a:lnTo>
                    <a:pt x="51" y="151"/>
                  </a:lnTo>
                  <a:lnTo>
                    <a:pt x="60" y="156"/>
                  </a:lnTo>
                  <a:lnTo>
                    <a:pt x="71" y="159"/>
                  </a:lnTo>
                  <a:lnTo>
                    <a:pt x="79" y="162"/>
                  </a:lnTo>
                  <a:lnTo>
                    <a:pt x="91" y="159"/>
                  </a:lnTo>
                  <a:lnTo>
                    <a:pt x="102" y="156"/>
                  </a:lnTo>
                  <a:lnTo>
                    <a:pt x="111" y="151"/>
                  </a:lnTo>
                  <a:lnTo>
                    <a:pt x="116" y="142"/>
                  </a:lnTo>
                  <a:lnTo>
                    <a:pt x="122" y="131"/>
                  </a:lnTo>
                  <a:lnTo>
                    <a:pt x="128" y="119"/>
                  </a:lnTo>
                  <a:lnTo>
                    <a:pt x="131" y="105"/>
                  </a:lnTo>
                  <a:lnTo>
                    <a:pt x="131" y="88"/>
                  </a:lnTo>
                  <a:lnTo>
                    <a:pt x="131" y="71"/>
                  </a:lnTo>
                  <a:lnTo>
                    <a:pt x="128" y="57"/>
                  </a:lnTo>
                  <a:lnTo>
                    <a:pt x="122" y="43"/>
                  </a:lnTo>
                  <a:lnTo>
                    <a:pt x="116" y="31"/>
                  </a:lnTo>
                  <a:lnTo>
                    <a:pt x="111" y="23"/>
                  </a:lnTo>
                  <a:lnTo>
                    <a:pt x="102" y="17"/>
                  </a:lnTo>
                  <a:lnTo>
                    <a:pt x="91" y="11"/>
                  </a:lnTo>
                  <a:lnTo>
                    <a:pt x="79" y="11"/>
                  </a:lnTo>
                  <a:lnTo>
                    <a:pt x="68" y="11"/>
                  </a:lnTo>
                  <a:lnTo>
                    <a:pt x="57" y="14"/>
                  </a:lnTo>
                  <a:lnTo>
                    <a:pt x="48" y="23"/>
                  </a:lnTo>
                  <a:lnTo>
                    <a:pt x="40" y="28"/>
                  </a:lnTo>
                  <a:lnTo>
                    <a:pt x="34" y="40"/>
                  </a:lnTo>
                  <a:lnTo>
                    <a:pt x="31" y="51"/>
                  </a:lnTo>
                  <a:lnTo>
                    <a:pt x="28" y="65"/>
                  </a:lnTo>
                  <a:lnTo>
                    <a:pt x="25" y="8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sz="1350"/>
            </a:p>
          </p:txBody>
        </p:sp>
        <p:sp>
          <p:nvSpPr>
            <p:cNvPr id="28" name="Freeform 1727"/>
            <p:cNvSpPr>
              <a:spLocks/>
            </p:cNvSpPr>
            <p:nvPr/>
          </p:nvSpPr>
          <p:spPr bwMode="auto">
            <a:xfrm>
              <a:off x="4365" y="2867"/>
              <a:ext cx="100" cy="167"/>
            </a:xfrm>
            <a:custGeom>
              <a:avLst/>
              <a:gdLst>
                <a:gd name="T0" fmla="*/ 37 w 100"/>
                <a:gd name="T1" fmla="*/ 167 h 167"/>
                <a:gd name="T2" fmla="*/ 0 w 100"/>
                <a:gd name="T3" fmla="*/ 167 h 167"/>
                <a:gd name="T4" fmla="*/ 0 w 100"/>
                <a:gd name="T5" fmla="*/ 167 h 167"/>
                <a:gd name="T6" fmla="*/ 6 w 100"/>
                <a:gd name="T7" fmla="*/ 165 h 167"/>
                <a:gd name="T8" fmla="*/ 6 w 100"/>
                <a:gd name="T9" fmla="*/ 156 h 167"/>
                <a:gd name="T10" fmla="*/ 6 w 100"/>
                <a:gd name="T11" fmla="*/ 11 h 167"/>
                <a:gd name="T12" fmla="*/ 6 w 100"/>
                <a:gd name="T13" fmla="*/ 11 h 167"/>
                <a:gd name="T14" fmla="*/ 6 w 100"/>
                <a:gd name="T15" fmla="*/ 3 h 167"/>
                <a:gd name="T16" fmla="*/ 0 w 100"/>
                <a:gd name="T17" fmla="*/ 0 h 167"/>
                <a:gd name="T18" fmla="*/ 100 w 100"/>
                <a:gd name="T19" fmla="*/ 0 h 167"/>
                <a:gd name="T20" fmla="*/ 100 w 100"/>
                <a:gd name="T21" fmla="*/ 23 h 167"/>
                <a:gd name="T22" fmla="*/ 100 w 100"/>
                <a:gd name="T23" fmla="*/ 23 h 167"/>
                <a:gd name="T24" fmla="*/ 91 w 100"/>
                <a:gd name="T25" fmla="*/ 14 h 167"/>
                <a:gd name="T26" fmla="*/ 77 w 100"/>
                <a:gd name="T27" fmla="*/ 11 h 167"/>
                <a:gd name="T28" fmla="*/ 77 w 100"/>
                <a:gd name="T29" fmla="*/ 11 h 167"/>
                <a:gd name="T30" fmla="*/ 31 w 100"/>
                <a:gd name="T31" fmla="*/ 11 h 167"/>
                <a:gd name="T32" fmla="*/ 31 w 100"/>
                <a:gd name="T33" fmla="*/ 68 h 167"/>
                <a:gd name="T34" fmla="*/ 71 w 100"/>
                <a:gd name="T35" fmla="*/ 68 h 167"/>
                <a:gd name="T36" fmla="*/ 71 w 100"/>
                <a:gd name="T37" fmla="*/ 68 h 167"/>
                <a:gd name="T38" fmla="*/ 77 w 100"/>
                <a:gd name="T39" fmla="*/ 65 h 167"/>
                <a:gd name="T40" fmla="*/ 80 w 100"/>
                <a:gd name="T41" fmla="*/ 62 h 167"/>
                <a:gd name="T42" fmla="*/ 80 w 100"/>
                <a:gd name="T43" fmla="*/ 88 h 167"/>
                <a:gd name="T44" fmla="*/ 80 w 100"/>
                <a:gd name="T45" fmla="*/ 88 h 167"/>
                <a:gd name="T46" fmla="*/ 77 w 100"/>
                <a:gd name="T47" fmla="*/ 82 h 167"/>
                <a:gd name="T48" fmla="*/ 71 w 100"/>
                <a:gd name="T49" fmla="*/ 82 h 167"/>
                <a:gd name="T50" fmla="*/ 31 w 100"/>
                <a:gd name="T51" fmla="*/ 82 h 167"/>
                <a:gd name="T52" fmla="*/ 31 w 100"/>
                <a:gd name="T53" fmla="*/ 156 h 167"/>
                <a:gd name="T54" fmla="*/ 31 w 100"/>
                <a:gd name="T55" fmla="*/ 156 h 167"/>
                <a:gd name="T56" fmla="*/ 31 w 100"/>
                <a:gd name="T57" fmla="*/ 165 h 167"/>
                <a:gd name="T58" fmla="*/ 37 w 100"/>
                <a:gd name="T59" fmla="*/ 167 h 167"/>
                <a:gd name="T60" fmla="*/ 37 w 100"/>
                <a:gd name="T61" fmla="*/ 167 h 16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00" h="167">
                  <a:moveTo>
                    <a:pt x="37" y="167"/>
                  </a:moveTo>
                  <a:lnTo>
                    <a:pt x="0" y="167"/>
                  </a:lnTo>
                  <a:lnTo>
                    <a:pt x="6" y="165"/>
                  </a:lnTo>
                  <a:lnTo>
                    <a:pt x="6" y="156"/>
                  </a:lnTo>
                  <a:lnTo>
                    <a:pt x="6" y="11"/>
                  </a:lnTo>
                  <a:lnTo>
                    <a:pt x="6" y="3"/>
                  </a:lnTo>
                  <a:lnTo>
                    <a:pt x="0" y="0"/>
                  </a:lnTo>
                  <a:lnTo>
                    <a:pt x="100" y="0"/>
                  </a:lnTo>
                  <a:lnTo>
                    <a:pt x="100" y="23"/>
                  </a:lnTo>
                  <a:lnTo>
                    <a:pt x="91" y="14"/>
                  </a:lnTo>
                  <a:lnTo>
                    <a:pt x="77" y="11"/>
                  </a:lnTo>
                  <a:lnTo>
                    <a:pt x="31" y="11"/>
                  </a:lnTo>
                  <a:lnTo>
                    <a:pt x="31" y="68"/>
                  </a:lnTo>
                  <a:lnTo>
                    <a:pt x="71" y="68"/>
                  </a:lnTo>
                  <a:lnTo>
                    <a:pt x="77" y="65"/>
                  </a:lnTo>
                  <a:lnTo>
                    <a:pt x="80" y="62"/>
                  </a:lnTo>
                  <a:lnTo>
                    <a:pt x="80" y="88"/>
                  </a:lnTo>
                  <a:lnTo>
                    <a:pt x="77" y="82"/>
                  </a:lnTo>
                  <a:lnTo>
                    <a:pt x="71" y="82"/>
                  </a:lnTo>
                  <a:lnTo>
                    <a:pt x="31" y="82"/>
                  </a:lnTo>
                  <a:lnTo>
                    <a:pt x="31" y="156"/>
                  </a:lnTo>
                  <a:lnTo>
                    <a:pt x="31" y="165"/>
                  </a:lnTo>
                  <a:lnTo>
                    <a:pt x="37" y="167"/>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sz="1350"/>
            </a:p>
          </p:txBody>
        </p:sp>
      </p:grpSp>
      <p:sp>
        <p:nvSpPr>
          <p:cNvPr id="5124" name="Rectangle 4"/>
          <p:cNvSpPr>
            <a:spLocks noGrp="1" noChangeArrowheads="1"/>
          </p:cNvSpPr>
          <p:nvPr>
            <p:ph type="ctrTitle"/>
          </p:nvPr>
        </p:nvSpPr>
        <p:spPr>
          <a:xfrm>
            <a:off x="478368" y="1700213"/>
            <a:ext cx="11235267" cy="1873250"/>
          </a:xfrm>
        </p:spPr>
        <p:txBody>
          <a:bodyPr anchor="t"/>
          <a:lstStyle>
            <a:lvl1pPr>
              <a:lnSpc>
                <a:spcPct val="90000"/>
              </a:lnSpc>
              <a:defRPr sz="4500" b="0">
                <a:solidFill>
                  <a:schemeClr val="tx1"/>
                </a:solidFill>
              </a:defRPr>
            </a:lvl1pPr>
          </a:lstStyle>
          <a:p>
            <a:pPr lvl="0"/>
            <a:r>
              <a:rPr lang="en-US" noProof="0" smtClean="0"/>
              <a:t>Click to edit Master title style</a:t>
            </a:r>
            <a:endParaRPr lang="en-GB" noProof="0" smtClean="0"/>
          </a:p>
        </p:txBody>
      </p:sp>
      <p:sp>
        <p:nvSpPr>
          <p:cNvPr id="5125" name="Rectangle 5"/>
          <p:cNvSpPr>
            <a:spLocks noGrp="1" noChangeArrowheads="1"/>
          </p:cNvSpPr>
          <p:nvPr>
            <p:ph type="subTitle" idx="1"/>
          </p:nvPr>
        </p:nvSpPr>
        <p:spPr>
          <a:xfrm>
            <a:off x="478368" y="4508500"/>
            <a:ext cx="11235267" cy="1981200"/>
          </a:xfrm>
        </p:spPr>
        <p:txBody>
          <a:bodyPr/>
          <a:lstStyle>
            <a:lvl1pPr marL="0" indent="0">
              <a:lnSpc>
                <a:spcPct val="90000"/>
              </a:lnSpc>
              <a:spcBef>
                <a:spcPct val="0"/>
              </a:spcBef>
              <a:spcAft>
                <a:spcPct val="45000"/>
              </a:spcAft>
              <a:buFont typeface="Wingdings" pitchFamily="2" charset="2"/>
              <a:buNone/>
              <a:defRPr sz="2700">
                <a:solidFill>
                  <a:schemeClr val="tx2"/>
                </a:solidFill>
              </a:defRPr>
            </a:lvl1pPr>
          </a:lstStyle>
          <a:p>
            <a:pPr lvl="0"/>
            <a:r>
              <a:rPr lang="en-US" noProof="0" smtClean="0"/>
              <a:t>Click to edit Master subtitle style</a:t>
            </a:r>
            <a:endParaRPr lang="en-GB" noProof="0" smtClean="0"/>
          </a:p>
        </p:txBody>
      </p:sp>
    </p:spTree>
    <p:extLst>
      <p:ext uri="{BB962C8B-B14F-4D97-AF65-F5344CB8AC3E}">
        <p14:creationId xmlns:p14="http://schemas.microsoft.com/office/powerpoint/2010/main" val="3236329016"/>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dt" sz="half" idx="10"/>
          </p:nvPr>
        </p:nvSpPr>
        <p:spPr>
          <a:ln/>
        </p:spPr>
        <p:txBody>
          <a:bodyPr/>
          <a:lstStyle>
            <a:lvl1pPr>
              <a:defRPr/>
            </a:lvl1pPr>
          </a:lstStyle>
          <a:p>
            <a:pPr>
              <a:defRPr/>
            </a:pPr>
            <a:endParaRPr lang="en-GB"/>
          </a:p>
        </p:txBody>
      </p:sp>
      <p:sp>
        <p:nvSpPr>
          <p:cNvPr id="5" name="Rectangle 7"/>
          <p:cNvSpPr>
            <a:spLocks noGrp="1" noChangeArrowheads="1"/>
          </p:cNvSpPr>
          <p:nvPr>
            <p:ph type="ftr" sz="quarter" idx="11"/>
          </p:nvPr>
        </p:nvSpPr>
        <p:spPr>
          <a:ln/>
        </p:spPr>
        <p:txBody>
          <a:bodyPr/>
          <a:lstStyle>
            <a:lvl1pPr>
              <a:defRPr/>
            </a:lvl1pPr>
          </a:lstStyle>
          <a:p>
            <a:pPr>
              <a:defRPr/>
            </a:pPr>
            <a:r>
              <a:rPr lang="en-GB"/>
              <a:t>Daniel Muijs University of Southampton </a:t>
            </a:r>
          </a:p>
        </p:txBody>
      </p:sp>
      <p:sp>
        <p:nvSpPr>
          <p:cNvPr id="6" name="Rectangle 8"/>
          <p:cNvSpPr>
            <a:spLocks noGrp="1" noChangeArrowheads="1"/>
          </p:cNvSpPr>
          <p:nvPr>
            <p:ph type="sldNum" sz="quarter" idx="12"/>
          </p:nvPr>
        </p:nvSpPr>
        <p:spPr>
          <a:ln/>
        </p:spPr>
        <p:txBody>
          <a:bodyPr/>
          <a:lstStyle>
            <a:lvl1pPr>
              <a:defRPr/>
            </a:lvl1pPr>
          </a:lstStyle>
          <a:p>
            <a:pPr>
              <a:defRPr/>
            </a:pPr>
            <a:fld id="{CB614449-3D1E-4DEA-8144-7CB3CB5B6B56}" type="slidenum">
              <a:rPr lang="en-GB"/>
              <a:pPr>
                <a:defRPr/>
              </a:pPr>
              <a:t>‹#›</a:t>
            </a:fld>
            <a:endParaRPr lang="en-GB"/>
          </a:p>
        </p:txBody>
      </p:sp>
    </p:spTree>
    <p:extLst>
      <p:ext uri="{BB962C8B-B14F-4D97-AF65-F5344CB8AC3E}">
        <p14:creationId xmlns:p14="http://schemas.microsoft.com/office/powerpoint/2010/main" val="260264979"/>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3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smtClean="0"/>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endParaRPr lang="en-GB"/>
          </a:p>
        </p:txBody>
      </p:sp>
      <p:sp>
        <p:nvSpPr>
          <p:cNvPr id="5" name="Rectangle 7"/>
          <p:cNvSpPr>
            <a:spLocks noGrp="1" noChangeArrowheads="1"/>
          </p:cNvSpPr>
          <p:nvPr>
            <p:ph type="ftr" sz="quarter" idx="11"/>
          </p:nvPr>
        </p:nvSpPr>
        <p:spPr>
          <a:ln/>
        </p:spPr>
        <p:txBody>
          <a:bodyPr/>
          <a:lstStyle>
            <a:lvl1pPr>
              <a:defRPr/>
            </a:lvl1pPr>
          </a:lstStyle>
          <a:p>
            <a:pPr>
              <a:defRPr/>
            </a:pPr>
            <a:r>
              <a:rPr lang="en-GB"/>
              <a:t>Daniel Muijs University of Southampton </a:t>
            </a:r>
          </a:p>
        </p:txBody>
      </p:sp>
      <p:sp>
        <p:nvSpPr>
          <p:cNvPr id="6" name="Rectangle 8"/>
          <p:cNvSpPr>
            <a:spLocks noGrp="1" noChangeArrowheads="1"/>
          </p:cNvSpPr>
          <p:nvPr>
            <p:ph type="sldNum" sz="quarter" idx="12"/>
          </p:nvPr>
        </p:nvSpPr>
        <p:spPr>
          <a:ln/>
        </p:spPr>
        <p:txBody>
          <a:bodyPr/>
          <a:lstStyle>
            <a:lvl1pPr>
              <a:defRPr/>
            </a:lvl1pPr>
          </a:lstStyle>
          <a:p>
            <a:pPr>
              <a:defRPr/>
            </a:pPr>
            <a:fld id="{6C77E497-F059-4815-B241-EB61D433F012}" type="slidenum">
              <a:rPr lang="en-GB"/>
              <a:pPr>
                <a:defRPr/>
              </a:pPr>
              <a:t>‹#›</a:t>
            </a:fld>
            <a:endParaRPr lang="en-GB"/>
          </a:p>
        </p:txBody>
      </p:sp>
    </p:spTree>
    <p:extLst>
      <p:ext uri="{BB962C8B-B14F-4D97-AF65-F5344CB8AC3E}">
        <p14:creationId xmlns:p14="http://schemas.microsoft.com/office/powerpoint/2010/main" val="4029964024"/>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78369" y="1700213"/>
            <a:ext cx="5516033" cy="450215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2" y="1700213"/>
            <a:ext cx="5516033" cy="450215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6"/>
          <p:cNvSpPr>
            <a:spLocks noGrp="1" noChangeArrowheads="1"/>
          </p:cNvSpPr>
          <p:nvPr>
            <p:ph type="dt" sz="half" idx="10"/>
          </p:nvPr>
        </p:nvSpPr>
        <p:spPr>
          <a:ln/>
        </p:spPr>
        <p:txBody>
          <a:bodyPr/>
          <a:lstStyle>
            <a:lvl1pPr>
              <a:defRPr/>
            </a:lvl1pPr>
          </a:lstStyle>
          <a:p>
            <a:pPr>
              <a:defRPr/>
            </a:pPr>
            <a:endParaRPr lang="en-GB"/>
          </a:p>
        </p:txBody>
      </p:sp>
      <p:sp>
        <p:nvSpPr>
          <p:cNvPr id="6" name="Rectangle 7"/>
          <p:cNvSpPr>
            <a:spLocks noGrp="1" noChangeArrowheads="1"/>
          </p:cNvSpPr>
          <p:nvPr>
            <p:ph type="ftr" sz="quarter" idx="11"/>
          </p:nvPr>
        </p:nvSpPr>
        <p:spPr>
          <a:ln/>
        </p:spPr>
        <p:txBody>
          <a:bodyPr/>
          <a:lstStyle>
            <a:lvl1pPr>
              <a:defRPr/>
            </a:lvl1pPr>
          </a:lstStyle>
          <a:p>
            <a:pPr>
              <a:defRPr/>
            </a:pPr>
            <a:r>
              <a:rPr lang="en-GB"/>
              <a:t>Daniel Muijs University of Southampton </a:t>
            </a:r>
          </a:p>
        </p:txBody>
      </p:sp>
      <p:sp>
        <p:nvSpPr>
          <p:cNvPr id="7" name="Rectangle 8"/>
          <p:cNvSpPr>
            <a:spLocks noGrp="1" noChangeArrowheads="1"/>
          </p:cNvSpPr>
          <p:nvPr>
            <p:ph type="sldNum" sz="quarter" idx="12"/>
          </p:nvPr>
        </p:nvSpPr>
        <p:spPr>
          <a:ln/>
        </p:spPr>
        <p:txBody>
          <a:bodyPr/>
          <a:lstStyle>
            <a:lvl1pPr>
              <a:defRPr/>
            </a:lvl1pPr>
          </a:lstStyle>
          <a:p>
            <a:pPr>
              <a:defRPr/>
            </a:pPr>
            <a:fld id="{56BD933B-3387-40BC-8B50-8D0DA416F905}" type="slidenum">
              <a:rPr lang="en-GB"/>
              <a:pPr>
                <a:defRPr/>
              </a:pPr>
              <a:t>‹#›</a:t>
            </a:fld>
            <a:endParaRPr lang="en-GB"/>
          </a:p>
        </p:txBody>
      </p:sp>
    </p:spTree>
    <p:extLst>
      <p:ext uri="{BB962C8B-B14F-4D97-AF65-F5344CB8AC3E}">
        <p14:creationId xmlns:p14="http://schemas.microsoft.com/office/powerpoint/2010/main" val="3285322482"/>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6"/>
          <p:cNvSpPr>
            <a:spLocks noGrp="1" noChangeArrowheads="1"/>
          </p:cNvSpPr>
          <p:nvPr>
            <p:ph type="dt" sz="half" idx="10"/>
          </p:nvPr>
        </p:nvSpPr>
        <p:spPr>
          <a:ln/>
        </p:spPr>
        <p:txBody>
          <a:bodyPr/>
          <a:lstStyle>
            <a:lvl1pPr>
              <a:defRPr/>
            </a:lvl1pPr>
          </a:lstStyle>
          <a:p>
            <a:pPr>
              <a:defRPr/>
            </a:pPr>
            <a:endParaRPr lang="en-GB"/>
          </a:p>
        </p:txBody>
      </p:sp>
      <p:sp>
        <p:nvSpPr>
          <p:cNvPr id="8" name="Rectangle 7"/>
          <p:cNvSpPr>
            <a:spLocks noGrp="1" noChangeArrowheads="1"/>
          </p:cNvSpPr>
          <p:nvPr>
            <p:ph type="ftr" sz="quarter" idx="11"/>
          </p:nvPr>
        </p:nvSpPr>
        <p:spPr>
          <a:ln/>
        </p:spPr>
        <p:txBody>
          <a:bodyPr/>
          <a:lstStyle>
            <a:lvl1pPr>
              <a:defRPr/>
            </a:lvl1pPr>
          </a:lstStyle>
          <a:p>
            <a:pPr>
              <a:defRPr/>
            </a:pPr>
            <a:r>
              <a:rPr lang="en-GB"/>
              <a:t>Daniel Muijs University of Southampton </a:t>
            </a:r>
          </a:p>
        </p:txBody>
      </p:sp>
      <p:sp>
        <p:nvSpPr>
          <p:cNvPr id="9" name="Rectangle 8"/>
          <p:cNvSpPr>
            <a:spLocks noGrp="1" noChangeArrowheads="1"/>
          </p:cNvSpPr>
          <p:nvPr>
            <p:ph type="sldNum" sz="quarter" idx="12"/>
          </p:nvPr>
        </p:nvSpPr>
        <p:spPr>
          <a:ln/>
        </p:spPr>
        <p:txBody>
          <a:bodyPr/>
          <a:lstStyle>
            <a:lvl1pPr>
              <a:defRPr/>
            </a:lvl1pPr>
          </a:lstStyle>
          <a:p>
            <a:pPr>
              <a:defRPr/>
            </a:pPr>
            <a:fld id="{33B8A957-FC15-41CD-A8C2-B9428CBD37FF}" type="slidenum">
              <a:rPr lang="en-GB"/>
              <a:pPr>
                <a:defRPr/>
              </a:pPr>
              <a:t>‹#›</a:t>
            </a:fld>
            <a:endParaRPr lang="en-GB"/>
          </a:p>
        </p:txBody>
      </p:sp>
    </p:spTree>
    <p:extLst>
      <p:ext uri="{BB962C8B-B14F-4D97-AF65-F5344CB8AC3E}">
        <p14:creationId xmlns:p14="http://schemas.microsoft.com/office/powerpoint/2010/main" val="2524744874"/>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6"/>
          <p:cNvSpPr>
            <a:spLocks noGrp="1" noChangeArrowheads="1"/>
          </p:cNvSpPr>
          <p:nvPr>
            <p:ph type="dt" sz="half" idx="10"/>
          </p:nvPr>
        </p:nvSpPr>
        <p:spPr>
          <a:ln/>
        </p:spPr>
        <p:txBody>
          <a:bodyPr/>
          <a:lstStyle>
            <a:lvl1pPr>
              <a:defRPr/>
            </a:lvl1pPr>
          </a:lstStyle>
          <a:p>
            <a:pPr>
              <a:defRPr/>
            </a:pPr>
            <a:endParaRPr lang="en-GB"/>
          </a:p>
        </p:txBody>
      </p:sp>
      <p:sp>
        <p:nvSpPr>
          <p:cNvPr id="4" name="Rectangle 7"/>
          <p:cNvSpPr>
            <a:spLocks noGrp="1" noChangeArrowheads="1"/>
          </p:cNvSpPr>
          <p:nvPr>
            <p:ph type="ftr" sz="quarter" idx="11"/>
          </p:nvPr>
        </p:nvSpPr>
        <p:spPr>
          <a:ln/>
        </p:spPr>
        <p:txBody>
          <a:bodyPr/>
          <a:lstStyle>
            <a:lvl1pPr>
              <a:defRPr/>
            </a:lvl1pPr>
          </a:lstStyle>
          <a:p>
            <a:pPr>
              <a:defRPr/>
            </a:pPr>
            <a:r>
              <a:rPr lang="en-GB"/>
              <a:t>Daniel Muijs University of Southampton </a:t>
            </a:r>
          </a:p>
        </p:txBody>
      </p:sp>
      <p:sp>
        <p:nvSpPr>
          <p:cNvPr id="5" name="Rectangle 8"/>
          <p:cNvSpPr>
            <a:spLocks noGrp="1" noChangeArrowheads="1"/>
          </p:cNvSpPr>
          <p:nvPr>
            <p:ph type="sldNum" sz="quarter" idx="12"/>
          </p:nvPr>
        </p:nvSpPr>
        <p:spPr>
          <a:ln/>
        </p:spPr>
        <p:txBody>
          <a:bodyPr/>
          <a:lstStyle>
            <a:lvl1pPr>
              <a:defRPr/>
            </a:lvl1pPr>
          </a:lstStyle>
          <a:p>
            <a:pPr>
              <a:defRPr/>
            </a:pPr>
            <a:fld id="{DE4F7E74-3B97-4997-BEF8-EB2E5767CDF9}" type="slidenum">
              <a:rPr lang="en-GB"/>
              <a:pPr>
                <a:defRPr/>
              </a:pPr>
              <a:t>‹#›</a:t>
            </a:fld>
            <a:endParaRPr lang="en-GB"/>
          </a:p>
        </p:txBody>
      </p:sp>
    </p:spTree>
    <p:extLst>
      <p:ext uri="{BB962C8B-B14F-4D97-AF65-F5344CB8AC3E}">
        <p14:creationId xmlns:p14="http://schemas.microsoft.com/office/powerpoint/2010/main" val="1083374600"/>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GB"/>
          </a:p>
        </p:txBody>
      </p:sp>
      <p:sp>
        <p:nvSpPr>
          <p:cNvPr id="3" name="Rectangle 7"/>
          <p:cNvSpPr>
            <a:spLocks noGrp="1" noChangeArrowheads="1"/>
          </p:cNvSpPr>
          <p:nvPr>
            <p:ph type="ftr" sz="quarter" idx="11"/>
          </p:nvPr>
        </p:nvSpPr>
        <p:spPr>
          <a:ln/>
        </p:spPr>
        <p:txBody>
          <a:bodyPr/>
          <a:lstStyle>
            <a:lvl1pPr>
              <a:defRPr/>
            </a:lvl1pPr>
          </a:lstStyle>
          <a:p>
            <a:pPr>
              <a:defRPr/>
            </a:pPr>
            <a:r>
              <a:rPr lang="en-GB"/>
              <a:t>Daniel Muijs University of Southampton </a:t>
            </a:r>
          </a:p>
        </p:txBody>
      </p:sp>
      <p:sp>
        <p:nvSpPr>
          <p:cNvPr id="4" name="Rectangle 8"/>
          <p:cNvSpPr>
            <a:spLocks noGrp="1" noChangeArrowheads="1"/>
          </p:cNvSpPr>
          <p:nvPr>
            <p:ph type="sldNum" sz="quarter" idx="12"/>
          </p:nvPr>
        </p:nvSpPr>
        <p:spPr>
          <a:ln/>
        </p:spPr>
        <p:txBody>
          <a:bodyPr/>
          <a:lstStyle>
            <a:lvl1pPr>
              <a:defRPr/>
            </a:lvl1pPr>
          </a:lstStyle>
          <a:p>
            <a:pPr>
              <a:defRPr/>
            </a:pPr>
            <a:fld id="{866015BB-DF68-4984-BBD3-F4848E502CA0}" type="slidenum">
              <a:rPr lang="en-GB"/>
              <a:pPr>
                <a:defRPr/>
              </a:pPr>
              <a:t>‹#›</a:t>
            </a:fld>
            <a:endParaRPr lang="en-GB"/>
          </a:p>
        </p:txBody>
      </p:sp>
    </p:spTree>
    <p:extLst>
      <p:ext uri="{BB962C8B-B14F-4D97-AF65-F5344CB8AC3E}">
        <p14:creationId xmlns:p14="http://schemas.microsoft.com/office/powerpoint/2010/main" val="95495571"/>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lstStyle>
            <a:lvl1pPr algn="l">
              <a:defRPr sz="1500" b="1"/>
            </a:lvl1pPr>
          </a:lstStyle>
          <a:p>
            <a:r>
              <a:rPr lang="en-US" smtClean="0"/>
              <a:t>Click to edit Master title style</a:t>
            </a:r>
            <a:endParaRPr lang="en-GB"/>
          </a:p>
        </p:txBody>
      </p:sp>
      <p:sp>
        <p:nvSpPr>
          <p:cNvPr id="3" name="Content Placeholder 2"/>
          <p:cNvSpPr>
            <a:spLocks noGrp="1"/>
          </p:cNvSpPr>
          <p:nvPr>
            <p:ph idx="1"/>
          </p:nvPr>
        </p:nvSpPr>
        <p:spPr>
          <a:xfrm>
            <a:off x="4766733" y="273053"/>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GB"/>
          </a:p>
        </p:txBody>
      </p:sp>
      <p:sp>
        <p:nvSpPr>
          <p:cNvPr id="6" name="Rectangle 7"/>
          <p:cNvSpPr>
            <a:spLocks noGrp="1" noChangeArrowheads="1"/>
          </p:cNvSpPr>
          <p:nvPr>
            <p:ph type="ftr" sz="quarter" idx="11"/>
          </p:nvPr>
        </p:nvSpPr>
        <p:spPr>
          <a:ln/>
        </p:spPr>
        <p:txBody>
          <a:bodyPr/>
          <a:lstStyle>
            <a:lvl1pPr>
              <a:defRPr/>
            </a:lvl1pPr>
          </a:lstStyle>
          <a:p>
            <a:pPr>
              <a:defRPr/>
            </a:pPr>
            <a:r>
              <a:rPr lang="en-GB"/>
              <a:t>Daniel Muijs University of Southampton </a:t>
            </a:r>
          </a:p>
        </p:txBody>
      </p:sp>
      <p:sp>
        <p:nvSpPr>
          <p:cNvPr id="7" name="Rectangle 8"/>
          <p:cNvSpPr>
            <a:spLocks noGrp="1" noChangeArrowheads="1"/>
          </p:cNvSpPr>
          <p:nvPr>
            <p:ph type="sldNum" sz="quarter" idx="12"/>
          </p:nvPr>
        </p:nvSpPr>
        <p:spPr>
          <a:ln/>
        </p:spPr>
        <p:txBody>
          <a:bodyPr/>
          <a:lstStyle>
            <a:lvl1pPr>
              <a:defRPr/>
            </a:lvl1pPr>
          </a:lstStyle>
          <a:p>
            <a:pPr>
              <a:defRPr/>
            </a:pPr>
            <a:fld id="{D8557806-0380-4244-AAC9-939F7B0B94AD}" type="slidenum">
              <a:rPr lang="en-GB"/>
              <a:pPr>
                <a:defRPr/>
              </a:pPr>
              <a:t>‹#›</a:t>
            </a:fld>
            <a:endParaRPr lang="en-GB"/>
          </a:p>
        </p:txBody>
      </p:sp>
    </p:spTree>
    <p:extLst>
      <p:ext uri="{BB962C8B-B14F-4D97-AF65-F5344CB8AC3E}">
        <p14:creationId xmlns:p14="http://schemas.microsoft.com/office/powerpoint/2010/main" val="288792285"/>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15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GB"/>
          </a:p>
        </p:txBody>
      </p:sp>
      <p:sp>
        <p:nvSpPr>
          <p:cNvPr id="6" name="Rectangle 7"/>
          <p:cNvSpPr>
            <a:spLocks noGrp="1" noChangeArrowheads="1"/>
          </p:cNvSpPr>
          <p:nvPr>
            <p:ph type="ftr" sz="quarter" idx="11"/>
          </p:nvPr>
        </p:nvSpPr>
        <p:spPr>
          <a:ln/>
        </p:spPr>
        <p:txBody>
          <a:bodyPr/>
          <a:lstStyle>
            <a:lvl1pPr>
              <a:defRPr/>
            </a:lvl1pPr>
          </a:lstStyle>
          <a:p>
            <a:pPr>
              <a:defRPr/>
            </a:pPr>
            <a:r>
              <a:rPr lang="en-GB"/>
              <a:t>Daniel Muijs University of Southampton </a:t>
            </a:r>
          </a:p>
        </p:txBody>
      </p:sp>
      <p:sp>
        <p:nvSpPr>
          <p:cNvPr id="7" name="Rectangle 8"/>
          <p:cNvSpPr>
            <a:spLocks noGrp="1" noChangeArrowheads="1"/>
          </p:cNvSpPr>
          <p:nvPr>
            <p:ph type="sldNum" sz="quarter" idx="12"/>
          </p:nvPr>
        </p:nvSpPr>
        <p:spPr>
          <a:ln/>
        </p:spPr>
        <p:txBody>
          <a:bodyPr/>
          <a:lstStyle>
            <a:lvl1pPr>
              <a:defRPr/>
            </a:lvl1pPr>
          </a:lstStyle>
          <a:p>
            <a:pPr>
              <a:defRPr/>
            </a:pPr>
            <a:fld id="{87F8ABCC-A576-4145-819A-25091278D002}" type="slidenum">
              <a:rPr lang="en-GB"/>
              <a:pPr>
                <a:defRPr/>
              </a:pPr>
              <a:t>‹#›</a:t>
            </a:fld>
            <a:endParaRPr lang="en-GB"/>
          </a:p>
        </p:txBody>
      </p:sp>
    </p:spTree>
    <p:extLst>
      <p:ext uri="{BB962C8B-B14F-4D97-AF65-F5344CB8AC3E}">
        <p14:creationId xmlns:p14="http://schemas.microsoft.com/office/powerpoint/2010/main" val="795572484"/>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dt" sz="half" idx="10"/>
          </p:nvPr>
        </p:nvSpPr>
        <p:spPr>
          <a:ln/>
        </p:spPr>
        <p:txBody>
          <a:bodyPr/>
          <a:lstStyle>
            <a:lvl1pPr>
              <a:defRPr/>
            </a:lvl1pPr>
          </a:lstStyle>
          <a:p>
            <a:pPr>
              <a:defRPr/>
            </a:pPr>
            <a:endParaRPr lang="en-GB"/>
          </a:p>
        </p:txBody>
      </p:sp>
      <p:sp>
        <p:nvSpPr>
          <p:cNvPr id="5" name="Rectangle 7"/>
          <p:cNvSpPr>
            <a:spLocks noGrp="1" noChangeArrowheads="1"/>
          </p:cNvSpPr>
          <p:nvPr>
            <p:ph type="ftr" sz="quarter" idx="11"/>
          </p:nvPr>
        </p:nvSpPr>
        <p:spPr>
          <a:ln/>
        </p:spPr>
        <p:txBody>
          <a:bodyPr/>
          <a:lstStyle>
            <a:lvl1pPr>
              <a:defRPr/>
            </a:lvl1pPr>
          </a:lstStyle>
          <a:p>
            <a:pPr>
              <a:defRPr/>
            </a:pPr>
            <a:r>
              <a:rPr lang="en-GB"/>
              <a:t>Daniel Muijs University of Southampton </a:t>
            </a:r>
          </a:p>
        </p:txBody>
      </p:sp>
      <p:sp>
        <p:nvSpPr>
          <p:cNvPr id="6" name="Rectangle 8"/>
          <p:cNvSpPr>
            <a:spLocks noGrp="1" noChangeArrowheads="1"/>
          </p:cNvSpPr>
          <p:nvPr>
            <p:ph type="sldNum" sz="quarter" idx="12"/>
          </p:nvPr>
        </p:nvSpPr>
        <p:spPr>
          <a:ln/>
        </p:spPr>
        <p:txBody>
          <a:bodyPr/>
          <a:lstStyle>
            <a:lvl1pPr>
              <a:defRPr/>
            </a:lvl1pPr>
          </a:lstStyle>
          <a:p>
            <a:pPr>
              <a:defRPr/>
            </a:pPr>
            <a:fld id="{46D43D9E-C72F-4862-917F-043FF6699B13}" type="slidenum">
              <a:rPr lang="en-GB"/>
              <a:pPr>
                <a:defRPr/>
              </a:pPr>
              <a:t>‹#›</a:t>
            </a:fld>
            <a:endParaRPr lang="en-GB"/>
          </a:p>
        </p:txBody>
      </p:sp>
    </p:spTree>
    <p:extLst>
      <p:ext uri="{BB962C8B-B14F-4D97-AF65-F5344CB8AC3E}">
        <p14:creationId xmlns:p14="http://schemas.microsoft.com/office/powerpoint/2010/main" val="29035917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r>
              <a:rPr lang="en-GB"/>
              <a:t>Daniel Muijs University of Southampton </a:t>
            </a: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BE1C7B0E-F4FC-43B5-AD8F-2BE1924D3104}" type="slidenum">
              <a:rPr lang="en-GB"/>
              <a:pPr>
                <a:defRPr/>
              </a:pPr>
              <a:t>‹#›</a:t>
            </a:fld>
            <a:endParaRPr lang="en-GB"/>
          </a:p>
        </p:txBody>
      </p:sp>
    </p:spTree>
    <p:extLst>
      <p:ext uri="{BB962C8B-B14F-4D97-AF65-F5344CB8AC3E}">
        <p14:creationId xmlns:p14="http://schemas.microsoft.com/office/powerpoint/2010/main" val="3843664467"/>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04817" y="3"/>
            <a:ext cx="2808816" cy="620236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78368" y="3"/>
            <a:ext cx="8223251" cy="6202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dt" sz="half" idx="10"/>
          </p:nvPr>
        </p:nvSpPr>
        <p:spPr>
          <a:ln/>
        </p:spPr>
        <p:txBody>
          <a:bodyPr/>
          <a:lstStyle>
            <a:lvl1pPr>
              <a:defRPr/>
            </a:lvl1pPr>
          </a:lstStyle>
          <a:p>
            <a:pPr>
              <a:defRPr/>
            </a:pPr>
            <a:endParaRPr lang="en-GB"/>
          </a:p>
        </p:txBody>
      </p:sp>
      <p:sp>
        <p:nvSpPr>
          <p:cNvPr id="5" name="Rectangle 7"/>
          <p:cNvSpPr>
            <a:spLocks noGrp="1" noChangeArrowheads="1"/>
          </p:cNvSpPr>
          <p:nvPr>
            <p:ph type="ftr" sz="quarter" idx="11"/>
          </p:nvPr>
        </p:nvSpPr>
        <p:spPr>
          <a:ln/>
        </p:spPr>
        <p:txBody>
          <a:bodyPr/>
          <a:lstStyle>
            <a:lvl1pPr>
              <a:defRPr/>
            </a:lvl1pPr>
          </a:lstStyle>
          <a:p>
            <a:pPr>
              <a:defRPr/>
            </a:pPr>
            <a:r>
              <a:rPr lang="en-GB"/>
              <a:t>Daniel Muijs University of Southampton </a:t>
            </a:r>
          </a:p>
        </p:txBody>
      </p:sp>
      <p:sp>
        <p:nvSpPr>
          <p:cNvPr id="6" name="Rectangle 8"/>
          <p:cNvSpPr>
            <a:spLocks noGrp="1" noChangeArrowheads="1"/>
          </p:cNvSpPr>
          <p:nvPr>
            <p:ph type="sldNum" sz="quarter" idx="12"/>
          </p:nvPr>
        </p:nvSpPr>
        <p:spPr>
          <a:ln/>
        </p:spPr>
        <p:txBody>
          <a:bodyPr/>
          <a:lstStyle>
            <a:lvl1pPr>
              <a:defRPr/>
            </a:lvl1pPr>
          </a:lstStyle>
          <a:p>
            <a:pPr>
              <a:defRPr/>
            </a:pPr>
            <a:fld id="{960532C9-7F83-4AC7-A410-D70F8E35766C}" type="slidenum">
              <a:rPr lang="en-GB"/>
              <a:pPr>
                <a:defRPr/>
              </a:pPr>
              <a:t>‹#›</a:t>
            </a:fld>
            <a:endParaRPr lang="en-GB"/>
          </a:p>
        </p:txBody>
      </p:sp>
    </p:spTree>
    <p:extLst>
      <p:ext uri="{BB962C8B-B14F-4D97-AF65-F5344CB8AC3E}">
        <p14:creationId xmlns:p14="http://schemas.microsoft.com/office/powerpoint/2010/main" val="432627742"/>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31800" y="908051"/>
            <a:ext cx="11328400" cy="4906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Date Placeholder 2"/>
          <p:cNvSpPr>
            <a:spLocks noGrp="1"/>
          </p:cNvSpPr>
          <p:nvPr>
            <p:ph type="dt" sz="half" idx="10"/>
          </p:nvPr>
        </p:nvSpPr>
        <p:spPr>
          <a:xfrm>
            <a:off x="914400" y="6248400"/>
            <a:ext cx="2540000" cy="457200"/>
          </a:xfrm>
        </p:spPr>
        <p:txBody>
          <a:bodyPr/>
          <a:lstStyle>
            <a:lvl1pPr>
              <a:defRPr>
                <a:solidFill>
                  <a:srgbClr val="323D43"/>
                </a:solidFill>
              </a:defRPr>
            </a:lvl1pPr>
          </a:lstStyle>
          <a:p>
            <a:pPr>
              <a:defRPr/>
            </a:pPr>
            <a:endParaRPr lang="en-US"/>
          </a:p>
        </p:txBody>
      </p:sp>
      <p:sp>
        <p:nvSpPr>
          <p:cNvPr id="4" name="Footer Placeholder 3"/>
          <p:cNvSpPr>
            <a:spLocks noGrp="1"/>
          </p:cNvSpPr>
          <p:nvPr>
            <p:ph type="ftr" sz="quarter" idx="11"/>
          </p:nvPr>
        </p:nvSpPr>
        <p:spPr>
          <a:xfrm>
            <a:off x="4165600" y="6248400"/>
            <a:ext cx="3860800" cy="457200"/>
          </a:xfrm>
        </p:spPr>
        <p:txBody>
          <a:bodyPr/>
          <a:lstStyle>
            <a:lvl1pPr>
              <a:defRPr>
                <a:solidFill>
                  <a:srgbClr val="323D43"/>
                </a:solidFill>
              </a:defRPr>
            </a:lvl1pPr>
          </a:lstStyle>
          <a:p>
            <a:pPr>
              <a:defRPr/>
            </a:pPr>
            <a:r>
              <a:rPr lang="en-GB"/>
              <a:t>Daniel Muijs University of Southampton </a:t>
            </a:r>
            <a:endParaRPr lang="en-US"/>
          </a:p>
        </p:txBody>
      </p:sp>
      <p:sp>
        <p:nvSpPr>
          <p:cNvPr id="5" name="Slide Number Placeholder 4"/>
          <p:cNvSpPr>
            <a:spLocks noGrp="1"/>
          </p:cNvSpPr>
          <p:nvPr>
            <p:ph type="sldNum" sz="quarter" idx="12"/>
          </p:nvPr>
        </p:nvSpPr>
        <p:spPr>
          <a:xfrm>
            <a:off x="9169400" y="6308725"/>
            <a:ext cx="2540000" cy="457200"/>
          </a:xfrm>
        </p:spPr>
        <p:txBody>
          <a:bodyPr/>
          <a:lstStyle>
            <a:lvl1pPr>
              <a:defRPr>
                <a:solidFill>
                  <a:srgbClr val="323D43"/>
                </a:solidFill>
              </a:defRPr>
            </a:lvl1pPr>
          </a:lstStyle>
          <a:p>
            <a:pPr>
              <a:defRPr/>
            </a:pPr>
            <a:fld id="{040FE1B7-CD27-44DA-8AD1-D4B2DA5B3A57}" type="slidenum">
              <a:rPr lang="en-GB"/>
              <a:pPr>
                <a:defRPr/>
              </a:pPr>
              <a:t>‹#›</a:t>
            </a:fld>
            <a:endParaRPr lang="en-GB"/>
          </a:p>
        </p:txBody>
      </p:sp>
    </p:spTree>
    <p:extLst>
      <p:ext uri="{BB962C8B-B14F-4D97-AF65-F5344CB8AC3E}">
        <p14:creationId xmlns:p14="http://schemas.microsoft.com/office/powerpoint/2010/main" val="3556045808"/>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031"/>
          <p:cNvSpPr>
            <a:spLocks noChangeArrowheads="1"/>
          </p:cNvSpPr>
          <p:nvPr/>
        </p:nvSpPr>
        <p:spPr bwMode="auto">
          <a:xfrm>
            <a:off x="-105833" y="3200400"/>
            <a:ext cx="12297833" cy="3657600"/>
          </a:xfrm>
          <a:prstGeom prst="rect">
            <a:avLst/>
          </a:prstGeom>
          <a:gradFill rotWithShape="0">
            <a:gsLst>
              <a:gs pos="0">
                <a:srgbClr val="014359"/>
              </a:gs>
              <a:gs pos="100000">
                <a:srgbClr val="007275"/>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1200">
                <a:solidFill>
                  <a:schemeClr val="tx1"/>
                </a:solidFill>
                <a:latin typeface="Lucida Sans" panose="020B0602030504020204" pitchFamily="34" charset="0"/>
                <a:ea typeface="MS PGothic" panose="020B0600070205080204" pitchFamily="34" charset="-128"/>
              </a:defRPr>
            </a:lvl1pPr>
            <a:lvl2pPr marL="742950" indent="-285750">
              <a:defRPr sz="1200">
                <a:solidFill>
                  <a:schemeClr val="tx1"/>
                </a:solidFill>
                <a:latin typeface="Lucida Sans" panose="020B0602030504020204" pitchFamily="34" charset="0"/>
                <a:ea typeface="MS PGothic" panose="020B0600070205080204" pitchFamily="34" charset="-128"/>
              </a:defRPr>
            </a:lvl2pPr>
            <a:lvl3pPr marL="1143000" indent="-228600">
              <a:defRPr sz="1200">
                <a:solidFill>
                  <a:schemeClr val="tx1"/>
                </a:solidFill>
                <a:latin typeface="Lucida Sans" panose="020B0602030504020204" pitchFamily="34" charset="0"/>
                <a:ea typeface="MS PGothic" panose="020B0600070205080204" pitchFamily="34" charset="-128"/>
              </a:defRPr>
            </a:lvl3pPr>
            <a:lvl4pPr marL="1600200" indent="-228600">
              <a:defRPr sz="1200">
                <a:solidFill>
                  <a:schemeClr val="tx1"/>
                </a:solidFill>
                <a:latin typeface="Lucida Sans" panose="020B0602030504020204" pitchFamily="34" charset="0"/>
                <a:ea typeface="MS PGothic" panose="020B0600070205080204" pitchFamily="34" charset="-128"/>
              </a:defRPr>
            </a:lvl4pPr>
            <a:lvl5pPr marL="2057400" indent="-228600">
              <a:defRPr sz="1200">
                <a:solidFill>
                  <a:schemeClr val="tx1"/>
                </a:solidFill>
                <a:latin typeface="Lucida Sans" panose="020B0602030504020204" pitchFamily="34"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Lucida Sans" panose="020B0602030504020204" pitchFamily="34"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Lucida Sans" panose="020B0602030504020204" pitchFamily="34"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Lucida Sans" panose="020B0602030504020204" pitchFamily="34"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Lucida Sans" panose="020B0602030504020204" pitchFamily="34" charset="0"/>
                <a:ea typeface="MS PGothic" panose="020B0600070205080204" pitchFamily="34" charset="-128"/>
              </a:defRPr>
            </a:lvl9pPr>
          </a:lstStyle>
          <a:p>
            <a:pPr algn="ctr">
              <a:defRPr/>
            </a:pPr>
            <a:endParaRPr lang="en-US" altLang="en-US" sz="900" smtClean="0"/>
          </a:p>
        </p:txBody>
      </p:sp>
      <p:sp>
        <p:nvSpPr>
          <p:cNvPr id="5" name="Rectangle 1032"/>
          <p:cNvSpPr>
            <a:spLocks noChangeArrowheads="1"/>
          </p:cNvSpPr>
          <p:nvPr/>
        </p:nvSpPr>
        <p:spPr bwMode="auto">
          <a:xfrm>
            <a:off x="-105833" y="0"/>
            <a:ext cx="12297833" cy="3276600"/>
          </a:xfrm>
          <a:prstGeom prst="rect">
            <a:avLst/>
          </a:prstGeom>
          <a:solidFill>
            <a:srgbClr val="014359"/>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1200">
                <a:solidFill>
                  <a:schemeClr val="tx1"/>
                </a:solidFill>
                <a:latin typeface="Lucida Sans" panose="020B0602030504020204" pitchFamily="34" charset="0"/>
                <a:ea typeface="MS PGothic" panose="020B0600070205080204" pitchFamily="34" charset="-128"/>
              </a:defRPr>
            </a:lvl1pPr>
            <a:lvl2pPr marL="742950" indent="-285750">
              <a:defRPr sz="1200">
                <a:solidFill>
                  <a:schemeClr val="tx1"/>
                </a:solidFill>
                <a:latin typeface="Lucida Sans" panose="020B0602030504020204" pitchFamily="34" charset="0"/>
                <a:ea typeface="MS PGothic" panose="020B0600070205080204" pitchFamily="34" charset="-128"/>
              </a:defRPr>
            </a:lvl2pPr>
            <a:lvl3pPr marL="1143000" indent="-228600">
              <a:defRPr sz="1200">
                <a:solidFill>
                  <a:schemeClr val="tx1"/>
                </a:solidFill>
                <a:latin typeface="Lucida Sans" panose="020B0602030504020204" pitchFamily="34" charset="0"/>
                <a:ea typeface="MS PGothic" panose="020B0600070205080204" pitchFamily="34" charset="-128"/>
              </a:defRPr>
            </a:lvl3pPr>
            <a:lvl4pPr marL="1600200" indent="-228600">
              <a:defRPr sz="1200">
                <a:solidFill>
                  <a:schemeClr val="tx1"/>
                </a:solidFill>
                <a:latin typeface="Lucida Sans" panose="020B0602030504020204" pitchFamily="34" charset="0"/>
                <a:ea typeface="MS PGothic" panose="020B0600070205080204" pitchFamily="34" charset="-128"/>
              </a:defRPr>
            </a:lvl4pPr>
            <a:lvl5pPr marL="2057400" indent="-228600">
              <a:defRPr sz="1200">
                <a:solidFill>
                  <a:schemeClr val="tx1"/>
                </a:solidFill>
                <a:latin typeface="Lucida Sans" panose="020B0602030504020204" pitchFamily="34"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Lucida Sans" panose="020B0602030504020204" pitchFamily="34"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Lucida Sans" panose="020B0602030504020204" pitchFamily="34"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Lucida Sans" panose="020B0602030504020204" pitchFamily="34"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Lucida Sans" panose="020B0602030504020204" pitchFamily="34" charset="0"/>
                <a:ea typeface="MS PGothic" panose="020B0600070205080204" pitchFamily="34" charset="-128"/>
              </a:defRPr>
            </a:lvl9pPr>
          </a:lstStyle>
          <a:p>
            <a:pPr algn="ctr">
              <a:defRPr/>
            </a:pPr>
            <a:endParaRPr lang="en-US" altLang="en-US" sz="1800" smtClean="0">
              <a:latin typeface="Arial" panose="020B0604020202020204" pitchFamily="34" charset="0"/>
            </a:endParaRPr>
          </a:p>
        </p:txBody>
      </p:sp>
      <p:pic>
        <p:nvPicPr>
          <p:cNvPr id="6" name="Picture 1038" descr="educ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15818" y="404813"/>
            <a:ext cx="3649133"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2" name="Rectangle 1026"/>
          <p:cNvSpPr>
            <a:spLocks noGrp="1" noChangeArrowheads="1"/>
          </p:cNvSpPr>
          <p:nvPr>
            <p:ph type="ctrTitle"/>
          </p:nvPr>
        </p:nvSpPr>
        <p:spPr>
          <a:xfrm>
            <a:off x="431800" y="1700216"/>
            <a:ext cx="11328400" cy="2160587"/>
          </a:xfrm>
        </p:spPr>
        <p:txBody>
          <a:bodyPr lIns="91440"/>
          <a:lstStyle>
            <a:lvl1pPr>
              <a:defRPr sz="5625">
                <a:solidFill>
                  <a:schemeClr val="bg1"/>
                </a:solidFill>
              </a:defRPr>
            </a:lvl1pPr>
          </a:lstStyle>
          <a:p>
            <a:pPr lvl="0"/>
            <a:r>
              <a:rPr lang="en-US" noProof="0" smtClean="0"/>
              <a:t>Click to edit Master title style</a:t>
            </a:r>
            <a:endParaRPr lang="en-GB" noProof="0" smtClean="0"/>
          </a:p>
        </p:txBody>
      </p:sp>
      <p:sp>
        <p:nvSpPr>
          <p:cNvPr id="10243" name="Rectangle 1027"/>
          <p:cNvSpPr>
            <a:spLocks noGrp="1" noChangeArrowheads="1"/>
          </p:cNvSpPr>
          <p:nvPr>
            <p:ph type="subTitle" idx="1"/>
          </p:nvPr>
        </p:nvSpPr>
        <p:spPr>
          <a:xfrm>
            <a:off x="431800" y="3933825"/>
            <a:ext cx="11328400" cy="1752600"/>
          </a:xfrm>
        </p:spPr>
        <p:txBody>
          <a:bodyPr lIns="91440"/>
          <a:lstStyle>
            <a:lvl1pPr marL="0" indent="0">
              <a:buFontTx/>
              <a:buNone/>
              <a:defRPr sz="2625">
                <a:solidFill>
                  <a:schemeClr val="accent1"/>
                </a:solidFill>
              </a:defRPr>
            </a:lvl1pPr>
          </a:lstStyle>
          <a:p>
            <a:pPr lvl="0"/>
            <a:r>
              <a:rPr lang="en-US" noProof="0" smtClean="0"/>
              <a:t>Click to edit Master subtitle style</a:t>
            </a:r>
            <a:endParaRPr lang="en-GB" noProof="0" smtClean="0"/>
          </a:p>
        </p:txBody>
      </p:sp>
      <p:sp>
        <p:nvSpPr>
          <p:cNvPr id="7" name="Rectangle 1030"/>
          <p:cNvSpPr>
            <a:spLocks noGrp="1" noChangeArrowheads="1"/>
          </p:cNvSpPr>
          <p:nvPr>
            <p:ph type="sldNum" sz="quarter" idx="10"/>
          </p:nvPr>
        </p:nvSpPr>
        <p:spPr>
          <a:xfrm>
            <a:off x="8737600" y="6245225"/>
            <a:ext cx="2844800" cy="476250"/>
          </a:xfrm>
        </p:spPr>
        <p:txBody>
          <a:bodyPr rIns="91440"/>
          <a:lstStyle>
            <a:lvl1pPr>
              <a:defRPr>
                <a:latin typeface="Arial" panose="020B0604020202020204" pitchFamily="34" charset="0"/>
              </a:defRPr>
            </a:lvl1pPr>
          </a:lstStyle>
          <a:p>
            <a:pPr>
              <a:defRPr/>
            </a:pPr>
            <a:fld id="{552BE518-3AE3-465B-9C97-8AE51293F1EA}" type="slidenum">
              <a:rPr lang="en-GB" altLang="en-US"/>
              <a:pPr>
                <a:defRPr/>
              </a:pPr>
              <a:t>‹#›</a:t>
            </a:fld>
            <a:endParaRPr lang="en-GB" altLang="en-US"/>
          </a:p>
        </p:txBody>
      </p:sp>
    </p:spTree>
    <p:extLst>
      <p:ext uri="{BB962C8B-B14F-4D97-AF65-F5344CB8AC3E}">
        <p14:creationId xmlns:p14="http://schemas.microsoft.com/office/powerpoint/2010/main" val="369098625"/>
      </p:ext>
    </p:extLst>
  </p:cSld>
  <p:clrMapOvr>
    <a:masterClrMapping/>
  </p:clrMapOvr>
  <p:transition spd="med">
    <p:fade thruBlk="1"/>
  </p:transition>
</p:sldLayout>
</file>

<file path=ppt/slideLayouts/slideLayout2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p:txBody>
          <a:bodyPr/>
          <a:lstStyle>
            <a:lvl1pPr>
              <a:defRPr/>
            </a:lvl1pPr>
          </a:lstStyle>
          <a:p>
            <a:pPr>
              <a:defRPr/>
            </a:pPr>
            <a:r>
              <a:rPr lang="en-GB" altLang="en-US"/>
              <a:t>Daniel Muijs University of Southampton </a:t>
            </a:r>
            <a:endParaRPr lang="en-US" altLang="en-US"/>
          </a:p>
        </p:txBody>
      </p:sp>
      <p:sp>
        <p:nvSpPr>
          <p:cNvPr id="6" name="Rectangle 6"/>
          <p:cNvSpPr>
            <a:spLocks noGrp="1" noChangeArrowheads="1"/>
          </p:cNvSpPr>
          <p:nvPr>
            <p:ph type="sldNum" sz="quarter" idx="12"/>
          </p:nvPr>
        </p:nvSpPr>
        <p:spPr/>
        <p:txBody>
          <a:bodyPr/>
          <a:lstStyle>
            <a:lvl1pPr>
              <a:defRPr/>
            </a:lvl1pPr>
          </a:lstStyle>
          <a:p>
            <a:pPr>
              <a:defRPr/>
            </a:pPr>
            <a:fld id="{ECBAF062-6A56-4E9D-BF93-ED18BAAF1F2B}" type="slidenum">
              <a:rPr lang="en-GB"/>
              <a:pPr>
                <a:defRPr/>
              </a:pPr>
              <a:t>‹#›</a:t>
            </a:fld>
            <a:endParaRPr lang="en-GB"/>
          </a:p>
        </p:txBody>
      </p:sp>
    </p:spTree>
    <p:extLst>
      <p:ext uri="{BB962C8B-B14F-4D97-AF65-F5344CB8AC3E}">
        <p14:creationId xmlns:p14="http://schemas.microsoft.com/office/powerpoint/2010/main" val="4143053594"/>
      </p:ext>
    </p:extLst>
  </p:cSld>
  <p:clrMapOvr>
    <a:masterClrMapping/>
  </p:clrMapOvr>
  <p:transition spd="med">
    <p:fade thruBlk="1"/>
  </p:transition>
</p:sldLayout>
</file>

<file path=ppt/slideLayouts/slideLayout2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lstStyle>
            <a:lvl1pPr algn="l">
              <a:defRPr sz="3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p:txBody>
          <a:bodyPr/>
          <a:lstStyle>
            <a:lvl1pPr>
              <a:defRPr/>
            </a:lvl1pPr>
          </a:lstStyle>
          <a:p>
            <a:pPr>
              <a:defRPr/>
            </a:pPr>
            <a:r>
              <a:rPr lang="en-GB" altLang="en-US"/>
              <a:t>Daniel Muijs University of Southampton </a:t>
            </a:r>
            <a:endParaRPr lang="en-US" altLang="en-US"/>
          </a:p>
        </p:txBody>
      </p:sp>
      <p:sp>
        <p:nvSpPr>
          <p:cNvPr id="6" name="Rectangle 6"/>
          <p:cNvSpPr>
            <a:spLocks noGrp="1" noChangeArrowheads="1"/>
          </p:cNvSpPr>
          <p:nvPr>
            <p:ph type="sldNum" sz="quarter" idx="12"/>
          </p:nvPr>
        </p:nvSpPr>
        <p:spPr/>
        <p:txBody>
          <a:bodyPr/>
          <a:lstStyle>
            <a:lvl1pPr>
              <a:defRPr/>
            </a:lvl1pPr>
          </a:lstStyle>
          <a:p>
            <a:pPr>
              <a:defRPr/>
            </a:pPr>
            <a:fld id="{84779D06-E78A-4109-81B8-16B738444D8C}" type="slidenum">
              <a:rPr lang="en-GB"/>
              <a:pPr>
                <a:defRPr/>
              </a:pPr>
              <a:t>‹#›</a:t>
            </a:fld>
            <a:endParaRPr lang="en-GB"/>
          </a:p>
        </p:txBody>
      </p:sp>
    </p:spTree>
    <p:extLst>
      <p:ext uri="{BB962C8B-B14F-4D97-AF65-F5344CB8AC3E}">
        <p14:creationId xmlns:p14="http://schemas.microsoft.com/office/powerpoint/2010/main" val="255817790"/>
      </p:ext>
    </p:extLst>
  </p:cSld>
  <p:clrMapOvr>
    <a:masterClrMapping/>
  </p:clrMapOvr>
  <p:transition spd="med">
    <p:fade thruBlk="1"/>
  </p:transition>
</p:sldLayout>
</file>

<file path=ppt/slideLayouts/slideLayout2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31800" y="1700213"/>
            <a:ext cx="55626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700213"/>
            <a:ext cx="55626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9"/>
          <p:cNvSpPr>
            <a:spLocks noGrp="1" noChangeArrowheads="1"/>
          </p:cNvSpPr>
          <p:nvPr>
            <p:ph type="dt" sz="half" idx="10"/>
          </p:nvPr>
        </p:nvSpPr>
        <p:spPr/>
        <p:txBody>
          <a:bodyPr/>
          <a:lstStyle>
            <a:lvl1pPr>
              <a:defRPr/>
            </a:lvl1pPr>
          </a:lstStyle>
          <a:p>
            <a:pPr>
              <a:defRPr/>
            </a:pPr>
            <a:endParaRPr lang="en-US" altLang="en-US"/>
          </a:p>
        </p:txBody>
      </p:sp>
      <p:sp>
        <p:nvSpPr>
          <p:cNvPr id="6" name="Footer Placeholder 10"/>
          <p:cNvSpPr>
            <a:spLocks noGrp="1" noChangeArrowheads="1"/>
          </p:cNvSpPr>
          <p:nvPr>
            <p:ph type="ftr" sz="quarter" idx="11"/>
          </p:nvPr>
        </p:nvSpPr>
        <p:spPr/>
        <p:txBody>
          <a:bodyPr/>
          <a:lstStyle>
            <a:lvl1pPr>
              <a:defRPr/>
            </a:lvl1pPr>
          </a:lstStyle>
          <a:p>
            <a:pPr>
              <a:defRPr/>
            </a:pPr>
            <a:r>
              <a:rPr lang="en-GB" altLang="en-US"/>
              <a:t>Daniel Muijs University of Southampton </a:t>
            </a:r>
            <a:endParaRPr lang="en-US" altLang="en-US"/>
          </a:p>
        </p:txBody>
      </p:sp>
      <p:sp>
        <p:nvSpPr>
          <p:cNvPr id="7" name="Slide Number Placeholder 11"/>
          <p:cNvSpPr>
            <a:spLocks noGrp="1" noChangeArrowheads="1"/>
          </p:cNvSpPr>
          <p:nvPr>
            <p:ph type="sldNum" sz="quarter" idx="12"/>
          </p:nvPr>
        </p:nvSpPr>
        <p:spPr/>
        <p:txBody>
          <a:bodyPr/>
          <a:lstStyle>
            <a:lvl1pPr>
              <a:defRPr/>
            </a:lvl1pPr>
          </a:lstStyle>
          <a:p>
            <a:pPr>
              <a:defRPr/>
            </a:pPr>
            <a:fld id="{7043CEF5-1D0A-4951-B851-ABA073A85E7A}" type="slidenum">
              <a:rPr lang="en-GB"/>
              <a:pPr>
                <a:defRPr/>
              </a:pPr>
              <a:t>‹#›</a:t>
            </a:fld>
            <a:endParaRPr lang="en-GB"/>
          </a:p>
        </p:txBody>
      </p:sp>
    </p:spTree>
    <p:extLst>
      <p:ext uri="{BB962C8B-B14F-4D97-AF65-F5344CB8AC3E}">
        <p14:creationId xmlns:p14="http://schemas.microsoft.com/office/powerpoint/2010/main" val="3426120785"/>
      </p:ext>
    </p:extLst>
  </p:cSld>
  <p:clrMapOvr>
    <a:masterClrMapping/>
  </p:clrMapOvr>
  <p:transition spd="med">
    <p:fade thruBlk="1"/>
  </p:transition>
</p:sldLayout>
</file>

<file path=ppt/slideLayouts/slideLayout2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p:txBody>
          <a:bodyPr/>
          <a:lstStyle>
            <a:lvl1pPr>
              <a:defRPr/>
            </a:lvl1pPr>
          </a:lstStyle>
          <a:p>
            <a:pPr>
              <a:defRPr/>
            </a:pPr>
            <a:r>
              <a:rPr lang="en-GB" altLang="en-US"/>
              <a:t>Daniel Muijs University of Southampton </a:t>
            </a:r>
            <a:endParaRPr lang="en-US" altLang="en-US"/>
          </a:p>
        </p:txBody>
      </p:sp>
      <p:sp>
        <p:nvSpPr>
          <p:cNvPr id="9" name="Rectangle 6"/>
          <p:cNvSpPr>
            <a:spLocks noGrp="1" noChangeArrowheads="1"/>
          </p:cNvSpPr>
          <p:nvPr>
            <p:ph type="sldNum" sz="quarter" idx="12"/>
          </p:nvPr>
        </p:nvSpPr>
        <p:spPr/>
        <p:txBody>
          <a:bodyPr/>
          <a:lstStyle>
            <a:lvl1pPr>
              <a:defRPr/>
            </a:lvl1pPr>
          </a:lstStyle>
          <a:p>
            <a:pPr>
              <a:defRPr/>
            </a:pPr>
            <a:fld id="{0F81CF71-BF80-4ACC-89E9-285F5A475E0D}" type="slidenum">
              <a:rPr lang="en-GB"/>
              <a:pPr>
                <a:defRPr/>
              </a:pPr>
              <a:t>‹#›</a:t>
            </a:fld>
            <a:endParaRPr lang="en-GB"/>
          </a:p>
        </p:txBody>
      </p:sp>
    </p:spTree>
    <p:extLst>
      <p:ext uri="{BB962C8B-B14F-4D97-AF65-F5344CB8AC3E}">
        <p14:creationId xmlns:p14="http://schemas.microsoft.com/office/powerpoint/2010/main" val="2905011458"/>
      </p:ext>
    </p:extLst>
  </p:cSld>
  <p:clrMapOvr>
    <a:masterClrMapping/>
  </p:clrMapOvr>
  <p:transition spd="med">
    <p:fade thruBlk="1"/>
  </p:transition>
</p:sldLayout>
</file>

<file path=ppt/slideLayouts/slideLayout2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p:txBody>
          <a:bodyPr/>
          <a:lstStyle>
            <a:lvl1pPr>
              <a:defRPr/>
            </a:lvl1pPr>
          </a:lstStyle>
          <a:p>
            <a:pPr>
              <a:defRPr/>
            </a:pPr>
            <a:r>
              <a:rPr lang="en-GB" altLang="en-US"/>
              <a:t>Daniel Muijs University of Southampton </a:t>
            </a:r>
            <a:endParaRPr lang="en-US" altLang="en-US"/>
          </a:p>
        </p:txBody>
      </p:sp>
      <p:sp>
        <p:nvSpPr>
          <p:cNvPr id="5" name="Rectangle 6"/>
          <p:cNvSpPr>
            <a:spLocks noGrp="1" noChangeArrowheads="1"/>
          </p:cNvSpPr>
          <p:nvPr>
            <p:ph type="sldNum" sz="quarter" idx="12"/>
          </p:nvPr>
        </p:nvSpPr>
        <p:spPr/>
        <p:txBody>
          <a:bodyPr/>
          <a:lstStyle>
            <a:lvl1pPr>
              <a:defRPr/>
            </a:lvl1pPr>
          </a:lstStyle>
          <a:p>
            <a:pPr>
              <a:defRPr/>
            </a:pPr>
            <a:fld id="{0EF6DC2D-F46A-450C-9ACB-D638E20000BD}" type="slidenum">
              <a:rPr lang="en-GB"/>
              <a:pPr>
                <a:defRPr/>
              </a:pPr>
              <a:t>‹#›</a:t>
            </a:fld>
            <a:endParaRPr lang="en-GB"/>
          </a:p>
        </p:txBody>
      </p:sp>
    </p:spTree>
    <p:extLst>
      <p:ext uri="{BB962C8B-B14F-4D97-AF65-F5344CB8AC3E}">
        <p14:creationId xmlns:p14="http://schemas.microsoft.com/office/powerpoint/2010/main" val="1998121345"/>
      </p:ext>
    </p:extLst>
  </p:cSld>
  <p:clrMapOvr>
    <a:masterClrMapping/>
  </p:clrMapOvr>
  <p:transition spd="med">
    <p:fade thruBlk="1"/>
  </p:transition>
</p:sldLayout>
</file>

<file path=ppt/slideLayouts/slideLayout2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p:txBody>
          <a:bodyPr/>
          <a:lstStyle>
            <a:lvl1pPr>
              <a:defRPr/>
            </a:lvl1pPr>
          </a:lstStyle>
          <a:p>
            <a:pPr>
              <a:defRPr/>
            </a:pPr>
            <a:r>
              <a:rPr lang="en-GB" altLang="en-US"/>
              <a:t>Daniel Muijs University of Southampton </a:t>
            </a:r>
            <a:endParaRPr lang="en-US" altLang="en-US"/>
          </a:p>
        </p:txBody>
      </p:sp>
      <p:sp>
        <p:nvSpPr>
          <p:cNvPr id="4" name="Rectangle 6"/>
          <p:cNvSpPr>
            <a:spLocks noGrp="1" noChangeArrowheads="1"/>
          </p:cNvSpPr>
          <p:nvPr>
            <p:ph type="sldNum" sz="quarter" idx="12"/>
          </p:nvPr>
        </p:nvSpPr>
        <p:spPr/>
        <p:txBody>
          <a:bodyPr/>
          <a:lstStyle>
            <a:lvl1pPr>
              <a:defRPr/>
            </a:lvl1pPr>
          </a:lstStyle>
          <a:p>
            <a:pPr>
              <a:defRPr/>
            </a:pPr>
            <a:fld id="{52E77E66-7E33-4972-89DF-21721C3C9F66}" type="slidenum">
              <a:rPr lang="en-GB"/>
              <a:pPr>
                <a:defRPr/>
              </a:pPr>
              <a:t>‹#›</a:t>
            </a:fld>
            <a:endParaRPr lang="en-GB"/>
          </a:p>
        </p:txBody>
      </p:sp>
    </p:spTree>
    <p:extLst>
      <p:ext uri="{BB962C8B-B14F-4D97-AF65-F5344CB8AC3E}">
        <p14:creationId xmlns:p14="http://schemas.microsoft.com/office/powerpoint/2010/main" val="2707006975"/>
      </p:ext>
    </p:extLst>
  </p:cSld>
  <p:clrMapOvr>
    <a:masterClrMapping/>
  </p:clrMapOvr>
  <p:transition spd="med">
    <p:fade thruBlk="1"/>
  </p:transition>
</p:sldLayout>
</file>

<file path=ppt/slideLayouts/slideLayout2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1500" b="1"/>
            </a:lvl1pPr>
          </a:lstStyle>
          <a:p>
            <a:r>
              <a:rPr lang="en-US" smtClean="0"/>
              <a:t>Click to edit Master title style</a:t>
            </a:r>
            <a:endParaRPr lang="en-GB"/>
          </a:p>
        </p:txBody>
      </p:sp>
      <p:sp>
        <p:nvSpPr>
          <p:cNvPr id="3" name="Content Placeholder 2"/>
          <p:cNvSpPr>
            <a:spLocks noGrp="1"/>
          </p:cNvSpPr>
          <p:nvPr>
            <p:ph idx="1"/>
          </p:nvPr>
        </p:nvSpPr>
        <p:spPr>
          <a:xfrm>
            <a:off x="4766733" y="273053"/>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9"/>
          <p:cNvSpPr>
            <a:spLocks noGrp="1" noChangeArrowheads="1"/>
          </p:cNvSpPr>
          <p:nvPr>
            <p:ph type="dt" sz="half" idx="10"/>
          </p:nvPr>
        </p:nvSpPr>
        <p:spPr/>
        <p:txBody>
          <a:bodyPr/>
          <a:lstStyle>
            <a:lvl1pPr>
              <a:defRPr/>
            </a:lvl1pPr>
          </a:lstStyle>
          <a:p>
            <a:pPr>
              <a:defRPr/>
            </a:pPr>
            <a:endParaRPr lang="en-US" altLang="en-US"/>
          </a:p>
        </p:txBody>
      </p:sp>
      <p:sp>
        <p:nvSpPr>
          <p:cNvPr id="6" name="Footer Placeholder 10"/>
          <p:cNvSpPr>
            <a:spLocks noGrp="1" noChangeArrowheads="1"/>
          </p:cNvSpPr>
          <p:nvPr>
            <p:ph type="ftr" sz="quarter" idx="11"/>
          </p:nvPr>
        </p:nvSpPr>
        <p:spPr/>
        <p:txBody>
          <a:bodyPr/>
          <a:lstStyle>
            <a:lvl1pPr>
              <a:defRPr/>
            </a:lvl1pPr>
          </a:lstStyle>
          <a:p>
            <a:pPr>
              <a:defRPr/>
            </a:pPr>
            <a:r>
              <a:rPr lang="en-GB" altLang="en-US"/>
              <a:t>Daniel Muijs University of Southampton </a:t>
            </a:r>
            <a:endParaRPr lang="en-US" altLang="en-US"/>
          </a:p>
        </p:txBody>
      </p:sp>
      <p:sp>
        <p:nvSpPr>
          <p:cNvPr id="7" name="Slide Number Placeholder 11"/>
          <p:cNvSpPr>
            <a:spLocks noGrp="1" noChangeArrowheads="1"/>
          </p:cNvSpPr>
          <p:nvPr>
            <p:ph type="sldNum" sz="quarter" idx="12"/>
          </p:nvPr>
        </p:nvSpPr>
        <p:spPr/>
        <p:txBody>
          <a:bodyPr/>
          <a:lstStyle>
            <a:lvl1pPr>
              <a:defRPr/>
            </a:lvl1pPr>
          </a:lstStyle>
          <a:p>
            <a:pPr>
              <a:defRPr/>
            </a:pPr>
            <a:fld id="{697DFA3D-805F-49B9-A9CB-7C90218CDF42}" type="slidenum">
              <a:rPr lang="en-GB"/>
              <a:pPr>
                <a:defRPr/>
              </a:pPr>
              <a:t>‹#›</a:t>
            </a:fld>
            <a:endParaRPr lang="en-GB"/>
          </a:p>
        </p:txBody>
      </p:sp>
    </p:spTree>
    <p:extLst>
      <p:ext uri="{BB962C8B-B14F-4D97-AF65-F5344CB8AC3E}">
        <p14:creationId xmlns:p14="http://schemas.microsoft.com/office/powerpoint/2010/main" val="2195986897"/>
      </p:ext>
    </p:extLst>
  </p:cSld>
  <p:clrMapOvr>
    <a:masterClrMapping/>
  </p:clrMapOvr>
  <p:transition spd="med">
    <p:fade thruBlk="1"/>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r>
              <a:rPr lang="en-GB"/>
              <a:t>Daniel Muijs University of Southampton </a:t>
            </a: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5CFE4A48-9B5F-4840-B13B-69871CB45487}" type="slidenum">
              <a:rPr lang="en-GB"/>
              <a:pPr>
                <a:defRPr/>
              </a:pPr>
              <a:t>‹#›</a:t>
            </a:fld>
            <a:endParaRPr lang="en-GB"/>
          </a:p>
        </p:txBody>
      </p:sp>
    </p:spTree>
    <p:extLst>
      <p:ext uri="{BB962C8B-B14F-4D97-AF65-F5344CB8AC3E}">
        <p14:creationId xmlns:p14="http://schemas.microsoft.com/office/powerpoint/2010/main" val="2203969864"/>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9"/>
          <p:cNvSpPr>
            <a:spLocks noGrp="1" noChangeArrowheads="1"/>
          </p:cNvSpPr>
          <p:nvPr>
            <p:ph type="dt" sz="half" idx="10"/>
          </p:nvPr>
        </p:nvSpPr>
        <p:spPr/>
        <p:txBody>
          <a:bodyPr/>
          <a:lstStyle>
            <a:lvl1pPr>
              <a:defRPr/>
            </a:lvl1pPr>
          </a:lstStyle>
          <a:p>
            <a:pPr>
              <a:defRPr/>
            </a:pPr>
            <a:endParaRPr lang="en-US" altLang="en-US"/>
          </a:p>
        </p:txBody>
      </p:sp>
      <p:sp>
        <p:nvSpPr>
          <p:cNvPr id="6" name="Footer Placeholder 10"/>
          <p:cNvSpPr>
            <a:spLocks noGrp="1" noChangeArrowheads="1"/>
          </p:cNvSpPr>
          <p:nvPr>
            <p:ph type="ftr" sz="quarter" idx="11"/>
          </p:nvPr>
        </p:nvSpPr>
        <p:spPr/>
        <p:txBody>
          <a:bodyPr/>
          <a:lstStyle>
            <a:lvl1pPr>
              <a:defRPr/>
            </a:lvl1pPr>
          </a:lstStyle>
          <a:p>
            <a:pPr>
              <a:defRPr/>
            </a:pPr>
            <a:r>
              <a:rPr lang="en-GB" altLang="en-US"/>
              <a:t>Daniel Muijs University of Southampton </a:t>
            </a:r>
            <a:endParaRPr lang="en-US" altLang="en-US"/>
          </a:p>
        </p:txBody>
      </p:sp>
      <p:sp>
        <p:nvSpPr>
          <p:cNvPr id="7" name="Slide Number Placeholder 11"/>
          <p:cNvSpPr>
            <a:spLocks noGrp="1" noChangeArrowheads="1"/>
          </p:cNvSpPr>
          <p:nvPr>
            <p:ph type="sldNum" sz="quarter" idx="12"/>
          </p:nvPr>
        </p:nvSpPr>
        <p:spPr/>
        <p:txBody>
          <a:bodyPr/>
          <a:lstStyle>
            <a:lvl1pPr>
              <a:defRPr/>
            </a:lvl1pPr>
          </a:lstStyle>
          <a:p>
            <a:pPr>
              <a:defRPr/>
            </a:pPr>
            <a:fld id="{D54F01D2-62A0-46D7-997C-4259BF69BAE0}" type="slidenum">
              <a:rPr lang="en-GB"/>
              <a:pPr>
                <a:defRPr/>
              </a:pPr>
              <a:t>‹#›</a:t>
            </a:fld>
            <a:endParaRPr lang="en-GB"/>
          </a:p>
        </p:txBody>
      </p:sp>
    </p:spTree>
    <p:extLst>
      <p:ext uri="{BB962C8B-B14F-4D97-AF65-F5344CB8AC3E}">
        <p14:creationId xmlns:p14="http://schemas.microsoft.com/office/powerpoint/2010/main" val="1772757445"/>
      </p:ext>
    </p:extLst>
  </p:cSld>
  <p:clrMapOvr>
    <a:masterClrMapping/>
  </p:clrMapOvr>
  <p:transition spd="med">
    <p:fade thruBlk="1"/>
  </p:transition>
</p:sldLayout>
</file>

<file path=ppt/slideLayouts/slideLayout2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p:txBody>
          <a:bodyPr/>
          <a:lstStyle>
            <a:lvl1pPr>
              <a:defRPr/>
            </a:lvl1pPr>
          </a:lstStyle>
          <a:p>
            <a:pPr>
              <a:defRPr/>
            </a:pPr>
            <a:r>
              <a:rPr lang="en-GB" altLang="en-US"/>
              <a:t>Daniel Muijs University of Southampton </a:t>
            </a:r>
            <a:endParaRPr lang="en-US" altLang="en-US"/>
          </a:p>
        </p:txBody>
      </p:sp>
      <p:sp>
        <p:nvSpPr>
          <p:cNvPr id="6" name="Rectangle 6"/>
          <p:cNvSpPr>
            <a:spLocks noGrp="1" noChangeArrowheads="1"/>
          </p:cNvSpPr>
          <p:nvPr>
            <p:ph type="sldNum" sz="quarter" idx="12"/>
          </p:nvPr>
        </p:nvSpPr>
        <p:spPr/>
        <p:txBody>
          <a:bodyPr/>
          <a:lstStyle>
            <a:lvl1pPr>
              <a:defRPr/>
            </a:lvl1pPr>
          </a:lstStyle>
          <a:p>
            <a:pPr>
              <a:defRPr/>
            </a:pPr>
            <a:fld id="{589EC909-3179-43E8-83AD-7C184C114EFC}" type="slidenum">
              <a:rPr lang="en-GB"/>
              <a:pPr>
                <a:defRPr/>
              </a:pPr>
              <a:t>‹#›</a:t>
            </a:fld>
            <a:endParaRPr lang="en-GB"/>
          </a:p>
        </p:txBody>
      </p:sp>
    </p:spTree>
    <p:extLst>
      <p:ext uri="{BB962C8B-B14F-4D97-AF65-F5344CB8AC3E}">
        <p14:creationId xmlns:p14="http://schemas.microsoft.com/office/powerpoint/2010/main" val="229616584"/>
      </p:ext>
    </p:extLst>
  </p:cSld>
  <p:clrMapOvr>
    <a:masterClrMapping/>
  </p:clrMapOvr>
  <p:transition spd="med">
    <p:fade thruBlk="1"/>
  </p:transition>
</p:sldLayout>
</file>

<file path=ppt/slideLayouts/slideLayout2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28102" y="908053"/>
            <a:ext cx="2832100" cy="490696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31802" y="908053"/>
            <a:ext cx="8293100" cy="4906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p:txBody>
          <a:bodyPr/>
          <a:lstStyle>
            <a:lvl1pPr>
              <a:defRPr/>
            </a:lvl1pPr>
          </a:lstStyle>
          <a:p>
            <a:pPr>
              <a:defRPr/>
            </a:pPr>
            <a:r>
              <a:rPr lang="en-GB" altLang="en-US"/>
              <a:t>Daniel Muijs University of Southampton </a:t>
            </a:r>
            <a:endParaRPr lang="en-US" altLang="en-US"/>
          </a:p>
        </p:txBody>
      </p:sp>
      <p:sp>
        <p:nvSpPr>
          <p:cNvPr id="6" name="Rectangle 6"/>
          <p:cNvSpPr>
            <a:spLocks noGrp="1" noChangeArrowheads="1"/>
          </p:cNvSpPr>
          <p:nvPr>
            <p:ph type="sldNum" sz="quarter" idx="12"/>
          </p:nvPr>
        </p:nvSpPr>
        <p:spPr/>
        <p:txBody>
          <a:bodyPr/>
          <a:lstStyle>
            <a:lvl1pPr>
              <a:defRPr/>
            </a:lvl1pPr>
          </a:lstStyle>
          <a:p>
            <a:pPr>
              <a:defRPr/>
            </a:pPr>
            <a:fld id="{A5381216-81C3-4957-AC10-ED86A725D687}" type="slidenum">
              <a:rPr lang="en-GB"/>
              <a:pPr>
                <a:defRPr/>
              </a:pPr>
              <a:t>‹#›</a:t>
            </a:fld>
            <a:endParaRPr lang="en-GB"/>
          </a:p>
        </p:txBody>
      </p:sp>
    </p:spTree>
    <p:extLst>
      <p:ext uri="{BB962C8B-B14F-4D97-AF65-F5344CB8AC3E}">
        <p14:creationId xmlns:p14="http://schemas.microsoft.com/office/powerpoint/2010/main" val="1513165690"/>
      </p:ext>
    </p:extLst>
  </p:cSld>
  <p:clrMapOvr>
    <a:masterClrMapping/>
  </p:clrMapOvr>
  <p:transition spd="med">
    <p:fade thruBlk="1"/>
  </p:transition>
</p:sldLayout>
</file>

<file path=ppt/slideLayouts/slideLayout2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a:t>Daniel Muijs University of Southampton </a:t>
            </a:r>
            <a:endParaRPr lang="en-US" altLang="en-US"/>
          </a:p>
        </p:txBody>
      </p:sp>
    </p:spTree>
    <p:extLst>
      <p:ext uri="{BB962C8B-B14F-4D97-AF65-F5344CB8AC3E}">
        <p14:creationId xmlns:p14="http://schemas.microsoft.com/office/powerpoint/2010/main" val="1816442932"/>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a:t>Daniel Muijs University of Southampton </a:t>
            </a:r>
            <a:endParaRPr lang="en-US" altLang="en-US"/>
          </a:p>
        </p:txBody>
      </p:sp>
    </p:spTree>
    <p:extLst>
      <p:ext uri="{BB962C8B-B14F-4D97-AF65-F5344CB8AC3E}">
        <p14:creationId xmlns:p14="http://schemas.microsoft.com/office/powerpoint/2010/main" val="1231725961"/>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3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a:t>Daniel Muijs University of Southampton </a:t>
            </a:r>
            <a:endParaRPr lang="en-US" altLang="en-US"/>
          </a:p>
        </p:txBody>
      </p:sp>
    </p:spTree>
    <p:extLst>
      <p:ext uri="{BB962C8B-B14F-4D97-AF65-F5344CB8AC3E}">
        <p14:creationId xmlns:p14="http://schemas.microsoft.com/office/powerpoint/2010/main" val="2220746445"/>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31800" y="1700213"/>
            <a:ext cx="5562600" cy="452596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700213"/>
            <a:ext cx="5562600" cy="452596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GB" altLang="en-US"/>
              <a:t>Daniel Muijs University of Southampton </a:t>
            </a:r>
            <a:endParaRPr lang="en-US" altLang="en-US"/>
          </a:p>
        </p:txBody>
      </p:sp>
    </p:spTree>
    <p:extLst>
      <p:ext uri="{BB962C8B-B14F-4D97-AF65-F5344CB8AC3E}">
        <p14:creationId xmlns:p14="http://schemas.microsoft.com/office/powerpoint/2010/main" val="2640594673"/>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r>
              <a:rPr lang="en-GB" altLang="en-US"/>
              <a:t>Daniel Muijs University of Southampton </a:t>
            </a:r>
            <a:endParaRPr lang="en-US" altLang="en-US"/>
          </a:p>
        </p:txBody>
      </p:sp>
    </p:spTree>
    <p:extLst>
      <p:ext uri="{BB962C8B-B14F-4D97-AF65-F5344CB8AC3E}">
        <p14:creationId xmlns:p14="http://schemas.microsoft.com/office/powerpoint/2010/main" val="988227308"/>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r>
              <a:rPr lang="en-GB" altLang="en-US"/>
              <a:t>Daniel Muijs University of Southampton </a:t>
            </a:r>
            <a:endParaRPr lang="en-US" altLang="en-US"/>
          </a:p>
        </p:txBody>
      </p:sp>
    </p:spTree>
    <p:extLst>
      <p:ext uri="{BB962C8B-B14F-4D97-AF65-F5344CB8AC3E}">
        <p14:creationId xmlns:p14="http://schemas.microsoft.com/office/powerpoint/2010/main" val="1814669370"/>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r>
              <a:rPr lang="en-GB" altLang="en-US"/>
              <a:t>Daniel Muijs University of Southampton </a:t>
            </a:r>
            <a:endParaRPr lang="en-US" altLang="en-US"/>
          </a:p>
        </p:txBody>
      </p:sp>
    </p:spTree>
    <p:extLst>
      <p:ext uri="{BB962C8B-B14F-4D97-AF65-F5344CB8AC3E}">
        <p14:creationId xmlns:p14="http://schemas.microsoft.com/office/powerpoint/2010/main" val="13760349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04817" y="1"/>
            <a:ext cx="2808816" cy="620236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78367" y="1"/>
            <a:ext cx="8223251" cy="6202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r>
              <a:rPr lang="en-GB"/>
              <a:t>Daniel Muijs University of Southampton </a:t>
            </a: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A24EC911-743F-44B6-B2D9-59DDF51345B4}" type="slidenum">
              <a:rPr lang="en-GB"/>
              <a:pPr>
                <a:defRPr/>
              </a:pPr>
              <a:t>‹#›</a:t>
            </a:fld>
            <a:endParaRPr lang="en-GB"/>
          </a:p>
        </p:txBody>
      </p:sp>
    </p:spTree>
    <p:extLst>
      <p:ext uri="{BB962C8B-B14F-4D97-AF65-F5344CB8AC3E}">
        <p14:creationId xmlns:p14="http://schemas.microsoft.com/office/powerpoint/2010/main" val="2723659898"/>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1500" b="1"/>
            </a:lvl1pPr>
          </a:lstStyle>
          <a:p>
            <a:r>
              <a:rPr lang="en-US" smtClean="0"/>
              <a:t>Click to edit Master title style</a:t>
            </a:r>
            <a:endParaRPr lang="en-GB"/>
          </a:p>
        </p:txBody>
      </p:sp>
      <p:sp>
        <p:nvSpPr>
          <p:cNvPr id="3" name="Content Placeholder 2"/>
          <p:cNvSpPr>
            <a:spLocks noGrp="1"/>
          </p:cNvSpPr>
          <p:nvPr>
            <p:ph idx="1"/>
          </p:nvPr>
        </p:nvSpPr>
        <p:spPr>
          <a:xfrm>
            <a:off x="4766733" y="273053"/>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GB" altLang="en-US"/>
              <a:t>Daniel Muijs University of Southampton </a:t>
            </a:r>
            <a:endParaRPr lang="en-US" altLang="en-US"/>
          </a:p>
        </p:txBody>
      </p:sp>
    </p:spTree>
    <p:extLst>
      <p:ext uri="{BB962C8B-B14F-4D97-AF65-F5344CB8AC3E}">
        <p14:creationId xmlns:p14="http://schemas.microsoft.com/office/powerpoint/2010/main" val="2394425402"/>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GB" altLang="en-US"/>
              <a:t>Daniel Muijs University of Southampton </a:t>
            </a:r>
            <a:endParaRPr lang="en-US" altLang="en-US"/>
          </a:p>
        </p:txBody>
      </p:sp>
    </p:spTree>
    <p:extLst>
      <p:ext uri="{BB962C8B-B14F-4D97-AF65-F5344CB8AC3E}">
        <p14:creationId xmlns:p14="http://schemas.microsoft.com/office/powerpoint/2010/main" val="3135625557"/>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a:t>Daniel Muijs University of Southampton </a:t>
            </a:r>
            <a:endParaRPr lang="en-US" altLang="en-US"/>
          </a:p>
        </p:txBody>
      </p:sp>
    </p:spTree>
    <p:extLst>
      <p:ext uri="{BB962C8B-B14F-4D97-AF65-F5344CB8AC3E}">
        <p14:creationId xmlns:p14="http://schemas.microsoft.com/office/powerpoint/2010/main" val="4110830539"/>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28102" y="908053"/>
            <a:ext cx="2832100" cy="53181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31802" y="908053"/>
            <a:ext cx="8293100" cy="5318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a:t>Daniel Muijs University of Southampton </a:t>
            </a:r>
            <a:endParaRPr lang="en-US" altLang="en-US"/>
          </a:p>
        </p:txBody>
      </p:sp>
    </p:spTree>
    <p:extLst>
      <p:ext uri="{BB962C8B-B14F-4D97-AF65-F5344CB8AC3E}">
        <p14:creationId xmlns:p14="http://schemas.microsoft.com/office/powerpoint/2010/main" val="902917116"/>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124" name="Rectangle 4"/>
          <p:cNvSpPr>
            <a:spLocks noGrp="1" noChangeArrowheads="1"/>
          </p:cNvSpPr>
          <p:nvPr>
            <p:ph type="ctrTitle"/>
          </p:nvPr>
        </p:nvSpPr>
        <p:spPr>
          <a:xfrm>
            <a:off x="478368" y="1700213"/>
            <a:ext cx="11235267" cy="1873250"/>
          </a:xfrm>
        </p:spPr>
        <p:txBody>
          <a:bodyPr anchor="t"/>
          <a:lstStyle>
            <a:lvl1pPr>
              <a:lnSpc>
                <a:spcPct val="90000"/>
              </a:lnSpc>
              <a:defRPr sz="4500" b="0">
                <a:solidFill>
                  <a:schemeClr val="tx1"/>
                </a:solidFill>
              </a:defRPr>
            </a:lvl1pPr>
          </a:lstStyle>
          <a:p>
            <a:pPr lvl="0"/>
            <a:r>
              <a:rPr lang="en-US" noProof="0" smtClean="0"/>
              <a:t>Click to edit Master title style</a:t>
            </a:r>
            <a:endParaRPr lang="en-GB" noProof="0" smtClean="0"/>
          </a:p>
        </p:txBody>
      </p:sp>
      <p:sp>
        <p:nvSpPr>
          <p:cNvPr id="5125" name="Rectangle 5"/>
          <p:cNvSpPr>
            <a:spLocks noGrp="1" noChangeArrowheads="1"/>
          </p:cNvSpPr>
          <p:nvPr>
            <p:ph type="subTitle" idx="1"/>
          </p:nvPr>
        </p:nvSpPr>
        <p:spPr>
          <a:xfrm>
            <a:off x="478368" y="4508500"/>
            <a:ext cx="11235267" cy="1981200"/>
          </a:xfrm>
        </p:spPr>
        <p:txBody>
          <a:bodyPr/>
          <a:lstStyle>
            <a:lvl1pPr marL="0" indent="0">
              <a:lnSpc>
                <a:spcPct val="90000"/>
              </a:lnSpc>
              <a:spcBef>
                <a:spcPct val="0"/>
              </a:spcBef>
              <a:spcAft>
                <a:spcPct val="45000"/>
              </a:spcAft>
              <a:buFont typeface="Wingdings" pitchFamily="2" charset="2"/>
              <a:buNone/>
              <a:defRPr sz="2700">
                <a:solidFill>
                  <a:schemeClr val="tx2"/>
                </a:solidFill>
              </a:defRPr>
            </a:lvl1pPr>
          </a:lstStyle>
          <a:p>
            <a:pPr lvl="0"/>
            <a:r>
              <a:rPr lang="en-US" noProof="0" smtClean="0"/>
              <a:t>Click to edit Master subtitle style</a:t>
            </a:r>
            <a:endParaRPr lang="en-GB" noProof="0" smtClean="0"/>
          </a:p>
        </p:txBody>
      </p:sp>
    </p:spTree>
    <p:extLst>
      <p:ext uri="{BB962C8B-B14F-4D97-AF65-F5344CB8AC3E}">
        <p14:creationId xmlns:p14="http://schemas.microsoft.com/office/powerpoint/2010/main" val="4090405809"/>
      </p:ext>
    </p:extLst>
  </p:cSld>
  <p:clrMapOvr>
    <a:masterClrMapping/>
  </p:clrMapOvr>
  <p:transition spd="med">
    <p:fade thruBlk="1"/>
  </p:transition>
</p:sldLayout>
</file>

<file path=ppt/slideLayouts/slideLayout2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r>
              <a:rPr lang="en-GB"/>
              <a:t>Daniel Muijs University of Southampton </a:t>
            </a: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AD893615-3B9B-41AE-A08E-F3CED06A446D}" type="slidenum">
              <a:rPr lang="en-GB"/>
              <a:pPr>
                <a:defRPr/>
              </a:pPr>
              <a:t>‹#›</a:t>
            </a:fld>
            <a:endParaRPr lang="en-GB"/>
          </a:p>
        </p:txBody>
      </p:sp>
    </p:spTree>
    <p:extLst>
      <p:ext uri="{BB962C8B-B14F-4D97-AF65-F5344CB8AC3E}">
        <p14:creationId xmlns:p14="http://schemas.microsoft.com/office/powerpoint/2010/main" val="848716214"/>
      </p:ext>
    </p:extLst>
  </p:cSld>
  <p:clrMapOvr>
    <a:masterClrMapping/>
  </p:clrMapOvr>
  <p:transition spd="med">
    <p:fade thruBlk="1"/>
  </p:transition>
</p:sldLayout>
</file>

<file path=ppt/slideLayouts/slideLayout2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3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smtClean="0"/>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r>
              <a:rPr lang="en-GB"/>
              <a:t>Daniel Muijs University of Southampton </a:t>
            </a: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497AE083-0786-4519-A521-D2C5D7F887BE}" type="slidenum">
              <a:rPr lang="en-GB"/>
              <a:pPr>
                <a:defRPr/>
              </a:pPr>
              <a:t>‹#›</a:t>
            </a:fld>
            <a:endParaRPr lang="en-GB"/>
          </a:p>
        </p:txBody>
      </p:sp>
    </p:spTree>
    <p:extLst>
      <p:ext uri="{BB962C8B-B14F-4D97-AF65-F5344CB8AC3E}">
        <p14:creationId xmlns:p14="http://schemas.microsoft.com/office/powerpoint/2010/main" val="3138336759"/>
      </p:ext>
    </p:extLst>
  </p:cSld>
  <p:clrMapOvr>
    <a:masterClrMapping/>
  </p:clrMapOvr>
  <p:transition spd="med">
    <p:fade thruBlk="1"/>
  </p:transition>
</p:sldLayout>
</file>

<file path=ppt/slideLayouts/slideLayout2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78369" y="1700213"/>
            <a:ext cx="5516033" cy="450215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2" y="1700213"/>
            <a:ext cx="5516033" cy="450215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r>
              <a:rPr lang="en-GB"/>
              <a:t>Daniel Muijs University of Southampton </a:t>
            </a: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6E65ED42-3541-4238-B7C8-546E72AB6646}" type="slidenum">
              <a:rPr lang="en-GB"/>
              <a:pPr>
                <a:defRPr/>
              </a:pPr>
              <a:t>‹#›</a:t>
            </a:fld>
            <a:endParaRPr lang="en-GB"/>
          </a:p>
        </p:txBody>
      </p:sp>
    </p:spTree>
    <p:extLst>
      <p:ext uri="{BB962C8B-B14F-4D97-AF65-F5344CB8AC3E}">
        <p14:creationId xmlns:p14="http://schemas.microsoft.com/office/powerpoint/2010/main" val="435345038"/>
      </p:ext>
    </p:extLst>
  </p:cSld>
  <p:clrMapOvr>
    <a:masterClrMapping/>
  </p:clrMapOvr>
  <p:transition spd="med">
    <p:fade thruBlk="1"/>
  </p:transition>
</p:sldLayout>
</file>

<file path=ppt/slideLayouts/slideLayout2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6"/>
          <p:cNvSpPr>
            <a:spLocks noGrp="1" noChangeArrowheads="1"/>
          </p:cNvSpPr>
          <p:nvPr>
            <p:ph type="dt" sz="half" idx="10"/>
          </p:nvPr>
        </p:nvSpPr>
        <p:spPr>
          <a:ln/>
        </p:spPr>
        <p:txBody>
          <a:bodyPr/>
          <a:lstStyle>
            <a:lvl1pPr>
              <a:defRPr/>
            </a:lvl1pPr>
          </a:lstStyle>
          <a:p>
            <a:pPr>
              <a:defRPr/>
            </a:pPr>
            <a:endParaRPr lang="en-US"/>
          </a:p>
        </p:txBody>
      </p:sp>
      <p:sp>
        <p:nvSpPr>
          <p:cNvPr id="8" name="Rectangle 7"/>
          <p:cNvSpPr>
            <a:spLocks noGrp="1" noChangeArrowheads="1"/>
          </p:cNvSpPr>
          <p:nvPr>
            <p:ph type="ftr" sz="quarter" idx="11"/>
          </p:nvPr>
        </p:nvSpPr>
        <p:spPr>
          <a:ln/>
        </p:spPr>
        <p:txBody>
          <a:bodyPr/>
          <a:lstStyle>
            <a:lvl1pPr>
              <a:defRPr/>
            </a:lvl1pPr>
          </a:lstStyle>
          <a:p>
            <a:pPr>
              <a:defRPr/>
            </a:pPr>
            <a:r>
              <a:rPr lang="en-GB"/>
              <a:t>Daniel Muijs University of Southampton </a:t>
            </a:r>
            <a:endParaRPr lang="en-US"/>
          </a:p>
        </p:txBody>
      </p:sp>
      <p:sp>
        <p:nvSpPr>
          <p:cNvPr id="9" name="Rectangle 8"/>
          <p:cNvSpPr>
            <a:spLocks noGrp="1" noChangeArrowheads="1"/>
          </p:cNvSpPr>
          <p:nvPr>
            <p:ph type="sldNum" sz="quarter" idx="12"/>
          </p:nvPr>
        </p:nvSpPr>
        <p:spPr>
          <a:ln/>
        </p:spPr>
        <p:txBody>
          <a:bodyPr/>
          <a:lstStyle>
            <a:lvl1pPr>
              <a:defRPr/>
            </a:lvl1pPr>
          </a:lstStyle>
          <a:p>
            <a:pPr>
              <a:defRPr/>
            </a:pPr>
            <a:fld id="{905A0652-5521-43E4-A90A-4D026722C773}" type="slidenum">
              <a:rPr lang="en-GB"/>
              <a:pPr>
                <a:defRPr/>
              </a:pPr>
              <a:t>‹#›</a:t>
            </a:fld>
            <a:endParaRPr lang="en-GB"/>
          </a:p>
        </p:txBody>
      </p:sp>
    </p:spTree>
    <p:extLst>
      <p:ext uri="{BB962C8B-B14F-4D97-AF65-F5344CB8AC3E}">
        <p14:creationId xmlns:p14="http://schemas.microsoft.com/office/powerpoint/2010/main" val="1792357962"/>
      </p:ext>
    </p:extLst>
  </p:cSld>
  <p:clrMapOvr>
    <a:masterClrMapping/>
  </p:clrMapOvr>
  <p:transition spd="med">
    <p:fade thruBlk="1"/>
  </p:transition>
</p:sldLayout>
</file>

<file path=ppt/slideLayouts/slideLayout2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6"/>
          <p:cNvSpPr>
            <a:spLocks noGrp="1" noChangeArrowheads="1"/>
          </p:cNvSpPr>
          <p:nvPr>
            <p:ph type="dt" sz="half" idx="10"/>
          </p:nvPr>
        </p:nvSpPr>
        <p:spPr>
          <a:ln/>
        </p:spPr>
        <p:txBody>
          <a:bodyPr/>
          <a:lstStyle>
            <a:lvl1pPr>
              <a:defRPr/>
            </a:lvl1pPr>
          </a:lstStyle>
          <a:p>
            <a:pPr>
              <a:defRPr/>
            </a:pPr>
            <a:endParaRPr lang="en-US"/>
          </a:p>
        </p:txBody>
      </p:sp>
      <p:sp>
        <p:nvSpPr>
          <p:cNvPr id="4" name="Rectangle 7"/>
          <p:cNvSpPr>
            <a:spLocks noGrp="1" noChangeArrowheads="1"/>
          </p:cNvSpPr>
          <p:nvPr>
            <p:ph type="ftr" sz="quarter" idx="11"/>
          </p:nvPr>
        </p:nvSpPr>
        <p:spPr>
          <a:ln/>
        </p:spPr>
        <p:txBody>
          <a:bodyPr/>
          <a:lstStyle>
            <a:lvl1pPr>
              <a:defRPr/>
            </a:lvl1pPr>
          </a:lstStyle>
          <a:p>
            <a:pPr>
              <a:defRPr/>
            </a:pPr>
            <a:r>
              <a:rPr lang="en-GB"/>
              <a:t>Daniel Muijs University of Southampton </a:t>
            </a:r>
            <a:endParaRPr lang="en-US"/>
          </a:p>
        </p:txBody>
      </p:sp>
      <p:sp>
        <p:nvSpPr>
          <p:cNvPr id="5" name="Rectangle 8"/>
          <p:cNvSpPr>
            <a:spLocks noGrp="1" noChangeArrowheads="1"/>
          </p:cNvSpPr>
          <p:nvPr>
            <p:ph type="sldNum" sz="quarter" idx="12"/>
          </p:nvPr>
        </p:nvSpPr>
        <p:spPr>
          <a:ln/>
        </p:spPr>
        <p:txBody>
          <a:bodyPr/>
          <a:lstStyle>
            <a:lvl1pPr>
              <a:defRPr/>
            </a:lvl1pPr>
          </a:lstStyle>
          <a:p>
            <a:pPr>
              <a:defRPr/>
            </a:pPr>
            <a:fld id="{0CBAB59F-7086-4C5D-8838-5A081CF3CE4F}" type="slidenum">
              <a:rPr lang="en-GB"/>
              <a:pPr>
                <a:defRPr/>
              </a:pPr>
              <a:t>‹#›</a:t>
            </a:fld>
            <a:endParaRPr lang="en-GB"/>
          </a:p>
        </p:txBody>
      </p:sp>
    </p:spTree>
    <p:extLst>
      <p:ext uri="{BB962C8B-B14F-4D97-AF65-F5344CB8AC3E}">
        <p14:creationId xmlns:p14="http://schemas.microsoft.com/office/powerpoint/2010/main" val="3499931598"/>
      </p:ext>
    </p:extLst>
  </p:cSld>
  <p:clrMapOvr>
    <a:masterClrMapping/>
  </p:clrMapOvr>
  <p:transition spd="med">
    <p:fade thruBlk="1"/>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31800" y="908051"/>
            <a:ext cx="11328400" cy="4906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Date Placeholder 2"/>
          <p:cNvSpPr>
            <a:spLocks noGrp="1"/>
          </p:cNvSpPr>
          <p:nvPr>
            <p:ph type="dt" sz="half" idx="10"/>
          </p:nvPr>
        </p:nvSpPr>
        <p:spPr>
          <a:xfrm>
            <a:off x="914400" y="6248400"/>
            <a:ext cx="2540000" cy="457200"/>
          </a:xfrm>
        </p:spPr>
        <p:txBody>
          <a:bodyPr/>
          <a:lstStyle>
            <a:lvl1pPr>
              <a:defRPr>
                <a:solidFill>
                  <a:srgbClr val="323D43"/>
                </a:solidFill>
              </a:defRPr>
            </a:lvl1pPr>
          </a:lstStyle>
          <a:p>
            <a:pPr>
              <a:defRPr/>
            </a:pPr>
            <a:endParaRPr lang="en-US"/>
          </a:p>
        </p:txBody>
      </p:sp>
      <p:sp>
        <p:nvSpPr>
          <p:cNvPr id="4" name="Footer Placeholder 3"/>
          <p:cNvSpPr>
            <a:spLocks noGrp="1"/>
          </p:cNvSpPr>
          <p:nvPr>
            <p:ph type="ftr" sz="quarter" idx="11"/>
          </p:nvPr>
        </p:nvSpPr>
        <p:spPr>
          <a:xfrm>
            <a:off x="4165600" y="6248400"/>
            <a:ext cx="3860800" cy="457200"/>
          </a:xfrm>
        </p:spPr>
        <p:txBody>
          <a:bodyPr/>
          <a:lstStyle>
            <a:lvl1pPr>
              <a:defRPr>
                <a:solidFill>
                  <a:srgbClr val="323D43"/>
                </a:solidFill>
              </a:defRPr>
            </a:lvl1pPr>
          </a:lstStyle>
          <a:p>
            <a:pPr>
              <a:defRPr/>
            </a:pPr>
            <a:r>
              <a:rPr lang="en-GB"/>
              <a:t>Daniel Muijs University of Southampton </a:t>
            </a:r>
            <a:endParaRPr lang="en-US"/>
          </a:p>
        </p:txBody>
      </p:sp>
      <p:sp>
        <p:nvSpPr>
          <p:cNvPr id="5" name="Slide Number Placeholder 4"/>
          <p:cNvSpPr>
            <a:spLocks noGrp="1"/>
          </p:cNvSpPr>
          <p:nvPr>
            <p:ph type="sldNum" sz="quarter" idx="12"/>
          </p:nvPr>
        </p:nvSpPr>
        <p:spPr>
          <a:xfrm>
            <a:off x="9169400" y="6308725"/>
            <a:ext cx="2540000" cy="457200"/>
          </a:xfrm>
        </p:spPr>
        <p:txBody>
          <a:bodyPr/>
          <a:lstStyle>
            <a:lvl1pPr>
              <a:defRPr>
                <a:solidFill>
                  <a:srgbClr val="323D43"/>
                </a:solidFill>
              </a:defRPr>
            </a:lvl1pPr>
          </a:lstStyle>
          <a:p>
            <a:pPr>
              <a:defRPr/>
            </a:pPr>
            <a:fld id="{CBF744F6-7CDE-4598-886D-9C937BBF078D}" type="slidenum">
              <a:rPr lang="en-GB"/>
              <a:pPr>
                <a:defRPr/>
              </a:pPr>
              <a:t>‹#›</a:t>
            </a:fld>
            <a:endParaRPr lang="en-GB"/>
          </a:p>
        </p:txBody>
      </p:sp>
    </p:spTree>
    <p:extLst>
      <p:ext uri="{BB962C8B-B14F-4D97-AF65-F5344CB8AC3E}">
        <p14:creationId xmlns:p14="http://schemas.microsoft.com/office/powerpoint/2010/main" val="4063091221"/>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a:p>
        </p:txBody>
      </p:sp>
      <p:sp>
        <p:nvSpPr>
          <p:cNvPr id="3" name="Rectangle 7"/>
          <p:cNvSpPr>
            <a:spLocks noGrp="1" noChangeArrowheads="1"/>
          </p:cNvSpPr>
          <p:nvPr>
            <p:ph type="ftr" sz="quarter" idx="11"/>
          </p:nvPr>
        </p:nvSpPr>
        <p:spPr>
          <a:ln/>
        </p:spPr>
        <p:txBody>
          <a:bodyPr/>
          <a:lstStyle>
            <a:lvl1pPr>
              <a:defRPr/>
            </a:lvl1pPr>
          </a:lstStyle>
          <a:p>
            <a:pPr>
              <a:defRPr/>
            </a:pPr>
            <a:r>
              <a:rPr lang="en-GB"/>
              <a:t>Daniel Muijs University of Southampton </a:t>
            </a:r>
            <a:endParaRPr lang="en-US"/>
          </a:p>
        </p:txBody>
      </p:sp>
      <p:sp>
        <p:nvSpPr>
          <p:cNvPr id="4" name="Rectangle 8"/>
          <p:cNvSpPr>
            <a:spLocks noGrp="1" noChangeArrowheads="1"/>
          </p:cNvSpPr>
          <p:nvPr>
            <p:ph type="sldNum" sz="quarter" idx="12"/>
          </p:nvPr>
        </p:nvSpPr>
        <p:spPr>
          <a:ln/>
        </p:spPr>
        <p:txBody>
          <a:bodyPr/>
          <a:lstStyle>
            <a:lvl1pPr>
              <a:defRPr/>
            </a:lvl1pPr>
          </a:lstStyle>
          <a:p>
            <a:pPr>
              <a:defRPr/>
            </a:pPr>
            <a:fld id="{1E4D0B1E-2A64-41FF-9F75-C422F9B16DA3}" type="slidenum">
              <a:rPr lang="en-GB"/>
              <a:pPr>
                <a:defRPr/>
              </a:pPr>
              <a:t>‹#›</a:t>
            </a:fld>
            <a:endParaRPr lang="en-GB"/>
          </a:p>
        </p:txBody>
      </p:sp>
    </p:spTree>
    <p:extLst>
      <p:ext uri="{BB962C8B-B14F-4D97-AF65-F5344CB8AC3E}">
        <p14:creationId xmlns:p14="http://schemas.microsoft.com/office/powerpoint/2010/main" val="4192270095"/>
      </p:ext>
    </p:extLst>
  </p:cSld>
  <p:clrMapOvr>
    <a:masterClrMapping/>
  </p:clrMapOvr>
  <p:transition spd="med">
    <p:fade thruBlk="1"/>
  </p:transition>
</p:sldLayout>
</file>

<file path=ppt/slideLayouts/slideLayout2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lstStyle>
            <a:lvl1pPr algn="l">
              <a:defRPr sz="1500" b="1"/>
            </a:lvl1pPr>
          </a:lstStyle>
          <a:p>
            <a:r>
              <a:rPr lang="en-US" smtClean="0"/>
              <a:t>Click to edit Master title style</a:t>
            </a:r>
            <a:endParaRPr lang="en-GB"/>
          </a:p>
        </p:txBody>
      </p:sp>
      <p:sp>
        <p:nvSpPr>
          <p:cNvPr id="3" name="Content Placeholder 2"/>
          <p:cNvSpPr>
            <a:spLocks noGrp="1"/>
          </p:cNvSpPr>
          <p:nvPr>
            <p:ph idx="1"/>
          </p:nvPr>
        </p:nvSpPr>
        <p:spPr>
          <a:xfrm>
            <a:off x="4766733" y="273053"/>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r>
              <a:rPr lang="en-GB"/>
              <a:t>Daniel Muijs University of Southampton </a:t>
            </a: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0A7F4240-D580-448D-A967-F76123CD89A0}" type="slidenum">
              <a:rPr lang="en-GB"/>
              <a:pPr>
                <a:defRPr/>
              </a:pPr>
              <a:t>‹#›</a:t>
            </a:fld>
            <a:endParaRPr lang="en-GB"/>
          </a:p>
        </p:txBody>
      </p:sp>
    </p:spTree>
    <p:extLst>
      <p:ext uri="{BB962C8B-B14F-4D97-AF65-F5344CB8AC3E}">
        <p14:creationId xmlns:p14="http://schemas.microsoft.com/office/powerpoint/2010/main" val="1797083310"/>
      </p:ext>
    </p:extLst>
  </p:cSld>
  <p:clrMapOvr>
    <a:masterClrMapping/>
  </p:clrMapOvr>
  <p:transition spd="med">
    <p:fade thruBlk="1"/>
  </p:transition>
</p:sldLayout>
</file>

<file path=ppt/slideLayouts/slideLayout2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15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r>
              <a:rPr lang="en-GB"/>
              <a:t>Daniel Muijs University of Southampton </a:t>
            </a: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806EE5BA-8A79-47AF-89E5-1956733F584F}" type="slidenum">
              <a:rPr lang="en-GB"/>
              <a:pPr>
                <a:defRPr/>
              </a:pPr>
              <a:t>‹#›</a:t>
            </a:fld>
            <a:endParaRPr lang="en-GB"/>
          </a:p>
        </p:txBody>
      </p:sp>
    </p:spTree>
    <p:extLst>
      <p:ext uri="{BB962C8B-B14F-4D97-AF65-F5344CB8AC3E}">
        <p14:creationId xmlns:p14="http://schemas.microsoft.com/office/powerpoint/2010/main" val="3373709824"/>
      </p:ext>
    </p:extLst>
  </p:cSld>
  <p:clrMapOvr>
    <a:masterClrMapping/>
  </p:clrMapOvr>
  <p:transition spd="med">
    <p:fade thruBlk="1"/>
  </p:transition>
</p:sldLayout>
</file>

<file path=ppt/slideLayouts/slideLayout2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r>
              <a:rPr lang="en-GB"/>
              <a:t>Daniel Muijs University of Southampton </a:t>
            </a: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4C17F9AB-6FC8-495D-A703-A2FC6F7748C0}" type="slidenum">
              <a:rPr lang="en-GB"/>
              <a:pPr>
                <a:defRPr/>
              </a:pPr>
              <a:t>‹#›</a:t>
            </a:fld>
            <a:endParaRPr lang="en-GB"/>
          </a:p>
        </p:txBody>
      </p:sp>
    </p:spTree>
    <p:extLst>
      <p:ext uri="{BB962C8B-B14F-4D97-AF65-F5344CB8AC3E}">
        <p14:creationId xmlns:p14="http://schemas.microsoft.com/office/powerpoint/2010/main" val="4049926405"/>
      </p:ext>
    </p:extLst>
  </p:cSld>
  <p:clrMapOvr>
    <a:masterClrMapping/>
  </p:clrMapOvr>
  <p:transition spd="med">
    <p:fade thruBlk="1"/>
  </p:transition>
</p:sldLayout>
</file>

<file path=ppt/slideLayouts/slideLayout2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04817" y="3"/>
            <a:ext cx="2808816" cy="620236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78368" y="3"/>
            <a:ext cx="8223251" cy="6202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r>
              <a:rPr lang="en-GB"/>
              <a:t>Daniel Muijs University of Southampton </a:t>
            </a: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AED31008-ED27-4FF2-BFCC-BFC258B71933}" type="slidenum">
              <a:rPr lang="en-GB"/>
              <a:pPr>
                <a:defRPr/>
              </a:pPr>
              <a:t>‹#›</a:t>
            </a:fld>
            <a:endParaRPr lang="en-GB"/>
          </a:p>
        </p:txBody>
      </p:sp>
    </p:spTree>
    <p:extLst>
      <p:ext uri="{BB962C8B-B14F-4D97-AF65-F5344CB8AC3E}">
        <p14:creationId xmlns:p14="http://schemas.microsoft.com/office/powerpoint/2010/main" val="2692564137"/>
      </p:ext>
    </p:extLst>
  </p:cSld>
  <p:clrMapOvr>
    <a:masterClrMapping/>
  </p:clrMapOvr>
  <p:transition spd="med">
    <p:fade thruBlk="1"/>
  </p:transition>
</p:sldLayout>
</file>

<file path=ppt/slideLayouts/slideLayout24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31800" y="908051"/>
            <a:ext cx="11328400" cy="4906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Date Placeholder 2"/>
          <p:cNvSpPr>
            <a:spLocks noGrp="1"/>
          </p:cNvSpPr>
          <p:nvPr>
            <p:ph type="dt" sz="half" idx="10"/>
          </p:nvPr>
        </p:nvSpPr>
        <p:spPr>
          <a:xfrm>
            <a:off x="914400" y="6248400"/>
            <a:ext cx="2540000" cy="457200"/>
          </a:xfrm>
        </p:spPr>
        <p:txBody>
          <a:bodyPr/>
          <a:lstStyle>
            <a:lvl1pPr>
              <a:defRPr>
                <a:solidFill>
                  <a:srgbClr val="323D43"/>
                </a:solidFill>
              </a:defRPr>
            </a:lvl1pPr>
          </a:lstStyle>
          <a:p>
            <a:pPr>
              <a:defRPr/>
            </a:pPr>
            <a:endParaRPr lang="en-US"/>
          </a:p>
        </p:txBody>
      </p:sp>
      <p:sp>
        <p:nvSpPr>
          <p:cNvPr id="4" name="Footer Placeholder 3"/>
          <p:cNvSpPr>
            <a:spLocks noGrp="1"/>
          </p:cNvSpPr>
          <p:nvPr>
            <p:ph type="ftr" sz="quarter" idx="11"/>
          </p:nvPr>
        </p:nvSpPr>
        <p:spPr>
          <a:xfrm>
            <a:off x="4165600" y="6248400"/>
            <a:ext cx="3860800" cy="457200"/>
          </a:xfrm>
        </p:spPr>
        <p:txBody>
          <a:bodyPr/>
          <a:lstStyle>
            <a:lvl1pPr>
              <a:defRPr>
                <a:solidFill>
                  <a:srgbClr val="323D43"/>
                </a:solidFill>
              </a:defRPr>
            </a:lvl1pPr>
          </a:lstStyle>
          <a:p>
            <a:pPr>
              <a:defRPr/>
            </a:pPr>
            <a:r>
              <a:rPr lang="en-GB"/>
              <a:t>Daniel Muijs University of Southampton </a:t>
            </a:r>
            <a:endParaRPr lang="en-US"/>
          </a:p>
        </p:txBody>
      </p:sp>
      <p:sp>
        <p:nvSpPr>
          <p:cNvPr id="5" name="Slide Number Placeholder 4"/>
          <p:cNvSpPr>
            <a:spLocks noGrp="1"/>
          </p:cNvSpPr>
          <p:nvPr>
            <p:ph type="sldNum" sz="quarter" idx="12"/>
          </p:nvPr>
        </p:nvSpPr>
        <p:spPr>
          <a:xfrm>
            <a:off x="9169400" y="6308725"/>
            <a:ext cx="2540000" cy="457200"/>
          </a:xfrm>
        </p:spPr>
        <p:txBody>
          <a:bodyPr/>
          <a:lstStyle>
            <a:lvl1pPr>
              <a:defRPr>
                <a:solidFill>
                  <a:srgbClr val="323D43"/>
                </a:solidFill>
              </a:defRPr>
            </a:lvl1pPr>
          </a:lstStyle>
          <a:p>
            <a:pPr>
              <a:defRPr/>
            </a:pPr>
            <a:fld id="{A442E3E8-6C51-4A76-B8D1-23E744E4D4CC}" type="slidenum">
              <a:rPr lang="en-GB"/>
              <a:pPr>
                <a:defRPr/>
              </a:pPr>
              <a:t>‹#›</a:t>
            </a:fld>
            <a:endParaRPr lang="en-GB"/>
          </a:p>
        </p:txBody>
      </p:sp>
    </p:spTree>
    <p:extLst>
      <p:ext uri="{BB962C8B-B14F-4D97-AF65-F5344CB8AC3E}">
        <p14:creationId xmlns:p14="http://schemas.microsoft.com/office/powerpoint/2010/main" val="1520299409"/>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1703"/>
          <p:cNvGrpSpPr>
            <a:grpSpLocks/>
          </p:cNvGrpSpPr>
          <p:nvPr/>
        </p:nvGrpSpPr>
        <p:grpSpPr bwMode="auto">
          <a:xfrm>
            <a:off x="8068734" y="368300"/>
            <a:ext cx="3596217" cy="585788"/>
            <a:chOff x="1610" y="2863"/>
            <a:chExt cx="3221" cy="699"/>
          </a:xfrm>
        </p:grpSpPr>
        <p:sp>
          <p:nvSpPr>
            <p:cNvPr id="5" name="Freeform 1704"/>
            <p:cNvSpPr>
              <a:spLocks/>
            </p:cNvSpPr>
            <p:nvPr/>
          </p:nvSpPr>
          <p:spPr bwMode="auto">
            <a:xfrm>
              <a:off x="1610" y="2971"/>
              <a:ext cx="264" cy="449"/>
            </a:xfrm>
            <a:custGeom>
              <a:avLst/>
              <a:gdLst>
                <a:gd name="T0" fmla="*/ 142 w 264"/>
                <a:gd name="T1" fmla="*/ 179 h 449"/>
                <a:gd name="T2" fmla="*/ 210 w 264"/>
                <a:gd name="T3" fmla="*/ 216 h 449"/>
                <a:gd name="T4" fmla="*/ 247 w 264"/>
                <a:gd name="T5" fmla="*/ 253 h 449"/>
                <a:gd name="T6" fmla="*/ 256 w 264"/>
                <a:gd name="T7" fmla="*/ 267 h 449"/>
                <a:gd name="T8" fmla="*/ 264 w 264"/>
                <a:gd name="T9" fmla="*/ 298 h 449"/>
                <a:gd name="T10" fmla="*/ 264 w 264"/>
                <a:gd name="T11" fmla="*/ 318 h 449"/>
                <a:gd name="T12" fmla="*/ 253 w 264"/>
                <a:gd name="T13" fmla="*/ 369 h 449"/>
                <a:gd name="T14" fmla="*/ 222 w 264"/>
                <a:gd name="T15" fmla="*/ 412 h 449"/>
                <a:gd name="T16" fmla="*/ 199 w 264"/>
                <a:gd name="T17" fmla="*/ 429 h 449"/>
                <a:gd name="T18" fmla="*/ 148 w 264"/>
                <a:gd name="T19" fmla="*/ 446 h 449"/>
                <a:gd name="T20" fmla="*/ 122 w 264"/>
                <a:gd name="T21" fmla="*/ 449 h 449"/>
                <a:gd name="T22" fmla="*/ 60 w 264"/>
                <a:gd name="T23" fmla="*/ 440 h 449"/>
                <a:gd name="T24" fmla="*/ 34 w 264"/>
                <a:gd name="T25" fmla="*/ 429 h 449"/>
                <a:gd name="T26" fmla="*/ 0 w 264"/>
                <a:gd name="T27" fmla="*/ 318 h 449"/>
                <a:gd name="T28" fmla="*/ 9 w 264"/>
                <a:gd name="T29" fmla="*/ 338 h 449"/>
                <a:gd name="T30" fmla="*/ 28 w 264"/>
                <a:gd name="T31" fmla="*/ 375 h 449"/>
                <a:gd name="T32" fmla="*/ 43 w 264"/>
                <a:gd name="T33" fmla="*/ 392 h 449"/>
                <a:gd name="T34" fmla="*/ 74 w 264"/>
                <a:gd name="T35" fmla="*/ 415 h 449"/>
                <a:gd name="T36" fmla="*/ 116 w 264"/>
                <a:gd name="T37" fmla="*/ 423 h 449"/>
                <a:gd name="T38" fmla="*/ 139 w 264"/>
                <a:gd name="T39" fmla="*/ 421 h 449"/>
                <a:gd name="T40" fmla="*/ 173 w 264"/>
                <a:gd name="T41" fmla="*/ 406 h 449"/>
                <a:gd name="T42" fmla="*/ 185 w 264"/>
                <a:gd name="T43" fmla="*/ 395 h 449"/>
                <a:gd name="T44" fmla="*/ 199 w 264"/>
                <a:gd name="T45" fmla="*/ 367 h 449"/>
                <a:gd name="T46" fmla="*/ 205 w 264"/>
                <a:gd name="T47" fmla="*/ 335 h 449"/>
                <a:gd name="T48" fmla="*/ 205 w 264"/>
                <a:gd name="T49" fmla="*/ 318 h 449"/>
                <a:gd name="T50" fmla="*/ 193 w 264"/>
                <a:gd name="T51" fmla="*/ 290 h 449"/>
                <a:gd name="T52" fmla="*/ 185 w 264"/>
                <a:gd name="T53" fmla="*/ 278 h 449"/>
                <a:gd name="T54" fmla="*/ 97 w 264"/>
                <a:gd name="T55" fmla="*/ 230 h 449"/>
                <a:gd name="T56" fmla="*/ 74 w 264"/>
                <a:gd name="T57" fmla="*/ 219 h 449"/>
                <a:gd name="T58" fmla="*/ 37 w 264"/>
                <a:gd name="T59" fmla="*/ 193 h 449"/>
                <a:gd name="T60" fmla="*/ 26 w 264"/>
                <a:gd name="T61" fmla="*/ 179 h 449"/>
                <a:gd name="T62" fmla="*/ 9 w 264"/>
                <a:gd name="T63" fmla="*/ 148 h 449"/>
                <a:gd name="T64" fmla="*/ 3 w 264"/>
                <a:gd name="T65" fmla="*/ 114 h 449"/>
                <a:gd name="T66" fmla="*/ 6 w 264"/>
                <a:gd name="T67" fmla="*/ 88 h 449"/>
                <a:gd name="T68" fmla="*/ 26 w 264"/>
                <a:gd name="T69" fmla="*/ 45 h 449"/>
                <a:gd name="T70" fmla="*/ 43 w 264"/>
                <a:gd name="T71" fmla="*/ 28 h 449"/>
                <a:gd name="T72" fmla="*/ 85 w 264"/>
                <a:gd name="T73" fmla="*/ 6 h 449"/>
                <a:gd name="T74" fmla="*/ 136 w 264"/>
                <a:gd name="T75" fmla="*/ 0 h 449"/>
                <a:gd name="T76" fmla="*/ 162 w 264"/>
                <a:gd name="T77" fmla="*/ 0 h 449"/>
                <a:gd name="T78" fmla="*/ 207 w 264"/>
                <a:gd name="T79" fmla="*/ 14 h 449"/>
                <a:gd name="T80" fmla="*/ 230 w 264"/>
                <a:gd name="T81" fmla="*/ 108 h 449"/>
                <a:gd name="T82" fmla="*/ 227 w 264"/>
                <a:gd name="T83" fmla="*/ 94 h 449"/>
                <a:gd name="T84" fmla="*/ 207 w 264"/>
                <a:gd name="T85" fmla="*/ 65 h 449"/>
                <a:gd name="T86" fmla="*/ 196 w 264"/>
                <a:gd name="T87" fmla="*/ 51 h 449"/>
                <a:gd name="T88" fmla="*/ 165 w 264"/>
                <a:gd name="T89" fmla="*/ 31 h 449"/>
                <a:gd name="T90" fmla="*/ 128 w 264"/>
                <a:gd name="T91" fmla="*/ 26 h 449"/>
                <a:gd name="T92" fmla="*/ 108 w 264"/>
                <a:gd name="T93" fmla="*/ 26 h 449"/>
                <a:gd name="T94" fmla="*/ 82 w 264"/>
                <a:gd name="T95" fmla="*/ 37 h 449"/>
                <a:gd name="T96" fmla="*/ 71 w 264"/>
                <a:gd name="T97" fmla="*/ 48 h 449"/>
                <a:gd name="T98" fmla="*/ 60 w 264"/>
                <a:gd name="T99" fmla="*/ 68 h 449"/>
                <a:gd name="T100" fmla="*/ 54 w 264"/>
                <a:gd name="T101" fmla="*/ 94 h 449"/>
                <a:gd name="T102" fmla="*/ 57 w 264"/>
                <a:gd name="T103" fmla="*/ 108 h 449"/>
                <a:gd name="T104" fmla="*/ 65 w 264"/>
                <a:gd name="T105" fmla="*/ 128 h 449"/>
                <a:gd name="T106" fmla="*/ 71 w 264"/>
                <a:gd name="T107" fmla="*/ 139 h 449"/>
                <a:gd name="T108" fmla="*/ 142 w 264"/>
                <a:gd name="T109" fmla="*/ 179 h 44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64" h="449">
                  <a:moveTo>
                    <a:pt x="142" y="179"/>
                  </a:moveTo>
                  <a:lnTo>
                    <a:pt x="142" y="179"/>
                  </a:lnTo>
                  <a:lnTo>
                    <a:pt x="210" y="216"/>
                  </a:lnTo>
                  <a:lnTo>
                    <a:pt x="230" y="233"/>
                  </a:lnTo>
                  <a:lnTo>
                    <a:pt x="247" y="253"/>
                  </a:lnTo>
                  <a:lnTo>
                    <a:pt x="256" y="267"/>
                  </a:lnTo>
                  <a:lnTo>
                    <a:pt x="261" y="281"/>
                  </a:lnTo>
                  <a:lnTo>
                    <a:pt x="264" y="298"/>
                  </a:lnTo>
                  <a:lnTo>
                    <a:pt x="264" y="318"/>
                  </a:lnTo>
                  <a:lnTo>
                    <a:pt x="261" y="347"/>
                  </a:lnTo>
                  <a:lnTo>
                    <a:pt x="253" y="369"/>
                  </a:lnTo>
                  <a:lnTo>
                    <a:pt x="239" y="392"/>
                  </a:lnTo>
                  <a:lnTo>
                    <a:pt x="222" y="412"/>
                  </a:lnTo>
                  <a:lnTo>
                    <a:pt x="199" y="429"/>
                  </a:lnTo>
                  <a:lnTo>
                    <a:pt x="173" y="440"/>
                  </a:lnTo>
                  <a:lnTo>
                    <a:pt x="148" y="446"/>
                  </a:lnTo>
                  <a:lnTo>
                    <a:pt x="122" y="449"/>
                  </a:lnTo>
                  <a:lnTo>
                    <a:pt x="88" y="446"/>
                  </a:lnTo>
                  <a:lnTo>
                    <a:pt x="60" y="440"/>
                  </a:lnTo>
                  <a:lnTo>
                    <a:pt x="34" y="429"/>
                  </a:lnTo>
                  <a:lnTo>
                    <a:pt x="3" y="415"/>
                  </a:lnTo>
                  <a:lnTo>
                    <a:pt x="0" y="318"/>
                  </a:lnTo>
                  <a:lnTo>
                    <a:pt x="9" y="338"/>
                  </a:lnTo>
                  <a:lnTo>
                    <a:pt x="17" y="358"/>
                  </a:lnTo>
                  <a:lnTo>
                    <a:pt x="28" y="375"/>
                  </a:lnTo>
                  <a:lnTo>
                    <a:pt x="43" y="392"/>
                  </a:lnTo>
                  <a:lnTo>
                    <a:pt x="57" y="406"/>
                  </a:lnTo>
                  <a:lnTo>
                    <a:pt x="74" y="415"/>
                  </a:lnTo>
                  <a:lnTo>
                    <a:pt x="94" y="421"/>
                  </a:lnTo>
                  <a:lnTo>
                    <a:pt x="116" y="423"/>
                  </a:lnTo>
                  <a:lnTo>
                    <a:pt x="139" y="421"/>
                  </a:lnTo>
                  <a:lnTo>
                    <a:pt x="156" y="415"/>
                  </a:lnTo>
                  <a:lnTo>
                    <a:pt x="173" y="406"/>
                  </a:lnTo>
                  <a:lnTo>
                    <a:pt x="185" y="395"/>
                  </a:lnTo>
                  <a:lnTo>
                    <a:pt x="193" y="381"/>
                  </a:lnTo>
                  <a:lnTo>
                    <a:pt x="199" y="367"/>
                  </a:lnTo>
                  <a:lnTo>
                    <a:pt x="205" y="352"/>
                  </a:lnTo>
                  <a:lnTo>
                    <a:pt x="205" y="335"/>
                  </a:lnTo>
                  <a:lnTo>
                    <a:pt x="205" y="318"/>
                  </a:lnTo>
                  <a:lnTo>
                    <a:pt x="199" y="301"/>
                  </a:lnTo>
                  <a:lnTo>
                    <a:pt x="193" y="290"/>
                  </a:lnTo>
                  <a:lnTo>
                    <a:pt x="185" y="278"/>
                  </a:lnTo>
                  <a:lnTo>
                    <a:pt x="153" y="259"/>
                  </a:lnTo>
                  <a:lnTo>
                    <a:pt x="97" y="230"/>
                  </a:lnTo>
                  <a:lnTo>
                    <a:pt x="74" y="219"/>
                  </a:lnTo>
                  <a:lnTo>
                    <a:pt x="54" y="205"/>
                  </a:lnTo>
                  <a:lnTo>
                    <a:pt x="37" y="193"/>
                  </a:lnTo>
                  <a:lnTo>
                    <a:pt x="26" y="179"/>
                  </a:lnTo>
                  <a:lnTo>
                    <a:pt x="14" y="165"/>
                  </a:lnTo>
                  <a:lnTo>
                    <a:pt x="9" y="148"/>
                  </a:lnTo>
                  <a:lnTo>
                    <a:pt x="3" y="131"/>
                  </a:lnTo>
                  <a:lnTo>
                    <a:pt x="3" y="114"/>
                  </a:lnTo>
                  <a:lnTo>
                    <a:pt x="6" y="88"/>
                  </a:lnTo>
                  <a:lnTo>
                    <a:pt x="11" y="65"/>
                  </a:lnTo>
                  <a:lnTo>
                    <a:pt x="26" y="45"/>
                  </a:lnTo>
                  <a:lnTo>
                    <a:pt x="43" y="28"/>
                  </a:lnTo>
                  <a:lnTo>
                    <a:pt x="65" y="17"/>
                  </a:lnTo>
                  <a:lnTo>
                    <a:pt x="85" y="6"/>
                  </a:lnTo>
                  <a:lnTo>
                    <a:pt x="111" y="0"/>
                  </a:lnTo>
                  <a:lnTo>
                    <a:pt x="136" y="0"/>
                  </a:lnTo>
                  <a:lnTo>
                    <a:pt x="162" y="0"/>
                  </a:lnTo>
                  <a:lnTo>
                    <a:pt x="185" y="6"/>
                  </a:lnTo>
                  <a:lnTo>
                    <a:pt x="207" y="14"/>
                  </a:lnTo>
                  <a:lnTo>
                    <a:pt x="227" y="23"/>
                  </a:lnTo>
                  <a:lnTo>
                    <a:pt x="230" y="108"/>
                  </a:lnTo>
                  <a:lnTo>
                    <a:pt x="227" y="94"/>
                  </a:lnTo>
                  <a:lnTo>
                    <a:pt x="219" y="80"/>
                  </a:lnTo>
                  <a:lnTo>
                    <a:pt x="207" y="65"/>
                  </a:lnTo>
                  <a:lnTo>
                    <a:pt x="196" y="51"/>
                  </a:lnTo>
                  <a:lnTo>
                    <a:pt x="182" y="40"/>
                  </a:lnTo>
                  <a:lnTo>
                    <a:pt x="165" y="31"/>
                  </a:lnTo>
                  <a:lnTo>
                    <a:pt x="148" y="28"/>
                  </a:lnTo>
                  <a:lnTo>
                    <a:pt x="128" y="26"/>
                  </a:lnTo>
                  <a:lnTo>
                    <a:pt x="108" y="26"/>
                  </a:lnTo>
                  <a:lnTo>
                    <a:pt x="94" y="31"/>
                  </a:lnTo>
                  <a:lnTo>
                    <a:pt x="82" y="37"/>
                  </a:lnTo>
                  <a:lnTo>
                    <a:pt x="71" y="48"/>
                  </a:lnTo>
                  <a:lnTo>
                    <a:pt x="65" y="57"/>
                  </a:lnTo>
                  <a:lnTo>
                    <a:pt x="60" y="68"/>
                  </a:lnTo>
                  <a:lnTo>
                    <a:pt x="57" y="82"/>
                  </a:lnTo>
                  <a:lnTo>
                    <a:pt x="54" y="94"/>
                  </a:lnTo>
                  <a:lnTo>
                    <a:pt x="57" y="108"/>
                  </a:lnTo>
                  <a:lnTo>
                    <a:pt x="60" y="119"/>
                  </a:lnTo>
                  <a:lnTo>
                    <a:pt x="65" y="128"/>
                  </a:lnTo>
                  <a:lnTo>
                    <a:pt x="71" y="139"/>
                  </a:lnTo>
                  <a:lnTo>
                    <a:pt x="99" y="156"/>
                  </a:lnTo>
                  <a:lnTo>
                    <a:pt x="142" y="17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800"/>
            </a:p>
          </p:txBody>
        </p:sp>
        <p:sp>
          <p:nvSpPr>
            <p:cNvPr id="6" name="Freeform 1705"/>
            <p:cNvSpPr>
              <a:spLocks noEditPoints="1"/>
            </p:cNvSpPr>
            <p:nvPr/>
          </p:nvSpPr>
          <p:spPr bwMode="auto">
            <a:xfrm>
              <a:off x="1900" y="3110"/>
              <a:ext cx="281" cy="310"/>
            </a:xfrm>
            <a:custGeom>
              <a:avLst/>
              <a:gdLst>
                <a:gd name="T0" fmla="*/ 142 w 281"/>
                <a:gd name="T1" fmla="*/ 0 h 310"/>
                <a:gd name="T2" fmla="*/ 184 w 281"/>
                <a:gd name="T3" fmla="*/ 6 h 310"/>
                <a:gd name="T4" fmla="*/ 218 w 281"/>
                <a:gd name="T5" fmla="*/ 23 h 310"/>
                <a:gd name="T6" fmla="*/ 235 w 281"/>
                <a:gd name="T7" fmla="*/ 34 h 310"/>
                <a:gd name="T8" fmla="*/ 258 w 281"/>
                <a:gd name="T9" fmla="*/ 63 h 310"/>
                <a:gd name="T10" fmla="*/ 267 w 281"/>
                <a:gd name="T11" fmla="*/ 80 h 310"/>
                <a:gd name="T12" fmla="*/ 278 w 281"/>
                <a:gd name="T13" fmla="*/ 117 h 310"/>
                <a:gd name="T14" fmla="*/ 281 w 281"/>
                <a:gd name="T15" fmla="*/ 156 h 310"/>
                <a:gd name="T16" fmla="*/ 281 w 281"/>
                <a:gd name="T17" fmla="*/ 174 h 310"/>
                <a:gd name="T18" fmla="*/ 272 w 281"/>
                <a:gd name="T19" fmla="*/ 210 h 310"/>
                <a:gd name="T20" fmla="*/ 264 w 281"/>
                <a:gd name="T21" fmla="*/ 230 h 310"/>
                <a:gd name="T22" fmla="*/ 241 w 281"/>
                <a:gd name="T23" fmla="*/ 262 h 310"/>
                <a:gd name="T24" fmla="*/ 213 w 281"/>
                <a:gd name="T25" fmla="*/ 290 h 310"/>
                <a:gd name="T26" fmla="*/ 196 w 281"/>
                <a:gd name="T27" fmla="*/ 299 h 310"/>
                <a:gd name="T28" fmla="*/ 159 w 281"/>
                <a:gd name="T29" fmla="*/ 310 h 310"/>
                <a:gd name="T30" fmla="*/ 139 w 281"/>
                <a:gd name="T31" fmla="*/ 310 h 310"/>
                <a:gd name="T32" fmla="*/ 93 w 281"/>
                <a:gd name="T33" fmla="*/ 304 h 310"/>
                <a:gd name="T34" fmla="*/ 65 w 281"/>
                <a:gd name="T35" fmla="*/ 293 h 310"/>
                <a:gd name="T36" fmla="*/ 45 w 281"/>
                <a:gd name="T37" fmla="*/ 273 h 310"/>
                <a:gd name="T38" fmla="*/ 34 w 281"/>
                <a:gd name="T39" fmla="*/ 264 h 310"/>
                <a:gd name="T40" fmla="*/ 8 w 281"/>
                <a:gd name="T41" fmla="*/ 213 h 310"/>
                <a:gd name="T42" fmla="*/ 0 w 281"/>
                <a:gd name="T43" fmla="*/ 156 h 310"/>
                <a:gd name="T44" fmla="*/ 0 w 281"/>
                <a:gd name="T45" fmla="*/ 137 h 310"/>
                <a:gd name="T46" fmla="*/ 8 w 281"/>
                <a:gd name="T47" fmla="*/ 100 h 310"/>
                <a:gd name="T48" fmla="*/ 17 w 281"/>
                <a:gd name="T49" fmla="*/ 80 h 310"/>
                <a:gd name="T50" fmla="*/ 37 w 281"/>
                <a:gd name="T51" fmla="*/ 49 h 310"/>
                <a:gd name="T52" fmla="*/ 68 w 281"/>
                <a:gd name="T53" fmla="*/ 23 h 310"/>
                <a:gd name="T54" fmla="*/ 82 w 281"/>
                <a:gd name="T55" fmla="*/ 12 h 310"/>
                <a:gd name="T56" fmla="*/ 122 w 281"/>
                <a:gd name="T57" fmla="*/ 0 h 310"/>
                <a:gd name="T58" fmla="*/ 142 w 281"/>
                <a:gd name="T59" fmla="*/ 0 h 310"/>
                <a:gd name="T60" fmla="*/ 136 w 281"/>
                <a:gd name="T61" fmla="*/ 23 h 310"/>
                <a:gd name="T62" fmla="*/ 99 w 281"/>
                <a:gd name="T63" fmla="*/ 34 h 310"/>
                <a:gd name="T64" fmla="*/ 76 w 281"/>
                <a:gd name="T65" fmla="*/ 66 h 310"/>
                <a:gd name="T66" fmla="*/ 68 w 281"/>
                <a:gd name="T67" fmla="*/ 85 h 310"/>
                <a:gd name="T68" fmla="*/ 57 w 281"/>
                <a:gd name="T69" fmla="*/ 131 h 310"/>
                <a:gd name="T70" fmla="*/ 57 w 281"/>
                <a:gd name="T71" fmla="*/ 159 h 310"/>
                <a:gd name="T72" fmla="*/ 65 w 281"/>
                <a:gd name="T73" fmla="*/ 210 h 310"/>
                <a:gd name="T74" fmla="*/ 82 w 281"/>
                <a:gd name="T75" fmla="*/ 250 h 310"/>
                <a:gd name="T76" fmla="*/ 96 w 281"/>
                <a:gd name="T77" fmla="*/ 267 h 310"/>
                <a:gd name="T78" fmla="*/ 128 w 281"/>
                <a:gd name="T79" fmla="*/ 284 h 310"/>
                <a:gd name="T80" fmla="*/ 145 w 281"/>
                <a:gd name="T81" fmla="*/ 284 h 310"/>
                <a:gd name="T82" fmla="*/ 179 w 281"/>
                <a:gd name="T83" fmla="*/ 273 h 310"/>
                <a:gd name="T84" fmla="*/ 204 w 281"/>
                <a:gd name="T85" fmla="*/ 245 h 310"/>
                <a:gd name="T86" fmla="*/ 213 w 281"/>
                <a:gd name="T87" fmla="*/ 225 h 310"/>
                <a:gd name="T88" fmla="*/ 224 w 281"/>
                <a:gd name="T89" fmla="*/ 179 h 310"/>
                <a:gd name="T90" fmla="*/ 224 w 281"/>
                <a:gd name="T91" fmla="*/ 151 h 310"/>
                <a:gd name="T92" fmla="*/ 210 w 281"/>
                <a:gd name="T93" fmla="*/ 85 h 310"/>
                <a:gd name="T94" fmla="*/ 199 w 281"/>
                <a:gd name="T95" fmla="*/ 60 h 310"/>
                <a:gd name="T96" fmla="*/ 182 w 281"/>
                <a:gd name="T97" fmla="*/ 40 h 310"/>
                <a:gd name="T98" fmla="*/ 162 w 281"/>
                <a:gd name="T99" fmla="*/ 29 h 310"/>
                <a:gd name="T100" fmla="*/ 136 w 281"/>
                <a:gd name="T101" fmla="*/ 23 h 31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81" h="310">
                  <a:moveTo>
                    <a:pt x="142" y="0"/>
                  </a:moveTo>
                  <a:lnTo>
                    <a:pt x="142" y="0"/>
                  </a:lnTo>
                  <a:lnTo>
                    <a:pt x="164" y="0"/>
                  </a:lnTo>
                  <a:lnTo>
                    <a:pt x="184" y="6"/>
                  </a:lnTo>
                  <a:lnTo>
                    <a:pt x="201" y="12"/>
                  </a:lnTo>
                  <a:lnTo>
                    <a:pt x="218" y="23"/>
                  </a:lnTo>
                  <a:lnTo>
                    <a:pt x="235" y="34"/>
                  </a:lnTo>
                  <a:lnTo>
                    <a:pt x="247" y="49"/>
                  </a:lnTo>
                  <a:lnTo>
                    <a:pt x="258" y="63"/>
                  </a:lnTo>
                  <a:lnTo>
                    <a:pt x="267" y="80"/>
                  </a:lnTo>
                  <a:lnTo>
                    <a:pt x="272" y="100"/>
                  </a:lnTo>
                  <a:lnTo>
                    <a:pt x="278" y="117"/>
                  </a:lnTo>
                  <a:lnTo>
                    <a:pt x="281" y="137"/>
                  </a:lnTo>
                  <a:lnTo>
                    <a:pt x="281" y="156"/>
                  </a:lnTo>
                  <a:lnTo>
                    <a:pt x="281" y="174"/>
                  </a:lnTo>
                  <a:lnTo>
                    <a:pt x="278" y="193"/>
                  </a:lnTo>
                  <a:lnTo>
                    <a:pt x="272" y="210"/>
                  </a:lnTo>
                  <a:lnTo>
                    <a:pt x="264" y="230"/>
                  </a:lnTo>
                  <a:lnTo>
                    <a:pt x="253" y="247"/>
                  </a:lnTo>
                  <a:lnTo>
                    <a:pt x="241" y="262"/>
                  </a:lnTo>
                  <a:lnTo>
                    <a:pt x="230" y="276"/>
                  </a:lnTo>
                  <a:lnTo>
                    <a:pt x="213" y="290"/>
                  </a:lnTo>
                  <a:lnTo>
                    <a:pt x="196" y="299"/>
                  </a:lnTo>
                  <a:lnTo>
                    <a:pt x="179" y="304"/>
                  </a:lnTo>
                  <a:lnTo>
                    <a:pt x="159" y="310"/>
                  </a:lnTo>
                  <a:lnTo>
                    <a:pt x="139" y="310"/>
                  </a:lnTo>
                  <a:lnTo>
                    <a:pt x="108" y="307"/>
                  </a:lnTo>
                  <a:lnTo>
                    <a:pt x="93" y="304"/>
                  </a:lnTo>
                  <a:lnTo>
                    <a:pt x="79" y="299"/>
                  </a:lnTo>
                  <a:lnTo>
                    <a:pt x="65" y="293"/>
                  </a:lnTo>
                  <a:lnTo>
                    <a:pt x="54" y="284"/>
                  </a:lnTo>
                  <a:lnTo>
                    <a:pt x="45" y="273"/>
                  </a:lnTo>
                  <a:lnTo>
                    <a:pt x="34" y="264"/>
                  </a:lnTo>
                  <a:lnTo>
                    <a:pt x="20" y="239"/>
                  </a:lnTo>
                  <a:lnTo>
                    <a:pt x="8" y="213"/>
                  </a:lnTo>
                  <a:lnTo>
                    <a:pt x="0" y="185"/>
                  </a:lnTo>
                  <a:lnTo>
                    <a:pt x="0" y="156"/>
                  </a:lnTo>
                  <a:lnTo>
                    <a:pt x="0" y="137"/>
                  </a:lnTo>
                  <a:lnTo>
                    <a:pt x="3" y="117"/>
                  </a:lnTo>
                  <a:lnTo>
                    <a:pt x="8" y="100"/>
                  </a:lnTo>
                  <a:lnTo>
                    <a:pt x="17" y="80"/>
                  </a:lnTo>
                  <a:lnTo>
                    <a:pt x="25" y="63"/>
                  </a:lnTo>
                  <a:lnTo>
                    <a:pt x="37" y="49"/>
                  </a:lnTo>
                  <a:lnTo>
                    <a:pt x="51" y="34"/>
                  </a:lnTo>
                  <a:lnTo>
                    <a:pt x="68" y="23"/>
                  </a:lnTo>
                  <a:lnTo>
                    <a:pt x="82" y="12"/>
                  </a:lnTo>
                  <a:lnTo>
                    <a:pt x="102" y="6"/>
                  </a:lnTo>
                  <a:lnTo>
                    <a:pt x="122" y="0"/>
                  </a:lnTo>
                  <a:lnTo>
                    <a:pt x="142" y="0"/>
                  </a:lnTo>
                  <a:close/>
                  <a:moveTo>
                    <a:pt x="136" y="23"/>
                  </a:moveTo>
                  <a:lnTo>
                    <a:pt x="136" y="23"/>
                  </a:lnTo>
                  <a:lnTo>
                    <a:pt x="116" y="26"/>
                  </a:lnTo>
                  <a:lnTo>
                    <a:pt x="99" y="34"/>
                  </a:lnTo>
                  <a:lnTo>
                    <a:pt x="88" y="49"/>
                  </a:lnTo>
                  <a:lnTo>
                    <a:pt x="76" y="66"/>
                  </a:lnTo>
                  <a:lnTo>
                    <a:pt x="68" y="85"/>
                  </a:lnTo>
                  <a:lnTo>
                    <a:pt x="62" y="108"/>
                  </a:lnTo>
                  <a:lnTo>
                    <a:pt x="57" y="131"/>
                  </a:lnTo>
                  <a:lnTo>
                    <a:pt x="57" y="159"/>
                  </a:lnTo>
                  <a:lnTo>
                    <a:pt x="59" y="185"/>
                  </a:lnTo>
                  <a:lnTo>
                    <a:pt x="65" y="210"/>
                  </a:lnTo>
                  <a:lnTo>
                    <a:pt x="74" y="230"/>
                  </a:lnTo>
                  <a:lnTo>
                    <a:pt x="82" y="250"/>
                  </a:lnTo>
                  <a:lnTo>
                    <a:pt x="96" y="267"/>
                  </a:lnTo>
                  <a:lnTo>
                    <a:pt x="110" y="279"/>
                  </a:lnTo>
                  <a:lnTo>
                    <a:pt x="128" y="284"/>
                  </a:lnTo>
                  <a:lnTo>
                    <a:pt x="145" y="284"/>
                  </a:lnTo>
                  <a:lnTo>
                    <a:pt x="164" y="282"/>
                  </a:lnTo>
                  <a:lnTo>
                    <a:pt x="179" y="273"/>
                  </a:lnTo>
                  <a:lnTo>
                    <a:pt x="193" y="262"/>
                  </a:lnTo>
                  <a:lnTo>
                    <a:pt x="204" y="245"/>
                  </a:lnTo>
                  <a:lnTo>
                    <a:pt x="213" y="225"/>
                  </a:lnTo>
                  <a:lnTo>
                    <a:pt x="218" y="202"/>
                  </a:lnTo>
                  <a:lnTo>
                    <a:pt x="224" y="179"/>
                  </a:lnTo>
                  <a:lnTo>
                    <a:pt x="224" y="151"/>
                  </a:lnTo>
                  <a:lnTo>
                    <a:pt x="218" y="117"/>
                  </a:lnTo>
                  <a:lnTo>
                    <a:pt x="210" y="85"/>
                  </a:lnTo>
                  <a:lnTo>
                    <a:pt x="199" y="60"/>
                  </a:lnTo>
                  <a:lnTo>
                    <a:pt x="182" y="40"/>
                  </a:lnTo>
                  <a:lnTo>
                    <a:pt x="173" y="31"/>
                  </a:lnTo>
                  <a:lnTo>
                    <a:pt x="162" y="29"/>
                  </a:lnTo>
                  <a:lnTo>
                    <a:pt x="150" y="23"/>
                  </a:lnTo>
                  <a:lnTo>
                    <a:pt x="136" y="2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800"/>
            </a:p>
          </p:txBody>
        </p:sp>
        <p:sp>
          <p:nvSpPr>
            <p:cNvPr id="7" name="Freeform 1706"/>
            <p:cNvSpPr>
              <a:spLocks/>
            </p:cNvSpPr>
            <p:nvPr/>
          </p:nvSpPr>
          <p:spPr bwMode="auto">
            <a:xfrm>
              <a:off x="2493" y="3059"/>
              <a:ext cx="182" cy="361"/>
            </a:xfrm>
            <a:custGeom>
              <a:avLst/>
              <a:gdLst>
                <a:gd name="T0" fmla="*/ 86 w 182"/>
                <a:gd name="T1" fmla="*/ 0 h 361"/>
                <a:gd name="T2" fmla="*/ 86 w 182"/>
                <a:gd name="T3" fmla="*/ 60 h 361"/>
                <a:gd name="T4" fmla="*/ 174 w 182"/>
                <a:gd name="T5" fmla="*/ 60 h 361"/>
                <a:gd name="T6" fmla="*/ 151 w 182"/>
                <a:gd name="T7" fmla="*/ 85 h 361"/>
                <a:gd name="T8" fmla="*/ 83 w 182"/>
                <a:gd name="T9" fmla="*/ 85 h 361"/>
                <a:gd name="T10" fmla="*/ 83 w 182"/>
                <a:gd name="T11" fmla="*/ 267 h 361"/>
                <a:gd name="T12" fmla="*/ 83 w 182"/>
                <a:gd name="T13" fmla="*/ 267 h 361"/>
                <a:gd name="T14" fmla="*/ 83 w 182"/>
                <a:gd name="T15" fmla="*/ 284 h 361"/>
                <a:gd name="T16" fmla="*/ 86 w 182"/>
                <a:gd name="T17" fmla="*/ 296 h 361"/>
                <a:gd name="T18" fmla="*/ 91 w 182"/>
                <a:gd name="T19" fmla="*/ 307 h 361"/>
                <a:gd name="T20" fmla="*/ 97 w 182"/>
                <a:gd name="T21" fmla="*/ 318 h 361"/>
                <a:gd name="T22" fmla="*/ 105 w 182"/>
                <a:gd name="T23" fmla="*/ 324 h 361"/>
                <a:gd name="T24" fmla="*/ 117 w 182"/>
                <a:gd name="T25" fmla="*/ 330 h 361"/>
                <a:gd name="T26" fmla="*/ 128 w 182"/>
                <a:gd name="T27" fmla="*/ 333 h 361"/>
                <a:gd name="T28" fmla="*/ 142 w 182"/>
                <a:gd name="T29" fmla="*/ 335 h 361"/>
                <a:gd name="T30" fmla="*/ 142 w 182"/>
                <a:gd name="T31" fmla="*/ 335 h 361"/>
                <a:gd name="T32" fmla="*/ 157 w 182"/>
                <a:gd name="T33" fmla="*/ 333 h 361"/>
                <a:gd name="T34" fmla="*/ 165 w 182"/>
                <a:gd name="T35" fmla="*/ 330 h 361"/>
                <a:gd name="T36" fmla="*/ 165 w 182"/>
                <a:gd name="T37" fmla="*/ 330 h 361"/>
                <a:gd name="T38" fmla="*/ 182 w 182"/>
                <a:gd name="T39" fmla="*/ 318 h 361"/>
                <a:gd name="T40" fmla="*/ 182 w 182"/>
                <a:gd name="T41" fmla="*/ 318 h 361"/>
                <a:gd name="T42" fmla="*/ 182 w 182"/>
                <a:gd name="T43" fmla="*/ 324 h 361"/>
                <a:gd name="T44" fmla="*/ 179 w 182"/>
                <a:gd name="T45" fmla="*/ 333 h 361"/>
                <a:gd name="T46" fmla="*/ 162 w 182"/>
                <a:gd name="T47" fmla="*/ 347 h 361"/>
                <a:gd name="T48" fmla="*/ 162 w 182"/>
                <a:gd name="T49" fmla="*/ 347 h 361"/>
                <a:gd name="T50" fmla="*/ 154 w 182"/>
                <a:gd name="T51" fmla="*/ 352 h 361"/>
                <a:gd name="T52" fmla="*/ 142 w 182"/>
                <a:gd name="T53" fmla="*/ 358 h 361"/>
                <a:gd name="T54" fmla="*/ 131 w 182"/>
                <a:gd name="T55" fmla="*/ 361 h 361"/>
                <a:gd name="T56" fmla="*/ 117 w 182"/>
                <a:gd name="T57" fmla="*/ 361 h 361"/>
                <a:gd name="T58" fmla="*/ 117 w 182"/>
                <a:gd name="T59" fmla="*/ 361 h 361"/>
                <a:gd name="T60" fmla="*/ 100 w 182"/>
                <a:gd name="T61" fmla="*/ 361 h 361"/>
                <a:gd name="T62" fmla="*/ 83 w 182"/>
                <a:gd name="T63" fmla="*/ 355 h 361"/>
                <a:gd name="T64" fmla="*/ 66 w 182"/>
                <a:gd name="T65" fmla="*/ 347 h 361"/>
                <a:gd name="T66" fmla="*/ 54 w 182"/>
                <a:gd name="T67" fmla="*/ 335 h 361"/>
                <a:gd name="T68" fmla="*/ 54 w 182"/>
                <a:gd name="T69" fmla="*/ 335 h 361"/>
                <a:gd name="T70" fmla="*/ 43 w 182"/>
                <a:gd name="T71" fmla="*/ 324 h 361"/>
                <a:gd name="T72" fmla="*/ 34 w 182"/>
                <a:gd name="T73" fmla="*/ 307 h 361"/>
                <a:gd name="T74" fmla="*/ 29 w 182"/>
                <a:gd name="T75" fmla="*/ 290 h 361"/>
                <a:gd name="T76" fmla="*/ 29 w 182"/>
                <a:gd name="T77" fmla="*/ 267 h 361"/>
                <a:gd name="T78" fmla="*/ 29 w 182"/>
                <a:gd name="T79" fmla="*/ 85 h 361"/>
                <a:gd name="T80" fmla="*/ 0 w 182"/>
                <a:gd name="T81" fmla="*/ 85 h 361"/>
                <a:gd name="T82" fmla="*/ 86 w 182"/>
                <a:gd name="T83" fmla="*/ 0 h 361"/>
                <a:gd name="T84" fmla="*/ 86 w 182"/>
                <a:gd name="T85" fmla="*/ 0 h 3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82" h="361">
                  <a:moveTo>
                    <a:pt x="86" y="0"/>
                  </a:moveTo>
                  <a:lnTo>
                    <a:pt x="86" y="60"/>
                  </a:lnTo>
                  <a:lnTo>
                    <a:pt x="174" y="60"/>
                  </a:lnTo>
                  <a:lnTo>
                    <a:pt x="151" y="85"/>
                  </a:lnTo>
                  <a:lnTo>
                    <a:pt x="83" y="85"/>
                  </a:lnTo>
                  <a:lnTo>
                    <a:pt x="83" y="267"/>
                  </a:lnTo>
                  <a:lnTo>
                    <a:pt x="83" y="284"/>
                  </a:lnTo>
                  <a:lnTo>
                    <a:pt x="86" y="296"/>
                  </a:lnTo>
                  <a:lnTo>
                    <a:pt x="91" y="307"/>
                  </a:lnTo>
                  <a:lnTo>
                    <a:pt x="97" y="318"/>
                  </a:lnTo>
                  <a:lnTo>
                    <a:pt x="105" y="324"/>
                  </a:lnTo>
                  <a:lnTo>
                    <a:pt x="117" y="330"/>
                  </a:lnTo>
                  <a:lnTo>
                    <a:pt x="128" y="333"/>
                  </a:lnTo>
                  <a:lnTo>
                    <a:pt x="142" y="335"/>
                  </a:lnTo>
                  <a:lnTo>
                    <a:pt x="157" y="333"/>
                  </a:lnTo>
                  <a:lnTo>
                    <a:pt x="165" y="330"/>
                  </a:lnTo>
                  <a:lnTo>
                    <a:pt x="182" y="318"/>
                  </a:lnTo>
                  <a:lnTo>
                    <a:pt x="182" y="324"/>
                  </a:lnTo>
                  <a:lnTo>
                    <a:pt x="179" y="333"/>
                  </a:lnTo>
                  <a:lnTo>
                    <a:pt x="162" y="347"/>
                  </a:lnTo>
                  <a:lnTo>
                    <a:pt x="154" y="352"/>
                  </a:lnTo>
                  <a:lnTo>
                    <a:pt x="142" y="358"/>
                  </a:lnTo>
                  <a:lnTo>
                    <a:pt x="131" y="361"/>
                  </a:lnTo>
                  <a:lnTo>
                    <a:pt x="117" y="361"/>
                  </a:lnTo>
                  <a:lnTo>
                    <a:pt x="100" y="361"/>
                  </a:lnTo>
                  <a:lnTo>
                    <a:pt x="83" y="355"/>
                  </a:lnTo>
                  <a:lnTo>
                    <a:pt x="66" y="347"/>
                  </a:lnTo>
                  <a:lnTo>
                    <a:pt x="54" y="335"/>
                  </a:lnTo>
                  <a:lnTo>
                    <a:pt x="43" y="324"/>
                  </a:lnTo>
                  <a:lnTo>
                    <a:pt x="34" y="307"/>
                  </a:lnTo>
                  <a:lnTo>
                    <a:pt x="29" y="290"/>
                  </a:lnTo>
                  <a:lnTo>
                    <a:pt x="29" y="267"/>
                  </a:lnTo>
                  <a:lnTo>
                    <a:pt x="29" y="85"/>
                  </a:lnTo>
                  <a:lnTo>
                    <a:pt x="0" y="85"/>
                  </a:lnTo>
                  <a:lnTo>
                    <a:pt x="86"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800"/>
            </a:p>
          </p:txBody>
        </p:sp>
        <p:sp>
          <p:nvSpPr>
            <p:cNvPr id="8" name="Freeform 1707"/>
            <p:cNvSpPr>
              <a:spLocks/>
            </p:cNvSpPr>
            <p:nvPr/>
          </p:nvSpPr>
          <p:spPr bwMode="auto">
            <a:xfrm>
              <a:off x="2695" y="2971"/>
              <a:ext cx="290" cy="443"/>
            </a:xfrm>
            <a:custGeom>
              <a:avLst/>
              <a:gdLst>
                <a:gd name="T0" fmla="*/ 176 w 290"/>
                <a:gd name="T1" fmla="*/ 139 h 443"/>
                <a:gd name="T2" fmla="*/ 213 w 290"/>
                <a:gd name="T3" fmla="*/ 145 h 443"/>
                <a:gd name="T4" fmla="*/ 244 w 290"/>
                <a:gd name="T5" fmla="*/ 162 h 443"/>
                <a:gd name="T6" fmla="*/ 256 w 290"/>
                <a:gd name="T7" fmla="*/ 176 h 443"/>
                <a:gd name="T8" fmla="*/ 270 w 290"/>
                <a:gd name="T9" fmla="*/ 207 h 443"/>
                <a:gd name="T10" fmla="*/ 273 w 290"/>
                <a:gd name="T11" fmla="*/ 421 h 443"/>
                <a:gd name="T12" fmla="*/ 273 w 290"/>
                <a:gd name="T13" fmla="*/ 429 h 443"/>
                <a:gd name="T14" fmla="*/ 276 w 290"/>
                <a:gd name="T15" fmla="*/ 435 h 443"/>
                <a:gd name="T16" fmla="*/ 199 w 290"/>
                <a:gd name="T17" fmla="*/ 443 h 443"/>
                <a:gd name="T18" fmla="*/ 207 w 290"/>
                <a:gd name="T19" fmla="*/ 438 h 443"/>
                <a:gd name="T20" fmla="*/ 216 w 290"/>
                <a:gd name="T21" fmla="*/ 426 h 443"/>
                <a:gd name="T22" fmla="*/ 216 w 290"/>
                <a:gd name="T23" fmla="*/ 250 h 443"/>
                <a:gd name="T24" fmla="*/ 216 w 290"/>
                <a:gd name="T25" fmla="*/ 233 h 443"/>
                <a:gd name="T26" fmla="*/ 207 w 290"/>
                <a:gd name="T27" fmla="*/ 207 h 443"/>
                <a:gd name="T28" fmla="*/ 202 w 290"/>
                <a:gd name="T29" fmla="*/ 196 h 443"/>
                <a:gd name="T30" fmla="*/ 179 w 290"/>
                <a:gd name="T31" fmla="*/ 182 h 443"/>
                <a:gd name="T32" fmla="*/ 148 w 290"/>
                <a:gd name="T33" fmla="*/ 176 h 443"/>
                <a:gd name="T34" fmla="*/ 128 w 290"/>
                <a:gd name="T35" fmla="*/ 179 h 443"/>
                <a:gd name="T36" fmla="*/ 108 w 290"/>
                <a:gd name="T37" fmla="*/ 188 h 443"/>
                <a:gd name="T38" fmla="*/ 77 w 290"/>
                <a:gd name="T39" fmla="*/ 210 h 443"/>
                <a:gd name="T40" fmla="*/ 77 w 290"/>
                <a:gd name="T41" fmla="*/ 421 h 443"/>
                <a:gd name="T42" fmla="*/ 82 w 290"/>
                <a:gd name="T43" fmla="*/ 432 h 443"/>
                <a:gd name="T44" fmla="*/ 88 w 290"/>
                <a:gd name="T45" fmla="*/ 438 h 443"/>
                <a:gd name="T46" fmla="*/ 6 w 290"/>
                <a:gd name="T47" fmla="*/ 443 h 443"/>
                <a:gd name="T48" fmla="*/ 11 w 290"/>
                <a:gd name="T49" fmla="*/ 438 h 443"/>
                <a:gd name="T50" fmla="*/ 20 w 290"/>
                <a:gd name="T51" fmla="*/ 426 h 443"/>
                <a:gd name="T52" fmla="*/ 20 w 290"/>
                <a:gd name="T53" fmla="*/ 40 h 443"/>
                <a:gd name="T54" fmla="*/ 20 w 290"/>
                <a:gd name="T55" fmla="*/ 31 h 443"/>
                <a:gd name="T56" fmla="*/ 17 w 290"/>
                <a:gd name="T57" fmla="*/ 23 h 443"/>
                <a:gd name="T58" fmla="*/ 77 w 290"/>
                <a:gd name="T59" fmla="*/ 0 h 443"/>
                <a:gd name="T60" fmla="*/ 77 w 290"/>
                <a:gd name="T61" fmla="*/ 185 h 443"/>
                <a:gd name="T62" fmla="*/ 128 w 290"/>
                <a:gd name="T63" fmla="*/ 151 h 443"/>
                <a:gd name="T64" fmla="*/ 176 w 290"/>
                <a:gd name="T65" fmla="*/ 139 h 4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90" h="443">
                  <a:moveTo>
                    <a:pt x="176" y="139"/>
                  </a:moveTo>
                  <a:lnTo>
                    <a:pt x="176" y="139"/>
                  </a:lnTo>
                  <a:lnTo>
                    <a:pt x="193" y="139"/>
                  </a:lnTo>
                  <a:lnTo>
                    <a:pt x="213" y="145"/>
                  </a:lnTo>
                  <a:lnTo>
                    <a:pt x="230" y="153"/>
                  </a:lnTo>
                  <a:lnTo>
                    <a:pt x="244" y="162"/>
                  </a:lnTo>
                  <a:lnTo>
                    <a:pt x="256" y="176"/>
                  </a:lnTo>
                  <a:lnTo>
                    <a:pt x="264" y="190"/>
                  </a:lnTo>
                  <a:lnTo>
                    <a:pt x="270" y="207"/>
                  </a:lnTo>
                  <a:lnTo>
                    <a:pt x="273" y="227"/>
                  </a:lnTo>
                  <a:lnTo>
                    <a:pt x="273" y="421"/>
                  </a:lnTo>
                  <a:lnTo>
                    <a:pt x="273" y="429"/>
                  </a:lnTo>
                  <a:lnTo>
                    <a:pt x="276" y="435"/>
                  </a:lnTo>
                  <a:lnTo>
                    <a:pt x="290" y="443"/>
                  </a:lnTo>
                  <a:lnTo>
                    <a:pt x="199" y="443"/>
                  </a:lnTo>
                  <a:lnTo>
                    <a:pt x="207" y="438"/>
                  </a:lnTo>
                  <a:lnTo>
                    <a:pt x="213" y="432"/>
                  </a:lnTo>
                  <a:lnTo>
                    <a:pt x="216" y="426"/>
                  </a:lnTo>
                  <a:lnTo>
                    <a:pt x="216" y="421"/>
                  </a:lnTo>
                  <a:lnTo>
                    <a:pt x="216" y="250"/>
                  </a:lnTo>
                  <a:lnTo>
                    <a:pt x="216" y="233"/>
                  </a:lnTo>
                  <a:lnTo>
                    <a:pt x="213" y="219"/>
                  </a:lnTo>
                  <a:lnTo>
                    <a:pt x="207" y="207"/>
                  </a:lnTo>
                  <a:lnTo>
                    <a:pt x="202" y="196"/>
                  </a:lnTo>
                  <a:lnTo>
                    <a:pt x="190" y="188"/>
                  </a:lnTo>
                  <a:lnTo>
                    <a:pt x="179" y="182"/>
                  </a:lnTo>
                  <a:lnTo>
                    <a:pt x="165" y="179"/>
                  </a:lnTo>
                  <a:lnTo>
                    <a:pt x="148" y="176"/>
                  </a:lnTo>
                  <a:lnTo>
                    <a:pt x="128" y="179"/>
                  </a:lnTo>
                  <a:lnTo>
                    <a:pt x="108" y="188"/>
                  </a:lnTo>
                  <a:lnTo>
                    <a:pt x="91" y="196"/>
                  </a:lnTo>
                  <a:lnTo>
                    <a:pt x="77" y="210"/>
                  </a:lnTo>
                  <a:lnTo>
                    <a:pt x="77" y="421"/>
                  </a:lnTo>
                  <a:lnTo>
                    <a:pt x="80" y="426"/>
                  </a:lnTo>
                  <a:lnTo>
                    <a:pt x="82" y="432"/>
                  </a:lnTo>
                  <a:lnTo>
                    <a:pt x="88" y="438"/>
                  </a:lnTo>
                  <a:lnTo>
                    <a:pt x="97" y="443"/>
                  </a:lnTo>
                  <a:lnTo>
                    <a:pt x="6" y="443"/>
                  </a:lnTo>
                  <a:lnTo>
                    <a:pt x="11" y="438"/>
                  </a:lnTo>
                  <a:lnTo>
                    <a:pt x="17" y="432"/>
                  </a:lnTo>
                  <a:lnTo>
                    <a:pt x="20" y="426"/>
                  </a:lnTo>
                  <a:lnTo>
                    <a:pt x="20" y="421"/>
                  </a:lnTo>
                  <a:lnTo>
                    <a:pt x="20" y="40"/>
                  </a:lnTo>
                  <a:lnTo>
                    <a:pt x="20" y="31"/>
                  </a:lnTo>
                  <a:lnTo>
                    <a:pt x="17" y="23"/>
                  </a:lnTo>
                  <a:lnTo>
                    <a:pt x="0" y="14"/>
                  </a:lnTo>
                  <a:lnTo>
                    <a:pt x="77" y="0"/>
                  </a:lnTo>
                  <a:lnTo>
                    <a:pt x="77" y="185"/>
                  </a:lnTo>
                  <a:lnTo>
                    <a:pt x="102" y="165"/>
                  </a:lnTo>
                  <a:lnTo>
                    <a:pt x="128" y="151"/>
                  </a:lnTo>
                  <a:lnTo>
                    <a:pt x="153" y="142"/>
                  </a:lnTo>
                  <a:lnTo>
                    <a:pt x="176" y="13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800"/>
            </a:p>
          </p:txBody>
        </p:sp>
        <p:sp>
          <p:nvSpPr>
            <p:cNvPr id="9" name="Freeform 1708"/>
            <p:cNvSpPr>
              <a:spLocks/>
            </p:cNvSpPr>
            <p:nvPr/>
          </p:nvSpPr>
          <p:spPr bwMode="auto">
            <a:xfrm>
              <a:off x="3274" y="3110"/>
              <a:ext cx="475" cy="304"/>
            </a:xfrm>
            <a:custGeom>
              <a:avLst/>
              <a:gdLst>
                <a:gd name="T0" fmla="*/ 364 w 475"/>
                <a:gd name="T1" fmla="*/ 0 h 304"/>
                <a:gd name="T2" fmla="*/ 398 w 475"/>
                <a:gd name="T3" fmla="*/ 6 h 304"/>
                <a:gd name="T4" fmla="*/ 429 w 475"/>
                <a:gd name="T5" fmla="*/ 23 h 304"/>
                <a:gd name="T6" fmla="*/ 444 w 475"/>
                <a:gd name="T7" fmla="*/ 37 h 304"/>
                <a:gd name="T8" fmla="*/ 458 w 475"/>
                <a:gd name="T9" fmla="*/ 68 h 304"/>
                <a:gd name="T10" fmla="*/ 458 w 475"/>
                <a:gd name="T11" fmla="*/ 282 h 304"/>
                <a:gd name="T12" fmla="*/ 461 w 475"/>
                <a:gd name="T13" fmla="*/ 287 h 304"/>
                <a:gd name="T14" fmla="*/ 463 w 475"/>
                <a:gd name="T15" fmla="*/ 293 h 304"/>
                <a:gd name="T16" fmla="*/ 387 w 475"/>
                <a:gd name="T17" fmla="*/ 304 h 304"/>
                <a:gd name="T18" fmla="*/ 392 w 475"/>
                <a:gd name="T19" fmla="*/ 299 h 304"/>
                <a:gd name="T20" fmla="*/ 404 w 475"/>
                <a:gd name="T21" fmla="*/ 287 h 304"/>
                <a:gd name="T22" fmla="*/ 404 w 475"/>
                <a:gd name="T23" fmla="*/ 108 h 304"/>
                <a:gd name="T24" fmla="*/ 404 w 475"/>
                <a:gd name="T25" fmla="*/ 91 h 304"/>
                <a:gd name="T26" fmla="*/ 395 w 475"/>
                <a:gd name="T27" fmla="*/ 66 h 304"/>
                <a:gd name="T28" fmla="*/ 387 w 475"/>
                <a:gd name="T29" fmla="*/ 57 h 304"/>
                <a:gd name="T30" fmla="*/ 367 w 475"/>
                <a:gd name="T31" fmla="*/ 43 h 304"/>
                <a:gd name="T32" fmla="*/ 336 w 475"/>
                <a:gd name="T33" fmla="*/ 37 h 304"/>
                <a:gd name="T34" fmla="*/ 316 w 475"/>
                <a:gd name="T35" fmla="*/ 40 h 304"/>
                <a:gd name="T36" fmla="*/ 282 w 475"/>
                <a:gd name="T37" fmla="*/ 60 h 304"/>
                <a:gd name="T38" fmla="*/ 267 w 475"/>
                <a:gd name="T39" fmla="*/ 77 h 304"/>
                <a:gd name="T40" fmla="*/ 267 w 475"/>
                <a:gd name="T41" fmla="*/ 282 h 304"/>
                <a:gd name="T42" fmla="*/ 270 w 475"/>
                <a:gd name="T43" fmla="*/ 287 h 304"/>
                <a:gd name="T44" fmla="*/ 273 w 475"/>
                <a:gd name="T45" fmla="*/ 293 h 304"/>
                <a:gd name="T46" fmla="*/ 194 w 475"/>
                <a:gd name="T47" fmla="*/ 304 h 304"/>
                <a:gd name="T48" fmla="*/ 202 w 475"/>
                <a:gd name="T49" fmla="*/ 299 h 304"/>
                <a:gd name="T50" fmla="*/ 211 w 475"/>
                <a:gd name="T51" fmla="*/ 287 h 304"/>
                <a:gd name="T52" fmla="*/ 211 w 475"/>
                <a:gd name="T53" fmla="*/ 105 h 304"/>
                <a:gd name="T54" fmla="*/ 211 w 475"/>
                <a:gd name="T55" fmla="*/ 88 h 304"/>
                <a:gd name="T56" fmla="*/ 202 w 475"/>
                <a:gd name="T57" fmla="*/ 63 h 304"/>
                <a:gd name="T58" fmla="*/ 185 w 475"/>
                <a:gd name="T59" fmla="*/ 46 h 304"/>
                <a:gd name="T60" fmla="*/ 160 w 475"/>
                <a:gd name="T61" fmla="*/ 37 h 304"/>
                <a:gd name="T62" fmla="*/ 145 w 475"/>
                <a:gd name="T63" fmla="*/ 37 h 304"/>
                <a:gd name="T64" fmla="*/ 108 w 475"/>
                <a:gd name="T65" fmla="*/ 46 h 304"/>
                <a:gd name="T66" fmla="*/ 80 w 475"/>
                <a:gd name="T67" fmla="*/ 68 h 304"/>
                <a:gd name="T68" fmla="*/ 80 w 475"/>
                <a:gd name="T69" fmla="*/ 282 h 304"/>
                <a:gd name="T70" fmla="*/ 83 w 475"/>
                <a:gd name="T71" fmla="*/ 293 h 304"/>
                <a:gd name="T72" fmla="*/ 97 w 475"/>
                <a:gd name="T73" fmla="*/ 304 h 304"/>
                <a:gd name="T74" fmla="*/ 6 w 475"/>
                <a:gd name="T75" fmla="*/ 304 h 304"/>
                <a:gd name="T76" fmla="*/ 20 w 475"/>
                <a:gd name="T77" fmla="*/ 293 h 304"/>
                <a:gd name="T78" fmla="*/ 23 w 475"/>
                <a:gd name="T79" fmla="*/ 282 h 304"/>
                <a:gd name="T80" fmla="*/ 23 w 475"/>
                <a:gd name="T81" fmla="*/ 40 h 304"/>
                <a:gd name="T82" fmla="*/ 18 w 475"/>
                <a:gd name="T83" fmla="*/ 23 h 304"/>
                <a:gd name="T84" fmla="*/ 9 w 475"/>
                <a:gd name="T85" fmla="*/ 17 h 304"/>
                <a:gd name="T86" fmla="*/ 80 w 475"/>
                <a:gd name="T87" fmla="*/ 0 h 304"/>
                <a:gd name="T88" fmla="*/ 80 w 475"/>
                <a:gd name="T89" fmla="*/ 43 h 304"/>
                <a:gd name="T90" fmla="*/ 123 w 475"/>
                <a:gd name="T91" fmla="*/ 14 h 304"/>
                <a:gd name="T92" fmla="*/ 134 w 475"/>
                <a:gd name="T93" fmla="*/ 9 h 304"/>
                <a:gd name="T94" fmla="*/ 160 w 475"/>
                <a:gd name="T95" fmla="*/ 0 h 304"/>
                <a:gd name="T96" fmla="*/ 174 w 475"/>
                <a:gd name="T97" fmla="*/ 0 h 304"/>
                <a:gd name="T98" fmla="*/ 202 w 475"/>
                <a:gd name="T99" fmla="*/ 3 h 304"/>
                <a:gd name="T100" fmla="*/ 228 w 475"/>
                <a:gd name="T101" fmla="*/ 14 h 304"/>
                <a:gd name="T102" fmla="*/ 239 w 475"/>
                <a:gd name="T103" fmla="*/ 23 h 304"/>
                <a:gd name="T104" fmla="*/ 256 w 475"/>
                <a:gd name="T105" fmla="*/ 43 h 304"/>
                <a:gd name="T106" fmla="*/ 262 w 475"/>
                <a:gd name="T107" fmla="*/ 57 h 304"/>
                <a:gd name="T108" fmla="*/ 307 w 475"/>
                <a:gd name="T109" fmla="*/ 17 h 304"/>
                <a:gd name="T110" fmla="*/ 321 w 475"/>
                <a:gd name="T111" fmla="*/ 9 h 304"/>
                <a:gd name="T112" fmla="*/ 350 w 475"/>
                <a:gd name="T113" fmla="*/ 0 h 304"/>
                <a:gd name="T114" fmla="*/ 364 w 475"/>
                <a:gd name="T115" fmla="*/ 0 h 3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75" h="304">
                  <a:moveTo>
                    <a:pt x="364" y="0"/>
                  </a:moveTo>
                  <a:lnTo>
                    <a:pt x="364" y="0"/>
                  </a:lnTo>
                  <a:lnTo>
                    <a:pt x="381" y="0"/>
                  </a:lnTo>
                  <a:lnTo>
                    <a:pt x="398" y="6"/>
                  </a:lnTo>
                  <a:lnTo>
                    <a:pt x="415" y="14"/>
                  </a:lnTo>
                  <a:lnTo>
                    <a:pt x="429" y="23"/>
                  </a:lnTo>
                  <a:lnTo>
                    <a:pt x="444" y="37"/>
                  </a:lnTo>
                  <a:lnTo>
                    <a:pt x="452" y="51"/>
                  </a:lnTo>
                  <a:lnTo>
                    <a:pt x="458" y="68"/>
                  </a:lnTo>
                  <a:lnTo>
                    <a:pt x="458" y="88"/>
                  </a:lnTo>
                  <a:lnTo>
                    <a:pt x="458" y="282"/>
                  </a:lnTo>
                  <a:lnTo>
                    <a:pt x="461" y="287"/>
                  </a:lnTo>
                  <a:lnTo>
                    <a:pt x="463" y="293"/>
                  </a:lnTo>
                  <a:lnTo>
                    <a:pt x="475" y="304"/>
                  </a:lnTo>
                  <a:lnTo>
                    <a:pt x="387" y="304"/>
                  </a:lnTo>
                  <a:lnTo>
                    <a:pt x="392" y="299"/>
                  </a:lnTo>
                  <a:lnTo>
                    <a:pt x="398" y="293"/>
                  </a:lnTo>
                  <a:lnTo>
                    <a:pt x="404" y="287"/>
                  </a:lnTo>
                  <a:lnTo>
                    <a:pt x="404" y="282"/>
                  </a:lnTo>
                  <a:lnTo>
                    <a:pt x="404" y="108"/>
                  </a:lnTo>
                  <a:lnTo>
                    <a:pt x="404" y="91"/>
                  </a:lnTo>
                  <a:lnTo>
                    <a:pt x="401" y="80"/>
                  </a:lnTo>
                  <a:lnTo>
                    <a:pt x="395" y="66"/>
                  </a:lnTo>
                  <a:lnTo>
                    <a:pt x="387" y="57"/>
                  </a:lnTo>
                  <a:lnTo>
                    <a:pt x="378" y="49"/>
                  </a:lnTo>
                  <a:lnTo>
                    <a:pt x="367" y="43"/>
                  </a:lnTo>
                  <a:lnTo>
                    <a:pt x="353" y="37"/>
                  </a:lnTo>
                  <a:lnTo>
                    <a:pt x="336" y="37"/>
                  </a:lnTo>
                  <a:lnTo>
                    <a:pt x="316" y="40"/>
                  </a:lnTo>
                  <a:lnTo>
                    <a:pt x="299" y="46"/>
                  </a:lnTo>
                  <a:lnTo>
                    <a:pt x="282" y="60"/>
                  </a:lnTo>
                  <a:lnTo>
                    <a:pt x="267" y="77"/>
                  </a:lnTo>
                  <a:lnTo>
                    <a:pt x="267" y="85"/>
                  </a:lnTo>
                  <a:lnTo>
                    <a:pt x="267" y="282"/>
                  </a:lnTo>
                  <a:lnTo>
                    <a:pt x="270" y="287"/>
                  </a:lnTo>
                  <a:lnTo>
                    <a:pt x="273" y="293"/>
                  </a:lnTo>
                  <a:lnTo>
                    <a:pt x="285" y="304"/>
                  </a:lnTo>
                  <a:lnTo>
                    <a:pt x="194" y="304"/>
                  </a:lnTo>
                  <a:lnTo>
                    <a:pt x="202" y="299"/>
                  </a:lnTo>
                  <a:lnTo>
                    <a:pt x="208" y="293"/>
                  </a:lnTo>
                  <a:lnTo>
                    <a:pt x="211" y="287"/>
                  </a:lnTo>
                  <a:lnTo>
                    <a:pt x="211" y="282"/>
                  </a:lnTo>
                  <a:lnTo>
                    <a:pt x="211" y="105"/>
                  </a:lnTo>
                  <a:lnTo>
                    <a:pt x="211" y="88"/>
                  </a:lnTo>
                  <a:lnTo>
                    <a:pt x="208" y="74"/>
                  </a:lnTo>
                  <a:lnTo>
                    <a:pt x="202" y="63"/>
                  </a:lnTo>
                  <a:lnTo>
                    <a:pt x="194" y="54"/>
                  </a:lnTo>
                  <a:lnTo>
                    <a:pt x="185" y="46"/>
                  </a:lnTo>
                  <a:lnTo>
                    <a:pt x="174" y="40"/>
                  </a:lnTo>
                  <a:lnTo>
                    <a:pt x="160" y="37"/>
                  </a:lnTo>
                  <a:lnTo>
                    <a:pt x="145" y="37"/>
                  </a:lnTo>
                  <a:lnTo>
                    <a:pt x="125" y="40"/>
                  </a:lnTo>
                  <a:lnTo>
                    <a:pt x="108" y="46"/>
                  </a:lnTo>
                  <a:lnTo>
                    <a:pt x="94" y="54"/>
                  </a:lnTo>
                  <a:lnTo>
                    <a:pt x="80" y="68"/>
                  </a:lnTo>
                  <a:lnTo>
                    <a:pt x="80" y="282"/>
                  </a:lnTo>
                  <a:lnTo>
                    <a:pt x="80" y="287"/>
                  </a:lnTo>
                  <a:lnTo>
                    <a:pt x="83" y="293"/>
                  </a:lnTo>
                  <a:lnTo>
                    <a:pt x="97" y="304"/>
                  </a:lnTo>
                  <a:lnTo>
                    <a:pt x="6" y="304"/>
                  </a:lnTo>
                  <a:lnTo>
                    <a:pt x="15" y="299"/>
                  </a:lnTo>
                  <a:lnTo>
                    <a:pt x="20" y="293"/>
                  </a:lnTo>
                  <a:lnTo>
                    <a:pt x="23" y="287"/>
                  </a:lnTo>
                  <a:lnTo>
                    <a:pt x="23" y="282"/>
                  </a:lnTo>
                  <a:lnTo>
                    <a:pt x="23" y="40"/>
                  </a:lnTo>
                  <a:lnTo>
                    <a:pt x="23" y="31"/>
                  </a:lnTo>
                  <a:lnTo>
                    <a:pt x="18" y="23"/>
                  </a:lnTo>
                  <a:lnTo>
                    <a:pt x="9" y="17"/>
                  </a:lnTo>
                  <a:lnTo>
                    <a:pt x="0" y="14"/>
                  </a:lnTo>
                  <a:lnTo>
                    <a:pt x="80" y="0"/>
                  </a:lnTo>
                  <a:lnTo>
                    <a:pt x="80" y="43"/>
                  </a:lnTo>
                  <a:lnTo>
                    <a:pt x="100" y="29"/>
                  </a:lnTo>
                  <a:lnTo>
                    <a:pt x="123" y="14"/>
                  </a:lnTo>
                  <a:lnTo>
                    <a:pt x="134" y="9"/>
                  </a:lnTo>
                  <a:lnTo>
                    <a:pt x="145" y="3"/>
                  </a:lnTo>
                  <a:lnTo>
                    <a:pt x="160" y="0"/>
                  </a:lnTo>
                  <a:lnTo>
                    <a:pt x="174" y="0"/>
                  </a:lnTo>
                  <a:lnTo>
                    <a:pt x="188" y="0"/>
                  </a:lnTo>
                  <a:lnTo>
                    <a:pt x="202" y="3"/>
                  </a:lnTo>
                  <a:lnTo>
                    <a:pt x="213" y="9"/>
                  </a:lnTo>
                  <a:lnTo>
                    <a:pt x="228" y="14"/>
                  </a:lnTo>
                  <a:lnTo>
                    <a:pt x="239" y="23"/>
                  </a:lnTo>
                  <a:lnTo>
                    <a:pt x="248" y="31"/>
                  </a:lnTo>
                  <a:lnTo>
                    <a:pt x="256" y="43"/>
                  </a:lnTo>
                  <a:lnTo>
                    <a:pt x="262" y="57"/>
                  </a:lnTo>
                  <a:lnTo>
                    <a:pt x="282" y="34"/>
                  </a:lnTo>
                  <a:lnTo>
                    <a:pt x="307" y="17"/>
                  </a:lnTo>
                  <a:lnTo>
                    <a:pt x="321" y="9"/>
                  </a:lnTo>
                  <a:lnTo>
                    <a:pt x="336" y="3"/>
                  </a:lnTo>
                  <a:lnTo>
                    <a:pt x="350" y="0"/>
                  </a:lnTo>
                  <a:lnTo>
                    <a:pt x="364"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800"/>
            </a:p>
          </p:txBody>
        </p:sp>
        <p:sp>
          <p:nvSpPr>
            <p:cNvPr id="10" name="Freeform 1709"/>
            <p:cNvSpPr>
              <a:spLocks/>
            </p:cNvSpPr>
            <p:nvPr/>
          </p:nvSpPr>
          <p:spPr bwMode="auto">
            <a:xfrm>
              <a:off x="4070" y="3059"/>
              <a:ext cx="184" cy="361"/>
            </a:xfrm>
            <a:custGeom>
              <a:avLst/>
              <a:gdLst>
                <a:gd name="T0" fmla="*/ 85 w 184"/>
                <a:gd name="T1" fmla="*/ 0 h 361"/>
                <a:gd name="T2" fmla="*/ 85 w 184"/>
                <a:gd name="T3" fmla="*/ 60 h 361"/>
                <a:gd name="T4" fmla="*/ 173 w 184"/>
                <a:gd name="T5" fmla="*/ 60 h 361"/>
                <a:gd name="T6" fmla="*/ 150 w 184"/>
                <a:gd name="T7" fmla="*/ 85 h 361"/>
                <a:gd name="T8" fmla="*/ 82 w 184"/>
                <a:gd name="T9" fmla="*/ 85 h 361"/>
                <a:gd name="T10" fmla="*/ 82 w 184"/>
                <a:gd name="T11" fmla="*/ 267 h 361"/>
                <a:gd name="T12" fmla="*/ 82 w 184"/>
                <a:gd name="T13" fmla="*/ 267 h 361"/>
                <a:gd name="T14" fmla="*/ 85 w 184"/>
                <a:gd name="T15" fmla="*/ 284 h 361"/>
                <a:gd name="T16" fmla="*/ 88 w 184"/>
                <a:gd name="T17" fmla="*/ 296 h 361"/>
                <a:gd name="T18" fmla="*/ 91 w 184"/>
                <a:gd name="T19" fmla="*/ 307 h 361"/>
                <a:gd name="T20" fmla="*/ 99 w 184"/>
                <a:gd name="T21" fmla="*/ 318 h 361"/>
                <a:gd name="T22" fmla="*/ 105 w 184"/>
                <a:gd name="T23" fmla="*/ 324 h 361"/>
                <a:gd name="T24" fmla="*/ 116 w 184"/>
                <a:gd name="T25" fmla="*/ 330 h 361"/>
                <a:gd name="T26" fmla="*/ 128 w 184"/>
                <a:gd name="T27" fmla="*/ 333 h 361"/>
                <a:gd name="T28" fmla="*/ 142 w 184"/>
                <a:gd name="T29" fmla="*/ 335 h 361"/>
                <a:gd name="T30" fmla="*/ 142 w 184"/>
                <a:gd name="T31" fmla="*/ 335 h 361"/>
                <a:gd name="T32" fmla="*/ 156 w 184"/>
                <a:gd name="T33" fmla="*/ 333 h 361"/>
                <a:gd name="T34" fmla="*/ 165 w 184"/>
                <a:gd name="T35" fmla="*/ 330 h 361"/>
                <a:gd name="T36" fmla="*/ 165 w 184"/>
                <a:gd name="T37" fmla="*/ 330 h 361"/>
                <a:gd name="T38" fmla="*/ 184 w 184"/>
                <a:gd name="T39" fmla="*/ 318 h 361"/>
                <a:gd name="T40" fmla="*/ 184 w 184"/>
                <a:gd name="T41" fmla="*/ 318 h 361"/>
                <a:gd name="T42" fmla="*/ 182 w 184"/>
                <a:gd name="T43" fmla="*/ 324 h 361"/>
                <a:gd name="T44" fmla="*/ 179 w 184"/>
                <a:gd name="T45" fmla="*/ 333 h 361"/>
                <a:gd name="T46" fmla="*/ 162 w 184"/>
                <a:gd name="T47" fmla="*/ 347 h 361"/>
                <a:gd name="T48" fmla="*/ 162 w 184"/>
                <a:gd name="T49" fmla="*/ 347 h 361"/>
                <a:gd name="T50" fmla="*/ 153 w 184"/>
                <a:gd name="T51" fmla="*/ 352 h 361"/>
                <a:gd name="T52" fmla="*/ 142 w 184"/>
                <a:gd name="T53" fmla="*/ 358 h 361"/>
                <a:gd name="T54" fmla="*/ 130 w 184"/>
                <a:gd name="T55" fmla="*/ 361 h 361"/>
                <a:gd name="T56" fmla="*/ 119 w 184"/>
                <a:gd name="T57" fmla="*/ 361 h 361"/>
                <a:gd name="T58" fmla="*/ 119 w 184"/>
                <a:gd name="T59" fmla="*/ 361 h 361"/>
                <a:gd name="T60" fmla="*/ 99 w 184"/>
                <a:gd name="T61" fmla="*/ 361 h 361"/>
                <a:gd name="T62" fmla="*/ 82 w 184"/>
                <a:gd name="T63" fmla="*/ 355 h 361"/>
                <a:gd name="T64" fmla="*/ 65 w 184"/>
                <a:gd name="T65" fmla="*/ 347 h 361"/>
                <a:gd name="T66" fmla="*/ 54 w 184"/>
                <a:gd name="T67" fmla="*/ 335 h 361"/>
                <a:gd name="T68" fmla="*/ 54 w 184"/>
                <a:gd name="T69" fmla="*/ 335 h 361"/>
                <a:gd name="T70" fmla="*/ 42 w 184"/>
                <a:gd name="T71" fmla="*/ 324 h 361"/>
                <a:gd name="T72" fmla="*/ 34 w 184"/>
                <a:gd name="T73" fmla="*/ 307 h 361"/>
                <a:gd name="T74" fmla="*/ 31 w 184"/>
                <a:gd name="T75" fmla="*/ 290 h 361"/>
                <a:gd name="T76" fmla="*/ 28 w 184"/>
                <a:gd name="T77" fmla="*/ 267 h 361"/>
                <a:gd name="T78" fmla="*/ 28 w 184"/>
                <a:gd name="T79" fmla="*/ 85 h 361"/>
                <a:gd name="T80" fmla="*/ 0 w 184"/>
                <a:gd name="T81" fmla="*/ 85 h 361"/>
                <a:gd name="T82" fmla="*/ 85 w 184"/>
                <a:gd name="T83" fmla="*/ 0 h 361"/>
                <a:gd name="T84" fmla="*/ 85 w 184"/>
                <a:gd name="T85" fmla="*/ 0 h 3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84" h="361">
                  <a:moveTo>
                    <a:pt x="85" y="0"/>
                  </a:moveTo>
                  <a:lnTo>
                    <a:pt x="85" y="60"/>
                  </a:lnTo>
                  <a:lnTo>
                    <a:pt x="173" y="60"/>
                  </a:lnTo>
                  <a:lnTo>
                    <a:pt x="150" y="85"/>
                  </a:lnTo>
                  <a:lnTo>
                    <a:pt x="82" y="85"/>
                  </a:lnTo>
                  <a:lnTo>
                    <a:pt x="82" y="267"/>
                  </a:lnTo>
                  <a:lnTo>
                    <a:pt x="85" y="284"/>
                  </a:lnTo>
                  <a:lnTo>
                    <a:pt x="88" y="296"/>
                  </a:lnTo>
                  <a:lnTo>
                    <a:pt x="91" y="307"/>
                  </a:lnTo>
                  <a:lnTo>
                    <a:pt x="99" y="318"/>
                  </a:lnTo>
                  <a:lnTo>
                    <a:pt x="105" y="324"/>
                  </a:lnTo>
                  <a:lnTo>
                    <a:pt x="116" y="330"/>
                  </a:lnTo>
                  <a:lnTo>
                    <a:pt x="128" y="333"/>
                  </a:lnTo>
                  <a:lnTo>
                    <a:pt x="142" y="335"/>
                  </a:lnTo>
                  <a:lnTo>
                    <a:pt x="156" y="333"/>
                  </a:lnTo>
                  <a:lnTo>
                    <a:pt x="165" y="330"/>
                  </a:lnTo>
                  <a:lnTo>
                    <a:pt x="184" y="318"/>
                  </a:lnTo>
                  <a:lnTo>
                    <a:pt x="182" y="324"/>
                  </a:lnTo>
                  <a:lnTo>
                    <a:pt x="179" y="333"/>
                  </a:lnTo>
                  <a:lnTo>
                    <a:pt x="162" y="347"/>
                  </a:lnTo>
                  <a:lnTo>
                    <a:pt x="153" y="352"/>
                  </a:lnTo>
                  <a:lnTo>
                    <a:pt x="142" y="358"/>
                  </a:lnTo>
                  <a:lnTo>
                    <a:pt x="130" y="361"/>
                  </a:lnTo>
                  <a:lnTo>
                    <a:pt x="119" y="361"/>
                  </a:lnTo>
                  <a:lnTo>
                    <a:pt x="99" y="361"/>
                  </a:lnTo>
                  <a:lnTo>
                    <a:pt x="82" y="355"/>
                  </a:lnTo>
                  <a:lnTo>
                    <a:pt x="65" y="347"/>
                  </a:lnTo>
                  <a:lnTo>
                    <a:pt x="54" y="335"/>
                  </a:lnTo>
                  <a:lnTo>
                    <a:pt x="42" y="324"/>
                  </a:lnTo>
                  <a:lnTo>
                    <a:pt x="34" y="307"/>
                  </a:lnTo>
                  <a:lnTo>
                    <a:pt x="31" y="290"/>
                  </a:lnTo>
                  <a:lnTo>
                    <a:pt x="28" y="267"/>
                  </a:lnTo>
                  <a:lnTo>
                    <a:pt x="28" y="85"/>
                  </a:lnTo>
                  <a:lnTo>
                    <a:pt x="0" y="85"/>
                  </a:lnTo>
                  <a:lnTo>
                    <a:pt x="85"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800"/>
            </a:p>
          </p:txBody>
        </p:sp>
        <p:sp>
          <p:nvSpPr>
            <p:cNvPr id="11" name="Freeform 1710"/>
            <p:cNvSpPr>
              <a:spLocks noEditPoints="1"/>
            </p:cNvSpPr>
            <p:nvPr/>
          </p:nvSpPr>
          <p:spPr bwMode="auto">
            <a:xfrm>
              <a:off x="4252" y="3110"/>
              <a:ext cx="284" cy="310"/>
            </a:xfrm>
            <a:custGeom>
              <a:avLst/>
              <a:gdLst>
                <a:gd name="T0" fmla="*/ 144 w 284"/>
                <a:gd name="T1" fmla="*/ 0 h 310"/>
                <a:gd name="T2" fmla="*/ 184 w 284"/>
                <a:gd name="T3" fmla="*/ 6 h 310"/>
                <a:gd name="T4" fmla="*/ 221 w 284"/>
                <a:gd name="T5" fmla="*/ 23 h 310"/>
                <a:gd name="T6" fmla="*/ 235 w 284"/>
                <a:gd name="T7" fmla="*/ 34 h 310"/>
                <a:gd name="T8" fmla="*/ 261 w 284"/>
                <a:gd name="T9" fmla="*/ 63 h 310"/>
                <a:gd name="T10" fmla="*/ 269 w 284"/>
                <a:gd name="T11" fmla="*/ 80 h 310"/>
                <a:gd name="T12" fmla="*/ 281 w 284"/>
                <a:gd name="T13" fmla="*/ 117 h 310"/>
                <a:gd name="T14" fmla="*/ 284 w 284"/>
                <a:gd name="T15" fmla="*/ 156 h 310"/>
                <a:gd name="T16" fmla="*/ 284 w 284"/>
                <a:gd name="T17" fmla="*/ 174 h 310"/>
                <a:gd name="T18" fmla="*/ 272 w 284"/>
                <a:gd name="T19" fmla="*/ 210 h 310"/>
                <a:gd name="T20" fmla="*/ 267 w 284"/>
                <a:gd name="T21" fmla="*/ 230 h 310"/>
                <a:gd name="T22" fmla="*/ 244 w 284"/>
                <a:gd name="T23" fmla="*/ 262 h 310"/>
                <a:gd name="T24" fmla="*/ 215 w 284"/>
                <a:gd name="T25" fmla="*/ 290 h 310"/>
                <a:gd name="T26" fmla="*/ 198 w 284"/>
                <a:gd name="T27" fmla="*/ 299 h 310"/>
                <a:gd name="T28" fmla="*/ 161 w 284"/>
                <a:gd name="T29" fmla="*/ 310 h 310"/>
                <a:gd name="T30" fmla="*/ 142 w 284"/>
                <a:gd name="T31" fmla="*/ 310 h 310"/>
                <a:gd name="T32" fmla="*/ 93 w 284"/>
                <a:gd name="T33" fmla="*/ 304 h 310"/>
                <a:gd name="T34" fmla="*/ 68 w 284"/>
                <a:gd name="T35" fmla="*/ 293 h 310"/>
                <a:gd name="T36" fmla="*/ 45 w 284"/>
                <a:gd name="T37" fmla="*/ 273 h 310"/>
                <a:gd name="T38" fmla="*/ 36 w 284"/>
                <a:gd name="T39" fmla="*/ 264 h 310"/>
                <a:gd name="T40" fmla="*/ 11 w 284"/>
                <a:gd name="T41" fmla="*/ 213 h 310"/>
                <a:gd name="T42" fmla="*/ 0 w 284"/>
                <a:gd name="T43" fmla="*/ 156 h 310"/>
                <a:gd name="T44" fmla="*/ 2 w 284"/>
                <a:gd name="T45" fmla="*/ 137 h 310"/>
                <a:gd name="T46" fmla="*/ 11 w 284"/>
                <a:gd name="T47" fmla="*/ 100 h 310"/>
                <a:gd name="T48" fmla="*/ 19 w 284"/>
                <a:gd name="T49" fmla="*/ 80 h 310"/>
                <a:gd name="T50" fmla="*/ 39 w 284"/>
                <a:gd name="T51" fmla="*/ 49 h 310"/>
                <a:gd name="T52" fmla="*/ 68 w 284"/>
                <a:gd name="T53" fmla="*/ 23 h 310"/>
                <a:gd name="T54" fmla="*/ 85 w 284"/>
                <a:gd name="T55" fmla="*/ 12 h 310"/>
                <a:gd name="T56" fmla="*/ 122 w 284"/>
                <a:gd name="T57" fmla="*/ 0 h 310"/>
                <a:gd name="T58" fmla="*/ 144 w 284"/>
                <a:gd name="T59" fmla="*/ 0 h 310"/>
                <a:gd name="T60" fmla="*/ 139 w 284"/>
                <a:gd name="T61" fmla="*/ 23 h 310"/>
                <a:gd name="T62" fmla="*/ 102 w 284"/>
                <a:gd name="T63" fmla="*/ 34 h 310"/>
                <a:gd name="T64" fmla="*/ 76 w 284"/>
                <a:gd name="T65" fmla="*/ 66 h 310"/>
                <a:gd name="T66" fmla="*/ 68 w 284"/>
                <a:gd name="T67" fmla="*/ 85 h 310"/>
                <a:gd name="T68" fmla="*/ 59 w 284"/>
                <a:gd name="T69" fmla="*/ 131 h 310"/>
                <a:gd name="T70" fmla="*/ 59 w 284"/>
                <a:gd name="T71" fmla="*/ 159 h 310"/>
                <a:gd name="T72" fmla="*/ 68 w 284"/>
                <a:gd name="T73" fmla="*/ 210 h 310"/>
                <a:gd name="T74" fmla="*/ 85 w 284"/>
                <a:gd name="T75" fmla="*/ 250 h 310"/>
                <a:gd name="T76" fmla="*/ 96 w 284"/>
                <a:gd name="T77" fmla="*/ 267 h 310"/>
                <a:gd name="T78" fmla="*/ 127 w 284"/>
                <a:gd name="T79" fmla="*/ 284 h 310"/>
                <a:gd name="T80" fmla="*/ 147 w 284"/>
                <a:gd name="T81" fmla="*/ 284 h 310"/>
                <a:gd name="T82" fmla="*/ 181 w 284"/>
                <a:gd name="T83" fmla="*/ 273 h 310"/>
                <a:gd name="T84" fmla="*/ 207 w 284"/>
                <a:gd name="T85" fmla="*/ 245 h 310"/>
                <a:gd name="T86" fmla="*/ 215 w 284"/>
                <a:gd name="T87" fmla="*/ 225 h 310"/>
                <a:gd name="T88" fmla="*/ 224 w 284"/>
                <a:gd name="T89" fmla="*/ 179 h 310"/>
                <a:gd name="T90" fmla="*/ 224 w 284"/>
                <a:gd name="T91" fmla="*/ 151 h 310"/>
                <a:gd name="T92" fmla="*/ 213 w 284"/>
                <a:gd name="T93" fmla="*/ 85 h 310"/>
                <a:gd name="T94" fmla="*/ 201 w 284"/>
                <a:gd name="T95" fmla="*/ 60 h 310"/>
                <a:gd name="T96" fmla="*/ 184 w 284"/>
                <a:gd name="T97" fmla="*/ 40 h 310"/>
                <a:gd name="T98" fmla="*/ 164 w 284"/>
                <a:gd name="T99" fmla="*/ 29 h 310"/>
                <a:gd name="T100" fmla="*/ 139 w 284"/>
                <a:gd name="T101" fmla="*/ 23 h 31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84" h="310">
                  <a:moveTo>
                    <a:pt x="144" y="0"/>
                  </a:moveTo>
                  <a:lnTo>
                    <a:pt x="144" y="0"/>
                  </a:lnTo>
                  <a:lnTo>
                    <a:pt x="164" y="0"/>
                  </a:lnTo>
                  <a:lnTo>
                    <a:pt x="184" y="6"/>
                  </a:lnTo>
                  <a:lnTo>
                    <a:pt x="204" y="12"/>
                  </a:lnTo>
                  <a:lnTo>
                    <a:pt x="221" y="23"/>
                  </a:lnTo>
                  <a:lnTo>
                    <a:pt x="235" y="34"/>
                  </a:lnTo>
                  <a:lnTo>
                    <a:pt x="250" y="49"/>
                  </a:lnTo>
                  <a:lnTo>
                    <a:pt x="261" y="63"/>
                  </a:lnTo>
                  <a:lnTo>
                    <a:pt x="269" y="80"/>
                  </a:lnTo>
                  <a:lnTo>
                    <a:pt x="275" y="100"/>
                  </a:lnTo>
                  <a:lnTo>
                    <a:pt x="281" y="117"/>
                  </a:lnTo>
                  <a:lnTo>
                    <a:pt x="284" y="137"/>
                  </a:lnTo>
                  <a:lnTo>
                    <a:pt x="284" y="156"/>
                  </a:lnTo>
                  <a:lnTo>
                    <a:pt x="284" y="174"/>
                  </a:lnTo>
                  <a:lnTo>
                    <a:pt x="278" y="193"/>
                  </a:lnTo>
                  <a:lnTo>
                    <a:pt x="272" y="210"/>
                  </a:lnTo>
                  <a:lnTo>
                    <a:pt x="267" y="230"/>
                  </a:lnTo>
                  <a:lnTo>
                    <a:pt x="255" y="247"/>
                  </a:lnTo>
                  <a:lnTo>
                    <a:pt x="244" y="262"/>
                  </a:lnTo>
                  <a:lnTo>
                    <a:pt x="230" y="276"/>
                  </a:lnTo>
                  <a:lnTo>
                    <a:pt x="215" y="290"/>
                  </a:lnTo>
                  <a:lnTo>
                    <a:pt x="198" y="299"/>
                  </a:lnTo>
                  <a:lnTo>
                    <a:pt x="181" y="304"/>
                  </a:lnTo>
                  <a:lnTo>
                    <a:pt x="161" y="310"/>
                  </a:lnTo>
                  <a:lnTo>
                    <a:pt x="142" y="310"/>
                  </a:lnTo>
                  <a:lnTo>
                    <a:pt x="110" y="307"/>
                  </a:lnTo>
                  <a:lnTo>
                    <a:pt x="93" y="304"/>
                  </a:lnTo>
                  <a:lnTo>
                    <a:pt x="82" y="299"/>
                  </a:lnTo>
                  <a:lnTo>
                    <a:pt x="68" y="293"/>
                  </a:lnTo>
                  <a:lnTo>
                    <a:pt x="56" y="284"/>
                  </a:lnTo>
                  <a:lnTo>
                    <a:pt x="45" y="273"/>
                  </a:lnTo>
                  <a:lnTo>
                    <a:pt x="36" y="264"/>
                  </a:lnTo>
                  <a:lnTo>
                    <a:pt x="19" y="239"/>
                  </a:lnTo>
                  <a:lnTo>
                    <a:pt x="11" y="213"/>
                  </a:lnTo>
                  <a:lnTo>
                    <a:pt x="2" y="185"/>
                  </a:lnTo>
                  <a:lnTo>
                    <a:pt x="0" y="156"/>
                  </a:lnTo>
                  <a:lnTo>
                    <a:pt x="2" y="137"/>
                  </a:lnTo>
                  <a:lnTo>
                    <a:pt x="5" y="117"/>
                  </a:lnTo>
                  <a:lnTo>
                    <a:pt x="11" y="100"/>
                  </a:lnTo>
                  <a:lnTo>
                    <a:pt x="19" y="80"/>
                  </a:lnTo>
                  <a:lnTo>
                    <a:pt x="28" y="63"/>
                  </a:lnTo>
                  <a:lnTo>
                    <a:pt x="39" y="49"/>
                  </a:lnTo>
                  <a:lnTo>
                    <a:pt x="54" y="34"/>
                  </a:lnTo>
                  <a:lnTo>
                    <a:pt x="68" y="23"/>
                  </a:lnTo>
                  <a:lnTo>
                    <a:pt x="85" y="12"/>
                  </a:lnTo>
                  <a:lnTo>
                    <a:pt x="105" y="6"/>
                  </a:lnTo>
                  <a:lnTo>
                    <a:pt x="122" y="0"/>
                  </a:lnTo>
                  <a:lnTo>
                    <a:pt x="144" y="0"/>
                  </a:lnTo>
                  <a:close/>
                  <a:moveTo>
                    <a:pt x="139" y="23"/>
                  </a:moveTo>
                  <a:lnTo>
                    <a:pt x="139" y="23"/>
                  </a:lnTo>
                  <a:lnTo>
                    <a:pt x="119" y="26"/>
                  </a:lnTo>
                  <a:lnTo>
                    <a:pt x="102" y="34"/>
                  </a:lnTo>
                  <a:lnTo>
                    <a:pt x="88" y="49"/>
                  </a:lnTo>
                  <a:lnTo>
                    <a:pt x="76" y="66"/>
                  </a:lnTo>
                  <a:lnTo>
                    <a:pt x="68" y="85"/>
                  </a:lnTo>
                  <a:lnTo>
                    <a:pt x="62" y="108"/>
                  </a:lnTo>
                  <a:lnTo>
                    <a:pt x="59" y="131"/>
                  </a:lnTo>
                  <a:lnTo>
                    <a:pt x="59" y="159"/>
                  </a:lnTo>
                  <a:lnTo>
                    <a:pt x="62" y="185"/>
                  </a:lnTo>
                  <a:lnTo>
                    <a:pt x="68" y="210"/>
                  </a:lnTo>
                  <a:lnTo>
                    <a:pt x="73" y="230"/>
                  </a:lnTo>
                  <a:lnTo>
                    <a:pt x="85" y="250"/>
                  </a:lnTo>
                  <a:lnTo>
                    <a:pt x="96" y="267"/>
                  </a:lnTo>
                  <a:lnTo>
                    <a:pt x="113" y="279"/>
                  </a:lnTo>
                  <a:lnTo>
                    <a:pt x="127" y="284"/>
                  </a:lnTo>
                  <a:lnTo>
                    <a:pt x="147" y="284"/>
                  </a:lnTo>
                  <a:lnTo>
                    <a:pt x="164" y="282"/>
                  </a:lnTo>
                  <a:lnTo>
                    <a:pt x="181" y="273"/>
                  </a:lnTo>
                  <a:lnTo>
                    <a:pt x="196" y="262"/>
                  </a:lnTo>
                  <a:lnTo>
                    <a:pt x="207" y="245"/>
                  </a:lnTo>
                  <a:lnTo>
                    <a:pt x="215" y="225"/>
                  </a:lnTo>
                  <a:lnTo>
                    <a:pt x="221" y="202"/>
                  </a:lnTo>
                  <a:lnTo>
                    <a:pt x="224" y="179"/>
                  </a:lnTo>
                  <a:lnTo>
                    <a:pt x="224" y="151"/>
                  </a:lnTo>
                  <a:lnTo>
                    <a:pt x="221" y="117"/>
                  </a:lnTo>
                  <a:lnTo>
                    <a:pt x="213" y="85"/>
                  </a:lnTo>
                  <a:lnTo>
                    <a:pt x="201" y="60"/>
                  </a:lnTo>
                  <a:lnTo>
                    <a:pt x="184" y="40"/>
                  </a:lnTo>
                  <a:lnTo>
                    <a:pt x="176" y="31"/>
                  </a:lnTo>
                  <a:lnTo>
                    <a:pt x="164" y="29"/>
                  </a:lnTo>
                  <a:lnTo>
                    <a:pt x="150" y="23"/>
                  </a:lnTo>
                  <a:lnTo>
                    <a:pt x="139" y="2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800"/>
            </a:p>
          </p:txBody>
        </p:sp>
        <p:sp>
          <p:nvSpPr>
            <p:cNvPr id="12" name="Freeform 1711"/>
            <p:cNvSpPr>
              <a:spLocks/>
            </p:cNvSpPr>
            <p:nvPr/>
          </p:nvSpPr>
          <p:spPr bwMode="auto">
            <a:xfrm>
              <a:off x="4547" y="3110"/>
              <a:ext cx="284" cy="304"/>
            </a:xfrm>
            <a:custGeom>
              <a:avLst/>
              <a:gdLst>
                <a:gd name="T0" fmla="*/ 170 w 284"/>
                <a:gd name="T1" fmla="*/ 0 h 304"/>
                <a:gd name="T2" fmla="*/ 219 w 284"/>
                <a:gd name="T3" fmla="*/ 12 h 304"/>
                <a:gd name="T4" fmla="*/ 239 w 284"/>
                <a:gd name="T5" fmla="*/ 23 h 304"/>
                <a:gd name="T6" fmla="*/ 253 w 284"/>
                <a:gd name="T7" fmla="*/ 43 h 304"/>
                <a:gd name="T8" fmla="*/ 264 w 284"/>
                <a:gd name="T9" fmla="*/ 63 h 304"/>
                <a:gd name="T10" fmla="*/ 267 w 284"/>
                <a:gd name="T11" fmla="*/ 88 h 304"/>
                <a:gd name="T12" fmla="*/ 267 w 284"/>
                <a:gd name="T13" fmla="*/ 282 h 304"/>
                <a:gd name="T14" fmla="*/ 270 w 284"/>
                <a:gd name="T15" fmla="*/ 293 h 304"/>
                <a:gd name="T16" fmla="*/ 284 w 284"/>
                <a:gd name="T17" fmla="*/ 304 h 304"/>
                <a:gd name="T18" fmla="*/ 196 w 284"/>
                <a:gd name="T19" fmla="*/ 304 h 304"/>
                <a:gd name="T20" fmla="*/ 207 w 284"/>
                <a:gd name="T21" fmla="*/ 293 h 304"/>
                <a:gd name="T22" fmla="*/ 213 w 284"/>
                <a:gd name="T23" fmla="*/ 282 h 304"/>
                <a:gd name="T24" fmla="*/ 213 w 284"/>
                <a:gd name="T25" fmla="*/ 111 h 304"/>
                <a:gd name="T26" fmla="*/ 207 w 284"/>
                <a:gd name="T27" fmla="*/ 80 h 304"/>
                <a:gd name="T28" fmla="*/ 196 w 284"/>
                <a:gd name="T29" fmla="*/ 57 h 304"/>
                <a:gd name="T30" fmla="*/ 173 w 284"/>
                <a:gd name="T31" fmla="*/ 43 h 304"/>
                <a:gd name="T32" fmla="*/ 145 w 284"/>
                <a:gd name="T33" fmla="*/ 37 h 304"/>
                <a:gd name="T34" fmla="*/ 125 w 284"/>
                <a:gd name="T35" fmla="*/ 40 h 304"/>
                <a:gd name="T36" fmla="*/ 108 w 284"/>
                <a:gd name="T37" fmla="*/ 49 h 304"/>
                <a:gd name="T38" fmla="*/ 79 w 284"/>
                <a:gd name="T39" fmla="*/ 71 h 304"/>
                <a:gd name="T40" fmla="*/ 79 w 284"/>
                <a:gd name="T41" fmla="*/ 282 h 304"/>
                <a:gd name="T42" fmla="*/ 82 w 284"/>
                <a:gd name="T43" fmla="*/ 293 h 304"/>
                <a:gd name="T44" fmla="*/ 97 w 284"/>
                <a:gd name="T45" fmla="*/ 304 h 304"/>
                <a:gd name="T46" fmla="*/ 6 w 284"/>
                <a:gd name="T47" fmla="*/ 304 h 304"/>
                <a:gd name="T48" fmla="*/ 17 w 284"/>
                <a:gd name="T49" fmla="*/ 293 h 304"/>
                <a:gd name="T50" fmla="*/ 23 w 284"/>
                <a:gd name="T51" fmla="*/ 282 h 304"/>
                <a:gd name="T52" fmla="*/ 23 w 284"/>
                <a:gd name="T53" fmla="*/ 40 h 304"/>
                <a:gd name="T54" fmla="*/ 17 w 284"/>
                <a:gd name="T55" fmla="*/ 26 h 304"/>
                <a:gd name="T56" fmla="*/ 0 w 284"/>
                <a:gd name="T57" fmla="*/ 14 h 304"/>
                <a:gd name="T58" fmla="*/ 79 w 284"/>
                <a:gd name="T59" fmla="*/ 46 h 304"/>
                <a:gd name="T60" fmla="*/ 97 w 284"/>
                <a:gd name="T61" fmla="*/ 29 h 304"/>
                <a:gd name="T62" fmla="*/ 119 w 284"/>
                <a:gd name="T63" fmla="*/ 14 h 304"/>
                <a:gd name="T64" fmla="*/ 145 w 284"/>
                <a:gd name="T65" fmla="*/ 3 h 304"/>
                <a:gd name="T66" fmla="*/ 170 w 284"/>
                <a:gd name="T67" fmla="*/ 0 h 30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84" h="304">
                  <a:moveTo>
                    <a:pt x="170" y="0"/>
                  </a:moveTo>
                  <a:lnTo>
                    <a:pt x="170" y="0"/>
                  </a:lnTo>
                  <a:lnTo>
                    <a:pt x="196" y="3"/>
                  </a:lnTo>
                  <a:lnTo>
                    <a:pt x="219" y="12"/>
                  </a:lnTo>
                  <a:lnTo>
                    <a:pt x="239" y="23"/>
                  </a:lnTo>
                  <a:lnTo>
                    <a:pt x="253" y="43"/>
                  </a:lnTo>
                  <a:lnTo>
                    <a:pt x="258" y="51"/>
                  </a:lnTo>
                  <a:lnTo>
                    <a:pt x="264" y="63"/>
                  </a:lnTo>
                  <a:lnTo>
                    <a:pt x="267" y="77"/>
                  </a:lnTo>
                  <a:lnTo>
                    <a:pt x="267" y="88"/>
                  </a:lnTo>
                  <a:lnTo>
                    <a:pt x="267" y="282"/>
                  </a:lnTo>
                  <a:lnTo>
                    <a:pt x="267" y="287"/>
                  </a:lnTo>
                  <a:lnTo>
                    <a:pt x="270" y="293"/>
                  </a:lnTo>
                  <a:lnTo>
                    <a:pt x="284" y="304"/>
                  </a:lnTo>
                  <a:lnTo>
                    <a:pt x="196" y="304"/>
                  </a:lnTo>
                  <a:lnTo>
                    <a:pt x="202" y="301"/>
                  </a:lnTo>
                  <a:lnTo>
                    <a:pt x="207" y="293"/>
                  </a:lnTo>
                  <a:lnTo>
                    <a:pt x="210" y="287"/>
                  </a:lnTo>
                  <a:lnTo>
                    <a:pt x="213" y="282"/>
                  </a:lnTo>
                  <a:lnTo>
                    <a:pt x="213" y="111"/>
                  </a:lnTo>
                  <a:lnTo>
                    <a:pt x="210" y="94"/>
                  </a:lnTo>
                  <a:lnTo>
                    <a:pt x="207" y="80"/>
                  </a:lnTo>
                  <a:lnTo>
                    <a:pt x="202" y="66"/>
                  </a:lnTo>
                  <a:lnTo>
                    <a:pt x="196" y="57"/>
                  </a:lnTo>
                  <a:lnTo>
                    <a:pt x="185" y="49"/>
                  </a:lnTo>
                  <a:lnTo>
                    <a:pt x="173" y="43"/>
                  </a:lnTo>
                  <a:lnTo>
                    <a:pt x="159" y="40"/>
                  </a:lnTo>
                  <a:lnTo>
                    <a:pt x="145" y="37"/>
                  </a:lnTo>
                  <a:lnTo>
                    <a:pt x="125" y="40"/>
                  </a:lnTo>
                  <a:lnTo>
                    <a:pt x="108" y="49"/>
                  </a:lnTo>
                  <a:lnTo>
                    <a:pt x="91" y="57"/>
                  </a:lnTo>
                  <a:lnTo>
                    <a:pt x="79" y="71"/>
                  </a:lnTo>
                  <a:lnTo>
                    <a:pt x="79" y="282"/>
                  </a:lnTo>
                  <a:lnTo>
                    <a:pt x="79" y="287"/>
                  </a:lnTo>
                  <a:lnTo>
                    <a:pt x="82" y="293"/>
                  </a:lnTo>
                  <a:lnTo>
                    <a:pt x="97" y="304"/>
                  </a:lnTo>
                  <a:lnTo>
                    <a:pt x="6" y="304"/>
                  </a:lnTo>
                  <a:lnTo>
                    <a:pt x="14" y="301"/>
                  </a:lnTo>
                  <a:lnTo>
                    <a:pt x="17" y="293"/>
                  </a:lnTo>
                  <a:lnTo>
                    <a:pt x="20" y="287"/>
                  </a:lnTo>
                  <a:lnTo>
                    <a:pt x="23" y="282"/>
                  </a:lnTo>
                  <a:lnTo>
                    <a:pt x="23" y="40"/>
                  </a:lnTo>
                  <a:lnTo>
                    <a:pt x="20" y="31"/>
                  </a:lnTo>
                  <a:lnTo>
                    <a:pt x="17" y="26"/>
                  </a:lnTo>
                  <a:lnTo>
                    <a:pt x="11" y="20"/>
                  </a:lnTo>
                  <a:lnTo>
                    <a:pt x="0" y="14"/>
                  </a:lnTo>
                  <a:lnTo>
                    <a:pt x="79" y="0"/>
                  </a:lnTo>
                  <a:lnTo>
                    <a:pt x="79" y="46"/>
                  </a:lnTo>
                  <a:lnTo>
                    <a:pt x="97" y="29"/>
                  </a:lnTo>
                  <a:lnTo>
                    <a:pt x="119" y="14"/>
                  </a:lnTo>
                  <a:lnTo>
                    <a:pt x="133" y="9"/>
                  </a:lnTo>
                  <a:lnTo>
                    <a:pt x="145" y="3"/>
                  </a:lnTo>
                  <a:lnTo>
                    <a:pt x="159" y="0"/>
                  </a:lnTo>
                  <a:lnTo>
                    <a:pt x="17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800"/>
            </a:p>
          </p:txBody>
        </p:sp>
        <p:sp>
          <p:nvSpPr>
            <p:cNvPr id="13" name="Freeform 1712"/>
            <p:cNvSpPr>
              <a:spLocks/>
            </p:cNvSpPr>
            <p:nvPr/>
          </p:nvSpPr>
          <p:spPr bwMode="auto">
            <a:xfrm>
              <a:off x="3763" y="3110"/>
              <a:ext cx="293" cy="452"/>
            </a:xfrm>
            <a:custGeom>
              <a:avLst/>
              <a:gdLst>
                <a:gd name="T0" fmla="*/ 281 w 293"/>
                <a:gd name="T1" fmla="*/ 85 h 452"/>
                <a:gd name="T2" fmla="*/ 250 w 293"/>
                <a:gd name="T3" fmla="*/ 37 h 452"/>
                <a:gd name="T4" fmla="*/ 230 w 293"/>
                <a:gd name="T5" fmla="*/ 20 h 452"/>
                <a:gd name="T6" fmla="*/ 210 w 293"/>
                <a:gd name="T7" fmla="*/ 9 h 452"/>
                <a:gd name="T8" fmla="*/ 165 w 293"/>
                <a:gd name="T9" fmla="*/ 0 h 452"/>
                <a:gd name="T10" fmla="*/ 139 w 293"/>
                <a:gd name="T11" fmla="*/ 3 h 452"/>
                <a:gd name="T12" fmla="*/ 114 w 293"/>
                <a:gd name="T13" fmla="*/ 12 h 452"/>
                <a:gd name="T14" fmla="*/ 77 w 293"/>
                <a:gd name="T15" fmla="*/ 40 h 452"/>
                <a:gd name="T16" fmla="*/ 0 w 293"/>
                <a:gd name="T17" fmla="*/ 17 h 452"/>
                <a:gd name="T18" fmla="*/ 9 w 293"/>
                <a:gd name="T19" fmla="*/ 20 h 452"/>
                <a:gd name="T20" fmla="*/ 20 w 293"/>
                <a:gd name="T21" fmla="*/ 34 h 452"/>
                <a:gd name="T22" fmla="*/ 23 w 293"/>
                <a:gd name="T23" fmla="*/ 426 h 452"/>
                <a:gd name="T24" fmla="*/ 20 w 293"/>
                <a:gd name="T25" fmla="*/ 435 h 452"/>
                <a:gd name="T26" fmla="*/ 11 w 293"/>
                <a:gd name="T27" fmla="*/ 449 h 452"/>
                <a:gd name="T28" fmla="*/ 94 w 293"/>
                <a:gd name="T29" fmla="*/ 452 h 452"/>
                <a:gd name="T30" fmla="*/ 88 w 293"/>
                <a:gd name="T31" fmla="*/ 449 h 452"/>
                <a:gd name="T32" fmla="*/ 80 w 293"/>
                <a:gd name="T33" fmla="*/ 435 h 452"/>
                <a:gd name="T34" fmla="*/ 77 w 293"/>
                <a:gd name="T35" fmla="*/ 68 h 452"/>
                <a:gd name="T36" fmla="*/ 91 w 293"/>
                <a:gd name="T37" fmla="*/ 54 h 452"/>
                <a:gd name="T38" fmla="*/ 105 w 293"/>
                <a:gd name="T39" fmla="*/ 46 h 452"/>
                <a:gd name="T40" fmla="*/ 142 w 293"/>
                <a:gd name="T41" fmla="*/ 34 h 452"/>
                <a:gd name="T42" fmla="*/ 159 w 293"/>
                <a:gd name="T43" fmla="*/ 37 h 452"/>
                <a:gd name="T44" fmla="*/ 190 w 293"/>
                <a:gd name="T45" fmla="*/ 51 h 452"/>
                <a:gd name="T46" fmla="*/ 205 w 293"/>
                <a:gd name="T47" fmla="*/ 63 h 452"/>
                <a:gd name="T48" fmla="*/ 224 w 293"/>
                <a:gd name="T49" fmla="*/ 100 h 452"/>
                <a:gd name="T50" fmla="*/ 230 w 293"/>
                <a:gd name="T51" fmla="*/ 156 h 452"/>
                <a:gd name="T52" fmla="*/ 230 w 293"/>
                <a:gd name="T53" fmla="*/ 185 h 452"/>
                <a:gd name="T54" fmla="*/ 216 w 293"/>
                <a:gd name="T55" fmla="*/ 233 h 452"/>
                <a:gd name="T56" fmla="*/ 205 w 293"/>
                <a:gd name="T57" fmla="*/ 250 h 452"/>
                <a:gd name="T58" fmla="*/ 176 w 293"/>
                <a:gd name="T59" fmla="*/ 276 h 452"/>
                <a:gd name="T60" fmla="*/ 136 w 293"/>
                <a:gd name="T61" fmla="*/ 284 h 452"/>
                <a:gd name="T62" fmla="*/ 122 w 293"/>
                <a:gd name="T63" fmla="*/ 284 h 452"/>
                <a:gd name="T64" fmla="*/ 99 w 293"/>
                <a:gd name="T65" fmla="*/ 276 h 452"/>
                <a:gd name="T66" fmla="*/ 102 w 293"/>
                <a:gd name="T67" fmla="*/ 304 h 452"/>
                <a:gd name="T68" fmla="*/ 122 w 293"/>
                <a:gd name="T69" fmla="*/ 310 h 452"/>
                <a:gd name="T70" fmla="*/ 145 w 293"/>
                <a:gd name="T71" fmla="*/ 310 h 452"/>
                <a:gd name="T72" fmla="*/ 190 w 293"/>
                <a:gd name="T73" fmla="*/ 304 h 452"/>
                <a:gd name="T74" fmla="*/ 219 w 293"/>
                <a:gd name="T75" fmla="*/ 290 h 452"/>
                <a:gd name="T76" fmla="*/ 241 w 293"/>
                <a:gd name="T77" fmla="*/ 273 h 452"/>
                <a:gd name="T78" fmla="*/ 253 w 293"/>
                <a:gd name="T79" fmla="*/ 262 h 452"/>
                <a:gd name="T80" fmla="*/ 281 w 293"/>
                <a:gd name="T81" fmla="*/ 210 h 452"/>
                <a:gd name="T82" fmla="*/ 293 w 293"/>
                <a:gd name="T83" fmla="*/ 154 h 452"/>
                <a:gd name="T84" fmla="*/ 290 w 293"/>
                <a:gd name="T85" fmla="*/ 117 h 452"/>
                <a:gd name="T86" fmla="*/ 281 w 293"/>
                <a:gd name="T87" fmla="*/ 85 h 45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93" h="452">
                  <a:moveTo>
                    <a:pt x="281" y="85"/>
                  </a:moveTo>
                  <a:lnTo>
                    <a:pt x="281" y="85"/>
                  </a:lnTo>
                  <a:lnTo>
                    <a:pt x="267" y="57"/>
                  </a:lnTo>
                  <a:lnTo>
                    <a:pt x="250" y="37"/>
                  </a:lnTo>
                  <a:lnTo>
                    <a:pt x="230" y="20"/>
                  </a:lnTo>
                  <a:lnTo>
                    <a:pt x="210" y="9"/>
                  </a:lnTo>
                  <a:lnTo>
                    <a:pt x="187" y="3"/>
                  </a:lnTo>
                  <a:lnTo>
                    <a:pt x="165" y="0"/>
                  </a:lnTo>
                  <a:lnTo>
                    <a:pt x="139" y="3"/>
                  </a:lnTo>
                  <a:lnTo>
                    <a:pt x="114" y="12"/>
                  </a:lnTo>
                  <a:lnTo>
                    <a:pt x="94" y="26"/>
                  </a:lnTo>
                  <a:lnTo>
                    <a:pt x="77" y="40"/>
                  </a:lnTo>
                  <a:lnTo>
                    <a:pt x="77" y="0"/>
                  </a:lnTo>
                  <a:lnTo>
                    <a:pt x="0" y="17"/>
                  </a:lnTo>
                  <a:lnTo>
                    <a:pt x="9" y="20"/>
                  </a:lnTo>
                  <a:lnTo>
                    <a:pt x="17" y="26"/>
                  </a:lnTo>
                  <a:lnTo>
                    <a:pt x="20" y="34"/>
                  </a:lnTo>
                  <a:lnTo>
                    <a:pt x="23" y="43"/>
                  </a:lnTo>
                  <a:lnTo>
                    <a:pt x="23" y="426"/>
                  </a:lnTo>
                  <a:lnTo>
                    <a:pt x="20" y="435"/>
                  </a:lnTo>
                  <a:lnTo>
                    <a:pt x="17" y="443"/>
                  </a:lnTo>
                  <a:lnTo>
                    <a:pt x="11" y="449"/>
                  </a:lnTo>
                  <a:lnTo>
                    <a:pt x="6" y="452"/>
                  </a:lnTo>
                  <a:lnTo>
                    <a:pt x="94" y="452"/>
                  </a:lnTo>
                  <a:lnTo>
                    <a:pt x="88" y="449"/>
                  </a:lnTo>
                  <a:lnTo>
                    <a:pt x="82" y="443"/>
                  </a:lnTo>
                  <a:lnTo>
                    <a:pt x="80" y="435"/>
                  </a:lnTo>
                  <a:lnTo>
                    <a:pt x="77" y="426"/>
                  </a:lnTo>
                  <a:lnTo>
                    <a:pt x="77" y="68"/>
                  </a:lnTo>
                  <a:lnTo>
                    <a:pt x="91" y="54"/>
                  </a:lnTo>
                  <a:lnTo>
                    <a:pt x="105" y="46"/>
                  </a:lnTo>
                  <a:lnTo>
                    <a:pt x="122" y="37"/>
                  </a:lnTo>
                  <a:lnTo>
                    <a:pt x="142" y="34"/>
                  </a:lnTo>
                  <a:lnTo>
                    <a:pt x="159" y="37"/>
                  </a:lnTo>
                  <a:lnTo>
                    <a:pt x="173" y="43"/>
                  </a:lnTo>
                  <a:lnTo>
                    <a:pt x="190" y="51"/>
                  </a:lnTo>
                  <a:lnTo>
                    <a:pt x="205" y="63"/>
                  </a:lnTo>
                  <a:lnTo>
                    <a:pt x="216" y="80"/>
                  </a:lnTo>
                  <a:lnTo>
                    <a:pt x="224" y="100"/>
                  </a:lnTo>
                  <a:lnTo>
                    <a:pt x="230" y="125"/>
                  </a:lnTo>
                  <a:lnTo>
                    <a:pt x="230" y="156"/>
                  </a:lnTo>
                  <a:lnTo>
                    <a:pt x="230" y="185"/>
                  </a:lnTo>
                  <a:lnTo>
                    <a:pt x="224" y="210"/>
                  </a:lnTo>
                  <a:lnTo>
                    <a:pt x="216" y="233"/>
                  </a:lnTo>
                  <a:lnTo>
                    <a:pt x="205" y="250"/>
                  </a:lnTo>
                  <a:lnTo>
                    <a:pt x="190" y="267"/>
                  </a:lnTo>
                  <a:lnTo>
                    <a:pt x="176" y="276"/>
                  </a:lnTo>
                  <a:lnTo>
                    <a:pt x="156" y="284"/>
                  </a:lnTo>
                  <a:lnTo>
                    <a:pt x="136" y="284"/>
                  </a:lnTo>
                  <a:lnTo>
                    <a:pt x="122" y="284"/>
                  </a:lnTo>
                  <a:lnTo>
                    <a:pt x="111" y="282"/>
                  </a:lnTo>
                  <a:lnTo>
                    <a:pt x="99" y="276"/>
                  </a:lnTo>
                  <a:lnTo>
                    <a:pt x="88" y="264"/>
                  </a:lnTo>
                  <a:lnTo>
                    <a:pt x="102" y="304"/>
                  </a:lnTo>
                  <a:lnTo>
                    <a:pt x="122" y="310"/>
                  </a:lnTo>
                  <a:lnTo>
                    <a:pt x="145" y="310"/>
                  </a:lnTo>
                  <a:lnTo>
                    <a:pt x="176" y="307"/>
                  </a:lnTo>
                  <a:lnTo>
                    <a:pt x="190" y="304"/>
                  </a:lnTo>
                  <a:lnTo>
                    <a:pt x="205" y="299"/>
                  </a:lnTo>
                  <a:lnTo>
                    <a:pt x="219" y="290"/>
                  </a:lnTo>
                  <a:lnTo>
                    <a:pt x="230" y="284"/>
                  </a:lnTo>
                  <a:lnTo>
                    <a:pt x="241" y="273"/>
                  </a:lnTo>
                  <a:lnTo>
                    <a:pt x="253" y="262"/>
                  </a:lnTo>
                  <a:lnTo>
                    <a:pt x="270" y="236"/>
                  </a:lnTo>
                  <a:lnTo>
                    <a:pt x="281" y="210"/>
                  </a:lnTo>
                  <a:lnTo>
                    <a:pt x="290" y="182"/>
                  </a:lnTo>
                  <a:lnTo>
                    <a:pt x="293" y="154"/>
                  </a:lnTo>
                  <a:lnTo>
                    <a:pt x="290" y="117"/>
                  </a:lnTo>
                  <a:lnTo>
                    <a:pt x="281" y="8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800"/>
            </a:p>
          </p:txBody>
        </p:sp>
        <p:sp>
          <p:nvSpPr>
            <p:cNvPr id="14" name="Freeform 1713"/>
            <p:cNvSpPr>
              <a:spLocks/>
            </p:cNvSpPr>
            <p:nvPr/>
          </p:nvSpPr>
          <p:spPr bwMode="auto">
            <a:xfrm>
              <a:off x="2192" y="3110"/>
              <a:ext cx="208" cy="310"/>
            </a:xfrm>
            <a:custGeom>
              <a:avLst/>
              <a:gdLst>
                <a:gd name="T0" fmla="*/ 182 w 208"/>
                <a:gd name="T1" fmla="*/ 264 h 310"/>
                <a:gd name="T2" fmla="*/ 182 w 208"/>
                <a:gd name="T3" fmla="*/ 264 h 310"/>
                <a:gd name="T4" fmla="*/ 165 w 208"/>
                <a:gd name="T5" fmla="*/ 270 h 310"/>
                <a:gd name="T6" fmla="*/ 145 w 208"/>
                <a:gd name="T7" fmla="*/ 273 h 310"/>
                <a:gd name="T8" fmla="*/ 145 w 208"/>
                <a:gd name="T9" fmla="*/ 273 h 310"/>
                <a:gd name="T10" fmla="*/ 131 w 208"/>
                <a:gd name="T11" fmla="*/ 273 h 310"/>
                <a:gd name="T12" fmla="*/ 120 w 208"/>
                <a:gd name="T13" fmla="*/ 267 h 310"/>
                <a:gd name="T14" fmla="*/ 108 w 208"/>
                <a:gd name="T15" fmla="*/ 262 h 310"/>
                <a:gd name="T16" fmla="*/ 100 w 208"/>
                <a:gd name="T17" fmla="*/ 250 h 310"/>
                <a:gd name="T18" fmla="*/ 100 w 208"/>
                <a:gd name="T19" fmla="*/ 250 h 310"/>
                <a:gd name="T20" fmla="*/ 91 w 208"/>
                <a:gd name="T21" fmla="*/ 239 h 310"/>
                <a:gd name="T22" fmla="*/ 83 w 208"/>
                <a:gd name="T23" fmla="*/ 225 h 310"/>
                <a:gd name="T24" fmla="*/ 80 w 208"/>
                <a:gd name="T25" fmla="*/ 208 h 310"/>
                <a:gd name="T26" fmla="*/ 80 w 208"/>
                <a:gd name="T27" fmla="*/ 191 h 310"/>
                <a:gd name="T28" fmla="*/ 80 w 208"/>
                <a:gd name="T29" fmla="*/ 0 h 310"/>
                <a:gd name="T30" fmla="*/ 0 w 208"/>
                <a:gd name="T31" fmla="*/ 14 h 310"/>
                <a:gd name="T32" fmla="*/ 0 w 208"/>
                <a:gd name="T33" fmla="*/ 14 h 310"/>
                <a:gd name="T34" fmla="*/ 12 w 208"/>
                <a:gd name="T35" fmla="*/ 20 h 310"/>
                <a:gd name="T36" fmla="*/ 17 w 208"/>
                <a:gd name="T37" fmla="*/ 26 h 310"/>
                <a:gd name="T38" fmla="*/ 23 w 208"/>
                <a:gd name="T39" fmla="*/ 31 h 310"/>
                <a:gd name="T40" fmla="*/ 23 w 208"/>
                <a:gd name="T41" fmla="*/ 40 h 310"/>
                <a:gd name="T42" fmla="*/ 23 w 208"/>
                <a:gd name="T43" fmla="*/ 191 h 310"/>
                <a:gd name="T44" fmla="*/ 23 w 208"/>
                <a:gd name="T45" fmla="*/ 191 h 310"/>
                <a:gd name="T46" fmla="*/ 26 w 208"/>
                <a:gd name="T47" fmla="*/ 219 h 310"/>
                <a:gd name="T48" fmla="*/ 32 w 208"/>
                <a:gd name="T49" fmla="*/ 245 h 310"/>
                <a:gd name="T50" fmla="*/ 40 w 208"/>
                <a:gd name="T51" fmla="*/ 264 h 310"/>
                <a:gd name="T52" fmla="*/ 54 w 208"/>
                <a:gd name="T53" fmla="*/ 282 h 310"/>
                <a:gd name="T54" fmla="*/ 54 w 208"/>
                <a:gd name="T55" fmla="*/ 282 h 310"/>
                <a:gd name="T56" fmla="*/ 71 w 208"/>
                <a:gd name="T57" fmla="*/ 296 h 310"/>
                <a:gd name="T58" fmla="*/ 85 w 208"/>
                <a:gd name="T59" fmla="*/ 304 h 310"/>
                <a:gd name="T60" fmla="*/ 103 w 208"/>
                <a:gd name="T61" fmla="*/ 310 h 310"/>
                <a:gd name="T62" fmla="*/ 122 w 208"/>
                <a:gd name="T63" fmla="*/ 310 h 310"/>
                <a:gd name="T64" fmla="*/ 122 w 208"/>
                <a:gd name="T65" fmla="*/ 310 h 310"/>
                <a:gd name="T66" fmla="*/ 142 w 208"/>
                <a:gd name="T67" fmla="*/ 310 h 310"/>
                <a:gd name="T68" fmla="*/ 162 w 208"/>
                <a:gd name="T69" fmla="*/ 304 h 310"/>
                <a:gd name="T70" fmla="*/ 179 w 208"/>
                <a:gd name="T71" fmla="*/ 296 h 310"/>
                <a:gd name="T72" fmla="*/ 196 w 208"/>
                <a:gd name="T73" fmla="*/ 282 h 310"/>
                <a:gd name="T74" fmla="*/ 208 w 208"/>
                <a:gd name="T75" fmla="*/ 245 h 310"/>
                <a:gd name="T76" fmla="*/ 208 w 208"/>
                <a:gd name="T77" fmla="*/ 245 h 310"/>
                <a:gd name="T78" fmla="*/ 196 w 208"/>
                <a:gd name="T79" fmla="*/ 256 h 310"/>
                <a:gd name="T80" fmla="*/ 182 w 208"/>
                <a:gd name="T81" fmla="*/ 264 h 310"/>
                <a:gd name="T82" fmla="*/ 182 w 208"/>
                <a:gd name="T83" fmla="*/ 264 h 31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08" h="310">
                  <a:moveTo>
                    <a:pt x="182" y="264"/>
                  </a:moveTo>
                  <a:lnTo>
                    <a:pt x="182" y="264"/>
                  </a:lnTo>
                  <a:lnTo>
                    <a:pt x="165" y="270"/>
                  </a:lnTo>
                  <a:lnTo>
                    <a:pt x="145" y="273"/>
                  </a:lnTo>
                  <a:lnTo>
                    <a:pt x="131" y="273"/>
                  </a:lnTo>
                  <a:lnTo>
                    <a:pt x="120" y="267"/>
                  </a:lnTo>
                  <a:lnTo>
                    <a:pt x="108" y="262"/>
                  </a:lnTo>
                  <a:lnTo>
                    <a:pt x="100" y="250"/>
                  </a:lnTo>
                  <a:lnTo>
                    <a:pt x="91" y="239"/>
                  </a:lnTo>
                  <a:lnTo>
                    <a:pt x="83" y="225"/>
                  </a:lnTo>
                  <a:lnTo>
                    <a:pt x="80" y="208"/>
                  </a:lnTo>
                  <a:lnTo>
                    <a:pt x="80" y="191"/>
                  </a:lnTo>
                  <a:lnTo>
                    <a:pt x="80" y="0"/>
                  </a:lnTo>
                  <a:lnTo>
                    <a:pt x="0" y="14"/>
                  </a:lnTo>
                  <a:lnTo>
                    <a:pt x="12" y="20"/>
                  </a:lnTo>
                  <a:lnTo>
                    <a:pt x="17" y="26"/>
                  </a:lnTo>
                  <a:lnTo>
                    <a:pt x="23" y="31"/>
                  </a:lnTo>
                  <a:lnTo>
                    <a:pt x="23" y="40"/>
                  </a:lnTo>
                  <a:lnTo>
                    <a:pt x="23" y="191"/>
                  </a:lnTo>
                  <a:lnTo>
                    <a:pt x="26" y="219"/>
                  </a:lnTo>
                  <a:lnTo>
                    <a:pt x="32" y="245"/>
                  </a:lnTo>
                  <a:lnTo>
                    <a:pt x="40" y="264"/>
                  </a:lnTo>
                  <a:lnTo>
                    <a:pt x="54" y="282"/>
                  </a:lnTo>
                  <a:lnTo>
                    <a:pt x="71" y="296"/>
                  </a:lnTo>
                  <a:lnTo>
                    <a:pt x="85" y="304"/>
                  </a:lnTo>
                  <a:lnTo>
                    <a:pt x="103" y="310"/>
                  </a:lnTo>
                  <a:lnTo>
                    <a:pt x="122" y="310"/>
                  </a:lnTo>
                  <a:lnTo>
                    <a:pt x="142" y="310"/>
                  </a:lnTo>
                  <a:lnTo>
                    <a:pt x="162" y="304"/>
                  </a:lnTo>
                  <a:lnTo>
                    <a:pt x="179" y="296"/>
                  </a:lnTo>
                  <a:lnTo>
                    <a:pt x="196" y="282"/>
                  </a:lnTo>
                  <a:lnTo>
                    <a:pt x="208" y="245"/>
                  </a:lnTo>
                  <a:lnTo>
                    <a:pt x="196" y="256"/>
                  </a:lnTo>
                  <a:lnTo>
                    <a:pt x="182" y="26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800"/>
            </a:p>
          </p:txBody>
        </p:sp>
        <p:sp>
          <p:nvSpPr>
            <p:cNvPr id="15" name="Freeform 1714"/>
            <p:cNvSpPr>
              <a:spLocks/>
            </p:cNvSpPr>
            <p:nvPr/>
          </p:nvSpPr>
          <p:spPr bwMode="auto">
            <a:xfrm>
              <a:off x="2383" y="3110"/>
              <a:ext cx="105" cy="310"/>
            </a:xfrm>
            <a:custGeom>
              <a:avLst/>
              <a:gdLst>
                <a:gd name="T0" fmla="*/ 79 w 105"/>
                <a:gd name="T1" fmla="*/ 253 h 310"/>
                <a:gd name="T2" fmla="*/ 79 w 105"/>
                <a:gd name="T3" fmla="*/ 0 h 310"/>
                <a:gd name="T4" fmla="*/ 0 w 105"/>
                <a:gd name="T5" fmla="*/ 14 h 310"/>
                <a:gd name="T6" fmla="*/ 0 w 105"/>
                <a:gd name="T7" fmla="*/ 14 h 310"/>
                <a:gd name="T8" fmla="*/ 11 w 105"/>
                <a:gd name="T9" fmla="*/ 17 h 310"/>
                <a:gd name="T10" fmla="*/ 17 w 105"/>
                <a:gd name="T11" fmla="*/ 23 h 310"/>
                <a:gd name="T12" fmla="*/ 17 w 105"/>
                <a:gd name="T13" fmla="*/ 23 h 310"/>
                <a:gd name="T14" fmla="*/ 22 w 105"/>
                <a:gd name="T15" fmla="*/ 31 h 310"/>
                <a:gd name="T16" fmla="*/ 22 w 105"/>
                <a:gd name="T17" fmla="*/ 40 h 310"/>
                <a:gd name="T18" fmla="*/ 22 w 105"/>
                <a:gd name="T19" fmla="*/ 239 h 310"/>
                <a:gd name="T20" fmla="*/ 25 w 105"/>
                <a:gd name="T21" fmla="*/ 264 h 310"/>
                <a:gd name="T22" fmla="*/ 25 w 105"/>
                <a:gd name="T23" fmla="*/ 264 h 310"/>
                <a:gd name="T24" fmla="*/ 25 w 105"/>
                <a:gd name="T25" fmla="*/ 264 h 310"/>
                <a:gd name="T26" fmla="*/ 25 w 105"/>
                <a:gd name="T27" fmla="*/ 264 h 310"/>
                <a:gd name="T28" fmla="*/ 25 w 105"/>
                <a:gd name="T29" fmla="*/ 282 h 310"/>
                <a:gd name="T30" fmla="*/ 31 w 105"/>
                <a:gd name="T31" fmla="*/ 293 h 310"/>
                <a:gd name="T32" fmla="*/ 31 w 105"/>
                <a:gd name="T33" fmla="*/ 293 h 310"/>
                <a:gd name="T34" fmla="*/ 37 w 105"/>
                <a:gd name="T35" fmla="*/ 301 h 310"/>
                <a:gd name="T36" fmla="*/ 48 w 105"/>
                <a:gd name="T37" fmla="*/ 310 h 310"/>
                <a:gd name="T38" fmla="*/ 105 w 105"/>
                <a:gd name="T39" fmla="*/ 290 h 310"/>
                <a:gd name="T40" fmla="*/ 105 w 105"/>
                <a:gd name="T41" fmla="*/ 290 h 310"/>
                <a:gd name="T42" fmla="*/ 93 w 105"/>
                <a:gd name="T43" fmla="*/ 287 h 310"/>
                <a:gd name="T44" fmla="*/ 85 w 105"/>
                <a:gd name="T45" fmla="*/ 279 h 310"/>
                <a:gd name="T46" fmla="*/ 79 w 105"/>
                <a:gd name="T47" fmla="*/ 267 h 310"/>
                <a:gd name="T48" fmla="*/ 79 w 105"/>
                <a:gd name="T49" fmla="*/ 253 h 310"/>
                <a:gd name="T50" fmla="*/ 79 w 105"/>
                <a:gd name="T51" fmla="*/ 253 h 3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05" h="310">
                  <a:moveTo>
                    <a:pt x="79" y="253"/>
                  </a:moveTo>
                  <a:lnTo>
                    <a:pt x="79" y="0"/>
                  </a:lnTo>
                  <a:lnTo>
                    <a:pt x="0" y="14"/>
                  </a:lnTo>
                  <a:lnTo>
                    <a:pt x="11" y="17"/>
                  </a:lnTo>
                  <a:lnTo>
                    <a:pt x="17" y="23"/>
                  </a:lnTo>
                  <a:lnTo>
                    <a:pt x="22" y="31"/>
                  </a:lnTo>
                  <a:lnTo>
                    <a:pt x="22" y="40"/>
                  </a:lnTo>
                  <a:lnTo>
                    <a:pt x="22" y="239"/>
                  </a:lnTo>
                  <a:lnTo>
                    <a:pt x="25" y="264"/>
                  </a:lnTo>
                  <a:lnTo>
                    <a:pt x="25" y="282"/>
                  </a:lnTo>
                  <a:lnTo>
                    <a:pt x="31" y="293"/>
                  </a:lnTo>
                  <a:lnTo>
                    <a:pt x="37" y="301"/>
                  </a:lnTo>
                  <a:lnTo>
                    <a:pt x="48" y="310"/>
                  </a:lnTo>
                  <a:lnTo>
                    <a:pt x="105" y="290"/>
                  </a:lnTo>
                  <a:lnTo>
                    <a:pt x="93" y="287"/>
                  </a:lnTo>
                  <a:lnTo>
                    <a:pt x="85" y="279"/>
                  </a:lnTo>
                  <a:lnTo>
                    <a:pt x="79" y="267"/>
                  </a:lnTo>
                  <a:lnTo>
                    <a:pt x="79" y="25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800"/>
            </a:p>
          </p:txBody>
        </p:sp>
        <p:sp>
          <p:nvSpPr>
            <p:cNvPr id="16" name="Freeform 1715"/>
            <p:cNvSpPr>
              <a:spLocks/>
            </p:cNvSpPr>
            <p:nvPr/>
          </p:nvSpPr>
          <p:spPr bwMode="auto">
            <a:xfrm>
              <a:off x="3010" y="3110"/>
              <a:ext cx="250" cy="310"/>
            </a:xfrm>
            <a:custGeom>
              <a:avLst/>
              <a:gdLst>
                <a:gd name="T0" fmla="*/ 233 w 250"/>
                <a:gd name="T1" fmla="*/ 279 h 310"/>
                <a:gd name="T2" fmla="*/ 230 w 250"/>
                <a:gd name="T3" fmla="*/ 259 h 310"/>
                <a:gd name="T4" fmla="*/ 230 w 250"/>
                <a:gd name="T5" fmla="*/ 85 h 310"/>
                <a:gd name="T6" fmla="*/ 222 w 250"/>
                <a:gd name="T7" fmla="*/ 46 h 310"/>
                <a:gd name="T8" fmla="*/ 199 w 250"/>
                <a:gd name="T9" fmla="*/ 17 h 310"/>
                <a:gd name="T10" fmla="*/ 185 w 250"/>
                <a:gd name="T11" fmla="*/ 12 h 310"/>
                <a:gd name="T12" fmla="*/ 148 w 250"/>
                <a:gd name="T13" fmla="*/ 0 h 310"/>
                <a:gd name="T14" fmla="*/ 128 w 250"/>
                <a:gd name="T15" fmla="*/ 0 h 310"/>
                <a:gd name="T16" fmla="*/ 77 w 250"/>
                <a:gd name="T17" fmla="*/ 9 h 310"/>
                <a:gd name="T18" fmla="*/ 29 w 250"/>
                <a:gd name="T19" fmla="*/ 31 h 310"/>
                <a:gd name="T20" fmla="*/ 29 w 250"/>
                <a:gd name="T21" fmla="*/ 111 h 310"/>
                <a:gd name="T22" fmla="*/ 43 w 250"/>
                <a:gd name="T23" fmla="*/ 74 h 310"/>
                <a:gd name="T24" fmla="*/ 63 w 250"/>
                <a:gd name="T25" fmla="*/ 49 h 310"/>
                <a:gd name="T26" fmla="*/ 74 w 250"/>
                <a:gd name="T27" fmla="*/ 37 h 310"/>
                <a:gd name="T28" fmla="*/ 105 w 250"/>
                <a:gd name="T29" fmla="*/ 26 h 310"/>
                <a:gd name="T30" fmla="*/ 122 w 250"/>
                <a:gd name="T31" fmla="*/ 23 h 310"/>
                <a:gd name="T32" fmla="*/ 145 w 250"/>
                <a:gd name="T33" fmla="*/ 29 h 310"/>
                <a:gd name="T34" fmla="*/ 162 w 250"/>
                <a:gd name="T35" fmla="*/ 40 h 310"/>
                <a:gd name="T36" fmla="*/ 171 w 250"/>
                <a:gd name="T37" fmla="*/ 49 h 310"/>
                <a:gd name="T38" fmla="*/ 176 w 250"/>
                <a:gd name="T39" fmla="*/ 68 h 310"/>
                <a:gd name="T40" fmla="*/ 176 w 250"/>
                <a:gd name="T41" fmla="*/ 80 h 310"/>
                <a:gd name="T42" fmla="*/ 174 w 250"/>
                <a:gd name="T43" fmla="*/ 108 h 310"/>
                <a:gd name="T44" fmla="*/ 165 w 250"/>
                <a:gd name="T45" fmla="*/ 117 h 310"/>
                <a:gd name="T46" fmla="*/ 151 w 250"/>
                <a:gd name="T47" fmla="*/ 122 h 310"/>
                <a:gd name="T48" fmla="*/ 97 w 250"/>
                <a:gd name="T49" fmla="*/ 139 h 310"/>
                <a:gd name="T50" fmla="*/ 43 w 250"/>
                <a:gd name="T51" fmla="*/ 159 h 310"/>
                <a:gd name="T52" fmla="*/ 23 w 250"/>
                <a:gd name="T53" fmla="*/ 174 h 310"/>
                <a:gd name="T54" fmla="*/ 3 w 250"/>
                <a:gd name="T55" fmla="*/ 210 h 310"/>
                <a:gd name="T56" fmla="*/ 0 w 250"/>
                <a:gd name="T57" fmla="*/ 233 h 310"/>
                <a:gd name="T58" fmla="*/ 6 w 250"/>
                <a:gd name="T59" fmla="*/ 259 h 310"/>
                <a:gd name="T60" fmla="*/ 20 w 250"/>
                <a:gd name="T61" fmla="*/ 284 h 310"/>
                <a:gd name="T62" fmla="*/ 32 w 250"/>
                <a:gd name="T63" fmla="*/ 296 h 310"/>
                <a:gd name="T64" fmla="*/ 60 w 250"/>
                <a:gd name="T65" fmla="*/ 310 h 310"/>
                <a:gd name="T66" fmla="*/ 77 w 250"/>
                <a:gd name="T67" fmla="*/ 310 h 310"/>
                <a:gd name="T68" fmla="*/ 120 w 250"/>
                <a:gd name="T69" fmla="*/ 304 h 310"/>
                <a:gd name="T70" fmla="*/ 159 w 250"/>
                <a:gd name="T71" fmla="*/ 279 h 310"/>
                <a:gd name="T72" fmla="*/ 171 w 250"/>
                <a:gd name="T73" fmla="*/ 247 h 310"/>
                <a:gd name="T74" fmla="*/ 139 w 250"/>
                <a:gd name="T75" fmla="*/ 267 h 310"/>
                <a:gd name="T76" fmla="*/ 103 w 250"/>
                <a:gd name="T77" fmla="*/ 273 h 310"/>
                <a:gd name="T78" fmla="*/ 94 w 250"/>
                <a:gd name="T79" fmla="*/ 273 h 310"/>
                <a:gd name="T80" fmla="*/ 74 w 250"/>
                <a:gd name="T81" fmla="*/ 267 h 310"/>
                <a:gd name="T82" fmla="*/ 68 w 250"/>
                <a:gd name="T83" fmla="*/ 259 h 310"/>
                <a:gd name="T84" fmla="*/ 57 w 250"/>
                <a:gd name="T85" fmla="*/ 242 h 310"/>
                <a:gd name="T86" fmla="*/ 54 w 250"/>
                <a:gd name="T87" fmla="*/ 222 h 310"/>
                <a:gd name="T88" fmla="*/ 54 w 250"/>
                <a:gd name="T89" fmla="*/ 210 h 310"/>
                <a:gd name="T90" fmla="*/ 63 w 250"/>
                <a:gd name="T91" fmla="*/ 193 h 310"/>
                <a:gd name="T92" fmla="*/ 68 w 250"/>
                <a:gd name="T93" fmla="*/ 185 h 310"/>
                <a:gd name="T94" fmla="*/ 108 w 250"/>
                <a:gd name="T95" fmla="*/ 162 h 310"/>
                <a:gd name="T96" fmla="*/ 154 w 250"/>
                <a:gd name="T97" fmla="*/ 148 h 310"/>
                <a:gd name="T98" fmla="*/ 176 w 250"/>
                <a:gd name="T99" fmla="*/ 242 h 310"/>
                <a:gd name="T100" fmla="*/ 176 w 250"/>
                <a:gd name="T101" fmla="*/ 262 h 310"/>
                <a:gd name="T102" fmla="*/ 179 w 250"/>
                <a:gd name="T103" fmla="*/ 282 h 310"/>
                <a:gd name="T104" fmla="*/ 182 w 250"/>
                <a:gd name="T105" fmla="*/ 293 h 310"/>
                <a:gd name="T106" fmla="*/ 199 w 250"/>
                <a:gd name="T107" fmla="*/ 310 h 310"/>
                <a:gd name="T108" fmla="*/ 250 w 250"/>
                <a:gd name="T109" fmla="*/ 290 h 310"/>
                <a:gd name="T110" fmla="*/ 233 w 250"/>
                <a:gd name="T111" fmla="*/ 279 h 31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50" h="310">
                  <a:moveTo>
                    <a:pt x="233" y="279"/>
                  </a:moveTo>
                  <a:lnTo>
                    <a:pt x="233" y="279"/>
                  </a:lnTo>
                  <a:lnTo>
                    <a:pt x="230" y="273"/>
                  </a:lnTo>
                  <a:lnTo>
                    <a:pt x="230" y="259"/>
                  </a:lnTo>
                  <a:lnTo>
                    <a:pt x="230" y="85"/>
                  </a:lnTo>
                  <a:lnTo>
                    <a:pt x="228" y="63"/>
                  </a:lnTo>
                  <a:lnTo>
                    <a:pt x="222" y="46"/>
                  </a:lnTo>
                  <a:lnTo>
                    <a:pt x="213" y="29"/>
                  </a:lnTo>
                  <a:lnTo>
                    <a:pt x="199" y="17"/>
                  </a:lnTo>
                  <a:lnTo>
                    <a:pt x="185" y="12"/>
                  </a:lnTo>
                  <a:lnTo>
                    <a:pt x="168" y="6"/>
                  </a:lnTo>
                  <a:lnTo>
                    <a:pt x="148" y="0"/>
                  </a:lnTo>
                  <a:lnTo>
                    <a:pt x="128" y="0"/>
                  </a:lnTo>
                  <a:lnTo>
                    <a:pt x="103" y="3"/>
                  </a:lnTo>
                  <a:lnTo>
                    <a:pt x="77" y="9"/>
                  </a:lnTo>
                  <a:lnTo>
                    <a:pt x="51" y="17"/>
                  </a:lnTo>
                  <a:lnTo>
                    <a:pt x="29" y="31"/>
                  </a:lnTo>
                  <a:lnTo>
                    <a:pt x="29" y="111"/>
                  </a:lnTo>
                  <a:lnTo>
                    <a:pt x="37" y="91"/>
                  </a:lnTo>
                  <a:lnTo>
                    <a:pt x="43" y="74"/>
                  </a:lnTo>
                  <a:lnTo>
                    <a:pt x="54" y="60"/>
                  </a:lnTo>
                  <a:lnTo>
                    <a:pt x="63" y="49"/>
                  </a:lnTo>
                  <a:lnTo>
                    <a:pt x="74" y="37"/>
                  </a:lnTo>
                  <a:lnTo>
                    <a:pt x="88" y="31"/>
                  </a:lnTo>
                  <a:lnTo>
                    <a:pt x="105" y="26"/>
                  </a:lnTo>
                  <a:lnTo>
                    <a:pt x="122" y="23"/>
                  </a:lnTo>
                  <a:lnTo>
                    <a:pt x="134" y="26"/>
                  </a:lnTo>
                  <a:lnTo>
                    <a:pt x="145" y="29"/>
                  </a:lnTo>
                  <a:lnTo>
                    <a:pt x="157" y="34"/>
                  </a:lnTo>
                  <a:lnTo>
                    <a:pt x="162" y="40"/>
                  </a:lnTo>
                  <a:lnTo>
                    <a:pt x="171" y="49"/>
                  </a:lnTo>
                  <a:lnTo>
                    <a:pt x="174" y="60"/>
                  </a:lnTo>
                  <a:lnTo>
                    <a:pt x="176" y="68"/>
                  </a:lnTo>
                  <a:lnTo>
                    <a:pt x="176" y="80"/>
                  </a:lnTo>
                  <a:lnTo>
                    <a:pt x="176" y="100"/>
                  </a:lnTo>
                  <a:lnTo>
                    <a:pt x="174" y="108"/>
                  </a:lnTo>
                  <a:lnTo>
                    <a:pt x="165" y="117"/>
                  </a:lnTo>
                  <a:lnTo>
                    <a:pt x="151" y="122"/>
                  </a:lnTo>
                  <a:lnTo>
                    <a:pt x="97" y="139"/>
                  </a:lnTo>
                  <a:lnTo>
                    <a:pt x="63" y="151"/>
                  </a:lnTo>
                  <a:lnTo>
                    <a:pt x="43" y="159"/>
                  </a:lnTo>
                  <a:lnTo>
                    <a:pt x="23" y="174"/>
                  </a:lnTo>
                  <a:lnTo>
                    <a:pt x="12" y="191"/>
                  </a:lnTo>
                  <a:lnTo>
                    <a:pt x="3" y="210"/>
                  </a:lnTo>
                  <a:lnTo>
                    <a:pt x="0" y="233"/>
                  </a:lnTo>
                  <a:lnTo>
                    <a:pt x="0" y="245"/>
                  </a:lnTo>
                  <a:lnTo>
                    <a:pt x="6" y="259"/>
                  </a:lnTo>
                  <a:lnTo>
                    <a:pt x="12" y="270"/>
                  </a:lnTo>
                  <a:lnTo>
                    <a:pt x="20" y="284"/>
                  </a:lnTo>
                  <a:lnTo>
                    <a:pt x="32" y="296"/>
                  </a:lnTo>
                  <a:lnTo>
                    <a:pt x="43" y="304"/>
                  </a:lnTo>
                  <a:lnTo>
                    <a:pt x="60" y="310"/>
                  </a:lnTo>
                  <a:lnTo>
                    <a:pt x="77" y="310"/>
                  </a:lnTo>
                  <a:lnTo>
                    <a:pt x="100" y="310"/>
                  </a:lnTo>
                  <a:lnTo>
                    <a:pt x="120" y="304"/>
                  </a:lnTo>
                  <a:lnTo>
                    <a:pt x="139" y="293"/>
                  </a:lnTo>
                  <a:lnTo>
                    <a:pt x="159" y="279"/>
                  </a:lnTo>
                  <a:lnTo>
                    <a:pt x="171" y="247"/>
                  </a:lnTo>
                  <a:lnTo>
                    <a:pt x="157" y="259"/>
                  </a:lnTo>
                  <a:lnTo>
                    <a:pt x="139" y="267"/>
                  </a:lnTo>
                  <a:lnTo>
                    <a:pt x="122" y="273"/>
                  </a:lnTo>
                  <a:lnTo>
                    <a:pt x="103" y="273"/>
                  </a:lnTo>
                  <a:lnTo>
                    <a:pt x="94" y="273"/>
                  </a:lnTo>
                  <a:lnTo>
                    <a:pt x="83" y="270"/>
                  </a:lnTo>
                  <a:lnTo>
                    <a:pt x="74" y="267"/>
                  </a:lnTo>
                  <a:lnTo>
                    <a:pt x="68" y="259"/>
                  </a:lnTo>
                  <a:lnTo>
                    <a:pt x="63" y="253"/>
                  </a:lnTo>
                  <a:lnTo>
                    <a:pt x="57" y="242"/>
                  </a:lnTo>
                  <a:lnTo>
                    <a:pt x="54" y="233"/>
                  </a:lnTo>
                  <a:lnTo>
                    <a:pt x="54" y="222"/>
                  </a:lnTo>
                  <a:lnTo>
                    <a:pt x="54" y="210"/>
                  </a:lnTo>
                  <a:lnTo>
                    <a:pt x="57" y="202"/>
                  </a:lnTo>
                  <a:lnTo>
                    <a:pt x="63" y="193"/>
                  </a:lnTo>
                  <a:lnTo>
                    <a:pt x="68" y="185"/>
                  </a:lnTo>
                  <a:lnTo>
                    <a:pt x="86" y="174"/>
                  </a:lnTo>
                  <a:lnTo>
                    <a:pt x="108" y="162"/>
                  </a:lnTo>
                  <a:lnTo>
                    <a:pt x="154" y="148"/>
                  </a:lnTo>
                  <a:lnTo>
                    <a:pt x="176" y="137"/>
                  </a:lnTo>
                  <a:lnTo>
                    <a:pt x="176" y="242"/>
                  </a:lnTo>
                  <a:lnTo>
                    <a:pt x="176" y="262"/>
                  </a:lnTo>
                  <a:lnTo>
                    <a:pt x="179" y="282"/>
                  </a:lnTo>
                  <a:lnTo>
                    <a:pt x="182" y="293"/>
                  </a:lnTo>
                  <a:lnTo>
                    <a:pt x="191" y="301"/>
                  </a:lnTo>
                  <a:lnTo>
                    <a:pt x="199" y="310"/>
                  </a:lnTo>
                  <a:lnTo>
                    <a:pt x="250" y="290"/>
                  </a:lnTo>
                  <a:lnTo>
                    <a:pt x="239" y="284"/>
                  </a:lnTo>
                  <a:lnTo>
                    <a:pt x="233" y="27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800"/>
            </a:p>
          </p:txBody>
        </p:sp>
        <p:sp>
          <p:nvSpPr>
            <p:cNvPr id="17" name="Freeform 1716"/>
            <p:cNvSpPr>
              <a:spLocks/>
            </p:cNvSpPr>
            <p:nvPr/>
          </p:nvSpPr>
          <p:spPr bwMode="auto">
            <a:xfrm>
              <a:off x="2871" y="2866"/>
              <a:ext cx="136" cy="170"/>
            </a:xfrm>
            <a:custGeom>
              <a:avLst/>
              <a:gdLst>
                <a:gd name="T0" fmla="*/ 31 w 136"/>
                <a:gd name="T1" fmla="*/ 11 h 170"/>
                <a:gd name="T2" fmla="*/ 31 w 136"/>
                <a:gd name="T3" fmla="*/ 116 h 170"/>
                <a:gd name="T4" fmla="*/ 31 w 136"/>
                <a:gd name="T5" fmla="*/ 116 h 170"/>
                <a:gd name="T6" fmla="*/ 34 w 136"/>
                <a:gd name="T7" fmla="*/ 131 h 170"/>
                <a:gd name="T8" fmla="*/ 40 w 136"/>
                <a:gd name="T9" fmla="*/ 142 h 170"/>
                <a:gd name="T10" fmla="*/ 46 w 136"/>
                <a:gd name="T11" fmla="*/ 150 h 170"/>
                <a:gd name="T12" fmla="*/ 51 w 136"/>
                <a:gd name="T13" fmla="*/ 153 h 170"/>
                <a:gd name="T14" fmla="*/ 63 w 136"/>
                <a:gd name="T15" fmla="*/ 156 h 170"/>
                <a:gd name="T16" fmla="*/ 74 w 136"/>
                <a:gd name="T17" fmla="*/ 159 h 170"/>
                <a:gd name="T18" fmla="*/ 74 w 136"/>
                <a:gd name="T19" fmla="*/ 159 h 170"/>
                <a:gd name="T20" fmla="*/ 85 w 136"/>
                <a:gd name="T21" fmla="*/ 159 h 170"/>
                <a:gd name="T22" fmla="*/ 94 w 136"/>
                <a:gd name="T23" fmla="*/ 156 h 170"/>
                <a:gd name="T24" fmla="*/ 102 w 136"/>
                <a:gd name="T25" fmla="*/ 150 h 170"/>
                <a:gd name="T26" fmla="*/ 108 w 136"/>
                <a:gd name="T27" fmla="*/ 145 h 170"/>
                <a:gd name="T28" fmla="*/ 111 w 136"/>
                <a:gd name="T29" fmla="*/ 139 h 170"/>
                <a:gd name="T30" fmla="*/ 114 w 136"/>
                <a:gd name="T31" fmla="*/ 131 h 170"/>
                <a:gd name="T32" fmla="*/ 117 w 136"/>
                <a:gd name="T33" fmla="*/ 116 h 170"/>
                <a:gd name="T34" fmla="*/ 117 w 136"/>
                <a:gd name="T35" fmla="*/ 11 h 170"/>
                <a:gd name="T36" fmla="*/ 117 w 136"/>
                <a:gd name="T37" fmla="*/ 11 h 170"/>
                <a:gd name="T38" fmla="*/ 114 w 136"/>
                <a:gd name="T39" fmla="*/ 3 h 170"/>
                <a:gd name="T40" fmla="*/ 108 w 136"/>
                <a:gd name="T41" fmla="*/ 0 h 170"/>
                <a:gd name="T42" fmla="*/ 136 w 136"/>
                <a:gd name="T43" fmla="*/ 0 h 170"/>
                <a:gd name="T44" fmla="*/ 136 w 136"/>
                <a:gd name="T45" fmla="*/ 0 h 170"/>
                <a:gd name="T46" fmla="*/ 131 w 136"/>
                <a:gd name="T47" fmla="*/ 3 h 170"/>
                <a:gd name="T48" fmla="*/ 131 w 136"/>
                <a:gd name="T49" fmla="*/ 11 h 170"/>
                <a:gd name="T50" fmla="*/ 128 w 136"/>
                <a:gd name="T51" fmla="*/ 114 h 170"/>
                <a:gd name="T52" fmla="*/ 128 w 136"/>
                <a:gd name="T53" fmla="*/ 114 h 170"/>
                <a:gd name="T54" fmla="*/ 128 w 136"/>
                <a:gd name="T55" fmla="*/ 128 h 170"/>
                <a:gd name="T56" fmla="*/ 125 w 136"/>
                <a:gd name="T57" fmla="*/ 139 h 170"/>
                <a:gd name="T58" fmla="*/ 119 w 136"/>
                <a:gd name="T59" fmla="*/ 150 h 170"/>
                <a:gd name="T60" fmla="*/ 111 w 136"/>
                <a:gd name="T61" fmla="*/ 156 h 170"/>
                <a:gd name="T62" fmla="*/ 102 w 136"/>
                <a:gd name="T63" fmla="*/ 162 h 170"/>
                <a:gd name="T64" fmla="*/ 94 w 136"/>
                <a:gd name="T65" fmla="*/ 167 h 170"/>
                <a:gd name="T66" fmla="*/ 71 w 136"/>
                <a:gd name="T67" fmla="*/ 170 h 170"/>
                <a:gd name="T68" fmla="*/ 71 w 136"/>
                <a:gd name="T69" fmla="*/ 170 h 170"/>
                <a:gd name="T70" fmla="*/ 51 w 136"/>
                <a:gd name="T71" fmla="*/ 167 h 170"/>
                <a:gd name="T72" fmla="*/ 40 w 136"/>
                <a:gd name="T73" fmla="*/ 165 h 170"/>
                <a:gd name="T74" fmla="*/ 31 w 136"/>
                <a:gd name="T75" fmla="*/ 159 h 170"/>
                <a:gd name="T76" fmla="*/ 20 w 136"/>
                <a:gd name="T77" fmla="*/ 150 h 170"/>
                <a:gd name="T78" fmla="*/ 14 w 136"/>
                <a:gd name="T79" fmla="*/ 142 h 170"/>
                <a:gd name="T80" fmla="*/ 9 w 136"/>
                <a:gd name="T81" fmla="*/ 128 h 170"/>
                <a:gd name="T82" fmla="*/ 9 w 136"/>
                <a:gd name="T83" fmla="*/ 114 h 170"/>
                <a:gd name="T84" fmla="*/ 9 w 136"/>
                <a:gd name="T85" fmla="*/ 11 h 170"/>
                <a:gd name="T86" fmla="*/ 9 w 136"/>
                <a:gd name="T87" fmla="*/ 11 h 170"/>
                <a:gd name="T88" fmla="*/ 6 w 136"/>
                <a:gd name="T89" fmla="*/ 3 h 170"/>
                <a:gd name="T90" fmla="*/ 0 w 136"/>
                <a:gd name="T91" fmla="*/ 0 h 170"/>
                <a:gd name="T92" fmla="*/ 40 w 136"/>
                <a:gd name="T93" fmla="*/ 0 h 170"/>
                <a:gd name="T94" fmla="*/ 40 w 136"/>
                <a:gd name="T95" fmla="*/ 0 h 170"/>
                <a:gd name="T96" fmla="*/ 34 w 136"/>
                <a:gd name="T97" fmla="*/ 3 h 170"/>
                <a:gd name="T98" fmla="*/ 31 w 136"/>
                <a:gd name="T99" fmla="*/ 11 h 170"/>
                <a:gd name="T100" fmla="*/ 31 w 136"/>
                <a:gd name="T101" fmla="*/ 11 h 17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36" h="170">
                  <a:moveTo>
                    <a:pt x="31" y="11"/>
                  </a:moveTo>
                  <a:lnTo>
                    <a:pt x="31" y="116"/>
                  </a:lnTo>
                  <a:lnTo>
                    <a:pt x="34" y="131"/>
                  </a:lnTo>
                  <a:lnTo>
                    <a:pt x="40" y="142"/>
                  </a:lnTo>
                  <a:lnTo>
                    <a:pt x="46" y="150"/>
                  </a:lnTo>
                  <a:lnTo>
                    <a:pt x="51" y="153"/>
                  </a:lnTo>
                  <a:lnTo>
                    <a:pt x="63" y="156"/>
                  </a:lnTo>
                  <a:lnTo>
                    <a:pt x="74" y="159"/>
                  </a:lnTo>
                  <a:lnTo>
                    <a:pt x="85" y="159"/>
                  </a:lnTo>
                  <a:lnTo>
                    <a:pt x="94" y="156"/>
                  </a:lnTo>
                  <a:lnTo>
                    <a:pt x="102" y="150"/>
                  </a:lnTo>
                  <a:lnTo>
                    <a:pt x="108" y="145"/>
                  </a:lnTo>
                  <a:lnTo>
                    <a:pt x="111" y="139"/>
                  </a:lnTo>
                  <a:lnTo>
                    <a:pt x="114" y="131"/>
                  </a:lnTo>
                  <a:lnTo>
                    <a:pt x="117" y="116"/>
                  </a:lnTo>
                  <a:lnTo>
                    <a:pt x="117" y="11"/>
                  </a:lnTo>
                  <a:lnTo>
                    <a:pt x="114" y="3"/>
                  </a:lnTo>
                  <a:lnTo>
                    <a:pt x="108" y="0"/>
                  </a:lnTo>
                  <a:lnTo>
                    <a:pt x="136" y="0"/>
                  </a:lnTo>
                  <a:lnTo>
                    <a:pt x="131" y="3"/>
                  </a:lnTo>
                  <a:lnTo>
                    <a:pt x="131" y="11"/>
                  </a:lnTo>
                  <a:lnTo>
                    <a:pt x="128" y="114"/>
                  </a:lnTo>
                  <a:lnTo>
                    <a:pt x="128" y="128"/>
                  </a:lnTo>
                  <a:lnTo>
                    <a:pt x="125" y="139"/>
                  </a:lnTo>
                  <a:lnTo>
                    <a:pt x="119" y="150"/>
                  </a:lnTo>
                  <a:lnTo>
                    <a:pt x="111" y="156"/>
                  </a:lnTo>
                  <a:lnTo>
                    <a:pt x="102" y="162"/>
                  </a:lnTo>
                  <a:lnTo>
                    <a:pt x="94" y="167"/>
                  </a:lnTo>
                  <a:lnTo>
                    <a:pt x="71" y="170"/>
                  </a:lnTo>
                  <a:lnTo>
                    <a:pt x="51" y="167"/>
                  </a:lnTo>
                  <a:lnTo>
                    <a:pt x="40" y="165"/>
                  </a:lnTo>
                  <a:lnTo>
                    <a:pt x="31" y="159"/>
                  </a:lnTo>
                  <a:lnTo>
                    <a:pt x="20" y="150"/>
                  </a:lnTo>
                  <a:lnTo>
                    <a:pt x="14" y="142"/>
                  </a:lnTo>
                  <a:lnTo>
                    <a:pt x="9" y="128"/>
                  </a:lnTo>
                  <a:lnTo>
                    <a:pt x="9" y="114"/>
                  </a:lnTo>
                  <a:lnTo>
                    <a:pt x="9" y="11"/>
                  </a:lnTo>
                  <a:lnTo>
                    <a:pt x="6" y="3"/>
                  </a:lnTo>
                  <a:lnTo>
                    <a:pt x="0" y="0"/>
                  </a:lnTo>
                  <a:lnTo>
                    <a:pt x="40" y="0"/>
                  </a:lnTo>
                  <a:lnTo>
                    <a:pt x="34" y="3"/>
                  </a:lnTo>
                  <a:lnTo>
                    <a:pt x="31" y="1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800"/>
            </a:p>
          </p:txBody>
        </p:sp>
        <p:sp>
          <p:nvSpPr>
            <p:cNvPr id="18" name="Freeform 1717"/>
            <p:cNvSpPr>
              <a:spLocks/>
            </p:cNvSpPr>
            <p:nvPr/>
          </p:nvSpPr>
          <p:spPr bwMode="auto">
            <a:xfrm>
              <a:off x="3022" y="2866"/>
              <a:ext cx="153" cy="173"/>
            </a:xfrm>
            <a:custGeom>
              <a:avLst/>
              <a:gdLst>
                <a:gd name="T0" fmla="*/ 133 w 153"/>
                <a:gd name="T1" fmla="*/ 11 h 173"/>
                <a:gd name="T2" fmla="*/ 133 w 153"/>
                <a:gd name="T3" fmla="*/ 11 h 173"/>
                <a:gd name="T4" fmla="*/ 133 w 153"/>
                <a:gd name="T5" fmla="*/ 3 h 173"/>
                <a:gd name="T6" fmla="*/ 127 w 153"/>
                <a:gd name="T7" fmla="*/ 0 h 173"/>
                <a:gd name="T8" fmla="*/ 153 w 153"/>
                <a:gd name="T9" fmla="*/ 0 h 173"/>
                <a:gd name="T10" fmla="*/ 153 w 153"/>
                <a:gd name="T11" fmla="*/ 0 h 173"/>
                <a:gd name="T12" fmla="*/ 147 w 153"/>
                <a:gd name="T13" fmla="*/ 3 h 173"/>
                <a:gd name="T14" fmla="*/ 147 w 153"/>
                <a:gd name="T15" fmla="*/ 11 h 173"/>
                <a:gd name="T16" fmla="*/ 147 w 153"/>
                <a:gd name="T17" fmla="*/ 173 h 173"/>
                <a:gd name="T18" fmla="*/ 147 w 153"/>
                <a:gd name="T19" fmla="*/ 173 h 173"/>
                <a:gd name="T20" fmla="*/ 88 w 153"/>
                <a:gd name="T21" fmla="*/ 99 h 173"/>
                <a:gd name="T22" fmla="*/ 28 w 153"/>
                <a:gd name="T23" fmla="*/ 25 h 173"/>
                <a:gd name="T24" fmla="*/ 28 w 153"/>
                <a:gd name="T25" fmla="*/ 156 h 173"/>
                <a:gd name="T26" fmla="*/ 28 w 153"/>
                <a:gd name="T27" fmla="*/ 156 h 173"/>
                <a:gd name="T28" fmla="*/ 31 w 153"/>
                <a:gd name="T29" fmla="*/ 165 h 173"/>
                <a:gd name="T30" fmla="*/ 34 w 153"/>
                <a:gd name="T31" fmla="*/ 167 h 173"/>
                <a:gd name="T32" fmla="*/ 8 w 153"/>
                <a:gd name="T33" fmla="*/ 167 h 173"/>
                <a:gd name="T34" fmla="*/ 8 w 153"/>
                <a:gd name="T35" fmla="*/ 167 h 173"/>
                <a:gd name="T36" fmla="*/ 14 w 153"/>
                <a:gd name="T37" fmla="*/ 165 h 173"/>
                <a:gd name="T38" fmla="*/ 14 w 153"/>
                <a:gd name="T39" fmla="*/ 156 h 173"/>
                <a:gd name="T40" fmla="*/ 14 w 153"/>
                <a:gd name="T41" fmla="*/ 20 h 173"/>
                <a:gd name="T42" fmla="*/ 14 w 153"/>
                <a:gd name="T43" fmla="*/ 20 h 173"/>
                <a:gd name="T44" fmla="*/ 14 w 153"/>
                <a:gd name="T45" fmla="*/ 14 h 173"/>
                <a:gd name="T46" fmla="*/ 11 w 153"/>
                <a:gd name="T47" fmla="*/ 8 h 173"/>
                <a:gd name="T48" fmla="*/ 11 w 153"/>
                <a:gd name="T49" fmla="*/ 8 h 173"/>
                <a:gd name="T50" fmla="*/ 8 w 153"/>
                <a:gd name="T51" fmla="*/ 3 h 173"/>
                <a:gd name="T52" fmla="*/ 0 w 153"/>
                <a:gd name="T53" fmla="*/ 0 h 173"/>
                <a:gd name="T54" fmla="*/ 37 w 153"/>
                <a:gd name="T55" fmla="*/ 0 h 173"/>
                <a:gd name="T56" fmla="*/ 133 w 153"/>
                <a:gd name="T57" fmla="*/ 119 h 173"/>
                <a:gd name="T58" fmla="*/ 133 w 153"/>
                <a:gd name="T59" fmla="*/ 11 h 173"/>
                <a:gd name="T60" fmla="*/ 133 w 153"/>
                <a:gd name="T61" fmla="*/ 11 h 17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3" h="173">
                  <a:moveTo>
                    <a:pt x="133" y="11"/>
                  </a:moveTo>
                  <a:lnTo>
                    <a:pt x="133" y="11"/>
                  </a:lnTo>
                  <a:lnTo>
                    <a:pt x="133" y="3"/>
                  </a:lnTo>
                  <a:lnTo>
                    <a:pt x="127" y="0"/>
                  </a:lnTo>
                  <a:lnTo>
                    <a:pt x="153" y="0"/>
                  </a:lnTo>
                  <a:lnTo>
                    <a:pt x="147" y="3"/>
                  </a:lnTo>
                  <a:lnTo>
                    <a:pt x="147" y="11"/>
                  </a:lnTo>
                  <a:lnTo>
                    <a:pt x="147" y="173"/>
                  </a:lnTo>
                  <a:lnTo>
                    <a:pt x="88" y="99"/>
                  </a:lnTo>
                  <a:lnTo>
                    <a:pt x="28" y="25"/>
                  </a:lnTo>
                  <a:lnTo>
                    <a:pt x="28" y="156"/>
                  </a:lnTo>
                  <a:lnTo>
                    <a:pt x="31" y="165"/>
                  </a:lnTo>
                  <a:lnTo>
                    <a:pt x="34" y="167"/>
                  </a:lnTo>
                  <a:lnTo>
                    <a:pt x="8" y="167"/>
                  </a:lnTo>
                  <a:lnTo>
                    <a:pt x="14" y="165"/>
                  </a:lnTo>
                  <a:lnTo>
                    <a:pt x="14" y="156"/>
                  </a:lnTo>
                  <a:lnTo>
                    <a:pt x="14" y="20"/>
                  </a:lnTo>
                  <a:lnTo>
                    <a:pt x="14" y="14"/>
                  </a:lnTo>
                  <a:lnTo>
                    <a:pt x="11" y="8"/>
                  </a:lnTo>
                  <a:lnTo>
                    <a:pt x="8" y="3"/>
                  </a:lnTo>
                  <a:lnTo>
                    <a:pt x="0" y="0"/>
                  </a:lnTo>
                  <a:lnTo>
                    <a:pt x="37" y="0"/>
                  </a:lnTo>
                  <a:lnTo>
                    <a:pt x="133" y="119"/>
                  </a:lnTo>
                  <a:lnTo>
                    <a:pt x="133" y="1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800"/>
            </a:p>
          </p:txBody>
        </p:sp>
        <p:sp>
          <p:nvSpPr>
            <p:cNvPr id="19" name="Freeform 1718"/>
            <p:cNvSpPr>
              <a:spLocks/>
            </p:cNvSpPr>
            <p:nvPr/>
          </p:nvSpPr>
          <p:spPr bwMode="auto">
            <a:xfrm>
              <a:off x="3201" y="2866"/>
              <a:ext cx="37" cy="167"/>
            </a:xfrm>
            <a:custGeom>
              <a:avLst/>
              <a:gdLst>
                <a:gd name="T0" fmla="*/ 37 w 37"/>
                <a:gd name="T1" fmla="*/ 0 h 167"/>
                <a:gd name="T2" fmla="*/ 37 w 37"/>
                <a:gd name="T3" fmla="*/ 0 h 167"/>
                <a:gd name="T4" fmla="*/ 31 w 37"/>
                <a:gd name="T5" fmla="*/ 3 h 167"/>
                <a:gd name="T6" fmla="*/ 28 w 37"/>
                <a:gd name="T7" fmla="*/ 11 h 167"/>
                <a:gd name="T8" fmla="*/ 28 w 37"/>
                <a:gd name="T9" fmla="*/ 156 h 167"/>
                <a:gd name="T10" fmla="*/ 28 w 37"/>
                <a:gd name="T11" fmla="*/ 156 h 167"/>
                <a:gd name="T12" fmla="*/ 31 w 37"/>
                <a:gd name="T13" fmla="*/ 165 h 167"/>
                <a:gd name="T14" fmla="*/ 37 w 37"/>
                <a:gd name="T15" fmla="*/ 167 h 167"/>
                <a:gd name="T16" fmla="*/ 0 w 37"/>
                <a:gd name="T17" fmla="*/ 167 h 167"/>
                <a:gd name="T18" fmla="*/ 0 w 37"/>
                <a:gd name="T19" fmla="*/ 167 h 167"/>
                <a:gd name="T20" fmla="*/ 2 w 37"/>
                <a:gd name="T21" fmla="*/ 165 h 167"/>
                <a:gd name="T22" fmla="*/ 5 w 37"/>
                <a:gd name="T23" fmla="*/ 156 h 167"/>
                <a:gd name="T24" fmla="*/ 5 w 37"/>
                <a:gd name="T25" fmla="*/ 11 h 167"/>
                <a:gd name="T26" fmla="*/ 5 w 37"/>
                <a:gd name="T27" fmla="*/ 11 h 167"/>
                <a:gd name="T28" fmla="*/ 2 w 37"/>
                <a:gd name="T29" fmla="*/ 3 h 167"/>
                <a:gd name="T30" fmla="*/ 0 w 37"/>
                <a:gd name="T31" fmla="*/ 0 h 167"/>
                <a:gd name="T32" fmla="*/ 37 w 37"/>
                <a:gd name="T33" fmla="*/ 0 h 167"/>
                <a:gd name="T34" fmla="*/ 37 w 37"/>
                <a:gd name="T35" fmla="*/ 0 h 16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7" h="167">
                  <a:moveTo>
                    <a:pt x="37" y="0"/>
                  </a:moveTo>
                  <a:lnTo>
                    <a:pt x="37" y="0"/>
                  </a:lnTo>
                  <a:lnTo>
                    <a:pt x="31" y="3"/>
                  </a:lnTo>
                  <a:lnTo>
                    <a:pt x="28" y="11"/>
                  </a:lnTo>
                  <a:lnTo>
                    <a:pt x="28" y="156"/>
                  </a:lnTo>
                  <a:lnTo>
                    <a:pt x="31" y="165"/>
                  </a:lnTo>
                  <a:lnTo>
                    <a:pt x="37" y="167"/>
                  </a:lnTo>
                  <a:lnTo>
                    <a:pt x="0" y="167"/>
                  </a:lnTo>
                  <a:lnTo>
                    <a:pt x="2" y="165"/>
                  </a:lnTo>
                  <a:lnTo>
                    <a:pt x="5" y="156"/>
                  </a:lnTo>
                  <a:lnTo>
                    <a:pt x="5" y="11"/>
                  </a:lnTo>
                  <a:lnTo>
                    <a:pt x="2" y="3"/>
                  </a:lnTo>
                  <a:lnTo>
                    <a:pt x="0" y="0"/>
                  </a:lnTo>
                  <a:lnTo>
                    <a:pt x="37"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800"/>
            </a:p>
          </p:txBody>
        </p:sp>
        <p:sp>
          <p:nvSpPr>
            <p:cNvPr id="20" name="Freeform 1719"/>
            <p:cNvSpPr>
              <a:spLocks/>
            </p:cNvSpPr>
            <p:nvPr/>
          </p:nvSpPr>
          <p:spPr bwMode="auto">
            <a:xfrm>
              <a:off x="3249" y="2866"/>
              <a:ext cx="153" cy="173"/>
            </a:xfrm>
            <a:custGeom>
              <a:avLst/>
              <a:gdLst>
                <a:gd name="T0" fmla="*/ 131 w 153"/>
                <a:gd name="T1" fmla="*/ 11 h 173"/>
                <a:gd name="T2" fmla="*/ 131 w 153"/>
                <a:gd name="T3" fmla="*/ 11 h 173"/>
                <a:gd name="T4" fmla="*/ 131 w 153"/>
                <a:gd name="T5" fmla="*/ 3 h 173"/>
                <a:gd name="T6" fmla="*/ 125 w 153"/>
                <a:gd name="T7" fmla="*/ 0 h 173"/>
                <a:gd name="T8" fmla="*/ 153 w 153"/>
                <a:gd name="T9" fmla="*/ 0 h 173"/>
                <a:gd name="T10" fmla="*/ 153 w 153"/>
                <a:gd name="T11" fmla="*/ 0 h 173"/>
                <a:gd name="T12" fmla="*/ 148 w 153"/>
                <a:gd name="T13" fmla="*/ 6 h 173"/>
                <a:gd name="T14" fmla="*/ 142 w 153"/>
                <a:gd name="T15" fmla="*/ 11 h 173"/>
                <a:gd name="T16" fmla="*/ 142 w 153"/>
                <a:gd name="T17" fmla="*/ 11 h 173"/>
                <a:gd name="T18" fmla="*/ 82 w 153"/>
                <a:gd name="T19" fmla="*/ 173 h 173"/>
                <a:gd name="T20" fmla="*/ 82 w 153"/>
                <a:gd name="T21" fmla="*/ 173 h 173"/>
                <a:gd name="T22" fmla="*/ 14 w 153"/>
                <a:gd name="T23" fmla="*/ 11 h 173"/>
                <a:gd name="T24" fmla="*/ 14 w 153"/>
                <a:gd name="T25" fmla="*/ 11 h 173"/>
                <a:gd name="T26" fmla="*/ 8 w 153"/>
                <a:gd name="T27" fmla="*/ 6 h 173"/>
                <a:gd name="T28" fmla="*/ 0 w 153"/>
                <a:gd name="T29" fmla="*/ 0 h 173"/>
                <a:gd name="T30" fmla="*/ 45 w 153"/>
                <a:gd name="T31" fmla="*/ 0 h 173"/>
                <a:gd name="T32" fmla="*/ 45 w 153"/>
                <a:gd name="T33" fmla="*/ 0 h 173"/>
                <a:gd name="T34" fmla="*/ 43 w 153"/>
                <a:gd name="T35" fmla="*/ 3 h 173"/>
                <a:gd name="T36" fmla="*/ 40 w 153"/>
                <a:gd name="T37" fmla="*/ 6 h 173"/>
                <a:gd name="T38" fmla="*/ 43 w 153"/>
                <a:gd name="T39" fmla="*/ 14 h 173"/>
                <a:gd name="T40" fmla="*/ 43 w 153"/>
                <a:gd name="T41" fmla="*/ 14 h 173"/>
                <a:gd name="T42" fmla="*/ 85 w 153"/>
                <a:gd name="T43" fmla="*/ 128 h 173"/>
                <a:gd name="T44" fmla="*/ 85 w 153"/>
                <a:gd name="T45" fmla="*/ 128 h 173"/>
                <a:gd name="T46" fmla="*/ 131 w 153"/>
                <a:gd name="T47" fmla="*/ 11 h 173"/>
                <a:gd name="T48" fmla="*/ 131 w 153"/>
                <a:gd name="T49" fmla="*/ 11 h 17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53" h="173">
                  <a:moveTo>
                    <a:pt x="131" y="11"/>
                  </a:moveTo>
                  <a:lnTo>
                    <a:pt x="131" y="11"/>
                  </a:lnTo>
                  <a:lnTo>
                    <a:pt x="131" y="3"/>
                  </a:lnTo>
                  <a:lnTo>
                    <a:pt x="125" y="0"/>
                  </a:lnTo>
                  <a:lnTo>
                    <a:pt x="153" y="0"/>
                  </a:lnTo>
                  <a:lnTo>
                    <a:pt x="148" y="6"/>
                  </a:lnTo>
                  <a:lnTo>
                    <a:pt x="142" y="11"/>
                  </a:lnTo>
                  <a:lnTo>
                    <a:pt x="82" y="173"/>
                  </a:lnTo>
                  <a:lnTo>
                    <a:pt x="14" y="11"/>
                  </a:lnTo>
                  <a:lnTo>
                    <a:pt x="8" y="6"/>
                  </a:lnTo>
                  <a:lnTo>
                    <a:pt x="0" y="0"/>
                  </a:lnTo>
                  <a:lnTo>
                    <a:pt x="45" y="0"/>
                  </a:lnTo>
                  <a:lnTo>
                    <a:pt x="43" y="3"/>
                  </a:lnTo>
                  <a:lnTo>
                    <a:pt x="40" y="6"/>
                  </a:lnTo>
                  <a:lnTo>
                    <a:pt x="43" y="14"/>
                  </a:lnTo>
                  <a:lnTo>
                    <a:pt x="85" y="128"/>
                  </a:lnTo>
                  <a:lnTo>
                    <a:pt x="131" y="1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800"/>
            </a:p>
          </p:txBody>
        </p:sp>
        <p:sp>
          <p:nvSpPr>
            <p:cNvPr id="21" name="Freeform 1720"/>
            <p:cNvSpPr>
              <a:spLocks/>
            </p:cNvSpPr>
            <p:nvPr/>
          </p:nvSpPr>
          <p:spPr bwMode="auto">
            <a:xfrm>
              <a:off x="3411" y="2866"/>
              <a:ext cx="105" cy="167"/>
            </a:xfrm>
            <a:custGeom>
              <a:avLst/>
              <a:gdLst>
                <a:gd name="T0" fmla="*/ 94 w 105"/>
                <a:gd name="T1" fmla="*/ 23 h 167"/>
                <a:gd name="T2" fmla="*/ 94 w 105"/>
                <a:gd name="T3" fmla="*/ 23 h 167"/>
                <a:gd name="T4" fmla="*/ 85 w 105"/>
                <a:gd name="T5" fmla="*/ 14 h 167"/>
                <a:gd name="T6" fmla="*/ 74 w 105"/>
                <a:gd name="T7" fmla="*/ 11 h 167"/>
                <a:gd name="T8" fmla="*/ 74 w 105"/>
                <a:gd name="T9" fmla="*/ 11 h 167"/>
                <a:gd name="T10" fmla="*/ 31 w 105"/>
                <a:gd name="T11" fmla="*/ 11 h 167"/>
                <a:gd name="T12" fmla="*/ 31 w 105"/>
                <a:gd name="T13" fmla="*/ 68 h 167"/>
                <a:gd name="T14" fmla="*/ 71 w 105"/>
                <a:gd name="T15" fmla="*/ 68 h 167"/>
                <a:gd name="T16" fmla="*/ 71 w 105"/>
                <a:gd name="T17" fmla="*/ 68 h 167"/>
                <a:gd name="T18" fmla="*/ 76 w 105"/>
                <a:gd name="T19" fmla="*/ 65 h 167"/>
                <a:gd name="T20" fmla="*/ 79 w 105"/>
                <a:gd name="T21" fmla="*/ 62 h 167"/>
                <a:gd name="T22" fmla="*/ 79 w 105"/>
                <a:gd name="T23" fmla="*/ 88 h 167"/>
                <a:gd name="T24" fmla="*/ 79 w 105"/>
                <a:gd name="T25" fmla="*/ 88 h 167"/>
                <a:gd name="T26" fmla="*/ 76 w 105"/>
                <a:gd name="T27" fmla="*/ 82 h 167"/>
                <a:gd name="T28" fmla="*/ 71 w 105"/>
                <a:gd name="T29" fmla="*/ 82 h 167"/>
                <a:gd name="T30" fmla="*/ 31 w 105"/>
                <a:gd name="T31" fmla="*/ 82 h 167"/>
                <a:gd name="T32" fmla="*/ 31 w 105"/>
                <a:gd name="T33" fmla="*/ 153 h 167"/>
                <a:gd name="T34" fmla="*/ 31 w 105"/>
                <a:gd name="T35" fmla="*/ 153 h 167"/>
                <a:gd name="T36" fmla="*/ 59 w 105"/>
                <a:gd name="T37" fmla="*/ 156 h 167"/>
                <a:gd name="T38" fmla="*/ 59 w 105"/>
                <a:gd name="T39" fmla="*/ 156 h 167"/>
                <a:gd name="T40" fmla="*/ 76 w 105"/>
                <a:gd name="T41" fmla="*/ 156 h 167"/>
                <a:gd name="T42" fmla="*/ 88 w 105"/>
                <a:gd name="T43" fmla="*/ 153 h 167"/>
                <a:gd name="T44" fmla="*/ 96 w 105"/>
                <a:gd name="T45" fmla="*/ 148 h 167"/>
                <a:gd name="T46" fmla="*/ 105 w 105"/>
                <a:gd name="T47" fmla="*/ 139 h 167"/>
                <a:gd name="T48" fmla="*/ 99 w 105"/>
                <a:gd name="T49" fmla="*/ 167 h 167"/>
                <a:gd name="T50" fmla="*/ 0 w 105"/>
                <a:gd name="T51" fmla="*/ 167 h 167"/>
                <a:gd name="T52" fmla="*/ 0 w 105"/>
                <a:gd name="T53" fmla="*/ 167 h 167"/>
                <a:gd name="T54" fmla="*/ 5 w 105"/>
                <a:gd name="T55" fmla="*/ 165 h 167"/>
                <a:gd name="T56" fmla="*/ 8 w 105"/>
                <a:gd name="T57" fmla="*/ 156 h 167"/>
                <a:gd name="T58" fmla="*/ 8 w 105"/>
                <a:gd name="T59" fmla="*/ 11 h 167"/>
                <a:gd name="T60" fmla="*/ 8 w 105"/>
                <a:gd name="T61" fmla="*/ 11 h 167"/>
                <a:gd name="T62" fmla="*/ 5 w 105"/>
                <a:gd name="T63" fmla="*/ 3 h 167"/>
                <a:gd name="T64" fmla="*/ 0 w 105"/>
                <a:gd name="T65" fmla="*/ 0 h 167"/>
                <a:gd name="T66" fmla="*/ 94 w 105"/>
                <a:gd name="T67" fmla="*/ 0 h 167"/>
                <a:gd name="T68" fmla="*/ 94 w 105"/>
                <a:gd name="T69" fmla="*/ 23 h 167"/>
                <a:gd name="T70" fmla="*/ 94 w 105"/>
                <a:gd name="T71" fmla="*/ 23 h 16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5" h="167">
                  <a:moveTo>
                    <a:pt x="94" y="23"/>
                  </a:moveTo>
                  <a:lnTo>
                    <a:pt x="94" y="23"/>
                  </a:lnTo>
                  <a:lnTo>
                    <a:pt x="85" y="14"/>
                  </a:lnTo>
                  <a:lnTo>
                    <a:pt x="74" y="11"/>
                  </a:lnTo>
                  <a:lnTo>
                    <a:pt x="31" y="11"/>
                  </a:lnTo>
                  <a:lnTo>
                    <a:pt x="31" y="68"/>
                  </a:lnTo>
                  <a:lnTo>
                    <a:pt x="71" y="68"/>
                  </a:lnTo>
                  <a:lnTo>
                    <a:pt x="76" y="65"/>
                  </a:lnTo>
                  <a:lnTo>
                    <a:pt x="79" y="62"/>
                  </a:lnTo>
                  <a:lnTo>
                    <a:pt x="79" y="88"/>
                  </a:lnTo>
                  <a:lnTo>
                    <a:pt x="76" y="82"/>
                  </a:lnTo>
                  <a:lnTo>
                    <a:pt x="71" y="82"/>
                  </a:lnTo>
                  <a:lnTo>
                    <a:pt x="31" y="82"/>
                  </a:lnTo>
                  <a:lnTo>
                    <a:pt x="31" y="153"/>
                  </a:lnTo>
                  <a:lnTo>
                    <a:pt x="59" y="156"/>
                  </a:lnTo>
                  <a:lnTo>
                    <a:pt x="76" y="156"/>
                  </a:lnTo>
                  <a:lnTo>
                    <a:pt x="88" y="153"/>
                  </a:lnTo>
                  <a:lnTo>
                    <a:pt x="96" y="148"/>
                  </a:lnTo>
                  <a:lnTo>
                    <a:pt x="105" y="139"/>
                  </a:lnTo>
                  <a:lnTo>
                    <a:pt x="99" y="167"/>
                  </a:lnTo>
                  <a:lnTo>
                    <a:pt x="0" y="167"/>
                  </a:lnTo>
                  <a:lnTo>
                    <a:pt x="5" y="165"/>
                  </a:lnTo>
                  <a:lnTo>
                    <a:pt x="8" y="156"/>
                  </a:lnTo>
                  <a:lnTo>
                    <a:pt x="8" y="11"/>
                  </a:lnTo>
                  <a:lnTo>
                    <a:pt x="5" y="3"/>
                  </a:lnTo>
                  <a:lnTo>
                    <a:pt x="0" y="0"/>
                  </a:lnTo>
                  <a:lnTo>
                    <a:pt x="94" y="0"/>
                  </a:lnTo>
                  <a:lnTo>
                    <a:pt x="94" y="2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800"/>
            </a:p>
          </p:txBody>
        </p:sp>
        <p:sp>
          <p:nvSpPr>
            <p:cNvPr id="22" name="Freeform 1721"/>
            <p:cNvSpPr>
              <a:spLocks noEditPoints="1"/>
            </p:cNvSpPr>
            <p:nvPr/>
          </p:nvSpPr>
          <p:spPr bwMode="auto">
            <a:xfrm>
              <a:off x="3527" y="2866"/>
              <a:ext cx="145" cy="167"/>
            </a:xfrm>
            <a:custGeom>
              <a:avLst/>
              <a:gdLst>
                <a:gd name="T0" fmla="*/ 68 w 145"/>
                <a:gd name="T1" fmla="*/ 82 h 167"/>
                <a:gd name="T2" fmla="*/ 85 w 145"/>
                <a:gd name="T3" fmla="*/ 91 h 167"/>
                <a:gd name="T4" fmla="*/ 94 w 145"/>
                <a:gd name="T5" fmla="*/ 102 h 167"/>
                <a:gd name="T6" fmla="*/ 120 w 145"/>
                <a:gd name="T7" fmla="*/ 145 h 167"/>
                <a:gd name="T8" fmla="*/ 131 w 145"/>
                <a:gd name="T9" fmla="*/ 159 h 167"/>
                <a:gd name="T10" fmla="*/ 145 w 145"/>
                <a:gd name="T11" fmla="*/ 167 h 167"/>
                <a:gd name="T12" fmla="*/ 120 w 145"/>
                <a:gd name="T13" fmla="*/ 167 h 167"/>
                <a:gd name="T14" fmla="*/ 108 w 145"/>
                <a:gd name="T15" fmla="*/ 165 h 167"/>
                <a:gd name="T16" fmla="*/ 100 w 145"/>
                <a:gd name="T17" fmla="*/ 156 h 167"/>
                <a:gd name="T18" fmla="*/ 71 w 145"/>
                <a:gd name="T19" fmla="*/ 111 h 167"/>
                <a:gd name="T20" fmla="*/ 54 w 145"/>
                <a:gd name="T21" fmla="*/ 91 h 167"/>
                <a:gd name="T22" fmla="*/ 46 w 145"/>
                <a:gd name="T23" fmla="*/ 91 h 167"/>
                <a:gd name="T24" fmla="*/ 32 w 145"/>
                <a:gd name="T25" fmla="*/ 156 h 167"/>
                <a:gd name="T26" fmla="*/ 34 w 145"/>
                <a:gd name="T27" fmla="*/ 165 h 167"/>
                <a:gd name="T28" fmla="*/ 0 w 145"/>
                <a:gd name="T29" fmla="*/ 167 h 167"/>
                <a:gd name="T30" fmla="*/ 6 w 145"/>
                <a:gd name="T31" fmla="*/ 165 h 167"/>
                <a:gd name="T32" fmla="*/ 9 w 145"/>
                <a:gd name="T33" fmla="*/ 11 h 167"/>
                <a:gd name="T34" fmla="*/ 6 w 145"/>
                <a:gd name="T35" fmla="*/ 3 h 167"/>
                <a:gd name="T36" fmla="*/ 49 w 145"/>
                <a:gd name="T37" fmla="*/ 0 h 167"/>
                <a:gd name="T38" fmla="*/ 66 w 145"/>
                <a:gd name="T39" fmla="*/ 0 h 167"/>
                <a:gd name="T40" fmla="*/ 88 w 145"/>
                <a:gd name="T41" fmla="*/ 8 h 167"/>
                <a:gd name="T42" fmla="*/ 103 w 145"/>
                <a:gd name="T43" fmla="*/ 20 h 167"/>
                <a:gd name="T44" fmla="*/ 108 w 145"/>
                <a:gd name="T45" fmla="*/ 40 h 167"/>
                <a:gd name="T46" fmla="*/ 108 w 145"/>
                <a:gd name="T47" fmla="*/ 51 h 167"/>
                <a:gd name="T48" fmla="*/ 100 w 145"/>
                <a:gd name="T49" fmla="*/ 65 h 167"/>
                <a:gd name="T50" fmla="*/ 83 w 145"/>
                <a:gd name="T51" fmla="*/ 79 h 167"/>
                <a:gd name="T52" fmla="*/ 68 w 145"/>
                <a:gd name="T53" fmla="*/ 82 h 167"/>
                <a:gd name="T54" fmla="*/ 32 w 145"/>
                <a:gd name="T55" fmla="*/ 77 h 167"/>
                <a:gd name="T56" fmla="*/ 46 w 145"/>
                <a:gd name="T57" fmla="*/ 77 h 167"/>
                <a:gd name="T58" fmla="*/ 60 w 145"/>
                <a:gd name="T59" fmla="*/ 77 h 167"/>
                <a:gd name="T60" fmla="*/ 77 w 145"/>
                <a:gd name="T61" fmla="*/ 65 h 167"/>
                <a:gd name="T62" fmla="*/ 83 w 145"/>
                <a:gd name="T63" fmla="*/ 51 h 167"/>
                <a:gd name="T64" fmla="*/ 83 w 145"/>
                <a:gd name="T65" fmla="*/ 42 h 167"/>
                <a:gd name="T66" fmla="*/ 77 w 145"/>
                <a:gd name="T67" fmla="*/ 20 h 167"/>
                <a:gd name="T68" fmla="*/ 60 w 145"/>
                <a:gd name="T69" fmla="*/ 11 h 167"/>
                <a:gd name="T70" fmla="*/ 49 w 145"/>
                <a:gd name="T71" fmla="*/ 8 h 167"/>
                <a:gd name="T72" fmla="*/ 32 w 145"/>
                <a:gd name="T73" fmla="*/ 11 h 16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45" h="167">
                  <a:moveTo>
                    <a:pt x="68" y="82"/>
                  </a:moveTo>
                  <a:lnTo>
                    <a:pt x="68" y="82"/>
                  </a:lnTo>
                  <a:lnTo>
                    <a:pt x="77" y="85"/>
                  </a:lnTo>
                  <a:lnTo>
                    <a:pt x="85" y="91"/>
                  </a:lnTo>
                  <a:lnTo>
                    <a:pt x="94" y="102"/>
                  </a:lnTo>
                  <a:lnTo>
                    <a:pt x="108" y="125"/>
                  </a:lnTo>
                  <a:lnTo>
                    <a:pt x="120" y="145"/>
                  </a:lnTo>
                  <a:lnTo>
                    <a:pt x="131" y="159"/>
                  </a:lnTo>
                  <a:lnTo>
                    <a:pt x="139" y="165"/>
                  </a:lnTo>
                  <a:lnTo>
                    <a:pt x="145" y="167"/>
                  </a:lnTo>
                  <a:lnTo>
                    <a:pt x="120" y="167"/>
                  </a:lnTo>
                  <a:lnTo>
                    <a:pt x="114" y="167"/>
                  </a:lnTo>
                  <a:lnTo>
                    <a:pt x="108" y="165"/>
                  </a:lnTo>
                  <a:lnTo>
                    <a:pt x="100" y="156"/>
                  </a:lnTo>
                  <a:lnTo>
                    <a:pt x="71" y="111"/>
                  </a:lnTo>
                  <a:lnTo>
                    <a:pt x="60" y="96"/>
                  </a:lnTo>
                  <a:lnTo>
                    <a:pt x="54" y="91"/>
                  </a:lnTo>
                  <a:lnTo>
                    <a:pt x="46" y="91"/>
                  </a:lnTo>
                  <a:lnTo>
                    <a:pt x="32" y="91"/>
                  </a:lnTo>
                  <a:lnTo>
                    <a:pt x="32" y="156"/>
                  </a:lnTo>
                  <a:lnTo>
                    <a:pt x="34" y="165"/>
                  </a:lnTo>
                  <a:lnTo>
                    <a:pt x="37" y="167"/>
                  </a:lnTo>
                  <a:lnTo>
                    <a:pt x="0" y="167"/>
                  </a:lnTo>
                  <a:lnTo>
                    <a:pt x="6" y="165"/>
                  </a:lnTo>
                  <a:lnTo>
                    <a:pt x="9" y="156"/>
                  </a:lnTo>
                  <a:lnTo>
                    <a:pt x="9" y="11"/>
                  </a:lnTo>
                  <a:lnTo>
                    <a:pt x="6" y="3"/>
                  </a:lnTo>
                  <a:lnTo>
                    <a:pt x="0" y="0"/>
                  </a:lnTo>
                  <a:lnTo>
                    <a:pt x="49" y="0"/>
                  </a:lnTo>
                  <a:lnTo>
                    <a:pt x="66" y="0"/>
                  </a:lnTo>
                  <a:lnTo>
                    <a:pt x="77" y="3"/>
                  </a:lnTo>
                  <a:lnTo>
                    <a:pt x="88" y="8"/>
                  </a:lnTo>
                  <a:lnTo>
                    <a:pt x="97" y="14"/>
                  </a:lnTo>
                  <a:lnTo>
                    <a:pt x="103" y="20"/>
                  </a:lnTo>
                  <a:lnTo>
                    <a:pt x="105" y="28"/>
                  </a:lnTo>
                  <a:lnTo>
                    <a:pt x="108" y="40"/>
                  </a:lnTo>
                  <a:lnTo>
                    <a:pt x="108" y="51"/>
                  </a:lnTo>
                  <a:lnTo>
                    <a:pt x="105" y="60"/>
                  </a:lnTo>
                  <a:lnTo>
                    <a:pt x="100" y="65"/>
                  </a:lnTo>
                  <a:lnTo>
                    <a:pt x="94" y="71"/>
                  </a:lnTo>
                  <a:lnTo>
                    <a:pt x="83" y="79"/>
                  </a:lnTo>
                  <a:lnTo>
                    <a:pt x="68" y="82"/>
                  </a:lnTo>
                  <a:close/>
                  <a:moveTo>
                    <a:pt x="32" y="11"/>
                  </a:moveTo>
                  <a:lnTo>
                    <a:pt x="32" y="77"/>
                  </a:lnTo>
                  <a:lnTo>
                    <a:pt x="46" y="77"/>
                  </a:lnTo>
                  <a:lnTo>
                    <a:pt x="60" y="77"/>
                  </a:lnTo>
                  <a:lnTo>
                    <a:pt x="71" y="68"/>
                  </a:lnTo>
                  <a:lnTo>
                    <a:pt x="77" y="65"/>
                  </a:lnTo>
                  <a:lnTo>
                    <a:pt x="80" y="57"/>
                  </a:lnTo>
                  <a:lnTo>
                    <a:pt x="83" y="51"/>
                  </a:lnTo>
                  <a:lnTo>
                    <a:pt x="83" y="42"/>
                  </a:lnTo>
                  <a:lnTo>
                    <a:pt x="83" y="31"/>
                  </a:lnTo>
                  <a:lnTo>
                    <a:pt x="77" y="20"/>
                  </a:lnTo>
                  <a:lnTo>
                    <a:pt x="66" y="11"/>
                  </a:lnTo>
                  <a:lnTo>
                    <a:pt x="60" y="11"/>
                  </a:lnTo>
                  <a:lnTo>
                    <a:pt x="49" y="8"/>
                  </a:lnTo>
                  <a:lnTo>
                    <a:pt x="32" y="1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800"/>
            </a:p>
          </p:txBody>
        </p:sp>
        <p:sp>
          <p:nvSpPr>
            <p:cNvPr id="23" name="Freeform 1722"/>
            <p:cNvSpPr>
              <a:spLocks/>
            </p:cNvSpPr>
            <p:nvPr/>
          </p:nvSpPr>
          <p:spPr bwMode="auto">
            <a:xfrm>
              <a:off x="3672" y="2863"/>
              <a:ext cx="102" cy="173"/>
            </a:xfrm>
            <a:custGeom>
              <a:avLst/>
              <a:gdLst>
                <a:gd name="T0" fmla="*/ 102 w 102"/>
                <a:gd name="T1" fmla="*/ 122 h 173"/>
                <a:gd name="T2" fmla="*/ 97 w 102"/>
                <a:gd name="T3" fmla="*/ 142 h 173"/>
                <a:gd name="T4" fmla="*/ 85 w 102"/>
                <a:gd name="T5" fmla="*/ 159 h 173"/>
                <a:gd name="T6" fmla="*/ 68 w 102"/>
                <a:gd name="T7" fmla="*/ 170 h 173"/>
                <a:gd name="T8" fmla="*/ 48 w 102"/>
                <a:gd name="T9" fmla="*/ 173 h 173"/>
                <a:gd name="T10" fmla="*/ 34 w 102"/>
                <a:gd name="T11" fmla="*/ 170 h 173"/>
                <a:gd name="T12" fmla="*/ 3 w 102"/>
                <a:gd name="T13" fmla="*/ 159 h 173"/>
                <a:gd name="T14" fmla="*/ 0 w 102"/>
                <a:gd name="T15" fmla="*/ 122 h 173"/>
                <a:gd name="T16" fmla="*/ 14 w 102"/>
                <a:gd name="T17" fmla="*/ 148 h 173"/>
                <a:gd name="T18" fmla="*/ 37 w 102"/>
                <a:gd name="T19" fmla="*/ 162 h 173"/>
                <a:gd name="T20" fmla="*/ 46 w 102"/>
                <a:gd name="T21" fmla="*/ 162 h 173"/>
                <a:gd name="T22" fmla="*/ 63 w 102"/>
                <a:gd name="T23" fmla="*/ 159 h 173"/>
                <a:gd name="T24" fmla="*/ 74 w 102"/>
                <a:gd name="T25" fmla="*/ 151 h 173"/>
                <a:gd name="T26" fmla="*/ 80 w 102"/>
                <a:gd name="T27" fmla="*/ 131 h 173"/>
                <a:gd name="T28" fmla="*/ 80 w 102"/>
                <a:gd name="T29" fmla="*/ 122 h 173"/>
                <a:gd name="T30" fmla="*/ 68 w 102"/>
                <a:gd name="T31" fmla="*/ 105 h 173"/>
                <a:gd name="T32" fmla="*/ 37 w 102"/>
                <a:gd name="T33" fmla="*/ 88 h 173"/>
                <a:gd name="T34" fmla="*/ 23 w 102"/>
                <a:gd name="T35" fmla="*/ 80 h 173"/>
                <a:gd name="T36" fmla="*/ 3 w 102"/>
                <a:gd name="T37" fmla="*/ 57 h 173"/>
                <a:gd name="T38" fmla="*/ 3 w 102"/>
                <a:gd name="T39" fmla="*/ 43 h 173"/>
                <a:gd name="T40" fmla="*/ 6 w 102"/>
                <a:gd name="T41" fmla="*/ 26 h 173"/>
                <a:gd name="T42" fmla="*/ 20 w 102"/>
                <a:gd name="T43" fmla="*/ 11 h 173"/>
                <a:gd name="T44" fmla="*/ 54 w 102"/>
                <a:gd name="T45" fmla="*/ 0 h 173"/>
                <a:gd name="T46" fmla="*/ 71 w 102"/>
                <a:gd name="T47" fmla="*/ 3 h 173"/>
                <a:gd name="T48" fmla="*/ 88 w 102"/>
                <a:gd name="T49" fmla="*/ 9 h 173"/>
                <a:gd name="T50" fmla="*/ 91 w 102"/>
                <a:gd name="T51" fmla="*/ 43 h 173"/>
                <a:gd name="T52" fmla="*/ 77 w 102"/>
                <a:gd name="T53" fmla="*/ 23 h 173"/>
                <a:gd name="T54" fmla="*/ 57 w 102"/>
                <a:gd name="T55" fmla="*/ 11 h 173"/>
                <a:gd name="T56" fmla="*/ 48 w 102"/>
                <a:gd name="T57" fmla="*/ 11 h 173"/>
                <a:gd name="T58" fmla="*/ 29 w 102"/>
                <a:gd name="T59" fmla="*/ 20 h 173"/>
                <a:gd name="T60" fmla="*/ 23 w 102"/>
                <a:gd name="T61" fmla="*/ 37 h 173"/>
                <a:gd name="T62" fmla="*/ 23 w 102"/>
                <a:gd name="T63" fmla="*/ 45 h 173"/>
                <a:gd name="T64" fmla="*/ 40 w 102"/>
                <a:gd name="T65" fmla="*/ 63 h 173"/>
                <a:gd name="T66" fmla="*/ 57 w 102"/>
                <a:gd name="T67" fmla="*/ 68 h 173"/>
                <a:gd name="T68" fmla="*/ 88 w 102"/>
                <a:gd name="T69" fmla="*/ 88 h 173"/>
                <a:gd name="T70" fmla="*/ 100 w 102"/>
                <a:gd name="T71" fmla="*/ 102 h 173"/>
                <a:gd name="T72" fmla="*/ 102 w 102"/>
                <a:gd name="T73" fmla="*/ 122 h 17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02" h="173">
                  <a:moveTo>
                    <a:pt x="102" y="122"/>
                  </a:moveTo>
                  <a:lnTo>
                    <a:pt x="102" y="122"/>
                  </a:lnTo>
                  <a:lnTo>
                    <a:pt x="102" y="134"/>
                  </a:lnTo>
                  <a:lnTo>
                    <a:pt x="97" y="142"/>
                  </a:lnTo>
                  <a:lnTo>
                    <a:pt x="91" y="151"/>
                  </a:lnTo>
                  <a:lnTo>
                    <a:pt x="85" y="159"/>
                  </a:lnTo>
                  <a:lnTo>
                    <a:pt x="77" y="165"/>
                  </a:lnTo>
                  <a:lnTo>
                    <a:pt x="68" y="170"/>
                  </a:lnTo>
                  <a:lnTo>
                    <a:pt x="57" y="173"/>
                  </a:lnTo>
                  <a:lnTo>
                    <a:pt x="48" y="173"/>
                  </a:lnTo>
                  <a:lnTo>
                    <a:pt x="34" y="170"/>
                  </a:lnTo>
                  <a:lnTo>
                    <a:pt x="20" y="168"/>
                  </a:lnTo>
                  <a:lnTo>
                    <a:pt x="3" y="159"/>
                  </a:lnTo>
                  <a:lnTo>
                    <a:pt x="0" y="122"/>
                  </a:lnTo>
                  <a:lnTo>
                    <a:pt x="6" y="136"/>
                  </a:lnTo>
                  <a:lnTo>
                    <a:pt x="14" y="148"/>
                  </a:lnTo>
                  <a:lnTo>
                    <a:pt x="29" y="159"/>
                  </a:lnTo>
                  <a:lnTo>
                    <a:pt x="37" y="162"/>
                  </a:lnTo>
                  <a:lnTo>
                    <a:pt x="46" y="162"/>
                  </a:lnTo>
                  <a:lnTo>
                    <a:pt x="54" y="162"/>
                  </a:lnTo>
                  <a:lnTo>
                    <a:pt x="63" y="159"/>
                  </a:lnTo>
                  <a:lnTo>
                    <a:pt x="68" y="156"/>
                  </a:lnTo>
                  <a:lnTo>
                    <a:pt x="74" y="151"/>
                  </a:lnTo>
                  <a:lnTo>
                    <a:pt x="80" y="139"/>
                  </a:lnTo>
                  <a:lnTo>
                    <a:pt x="80" y="131"/>
                  </a:lnTo>
                  <a:lnTo>
                    <a:pt x="80" y="122"/>
                  </a:lnTo>
                  <a:lnTo>
                    <a:pt x="77" y="114"/>
                  </a:lnTo>
                  <a:lnTo>
                    <a:pt x="68" y="105"/>
                  </a:lnTo>
                  <a:lnTo>
                    <a:pt x="54" y="97"/>
                  </a:lnTo>
                  <a:lnTo>
                    <a:pt x="37" y="88"/>
                  </a:lnTo>
                  <a:lnTo>
                    <a:pt x="23" y="80"/>
                  </a:lnTo>
                  <a:lnTo>
                    <a:pt x="11" y="68"/>
                  </a:lnTo>
                  <a:lnTo>
                    <a:pt x="3" y="57"/>
                  </a:lnTo>
                  <a:lnTo>
                    <a:pt x="3" y="43"/>
                  </a:lnTo>
                  <a:lnTo>
                    <a:pt x="3" y="34"/>
                  </a:lnTo>
                  <a:lnTo>
                    <a:pt x="6" y="26"/>
                  </a:lnTo>
                  <a:lnTo>
                    <a:pt x="11" y="17"/>
                  </a:lnTo>
                  <a:lnTo>
                    <a:pt x="20" y="11"/>
                  </a:lnTo>
                  <a:lnTo>
                    <a:pt x="34" y="3"/>
                  </a:lnTo>
                  <a:lnTo>
                    <a:pt x="54" y="0"/>
                  </a:lnTo>
                  <a:lnTo>
                    <a:pt x="71" y="3"/>
                  </a:lnTo>
                  <a:lnTo>
                    <a:pt x="80" y="6"/>
                  </a:lnTo>
                  <a:lnTo>
                    <a:pt x="88" y="9"/>
                  </a:lnTo>
                  <a:lnTo>
                    <a:pt x="91" y="43"/>
                  </a:lnTo>
                  <a:lnTo>
                    <a:pt x="85" y="31"/>
                  </a:lnTo>
                  <a:lnTo>
                    <a:pt x="77" y="23"/>
                  </a:lnTo>
                  <a:lnTo>
                    <a:pt x="65" y="14"/>
                  </a:lnTo>
                  <a:lnTo>
                    <a:pt x="57" y="11"/>
                  </a:lnTo>
                  <a:lnTo>
                    <a:pt x="48" y="11"/>
                  </a:lnTo>
                  <a:lnTo>
                    <a:pt x="37" y="11"/>
                  </a:lnTo>
                  <a:lnTo>
                    <a:pt x="29" y="20"/>
                  </a:lnTo>
                  <a:lnTo>
                    <a:pt x="23" y="28"/>
                  </a:lnTo>
                  <a:lnTo>
                    <a:pt x="23" y="37"/>
                  </a:lnTo>
                  <a:lnTo>
                    <a:pt x="23" y="45"/>
                  </a:lnTo>
                  <a:lnTo>
                    <a:pt x="31" y="54"/>
                  </a:lnTo>
                  <a:lnTo>
                    <a:pt x="40" y="63"/>
                  </a:lnTo>
                  <a:lnTo>
                    <a:pt x="57" y="68"/>
                  </a:lnTo>
                  <a:lnTo>
                    <a:pt x="74" y="77"/>
                  </a:lnTo>
                  <a:lnTo>
                    <a:pt x="88" y="88"/>
                  </a:lnTo>
                  <a:lnTo>
                    <a:pt x="94" y="94"/>
                  </a:lnTo>
                  <a:lnTo>
                    <a:pt x="100" y="102"/>
                  </a:lnTo>
                  <a:lnTo>
                    <a:pt x="102" y="111"/>
                  </a:lnTo>
                  <a:lnTo>
                    <a:pt x="102" y="12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800"/>
            </a:p>
          </p:txBody>
        </p:sp>
        <p:sp>
          <p:nvSpPr>
            <p:cNvPr id="24" name="Freeform 1723"/>
            <p:cNvSpPr>
              <a:spLocks/>
            </p:cNvSpPr>
            <p:nvPr/>
          </p:nvSpPr>
          <p:spPr bwMode="auto">
            <a:xfrm>
              <a:off x="3791" y="2866"/>
              <a:ext cx="37" cy="167"/>
            </a:xfrm>
            <a:custGeom>
              <a:avLst/>
              <a:gdLst>
                <a:gd name="T0" fmla="*/ 37 w 37"/>
                <a:gd name="T1" fmla="*/ 0 h 167"/>
                <a:gd name="T2" fmla="*/ 37 w 37"/>
                <a:gd name="T3" fmla="*/ 0 h 167"/>
                <a:gd name="T4" fmla="*/ 32 w 37"/>
                <a:gd name="T5" fmla="*/ 3 h 167"/>
                <a:gd name="T6" fmla="*/ 29 w 37"/>
                <a:gd name="T7" fmla="*/ 11 h 167"/>
                <a:gd name="T8" fmla="*/ 29 w 37"/>
                <a:gd name="T9" fmla="*/ 156 h 167"/>
                <a:gd name="T10" fmla="*/ 29 w 37"/>
                <a:gd name="T11" fmla="*/ 156 h 167"/>
                <a:gd name="T12" fmla="*/ 32 w 37"/>
                <a:gd name="T13" fmla="*/ 165 h 167"/>
                <a:gd name="T14" fmla="*/ 37 w 37"/>
                <a:gd name="T15" fmla="*/ 167 h 167"/>
                <a:gd name="T16" fmla="*/ 0 w 37"/>
                <a:gd name="T17" fmla="*/ 167 h 167"/>
                <a:gd name="T18" fmla="*/ 0 w 37"/>
                <a:gd name="T19" fmla="*/ 167 h 167"/>
                <a:gd name="T20" fmla="*/ 3 w 37"/>
                <a:gd name="T21" fmla="*/ 165 h 167"/>
                <a:gd name="T22" fmla="*/ 6 w 37"/>
                <a:gd name="T23" fmla="*/ 156 h 167"/>
                <a:gd name="T24" fmla="*/ 6 w 37"/>
                <a:gd name="T25" fmla="*/ 11 h 167"/>
                <a:gd name="T26" fmla="*/ 6 w 37"/>
                <a:gd name="T27" fmla="*/ 11 h 167"/>
                <a:gd name="T28" fmla="*/ 3 w 37"/>
                <a:gd name="T29" fmla="*/ 3 h 167"/>
                <a:gd name="T30" fmla="*/ 0 w 37"/>
                <a:gd name="T31" fmla="*/ 0 h 167"/>
                <a:gd name="T32" fmla="*/ 37 w 37"/>
                <a:gd name="T33" fmla="*/ 0 h 167"/>
                <a:gd name="T34" fmla="*/ 37 w 37"/>
                <a:gd name="T35" fmla="*/ 0 h 16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7" h="167">
                  <a:moveTo>
                    <a:pt x="37" y="0"/>
                  </a:moveTo>
                  <a:lnTo>
                    <a:pt x="37" y="0"/>
                  </a:lnTo>
                  <a:lnTo>
                    <a:pt x="32" y="3"/>
                  </a:lnTo>
                  <a:lnTo>
                    <a:pt x="29" y="11"/>
                  </a:lnTo>
                  <a:lnTo>
                    <a:pt x="29" y="156"/>
                  </a:lnTo>
                  <a:lnTo>
                    <a:pt x="32" y="165"/>
                  </a:lnTo>
                  <a:lnTo>
                    <a:pt x="37" y="167"/>
                  </a:lnTo>
                  <a:lnTo>
                    <a:pt x="0" y="167"/>
                  </a:lnTo>
                  <a:lnTo>
                    <a:pt x="3" y="165"/>
                  </a:lnTo>
                  <a:lnTo>
                    <a:pt x="6" y="156"/>
                  </a:lnTo>
                  <a:lnTo>
                    <a:pt x="6" y="11"/>
                  </a:lnTo>
                  <a:lnTo>
                    <a:pt x="3" y="3"/>
                  </a:lnTo>
                  <a:lnTo>
                    <a:pt x="0" y="0"/>
                  </a:lnTo>
                  <a:lnTo>
                    <a:pt x="37"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800"/>
            </a:p>
          </p:txBody>
        </p:sp>
        <p:sp>
          <p:nvSpPr>
            <p:cNvPr id="25" name="Freeform 1724"/>
            <p:cNvSpPr>
              <a:spLocks/>
            </p:cNvSpPr>
            <p:nvPr/>
          </p:nvSpPr>
          <p:spPr bwMode="auto">
            <a:xfrm>
              <a:off x="3840" y="2866"/>
              <a:ext cx="130" cy="167"/>
            </a:xfrm>
            <a:custGeom>
              <a:avLst/>
              <a:gdLst>
                <a:gd name="T0" fmla="*/ 79 w 130"/>
                <a:gd name="T1" fmla="*/ 11 h 167"/>
                <a:gd name="T2" fmla="*/ 79 w 130"/>
                <a:gd name="T3" fmla="*/ 156 h 167"/>
                <a:gd name="T4" fmla="*/ 79 w 130"/>
                <a:gd name="T5" fmla="*/ 156 h 167"/>
                <a:gd name="T6" fmla="*/ 79 w 130"/>
                <a:gd name="T7" fmla="*/ 165 h 167"/>
                <a:gd name="T8" fmla="*/ 85 w 130"/>
                <a:gd name="T9" fmla="*/ 167 h 167"/>
                <a:gd name="T10" fmla="*/ 48 w 130"/>
                <a:gd name="T11" fmla="*/ 167 h 167"/>
                <a:gd name="T12" fmla="*/ 48 w 130"/>
                <a:gd name="T13" fmla="*/ 167 h 167"/>
                <a:gd name="T14" fmla="*/ 54 w 130"/>
                <a:gd name="T15" fmla="*/ 165 h 167"/>
                <a:gd name="T16" fmla="*/ 54 w 130"/>
                <a:gd name="T17" fmla="*/ 156 h 167"/>
                <a:gd name="T18" fmla="*/ 54 w 130"/>
                <a:gd name="T19" fmla="*/ 11 h 167"/>
                <a:gd name="T20" fmla="*/ 54 w 130"/>
                <a:gd name="T21" fmla="*/ 11 h 167"/>
                <a:gd name="T22" fmla="*/ 14 w 130"/>
                <a:gd name="T23" fmla="*/ 14 h 167"/>
                <a:gd name="T24" fmla="*/ 14 w 130"/>
                <a:gd name="T25" fmla="*/ 14 h 167"/>
                <a:gd name="T26" fmla="*/ 11 w 130"/>
                <a:gd name="T27" fmla="*/ 14 h 167"/>
                <a:gd name="T28" fmla="*/ 5 w 130"/>
                <a:gd name="T29" fmla="*/ 17 h 167"/>
                <a:gd name="T30" fmla="*/ 0 w 130"/>
                <a:gd name="T31" fmla="*/ 23 h 167"/>
                <a:gd name="T32" fmla="*/ 0 w 130"/>
                <a:gd name="T33" fmla="*/ 0 h 167"/>
                <a:gd name="T34" fmla="*/ 130 w 130"/>
                <a:gd name="T35" fmla="*/ 0 h 167"/>
                <a:gd name="T36" fmla="*/ 130 w 130"/>
                <a:gd name="T37" fmla="*/ 23 h 167"/>
                <a:gd name="T38" fmla="*/ 130 w 130"/>
                <a:gd name="T39" fmla="*/ 23 h 167"/>
                <a:gd name="T40" fmla="*/ 128 w 130"/>
                <a:gd name="T41" fmla="*/ 17 h 167"/>
                <a:gd name="T42" fmla="*/ 119 w 130"/>
                <a:gd name="T43" fmla="*/ 14 h 167"/>
                <a:gd name="T44" fmla="*/ 119 w 130"/>
                <a:gd name="T45" fmla="*/ 14 h 167"/>
                <a:gd name="T46" fmla="*/ 79 w 130"/>
                <a:gd name="T47" fmla="*/ 11 h 167"/>
                <a:gd name="T48" fmla="*/ 79 w 130"/>
                <a:gd name="T49" fmla="*/ 11 h 16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30" h="167">
                  <a:moveTo>
                    <a:pt x="79" y="11"/>
                  </a:moveTo>
                  <a:lnTo>
                    <a:pt x="79" y="156"/>
                  </a:lnTo>
                  <a:lnTo>
                    <a:pt x="79" y="165"/>
                  </a:lnTo>
                  <a:lnTo>
                    <a:pt x="85" y="167"/>
                  </a:lnTo>
                  <a:lnTo>
                    <a:pt x="48" y="167"/>
                  </a:lnTo>
                  <a:lnTo>
                    <a:pt x="54" y="165"/>
                  </a:lnTo>
                  <a:lnTo>
                    <a:pt x="54" y="156"/>
                  </a:lnTo>
                  <a:lnTo>
                    <a:pt x="54" y="11"/>
                  </a:lnTo>
                  <a:lnTo>
                    <a:pt x="14" y="14"/>
                  </a:lnTo>
                  <a:lnTo>
                    <a:pt x="11" y="14"/>
                  </a:lnTo>
                  <a:lnTo>
                    <a:pt x="5" y="17"/>
                  </a:lnTo>
                  <a:lnTo>
                    <a:pt x="0" y="23"/>
                  </a:lnTo>
                  <a:lnTo>
                    <a:pt x="0" y="0"/>
                  </a:lnTo>
                  <a:lnTo>
                    <a:pt x="130" y="0"/>
                  </a:lnTo>
                  <a:lnTo>
                    <a:pt x="130" y="23"/>
                  </a:lnTo>
                  <a:lnTo>
                    <a:pt x="128" y="17"/>
                  </a:lnTo>
                  <a:lnTo>
                    <a:pt x="119" y="14"/>
                  </a:lnTo>
                  <a:lnTo>
                    <a:pt x="79" y="1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800"/>
            </a:p>
          </p:txBody>
        </p:sp>
        <p:sp>
          <p:nvSpPr>
            <p:cNvPr id="26" name="Freeform 1725"/>
            <p:cNvSpPr>
              <a:spLocks/>
            </p:cNvSpPr>
            <p:nvPr/>
          </p:nvSpPr>
          <p:spPr bwMode="auto">
            <a:xfrm>
              <a:off x="3976" y="2866"/>
              <a:ext cx="142" cy="167"/>
            </a:xfrm>
            <a:custGeom>
              <a:avLst/>
              <a:gdLst>
                <a:gd name="T0" fmla="*/ 142 w 142"/>
                <a:gd name="T1" fmla="*/ 0 h 167"/>
                <a:gd name="T2" fmla="*/ 142 w 142"/>
                <a:gd name="T3" fmla="*/ 0 h 167"/>
                <a:gd name="T4" fmla="*/ 131 w 142"/>
                <a:gd name="T5" fmla="*/ 6 h 167"/>
                <a:gd name="T6" fmla="*/ 125 w 142"/>
                <a:gd name="T7" fmla="*/ 14 h 167"/>
                <a:gd name="T8" fmla="*/ 85 w 142"/>
                <a:gd name="T9" fmla="*/ 88 h 167"/>
                <a:gd name="T10" fmla="*/ 85 w 142"/>
                <a:gd name="T11" fmla="*/ 156 h 167"/>
                <a:gd name="T12" fmla="*/ 85 w 142"/>
                <a:gd name="T13" fmla="*/ 156 h 167"/>
                <a:gd name="T14" fmla="*/ 88 w 142"/>
                <a:gd name="T15" fmla="*/ 165 h 167"/>
                <a:gd name="T16" fmla="*/ 97 w 142"/>
                <a:gd name="T17" fmla="*/ 167 h 167"/>
                <a:gd name="T18" fmla="*/ 54 w 142"/>
                <a:gd name="T19" fmla="*/ 167 h 167"/>
                <a:gd name="T20" fmla="*/ 54 w 142"/>
                <a:gd name="T21" fmla="*/ 167 h 167"/>
                <a:gd name="T22" fmla="*/ 60 w 142"/>
                <a:gd name="T23" fmla="*/ 165 h 167"/>
                <a:gd name="T24" fmla="*/ 63 w 142"/>
                <a:gd name="T25" fmla="*/ 162 h 167"/>
                <a:gd name="T26" fmla="*/ 63 w 142"/>
                <a:gd name="T27" fmla="*/ 156 h 167"/>
                <a:gd name="T28" fmla="*/ 63 w 142"/>
                <a:gd name="T29" fmla="*/ 88 h 167"/>
                <a:gd name="T30" fmla="*/ 14 w 142"/>
                <a:gd name="T31" fmla="*/ 11 h 167"/>
                <a:gd name="T32" fmla="*/ 14 w 142"/>
                <a:gd name="T33" fmla="*/ 11 h 167"/>
                <a:gd name="T34" fmla="*/ 9 w 142"/>
                <a:gd name="T35" fmla="*/ 6 h 167"/>
                <a:gd name="T36" fmla="*/ 0 w 142"/>
                <a:gd name="T37" fmla="*/ 0 h 167"/>
                <a:gd name="T38" fmla="*/ 48 w 142"/>
                <a:gd name="T39" fmla="*/ 0 h 167"/>
                <a:gd name="T40" fmla="*/ 48 w 142"/>
                <a:gd name="T41" fmla="*/ 0 h 167"/>
                <a:gd name="T42" fmla="*/ 45 w 142"/>
                <a:gd name="T43" fmla="*/ 0 h 167"/>
                <a:gd name="T44" fmla="*/ 43 w 142"/>
                <a:gd name="T45" fmla="*/ 3 h 167"/>
                <a:gd name="T46" fmla="*/ 43 w 142"/>
                <a:gd name="T47" fmla="*/ 8 h 167"/>
                <a:gd name="T48" fmla="*/ 45 w 142"/>
                <a:gd name="T49" fmla="*/ 14 h 167"/>
                <a:gd name="T50" fmla="*/ 80 w 142"/>
                <a:gd name="T51" fmla="*/ 77 h 167"/>
                <a:gd name="T52" fmla="*/ 114 w 142"/>
                <a:gd name="T53" fmla="*/ 11 h 167"/>
                <a:gd name="T54" fmla="*/ 114 w 142"/>
                <a:gd name="T55" fmla="*/ 11 h 167"/>
                <a:gd name="T56" fmla="*/ 114 w 142"/>
                <a:gd name="T57" fmla="*/ 6 h 167"/>
                <a:gd name="T58" fmla="*/ 114 w 142"/>
                <a:gd name="T59" fmla="*/ 3 h 167"/>
                <a:gd name="T60" fmla="*/ 108 w 142"/>
                <a:gd name="T61" fmla="*/ 0 h 167"/>
                <a:gd name="T62" fmla="*/ 142 w 142"/>
                <a:gd name="T63" fmla="*/ 0 h 167"/>
                <a:gd name="T64" fmla="*/ 142 w 142"/>
                <a:gd name="T65" fmla="*/ 0 h 1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42" h="167">
                  <a:moveTo>
                    <a:pt x="142" y="0"/>
                  </a:moveTo>
                  <a:lnTo>
                    <a:pt x="142" y="0"/>
                  </a:lnTo>
                  <a:lnTo>
                    <a:pt x="131" y="6"/>
                  </a:lnTo>
                  <a:lnTo>
                    <a:pt x="125" y="14"/>
                  </a:lnTo>
                  <a:lnTo>
                    <a:pt x="85" y="88"/>
                  </a:lnTo>
                  <a:lnTo>
                    <a:pt x="85" y="156"/>
                  </a:lnTo>
                  <a:lnTo>
                    <a:pt x="88" y="165"/>
                  </a:lnTo>
                  <a:lnTo>
                    <a:pt x="97" y="167"/>
                  </a:lnTo>
                  <a:lnTo>
                    <a:pt x="54" y="167"/>
                  </a:lnTo>
                  <a:lnTo>
                    <a:pt x="60" y="165"/>
                  </a:lnTo>
                  <a:lnTo>
                    <a:pt x="63" y="162"/>
                  </a:lnTo>
                  <a:lnTo>
                    <a:pt x="63" y="156"/>
                  </a:lnTo>
                  <a:lnTo>
                    <a:pt x="63" y="88"/>
                  </a:lnTo>
                  <a:lnTo>
                    <a:pt x="14" y="11"/>
                  </a:lnTo>
                  <a:lnTo>
                    <a:pt x="9" y="6"/>
                  </a:lnTo>
                  <a:lnTo>
                    <a:pt x="0" y="0"/>
                  </a:lnTo>
                  <a:lnTo>
                    <a:pt x="48" y="0"/>
                  </a:lnTo>
                  <a:lnTo>
                    <a:pt x="45" y="0"/>
                  </a:lnTo>
                  <a:lnTo>
                    <a:pt x="43" y="3"/>
                  </a:lnTo>
                  <a:lnTo>
                    <a:pt x="43" y="8"/>
                  </a:lnTo>
                  <a:lnTo>
                    <a:pt x="45" y="14"/>
                  </a:lnTo>
                  <a:lnTo>
                    <a:pt x="80" y="77"/>
                  </a:lnTo>
                  <a:lnTo>
                    <a:pt x="114" y="11"/>
                  </a:lnTo>
                  <a:lnTo>
                    <a:pt x="114" y="6"/>
                  </a:lnTo>
                  <a:lnTo>
                    <a:pt x="114" y="3"/>
                  </a:lnTo>
                  <a:lnTo>
                    <a:pt x="108" y="0"/>
                  </a:lnTo>
                  <a:lnTo>
                    <a:pt x="142"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800"/>
            </a:p>
          </p:txBody>
        </p:sp>
        <p:sp>
          <p:nvSpPr>
            <p:cNvPr id="27" name="Freeform 1726"/>
            <p:cNvSpPr>
              <a:spLocks noEditPoints="1"/>
            </p:cNvSpPr>
            <p:nvPr/>
          </p:nvSpPr>
          <p:spPr bwMode="auto">
            <a:xfrm>
              <a:off x="4192" y="2863"/>
              <a:ext cx="156" cy="173"/>
            </a:xfrm>
            <a:custGeom>
              <a:avLst/>
              <a:gdLst>
                <a:gd name="T0" fmla="*/ 77 w 156"/>
                <a:gd name="T1" fmla="*/ 173 h 173"/>
                <a:gd name="T2" fmla="*/ 48 w 156"/>
                <a:gd name="T3" fmla="*/ 165 h 173"/>
                <a:gd name="T4" fmla="*/ 23 w 156"/>
                <a:gd name="T5" fmla="*/ 148 h 173"/>
                <a:gd name="T6" fmla="*/ 6 w 156"/>
                <a:gd name="T7" fmla="*/ 119 h 173"/>
                <a:gd name="T8" fmla="*/ 0 w 156"/>
                <a:gd name="T9" fmla="*/ 85 h 173"/>
                <a:gd name="T10" fmla="*/ 3 w 156"/>
                <a:gd name="T11" fmla="*/ 68 h 173"/>
                <a:gd name="T12" fmla="*/ 14 w 156"/>
                <a:gd name="T13" fmla="*/ 40 h 173"/>
                <a:gd name="T14" fmla="*/ 34 w 156"/>
                <a:gd name="T15" fmla="*/ 14 h 173"/>
                <a:gd name="T16" fmla="*/ 62 w 156"/>
                <a:gd name="T17" fmla="*/ 3 h 173"/>
                <a:gd name="T18" fmla="*/ 82 w 156"/>
                <a:gd name="T19" fmla="*/ 0 h 173"/>
                <a:gd name="T20" fmla="*/ 108 w 156"/>
                <a:gd name="T21" fmla="*/ 6 h 173"/>
                <a:gd name="T22" fmla="*/ 133 w 156"/>
                <a:gd name="T23" fmla="*/ 23 h 173"/>
                <a:gd name="T24" fmla="*/ 150 w 156"/>
                <a:gd name="T25" fmla="*/ 51 h 173"/>
                <a:gd name="T26" fmla="*/ 156 w 156"/>
                <a:gd name="T27" fmla="*/ 88 h 173"/>
                <a:gd name="T28" fmla="*/ 156 w 156"/>
                <a:gd name="T29" fmla="*/ 108 h 173"/>
                <a:gd name="T30" fmla="*/ 142 w 156"/>
                <a:gd name="T31" fmla="*/ 139 h 173"/>
                <a:gd name="T32" fmla="*/ 119 w 156"/>
                <a:gd name="T33" fmla="*/ 162 h 173"/>
                <a:gd name="T34" fmla="*/ 91 w 156"/>
                <a:gd name="T35" fmla="*/ 173 h 173"/>
                <a:gd name="T36" fmla="*/ 77 w 156"/>
                <a:gd name="T37" fmla="*/ 173 h 173"/>
                <a:gd name="T38" fmla="*/ 25 w 156"/>
                <a:gd name="T39" fmla="*/ 82 h 173"/>
                <a:gd name="T40" fmla="*/ 31 w 156"/>
                <a:gd name="T41" fmla="*/ 119 h 173"/>
                <a:gd name="T42" fmla="*/ 43 w 156"/>
                <a:gd name="T43" fmla="*/ 142 h 173"/>
                <a:gd name="T44" fmla="*/ 60 w 156"/>
                <a:gd name="T45" fmla="*/ 156 h 173"/>
                <a:gd name="T46" fmla="*/ 79 w 156"/>
                <a:gd name="T47" fmla="*/ 162 h 173"/>
                <a:gd name="T48" fmla="*/ 91 w 156"/>
                <a:gd name="T49" fmla="*/ 159 h 173"/>
                <a:gd name="T50" fmla="*/ 111 w 156"/>
                <a:gd name="T51" fmla="*/ 151 h 173"/>
                <a:gd name="T52" fmla="*/ 122 w 156"/>
                <a:gd name="T53" fmla="*/ 131 h 173"/>
                <a:gd name="T54" fmla="*/ 131 w 156"/>
                <a:gd name="T55" fmla="*/ 105 h 173"/>
                <a:gd name="T56" fmla="*/ 131 w 156"/>
                <a:gd name="T57" fmla="*/ 88 h 173"/>
                <a:gd name="T58" fmla="*/ 128 w 156"/>
                <a:gd name="T59" fmla="*/ 57 h 173"/>
                <a:gd name="T60" fmla="*/ 116 w 156"/>
                <a:gd name="T61" fmla="*/ 31 h 173"/>
                <a:gd name="T62" fmla="*/ 102 w 156"/>
                <a:gd name="T63" fmla="*/ 17 h 173"/>
                <a:gd name="T64" fmla="*/ 79 w 156"/>
                <a:gd name="T65" fmla="*/ 11 h 173"/>
                <a:gd name="T66" fmla="*/ 68 w 156"/>
                <a:gd name="T67" fmla="*/ 11 h 173"/>
                <a:gd name="T68" fmla="*/ 48 w 156"/>
                <a:gd name="T69" fmla="*/ 23 h 173"/>
                <a:gd name="T70" fmla="*/ 34 w 156"/>
                <a:gd name="T71" fmla="*/ 40 h 173"/>
                <a:gd name="T72" fmla="*/ 28 w 156"/>
                <a:gd name="T73" fmla="*/ 65 h 173"/>
                <a:gd name="T74" fmla="*/ 25 w 156"/>
                <a:gd name="T75" fmla="*/ 82 h 17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56" h="173">
                  <a:moveTo>
                    <a:pt x="77" y="173"/>
                  </a:moveTo>
                  <a:lnTo>
                    <a:pt x="77" y="173"/>
                  </a:lnTo>
                  <a:lnTo>
                    <a:pt x="62" y="170"/>
                  </a:lnTo>
                  <a:lnTo>
                    <a:pt x="48" y="165"/>
                  </a:lnTo>
                  <a:lnTo>
                    <a:pt x="34" y="159"/>
                  </a:lnTo>
                  <a:lnTo>
                    <a:pt x="23" y="148"/>
                  </a:lnTo>
                  <a:lnTo>
                    <a:pt x="14" y="134"/>
                  </a:lnTo>
                  <a:lnTo>
                    <a:pt x="6" y="119"/>
                  </a:lnTo>
                  <a:lnTo>
                    <a:pt x="3" y="102"/>
                  </a:lnTo>
                  <a:lnTo>
                    <a:pt x="0" y="85"/>
                  </a:lnTo>
                  <a:lnTo>
                    <a:pt x="3" y="68"/>
                  </a:lnTo>
                  <a:lnTo>
                    <a:pt x="6" y="54"/>
                  </a:lnTo>
                  <a:lnTo>
                    <a:pt x="14" y="40"/>
                  </a:lnTo>
                  <a:lnTo>
                    <a:pt x="23" y="26"/>
                  </a:lnTo>
                  <a:lnTo>
                    <a:pt x="34" y="14"/>
                  </a:lnTo>
                  <a:lnTo>
                    <a:pt x="48" y="6"/>
                  </a:lnTo>
                  <a:lnTo>
                    <a:pt x="62" y="3"/>
                  </a:lnTo>
                  <a:lnTo>
                    <a:pt x="82" y="0"/>
                  </a:lnTo>
                  <a:lnTo>
                    <a:pt x="94" y="3"/>
                  </a:lnTo>
                  <a:lnTo>
                    <a:pt x="108" y="6"/>
                  </a:lnTo>
                  <a:lnTo>
                    <a:pt x="122" y="14"/>
                  </a:lnTo>
                  <a:lnTo>
                    <a:pt x="133" y="23"/>
                  </a:lnTo>
                  <a:lnTo>
                    <a:pt x="142" y="37"/>
                  </a:lnTo>
                  <a:lnTo>
                    <a:pt x="150" y="51"/>
                  </a:lnTo>
                  <a:lnTo>
                    <a:pt x="156" y="68"/>
                  </a:lnTo>
                  <a:lnTo>
                    <a:pt x="156" y="88"/>
                  </a:lnTo>
                  <a:lnTo>
                    <a:pt x="156" y="108"/>
                  </a:lnTo>
                  <a:lnTo>
                    <a:pt x="150" y="125"/>
                  </a:lnTo>
                  <a:lnTo>
                    <a:pt x="142" y="139"/>
                  </a:lnTo>
                  <a:lnTo>
                    <a:pt x="131" y="153"/>
                  </a:lnTo>
                  <a:lnTo>
                    <a:pt x="119" y="162"/>
                  </a:lnTo>
                  <a:lnTo>
                    <a:pt x="105" y="168"/>
                  </a:lnTo>
                  <a:lnTo>
                    <a:pt x="91" y="173"/>
                  </a:lnTo>
                  <a:lnTo>
                    <a:pt x="77" y="173"/>
                  </a:lnTo>
                  <a:close/>
                  <a:moveTo>
                    <a:pt x="25" y="82"/>
                  </a:moveTo>
                  <a:lnTo>
                    <a:pt x="25" y="82"/>
                  </a:lnTo>
                  <a:lnTo>
                    <a:pt x="28" y="102"/>
                  </a:lnTo>
                  <a:lnTo>
                    <a:pt x="31" y="119"/>
                  </a:lnTo>
                  <a:lnTo>
                    <a:pt x="37" y="131"/>
                  </a:lnTo>
                  <a:lnTo>
                    <a:pt x="43" y="142"/>
                  </a:lnTo>
                  <a:lnTo>
                    <a:pt x="51" y="151"/>
                  </a:lnTo>
                  <a:lnTo>
                    <a:pt x="60" y="156"/>
                  </a:lnTo>
                  <a:lnTo>
                    <a:pt x="71" y="159"/>
                  </a:lnTo>
                  <a:lnTo>
                    <a:pt x="79" y="162"/>
                  </a:lnTo>
                  <a:lnTo>
                    <a:pt x="91" y="159"/>
                  </a:lnTo>
                  <a:lnTo>
                    <a:pt x="102" y="156"/>
                  </a:lnTo>
                  <a:lnTo>
                    <a:pt x="111" y="151"/>
                  </a:lnTo>
                  <a:lnTo>
                    <a:pt x="116" y="142"/>
                  </a:lnTo>
                  <a:lnTo>
                    <a:pt x="122" y="131"/>
                  </a:lnTo>
                  <a:lnTo>
                    <a:pt x="128" y="119"/>
                  </a:lnTo>
                  <a:lnTo>
                    <a:pt x="131" y="105"/>
                  </a:lnTo>
                  <a:lnTo>
                    <a:pt x="131" y="88"/>
                  </a:lnTo>
                  <a:lnTo>
                    <a:pt x="131" y="71"/>
                  </a:lnTo>
                  <a:lnTo>
                    <a:pt x="128" y="57"/>
                  </a:lnTo>
                  <a:lnTo>
                    <a:pt x="122" y="43"/>
                  </a:lnTo>
                  <a:lnTo>
                    <a:pt x="116" y="31"/>
                  </a:lnTo>
                  <a:lnTo>
                    <a:pt x="111" y="23"/>
                  </a:lnTo>
                  <a:lnTo>
                    <a:pt x="102" y="17"/>
                  </a:lnTo>
                  <a:lnTo>
                    <a:pt x="91" y="11"/>
                  </a:lnTo>
                  <a:lnTo>
                    <a:pt x="79" y="11"/>
                  </a:lnTo>
                  <a:lnTo>
                    <a:pt x="68" y="11"/>
                  </a:lnTo>
                  <a:lnTo>
                    <a:pt x="57" y="14"/>
                  </a:lnTo>
                  <a:lnTo>
                    <a:pt x="48" y="23"/>
                  </a:lnTo>
                  <a:lnTo>
                    <a:pt x="40" y="28"/>
                  </a:lnTo>
                  <a:lnTo>
                    <a:pt x="34" y="40"/>
                  </a:lnTo>
                  <a:lnTo>
                    <a:pt x="31" y="51"/>
                  </a:lnTo>
                  <a:lnTo>
                    <a:pt x="28" y="65"/>
                  </a:lnTo>
                  <a:lnTo>
                    <a:pt x="25" y="8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800"/>
            </a:p>
          </p:txBody>
        </p:sp>
        <p:sp>
          <p:nvSpPr>
            <p:cNvPr id="28" name="Freeform 1727"/>
            <p:cNvSpPr>
              <a:spLocks/>
            </p:cNvSpPr>
            <p:nvPr/>
          </p:nvSpPr>
          <p:spPr bwMode="auto">
            <a:xfrm>
              <a:off x="4365" y="2866"/>
              <a:ext cx="100" cy="167"/>
            </a:xfrm>
            <a:custGeom>
              <a:avLst/>
              <a:gdLst>
                <a:gd name="T0" fmla="*/ 37 w 100"/>
                <a:gd name="T1" fmla="*/ 167 h 167"/>
                <a:gd name="T2" fmla="*/ 0 w 100"/>
                <a:gd name="T3" fmla="*/ 167 h 167"/>
                <a:gd name="T4" fmla="*/ 0 w 100"/>
                <a:gd name="T5" fmla="*/ 167 h 167"/>
                <a:gd name="T6" fmla="*/ 6 w 100"/>
                <a:gd name="T7" fmla="*/ 165 h 167"/>
                <a:gd name="T8" fmla="*/ 6 w 100"/>
                <a:gd name="T9" fmla="*/ 156 h 167"/>
                <a:gd name="T10" fmla="*/ 6 w 100"/>
                <a:gd name="T11" fmla="*/ 11 h 167"/>
                <a:gd name="T12" fmla="*/ 6 w 100"/>
                <a:gd name="T13" fmla="*/ 11 h 167"/>
                <a:gd name="T14" fmla="*/ 6 w 100"/>
                <a:gd name="T15" fmla="*/ 3 h 167"/>
                <a:gd name="T16" fmla="*/ 0 w 100"/>
                <a:gd name="T17" fmla="*/ 0 h 167"/>
                <a:gd name="T18" fmla="*/ 100 w 100"/>
                <a:gd name="T19" fmla="*/ 0 h 167"/>
                <a:gd name="T20" fmla="*/ 100 w 100"/>
                <a:gd name="T21" fmla="*/ 23 h 167"/>
                <a:gd name="T22" fmla="*/ 100 w 100"/>
                <a:gd name="T23" fmla="*/ 23 h 167"/>
                <a:gd name="T24" fmla="*/ 91 w 100"/>
                <a:gd name="T25" fmla="*/ 14 h 167"/>
                <a:gd name="T26" fmla="*/ 77 w 100"/>
                <a:gd name="T27" fmla="*/ 11 h 167"/>
                <a:gd name="T28" fmla="*/ 77 w 100"/>
                <a:gd name="T29" fmla="*/ 11 h 167"/>
                <a:gd name="T30" fmla="*/ 31 w 100"/>
                <a:gd name="T31" fmla="*/ 11 h 167"/>
                <a:gd name="T32" fmla="*/ 31 w 100"/>
                <a:gd name="T33" fmla="*/ 68 h 167"/>
                <a:gd name="T34" fmla="*/ 71 w 100"/>
                <a:gd name="T35" fmla="*/ 68 h 167"/>
                <a:gd name="T36" fmla="*/ 71 w 100"/>
                <a:gd name="T37" fmla="*/ 68 h 167"/>
                <a:gd name="T38" fmla="*/ 77 w 100"/>
                <a:gd name="T39" fmla="*/ 65 h 167"/>
                <a:gd name="T40" fmla="*/ 80 w 100"/>
                <a:gd name="T41" fmla="*/ 62 h 167"/>
                <a:gd name="T42" fmla="*/ 80 w 100"/>
                <a:gd name="T43" fmla="*/ 88 h 167"/>
                <a:gd name="T44" fmla="*/ 80 w 100"/>
                <a:gd name="T45" fmla="*/ 88 h 167"/>
                <a:gd name="T46" fmla="*/ 77 w 100"/>
                <a:gd name="T47" fmla="*/ 82 h 167"/>
                <a:gd name="T48" fmla="*/ 71 w 100"/>
                <a:gd name="T49" fmla="*/ 82 h 167"/>
                <a:gd name="T50" fmla="*/ 31 w 100"/>
                <a:gd name="T51" fmla="*/ 82 h 167"/>
                <a:gd name="T52" fmla="*/ 31 w 100"/>
                <a:gd name="T53" fmla="*/ 156 h 167"/>
                <a:gd name="T54" fmla="*/ 31 w 100"/>
                <a:gd name="T55" fmla="*/ 156 h 167"/>
                <a:gd name="T56" fmla="*/ 31 w 100"/>
                <a:gd name="T57" fmla="*/ 165 h 167"/>
                <a:gd name="T58" fmla="*/ 37 w 100"/>
                <a:gd name="T59" fmla="*/ 167 h 167"/>
                <a:gd name="T60" fmla="*/ 37 w 100"/>
                <a:gd name="T61" fmla="*/ 167 h 16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00" h="167">
                  <a:moveTo>
                    <a:pt x="37" y="167"/>
                  </a:moveTo>
                  <a:lnTo>
                    <a:pt x="0" y="167"/>
                  </a:lnTo>
                  <a:lnTo>
                    <a:pt x="6" y="165"/>
                  </a:lnTo>
                  <a:lnTo>
                    <a:pt x="6" y="156"/>
                  </a:lnTo>
                  <a:lnTo>
                    <a:pt x="6" y="11"/>
                  </a:lnTo>
                  <a:lnTo>
                    <a:pt x="6" y="3"/>
                  </a:lnTo>
                  <a:lnTo>
                    <a:pt x="0" y="0"/>
                  </a:lnTo>
                  <a:lnTo>
                    <a:pt x="100" y="0"/>
                  </a:lnTo>
                  <a:lnTo>
                    <a:pt x="100" y="23"/>
                  </a:lnTo>
                  <a:lnTo>
                    <a:pt x="91" y="14"/>
                  </a:lnTo>
                  <a:lnTo>
                    <a:pt x="77" y="11"/>
                  </a:lnTo>
                  <a:lnTo>
                    <a:pt x="31" y="11"/>
                  </a:lnTo>
                  <a:lnTo>
                    <a:pt x="31" y="68"/>
                  </a:lnTo>
                  <a:lnTo>
                    <a:pt x="71" y="68"/>
                  </a:lnTo>
                  <a:lnTo>
                    <a:pt x="77" y="65"/>
                  </a:lnTo>
                  <a:lnTo>
                    <a:pt x="80" y="62"/>
                  </a:lnTo>
                  <a:lnTo>
                    <a:pt x="80" y="88"/>
                  </a:lnTo>
                  <a:lnTo>
                    <a:pt x="77" y="82"/>
                  </a:lnTo>
                  <a:lnTo>
                    <a:pt x="71" y="82"/>
                  </a:lnTo>
                  <a:lnTo>
                    <a:pt x="31" y="82"/>
                  </a:lnTo>
                  <a:lnTo>
                    <a:pt x="31" y="156"/>
                  </a:lnTo>
                  <a:lnTo>
                    <a:pt x="31" y="165"/>
                  </a:lnTo>
                  <a:lnTo>
                    <a:pt x="37" y="167"/>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800"/>
            </a:p>
          </p:txBody>
        </p:sp>
      </p:grpSp>
      <p:sp>
        <p:nvSpPr>
          <p:cNvPr id="5124" name="Rectangle 4"/>
          <p:cNvSpPr>
            <a:spLocks noGrp="1" noChangeArrowheads="1"/>
          </p:cNvSpPr>
          <p:nvPr>
            <p:ph type="ctrTitle"/>
          </p:nvPr>
        </p:nvSpPr>
        <p:spPr>
          <a:xfrm>
            <a:off x="478367" y="1700213"/>
            <a:ext cx="11235267" cy="1873250"/>
          </a:xfrm>
        </p:spPr>
        <p:txBody>
          <a:bodyPr anchor="t"/>
          <a:lstStyle>
            <a:lvl1pPr>
              <a:lnSpc>
                <a:spcPct val="90000"/>
              </a:lnSpc>
              <a:defRPr sz="6000" b="0">
                <a:solidFill>
                  <a:schemeClr val="tx1"/>
                </a:solidFill>
              </a:defRPr>
            </a:lvl1pPr>
          </a:lstStyle>
          <a:p>
            <a:pPr lvl="0"/>
            <a:r>
              <a:rPr lang="en-US" altLang="en-US" noProof="0" smtClean="0"/>
              <a:t>Click to edit Master title style</a:t>
            </a:r>
            <a:endParaRPr lang="en-GB" altLang="en-US" noProof="0" smtClean="0"/>
          </a:p>
        </p:txBody>
      </p:sp>
      <p:sp>
        <p:nvSpPr>
          <p:cNvPr id="5125" name="Rectangle 5"/>
          <p:cNvSpPr>
            <a:spLocks noGrp="1" noChangeArrowheads="1"/>
          </p:cNvSpPr>
          <p:nvPr>
            <p:ph type="subTitle" idx="1"/>
          </p:nvPr>
        </p:nvSpPr>
        <p:spPr>
          <a:xfrm>
            <a:off x="478367" y="4508500"/>
            <a:ext cx="11235267" cy="1981200"/>
          </a:xfrm>
        </p:spPr>
        <p:txBody>
          <a:bodyPr/>
          <a:lstStyle>
            <a:lvl1pPr marL="0" indent="0">
              <a:lnSpc>
                <a:spcPct val="90000"/>
              </a:lnSpc>
              <a:spcBef>
                <a:spcPct val="0"/>
              </a:spcBef>
              <a:spcAft>
                <a:spcPct val="45000"/>
              </a:spcAft>
              <a:buFont typeface="Wingdings" panose="05000000000000000000" pitchFamily="2" charset="2"/>
              <a:buNone/>
              <a:defRPr sz="3600">
                <a:solidFill>
                  <a:schemeClr val="tx2"/>
                </a:solidFill>
              </a:defRPr>
            </a:lvl1pPr>
          </a:lstStyle>
          <a:p>
            <a:pPr lvl="0"/>
            <a:r>
              <a:rPr lang="en-US" altLang="en-US" noProof="0" smtClean="0"/>
              <a:t>Click to edit Master subtitle style</a:t>
            </a:r>
            <a:endParaRPr lang="en-GB" altLang="en-US" noProof="0" smtClean="0"/>
          </a:p>
        </p:txBody>
      </p:sp>
    </p:spTree>
    <p:extLst>
      <p:ext uri="{BB962C8B-B14F-4D97-AF65-F5344CB8AC3E}">
        <p14:creationId xmlns:p14="http://schemas.microsoft.com/office/powerpoint/2010/main" val="1545520638"/>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Layout>
</file>

<file path=ppt/slideLayouts/slideLayout2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dt" sz="half" idx="10"/>
          </p:nvPr>
        </p:nvSpPr>
        <p:spPr>
          <a:ln/>
        </p:spPr>
        <p:txBody>
          <a:bodyPr/>
          <a:lstStyle>
            <a:lvl1pPr>
              <a:defRPr/>
            </a:lvl1pPr>
          </a:lstStyle>
          <a:p>
            <a:fld id="{29DE12C6-45BE-459B-8BCF-1D46189769AB}" type="datetimeFigureOut">
              <a:rPr lang="en-GB" smtClean="0"/>
              <a:t>23/02/2016</a:t>
            </a:fld>
            <a:endParaRPr lang="en-GB"/>
          </a:p>
        </p:txBody>
      </p:sp>
      <p:sp>
        <p:nvSpPr>
          <p:cNvPr id="5" name="Rectangle 7"/>
          <p:cNvSpPr>
            <a:spLocks noGrp="1" noChangeArrowheads="1"/>
          </p:cNvSpPr>
          <p:nvPr>
            <p:ph type="ftr" sz="quarter" idx="11"/>
          </p:nvPr>
        </p:nvSpPr>
        <p:spPr>
          <a:ln/>
        </p:spPr>
        <p:txBody>
          <a:bodyPr/>
          <a:lstStyle>
            <a:lvl1pPr>
              <a:defRPr/>
            </a:lvl1pPr>
          </a:lstStyle>
          <a:p>
            <a:endParaRPr lang="en-GB"/>
          </a:p>
        </p:txBody>
      </p:sp>
      <p:sp>
        <p:nvSpPr>
          <p:cNvPr id="6" name="Rectangle 8"/>
          <p:cNvSpPr>
            <a:spLocks noGrp="1" noChangeArrowheads="1"/>
          </p:cNvSpPr>
          <p:nvPr>
            <p:ph type="sldNum" sz="quarter" idx="12"/>
          </p:nvPr>
        </p:nvSpPr>
        <p:spPr>
          <a:ln/>
        </p:spPr>
        <p:txBody>
          <a:bodyPr/>
          <a:lstStyle>
            <a:lvl1pPr>
              <a:defRPr/>
            </a:lvl1pPr>
          </a:lstStyle>
          <a:p>
            <a:fld id="{2A27F33F-BA51-4370-A500-4249998C401A}" type="slidenum">
              <a:rPr lang="en-GB" smtClean="0"/>
              <a:t>‹#›</a:t>
            </a:fld>
            <a:endParaRPr lang="en-GB"/>
          </a:p>
        </p:txBody>
      </p:sp>
    </p:spTree>
    <p:extLst>
      <p:ext uri="{BB962C8B-B14F-4D97-AF65-F5344CB8AC3E}">
        <p14:creationId xmlns:p14="http://schemas.microsoft.com/office/powerpoint/2010/main" val="150829021"/>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Layout>
</file>

<file path=ppt/slideLayouts/slideLayout2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6"/>
          <p:cNvSpPr>
            <a:spLocks noGrp="1" noChangeArrowheads="1"/>
          </p:cNvSpPr>
          <p:nvPr>
            <p:ph type="dt" sz="half" idx="10"/>
          </p:nvPr>
        </p:nvSpPr>
        <p:spPr>
          <a:ln/>
        </p:spPr>
        <p:txBody>
          <a:bodyPr/>
          <a:lstStyle>
            <a:lvl1pPr>
              <a:defRPr/>
            </a:lvl1pPr>
          </a:lstStyle>
          <a:p>
            <a:fld id="{29DE12C6-45BE-459B-8BCF-1D46189769AB}" type="datetimeFigureOut">
              <a:rPr lang="en-GB" smtClean="0"/>
              <a:t>23/02/2016</a:t>
            </a:fld>
            <a:endParaRPr lang="en-GB"/>
          </a:p>
        </p:txBody>
      </p:sp>
      <p:sp>
        <p:nvSpPr>
          <p:cNvPr id="5" name="Rectangle 7"/>
          <p:cNvSpPr>
            <a:spLocks noGrp="1" noChangeArrowheads="1"/>
          </p:cNvSpPr>
          <p:nvPr>
            <p:ph type="ftr" sz="quarter" idx="11"/>
          </p:nvPr>
        </p:nvSpPr>
        <p:spPr>
          <a:ln/>
        </p:spPr>
        <p:txBody>
          <a:bodyPr/>
          <a:lstStyle>
            <a:lvl1pPr>
              <a:defRPr/>
            </a:lvl1pPr>
          </a:lstStyle>
          <a:p>
            <a:endParaRPr lang="en-GB"/>
          </a:p>
        </p:txBody>
      </p:sp>
      <p:sp>
        <p:nvSpPr>
          <p:cNvPr id="6" name="Rectangle 8"/>
          <p:cNvSpPr>
            <a:spLocks noGrp="1" noChangeArrowheads="1"/>
          </p:cNvSpPr>
          <p:nvPr>
            <p:ph type="sldNum" sz="quarter" idx="12"/>
          </p:nvPr>
        </p:nvSpPr>
        <p:spPr>
          <a:ln/>
        </p:spPr>
        <p:txBody>
          <a:bodyPr/>
          <a:lstStyle>
            <a:lvl1pPr>
              <a:defRPr/>
            </a:lvl1pPr>
          </a:lstStyle>
          <a:p>
            <a:fld id="{2A27F33F-BA51-4370-A500-4249998C401A}" type="slidenum">
              <a:rPr lang="en-GB" smtClean="0"/>
              <a:t>‹#›</a:t>
            </a:fld>
            <a:endParaRPr lang="en-GB"/>
          </a:p>
        </p:txBody>
      </p:sp>
    </p:spTree>
    <p:extLst>
      <p:ext uri="{BB962C8B-B14F-4D97-AF65-F5344CB8AC3E}">
        <p14:creationId xmlns:p14="http://schemas.microsoft.com/office/powerpoint/2010/main" val="1241816257"/>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Layout>
</file>

<file path=ppt/slideLayouts/slideLayout2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78368" y="1700213"/>
            <a:ext cx="5516033" cy="45021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1" y="1700213"/>
            <a:ext cx="5516033" cy="45021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6"/>
          <p:cNvSpPr>
            <a:spLocks noGrp="1" noChangeArrowheads="1"/>
          </p:cNvSpPr>
          <p:nvPr>
            <p:ph type="dt" sz="half" idx="10"/>
          </p:nvPr>
        </p:nvSpPr>
        <p:spPr>
          <a:ln/>
        </p:spPr>
        <p:txBody>
          <a:bodyPr/>
          <a:lstStyle>
            <a:lvl1pPr>
              <a:defRPr/>
            </a:lvl1pPr>
          </a:lstStyle>
          <a:p>
            <a:fld id="{29DE12C6-45BE-459B-8BCF-1D46189769AB}" type="datetimeFigureOut">
              <a:rPr lang="en-GB" smtClean="0"/>
              <a:t>23/02/2016</a:t>
            </a:fld>
            <a:endParaRPr lang="en-GB"/>
          </a:p>
        </p:txBody>
      </p:sp>
      <p:sp>
        <p:nvSpPr>
          <p:cNvPr id="6" name="Rectangle 7"/>
          <p:cNvSpPr>
            <a:spLocks noGrp="1" noChangeArrowheads="1"/>
          </p:cNvSpPr>
          <p:nvPr>
            <p:ph type="ftr" sz="quarter" idx="11"/>
          </p:nvPr>
        </p:nvSpPr>
        <p:spPr>
          <a:ln/>
        </p:spPr>
        <p:txBody>
          <a:bodyPr/>
          <a:lstStyle>
            <a:lvl1pPr>
              <a:defRPr/>
            </a:lvl1pPr>
          </a:lstStyle>
          <a:p>
            <a:endParaRPr lang="en-GB"/>
          </a:p>
        </p:txBody>
      </p:sp>
      <p:sp>
        <p:nvSpPr>
          <p:cNvPr id="7" name="Rectangle 8"/>
          <p:cNvSpPr>
            <a:spLocks noGrp="1" noChangeArrowheads="1"/>
          </p:cNvSpPr>
          <p:nvPr>
            <p:ph type="sldNum" sz="quarter" idx="12"/>
          </p:nvPr>
        </p:nvSpPr>
        <p:spPr>
          <a:ln/>
        </p:spPr>
        <p:txBody>
          <a:bodyPr/>
          <a:lstStyle>
            <a:lvl1pPr>
              <a:defRPr/>
            </a:lvl1pPr>
          </a:lstStyle>
          <a:p>
            <a:fld id="{2A27F33F-BA51-4370-A500-4249998C401A}" type="slidenum">
              <a:rPr lang="en-GB" smtClean="0"/>
              <a:t>‹#›</a:t>
            </a:fld>
            <a:endParaRPr lang="en-GB"/>
          </a:p>
        </p:txBody>
      </p:sp>
    </p:spTree>
    <p:extLst>
      <p:ext uri="{BB962C8B-B14F-4D97-AF65-F5344CB8AC3E}">
        <p14:creationId xmlns:p14="http://schemas.microsoft.com/office/powerpoint/2010/main" val="3984329488"/>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endParaRPr lang="en-GB"/>
          </a:p>
        </p:txBody>
      </p:sp>
      <p:sp>
        <p:nvSpPr>
          <p:cNvPr id="5" name="Footer Placeholder 4"/>
          <p:cNvSpPr>
            <a:spLocks noGrp="1"/>
          </p:cNvSpPr>
          <p:nvPr>
            <p:ph type="ftr" sz="quarter" idx="11"/>
          </p:nvPr>
        </p:nvSpPr>
        <p:spPr/>
        <p:txBody>
          <a:bodyPr/>
          <a:lstStyle>
            <a:lvl1pPr>
              <a:defRPr/>
            </a:lvl1pPr>
          </a:lstStyle>
          <a:p>
            <a:pPr>
              <a:defRPr/>
            </a:pPr>
            <a:r>
              <a:rPr lang="en-GB"/>
              <a:t>Daniel Muijs University of Southampton </a:t>
            </a:r>
          </a:p>
        </p:txBody>
      </p:sp>
      <p:sp>
        <p:nvSpPr>
          <p:cNvPr id="6" name="Slide Number Placeholder 5"/>
          <p:cNvSpPr>
            <a:spLocks noGrp="1"/>
          </p:cNvSpPr>
          <p:nvPr>
            <p:ph type="sldNum" sz="quarter" idx="12"/>
          </p:nvPr>
        </p:nvSpPr>
        <p:spPr/>
        <p:txBody>
          <a:bodyPr/>
          <a:lstStyle>
            <a:lvl1pPr>
              <a:defRPr/>
            </a:lvl1pPr>
          </a:lstStyle>
          <a:p>
            <a:pPr>
              <a:defRPr/>
            </a:pPr>
            <a:fld id="{2072BAE6-C738-4343-9EA6-34CF80D1529F}" type="slidenum">
              <a:rPr lang="en-GB" altLang="en-US"/>
              <a:pPr>
                <a:defRPr/>
              </a:pPr>
              <a:t>‹#›</a:t>
            </a:fld>
            <a:endParaRPr lang="en-GB" altLang="en-US"/>
          </a:p>
        </p:txBody>
      </p:sp>
    </p:spTree>
    <p:extLst>
      <p:ext uri="{BB962C8B-B14F-4D97-AF65-F5344CB8AC3E}">
        <p14:creationId xmlns:p14="http://schemas.microsoft.com/office/powerpoint/2010/main" val="1674928368"/>
      </p:ext>
    </p:extLst>
  </p:cSld>
  <p:clrMapOvr>
    <a:masterClrMapping/>
  </p:clrMapOvr>
  <p:transition spd="med">
    <p:fade thruBlk="1"/>
  </p:transition>
</p:sldLayout>
</file>

<file path=ppt/slideLayouts/slideLayout2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6"/>
          <p:cNvSpPr>
            <a:spLocks noGrp="1" noChangeArrowheads="1"/>
          </p:cNvSpPr>
          <p:nvPr>
            <p:ph type="dt" sz="half" idx="10"/>
          </p:nvPr>
        </p:nvSpPr>
        <p:spPr>
          <a:ln/>
        </p:spPr>
        <p:txBody>
          <a:bodyPr/>
          <a:lstStyle>
            <a:lvl1pPr>
              <a:defRPr/>
            </a:lvl1pPr>
          </a:lstStyle>
          <a:p>
            <a:fld id="{29DE12C6-45BE-459B-8BCF-1D46189769AB}" type="datetimeFigureOut">
              <a:rPr lang="en-GB" smtClean="0"/>
              <a:t>23/02/2016</a:t>
            </a:fld>
            <a:endParaRPr lang="en-GB"/>
          </a:p>
        </p:txBody>
      </p:sp>
      <p:sp>
        <p:nvSpPr>
          <p:cNvPr id="8" name="Rectangle 7"/>
          <p:cNvSpPr>
            <a:spLocks noGrp="1" noChangeArrowheads="1"/>
          </p:cNvSpPr>
          <p:nvPr>
            <p:ph type="ftr" sz="quarter" idx="11"/>
          </p:nvPr>
        </p:nvSpPr>
        <p:spPr>
          <a:ln/>
        </p:spPr>
        <p:txBody>
          <a:bodyPr/>
          <a:lstStyle>
            <a:lvl1pPr>
              <a:defRPr/>
            </a:lvl1pPr>
          </a:lstStyle>
          <a:p>
            <a:endParaRPr lang="en-GB"/>
          </a:p>
        </p:txBody>
      </p:sp>
      <p:sp>
        <p:nvSpPr>
          <p:cNvPr id="9" name="Rectangle 8"/>
          <p:cNvSpPr>
            <a:spLocks noGrp="1" noChangeArrowheads="1"/>
          </p:cNvSpPr>
          <p:nvPr>
            <p:ph type="sldNum" sz="quarter" idx="12"/>
          </p:nvPr>
        </p:nvSpPr>
        <p:spPr>
          <a:ln/>
        </p:spPr>
        <p:txBody>
          <a:bodyPr/>
          <a:lstStyle>
            <a:lvl1pPr>
              <a:defRPr/>
            </a:lvl1pPr>
          </a:lstStyle>
          <a:p>
            <a:fld id="{2A27F33F-BA51-4370-A500-4249998C401A}" type="slidenum">
              <a:rPr lang="en-GB" smtClean="0"/>
              <a:t>‹#›</a:t>
            </a:fld>
            <a:endParaRPr lang="en-GB"/>
          </a:p>
        </p:txBody>
      </p:sp>
    </p:spTree>
    <p:extLst>
      <p:ext uri="{BB962C8B-B14F-4D97-AF65-F5344CB8AC3E}">
        <p14:creationId xmlns:p14="http://schemas.microsoft.com/office/powerpoint/2010/main" val="3025760649"/>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Layout>
</file>

<file path=ppt/slideLayouts/slideLayout2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6"/>
          <p:cNvSpPr>
            <a:spLocks noGrp="1" noChangeArrowheads="1"/>
          </p:cNvSpPr>
          <p:nvPr>
            <p:ph type="dt" sz="half" idx="10"/>
          </p:nvPr>
        </p:nvSpPr>
        <p:spPr>
          <a:ln/>
        </p:spPr>
        <p:txBody>
          <a:bodyPr/>
          <a:lstStyle>
            <a:lvl1pPr>
              <a:defRPr/>
            </a:lvl1pPr>
          </a:lstStyle>
          <a:p>
            <a:fld id="{29DE12C6-45BE-459B-8BCF-1D46189769AB}" type="datetimeFigureOut">
              <a:rPr lang="en-GB" smtClean="0"/>
              <a:t>23/02/2016</a:t>
            </a:fld>
            <a:endParaRPr lang="en-GB"/>
          </a:p>
        </p:txBody>
      </p:sp>
      <p:sp>
        <p:nvSpPr>
          <p:cNvPr id="4" name="Rectangle 7"/>
          <p:cNvSpPr>
            <a:spLocks noGrp="1" noChangeArrowheads="1"/>
          </p:cNvSpPr>
          <p:nvPr>
            <p:ph type="ftr" sz="quarter" idx="11"/>
          </p:nvPr>
        </p:nvSpPr>
        <p:spPr>
          <a:ln/>
        </p:spPr>
        <p:txBody>
          <a:bodyPr/>
          <a:lstStyle>
            <a:lvl1pPr>
              <a:defRPr/>
            </a:lvl1pPr>
          </a:lstStyle>
          <a:p>
            <a:endParaRPr lang="en-GB"/>
          </a:p>
        </p:txBody>
      </p:sp>
      <p:sp>
        <p:nvSpPr>
          <p:cNvPr id="5" name="Rectangle 8"/>
          <p:cNvSpPr>
            <a:spLocks noGrp="1" noChangeArrowheads="1"/>
          </p:cNvSpPr>
          <p:nvPr>
            <p:ph type="sldNum" sz="quarter" idx="12"/>
          </p:nvPr>
        </p:nvSpPr>
        <p:spPr>
          <a:ln/>
        </p:spPr>
        <p:txBody>
          <a:bodyPr/>
          <a:lstStyle>
            <a:lvl1pPr>
              <a:defRPr/>
            </a:lvl1pPr>
          </a:lstStyle>
          <a:p>
            <a:fld id="{2A27F33F-BA51-4370-A500-4249998C401A}" type="slidenum">
              <a:rPr lang="en-GB" smtClean="0"/>
              <a:t>‹#›</a:t>
            </a:fld>
            <a:endParaRPr lang="en-GB"/>
          </a:p>
        </p:txBody>
      </p:sp>
    </p:spTree>
    <p:extLst>
      <p:ext uri="{BB962C8B-B14F-4D97-AF65-F5344CB8AC3E}">
        <p14:creationId xmlns:p14="http://schemas.microsoft.com/office/powerpoint/2010/main" val="4227614001"/>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Layout>
</file>

<file path=ppt/slideLayouts/slideLayout2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fld id="{29DE12C6-45BE-459B-8BCF-1D46189769AB}" type="datetimeFigureOut">
              <a:rPr lang="en-GB" smtClean="0"/>
              <a:t>23/02/2016</a:t>
            </a:fld>
            <a:endParaRPr lang="en-GB"/>
          </a:p>
        </p:txBody>
      </p:sp>
      <p:sp>
        <p:nvSpPr>
          <p:cNvPr id="3" name="Rectangle 7"/>
          <p:cNvSpPr>
            <a:spLocks noGrp="1" noChangeArrowheads="1"/>
          </p:cNvSpPr>
          <p:nvPr>
            <p:ph type="ftr" sz="quarter" idx="11"/>
          </p:nvPr>
        </p:nvSpPr>
        <p:spPr>
          <a:ln/>
        </p:spPr>
        <p:txBody>
          <a:bodyPr/>
          <a:lstStyle>
            <a:lvl1pPr>
              <a:defRPr/>
            </a:lvl1pPr>
          </a:lstStyle>
          <a:p>
            <a:endParaRPr lang="en-GB"/>
          </a:p>
        </p:txBody>
      </p:sp>
      <p:sp>
        <p:nvSpPr>
          <p:cNvPr id="4" name="Rectangle 8"/>
          <p:cNvSpPr>
            <a:spLocks noGrp="1" noChangeArrowheads="1"/>
          </p:cNvSpPr>
          <p:nvPr>
            <p:ph type="sldNum" sz="quarter" idx="12"/>
          </p:nvPr>
        </p:nvSpPr>
        <p:spPr>
          <a:ln/>
        </p:spPr>
        <p:txBody>
          <a:bodyPr/>
          <a:lstStyle>
            <a:lvl1pPr>
              <a:defRPr/>
            </a:lvl1pPr>
          </a:lstStyle>
          <a:p>
            <a:fld id="{2A27F33F-BA51-4370-A500-4249998C401A}" type="slidenum">
              <a:rPr lang="en-GB" smtClean="0"/>
              <a:t>‹#›</a:t>
            </a:fld>
            <a:endParaRPr lang="en-GB"/>
          </a:p>
        </p:txBody>
      </p:sp>
    </p:spTree>
    <p:extLst>
      <p:ext uri="{BB962C8B-B14F-4D97-AF65-F5344CB8AC3E}">
        <p14:creationId xmlns:p14="http://schemas.microsoft.com/office/powerpoint/2010/main" val="704764942"/>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Layout>
</file>

<file path=ppt/slideLayouts/slideLayout2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fld id="{29DE12C6-45BE-459B-8BCF-1D46189769AB}" type="datetimeFigureOut">
              <a:rPr lang="en-GB" smtClean="0"/>
              <a:t>23/02/2016</a:t>
            </a:fld>
            <a:endParaRPr lang="en-GB"/>
          </a:p>
        </p:txBody>
      </p:sp>
      <p:sp>
        <p:nvSpPr>
          <p:cNvPr id="6" name="Rectangle 7"/>
          <p:cNvSpPr>
            <a:spLocks noGrp="1" noChangeArrowheads="1"/>
          </p:cNvSpPr>
          <p:nvPr>
            <p:ph type="ftr" sz="quarter" idx="11"/>
          </p:nvPr>
        </p:nvSpPr>
        <p:spPr>
          <a:ln/>
        </p:spPr>
        <p:txBody>
          <a:bodyPr/>
          <a:lstStyle>
            <a:lvl1pPr>
              <a:defRPr/>
            </a:lvl1pPr>
          </a:lstStyle>
          <a:p>
            <a:endParaRPr lang="en-GB"/>
          </a:p>
        </p:txBody>
      </p:sp>
      <p:sp>
        <p:nvSpPr>
          <p:cNvPr id="7" name="Rectangle 8"/>
          <p:cNvSpPr>
            <a:spLocks noGrp="1" noChangeArrowheads="1"/>
          </p:cNvSpPr>
          <p:nvPr>
            <p:ph type="sldNum" sz="quarter" idx="12"/>
          </p:nvPr>
        </p:nvSpPr>
        <p:spPr>
          <a:ln/>
        </p:spPr>
        <p:txBody>
          <a:bodyPr/>
          <a:lstStyle>
            <a:lvl1pPr>
              <a:defRPr/>
            </a:lvl1pPr>
          </a:lstStyle>
          <a:p>
            <a:fld id="{2A27F33F-BA51-4370-A500-4249998C401A}" type="slidenum">
              <a:rPr lang="en-GB" smtClean="0"/>
              <a:t>‹#›</a:t>
            </a:fld>
            <a:endParaRPr lang="en-GB"/>
          </a:p>
        </p:txBody>
      </p:sp>
    </p:spTree>
    <p:extLst>
      <p:ext uri="{BB962C8B-B14F-4D97-AF65-F5344CB8AC3E}">
        <p14:creationId xmlns:p14="http://schemas.microsoft.com/office/powerpoint/2010/main" val="990670598"/>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Layout>
</file>

<file path=ppt/slideLayouts/slideLayout2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fld id="{29DE12C6-45BE-459B-8BCF-1D46189769AB}" type="datetimeFigureOut">
              <a:rPr lang="en-GB" smtClean="0"/>
              <a:t>23/02/2016</a:t>
            </a:fld>
            <a:endParaRPr lang="en-GB"/>
          </a:p>
        </p:txBody>
      </p:sp>
      <p:sp>
        <p:nvSpPr>
          <p:cNvPr id="6" name="Rectangle 7"/>
          <p:cNvSpPr>
            <a:spLocks noGrp="1" noChangeArrowheads="1"/>
          </p:cNvSpPr>
          <p:nvPr>
            <p:ph type="ftr" sz="quarter" idx="11"/>
          </p:nvPr>
        </p:nvSpPr>
        <p:spPr>
          <a:ln/>
        </p:spPr>
        <p:txBody>
          <a:bodyPr/>
          <a:lstStyle>
            <a:lvl1pPr>
              <a:defRPr/>
            </a:lvl1pPr>
          </a:lstStyle>
          <a:p>
            <a:endParaRPr lang="en-GB"/>
          </a:p>
        </p:txBody>
      </p:sp>
      <p:sp>
        <p:nvSpPr>
          <p:cNvPr id="7" name="Rectangle 8"/>
          <p:cNvSpPr>
            <a:spLocks noGrp="1" noChangeArrowheads="1"/>
          </p:cNvSpPr>
          <p:nvPr>
            <p:ph type="sldNum" sz="quarter" idx="12"/>
          </p:nvPr>
        </p:nvSpPr>
        <p:spPr>
          <a:ln/>
        </p:spPr>
        <p:txBody>
          <a:bodyPr/>
          <a:lstStyle>
            <a:lvl1pPr>
              <a:defRPr/>
            </a:lvl1pPr>
          </a:lstStyle>
          <a:p>
            <a:fld id="{2A27F33F-BA51-4370-A500-4249998C401A}" type="slidenum">
              <a:rPr lang="en-GB" smtClean="0"/>
              <a:t>‹#›</a:t>
            </a:fld>
            <a:endParaRPr lang="en-GB"/>
          </a:p>
        </p:txBody>
      </p:sp>
    </p:spTree>
    <p:extLst>
      <p:ext uri="{BB962C8B-B14F-4D97-AF65-F5344CB8AC3E}">
        <p14:creationId xmlns:p14="http://schemas.microsoft.com/office/powerpoint/2010/main" val="1959084492"/>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Layout>
</file>

<file path=ppt/slideLayouts/slideLayout2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dt" sz="half" idx="10"/>
          </p:nvPr>
        </p:nvSpPr>
        <p:spPr>
          <a:ln/>
        </p:spPr>
        <p:txBody>
          <a:bodyPr/>
          <a:lstStyle>
            <a:lvl1pPr>
              <a:defRPr/>
            </a:lvl1pPr>
          </a:lstStyle>
          <a:p>
            <a:fld id="{29DE12C6-45BE-459B-8BCF-1D46189769AB}" type="datetimeFigureOut">
              <a:rPr lang="en-GB" smtClean="0"/>
              <a:t>23/02/2016</a:t>
            </a:fld>
            <a:endParaRPr lang="en-GB"/>
          </a:p>
        </p:txBody>
      </p:sp>
      <p:sp>
        <p:nvSpPr>
          <p:cNvPr id="5" name="Rectangle 7"/>
          <p:cNvSpPr>
            <a:spLocks noGrp="1" noChangeArrowheads="1"/>
          </p:cNvSpPr>
          <p:nvPr>
            <p:ph type="ftr" sz="quarter" idx="11"/>
          </p:nvPr>
        </p:nvSpPr>
        <p:spPr>
          <a:ln/>
        </p:spPr>
        <p:txBody>
          <a:bodyPr/>
          <a:lstStyle>
            <a:lvl1pPr>
              <a:defRPr/>
            </a:lvl1pPr>
          </a:lstStyle>
          <a:p>
            <a:endParaRPr lang="en-GB"/>
          </a:p>
        </p:txBody>
      </p:sp>
      <p:sp>
        <p:nvSpPr>
          <p:cNvPr id="6" name="Rectangle 8"/>
          <p:cNvSpPr>
            <a:spLocks noGrp="1" noChangeArrowheads="1"/>
          </p:cNvSpPr>
          <p:nvPr>
            <p:ph type="sldNum" sz="quarter" idx="12"/>
          </p:nvPr>
        </p:nvSpPr>
        <p:spPr>
          <a:ln/>
        </p:spPr>
        <p:txBody>
          <a:bodyPr/>
          <a:lstStyle>
            <a:lvl1pPr>
              <a:defRPr/>
            </a:lvl1pPr>
          </a:lstStyle>
          <a:p>
            <a:fld id="{2A27F33F-BA51-4370-A500-4249998C401A}" type="slidenum">
              <a:rPr lang="en-GB" smtClean="0"/>
              <a:t>‹#›</a:t>
            </a:fld>
            <a:endParaRPr lang="en-GB"/>
          </a:p>
        </p:txBody>
      </p:sp>
    </p:spTree>
    <p:extLst>
      <p:ext uri="{BB962C8B-B14F-4D97-AF65-F5344CB8AC3E}">
        <p14:creationId xmlns:p14="http://schemas.microsoft.com/office/powerpoint/2010/main" val="662540990"/>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Layout>
</file>

<file path=ppt/slideLayouts/slideLayout2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04817" y="1"/>
            <a:ext cx="2808816" cy="620236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78367" y="1"/>
            <a:ext cx="8223251" cy="6202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dt" sz="half" idx="10"/>
          </p:nvPr>
        </p:nvSpPr>
        <p:spPr>
          <a:ln/>
        </p:spPr>
        <p:txBody>
          <a:bodyPr/>
          <a:lstStyle>
            <a:lvl1pPr>
              <a:defRPr/>
            </a:lvl1pPr>
          </a:lstStyle>
          <a:p>
            <a:fld id="{29DE12C6-45BE-459B-8BCF-1D46189769AB}" type="datetimeFigureOut">
              <a:rPr lang="en-GB" smtClean="0"/>
              <a:t>23/02/2016</a:t>
            </a:fld>
            <a:endParaRPr lang="en-GB"/>
          </a:p>
        </p:txBody>
      </p:sp>
      <p:sp>
        <p:nvSpPr>
          <p:cNvPr id="5" name="Rectangle 7"/>
          <p:cNvSpPr>
            <a:spLocks noGrp="1" noChangeArrowheads="1"/>
          </p:cNvSpPr>
          <p:nvPr>
            <p:ph type="ftr" sz="quarter" idx="11"/>
          </p:nvPr>
        </p:nvSpPr>
        <p:spPr>
          <a:ln/>
        </p:spPr>
        <p:txBody>
          <a:bodyPr/>
          <a:lstStyle>
            <a:lvl1pPr>
              <a:defRPr/>
            </a:lvl1pPr>
          </a:lstStyle>
          <a:p>
            <a:endParaRPr lang="en-GB"/>
          </a:p>
        </p:txBody>
      </p:sp>
      <p:sp>
        <p:nvSpPr>
          <p:cNvPr id="6" name="Rectangle 8"/>
          <p:cNvSpPr>
            <a:spLocks noGrp="1" noChangeArrowheads="1"/>
          </p:cNvSpPr>
          <p:nvPr>
            <p:ph type="sldNum" sz="quarter" idx="12"/>
          </p:nvPr>
        </p:nvSpPr>
        <p:spPr>
          <a:ln/>
        </p:spPr>
        <p:txBody>
          <a:bodyPr/>
          <a:lstStyle>
            <a:lvl1pPr>
              <a:defRPr/>
            </a:lvl1pPr>
          </a:lstStyle>
          <a:p>
            <a:fld id="{2A27F33F-BA51-4370-A500-4249998C401A}" type="slidenum">
              <a:rPr lang="en-GB" smtClean="0"/>
              <a:t>‹#›</a:t>
            </a:fld>
            <a:endParaRPr lang="en-GB"/>
          </a:p>
        </p:txBody>
      </p:sp>
    </p:spTree>
    <p:extLst>
      <p:ext uri="{BB962C8B-B14F-4D97-AF65-F5344CB8AC3E}">
        <p14:creationId xmlns:p14="http://schemas.microsoft.com/office/powerpoint/2010/main" val="3569549621"/>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Layout>
</file>

<file path=ppt/slideLayouts/slideLayout257.xml><?xml version="1.0" encoding="utf-8"?>
<p:sldLayout xmlns:a="http://schemas.openxmlformats.org/drawingml/2006/main" xmlns:r="http://schemas.openxmlformats.org/officeDocument/2006/relationships" xmlns:p="http://schemas.openxmlformats.org/presentationml/2006/main" type="title" preserve="1">
  <p:cSld name="Title Slide">
    <p:bg>
      <p:bgPr>
        <a:gradFill rotWithShape="0">
          <a:gsLst>
            <a:gs pos="0">
              <a:schemeClr val="tx1"/>
            </a:gs>
            <a:gs pos="100000">
              <a:schemeClr val="accent2"/>
            </a:gs>
          </a:gsLst>
          <a:lin ang="5400000" scaled="1"/>
        </a:gradFill>
        <a:effectLst/>
      </p:bgPr>
    </p:bg>
    <p:spTree>
      <p:nvGrpSpPr>
        <p:cNvPr id="1" name=""/>
        <p:cNvGrpSpPr/>
        <p:nvPr/>
      </p:nvGrpSpPr>
      <p:grpSpPr>
        <a:xfrm>
          <a:off x="0" y="0"/>
          <a:ext cx="0" cy="0"/>
          <a:chOff x="0" y="0"/>
          <a:chExt cx="0" cy="0"/>
        </a:xfrm>
      </p:grpSpPr>
      <p:grpSp>
        <p:nvGrpSpPr>
          <p:cNvPr id="4" name="Group 1730"/>
          <p:cNvGrpSpPr>
            <a:grpSpLocks/>
          </p:cNvGrpSpPr>
          <p:nvPr/>
        </p:nvGrpSpPr>
        <p:grpSpPr bwMode="auto">
          <a:xfrm>
            <a:off x="8068734" y="368300"/>
            <a:ext cx="3596217" cy="585788"/>
            <a:chOff x="1610" y="2863"/>
            <a:chExt cx="3221" cy="699"/>
          </a:xfrm>
        </p:grpSpPr>
        <p:sp>
          <p:nvSpPr>
            <p:cNvPr id="5" name="Freeform 1731"/>
            <p:cNvSpPr>
              <a:spLocks/>
            </p:cNvSpPr>
            <p:nvPr userDrawn="1"/>
          </p:nvSpPr>
          <p:spPr bwMode="auto">
            <a:xfrm>
              <a:off x="1610" y="2971"/>
              <a:ext cx="264" cy="449"/>
            </a:xfrm>
            <a:custGeom>
              <a:avLst/>
              <a:gdLst>
                <a:gd name="T0" fmla="*/ 142 w 264"/>
                <a:gd name="T1" fmla="*/ 179 h 449"/>
                <a:gd name="T2" fmla="*/ 210 w 264"/>
                <a:gd name="T3" fmla="*/ 216 h 449"/>
                <a:gd name="T4" fmla="*/ 247 w 264"/>
                <a:gd name="T5" fmla="*/ 253 h 449"/>
                <a:gd name="T6" fmla="*/ 256 w 264"/>
                <a:gd name="T7" fmla="*/ 267 h 449"/>
                <a:gd name="T8" fmla="*/ 264 w 264"/>
                <a:gd name="T9" fmla="*/ 298 h 449"/>
                <a:gd name="T10" fmla="*/ 264 w 264"/>
                <a:gd name="T11" fmla="*/ 318 h 449"/>
                <a:gd name="T12" fmla="*/ 253 w 264"/>
                <a:gd name="T13" fmla="*/ 369 h 449"/>
                <a:gd name="T14" fmla="*/ 222 w 264"/>
                <a:gd name="T15" fmla="*/ 412 h 449"/>
                <a:gd name="T16" fmla="*/ 199 w 264"/>
                <a:gd name="T17" fmla="*/ 429 h 449"/>
                <a:gd name="T18" fmla="*/ 148 w 264"/>
                <a:gd name="T19" fmla="*/ 446 h 449"/>
                <a:gd name="T20" fmla="*/ 122 w 264"/>
                <a:gd name="T21" fmla="*/ 449 h 449"/>
                <a:gd name="T22" fmla="*/ 60 w 264"/>
                <a:gd name="T23" fmla="*/ 440 h 449"/>
                <a:gd name="T24" fmla="*/ 34 w 264"/>
                <a:gd name="T25" fmla="*/ 429 h 449"/>
                <a:gd name="T26" fmla="*/ 0 w 264"/>
                <a:gd name="T27" fmla="*/ 318 h 449"/>
                <a:gd name="T28" fmla="*/ 9 w 264"/>
                <a:gd name="T29" fmla="*/ 338 h 449"/>
                <a:gd name="T30" fmla="*/ 28 w 264"/>
                <a:gd name="T31" fmla="*/ 375 h 449"/>
                <a:gd name="T32" fmla="*/ 43 w 264"/>
                <a:gd name="T33" fmla="*/ 392 h 449"/>
                <a:gd name="T34" fmla="*/ 74 w 264"/>
                <a:gd name="T35" fmla="*/ 415 h 449"/>
                <a:gd name="T36" fmla="*/ 116 w 264"/>
                <a:gd name="T37" fmla="*/ 423 h 449"/>
                <a:gd name="T38" fmla="*/ 139 w 264"/>
                <a:gd name="T39" fmla="*/ 421 h 449"/>
                <a:gd name="T40" fmla="*/ 173 w 264"/>
                <a:gd name="T41" fmla="*/ 406 h 449"/>
                <a:gd name="T42" fmla="*/ 185 w 264"/>
                <a:gd name="T43" fmla="*/ 395 h 449"/>
                <a:gd name="T44" fmla="*/ 199 w 264"/>
                <a:gd name="T45" fmla="*/ 367 h 449"/>
                <a:gd name="T46" fmla="*/ 205 w 264"/>
                <a:gd name="T47" fmla="*/ 335 h 449"/>
                <a:gd name="T48" fmla="*/ 205 w 264"/>
                <a:gd name="T49" fmla="*/ 318 h 449"/>
                <a:gd name="T50" fmla="*/ 193 w 264"/>
                <a:gd name="T51" fmla="*/ 290 h 449"/>
                <a:gd name="T52" fmla="*/ 185 w 264"/>
                <a:gd name="T53" fmla="*/ 278 h 449"/>
                <a:gd name="T54" fmla="*/ 97 w 264"/>
                <a:gd name="T55" fmla="*/ 230 h 449"/>
                <a:gd name="T56" fmla="*/ 74 w 264"/>
                <a:gd name="T57" fmla="*/ 219 h 449"/>
                <a:gd name="T58" fmla="*/ 37 w 264"/>
                <a:gd name="T59" fmla="*/ 193 h 449"/>
                <a:gd name="T60" fmla="*/ 26 w 264"/>
                <a:gd name="T61" fmla="*/ 179 h 449"/>
                <a:gd name="T62" fmla="*/ 9 w 264"/>
                <a:gd name="T63" fmla="*/ 148 h 449"/>
                <a:gd name="T64" fmla="*/ 3 w 264"/>
                <a:gd name="T65" fmla="*/ 114 h 449"/>
                <a:gd name="T66" fmla="*/ 6 w 264"/>
                <a:gd name="T67" fmla="*/ 88 h 449"/>
                <a:gd name="T68" fmla="*/ 26 w 264"/>
                <a:gd name="T69" fmla="*/ 45 h 449"/>
                <a:gd name="T70" fmla="*/ 43 w 264"/>
                <a:gd name="T71" fmla="*/ 28 h 449"/>
                <a:gd name="T72" fmla="*/ 85 w 264"/>
                <a:gd name="T73" fmla="*/ 6 h 449"/>
                <a:gd name="T74" fmla="*/ 136 w 264"/>
                <a:gd name="T75" fmla="*/ 0 h 449"/>
                <a:gd name="T76" fmla="*/ 162 w 264"/>
                <a:gd name="T77" fmla="*/ 0 h 449"/>
                <a:gd name="T78" fmla="*/ 207 w 264"/>
                <a:gd name="T79" fmla="*/ 14 h 449"/>
                <a:gd name="T80" fmla="*/ 230 w 264"/>
                <a:gd name="T81" fmla="*/ 108 h 449"/>
                <a:gd name="T82" fmla="*/ 227 w 264"/>
                <a:gd name="T83" fmla="*/ 94 h 449"/>
                <a:gd name="T84" fmla="*/ 207 w 264"/>
                <a:gd name="T85" fmla="*/ 65 h 449"/>
                <a:gd name="T86" fmla="*/ 196 w 264"/>
                <a:gd name="T87" fmla="*/ 51 h 449"/>
                <a:gd name="T88" fmla="*/ 165 w 264"/>
                <a:gd name="T89" fmla="*/ 31 h 449"/>
                <a:gd name="T90" fmla="*/ 128 w 264"/>
                <a:gd name="T91" fmla="*/ 26 h 449"/>
                <a:gd name="T92" fmla="*/ 108 w 264"/>
                <a:gd name="T93" fmla="*/ 26 h 449"/>
                <a:gd name="T94" fmla="*/ 82 w 264"/>
                <a:gd name="T95" fmla="*/ 37 h 449"/>
                <a:gd name="T96" fmla="*/ 71 w 264"/>
                <a:gd name="T97" fmla="*/ 48 h 449"/>
                <a:gd name="T98" fmla="*/ 60 w 264"/>
                <a:gd name="T99" fmla="*/ 68 h 449"/>
                <a:gd name="T100" fmla="*/ 54 w 264"/>
                <a:gd name="T101" fmla="*/ 94 h 449"/>
                <a:gd name="T102" fmla="*/ 57 w 264"/>
                <a:gd name="T103" fmla="*/ 108 h 449"/>
                <a:gd name="T104" fmla="*/ 65 w 264"/>
                <a:gd name="T105" fmla="*/ 128 h 449"/>
                <a:gd name="T106" fmla="*/ 71 w 264"/>
                <a:gd name="T107" fmla="*/ 139 h 449"/>
                <a:gd name="T108" fmla="*/ 142 w 264"/>
                <a:gd name="T109" fmla="*/ 179 h 44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64" h="449">
                  <a:moveTo>
                    <a:pt x="142" y="179"/>
                  </a:moveTo>
                  <a:lnTo>
                    <a:pt x="142" y="179"/>
                  </a:lnTo>
                  <a:lnTo>
                    <a:pt x="210" y="216"/>
                  </a:lnTo>
                  <a:lnTo>
                    <a:pt x="230" y="233"/>
                  </a:lnTo>
                  <a:lnTo>
                    <a:pt x="247" y="253"/>
                  </a:lnTo>
                  <a:lnTo>
                    <a:pt x="256" y="267"/>
                  </a:lnTo>
                  <a:lnTo>
                    <a:pt x="261" y="281"/>
                  </a:lnTo>
                  <a:lnTo>
                    <a:pt x="264" y="298"/>
                  </a:lnTo>
                  <a:lnTo>
                    <a:pt x="264" y="318"/>
                  </a:lnTo>
                  <a:lnTo>
                    <a:pt x="261" y="347"/>
                  </a:lnTo>
                  <a:lnTo>
                    <a:pt x="253" y="369"/>
                  </a:lnTo>
                  <a:lnTo>
                    <a:pt x="239" y="392"/>
                  </a:lnTo>
                  <a:lnTo>
                    <a:pt x="222" y="412"/>
                  </a:lnTo>
                  <a:lnTo>
                    <a:pt x="199" y="429"/>
                  </a:lnTo>
                  <a:lnTo>
                    <a:pt x="173" y="440"/>
                  </a:lnTo>
                  <a:lnTo>
                    <a:pt x="148" y="446"/>
                  </a:lnTo>
                  <a:lnTo>
                    <a:pt x="122" y="449"/>
                  </a:lnTo>
                  <a:lnTo>
                    <a:pt x="88" y="446"/>
                  </a:lnTo>
                  <a:lnTo>
                    <a:pt x="60" y="440"/>
                  </a:lnTo>
                  <a:lnTo>
                    <a:pt x="34" y="429"/>
                  </a:lnTo>
                  <a:lnTo>
                    <a:pt x="3" y="415"/>
                  </a:lnTo>
                  <a:lnTo>
                    <a:pt x="0" y="318"/>
                  </a:lnTo>
                  <a:lnTo>
                    <a:pt x="9" y="338"/>
                  </a:lnTo>
                  <a:lnTo>
                    <a:pt x="17" y="358"/>
                  </a:lnTo>
                  <a:lnTo>
                    <a:pt x="28" y="375"/>
                  </a:lnTo>
                  <a:lnTo>
                    <a:pt x="43" y="392"/>
                  </a:lnTo>
                  <a:lnTo>
                    <a:pt x="57" y="406"/>
                  </a:lnTo>
                  <a:lnTo>
                    <a:pt x="74" y="415"/>
                  </a:lnTo>
                  <a:lnTo>
                    <a:pt x="94" y="421"/>
                  </a:lnTo>
                  <a:lnTo>
                    <a:pt x="116" y="423"/>
                  </a:lnTo>
                  <a:lnTo>
                    <a:pt x="139" y="421"/>
                  </a:lnTo>
                  <a:lnTo>
                    <a:pt x="156" y="415"/>
                  </a:lnTo>
                  <a:lnTo>
                    <a:pt x="173" y="406"/>
                  </a:lnTo>
                  <a:lnTo>
                    <a:pt x="185" y="395"/>
                  </a:lnTo>
                  <a:lnTo>
                    <a:pt x="193" y="381"/>
                  </a:lnTo>
                  <a:lnTo>
                    <a:pt x="199" y="367"/>
                  </a:lnTo>
                  <a:lnTo>
                    <a:pt x="205" y="352"/>
                  </a:lnTo>
                  <a:lnTo>
                    <a:pt x="205" y="335"/>
                  </a:lnTo>
                  <a:lnTo>
                    <a:pt x="205" y="318"/>
                  </a:lnTo>
                  <a:lnTo>
                    <a:pt x="199" y="301"/>
                  </a:lnTo>
                  <a:lnTo>
                    <a:pt x="193" y="290"/>
                  </a:lnTo>
                  <a:lnTo>
                    <a:pt x="185" y="278"/>
                  </a:lnTo>
                  <a:lnTo>
                    <a:pt x="153" y="259"/>
                  </a:lnTo>
                  <a:lnTo>
                    <a:pt x="97" y="230"/>
                  </a:lnTo>
                  <a:lnTo>
                    <a:pt x="74" y="219"/>
                  </a:lnTo>
                  <a:lnTo>
                    <a:pt x="54" y="205"/>
                  </a:lnTo>
                  <a:lnTo>
                    <a:pt x="37" y="193"/>
                  </a:lnTo>
                  <a:lnTo>
                    <a:pt x="26" y="179"/>
                  </a:lnTo>
                  <a:lnTo>
                    <a:pt x="14" y="165"/>
                  </a:lnTo>
                  <a:lnTo>
                    <a:pt x="9" y="148"/>
                  </a:lnTo>
                  <a:lnTo>
                    <a:pt x="3" y="131"/>
                  </a:lnTo>
                  <a:lnTo>
                    <a:pt x="3" y="114"/>
                  </a:lnTo>
                  <a:lnTo>
                    <a:pt x="6" y="88"/>
                  </a:lnTo>
                  <a:lnTo>
                    <a:pt x="11" y="65"/>
                  </a:lnTo>
                  <a:lnTo>
                    <a:pt x="26" y="45"/>
                  </a:lnTo>
                  <a:lnTo>
                    <a:pt x="43" y="28"/>
                  </a:lnTo>
                  <a:lnTo>
                    <a:pt x="65" y="17"/>
                  </a:lnTo>
                  <a:lnTo>
                    <a:pt x="85" y="6"/>
                  </a:lnTo>
                  <a:lnTo>
                    <a:pt x="111" y="0"/>
                  </a:lnTo>
                  <a:lnTo>
                    <a:pt x="136" y="0"/>
                  </a:lnTo>
                  <a:lnTo>
                    <a:pt x="162" y="0"/>
                  </a:lnTo>
                  <a:lnTo>
                    <a:pt x="185" y="6"/>
                  </a:lnTo>
                  <a:lnTo>
                    <a:pt x="207" y="14"/>
                  </a:lnTo>
                  <a:lnTo>
                    <a:pt x="227" y="23"/>
                  </a:lnTo>
                  <a:lnTo>
                    <a:pt x="230" y="108"/>
                  </a:lnTo>
                  <a:lnTo>
                    <a:pt x="227" y="94"/>
                  </a:lnTo>
                  <a:lnTo>
                    <a:pt x="219" y="80"/>
                  </a:lnTo>
                  <a:lnTo>
                    <a:pt x="207" y="65"/>
                  </a:lnTo>
                  <a:lnTo>
                    <a:pt x="196" y="51"/>
                  </a:lnTo>
                  <a:lnTo>
                    <a:pt x="182" y="40"/>
                  </a:lnTo>
                  <a:lnTo>
                    <a:pt x="165" y="31"/>
                  </a:lnTo>
                  <a:lnTo>
                    <a:pt x="148" y="28"/>
                  </a:lnTo>
                  <a:lnTo>
                    <a:pt x="128" y="26"/>
                  </a:lnTo>
                  <a:lnTo>
                    <a:pt x="108" y="26"/>
                  </a:lnTo>
                  <a:lnTo>
                    <a:pt x="94" y="31"/>
                  </a:lnTo>
                  <a:lnTo>
                    <a:pt x="82" y="37"/>
                  </a:lnTo>
                  <a:lnTo>
                    <a:pt x="71" y="48"/>
                  </a:lnTo>
                  <a:lnTo>
                    <a:pt x="65" y="57"/>
                  </a:lnTo>
                  <a:lnTo>
                    <a:pt x="60" y="68"/>
                  </a:lnTo>
                  <a:lnTo>
                    <a:pt x="57" y="82"/>
                  </a:lnTo>
                  <a:lnTo>
                    <a:pt x="54" y="94"/>
                  </a:lnTo>
                  <a:lnTo>
                    <a:pt x="57" y="108"/>
                  </a:lnTo>
                  <a:lnTo>
                    <a:pt x="60" y="119"/>
                  </a:lnTo>
                  <a:lnTo>
                    <a:pt x="65" y="128"/>
                  </a:lnTo>
                  <a:lnTo>
                    <a:pt x="71" y="139"/>
                  </a:lnTo>
                  <a:lnTo>
                    <a:pt x="99" y="156"/>
                  </a:lnTo>
                  <a:lnTo>
                    <a:pt x="142" y="179"/>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800"/>
            </a:p>
          </p:txBody>
        </p:sp>
        <p:sp>
          <p:nvSpPr>
            <p:cNvPr id="6" name="Freeform 1732"/>
            <p:cNvSpPr>
              <a:spLocks noEditPoints="1"/>
            </p:cNvSpPr>
            <p:nvPr userDrawn="1"/>
          </p:nvSpPr>
          <p:spPr bwMode="auto">
            <a:xfrm>
              <a:off x="1900" y="3110"/>
              <a:ext cx="281" cy="310"/>
            </a:xfrm>
            <a:custGeom>
              <a:avLst/>
              <a:gdLst>
                <a:gd name="T0" fmla="*/ 142 w 281"/>
                <a:gd name="T1" fmla="*/ 0 h 310"/>
                <a:gd name="T2" fmla="*/ 184 w 281"/>
                <a:gd name="T3" fmla="*/ 6 h 310"/>
                <a:gd name="T4" fmla="*/ 218 w 281"/>
                <a:gd name="T5" fmla="*/ 23 h 310"/>
                <a:gd name="T6" fmla="*/ 235 w 281"/>
                <a:gd name="T7" fmla="*/ 34 h 310"/>
                <a:gd name="T8" fmla="*/ 258 w 281"/>
                <a:gd name="T9" fmla="*/ 63 h 310"/>
                <a:gd name="T10" fmla="*/ 267 w 281"/>
                <a:gd name="T11" fmla="*/ 80 h 310"/>
                <a:gd name="T12" fmla="*/ 278 w 281"/>
                <a:gd name="T13" fmla="*/ 117 h 310"/>
                <a:gd name="T14" fmla="*/ 281 w 281"/>
                <a:gd name="T15" fmla="*/ 156 h 310"/>
                <a:gd name="T16" fmla="*/ 281 w 281"/>
                <a:gd name="T17" fmla="*/ 174 h 310"/>
                <a:gd name="T18" fmla="*/ 272 w 281"/>
                <a:gd name="T19" fmla="*/ 210 h 310"/>
                <a:gd name="T20" fmla="*/ 264 w 281"/>
                <a:gd name="T21" fmla="*/ 230 h 310"/>
                <a:gd name="T22" fmla="*/ 241 w 281"/>
                <a:gd name="T23" fmla="*/ 262 h 310"/>
                <a:gd name="T24" fmla="*/ 213 w 281"/>
                <a:gd name="T25" fmla="*/ 290 h 310"/>
                <a:gd name="T26" fmla="*/ 196 w 281"/>
                <a:gd name="T27" fmla="*/ 299 h 310"/>
                <a:gd name="T28" fmla="*/ 159 w 281"/>
                <a:gd name="T29" fmla="*/ 310 h 310"/>
                <a:gd name="T30" fmla="*/ 139 w 281"/>
                <a:gd name="T31" fmla="*/ 310 h 310"/>
                <a:gd name="T32" fmla="*/ 93 w 281"/>
                <a:gd name="T33" fmla="*/ 304 h 310"/>
                <a:gd name="T34" fmla="*/ 65 w 281"/>
                <a:gd name="T35" fmla="*/ 293 h 310"/>
                <a:gd name="T36" fmla="*/ 45 w 281"/>
                <a:gd name="T37" fmla="*/ 273 h 310"/>
                <a:gd name="T38" fmla="*/ 34 w 281"/>
                <a:gd name="T39" fmla="*/ 264 h 310"/>
                <a:gd name="T40" fmla="*/ 8 w 281"/>
                <a:gd name="T41" fmla="*/ 213 h 310"/>
                <a:gd name="T42" fmla="*/ 0 w 281"/>
                <a:gd name="T43" fmla="*/ 156 h 310"/>
                <a:gd name="T44" fmla="*/ 0 w 281"/>
                <a:gd name="T45" fmla="*/ 137 h 310"/>
                <a:gd name="T46" fmla="*/ 8 w 281"/>
                <a:gd name="T47" fmla="*/ 100 h 310"/>
                <a:gd name="T48" fmla="*/ 17 w 281"/>
                <a:gd name="T49" fmla="*/ 80 h 310"/>
                <a:gd name="T50" fmla="*/ 37 w 281"/>
                <a:gd name="T51" fmla="*/ 49 h 310"/>
                <a:gd name="T52" fmla="*/ 68 w 281"/>
                <a:gd name="T53" fmla="*/ 23 h 310"/>
                <a:gd name="T54" fmla="*/ 82 w 281"/>
                <a:gd name="T55" fmla="*/ 12 h 310"/>
                <a:gd name="T56" fmla="*/ 122 w 281"/>
                <a:gd name="T57" fmla="*/ 0 h 310"/>
                <a:gd name="T58" fmla="*/ 142 w 281"/>
                <a:gd name="T59" fmla="*/ 0 h 310"/>
                <a:gd name="T60" fmla="*/ 136 w 281"/>
                <a:gd name="T61" fmla="*/ 23 h 310"/>
                <a:gd name="T62" fmla="*/ 99 w 281"/>
                <a:gd name="T63" fmla="*/ 34 h 310"/>
                <a:gd name="T64" fmla="*/ 76 w 281"/>
                <a:gd name="T65" fmla="*/ 66 h 310"/>
                <a:gd name="T66" fmla="*/ 68 w 281"/>
                <a:gd name="T67" fmla="*/ 85 h 310"/>
                <a:gd name="T68" fmla="*/ 57 w 281"/>
                <a:gd name="T69" fmla="*/ 131 h 310"/>
                <a:gd name="T70" fmla="*/ 57 w 281"/>
                <a:gd name="T71" fmla="*/ 159 h 310"/>
                <a:gd name="T72" fmla="*/ 65 w 281"/>
                <a:gd name="T73" fmla="*/ 210 h 310"/>
                <a:gd name="T74" fmla="*/ 82 w 281"/>
                <a:gd name="T75" fmla="*/ 250 h 310"/>
                <a:gd name="T76" fmla="*/ 96 w 281"/>
                <a:gd name="T77" fmla="*/ 267 h 310"/>
                <a:gd name="T78" fmla="*/ 128 w 281"/>
                <a:gd name="T79" fmla="*/ 284 h 310"/>
                <a:gd name="T80" fmla="*/ 145 w 281"/>
                <a:gd name="T81" fmla="*/ 284 h 310"/>
                <a:gd name="T82" fmla="*/ 179 w 281"/>
                <a:gd name="T83" fmla="*/ 273 h 310"/>
                <a:gd name="T84" fmla="*/ 204 w 281"/>
                <a:gd name="T85" fmla="*/ 245 h 310"/>
                <a:gd name="T86" fmla="*/ 213 w 281"/>
                <a:gd name="T87" fmla="*/ 225 h 310"/>
                <a:gd name="T88" fmla="*/ 224 w 281"/>
                <a:gd name="T89" fmla="*/ 179 h 310"/>
                <a:gd name="T90" fmla="*/ 224 w 281"/>
                <a:gd name="T91" fmla="*/ 151 h 310"/>
                <a:gd name="T92" fmla="*/ 210 w 281"/>
                <a:gd name="T93" fmla="*/ 85 h 310"/>
                <a:gd name="T94" fmla="*/ 199 w 281"/>
                <a:gd name="T95" fmla="*/ 60 h 310"/>
                <a:gd name="T96" fmla="*/ 182 w 281"/>
                <a:gd name="T97" fmla="*/ 40 h 310"/>
                <a:gd name="T98" fmla="*/ 162 w 281"/>
                <a:gd name="T99" fmla="*/ 29 h 310"/>
                <a:gd name="T100" fmla="*/ 136 w 281"/>
                <a:gd name="T101" fmla="*/ 23 h 31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81" h="310">
                  <a:moveTo>
                    <a:pt x="142" y="0"/>
                  </a:moveTo>
                  <a:lnTo>
                    <a:pt x="142" y="0"/>
                  </a:lnTo>
                  <a:lnTo>
                    <a:pt x="164" y="0"/>
                  </a:lnTo>
                  <a:lnTo>
                    <a:pt x="184" y="6"/>
                  </a:lnTo>
                  <a:lnTo>
                    <a:pt x="201" y="12"/>
                  </a:lnTo>
                  <a:lnTo>
                    <a:pt x="218" y="23"/>
                  </a:lnTo>
                  <a:lnTo>
                    <a:pt x="235" y="34"/>
                  </a:lnTo>
                  <a:lnTo>
                    <a:pt x="247" y="49"/>
                  </a:lnTo>
                  <a:lnTo>
                    <a:pt x="258" y="63"/>
                  </a:lnTo>
                  <a:lnTo>
                    <a:pt x="267" y="80"/>
                  </a:lnTo>
                  <a:lnTo>
                    <a:pt x="272" y="100"/>
                  </a:lnTo>
                  <a:lnTo>
                    <a:pt x="278" y="117"/>
                  </a:lnTo>
                  <a:lnTo>
                    <a:pt x="281" y="137"/>
                  </a:lnTo>
                  <a:lnTo>
                    <a:pt x="281" y="156"/>
                  </a:lnTo>
                  <a:lnTo>
                    <a:pt x="281" y="174"/>
                  </a:lnTo>
                  <a:lnTo>
                    <a:pt x="278" y="193"/>
                  </a:lnTo>
                  <a:lnTo>
                    <a:pt x="272" y="210"/>
                  </a:lnTo>
                  <a:lnTo>
                    <a:pt x="264" y="230"/>
                  </a:lnTo>
                  <a:lnTo>
                    <a:pt x="253" y="247"/>
                  </a:lnTo>
                  <a:lnTo>
                    <a:pt x="241" y="262"/>
                  </a:lnTo>
                  <a:lnTo>
                    <a:pt x="230" y="276"/>
                  </a:lnTo>
                  <a:lnTo>
                    <a:pt x="213" y="290"/>
                  </a:lnTo>
                  <a:lnTo>
                    <a:pt x="196" y="299"/>
                  </a:lnTo>
                  <a:lnTo>
                    <a:pt x="179" y="304"/>
                  </a:lnTo>
                  <a:lnTo>
                    <a:pt x="159" y="310"/>
                  </a:lnTo>
                  <a:lnTo>
                    <a:pt x="139" y="310"/>
                  </a:lnTo>
                  <a:lnTo>
                    <a:pt x="108" y="307"/>
                  </a:lnTo>
                  <a:lnTo>
                    <a:pt x="93" y="304"/>
                  </a:lnTo>
                  <a:lnTo>
                    <a:pt x="79" y="299"/>
                  </a:lnTo>
                  <a:lnTo>
                    <a:pt x="65" y="293"/>
                  </a:lnTo>
                  <a:lnTo>
                    <a:pt x="54" y="284"/>
                  </a:lnTo>
                  <a:lnTo>
                    <a:pt x="45" y="273"/>
                  </a:lnTo>
                  <a:lnTo>
                    <a:pt x="34" y="264"/>
                  </a:lnTo>
                  <a:lnTo>
                    <a:pt x="20" y="239"/>
                  </a:lnTo>
                  <a:lnTo>
                    <a:pt x="8" y="213"/>
                  </a:lnTo>
                  <a:lnTo>
                    <a:pt x="0" y="185"/>
                  </a:lnTo>
                  <a:lnTo>
                    <a:pt x="0" y="156"/>
                  </a:lnTo>
                  <a:lnTo>
                    <a:pt x="0" y="137"/>
                  </a:lnTo>
                  <a:lnTo>
                    <a:pt x="3" y="117"/>
                  </a:lnTo>
                  <a:lnTo>
                    <a:pt x="8" y="100"/>
                  </a:lnTo>
                  <a:lnTo>
                    <a:pt x="17" y="80"/>
                  </a:lnTo>
                  <a:lnTo>
                    <a:pt x="25" y="63"/>
                  </a:lnTo>
                  <a:lnTo>
                    <a:pt x="37" y="49"/>
                  </a:lnTo>
                  <a:lnTo>
                    <a:pt x="51" y="34"/>
                  </a:lnTo>
                  <a:lnTo>
                    <a:pt x="68" y="23"/>
                  </a:lnTo>
                  <a:lnTo>
                    <a:pt x="82" y="12"/>
                  </a:lnTo>
                  <a:lnTo>
                    <a:pt x="102" y="6"/>
                  </a:lnTo>
                  <a:lnTo>
                    <a:pt x="122" y="0"/>
                  </a:lnTo>
                  <a:lnTo>
                    <a:pt x="142" y="0"/>
                  </a:lnTo>
                  <a:close/>
                  <a:moveTo>
                    <a:pt x="136" y="23"/>
                  </a:moveTo>
                  <a:lnTo>
                    <a:pt x="136" y="23"/>
                  </a:lnTo>
                  <a:lnTo>
                    <a:pt x="116" y="26"/>
                  </a:lnTo>
                  <a:lnTo>
                    <a:pt x="99" y="34"/>
                  </a:lnTo>
                  <a:lnTo>
                    <a:pt x="88" y="49"/>
                  </a:lnTo>
                  <a:lnTo>
                    <a:pt x="76" y="66"/>
                  </a:lnTo>
                  <a:lnTo>
                    <a:pt x="68" y="85"/>
                  </a:lnTo>
                  <a:lnTo>
                    <a:pt x="62" y="108"/>
                  </a:lnTo>
                  <a:lnTo>
                    <a:pt x="57" y="131"/>
                  </a:lnTo>
                  <a:lnTo>
                    <a:pt x="57" y="159"/>
                  </a:lnTo>
                  <a:lnTo>
                    <a:pt x="59" y="185"/>
                  </a:lnTo>
                  <a:lnTo>
                    <a:pt x="65" y="210"/>
                  </a:lnTo>
                  <a:lnTo>
                    <a:pt x="74" y="230"/>
                  </a:lnTo>
                  <a:lnTo>
                    <a:pt x="82" y="250"/>
                  </a:lnTo>
                  <a:lnTo>
                    <a:pt x="96" y="267"/>
                  </a:lnTo>
                  <a:lnTo>
                    <a:pt x="110" y="279"/>
                  </a:lnTo>
                  <a:lnTo>
                    <a:pt x="128" y="284"/>
                  </a:lnTo>
                  <a:lnTo>
                    <a:pt x="145" y="284"/>
                  </a:lnTo>
                  <a:lnTo>
                    <a:pt x="164" y="282"/>
                  </a:lnTo>
                  <a:lnTo>
                    <a:pt x="179" y="273"/>
                  </a:lnTo>
                  <a:lnTo>
                    <a:pt x="193" y="262"/>
                  </a:lnTo>
                  <a:lnTo>
                    <a:pt x="204" y="245"/>
                  </a:lnTo>
                  <a:lnTo>
                    <a:pt x="213" y="225"/>
                  </a:lnTo>
                  <a:lnTo>
                    <a:pt x="218" y="202"/>
                  </a:lnTo>
                  <a:lnTo>
                    <a:pt x="224" y="179"/>
                  </a:lnTo>
                  <a:lnTo>
                    <a:pt x="224" y="151"/>
                  </a:lnTo>
                  <a:lnTo>
                    <a:pt x="218" y="117"/>
                  </a:lnTo>
                  <a:lnTo>
                    <a:pt x="210" y="85"/>
                  </a:lnTo>
                  <a:lnTo>
                    <a:pt x="199" y="60"/>
                  </a:lnTo>
                  <a:lnTo>
                    <a:pt x="182" y="40"/>
                  </a:lnTo>
                  <a:lnTo>
                    <a:pt x="173" y="31"/>
                  </a:lnTo>
                  <a:lnTo>
                    <a:pt x="162" y="29"/>
                  </a:lnTo>
                  <a:lnTo>
                    <a:pt x="150" y="23"/>
                  </a:lnTo>
                  <a:lnTo>
                    <a:pt x="136" y="23"/>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800"/>
            </a:p>
          </p:txBody>
        </p:sp>
        <p:sp>
          <p:nvSpPr>
            <p:cNvPr id="7" name="Freeform 1733"/>
            <p:cNvSpPr>
              <a:spLocks/>
            </p:cNvSpPr>
            <p:nvPr userDrawn="1"/>
          </p:nvSpPr>
          <p:spPr bwMode="auto">
            <a:xfrm>
              <a:off x="2493" y="3059"/>
              <a:ext cx="182" cy="361"/>
            </a:xfrm>
            <a:custGeom>
              <a:avLst/>
              <a:gdLst>
                <a:gd name="T0" fmla="*/ 86 w 182"/>
                <a:gd name="T1" fmla="*/ 0 h 361"/>
                <a:gd name="T2" fmla="*/ 86 w 182"/>
                <a:gd name="T3" fmla="*/ 60 h 361"/>
                <a:gd name="T4" fmla="*/ 174 w 182"/>
                <a:gd name="T5" fmla="*/ 60 h 361"/>
                <a:gd name="T6" fmla="*/ 151 w 182"/>
                <a:gd name="T7" fmla="*/ 85 h 361"/>
                <a:gd name="T8" fmla="*/ 83 w 182"/>
                <a:gd name="T9" fmla="*/ 85 h 361"/>
                <a:gd name="T10" fmla="*/ 83 w 182"/>
                <a:gd name="T11" fmla="*/ 267 h 361"/>
                <a:gd name="T12" fmla="*/ 83 w 182"/>
                <a:gd name="T13" fmla="*/ 267 h 361"/>
                <a:gd name="T14" fmla="*/ 83 w 182"/>
                <a:gd name="T15" fmla="*/ 284 h 361"/>
                <a:gd name="T16" fmla="*/ 86 w 182"/>
                <a:gd name="T17" fmla="*/ 296 h 361"/>
                <a:gd name="T18" fmla="*/ 91 w 182"/>
                <a:gd name="T19" fmla="*/ 307 h 361"/>
                <a:gd name="T20" fmla="*/ 97 w 182"/>
                <a:gd name="T21" fmla="*/ 318 h 361"/>
                <a:gd name="T22" fmla="*/ 105 w 182"/>
                <a:gd name="T23" fmla="*/ 324 h 361"/>
                <a:gd name="T24" fmla="*/ 117 w 182"/>
                <a:gd name="T25" fmla="*/ 330 h 361"/>
                <a:gd name="T26" fmla="*/ 128 w 182"/>
                <a:gd name="T27" fmla="*/ 333 h 361"/>
                <a:gd name="T28" fmla="*/ 142 w 182"/>
                <a:gd name="T29" fmla="*/ 335 h 361"/>
                <a:gd name="T30" fmla="*/ 142 w 182"/>
                <a:gd name="T31" fmla="*/ 335 h 361"/>
                <a:gd name="T32" fmla="*/ 157 w 182"/>
                <a:gd name="T33" fmla="*/ 333 h 361"/>
                <a:gd name="T34" fmla="*/ 165 w 182"/>
                <a:gd name="T35" fmla="*/ 330 h 361"/>
                <a:gd name="T36" fmla="*/ 165 w 182"/>
                <a:gd name="T37" fmla="*/ 330 h 361"/>
                <a:gd name="T38" fmla="*/ 182 w 182"/>
                <a:gd name="T39" fmla="*/ 318 h 361"/>
                <a:gd name="T40" fmla="*/ 182 w 182"/>
                <a:gd name="T41" fmla="*/ 318 h 361"/>
                <a:gd name="T42" fmla="*/ 182 w 182"/>
                <a:gd name="T43" fmla="*/ 324 h 361"/>
                <a:gd name="T44" fmla="*/ 179 w 182"/>
                <a:gd name="T45" fmla="*/ 333 h 361"/>
                <a:gd name="T46" fmla="*/ 162 w 182"/>
                <a:gd name="T47" fmla="*/ 347 h 361"/>
                <a:gd name="T48" fmla="*/ 162 w 182"/>
                <a:gd name="T49" fmla="*/ 347 h 361"/>
                <a:gd name="T50" fmla="*/ 154 w 182"/>
                <a:gd name="T51" fmla="*/ 352 h 361"/>
                <a:gd name="T52" fmla="*/ 142 w 182"/>
                <a:gd name="T53" fmla="*/ 358 h 361"/>
                <a:gd name="T54" fmla="*/ 131 w 182"/>
                <a:gd name="T55" fmla="*/ 361 h 361"/>
                <a:gd name="T56" fmla="*/ 117 w 182"/>
                <a:gd name="T57" fmla="*/ 361 h 361"/>
                <a:gd name="T58" fmla="*/ 117 w 182"/>
                <a:gd name="T59" fmla="*/ 361 h 361"/>
                <a:gd name="T60" fmla="*/ 100 w 182"/>
                <a:gd name="T61" fmla="*/ 361 h 361"/>
                <a:gd name="T62" fmla="*/ 83 w 182"/>
                <a:gd name="T63" fmla="*/ 355 h 361"/>
                <a:gd name="T64" fmla="*/ 66 w 182"/>
                <a:gd name="T65" fmla="*/ 347 h 361"/>
                <a:gd name="T66" fmla="*/ 54 w 182"/>
                <a:gd name="T67" fmla="*/ 335 h 361"/>
                <a:gd name="T68" fmla="*/ 54 w 182"/>
                <a:gd name="T69" fmla="*/ 335 h 361"/>
                <a:gd name="T70" fmla="*/ 43 w 182"/>
                <a:gd name="T71" fmla="*/ 324 h 361"/>
                <a:gd name="T72" fmla="*/ 34 w 182"/>
                <a:gd name="T73" fmla="*/ 307 h 361"/>
                <a:gd name="T74" fmla="*/ 29 w 182"/>
                <a:gd name="T75" fmla="*/ 290 h 361"/>
                <a:gd name="T76" fmla="*/ 29 w 182"/>
                <a:gd name="T77" fmla="*/ 267 h 361"/>
                <a:gd name="T78" fmla="*/ 29 w 182"/>
                <a:gd name="T79" fmla="*/ 85 h 361"/>
                <a:gd name="T80" fmla="*/ 0 w 182"/>
                <a:gd name="T81" fmla="*/ 85 h 361"/>
                <a:gd name="T82" fmla="*/ 86 w 182"/>
                <a:gd name="T83" fmla="*/ 0 h 361"/>
                <a:gd name="T84" fmla="*/ 86 w 182"/>
                <a:gd name="T85" fmla="*/ 0 h 3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82" h="361">
                  <a:moveTo>
                    <a:pt x="86" y="0"/>
                  </a:moveTo>
                  <a:lnTo>
                    <a:pt x="86" y="60"/>
                  </a:lnTo>
                  <a:lnTo>
                    <a:pt x="174" y="60"/>
                  </a:lnTo>
                  <a:lnTo>
                    <a:pt x="151" y="85"/>
                  </a:lnTo>
                  <a:lnTo>
                    <a:pt x="83" y="85"/>
                  </a:lnTo>
                  <a:lnTo>
                    <a:pt x="83" y="267"/>
                  </a:lnTo>
                  <a:lnTo>
                    <a:pt x="83" y="284"/>
                  </a:lnTo>
                  <a:lnTo>
                    <a:pt x="86" y="296"/>
                  </a:lnTo>
                  <a:lnTo>
                    <a:pt x="91" y="307"/>
                  </a:lnTo>
                  <a:lnTo>
                    <a:pt x="97" y="318"/>
                  </a:lnTo>
                  <a:lnTo>
                    <a:pt x="105" y="324"/>
                  </a:lnTo>
                  <a:lnTo>
                    <a:pt x="117" y="330"/>
                  </a:lnTo>
                  <a:lnTo>
                    <a:pt x="128" y="333"/>
                  </a:lnTo>
                  <a:lnTo>
                    <a:pt x="142" y="335"/>
                  </a:lnTo>
                  <a:lnTo>
                    <a:pt x="157" y="333"/>
                  </a:lnTo>
                  <a:lnTo>
                    <a:pt x="165" y="330"/>
                  </a:lnTo>
                  <a:lnTo>
                    <a:pt x="182" y="318"/>
                  </a:lnTo>
                  <a:lnTo>
                    <a:pt x="182" y="324"/>
                  </a:lnTo>
                  <a:lnTo>
                    <a:pt x="179" y="333"/>
                  </a:lnTo>
                  <a:lnTo>
                    <a:pt x="162" y="347"/>
                  </a:lnTo>
                  <a:lnTo>
                    <a:pt x="154" y="352"/>
                  </a:lnTo>
                  <a:lnTo>
                    <a:pt x="142" y="358"/>
                  </a:lnTo>
                  <a:lnTo>
                    <a:pt x="131" y="361"/>
                  </a:lnTo>
                  <a:lnTo>
                    <a:pt x="117" y="361"/>
                  </a:lnTo>
                  <a:lnTo>
                    <a:pt x="100" y="361"/>
                  </a:lnTo>
                  <a:lnTo>
                    <a:pt x="83" y="355"/>
                  </a:lnTo>
                  <a:lnTo>
                    <a:pt x="66" y="347"/>
                  </a:lnTo>
                  <a:lnTo>
                    <a:pt x="54" y="335"/>
                  </a:lnTo>
                  <a:lnTo>
                    <a:pt x="43" y="324"/>
                  </a:lnTo>
                  <a:lnTo>
                    <a:pt x="34" y="307"/>
                  </a:lnTo>
                  <a:lnTo>
                    <a:pt x="29" y="290"/>
                  </a:lnTo>
                  <a:lnTo>
                    <a:pt x="29" y="267"/>
                  </a:lnTo>
                  <a:lnTo>
                    <a:pt x="29" y="85"/>
                  </a:lnTo>
                  <a:lnTo>
                    <a:pt x="0" y="85"/>
                  </a:lnTo>
                  <a:lnTo>
                    <a:pt x="86" y="0"/>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800"/>
            </a:p>
          </p:txBody>
        </p:sp>
        <p:sp>
          <p:nvSpPr>
            <p:cNvPr id="8" name="Freeform 1734"/>
            <p:cNvSpPr>
              <a:spLocks/>
            </p:cNvSpPr>
            <p:nvPr userDrawn="1"/>
          </p:nvSpPr>
          <p:spPr bwMode="auto">
            <a:xfrm>
              <a:off x="2695" y="2971"/>
              <a:ext cx="290" cy="443"/>
            </a:xfrm>
            <a:custGeom>
              <a:avLst/>
              <a:gdLst>
                <a:gd name="T0" fmla="*/ 176 w 290"/>
                <a:gd name="T1" fmla="*/ 139 h 443"/>
                <a:gd name="T2" fmla="*/ 213 w 290"/>
                <a:gd name="T3" fmla="*/ 145 h 443"/>
                <a:gd name="T4" fmla="*/ 244 w 290"/>
                <a:gd name="T5" fmla="*/ 162 h 443"/>
                <a:gd name="T6" fmla="*/ 256 w 290"/>
                <a:gd name="T7" fmla="*/ 176 h 443"/>
                <a:gd name="T8" fmla="*/ 270 w 290"/>
                <a:gd name="T9" fmla="*/ 207 h 443"/>
                <a:gd name="T10" fmla="*/ 273 w 290"/>
                <a:gd name="T11" fmla="*/ 421 h 443"/>
                <a:gd name="T12" fmla="*/ 273 w 290"/>
                <a:gd name="T13" fmla="*/ 429 h 443"/>
                <a:gd name="T14" fmla="*/ 276 w 290"/>
                <a:gd name="T15" fmla="*/ 435 h 443"/>
                <a:gd name="T16" fmla="*/ 199 w 290"/>
                <a:gd name="T17" fmla="*/ 443 h 443"/>
                <a:gd name="T18" fmla="*/ 207 w 290"/>
                <a:gd name="T19" fmla="*/ 438 h 443"/>
                <a:gd name="T20" fmla="*/ 216 w 290"/>
                <a:gd name="T21" fmla="*/ 426 h 443"/>
                <a:gd name="T22" fmla="*/ 216 w 290"/>
                <a:gd name="T23" fmla="*/ 250 h 443"/>
                <a:gd name="T24" fmla="*/ 216 w 290"/>
                <a:gd name="T25" fmla="*/ 233 h 443"/>
                <a:gd name="T26" fmla="*/ 207 w 290"/>
                <a:gd name="T27" fmla="*/ 207 h 443"/>
                <a:gd name="T28" fmla="*/ 202 w 290"/>
                <a:gd name="T29" fmla="*/ 196 h 443"/>
                <a:gd name="T30" fmla="*/ 179 w 290"/>
                <a:gd name="T31" fmla="*/ 182 h 443"/>
                <a:gd name="T32" fmla="*/ 148 w 290"/>
                <a:gd name="T33" fmla="*/ 176 h 443"/>
                <a:gd name="T34" fmla="*/ 128 w 290"/>
                <a:gd name="T35" fmla="*/ 179 h 443"/>
                <a:gd name="T36" fmla="*/ 108 w 290"/>
                <a:gd name="T37" fmla="*/ 188 h 443"/>
                <a:gd name="T38" fmla="*/ 77 w 290"/>
                <a:gd name="T39" fmla="*/ 210 h 443"/>
                <a:gd name="T40" fmla="*/ 77 w 290"/>
                <a:gd name="T41" fmla="*/ 421 h 443"/>
                <a:gd name="T42" fmla="*/ 82 w 290"/>
                <a:gd name="T43" fmla="*/ 432 h 443"/>
                <a:gd name="T44" fmla="*/ 88 w 290"/>
                <a:gd name="T45" fmla="*/ 438 h 443"/>
                <a:gd name="T46" fmla="*/ 6 w 290"/>
                <a:gd name="T47" fmla="*/ 443 h 443"/>
                <a:gd name="T48" fmla="*/ 11 w 290"/>
                <a:gd name="T49" fmla="*/ 438 h 443"/>
                <a:gd name="T50" fmla="*/ 20 w 290"/>
                <a:gd name="T51" fmla="*/ 426 h 443"/>
                <a:gd name="T52" fmla="*/ 20 w 290"/>
                <a:gd name="T53" fmla="*/ 40 h 443"/>
                <a:gd name="T54" fmla="*/ 20 w 290"/>
                <a:gd name="T55" fmla="*/ 31 h 443"/>
                <a:gd name="T56" fmla="*/ 17 w 290"/>
                <a:gd name="T57" fmla="*/ 23 h 443"/>
                <a:gd name="T58" fmla="*/ 77 w 290"/>
                <a:gd name="T59" fmla="*/ 0 h 443"/>
                <a:gd name="T60" fmla="*/ 77 w 290"/>
                <a:gd name="T61" fmla="*/ 185 h 443"/>
                <a:gd name="T62" fmla="*/ 128 w 290"/>
                <a:gd name="T63" fmla="*/ 151 h 443"/>
                <a:gd name="T64" fmla="*/ 176 w 290"/>
                <a:gd name="T65" fmla="*/ 139 h 4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90" h="443">
                  <a:moveTo>
                    <a:pt x="176" y="139"/>
                  </a:moveTo>
                  <a:lnTo>
                    <a:pt x="176" y="139"/>
                  </a:lnTo>
                  <a:lnTo>
                    <a:pt x="193" y="139"/>
                  </a:lnTo>
                  <a:lnTo>
                    <a:pt x="213" y="145"/>
                  </a:lnTo>
                  <a:lnTo>
                    <a:pt x="230" y="153"/>
                  </a:lnTo>
                  <a:lnTo>
                    <a:pt x="244" y="162"/>
                  </a:lnTo>
                  <a:lnTo>
                    <a:pt x="256" y="176"/>
                  </a:lnTo>
                  <a:lnTo>
                    <a:pt x="264" y="190"/>
                  </a:lnTo>
                  <a:lnTo>
                    <a:pt x="270" y="207"/>
                  </a:lnTo>
                  <a:lnTo>
                    <a:pt x="273" y="227"/>
                  </a:lnTo>
                  <a:lnTo>
                    <a:pt x="273" y="421"/>
                  </a:lnTo>
                  <a:lnTo>
                    <a:pt x="273" y="429"/>
                  </a:lnTo>
                  <a:lnTo>
                    <a:pt x="276" y="435"/>
                  </a:lnTo>
                  <a:lnTo>
                    <a:pt x="290" y="443"/>
                  </a:lnTo>
                  <a:lnTo>
                    <a:pt x="199" y="443"/>
                  </a:lnTo>
                  <a:lnTo>
                    <a:pt x="207" y="438"/>
                  </a:lnTo>
                  <a:lnTo>
                    <a:pt x="213" y="432"/>
                  </a:lnTo>
                  <a:lnTo>
                    <a:pt x="216" y="426"/>
                  </a:lnTo>
                  <a:lnTo>
                    <a:pt x="216" y="421"/>
                  </a:lnTo>
                  <a:lnTo>
                    <a:pt x="216" y="250"/>
                  </a:lnTo>
                  <a:lnTo>
                    <a:pt x="216" y="233"/>
                  </a:lnTo>
                  <a:lnTo>
                    <a:pt x="213" y="219"/>
                  </a:lnTo>
                  <a:lnTo>
                    <a:pt x="207" y="207"/>
                  </a:lnTo>
                  <a:lnTo>
                    <a:pt x="202" y="196"/>
                  </a:lnTo>
                  <a:lnTo>
                    <a:pt x="190" y="188"/>
                  </a:lnTo>
                  <a:lnTo>
                    <a:pt x="179" y="182"/>
                  </a:lnTo>
                  <a:lnTo>
                    <a:pt x="165" y="179"/>
                  </a:lnTo>
                  <a:lnTo>
                    <a:pt x="148" y="176"/>
                  </a:lnTo>
                  <a:lnTo>
                    <a:pt x="128" y="179"/>
                  </a:lnTo>
                  <a:lnTo>
                    <a:pt x="108" y="188"/>
                  </a:lnTo>
                  <a:lnTo>
                    <a:pt x="91" y="196"/>
                  </a:lnTo>
                  <a:lnTo>
                    <a:pt x="77" y="210"/>
                  </a:lnTo>
                  <a:lnTo>
                    <a:pt x="77" y="421"/>
                  </a:lnTo>
                  <a:lnTo>
                    <a:pt x="80" y="426"/>
                  </a:lnTo>
                  <a:lnTo>
                    <a:pt x="82" y="432"/>
                  </a:lnTo>
                  <a:lnTo>
                    <a:pt x="88" y="438"/>
                  </a:lnTo>
                  <a:lnTo>
                    <a:pt x="97" y="443"/>
                  </a:lnTo>
                  <a:lnTo>
                    <a:pt x="6" y="443"/>
                  </a:lnTo>
                  <a:lnTo>
                    <a:pt x="11" y="438"/>
                  </a:lnTo>
                  <a:lnTo>
                    <a:pt x="17" y="432"/>
                  </a:lnTo>
                  <a:lnTo>
                    <a:pt x="20" y="426"/>
                  </a:lnTo>
                  <a:lnTo>
                    <a:pt x="20" y="421"/>
                  </a:lnTo>
                  <a:lnTo>
                    <a:pt x="20" y="40"/>
                  </a:lnTo>
                  <a:lnTo>
                    <a:pt x="20" y="31"/>
                  </a:lnTo>
                  <a:lnTo>
                    <a:pt x="17" y="23"/>
                  </a:lnTo>
                  <a:lnTo>
                    <a:pt x="0" y="14"/>
                  </a:lnTo>
                  <a:lnTo>
                    <a:pt x="77" y="0"/>
                  </a:lnTo>
                  <a:lnTo>
                    <a:pt x="77" y="185"/>
                  </a:lnTo>
                  <a:lnTo>
                    <a:pt x="102" y="165"/>
                  </a:lnTo>
                  <a:lnTo>
                    <a:pt x="128" y="151"/>
                  </a:lnTo>
                  <a:lnTo>
                    <a:pt x="153" y="142"/>
                  </a:lnTo>
                  <a:lnTo>
                    <a:pt x="176" y="139"/>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800"/>
            </a:p>
          </p:txBody>
        </p:sp>
        <p:sp>
          <p:nvSpPr>
            <p:cNvPr id="9" name="Freeform 1735"/>
            <p:cNvSpPr>
              <a:spLocks/>
            </p:cNvSpPr>
            <p:nvPr userDrawn="1"/>
          </p:nvSpPr>
          <p:spPr bwMode="auto">
            <a:xfrm>
              <a:off x="3274" y="3110"/>
              <a:ext cx="475" cy="304"/>
            </a:xfrm>
            <a:custGeom>
              <a:avLst/>
              <a:gdLst>
                <a:gd name="T0" fmla="*/ 364 w 475"/>
                <a:gd name="T1" fmla="*/ 0 h 304"/>
                <a:gd name="T2" fmla="*/ 398 w 475"/>
                <a:gd name="T3" fmla="*/ 6 h 304"/>
                <a:gd name="T4" fmla="*/ 429 w 475"/>
                <a:gd name="T5" fmla="*/ 23 h 304"/>
                <a:gd name="T6" fmla="*/ 444 w 475"/>
                <a:gd name="T7" fmla="*/ 37 h 304"/>
                <a:gd name="T8" fmla="*/ 458 w 475"/>
                <a:gd name="T9" fmla="*/ 68 h 304"/>
                <a:gd name="T10" fmla="*/ 458 w 475"/>
                <a:gd name="T11" fmla="*/ 282 h 304"/>
                <a:gd name="T12" fmla="*/ 461 w 475"/>
                <a:gd name="T13" fmla="*/ 287 h 304"/>
                <a:gd name="T14" fmla="*/ 463 w 475"/>
                <a:gd name="T15" fmla="*/ 293 h 304"/>
                <a:gd name="T16" fmla="*/ 387 w 475"/>
                <a:gd name="T17" fmla="*/ 304 h 304"/>
                <a:gd name="T18" fmla="*/ 392 w 475"/>
                <a:gd name="T19" fmla="*/ 299 h 304"/>
                <a:gd name="T20" fmla="*/ 404 w 475"/>
                <a:gd name="T21" fmla="*/ 287 h 304"/>
                <a:gd name="T22" fmla="*/ 404 w 475"/>
                <a:gd name="T23" fmla="*/ 108 h 304"/>
                <a:gd name="T24" fmla="*/ 404 w 475"/>
                <a:gd name="T25" fmla="*/ 91 h 304"/>
                <a:gd name="T26" fmla="*/ 395 w 475"/>
                <a:gd name="T27" fmla="*/ 66 h 304"/>
                <a:gd name="T28" fmla="*/ 387 w 475"/>
                <a:gd name="T29" fmla="*/ 57 h 304"/>
                <a:gd name="T30" fmla="*/ 367 w 475"/>
                <a:gd name="T31" fmla="*/ 43 h 304"/>
                <a:gd name="T32" fmla="*/ 336 w 475"/>
                <a:gd name="T33" fmla="*/ 37 h 304"/>
                <a:gd name="T34" fmla="*/ 316 w 475"/>
                <a:gd name="T35" fmla="*/ 40 h 304"/>
                <a:gd name="T36" fmla="*/ 282 w 475"/>
                <a:gd name="T37" fmla="*/ 60 h 304"/>
                <a:gd name="T38" fmla="*/ 267 w 475"/>
                <a:gd name="T39" fmla="*/ 77 h 304"/>
                <a:gd name="T40" fmla="*/ 267 w 475"/>
                <a:gd name="T41" fmla="*/ 282 h 304"/>
                <a:gd name="T42" fmla="*/ 270 w 475"/>
                <a:gd name="T43" fmla="*/ 287 h 304"/>
                <a:gd name="T44" fmla="*/ 273 w 475"/>
                <a:gd name="T45" fmla="*/ 293 h 304"/>
                <a:gd name="T46" fmla="*/ 194 w 475"/>
                <a:gd name="T47" fmla="*/ 304 h 304"/>
                <a:gd name="T48" fmla="*/ 202 w 475"/>
                <a:gd name="T49" fmla="*/ 299 h 304"/>
                <a:gd name="T50" fmla="*/ 211 w 475"/>
                <a:gd name="T51" fmla="*/ 287 h 304"/>
                <a:gd name="T52" fmla="*/ 211 w 475"/>
                <a:gd name="T53" fmla="*/ 105 h 304"/>
                <a:gd name="T54" fmla="*/ 211 w 475"/>
                <a:gd name="T55" fmla="*/ 88 h 304"/>
                <a:gd name="T56" fmla="*/ 202 w 475"/>
                <a:gd name="T57" fmla="*/ 63 h 304"/>
                <a:gd name="T58" fmla="*/ 185 w 475"/>
                <a:gd name="T59" fmla="*/ 46 h 304"/>
                <a:gd name="T60" fmla="*/ 160 w 475"/>
                <a:gd name="T61" fmla="*/ 37 h 304"/>
                <a:gd name="T62" fmla="*/ 145 w 475"/>
                <a:gd name="T63" fmla="*/ 37 h 304"/>
                <a:gd name="T64" fmla="*/ 108 w 475"/>
                <a:gd name="T65" fmla="*/ 46 h 304"/>
                <a:gd name="T66" fmla="*/ 80 w 475"/>
                <a:gd name="T67" fmla="*/ 68 h 304"/>
                <a:gd name="T68" fmla="*/ 80 w 475"/>
                <a:gd name="T69" fmla="*/ 282 h 304"/>
                <a:gd name="T70" fmla="*/ 83 w 475"/>
                <a:gd name="T71" fmla="*/ 293 h 304"/>
                <a:gd name="T72" fmla="*/ 97 w 475"/>
                <a:gd name="T73" fmla="*/ 304 h 304"/>
                <a:gd name="T74" fmla="*/ 6 w 475"/>
                <a:gd name="T75" fmla="*/ 304 h 304"/>
                <a:gd name="T76" fmla="*/ 20 w 475"/>
                <a:gd name="T77" fmla="*/ 293 h 304"/>
                <a:gd name="T78" fmla="*/ 23 w 475"/>
                <a:gd name="T79" fmla="*/ 282 h 304"/>
                <a:gd name="T80" fmla="*/ 23 w 475"/>
                <a:gd name="T81" fmla="*/ 40 h 304"/>
                <a:gd name="T82" fmla="*/ 18 w 475"/>
                <a:gd name="T83" fmla="*/ 23 h 304"/>
                <a:gd name="T84" fmla="*/ 9 w 475"/>
                <a:gd name="T85" fmla="*/ 17 h 304"/>
                <a:gd name="T86" fmla="*/ 80 w 475"/>
                <a:gd name="T87" fmla="*/ 0 h 304"/>
                <a:gd name="T88" fmla="*/ 80 w 475"/>
                <a:gd name="T89" fmla="*/ 43 h 304"/>
                <a:gd name="T90" fmla="*/ 123 w 475"/>
                <a:gd name="T91" fmla="*/ 14 h 304"/>
                <a:gd name="T92" fmla="*/ 134 w 475"/>
                <a:gd name="T93" fmla="*/ 9 h 304"/>
                <a:gd name="T94" fmla="*/ 160 w 475"/>
                <a:gd name="T95" fmla="*/ 0 h 304"/>
                <a:gd name="T96" fmla="*/ 174 w 475"/>
                <a:gd name="T97" fmla="*/ 0 h 304"/>
                <a:gd name="T98" fmla="*/ 202 w 475"/>
                <a:gd name="T99" fmla="*/ 3 h 304"/>
                <a:gd name="T100" fmla="*/ 228 w 475"/>
                <a:gd name="T101" fmla="*/ 14 h 304"/>
                <a:gd name="T102" fmla="*/ 239 w 475"/>
                <a:gd name="T103" fmla="*/ 23 h 304"/>
                <a:gd name="T104" fmla="*/ 256 w 475"/>
                <a:gd name="T105" fmla="*/ 43 h 304"/>
                <a:gd name="T106" fmla="*/ 262 w 475"/>
                <a:gd name="T107" fmla="*/ 57 h 304"/>
                <a:gd name="T108" fmla="*/ 307 w 475"/>
                <a:gd name="T109" fmla="*/ 17 h 304"/>
                <a:gd name="T110" fmla="*/ 321 w 475"/>
                <a:gd name="T111" fmla="*/ 9 h 304"/>
                <a:gd name="T112" fmla="*/ 350 w 475"/>
                <a:gd name="T113" fmla="*/ 0 h 304"/>
                <a:gd name="T114" fmla="*/ 364 w 475"/>
                <a:gd name="T115" fmla="*/ 0 h 3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75" h="304">
                  <a:moveTo>
                    <a:pt x="364" y="0"/>
                  </a:moveTo>
                  <a:lnTo>
                    <a:pt x="364" y="0"/>
                  </a:lnTo>
                  <a:lnTo>
                    <a:pt x="381" y="0"/>
                  </a:lnTo>
                  <a:lnTo>
                    <a:pt x="398" y="6"/>
                  </a:lnTo>
                  <a:lnTo>
                    <a:pt x="415" y="14"/>
                  </a:lnTo>
                  <a:lnTo>
                    <a:pt x="429" y="23"/>
                  </a:lnTo>
                  <a:lnTo>
                    <a:pt x="444" y="37"/>
                  </a:lnTo>
                  <a:lnTo>
                    <a:pt x="452" y="51"/>
                  </a:lnTo>
                  <a:lnTo>
                    <a:pt x="458" y="68"/>
                  </a:lnTo>
                  <a:lnTo>
                    <a:pt x="458" y="88"/>
                  </a:lnTo>
                  <a:lnTo>
                    <a:pt x="458" y="282"/>
                  </a:lnTo>
                  <a:lnTo>
                    <a:pt x="461" y="287"/>
                  </a:lnTo>
                  <a:lnTo>
                    <a:pt x="463" y="293"/>
                  </a:lnTo>
                  <a:lnTo>
                    <a:pt x="475" y="304"/>
                  </a:lnTo>
                  <a:lnTo>
                    <a:pt x="387" y="304"/>
                  </a:lnTo>
                  <a:lnTo>
                    <a:pt x="392" y="299"/>
                  </a:lnTo>
                  <a:lnTo>
                    <a:pt x="398" y="293"/>
                  </a:lnTo>
                  <a:lnTo>
                    <a:pt x="404" y="287"/>
                  </a:lnTo>
                  <a:lnTo>
                    <a:pt x="404" y="282"/>
                  </a:lnTo>
                  <a:lnTo>
                    <a:pt x="404" y="108"/>
                  </a:lnTo>
                  <a:lnTo>
                    <a:pt x="404" y="91"/>
                  </a:lnTo>
                  <a:lnTo>
                    <a:pt x="401" y="80"/>
                  </a:lnTo>
                  <a:lnTo>
                    <a:pt x="395" y="66"/>
                  </a:lnTo>
                  <a:lnTo>
                    <a:pt x="387" y="57"/>
                  </a:lnTo>
                  <a:lnTo>
                    <a:pt x="378" y="49"/>
                  </a:lnTo>
                  <a:lnTo>
                    <a:pt x="367" y="43"/>
                  </a:lnTo>
                  <a:lnTo>
                    <a:pt x="353" y="37"/>
                  </a:lnTo>
                  <a:lnTo>
                    <a:pt x="336" y="37"/>
                  </a:lnTo>
                  <a:lnTo>
                    <a:pt x="316" y="40"/>
                  </a:lnTo>
                  <a:lnTo>
                    <a:pt x="299" y="46"/>
                  </a:lnTo>
                  <a:lnTo>
                    <a:pt x="282" y="60"/>
                  </a:lnTo>
                  <a:lnTo>
                    <a:pt x="267" y="77"/>
                  </a:lnTo>
                  <a:lnTo>
                    <a:pt x="267" y="85"/>
                  </a:lnTo>
                  <a:lnTo>
                    <a:pt x="267" y="282"/>
                  </a:lnTo>
                  <a:lnTo>
                    <a:pt x="270" y="287"/>
                  </a:lnTo>
                  <a:lnTo>
                    <a:pt x="273" y="293"/>
                  </a:lnTo>
                  <a:lnTo>
                    <a:pt x="285" y="304"/>
                  </a:lnTo>
                  <a:lnTo>
                    <a:pt x="194" y="304"/>
                  </a:lnTo>
                  <a:lnTo>
                    <a:pt x="202" y="299"/>
                  </a:lnTo>
                  <a:lnTo>
                    <a:pt x="208" y="293"/>
                  </a:lnTo>
                  <a:lnTo>
                    <a:pt x="211" y="287"/>
                  </a:lnTo>
                  <a:lnTo>
                    <a:pt x="211" y="282"/>
                  </a:lnTo>
                  <a:lnTo>
                    <a:pt x="211" y="105"/>
                  </a:lnTo>
                  <a:lnTo>
                    <a:pt x="211" y="88"/>
                  </a:lnTo>
                  <a:lnTo>
                    <a:pt x="208" y="74"/>
                  </a:lnTo>
                  <a:lnTo>
                    <a:pt x="202" y="63"/>
                  </a:lnTo>
                  <a:lnTo>
                    <a:pt x="194" y="54"/>
                  </a:lnTo>
                  <a:lnTo>
                    <a:pt x="185" y="46"/>
                  </a:lnTo>
                  <a:lnTo>
                    <a:pt x="174" y="40"/>
                  </a:lnTo>
                  <a:lnTo>
                    <a:pt x="160" y="37"/>
                  </a:lnTo>
                  <a:lnTo>
                    <a:pt x="145" y="37"/>
                  </a:lnTo>
                  <a:lnTo>
                    <a:pt x="125" y="40"/>
                  </a:lnTo>
                  <a:lnTo>
                    <a:pt x="108" y="46"/>
                  </a:lnTo>
                  <a:lnTo>
                    <a:pt x="94" y="54"/>
                  </a:lnTo>
                  <a:lnTo>
                    <a:pt x="80" y="68"/>
                  </a:lnTo>
                  <a:lnTo>
                    <a:pt x="80" y="282"/>
                  </a:lnTo>
                  <a:lnTo>
                    <a:pt x="80" y="287"/>
                  </a:lnTo>
                  <a:lnTo>
                    <a:pt x="83" y="293"/>
                  </a:lnTo>
                  <a:lnTo>
                    <a:pt x="97" y="304"/>
                  </a:lnTo>
                  <a:lnTo>
                    <a:pt x="6" y="304"/>
                  </a:lnTo>
                  <a:lnTo>
                    <a:pt x="15" y="299"/>
                  </a:lnTo>
                  <a:lnTo>
                    <a:pt x="20" y="293"/>
                  </a:lnTo>
                  <a:lnTo>
                    <a:pt x="23" y="287"/>
                  </a:lnTo>
                  <a:lnTo>
                    <a:pt x="23" y="282"/>
                  </a:lnTo>
                  <a:lnTo>
                    <a:pt x="23" y="40"/>
                  </a:lnTo>
                  <a:lnTo>
                    <a:pt x="23" y="31"/>
                  </a:lnTo>
                  <a:lnTo>
                    <a:pt x="18" y="23"/>
                  </a:lnTo>
                  <a:lnTo>
                    <a:pt x="9" y="17"/>
                  </a:lnTo>
                  <a:lnTo>
                    <a:pt x="0" y="14"/>
                  </a:lnTo>
                  <a:lnTo>
                    <a:pt x="80" y="0"/>
                  </a:lnTo>
                  <a:lnTo>
                    <a:pt x="80" y="43"/>
                  </a:lnTo>
                  <a:lnTo>
                    <a:pt x="100" y="29"/>
                  </a:lnTo>
                  <a:lnTo>
                    <a:pt x="123" y="14"/>
                  </a:lnTo>
                  <a:lnTo>
                    <a:pt x="134" y="9"/>
                  </a:lnTo>
                  <a:lnTo>
                    <a:pt x="145" y="3"/>
                  </a:lnTo>
                  <a:lnTo>
                    <a:pt x="160" y="0"/>
                  </a:lnTo>
                  <a:lnTo>
                    <a:pt x="174" y="0"/>
                  </a:lnTo>
                  <a:lnTo>
                    <a:pt x="188" y="0"/>
                  </a:lnTo>
                  <a:lnTo>
                    <a:pt x="202" y="3"/>
                  </a:lnTo>
                  <a:lnTo>
                    <a:pt x="213" y="9"/>
                  </a:lnTo>
                  <a:lnTo>
                    <a:pt x="228" y="14"/>
                  </a:lnTo>
                  <a:lnTo>
                    <a:pt x="239" y="23"/>
                  </a:lnTo>
                  <a:lnTo>
                    <a:pt x="248" y="31"/>
                  </a:lnTo>
                  <a:lnTo>
                    <a:pt x="256" y="43"/>
                  </a:lnTo>
                  <a:lnTo>
                    <a:pt x="262" y="57"/>
                  </a:lnTo>
                  <a:lnTo>
                    <a:pt x="282" y="34"/>
                  </a:lnTo>
                  <a:lnTo>
                    <a:pt x="307" y="17"/>
                  </a:lnTo>
                  <a:lnTo>
                    <a:pt x="321" y="9"/>
                  </a:lnTo>
                  <a:lnTo>
                    <a:pt x="336" y="3"/>
                  </a:lnTo>
                  <a:lnTo>
                    <a:pt x="350" y="0"/>
                  </a:lnTo>
                  <a:lnTo>
                    <a:pt x="364" y="0"/>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800"/>
            </a:p>
          </p:txBody>
        </p:sp>
        <p:sp>
          <p:nvSpPr>
            <p:cNvPr id="10" name="Freeform 1736"/>
            <p:cNvSpPr>
              <a:spLocks/>
            </p:cNvSpPr>
            <p:nvPr userDrawn="1"/>
          </p:nvSpPr>
          <p:spPr bwMode="auto">
            <a:xfrm>
              <a:off x="4070" y="3059"/>
              <a:ext cx="184" cy="361"/>
            </a:xfrm>
            <a:custGeom>
              <a:avLst/>
              <a:gdLst>
                <a:gd name="T0" fmla="*/ 85 w 184"/>
                <a:gd name="T1" fmla="*/ 0 h 361"/>
                <a:gd name="T2" fmla="*/ 85 w 184"/>
                <a:gd name="T3" fmla="*/ 60 h 361"/>
                <a:gd name="T4" fmla="*/ 173 w 184"/>
                <a:gd name="T5" fmla="*/ 60 h 361"/>
                <a:gd name="T6" fmla="*/ 150 w 184"/>
                <a:gd name="T7" fmla="*/ 85 h 361"/>
                <a:gd name="T8" fmla="*/ 82 w 184"/>
                <a:gd name="T9" fmla="*/ 85 h 361"/>
                <a:gd name="T10" fmla="*/ 82 w 184"/>
                <a:gd name="T11" fmla="*/ 267 h 361"/>
                <a:gd name="T12" fmla="*/ 82 w 184"/>
                <a:gd name="T13" fmla="*/ 267 h 361"/>
                <a:gd name="T14" fmla="*/ 85 w 184"/>
                <a:gd name="T15" fmla="*/ 284 h 361"/>
                <a:gd name="T16" fmla="*/ 88 w 184"/>
                <a:gd name="T17" fmla="*/ 296 h 361"/>
                <a:gd name="T18" fmla="*/ 91 w 184"/>
                <a:gd name="T19" fmla="*/ 307 h 361"/>
                <a:gd name="T20" fmla="*/ 99 w 184"/>
                <a:gd name="T21" fmla="*/ 318 h 361"/>
                <a:gd name="T22" fmla="*/ 105 w 184"/>
                <a:gd name="T23" fmla="*/ 324 h 361"/>
                <a:gd name="T24" fmla="*/ 116 w 184"/>
                <a:gd name="T25" fmla="*/ 330 h 361"/>
                <a:gd name="T26" fmla="*/ 128 w 184"/>
                <a:gd name="T27" fmla="*/ 333 h 361"/>
                <a:gd name="T28" fmla="*/ 142 w 184"/>
                <a:gd name="T29" fmla="*/ 335 h 361"/>
                <a:gd name="T30" fmla="*/ 142 w 184"/>
                <a:gd name="T31" fmla="*/ 335 h 361"/>
                <a:gd name="T32" fmla="*/ 156 w 184"/>
                <a:gd name="T33" fmla="*/ 333 h 361"/>
                <a:gd name="T34" fmla="*/ 165 w 184"/>
                <a:gd name="T35" fmla="*/ 330 h 361"/>
                <a:gd name="T36" fmla="*/ 165 w 184"/>
                <a:gd name="T37" fmla="*/ 330 h 361"/>
                <a:gd name="T38" fmla="*/ 184 w 184"/>
                <a:gd name="T39" fmla="*/ 318 h 361"/>
                <a:gd name="T40" fmla="*/ 184 w 184"/>
                <a:gd name="T41" fmla="*/ 318 h 361"/>
                <a:gd name="T42" fmla="*/ 182 w 184"/>
                <a:gd name="T43" fmla="*/ 324 h 361"/>
                <a:gd name="T44" fmla="*/ 179 w 184"/>
                <a:gd name="T45" fmla="*/ 333 h 361"/>
                <a:gd name="T46" fmla="*/ 162 w 184"/>
                <a:gd name="T47" fmla="*/ 347 h 361"/>
                <a:gd name="T48" fmla="*/ 162 w 184"/>
                <a:gd name="T49" fmla="*/ 347 h 361"/>
                <a:gd name="T50" fmla="*/ 153 w 184"/>
                <a:gd name="T51" fmla="*/ 352 h 361"/>
                <a:gd name="T52" fmla="*/ 142 w 184"/>
                <a:gd name="T53" fmla="*/ 358 h 361"/>
                <a:gd name="T54" fmla="*/ 130 w 184"/>
                <a:gd name="T55" fmla="*/ 361 h 361"/>
                <a:gd name="T56" fmla="*/ 119 w 184"/>
                <a:gd name="T57" fmla="*/ 361 h 361"/>
                <a:gd name="T58" fmla="*/ 119 w 184"/>
                <a:gd name="T59" fmla="*/ 361 h 361"/>
                <a:gd name="T60" fmla="*/ 99 w 184"/>
                <a:gd name="T61" fmla="*/ 361 h 361"/>
                <a:gd name="T62" fmla="*/ 82 w 184"/>
                <a:gd name="T63" fmla="*/ 355 h 361"/>
                <a:gd name="T64" fmla="*/ 65 w 184"/>
                <a:gd name="T65" fmla="*/ 347 h 361"/>
                <a:gd name="T66" fmla="*/ 54 w 184"/>
                <a:gd name="T67" fmla="*/ 335 h 361"/>
                <a:gd name="T68" fmla="*/ 54 w 184"/>
                <a:gd name="T69" fmla="*/ 335 h 361"/>
                <a:gd name="T70" fmla="*/ 42 w 184"/>
                <a:gd name="T71" fmla="*/ 324 h 361"/>
                <a:gd name="T72" fmla="*/ 34 w 184"/>
                <a:gd name="T73" fmla="*/ 307 h 361"/>
                <a:gd name="T74" fmla="*/ 31 w 184"/>
                <a:gd name="T75" fmla="*/ 290 h 361"/>
                <a:gd name="T76" fmla="*/ 28 w 184"/>
                <a:gd name="T77" fmla="*/ 267 h 361"/>
                <a:gd name="T78" fmla="*/ 28 w 184"/>
                <a:gd name="T79" fmla="*/ 85 h 361"/>
                <a:gd name="T80" fmla="*/ 0 w 184"/>
                <a:gd name="T81" fmla="*/ 85 h 361"/>
                <a:gd name="T82" fmla="*/ 85 w 184"/>
                <a:gd name="T83" fmla="*/ 0 h 361"/>
                <a:gd name="T84" fmla="*/ 85 w 184"/>
                <a:gd name="T85" fmla="*/ 0 h 3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84" h="361">
                  <a:moveTo>
                    <a:pt x="85" y="0"/>
                  </a:moveTo>
                  <a:lnTo>
                    <a:pt x="85" y="60"/>
                  </a:lnTo>
                  <a:lnTo>
                    <a:pt x="173" y="60"/>
                  </a:lnTo>
                  <a:lnTo>
                    <a:pt x="150" y="85"/>
                  </a:lnTo>
                  <a:lnTo>
                    <a:pt x="82" y="85"/>
                  </a:lnTo>
                  <a:lnTo>
                    <a:pt x="82" y="267"/>
                  </a:lnTo>
                  <a:lnTo>
                    <a:pt x="85" y="284"/>
                  </a:lnTo>
                  <a:lnTo>
                    <a:pt x="88" y="296"/>
                  </a:lnTo>
                  <a:lnTo>
                    <a:pt x="91" y="307"/>
                  </a:lnTo>
                  <a:lnTo>
                    <a:pt x="99" y="318"/>
                  </a:lnTo>
                  <a:lnTo>
                    <a:pt x="105" y="324"/>
                  </a:lnTo>
                  <a:lnTo>
                    <a:pt x="116" y="330"/>
                  </a:lnTo>
                  <a:lnTo>
                    <a:pt x="128" y="333"/>
                  </a:lnTo>
                  <a:lnTo>
                    <a:pt x="142" y="335"/>
                  </a:lnTo>
                  <a:lnTo>
                    <a:pt x="156" y="333"/>
                  </a:lnTo>
                  <a:lnTo>
                    <a:pt x="165" y="330"/>
                  </a:lnTo>
                  <a:lnTo>
                    <a:pt x="184" y="318"/>
                  </a:lnTo>
                  <a:lnTo>
                    <a:pt x="182" y="324"/>
                  </a:lnTo>
                  <a:lnTo>
                    <a:pt x="179" y="333"/>
                  </a:lnTo>
                  <a:lnTo>
                    <a:pt x="162" y="347"/>
                  </a:lnTo>
                  <a:lnTo>
                    <a:pt x="153" y="352"/>
                  </a:lnTo>
                  <a:lnTo>
                    <a:pt x="142" y="358"/>
                  </a:lnTo>
                  <a:lnTo>
                    <a:pt x="130" y="361"/>
                  </a:lnTo>
                  <a:lnTo>
                    <a:pt x="119" y="361"/>
                  </a:lnTo>
                  <a:lnTo>
                    <a:pt x="99" y="361"/>
                  </a:lnTo>
                  <a:lnTo>
                    <a:pt x="82" y="355"/>
                  </a:lnTo>
                  <a:lnTo>
                    <a:pt x="65" y="347"/>
                  </a:lnTo>
                  <a:lnTo>
                    <a:pt x="54" y="335"/>
                  </a:lnTo>
                  <a:lnTo>
                    <a:pt x="42" y="324"/>
                  </a:lnTo>
                  <a:lnTo>
                    <a:pt x="34" y="307"/>
                  </a:lnTo>
                  <a:lnTo>
                    <a:pt x="31" y="290"/>
                  </a:lnTo>
                  <a:lnTo>
                    <a:pt x="28" y="267"/>
                  </a:lnTo>
                  <a:lnTo>
                    <a:pt x="28" y="85"/>
                  </a:lnTo>
                  <a:lnTo>
                    <a:pt x="0" y="85"/>
                  </a:lnTo>
                  <a:lnTo>
                    <a:pt x="85" y="0"/>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800"/>
            </a:p>
          </p:txBody>
        </p:sp>
        <p:sp>
          <p:nvSpPr>
            <p:cNvPr id="11" name="Freeform 1737"/>
            <p:cNvSpPr>
              <a:spLocks noEditPoints="1"/>
            </p:cNvSpPr>
            <p:nvPr userDrawn="1"/>
          </p:nvSpPr>
          <p:spPr bwMode="auto">
            <a:xfrm>
              <a:off x="4252" y="3110"/>
              <a:ext cx="284" cy="310"/>
            </a:xfrm>
            <a:custGeom>
              <a:avLst/>
              <a:gdLst>
                <a:gd name="T0" fmla="*/ 144 w 284"/>
                <a:gd name="T1" fmla="*/ 0 h 310"/>
                <a:gd name="T2" fmla="*/ 184 w 284"/>
                <a:gd name="T3" fmla="*/ 6 h 310"/>
                <a:gd name="T4" fmla="*/ 221 w 284"/>
                <a:gd name="T5" fmla="*/ 23 h 310"/>
                <a:gd name="T6" fmla="*/ 235 w 284"/>
                <a:gd name="T7" fmla="*/ 34 h 310"/>
                <a:gd name="T8" fmla="*/ 261 w 284"/>
                <a:gd name="T9" fmla="*/ 63 h 310"/>
                <a:gd name="T10" fmla="*/ 269 w 284"/>
                <a:gd name="T11" fmla="*/ 80 h 310"/>
                <a:gd name="T12" fmla="*/ 281 w 284"/>
                <a:gd name="T13" fmla="*/ 117 h 310"/>
                <a:gd name="T14" fmla="*/ 284 w 284"/>
                <a:gd name="T15" fmla="*/ 156 h 310"/>
                <a:gd name="T16" fmla="*/ 284 w 284"/>
                <a:gd name="T17" fmla="*/ 174 h 310"/>
                <a:gd name="T18" fmla="*/ 272 w 284"/>
                <a:gd name="T19" fmla="*/ 210 h 310"/>
                <a:gd name="T20" fmla="*/ 267 w 284"/>
                <a:gd name="T21" fmla="*/ 230 h 310"/>
                <a:gd name="T22" fmla="*/ 244 w 284"/>
                <a:gd name="T23" fmla="*/ 262 h 310"/>
                <a:gd name="T24" fmla="*/ 215 w 284"/>
                <a:gd name="T25" fmla="*/ 290 h 310"/>
                <a:gd name="T26" fmla="*/ 198 w 284"/>
                <a:gd name="T27" fmla="*/ 299 h 310"/>
                <a:gd name="T28" fmla="*/ 161 w 284"/>
                <a:gd name="T29" fmla="*/ 310 h 310"/>
                <a:gd name="T30" fmla="*/ 142 w 284"/>
                <a:gd name="T31" fmla="*/ 310 h 310"/>
                <a:gd name="T32" fmla="*/ 93 w 284"/>
                <a:gd name="T33" fmla="*/ 304 h 310"/>
                <a:gd name="T34" fmla="*/ 68 w 284"/>
                <a:gd name="T35" fmla="*/ 293 h 310"/>
                <a:gd name="T36" fmla="*/ 45 w 284"/>
                <a:gd name="T37" fmla="*/ 273 h 310"/>
                <a:gd name="T38" fmla="*/ 36 w 284"/>
                <a:gd name="T39" fmla="*/ 264 h 310"/>
                <a:gd name="T40" fmla="*/ 11 w 284"/>
                <a:gd name="T41" fmla="*/ 213 h 310"/>
                <a:gd name="T42" fmla="*/ 0 w 284"/>
                <a:gd name="T43" fmla="*/ 156 h 310"/>
                <a:gd name="T44" fmla="*/ 2 w 284"/>
                <a:gd name="T45" fmla="*/ 137 h 310"/>
                <a:gd name="T46" fmla="*/ 11 w 284"/>
                <a:gd name="T47" fmla="*/ 100 h 310"/>
                <a:gd name="T48" fmla="*/ 19 w 284"/>
                <a:gd name="T49" fmla="*/ 80 h 310"/>
                <a:gd name="T50" fmla="*/ 39 w 284"/>
                <a:gd name="T51" fmla="*/ 49 h 310"/>
                <a:gd name="T52" fmla="*/ 68 w 284"/>
                <a:gd name="T53" fmla="*/ 23 h 310"/>
                <a:gd name="T54" fmla="*/ 85 w 284"/>
                <a:gd name="T55" fmla="*/ 12 h 310"/>
                <a:gd name="T56" fmla="*/ 122 w 284"/>
                <a:gd name="T57" fmla="*/ 0 h 310"/>
                <a:gd name="T58" fmla="*/ 144 w 284"/>
                <a:gd name="T59" fmla="*/ 0 h 310"/>
                <a:gd name="T60" fmla="*/ 139 w 284"/>
                <a:gd name="T61" fmla="*/ 23 h 310"/>
                <a:gd name="T62" fmla="*/ 102 w 284"/>
                <a:gd name="T63" fmla="*/ 34 h 310"/>
                <a:gd name="T64" fmla="*/ 76 w 284"/>
                <a:gd name="T65" fmla="*/ 66 h 310"/>
                <a:gd name="T66" fmla="*/ 68 w 284"/>
                <a:gd name="T67" fmla="*/ 85 h 310"/>
                <a:gd name="T68" fmla="*/ 59 w 284"/>
                <a:gd name="T69" fmla="*/ 131 h 310"/>
                <a:gd name="T70" fmla="*/ 59 w 284"/>
                <a:gd name="T71" fmla="*/ 159 h 310"/>
                <a:gd name="T72" fmla="*/ 68 w 284"/>
                <a:gd name="T73" fmla="*/ 210 h 310"/>
                <a:gd name="T74" fmla="*/ 85 w 284"/>
                <a:gd name="T75" fmla="*/ 250 h 310"/>
                <a:gd name="T76" fmla="*/ 96 w 284"/>
                <a:gd name="T77" fmla="*/ 267 h 310"/>
                <a:gd name="T78" fmla="*/ 127 w 284"/>
                <a:gd name="T79" fmla="*/ 284 h 310"/>
                <a:gd name="T80" fmla="*/ 147 w 284"/>
                <a:gd name="T81" fmla="*/ 284 h 310"/>
                <a:gd name="T82" fmla="*/ 181 w 284"/>
                <a:gd name="T83" fmla="*/ 273 h 310"/>
                <a:gd name="T84" fmla="*/ 207 w 284"/>
                <a:gd name="T85" fmla="*/ 245 h 310"/>
                <a:gd name="T86" fmla="*/ 215 w 284"/>
                <a:gd name="T87" fmla="*/ 225 h 310"/>
                <a:gd name="T88" fmla="*/ 224 w 284"/>
                <a:gd name="T89" fmla="*/ 179 h 310"/>
                <a:gd name="T90" fmla="*/ 224 w 284"/>
                <a:gd name="T91" fmla="*/ 151 h 310"/>
                <a:gd name="T92" fmla="*/ 213 w 284"/>
                <a:gd name="T93" fmla="*/ 85 h 310"/>
                <a:gd name="T94" fmla="*/ 201 w 284"/>
                <a:gd name="T95" fmla="*/ 60 h 310"/>
                <a:gd name="T96" fmla="*/ 184 w 284"/>
                <a:gd name="T97" fmla="*/ 40 h 310"/>
                <a:gd name="T98" fmla="*/ 164 w 284"/>
                <a:gd name="T99" fmla="*/ 29 h 310"/>
                <a:gd name="T100" fmla="*/ 139 w 284"/>
                <a:gd name="T101" fmla="*/ 23 h 31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84" h="310">
                  <a:moveTo>
                    <a:pt x="144" y="0"/>
                  </a:moveTo>
                  <a:lnTo>
                    <a:pt x="144" y="0"/>
                  </a:lnTo>
                  <a:lnTo>
                    <a:pt x="164" y="0"/>
                  </a:lnTo>
                  <a:lnTo>
                    <a:pt x="184" y="6"/>
                  </a:lnTo>
                  <a:lnTo>
                    <a:pt x="204" y="12"/>
                  </a:lnTo>
                  <a:lnTo>
                    <a:pt x="221" y="23"/>
                  </a:lnTo>
                  <a:lnTo>
                    <a:pt x="235" y="34"/>
                  </a:lnTo>
                  <a:lnTo>
                    <a:pt x="250" y="49"/>
                  </a:lnTo>
                  <a:lnTo>
                    <a:pt x="261" y="63"/>
                  </a:lnTo>
                  <a:lnTo>
                    <a:pt x="269" y="80"/>
                  </a:lnTo>
                  <a:lnTo>
                    <a:pt x="275" y="100"/>
                  </a:lnTo>
                  <a:lnTo>
                    <a:pt x="281" y="117"/>
                  </a:lnTo>
                  <a:lnTo>
                    <a:pt x="284" y="137"/>
                  </a:lnTo>
                  <a:lnTo>
                    <a:pt x="284" y="156"/>
                  </a:lnTo>
                  <a:lnTo>
                    <a:pt x="284" y="174"/>
                  </a:lnTo>
                  <a:lnTo>
                    <a:pt x="278" y="193"/>
                  </a:lnTo>
                  <a:lnTo>
                    <a:pt x="272" y="210"/>
                  </a:lnTo>
                  <a:lnTo>
                    <a:pt x="267" y="230"/>
                  </a:lnTo>
                  <a:lnTo>
                    <a:pt x="255" y="247"/>
                  </a:lnTo>
                  <a:lnTo>
                    <a:pt x="244" y="262"/>
                  </a:lnTo>
                  <a:lnTo>
                    <a:pt x="230" y="276"/>
                  </a:lnTo>
                  <a:lnTo>
                    <a:pt x="215" y="290"/>
                  </a:lnTo>
                  <a:lnTo>
                    <a:pt x="198" y="299"/>
                  </a:lnTo>
                  <a:lnTo>
                    <a:pt x="181" y="304"/>
                  </a:lnTo>
                  <a:lnTo>
                    <a:pt x="161" y="310"/>
                  </a:lnTo>
                  <a:lnTo>
                    <a:pt x="142" y="310"/>
                  </a:lnTo>
                  <a:lnTo>
                    <a:pt x="110" y="307"/>
                  </a:lnTo>
                  <a:lnTo>
                    <a:pt x="93" y="304"/>
                  </a:lnTo>
                  <a:lnTo>
                    <a:pt x="82" y="299"/>
                  </a:lnTo>
                  <a:lnTo>
                    <a:pt x="68" y="293"/>
                  </a:lnTo>
                  <a:lnTo>
                    <a:pt x="56" y="284"/>
                  </a:lnTo>
                  <a:lnTo>
                    <a:pt x="45" y="273"/>
                  </a:lnTo>
                  <a:lnTo>
                    <a:pt x="36" y="264"/>
                  </a:lnTo>
                  <a:lnTo>
                    <a:pt x="19" y="239"/>
                  </a:lnTo>
                  <a:lnTo>
                    <a:pt x="11" y="213"/>
                  </a:lnTo>
                  <a:lnTo>
                    <a:pt x="2" y="185"/>
                  </a:lnTo>
                  <a:lnTo>
                    <a:pt x="0" y="156"/>
                  </a:lnTo>
                  <a:lnTo>
                    <a:pt x="2" y="137"/>
                  </a:lnTo>
                  <a:lnTo>
                    <a:pt x="5" y="117"/>
                  </a:lnTo>
                  <a:lnTo>
                    <a:pt x="11" y="100"/>
                  </a:lnTo>
                  <a:lnTo>
                    <a:pt x="19" y="80"/>
                  </a:lnTo>
                  <a:lnTo>
                    <a:pt x="28" y="63"/>
                  </a:lnTo>
                  <a:lnTo>
                    <a:pt x="39" y="49"/>
                  </a:lnTo>
                  <a:lnTo>
                    <a:pt x="54" y="34"/>
                  </a:lnTo>
                  <a:lnTo>
                    <a:pt x="68" y="23"/>
                  </a:lnTo>
                  <a:lnTo>
                    <a:pt x="85" y="12"/>
                  </a:lnTo>
                  <a:lnTo>
                    <a:pt x="105" y="6"/>
                  </a:lnTo>
                  <a:lnTo>
                    <a:pt x="122" y="0"/>
                  </a:lnTo>
                  <a:lnTo>
                    <a:pt x="144" y="0"/>
                  </a:lnTo>
                  <a:close/>
                  <a:moveTo>
                    <a:pt x="139" y="23"/>
                  </a:moveTo>
                  <a:lnTo>
                    <a:pt x="139" y="23"/>
                  </a:lnTo>
                  <a:lnTo>
                    <a:pt x="119" y="26"/>
                  </a:lnTo>
                  <a:lnTo>
                    <a:pt x="102" y="34"/>
                  </a:lnTo>
                  <a:lnTo>
                    <a:pt x="88" y="49"/>
                  </a:lnTo>
                  <a:lnTo>
                    <a:pt x="76" y="66"/>
                  </a:lnTo>
                  <a:lnTo>
                    <a:pt x="68" y="85"/>
                  </a:lnTo>
                  <a:lnTo>
                    <a:pt x="62" y="108"/>
                  </a:lnTo>
                  <a:lnTo>
                    <a:pt x="59" y="131"/>
                  </a:lnTo>
                  <a:lnTo>
                    <a:pt x="59" y="159"/>
                  </a:lnTo>
                  <a:lnTo>
                    <a:pt x="62" y="185"/>
                  </a:lnTo>
                  <a:lnTo>
                    <a:pt x="68" y="210"/>
                  </a:lnTo>
                  <a:lnTo>
                    <a:pt x="73" y="230"/>
                  </a:lnTo>
                  <a:lnTo>
                    <a:pt x="85" y="250"/>
                  </a:lnTo>
                  <a:lnTo>
                    <a:pt x="96" y="267"/>
                  </a:lnTo>
                  <a:lnTo>
                    <a:pt x="113" y="279"/>
                  </a:lnTo>
                  <a:lnTo>
                    <a:pt x="127" y="284"/>
                  </a:lnTo>
                  <a:lnTo>
                    <a:pt x="147" y="284"/>
                  </a:lnTo>
                  <a:lnTo>
                    <a:pt x="164" y="282"/>
                  </a:lnTo>
                  <a:lnTo>
                    <a:pt x="181" y="273"/>
                  </a:lnTo>
                  <a:lnTo>
                    <a:pt x="196" y="262"/>
                  </a:lnTo>
                  <a:lnTo>
                    <a:pt x="207" y="245"/>
                  </a:lnTo>
                  <a:lnTo>
                    <a:pt x="215" y="225"/>
                  </a:lnTo>
                  <a:lnTo>
                    <a:pt x="221" y="202"/>
                  </a:lnTo>
                  <a:lnTo>
                    <a:pt x="224" y="179"/>
                  </a:lnTo>
                  <a:lnTo>
                    <a:pt x="224" y="151"/>
                  </a:lnTo>
                  <a:lnTo>
                    <a:pt x="221" y="117"/>
                  </a:lnTo>
                  <a:lnTo>
                    <a:pt x="213" y="85"/>
                  </a:lnTo>
                  <a:lnTo>
                    <a:pt x="201" y="60"/>
                  </a:lnTo>
                  <a:lnTo>
                    <a:pt x="184" y="40"/>
                  </a:lnTo>
                  <a:lnTo>
                    <a:pt x="176" y="31"/>
                  </a:lnTo>
                  <a:lnTo>
                    <a:pt x="164" y="29"/>
                  </a:lnTo>
                  <a:lnTo>
                    <a:pt x="150" y="23"/>
                  </a:lnTo>
                  <a:lnTo>
                    <a:pt x="139" y="23"/>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800"/>
            </a:p>
          </p:txBody>
        </p:sp>
        <p:sp>
          <p:nvSpPr>
            <p:cNvPr id="12" name="Freeform 1738"/>
            <p:cNvSpPr>
              <a:spLocks/>
            </p:cNvSpPr>
            <p:nvPr userDrawn="1"/>
          </p:nvSpPr>
          <p:spPr bwMode="auto">
            <a:xfrm>
              <a:off x="4547" y="3110"/>
              <a:ext cx="284" cy="304"/>
            </a:xfrm>
            <a:custGeom>
              <a:avLst/>
              <a:gdLst>
                <a:gd name="T0" fmla="*/ 170 w 284"/>
                <a:gd name="T1" fmla="*/ 0 h 304"/>
                <a:gd name="T2" fmla="*/ 219 w 284"/>
                <a:gd name="T3" fmla="*/ 12 h 304"/>
                <a:gd name="T4" fmla="*/ 239 w 284"/>
                <a:gd name="T5" fmla="*/ 23 h 304"/>
                <a:gd name="T6" fmla="*/ 253 w 284"/>
                <a:gd name="T7" fmla="*/ 43 h 304"/>
                <a:gd name="T8" fmla="*/ 264 w 284"/>
                <a:gd name="T9" fmla="*/ 63 h 304"/>
                <a:gd name="T10" fmla="*/ 267 w 284"/>
                <a:gd name="T11" fmla="*/ 88 h 304"/>
                <a:gd name="T12" fmla="*/ 267 w 284"/>
                <a:gd name="T13" fmla="*/ 282 h 304"/>
                <a:gd name="T14" fmla="*/ 270 w 284"/>
                <a:gd name="T15" fmla="*/ 293 h 304"/>
                <a:gd name="T16" fmla="*/ 284 w 284"/>
                <a:gd name="T17" fmla="*/ 304 h 304"/>
                <a:gd name="T18" fmla="*/ 196 w 284"/>
                <a:gd name="T19" fmla="*/ 304 h 304"/>
                <a:gd name="T20" fmla="*/ 207 w 284"/>
                <a:gd name="T21" fmla="*/ 293 h 304"/>
                <a:gd name="T22" fmla="*/ 213 w 284"/>
                <a:gd name="T23" fmla="*/ 282 h 304"/>
                <a:gd name="T24" fmla="*/ 213 w 284"/>
                <a:gd name="T25" fmla="*/ 111 h 304"/>
                <a:gd name="T26" fmla="*/ 207 w 284"/>
                <a:gd name="T27" fmla="*/ 80 h 304"/>
                <a:gd name="T28" fmla="*/ 196 w 284"/>
                <a:gd name="T29" fmla="*/ 57 h 304"/>
                <a:gd name="T30" fmla="*/ 173 w 284"/>
                <a:gd name="T31" fmla="*/ 43 h 304"/>
                <a:gd name="T32" fmla="*/ 145 w 284"/>
                <a:gd name="T33" fmla="*/ 37 h 304"/>
                <a:gd name="T34" fmla="*/ 125 w 284"/>
                <a:gd name="T35" fmla="*/ 40 h 304"/>
                <a:gd name="T36" fmla="*/ 108 w 284"/>
                <a:gd name="T37" fmla="*/ 49 h 304"/>
                <a:gd name="T38" fmla="*/ 79 w 284"/>
                <a:gd name="T39" fmla="*/ 71 h 304"/>
                <a:gd name="T40" fmla="*/ 79 w 284"/>
                <a:gd name="T41" fmla="*/ 282 h 304"/>
                <a:gd name="T42" fmla="*/ 82 w 284"/>
                <a:gd name="T43" fmla="*/ 293 h 304"/>
                <a:gd name="T44" fmla="*/ 97 w 284"/>
                <a:gd name="T45" fmla="*/ 304 h 304"/>
                <a:gd name="T46" fmla="*/ 6 w 284"/>
                <a:gd name="T47" fmla="*/ 304 h 304"/>
                <a:gd name="T48" fmla="*/ 17 w 284"/>
                <a:gd name="T49" fmla="*/ 293 h 304"/>
                <a:gd name="T50" fmla="*/ 23 w 284"/>
                <a:gd name="T51" fmla="*/ 282 h 304"/>
                <a:gd name="T52" fmla="*/ 23 w 284"/>
                <a:gd name="T53" fmla="*/ 40 h 304"/>
                <a:gd name="T54" fmla="*/ 17 w 284"/>
                <a:gd name="T55" fmla="*/ 26 h 304"/>
                <a:gd name="T56" fmla="*/ 0 w 284"/>
                <a:gd name="T57" fmla="*/ 14 h 304"/>
                <a:gd name="T58" fmla="*/ 79 w 284"/>
                <a:gd name="T59" fmla="*/ 46 h 304"/>
                <a:gd name="T60" fmla="*/ 97 w 284"/>
                <a:gd name="T61" fmla="*/ 29 h 304"/>
                <a:gd name="T62" fmla="*/ 119 w 284"/>
                <a:gd name="T63" fmla="*/ 14 h 304"/>
                <a:gd name="T64" fmla="*/ 145 w 284"/>
                <a:gd name="T65" fmla="*/ 3 h 304"/>
                <a:gd name="T66" fmla="*/ 170 w 284"/>
                <a:gd name="T67" fmla="*/ 0 h 30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84" h="304">
                  <a:moveTo>
                    <a:pt x="170" y="0"/>
                  </a:moveTo>
                  <a:lnTo>
                    <a:pt x="170" y="0"/>
                  </a:lnTo>
                  <a:lnTo>
                    <a:pt x="196" y="3"/>
                  </a:lnTo>
                  <a:lnTo>
                    <a:pt x="219" y="12"/>
                  </a:lnTo>
                  <a:lnTo>
                    <a:pt x="239" y="23"/>
                  </a:lnTo>
                  <a:lnTo>
                    <a:pt x="253" y="43"/>
                  </a:lnTo>
                  <a:lnTo>
                    <a:pt x="258" y="51"/>
                  </a:lnTo>
                  <a:lnTo>
                    <a:pt x="264" y="63"/>
                  </a:lnTo>
                  <a:lnTo>
                    <a:pt x="267" y="77"/>
                  </a:lnTo>
                  <a:lnTo>
                    <a:pt x="267" y="88"/>
                  </a:lnTo>
                  <a:lnTo>
                    <a:pt x="267" y="282"/>
                  </a:lnTo>
                  <a:lnTo>
                    <a:pt x="267" y="287"/>
                  </a:lnTo>
                  <a:lnTo>
                    <a:pt x="270" y="293"/>
                  </a:lnTo>
                  <a:lnTo>
                    <a:pt x="284" y="304"/>
                  </a:lnTo>
                  <a:lnTo>
                    <a:pt x="196" y="304"/>
                  </a:lnTo>
                  <a:lnTo>
                    <a:pt x="202" y="301"/>
                  </a:lnTo>
                  <a:lnTo>
                    <a:pt x="207" y="293"/>
                  </a:lnTo>
                  <a:lnTo>
                    <a:pt x="210" y="287"/>
                  </a:lnTo>
                  <a:lnTo>
                    <a:pt x="213" y="282"/>
                  </a:lnTo>
                  <a:lnTo>
                    <a:pt x="213" y="111"/>
                  </a:lnTo>
                  <a:lnTo>
                    <a:pt x="210" y="94"/>
                  </a:lnTo>
                  <a:lnTo>
                    <a:pt x="207" y="80"/>
                  </a:lnTo>
                  <a:lnTo>
                    <a:pt x="202" y="66"/>
                  </a:lnTo>
                  <a:lnTo>
                    <a:pt x="196" y="57"/>
                  </a:lnTo>
                  <a:lnTo>
                    <a:pt x="185" y="49"/>
                  </a:lnTo>
                  <a:lnTo>
                    <a:pt x="173" y="43"/>
                  </a:lnTo>
                  <a:lnTo>
                    <a:pt x="159" y="40"/>
                  </a:lnTo>
                  <a:lnTo>
                    <a:pt x="145" y="37"/>
                  </a:lnTo>
                  <a:lnTo>
                    <a:pt x="125" y="40"/>
                  </a:lnTo>
                  <a:lnTo>
                    <a:pt x="108" y="49"/>
                  </a:lnTo>
                  <a:lnTo>
                    <a:pt x="91" y="57"/>
                  </a:lnTo>
                  <a:lnTo>
                    <a:pt x="79" y="71"/>
                  </a:lnTo>
                  <a:lnTo>
                    <a:pt x="79" y="282"/>
                  </a:lnTo>
                  <a:lnTo>
                    <a:pt x="79" y="287"/>
                  </a:lnTo>
                  <a:lnTo>
                    <a:pt x="82" y="293"/>
                  </a:lnTo>
                  <a:lnTo>
                    <a:pt x="97" y="304"/>
                  </a:lnTo>
                  <a:lnTo>
                    <a:pt x="6" y="304"/>
                  </a:lnTo>
                  <a:lnTo>
                    <a:pt x="14" y="301"/>
                  </a:lnTo>
                  <a:lnTo>
                    <a:pt x="17" y="293"/>
                  </a:lnTo>
                  <a:lnTo>
                    <a:pt x="20" y="287"/>
                  </a:lnTo>
                  <a:lnTo>
                    <a:pt x="23" y="282"/>
                  </a:lnTo>
                  <a:lnTo>
                    <a:pt x="23" y="40"/>
                  </a:lnTo>
                  <a:lnTo>
                    <a:pt x="20" y="31"/>
                  </a:lnTo>
                  <a:lnTo>
                    <a:pt x="17" y="26"/>
                  </a:lnTo>
                  <a:lnTo>
                    <a:pt x="11" y="20"/>
                  </a:lnTo>
                  <a:lnTo>
                    <a:pt x="0" y="14"/>
                  </a:lnTo>
                  <a:lnTo>
                    <a:pt x="79" y="0"/>
                  </a:lnTo>
                  <a:lnTo>
                    <a:pt x="79" y="46"/>
                  </a:lnTo>
                  <a:lnTo>
                    <a:pt x="97" y="29"/>
                  </a:lnTo>
                  <a:lnTo>
                    <a:pt x="119" y="14"/>
                  </a:lnTo>
                  <a:lnTo>
                    <a:pt x="133" y="9"/>
                  </a:lnTo>
                  <a:lnTo>
                    <a:pt x="145" y="3"/>
                  </a:lnTo>
                  <a:lnTo>
                    <a:pt x="159" y="0"/>
                  </a:lnTo>
                  <a:lnTo>
                    <a:pt x="170" y="0"/>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800"/>
            </a:p>
          </p:txBody>
        </p:sp>
        <p:sp>
          <p:nvSpPr>
            <p:cNvPr id="13" name="Freeform 1739"/>
            <p:cNvSpPr>
              <a:spLocks/>
            </p:cNvSpPr>
            <p:nvPr userDrawn="1"/>
          </p:nvSpPr>
          <p:spPr bwMode="auto">
            <a:xfrm>
              <a:off x="3763" y="3110"/>
              <a:ext cx="293" cy="452"/>
            </a:xfrm>
            <a:custGeom>
              <a:avLst/>
              <a:gdLst>
                <a:gd name="T0" fmla="*/ 281 w 293"/>
                <a:gd name="T1" fmla="*/ 85 h 452"/>
                <a:gd name="T2" fmla="*/ 250 w 293"/>
                <a:gd name="T3" fmla="*/ 37 h 452"/>
                <a:gd name="T4" fmla="*/ 230 w 293"/>
                <a:gd name="T5" fmla="*/ 20 h 452"/>
                <a:gd name="T6" fmla="*/ 210 w 293"/>
                <a:gd name="T7" fmla="*/ 9 h 452"/>
                <a:gd name="T8" fmla="*/ 165 w 293"/>
                <a:gd name="T9" fmla="*/ 0 h 452"/>
                <a:gd name="T10" fmla="*/ 139 w 293"/>
                <a:gd name="T11" fmla="*/ 3 h 452"/>
                <a:gd name="T12" fmla="*/ 114 w 293"/>
                <a:gd name="T13" fmla="*/ 12 h 452"/>
                <a:gd name="T14" fmla="*/ 77 w 293"/>
                <a:gd name="T15" fmla="*/ 40 h 452"/>
                <a:gd name="T16" fmla="*/ 0 w 293"/>
                <a:gd name="T17" fmla="*/ 17 h 452"/>
                <a:gd name="T18" fmla="*/ 9 w 293"/>
                <a:gd name="T19" fmla="*/ 20 h 452"/>
                <a:gd name="T20" fmla="*/ 20 w 293"/>
                <a:gd name="T21" fmla="*/ 34 h 452"/>
                <a:gd name="T22" fmla="*/ 23 w 293"/>
                <a:gd name="T23" fmla="*/ 426 h 452"/>
                <a:gd name="T24" fmla="*/ 20 w 293"/>
                <a:gd name="T25" fmla="*/ 435 h 452"/>
                <a:gd name="T26" fmla="*/ 11 w 293"/>
                <a:gd name="T27" fmla="*/ 449 h 452"/>
                <a:gd name="T28" fmla="*/ 94 w 293"/>
                <a:gd name="T29" fmla="*/ 452 h 452"/>
                <a:gd name="T30" fmla="*/ 88 w 293"/>
                <a:gd name="T31" fmla="*/ 449 h 452"/>
                <a:gd name="T32" fmla="*/ 80 w 293"/>
                <a:gd name="T33" fmla="*/ 435 h 452"/>
                <a:gd name="T34" fmla="*/ 77 w 293"/>
                <a:gd name="T35" fmla="*/ 68 h 452"/>
                <a:gd name="T36" fmla="*/ 91 w 293"/>
                <a:gd name="T37" fmla="*/ 54 h 452"/>
                <a:gd name="T38" fmla="*/ 105 w 293"/>
                <a:gd name="T39" fmla="*/ 46 h 452"/>
                <a:gd name="T40" fmla="*/ 142 w 293"/>
                <a:gd name="T41" fmla="*/ 34 h 452"/>
                <a:gd name="T42" fmla="*/ 159 w 293"/>
                <a:gd name="T43" fmla="*/ 37 h 452"/>
                <a:gd name="T44" fmla="*/ 190 w 293"/>
                <a:gd name="T45" fmla="*/ 51 h 452"/>
                <a:gd name="T46" fmla="*/ 205 w 293"/>
                <a:gd name="T47" fmla="*/ 63 h 452"/>
                <a:gd name="T48" fmla="*/ 224 w 293"/>
                <a:gd name="T49" fmla="*/ 100 h 452"/>
                <a:gd name="T50" fmla="*/ 230 w 293"/>
                <a:gd name="T51" fmla="*/ 156 h 452"/>
                <a:gd name="T52" fmla="*/ 230 w 293"/>
                <a:gd name="T53" fmla="*/ 185 h 452"/>
                <a:gd name="T54" fmla="*/ 216 w 293"/>
                <a:gd name="T55" fmla="*/ 233 h 452"/>
                <a:gd name="T56" fmla="*/ 205 w 293"/>
                <a:gd name="T57" fmla="*/ 250 h 452"/>
                <a:gd name="T58" fmla="*/ 176 w 293"/>
                <a:gd name="T59" fmla="*/ 276 h 452"/>
                <a:gd name="T60" fmla="*/ 136 w 293"/>
                <a:gd name="T61" fmla="*/ 284 h 452"/>
                <a:gd name="T62" fmla="*/ 122 w 293"/>
                <a:gd name="T63" fmla="*/ 284 h 452"/>
                <a:gd name="T64" fmla="*/ 99 w 293"/>
                <a:gd name="T65" fmla="*/ 276 h 452"/>
                <a:gd name="T66" fmla="*/ 102 w 293"/>
                <a:gd name="T67" fmla="*/ 304 h 452"/>
                <a:gd name="T68" fmla="*/ 122 w 293"/>
                <a:gd name="T69" fmla="*/ 310 h 452"/>
                <a:gd name="T70" fmla="*/ 145 w 293"/>
                <a:gd name="T71" fmla="*/ 310 h 452"/>
                <a:gd name="T72" fmla="*/ 190 w 293"/>
                <a:gd name="T73" fmla="*/ 304 h 452"/>
                <a:gd name="T74" fmla="*/ 219 w 293"/>
                <a:gd name="T75" fmla="*/ 290 h 452"/>
                <a:gd name="T76" fmla="*/ 241 w 293"/>
                <a:gd name="T77" fmla="*/ 273 h 452"/>
                <a:gd name="T78" fmla="*/ 253 w 293"/>
                <a:gd name="T79" fmla="*/ 262 h 452"/>
                <a:gd name="T80" fmla="*/ 281 w 293"/>
                <a:gd name="T81" fmla="*/ 210 h 452"/>
                <a:gd name="T82" fmla="*/ 293 w 293"/>
                <a:gd name="T83" fmla="*/ 154 h 452"/>
                <a:gd name="T84" fmla="*/ 290 w 293"/>
                <a:gd name="T85" fmla="*/ 117 h 452"/>
                <a:gd name="T86" fmla="*/ 281 w 293"/>
                <a:gd name="T87" fmla="*/ 85 h 45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93" h="452">
                  <a:moveTo>
                    <a:pt x="281" y="85"/>
                  </a:moveTo>
                  <a:lnTo>
                    <a:pt x="281" y="85"/>
                  </a:lnTo>
                  <a:lnTo>
                    <a:pt x="267" y="57"/>
                  </a:lnTo>
                  <a:lnTo>
                    <a:pt x="250" y="37"/>
                  </a:lnTo>
                  <a:lnTo>
                    <a:pt x="230" y="20"/>
                  </a:lnTo>
                  <a:lnTo>
                    <a:pt x="210" y="9"/>
                  </a:lnTo>
                  <a:lnTo>
                    <a:pt x="187" y="3"/>
                  </a:lnTo>
                  <a:lnTo>
                    <a:pt x="165" y="0"/>
                  </a:lnTo>
                  <a:lnTo>
                    <a:pt x="139" y="3"/>
                  </a:lnTo>
                  <a:lnTo>
                    <a:pt x="114" y="12"/>
                  </a:lnTo>
                  <a:lnTo>
                    <a:pt x="94" y="26"/>
                  </a:lnTo>
                  <a:lnTo>
                    <a:pt x="77" y="40"/>
                  </a:lnTo>
                  <a:lnTo>
                    <a:pt x="77" y="0"/>
                  </a:lnTo>
                  <a:lnTo>
                    <a:pt x="0" y="17"/>
                  </a:lnTo>
                  <a:lnTo>
                    <a:pt x="9" y="20"/>
                  </a:lnTo>
                  <a:lnTo>
                    <a:pt x="17" y="26"/>
                  </a:lnTo>
                  <a:lnTo>
                    <a:pt x="20" y="34"/>
                  </a:lnTo>
                  <a:lnTo>
                    <a:pt x="23" y="43"/>
                  </a:lnTo>
                  <a:lnTo>
                    <a:pt x="23" y="426"/>
                  </a:lnTo>
                  <a:lnTo>
                    <a:pt x="20" y="435"/>
                  </a:lnTo>
                  <a:lnTo>
                    <a:pt x="17" y="443"/>
                  </a:lnTo>
                  <a:lnTo>
                    <a:pt x="11" y="449"/>
                  </a:lnTo>
                  <a:lnTo>
                    <a:pt x="6" y="452"/>
                  </a:lnTo>
                  <a:lnTo>
                    <a:pt x="94" y="452"/>
                  </a:lnTo>
                  <a:lnTo>
                    <a:pt x="88" y="449"/>
                  </a:lnTo>
                  <a:lnTo>
                    <a:pt x="82" y="443"/>
                  </a:lnTo>
                  <a:lnTo>
                    <a:pt x="80" y="435"/>
                  </a:lnTo>
                  <a:lnTo>
                    <a:pt x="77" y="426"/>
                  </a:lnTo>
                  <a:lnTo>
                    <a:pt x="77" y="68"/>
                  </a:lnTo>
                  <a:lnTo>
                    <a:pt x="91" y="54"/>
                  </a:lnTo>
                  <a:lnTo>
                    <a:pt x="105" y="46"/>
                  </a:lnTo>
                  <a:lnTo>
                    <a:pt x="122" y="37"/>
                  </a:lnTo>
                  <a:lnTo>
                    <a:pt x="142" y="34"/>
                  </a:lnTo>
                  <a:lnTo>
                    <a:pt x="159" y="37"/>
                  </a:lnTo>
                  <a:lnTo>
                    <a:pt x="173" y="43"/>
                  </a:lnTo>
                  <a:lnTo>
                    <a:pt x="190" y="51"/>
                  </a:lnTo>
                  <a:lnTo>
                    <a:pt x="205" y="63"/>
                  </a:lnTo>
                  <a:lnTo>
                    <a:pt x="216" y="80"/>
                  </a:lnTo>
                  <a:lnTo>
                    <a:pt x="224" y="100"/>
                  </a:lnTo>
                  <a:lnTo>
                    <a:pt x="230" y="125"/>
                  </a:lnTo>
                  <a:lnTo>
                    <a:pt x="230" y="156"/>
                  </a:lnTo>
                  <a:lnTo>
                    <a:pt x="230" y="185"/>
                  </a:lnTo>
                  <a:lnTo>
                    <a:pt x="224" y="210"/>
                  </a:lnTo>
                  <a:lnTo>
                    <a:pt x="216" y="233"/>
                  </a:lnTo>
                  <a:lnTo>
                    <a:pt x="205" y="250"/>
                  </a:lnTo>
                  <a:lnTo>
                    <a:pt x="190" y="267"/>
                  </a:lnTo>
                  <a:lnTo>
                    <a:pt x="176" y="276"/>
                  </a:lnTo>
                  <a:lnTo>
                    <a:pt x="156" y="284"/>
                  </a:lnTo>
                  <a:lnTo>
                    <a:pt x="136" y="284"/>
                  </a:lnTo>
                  <a:lnTo>
                    <a:pt x="122" y="284"/>
                  </a:lnTo>
                  <a:lnTo>
                    <a:pt x="111" y="282"/>
                  </a:lnTo>
                  <a:lnTo>
                    <a:pt x="99" y="276"/>
                  </a:lnTo>
                  <a:lnTo>
                    <a:pt x="88" y="264"/>
                  </a:lnTo>
                  <a:lnTo>
                    <a:pt x="102" y="304"/>
                  </a:lnTo>
                  <a:lnTo>
                    <a:pt x="122" y="310"/>
                  </a:lnTo>
                  <a:lnTo>
                    <a:pt x="145" y="310"/>
                  </a:lnTo>
                  <a:lnTo>
                    <a:pt x="176" y="307"/>
                  </a:lnTo>
                  <a:lnTo>
                    <a:pt x="190" y="304"/>
                  </a:lnTo>
                  <a:lnTo>
                    <a:pt x="205" y="299"/>
                  </a:lnTo>
                  <a:lnTo>
                    <a:pt x="219" y="290"/>
                  </a:lnTo>
                  <a:lnTo>
                    <a:pt x="230" y="284"/>
                  </a:lnTo>
                  <a:lnTo>
                    <a:pt x="241" y="273"/>
                  </a:lnTo>
                  <a:lnTo>
                    <a:pt x="253" y="262"/>
                  </a:lnTo>
                  <a:lnTo>
                    <a:pt x="270" y="236"/>
                  </a:lnTo>
                  <a:lnTo>
                    <a:pt x="281" y="210"/>
                  </a:lnTo>
                  <a:lnTo>
                    <a:pt x="290" y="182"/>
                  </a:lnTo>
                  <a:lnTo>
                    <a:pt x="293" y="154"/>
                  </a:lnTo>
                  <a:lnTo>
                    <a:pt x="290" y="117"/>
                  </a:lnTo>
                  <a:lnTo>
                    <a:pt x="281" y="85"/>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800"/>
            </a:p>
          </p:txBody>
        </p:sp>
        <p:sp>
          <p:nvSpPr>
            <p:cNvPr id="14" name="Freeform 1740"/>
            <p:cNvSpPr>
              <a:spLocks/>
            </p:cNvSpPr>
            <p:nvPr userDrawn="1"/>
          </p:nvSpPr>
          <p:spPr bwMode="auto">
            <a:xfrm>
              <a:off x="2192" y="3110"/>
              <a:ext cx="208" cy="310"/>
            </a:xfrm>
            <a:custGeom>
              <a:avLst/>
              <a:gdLst>
                <a:gd name="T0" fmla="*/ 182 w 208"/>
                <a:gd name="T1" fmla="*/ 264 h 310"/>
                <a:gd name="T2" fmla="*/ 182 w 208"/>
                <a:gd name="T3" fmla="*/ 264 h 310"/>
                <a:gd name="T4" fmla="*/ 165 w 208"/>
                <a:gd name="T5" fmla="*/ 270 h 310"/>
                <a:gd name="T6" fmla="*/ 145 w 208"/>
                <a:gd name="T7" fmla="*/ 273 h 310"/>
                <a:gd name="T8" fmla="*/ 145 w 208"/>
                <a:gd name="T9" fmla="*/ 273 h 310"/>
                <a:gd name="T10" fmla="*/ 131 w 208"/>
                <a:gd name="T11" fmla="*/ 273 h 310"/>
                <a:gd name="T12" fmla="*/ 120 w 208"/>
                <a:gd name="T13" fmla="*/ 267 h 310"/>
                <a:gd name="T14" fmla="*/ 108 w 208"/>
                <a:gd name="T15" fmla="*/ 262 h 310"/>
                <a:gd name="T16" fmla="*/ 100 w 208"/>
                <a:gd name="T17" fmla="*/ 250 h 310"/>
                <a:gd name="T18" fmla="*/ 100 w 208"/>
                <a:gd name="T19" fmla="*/ 250 h 310"/>
                <a:gd name="T20" fmla="*/ 91 w 208"/>
                <a:gd name="T21" fmla="*/ 239 h 310"/>
                <a:gd name="T22" fmla="*/ 83 w 208"/>
                <a:gd name="T23" fmla="*/ 225 h 310"/>
                <a:gd name="T24" fmla="*/ 80 w 208"/>
                <a:gd name="T25" fmla="*/ 208 h 310"/>
                <a:gd name="T26" fmla="*/ 80 w 208"/>
                <a:gd name="T27" fmla="*/ 191 h 310"/>
                <a:gd name="T28" fmla="*/ 80 w 208"/>
                <a:gd name="T29" fmla="*/ 0 h 310"/>
                <a:gd name="T30" fmla="*/ 0 w 208"/>
                <a:gd name="T31" fmla="*/ 14 h 310"/>
                <a:gd name="T32" fmla="*/ 0 w 208"/>
                <a:gd name="T33" fmla="*/ 14 h 310"/>
                <a:gd name="T34" fmla="*/ 12 w 208"/>
                <a:gd name="T35" fmla="*/ 20 h 310"/>
                <a:gd name="T36" fmla="*/ 17 w 208"/>
                <a:gd name="T37" fmla="*/ 26 h 310"/>
                <a:gd name="T38" fmla="*/ 23 w 208"/>
                <a:gd name="T39" fmla="*/ 31 h 310"/>
                <a:gd name="T40" fmla="*/ 23 w 208"/>
                <a:gd name="T41" fmla="*/ 40 h 310"/>
                <a:gd name="T42" fmla="*/ 23 w 208"/>
                <a:gd name="T43" fmla="*/ 191 h 310"/>
                <a:gd name="T44" fmla="*/ 23 w 208"/>
                <a:gd name="T45" fmla="*/ 191 h 310"/>
                <a:gd name="T46" fmla="*/ 26 w 208"/>
                <a:gd name="T47" fmla="*/ 219 h 310"/>
                <a:gd name="T48" fmla="*/ 32 w 208"/>
                <a:gd name="T49" fmla="*/ 245 h 310"/>
                <a:gd name="T50" fmla="*/ 40 w 208"/>
                <a:gd name="T51" fmla="*/ 264 h 310"/>
                <a:gd name="T52" fmla="*/ 54 w 208"/>
                <a:gd name="T53" fmla="*/ 282 h 310"/>
                <a:gd name="T54" fmla="*/ 54 w 208"/>
                <a:gd name="T55" fmla="*/ 282 h 310"/>
                <a:gd name="T56" fmla="*/ 71 w 208"/>
                <a:gd name="T57" fmla="*/ 296 h 310"/>
                <a:gd name="T58" fmla="*/ 85 w 208"/>
                <a:gd name="T59" fmla="*/ 304 h 310"/>
                <a:gd name="T60" fmla="*/ 103 w 208"/>
                <a:gd name="T61" fmla="*/ 310 h 310"/>
                <a:gd name="T62" fmla="*/ 122 w 208"/>
                <a:gd name="T63" fmla="*/ 310 h 310"/>
                <a:gd name="T64" fmla="*/ 122 w 208"/>
                <a:gd name="T65" fmla="*/ 310 h 310"/>
                <a:gd name="T66" fmla="*/ 142 w 208"/>
                <a:gd name="T67" fmla="*/ 310 h 310"/>
                <a:gd name="T68" fmla="*/ 162 w 208"/>
                <a:gd name="T69" fmla="*/ 304 h 310"/>
                <a:gd name="T70" fmla="*/ 179 w 208"/>
                <a:gd name="T71" fmla="*/ 296 h 310"/>
                <a:gd name="T72" fmla="*/ 196 w 208"/>
                <a:gd name="T73" fmla="*/ 282 h 310"/>
                <a:gd name="T74" fmla="*/ 208 w 208"/>
                <a:gd name="T75" fmla="*/ 245 h 310"/>
                <a:gd name="T76" fmla="*/ 208 w 208"/>
                <a:gd name="T77" fmla="*/ 245 h 310"/>
                <a:gd name="T78" fmla="*/ 196 w 208"/>
                <a:gd name="T79" fmla="*/ 256 h 310"/>
                <a:gd name="T80" fmla="*/ 182 w 208"/>
                <a:gd name="T81" fmla="*/ 264 h 310"/>
                <a:gd name="T82" fmla="*/ 182 w 208"/>
                <a:gd name="T83" fmla="*/ 264 h 31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08" h="310">
                  <a:moveTo>
                    <a:pt x="182" y="264"/>
                  </a:moveTo>
                  <a:lnTo>
                    <a:pt x="182" y="264"/>
                  </a:lnTo>
                  <a:lnTo>
                    <a:pt x="165" y="270"/>
                  </a:lnTo>
                  <a:lnTo>
                    <a:pt x="145" y="273"/>
                  </a:lnTo>
                  <a:lnTo>
                    <a:pt x="131" y="273"/>
                  </a:lnTo>
                  <a:lnTo>
                    <a:pt x="120" y="267"/>
                  </a:lnTo>
                  <a:lnTo>
                    <a:pt x="108" y="262"/>
                  </a:lnTo>
                  <a:lnTo>
                    <a:pt x="100" y="250"/>
                  </a:lnTo>
                  <a:lnTo>
                    <a:pt x="91" y="239"/>
                  </a:lnTo>
                  <a:lnTo>
                    <a:pt x="83" y="225"/>
                  </a:lnTo>
                  <a:lnTo>
                    <a:pt x="80" y="208"/>
                  </a:lnTo>
                  <a:lnTo>
                    <a:pt x="80" y="191"/>
                  </a:lnTo>
                  <a:lnTo>
                    <a:pt x="80" y="0"/>
                  </a:lnTo>
                  <a:lnTo>
                    <a:pt x="0" y="14"/>
                  </a:lnTo>
                  <a:lnTo>
                    <a:pt x="12" y="20"/>
                  </a:lnTo>
                  <a:lnTo>
                    <a:pt x="17" y="26"/>
                  </a:lnTo>
                  <a:lnTo>
                    <a:pt x="23" y="31"/>
                  </a:lnTo>
                  <a:lnTo>
                    <a:pt x="23" y="40"/>
                  </a:lnTo>
                  <a:lnTo>
                    <a:pt x="23" y="191"/>
                  </a:lnTo>
                  <a:lnTo>
                    <a:pt x="26" y="219"/>
                  </a:lnTo>
                  <a:lnTo>
                    <a:pt x="32" y="245"/>
                  </a:lnTo>
                  <a:lnTo>
                    <a:pt x="40" y="264"/>
                  </a:lnTo>
                  <a:lnTo>
                    <a:pt x="54" y="282"/>
                  </a:lnTo>
                  <a:lnTo>
                    <a:pt x="71" y="296"/>
                  </a:lnTo>
                  <a:lnTo>
                    <a:pt x="85" y="304"/>
                  </a:lnTo>
                  <a:lnTo>
                    <a:pt x="103" y="310"/>
                  </a:lnTo>
                  <a:lnTo>
                    <a:pt x="122" y="310"/>
                  </a:lnTo>
                  <a:lnTo>
                    <a:pt x="142" y="310"/>
                  </a:lnTo>
                  <a:lnTo>
                    <a:pt x="162" y="304"/>
                  </a:lnTo>
                  <a:lnTo>
                    <a:pt x="179" y="296"/>
                  </a:lnTo>
                  <a:lnTo>
                    <a:pt x="196" y="282"/>
                  </a:lnTo>
                  <a:lnTo>
                    <a:pt x="208" y="245"/>
                  </a:lnTo>
                  <a:lnTo>
                    <a:pt x="196" y="256"/>
                  </a:lnTo>
                  <a:lnTo>
                    <a:pt x="182" y="264"/>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800"/>
            </a:p>
          </p:txBody>
        </p:sp>
        <p:sp>
          <p:nvSpPr>
            <p:cNvPr id="15" name="Freeform 1741"/>
            <p:cNvSpPr>
              <a:spLocks/>
            </p:cNvSpPr>
            <p:nvPr userDrawn="1"/>
          </p:nvSpPr>
          <p:spPr bwMode="auto">
            <a:xfrm>
              <a:off x="2383" y="3110"/>
              <a:ext cx="105" cy="310"/>
            </a:xfrm>
            <a:custGeom>
              <a:avLst/>
              <a:gdLst>
                <a:gd name="T0" fmla="*/ 79 w 105"/>
                <a:gd name="T1" fmla="*/ 253 h 310"/>
                <a:gd name="T2" fmla="*/ 79 w 105"/>
                <a:gd name="T3" fmla="*/ 0 h 310"/>
                <a:gd name="T4" fmla="*/ 0 w 105"/>
                <a:gd name="T5" fmla="*/ 14 h 310"/>
                <a:gd name="T6" fmla="*/ 0 w 105"/>
                <a:gd name="T7" fmla="*/ 14 h 310"/>
                <a:gd name="T8" fmla="*/ 11 w 105"/>
                <a:gd name="T9" fmla="*/ 17 h 310"/>
                <a:gd name="T10" fmla="*/ 17 w 105"/>
                <a:gd name="T11" fmla="*/ 23 h 310"/>
                <a:gd name="T12" fmla="*/ 17 w 105"/>
                <a:gd name="T13" fmla="*/ 23 h 310"/>
                <a:gd name="T14" fmla="*/ 22 w 105"/>
                <a:gd name="T15" fmla="*/ 31 h 310"/>
                <a:gd name="T16" fmla="*/ 22 w 105"/>
                <a:gd name="T17" fmla="*/ 40 h 310"/>
                <a:gd name="T18" fmla="*/ 22 w 105"/>
                <a:gd name="T19" fmla="*/ 239 h 310"/>
                <a:gd name="T20" fmla="*/ 25 w 105"/>
                <a:gd name="T21" fmla="*/ 264 h 310"/>
                <a:gd name="T22" fmla="*/ 25 w 105"/>
                <a:gd name="T23" fmla="*/ 264 h 310"/>
                <a:gd name="T24" fmla="*/ 25 w 105"/>
                <a:gd name="T25" fmla="*/ 264 h 310"/>
                <a:gd name="T26" fmla="*/ 25 w 105"/>
                <a:gd name="T27" fmla="*/ 264 h 310"/>
                <a:gd name="T28" fmla="*/ 25 w 105"/>
                <a:gd name="T29" fmla="*/ 282 h 310"/>
                <a:gd name="T30" fmla="*/ 31 w 105"/>
                <a:gd name="T31" fmla="*/ 293 h 310"/>
                <a:gd name="T32" fmla="*/ 31 w 105"/>
                <a:gd name="T33" fmla="*/ 293 h 310"/>
                <a:gd name="T34" fmla="*/ 37 w 105"/>
                <a:gd name="T35" fmla="*/ 301 h 310"/>
                <a:gd name="T36" fmla="*/ 48 w 105"/>
                <a:gd name="T37" fmla="*/ 310 h 310"/>
                <a:gd name="T38" fmla="*/ 105 w 105"/>
                <a:gd name="T39" fmla="*/ 290 h 310"/>
                <a:gd name="T40" fmla="*/ 105 w 105"/>
                <a:gd name="T41" fmla="*/ 290 h 310"/>
                <a:gd name="T42" fmla="*/ 93 w 105"/>
                <a:gd name="T43" fmla="*/ 287 h 310"/>
                <a:gd name="T44" fmla="*/ 85 w 105"/>
                <a:gd name="T45" fmla="*/ 279 h 310"/>
                <a:gd name="T46" fmla="*/ 79 w 105"/>
                <a:gd name="T47" fmla="*/ 267 h 310"/>
                <a:gd name="T48" fmla="*/ 79 w 105"/>
                <a:gd name="T49" fmla="*/ 253 h 310"/>
                <a:gd name="T50" fmla="*/ 79 w 105"/>
                <a:gd name="T51" fmla="*/ 253 h 3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05" h="310">
                  <a:moveTo>
                    <a:pt x="79" y="253"/>
                  </a:moveTo>
                  <a:lnTo>
                    <a:pt x="79" y="0"/>
                  </a:lnTo>
                  <a:lnTo>
                    <a:pt x="0" y="14"/>
                  </a:lnTo>
                  <a:lnTo>
                    <a:pt x="11" y="17"/>
                  </a:lnTo>
                  <a:lnTo>
                    <a:pt x="17" y="23"/>
                  </a:lnTo>
                  <a:lnTo>
                    <a:pt x="22" y="31"/>
                  </a:lnTo>
                  <a:lnTo>
                    <a:pt x="22" y="40"/>
                  </a:lnTo>
                  <a:lnTo>
                    <a:pt x="22" y="239"/>
                  </a:lnTo>
                  <a:lnTo>
                    <a:pt x="25" y="264"/>
                  </a:lnTo>
                  <a:lnTo>
                    <a:pt x="25" y="282"/>
                  </a:lnTo>
                  <a:lnTo>
                    <a:pt x="31" y="293"/>
                  </a:lnTo>
                  <a:lnTo>
                    <a:pt x="37" y="301"/>
                  </a:lnTo>
                  <a:lnTo>
                    <a:pt x="48" y="310"/>
                  </a:lnTo>
                  <a:lnTo>
                    <a:pt x="105" y="290"/>
                  </a:lnTo>
                  <a:lnTo>
                    <a:pt x="93" y="287"/>
                  </a:lnTo>
                  <a:lnTo>
                    <a:pt x="85" y="279"/>
                  </a:lnTo>
                  <a:lnTo>
                    <a:pt x="79" y="267"/>
                  </a:lnTo>
                  <a:lnTo>
                    <a:pt x="79" y="253"/>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800"/>
            </a:p>
          </p:txBody>
        </p:sp>
        <p:sp>
          <p:nvSpPr>
            <p:cNvPr id="16" name="Freeform 1742"/>
            <p:cNvSpPr>
              <a:spLocks/>
            </p:cNvSpPr>
            <p:nvPr userDrawn="1"/>
          </p:nvSpPr>
          <p:spPr bwMode="auto">
            <a:xfrm>
              <a:off x="3010" y="3110"/>
              <a:ext cx="250" cy="310"/>
            </a:xfrm>
            <a:custGeom>
              <a:avLst/>
              <a:gdLst>
                <a:gd name="T0" fmla="*/ 233 w 250"/>
                <a:gd name="T1" fmla="*/ 279 h 310"/>
                <a:gd name="T2" fmla="*/ 230 w 250"/>
                <a:gd name="T3" fmla="*/ 259 h 310"/>
                <a:gd name="T4" fmla="*/ 230 w 250"/>
                <a:gd name="T5" fmla="*/ 85 h 310"/>
                <a:gd name="T6" fmla="*/ 222 w 250"/>
                <a:gd name="T7" fmla="*/ 46 h 310"/>
                <a:gd name="T8" fmla="*/ 199 w 250"/>
                <a:gd name="T9" fmla="*/ 17 h 310"/>
                <a:gd name="T10" fmla="*/ 185 w 250"/>
                <a:gd name="T11" fmla="*/ 12 h 310"/>
                <a:gd name="T12" fmla="*/ 148 w 250"/>
                <a:gd name="T13" fmla="*/ 0 h 310"/>
                <a:gd name="T14" fmla="*/ 128 w 250"/>
                <a:gd name="T15" fmla="*/ 0 h 310"/>
                <a:gd name="T16" fmla="*/ 77 w 250"/>
                <a:gd name="T17" fmla="*/ 9 h 310"/>
                <a:gd name="T18" fmla="*/ 29 w 250"/>
                <a:gd name="T19" fmla="*/ 31 h 310"/>
                <a:gd name="T20" fmla="*/ 29 w 250"/>
                <a:gd name="T21" fmla="*/ 111 h 310"/>
                <a:gd name="T22" fmla="*/ 43 w 250"/>
                <a:gd name="T23" fmla="*/ 74 h 310"/>
                <a:gd name="T24" fmla="*/ 63 w 250"/>
                <a:gd name="T25" fmla="*/ 49 h 310"/>
                <a:gd name="T26" fmla="*/ 74 w 250"/>
                <a:gd name="T27" fmla="*/ 37 h 310"/>
                <a:gd name="T28" fmla="*/ 105 w 250"/>
                <a:gd name="T29" fmla="*/ 26 h 310"/>
                <a:gd name="T30" fmla="*/ 122 w 250"/>
                <a:gd name="T31" fmla="*/ 23 h 310"/>
                <a:gd name="T32" fmla="*/ 145 w 250"/>
                <a:gd name="T33" fmla="*/ 29 h 310"/>
                <a:gd name="T34" fmla="*/ 162 w 250"/>
                <a:gd name="T35" fmla="*/ 40 h 310"/>
                <a:gd name="T36" fmla="*/ 171 w 250"/>
                <a:gd name="T37" fmla="*/ 49 h 310"/>
                <a:gd name="T38" fmla="*/ 176 w 250"/>
                <a:gd name="T39" fmla="*/ 68 h 310"/>
                <a:gd name="T40" fmla="*/ 176 w 250"/>
                <a:gd name="T41" fmla="*/ 80 h 310"/>
                <a:gd name="T42" fmla="*/ 174 w 250"/>
                <a:gd name="T43" fmla="*/ 108 h 310"/>
                <a:gd name="T44" fmla="*/ 165 w 250"/>
                <a:gd name="T45" fmla="*/ 117 h 310"/>
                <a:gd name="T46" fmla="*/ 151 w 250"/>
                <a:gd name="T47" fmla="*/ 122 h 310"/>
                <a:gd name="T48" fmla="*/ 97 w 250"/>
                <a:gd name="T49" fmla="*/ 139 h 310"/>
                <a:gd name="T50" fmla="*/ 43 w 250"/>
                <a:gd name="T51" fmla="*/ 159 h 310"/>
                <a:gd name="T52" fmla="*/ 23 w 250"/>
                <a:gd name="T53" fmla="*/ 174 h 310"/>
                <a:gd name="T54" fmla="*/ 3 w 250"/>
                <a:gd name="T55" fmla="*/ 210 h 310"/>
                <a:gd name="T56" fmla="*/ 0 w 250"/>
                <a:gd name="T57" fmla="*/ 233 h 310"/>
                <a:gd name="T58" fmla="*/ 6 w 250"/>
                <a:gd name="T59" fmla="*/ 259 h 310"/>
                <a:gd name="T60" fmla="*/ 20 w 250"/>
                <a:gd name="T61" fmla="*/ 284 h 310"/>
                <a:gd name="T62" fmla="*/ 32 w 250"/>
                <a:gd name="T63" fmla="*/ 296 h 310"/>
                <a:gd name="T64" fmla="*/ 60 w 250"/>
                <a:gd name="T65" fmla="*/ 310 h 310"/>
                <a:gd name="T66" fmla="*/ 77 w 250"/>
                <a:gd name="T67" fmla="*/ 310 h 310"/>
                <a:gd name="T68" fmla="*/ 120 w 250"/>
                <a:gd name="T69" fmla="*/ 304 h 310"/>
                <a:gd name="T70" fmla="*/ 159 w 250"/>
                <a:gd name="T71" fmla="*/ 279 h 310"/>
                <a:gd name="T72" fmla="*/ 171 w 250"/>
                <a:gd name="T73" fmla="*/ 247 h 310"/>
                <a:gd name="T74" fmla="*/ 139 w 250"/>
                <a:gd name="T75" fmla="*/ 267 h 310"/>
                <a:gd name="T76" fmla="*/ 103 w 250"/>
                <a:gd name="T77" fmla="*/ 273 h 310"/>
                <a:gd name="T78" fmla="*/ 94 w 250"/>
                <a:gd name="T79" fmla="*/ 273 h 310"/>
                <a:gd name="T80" fmla="*/ 74 w 250"/>
                <a:gd name="T81" fmla="*/ 267 h 310"/>
                <a:gd name="T82" fmla="*/ 68 w 250"/>
                <a:gd name="T83" fmla="*/ 259 h 310"/>
                <a:gd name="T84" fmla="*/ 57 w 250"/>
                <a:gd name="T85" fmla="*/ 242 h 310"/>
                <a:gd name="T86" fmla="*/ 54 w 250"/>
                <a:gd name="T87" fmla="*/ 222 h 310"/>
                <a:gd name="T88" fmla="*/ 54 w 250"/>
                <a:gd name="T89" fmla="*/ 210 h 310"/>
                <a:gd name="T90" fmla="*/ 63 w 250"/>
                <a:gd name="T91" fmla="*/ 193 h 310"/>
                <a:gd name="T92" fmla="*/ 68 w 250"/>
                <a:gd name="T93" fmla="*/ 185 h 310"/>
                <a:gd name="T94" fmla="*/ 108 w 250"/>
                <a:gd name="T95" fmla="*/ 162 h 310"/>
                <a:gd name="T96" fmla="*/ 154 w 250"/>
                <a:gd name="T97" fmla="*/ 148 h 310"/>
                <a:gd name="T98" fmla="*/ 176 w 250"/>
                <a:gd name="T99" fmla="*/ 242 h 310"/>
                <a:gd name="T100" fmla="*/ 176 w 250"/>
                <a:gd name="T101" fmla="*/ 262 h 310"/>
                <a:gd name="T102" fmla="*/ 179 w 250"/>
                <a:gd name="T103" fmla="*/ 282 h 310"/>
                <a:gd name="T104" fmla="*/ 182 w 250"/>
                <a:gd name="T105" fmla="*/ 293 h 310"/>
                <a:gd name="T106" fmla="*/ 199 w 250"/>
                <a:gd name="T107" fmla="*/ 310 h 310"/>
                <a:gd name="T108" fmla="*/ 250 w 250"/>
                <a:gd name="T109" fmla="*/ 290 h 310"/>
                <a:gd name="T110" fmla="*/ 233 w 250"/>
                <a:gd name="T111" fmla="*/ 279 h 31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50" h="310">
                  <a:moveTo>
                    <a:pt x="233" y="279"/>
                  </a:moveTo>
                  <a:lnTo>
                    <a:pt x="233" y="279"/>
                  </a:lnTo>
                  <a:lnTo>
                    <a:pt x="230" y="273"/>
                  </a:lnTo>
                  <a:lnTo>
                    <a:pt x="230" y="259"/>
                  </a:lnTo>
                  <a:lnTo>
                    <a:pt x="230" y="85"/>
                  </a:lnTo>
                  <a:lnTo>
                    <a:pt x="228" y="63"/>
                  </a:lnTo>
                  <a:lnTo>
                    <a:pt x="222" y="46"/>
                  </a:lnTo>
                  <a:lnTo>
                    <a:pt x="213" y="29"/>
                  </a:lnTo>
                  <a:lnTo>
                    <a:pt x="199" y="17"/>
                  </a:lnTo>
                  <a:lnTo>
                    <a:pt x="185" y="12"/>
                  </a:lnTo>
                  <a:lnTo>
                    <a:pt x="168" y="6"/>
                  </a:lnTo>
                  <a:lnTo>
                    <a:pt x="148" y="0"/>
                  </a:lnTo>
                  <a:lnTo>
                    <a:pt x="128" y="0"/>
                  </a:lnTo>
                  <a:lnTo>
                    <a:pt x="103" y="3"/>
                  </a:lnTo>
                  <a:lnTo>
                    <a:pt x="77" y="9"/>
                  </a:lnTo>
                  <a:lnTo>
                    <a:pt x="51" y="17"/>
                  </a:lnTo>
                  <a:lnTo>
                    <a:pt x="29" y="31"/>
                  </a:lnTo>
                  <a:lnTo>
                    <a:pt x="29" y="111"/>
                  </a:lnTo>
                  <a:lnTo>
                    <a:pt x="37" y="91"/>
                  </a:lnTo>
                  <a:lnTo>
                    <a:pt x="43" y="74"/>
                  </a:lnTo>
                  <a:lnTo>
                    <a:pt x="54" y="60"/>
                  </a:lnTo>
                  <a:lnTo>
                    <a:pt x="63" y="49"/>
                  </a:lnTo>
                  <a:lnTo>
                    <a:pt x="74" y="37"/>
                  </a:lnTo>
                  <a:lnTo>
                    <a:pt x="88" y="31"/>
                  </a:lnTo>
                  <a:lnTo>
                    <a:pt x="105" y="26"/>
                  </a:lnTo>
                  <a:lnTo>
                    <a:pt x="122" y="23"/>
                  </a:lnTo>
                  <a:lnTo>
                    <a:pt x="134" y="26"/>
                  </a:lnTo>
                  <a:lnTo>
                    <a:pt x="145" y="29"/>
                  </a:lnTo>
                  <a:lnTo>
                    <a:pt x="157" y="34"/>
                  </a:lnTo>
                  <a:lnTo>
                    <a:pt x="162" y="40"/>
                  </a:lnTo>
                  <a:lnTo>
                    <a:pt x="171" y="49"/>
                  </a:lnTo>
                  <a:lnTo>
                    <a:pt x="174" y="60"/>
                  </a:lnTo>
                  <a:lnTo>
                    <a:pt x="176" y="68"/>
                  </a:lnTo>
                  <a:lnTo>
                    <a:pt x="176" y="80"/>
                  </a:lnTo>
                  <a:lnTo>
                    <a:pt x="176" y="100"/>
                  </a:lnTo>
                  <a:lnTo>
                    <a:pt x="174" y="108"/>
                  </a:lnTo>
                  <a:lnTo>
                    <a:pt x="165" y="117"/>
                  </a:lnTo>
                  <a:lnTo>
                    <a:pt x="151" y="122"/>
                  </a:lnTo>
                  <a:lnTo>
                    <a:pt x="97" y="139"/>
                  </a:lnTo>
                  <a:lnTo>
                    <a:pt x="63" y="151"/>
                  </a:lnTo>
                  <a:lnTo>
                    <a:pt x="43" y="159"/>
                  </a:lnTo>
                  <a:lnTo>
                    <a:pt x="23" y="174"/>
                  </a:lnTo>
                  <a:lnTo>
                    <a:pt x="12" y="191"/>
                  </a:lnTo>
                  <a:lnTo>
                    <a:pt x="3" y="210"/>
                  </a:lnTo>
                  <a:lnTo>
                    <a:pt x="0" y="233"/>
                  </a:lnTo>
                  <a:lnTo>
                    <a:pt x="0" y="245"/>
                  </a:lnTo>
                  <a:lnTo>
                    <a:pt x="6" y="259"/>
                  </a:lnTo>
                  <a:lnTo>
                    <a:pt x="12" y="270"/>
                  </a:lnTo>
                  <a:lnTo>
                    <a:pt x="20" y="284"/>
                  </a:lnTo>
                  <a:lnTo>
                    <a:pt x="32" y="296"/>
                  </a:lnTo>
                  <a:lnTo>
                    <a:pt x="43" y="304"/>
                  </a:lnTo>
                  <a:lnTo>
                    <a:pt x="60" y="310"/>
                  </a:lnTo>
                  <a:lnTo>
                    <a:pt x="77" y="310"/>
                  </a:lnTo>
                  <a:lnTo>
                    <a:pt x="100" y="310"/>
                  </a:lnTo>
                  <a:lnTo>
                    <a:pt x="120" y="304"/>
                  </a:lnTo>
                  <a:lnTo>
                    <a:pt x="139" y="293"/>
                  </a:lnTo>
                  <a:lnTo>
                    <a:pt x="159" y="279"/>
                  </a:lnTo>
                  <a:lnTo>
                    <a:pt x="171" y="247"/>
                  </a:lnTo>
                  <a:lnTo>
                    <a:pt x="157" y="259"/>
                  </a:lnTo>
                  <a:lnTo>
                    <a:pt x="139" y="267"/>
                  </a:lnTo>
                  <a:lnTo>
                    <a:pt x="122" y="273"/>
                  </a:lnTo>
                  <a:lnTo>
                    <a:pt x="103" y="273"/>
                  </a:lnTo>
                  <a:lnTo>
                    <a:pt x="94" y="273"/>
                  </a:lnTo>
                  <a:lnTo>
                    <a:pt x="83" y="270"/>
                  </a:lnTo>
                  <a:lnTo>
                    <a:pt x="74" y="267"/>
                  </a:lnTo>
                  <a:lnTo>
                    <a:pt x="68" y="259"/>
                  </a:lnTo>
                  <a:lnTo>
                    <a:pt x="63" y="253"/>
                  </a:lnTo>
                  <a:lnTo>
                    <a:pt x="57" y="242"/>
                  </a:lnTo>
                  <a:lnTo>
                    <a:pt x="54" y="233"/>
                  </a:lnTo>
                  <a:lnTo>
                    <a:pt x="54" y="222"/>
                  </a:lnTo>
                  <a:lnTo>
                    <a:pt x="54" y="210"/>
                  </a:lnTo>
                  <a:lnTo>
                    <a:pt x="57" y="202"/>
                  </a:lnTo>
                  <a:lnTo>
                    <a:pt x="63" y="193"/>
                  </a:lnTo>
                  <a:lnTo>
                    <a:pt x="68" y="185"/>
                  </a:lnTo>
                  <a:lnTo>
                    <a:pt x="86" y="174"/>
                  </a:lnTo>
                  <a:lnTo>
                    <a:pt x="108" y="162"/>
                  </a:lnTo>
                  <a:lnTo>
                    <a:pt x="154" y="148"/>
                  </a:lnTo>
                  <a:lnTo>
                    <a:pt x="176" y="137"/>
                  </a:lnTo>
                  <a:lnTo>
                    <a:pt x="176" y="242"/>
                  </a:lnTo>
                  <a:lnTo>
                    <a:pt x="176" y="262"/>
                  </a:lnTo>
                  <a:lnTo>
                    <a:pt x="179" y="282"/>
                  </a:lnTo>
                  <a:lnTo>
                    <a:pt x="182" y="293"/>
                  </a:lnTo>
                  <a:lnTo>
                    <a:pt x="191" y="301"/>
                  </a:lnTo>
                  <a:lnTo>
                    <a:pt x="199" y="310"/>
                  </a:lnTo>
                  <a:lnTo>
                    <a:pt x="250" y="290"/>
                  </a:lnTo>
                  <a:lnTo>
                    <a:pt x="239" y="284"/>
                  </a:lnTo>
                  <a:lnTo>
                    <a:pt x="233" y="279"/>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800"/>
            </a:p>
          </p:txBody>
        </p:sp>
        <p:sp>
          <p:nvSpPr>
            <p:cNvPr id="17" name="Freeform 1743"/>
            <p:cNvSpPr>
              <a:spLocks/>
            </p:cNvSpPr>
            <p:nvPr userDrawn="1"/>
          </p:nvSpPr>
          <p:spPr bwMode="auto">
            <a:xfrm>
              <a:off x="2871" y="2866"/>
              <a:ext cx="136" cy="170"/>
            </a:xfrm>
            <a:custGeom>
              <a:avLst/>
              <a:gdLst>
                <a:gd name="T0" fmla="*/ 31 w 136"/>
                <a:gd name="T1" fmla="*/ 11 h 170"/>
                <a:gd name="T2" fmla="*/ 31 w 136"/>
                <a:gd name="T3" fmla="*/ 116 h 170"/>
                <a:gd name="T4" fmla="*/ 31 w 136"/>
                <a:gd name="T5" fmla="*/ 116 h 170"/>
                <a:gd name="T6" fmla="*/ 34 w 136"/>
                <a:gd name="T7" fmla="*/ 131 h 170"/>
                <a:gd name="T8" fmla="*/ 40 w 136"/>
                <a:gd name="T9" fmla="*/ 142 h 170"/>
                <a:gd name="T10" fmla="*/ 46 w 136"/>
                <a:gd name="T11" fmla="*/ 150 h 170"/>
                <a:gd name="T12" fmla="*/ 51 w 136"/>
                <a:gd name="T13" fmla="*/ 153 h 170"/>
                <a:gd name="T14" fmla="*/ 63 w 136"/>
                <a:gd name="T15" fmla="*/ 156 h 170"/>
                <a:gd name="T16" fmla="*/ 74 w 136"/>
                <a:gd name="T17" fmla="*/ 159 h 170"/>
                <a:gd name="T18" fmla="*/ 74 w 136"/>
                <a:gd name="T19" fmla="*/ 159 h 170"/>
                <a:gd name="T20" fmla="*/ 85 w 136"/>
                <a:gd name="T21" fmla="*/ 159 h 170"/>
                <a:gd name="T22" fmla="*/ 94 w 136"/>
                <a:gd name="T23" fmla="*/ 156 h 170"/>
                <a:gd name="T24" fmla="*/ 102 w 136"/>
                <a:gd name="T25" fmla="*/ 150 h 170"/>
                <a:gd name="T26" fmla="*/ 108 w 136"/>
                <a:gd name="T27" fmla="*/ 145 h 170"/>
                <a:gd name="T28" fmla="*/ 111 w 136"/>
                <a:gd name="T29" fmla="*/ 139 h 170"/>
                <a:gd name="T30" fmla="*/ 114 w 136"/>
                <a:gd name="T31" fmla="*/ 131 h 170"/>
                <a:gd name="T32" fmla="*/ 117 w 136"/>
                <a:gd name="T33" fmla="*/ 116 h 170"/>
                <a:gd name="T34" fmla="*/ 117 w 136"/>
                <a:gd name="T35" fmla="*/ 11 h 170"/>
                <a:gd name="T36" fmla="*/ 117 w 136"/>
                <a:gd name="T37" fmla="*/ 11 h 170"/>
                <a:gd name="T38" fmla="*/ 114 w 136"/>
                <a:gd name="T39" fmla="*/ 3 h 170"/>
                <a:gd name="T40" fmla="*/ 108 w 136"/>
                <a:gd name="T41" fmla="*/ 0 h 170"/>
                <a:gd name="T42" fmla="*/ 136 w 136"/>
                <a:gd name="T43" fmla="*/ 0 h 170"/>
                <a:gd name="T44" fmla="*/ 136 w 136"/>
                <a:gd name="T45" fmla="*/ 0 h 170"/>
                <a:gd name="T46" fmla="*/ 131 w 136"/>
                <a:gd name="T47" fmla="*/ 3 h 170"/>
                <a:gd name="T48" fmla="*/ 131 w 136"/>
                <a:gd name="T49" fmla="*/ 11 h 170"/>
                <a:gd name="T50" fmla="*/ 128 w 136"/>
                <a:gd name="T51" fmla="*/ 114 h 170"/>
                <a:gd name="T52" fmla="*/ 128 w 136"/>
                <a:gd name="T53" fmla="*/ 114 h 170"/>
                <a:gd name="T54" fmla="*/ 128 w 136"/>
                <a:gd name="T55" fmla="*/ 128 h 170"/>
                <a:gd name="T56" fmla="*/ 125 w 136"/>
                <a:gd name="T57" fmla="*/ 139 h 170"/>
                <a:gd name="T58" fmla="*/ 119 w 136"/>
                <a:gd name="T59" fmla="*/ 150 h 170"/>
                <a:gd name="T60" fmla="*/ 111 w 136"/>
                <a:gd name="T61" fmla="*/ 156 h 170"/>
                <a:gd name="T62" fmla="*/ 102 w 136"/>
                <a:gd name="T63" fmla="*/ 162 h 170"/>
                <a:gd name="T64" fmla="*/ 94 w 136"/>
                <a:gd name="T65" fmla="*/ 167 h 170"/>
                <a:gd name="T66" fmla="*/ 71 w 136"/>
                <a:gd name="T67" fmla="*/ 170 h 170"/>
                <a:gd name="T68" fmla="*/ 71 w 136"/>
                <a:gd name="T69" fmla="*/ 170 h 170"/>
                <a:gd name="T70" fmla="*/ 51 w 136"/>
                <a:gd name="T71" fmla="*/ 167 h 170"/>
                <a:gd name="T72" fmla="*/ 40 w 136"/>
                <a:gd name="T73" fmla="*/ 165 h 170"/>
                <a:gd name="T74" fmla="*/ 31 w 136"/>
                <a:gd name="T75" fmla="*/ 159 h 170"/>
                <a:gd name="T76" fmla="*/ 20 w 136"/>
                <a:gd name="T77" fmla="*/ 150 h 170"/>
                <a:gd name="T78" fmla="*/ 14 w 136"/>
                <a:gd name="T79" fmla="*/ 142 h 170"/>
                <a:gd name="T80" fmla="*/ 9 w 136"/>
                <a:gd name="T81" fmla="*/ 128 h 170"/>
                <a:gd name="T82" fmla="*/ 9 w 136"/>
                <a:gd name="T83" fmla="*/ 114 h 170"/>
                <a:gd name="T84" fmla="*/ 9 w 136"/>
                <a:gd name="T85" fmla="*/ 11 h 170"/>
                <a:gd name="T86" fmla="*/ 9 w 136"/>
                <a:gd name="T87" fmla="*/ 11 h 170"/>
                <a:gd name="T88" fmla="*/ 6 w 136"/>
                <a:gd name="T89" fmla="*/ 3 h 170"/>
                <a:gd name="T90" fmla="*/ 0 w 136"/>
                <a:gd name="T91" fmla="*/ 0 h 170"/>
                <a:gd name="T92" fmla="*/ 40 w 136"/>
                <a:gd name="T93" fmla="*/ 0 h 170"/>
                <a:gd name="T94" fmla="*/ 40 w 136"/>
                <a:gd name="T95" fmla="*/ 0 h 170"/>
                <a:gd name="T96" fmla="*/ 34 w 136"/>
                <a:gd name="T97" fmla="*/ 3 h 170"/>
                <a:gd name="T98" fmla="*/ 31 w 136"/>
                <a:gd name="T99" fmla="*/ 11 h 170"/>
                <a:gd name="T100" fmla="*/ 31 w 136"/>
                <a:gd name="T101" fmla="*/ 11 h 17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36" h="170">
                  <a:moveTo>
                    <a:pt x="31" y="11"/>
                  </a:moveTo>
                  <a:lnTo>
                    <a:pt x="31" y="116"/>
                  </a:lnTo>
                  <a:lnTo>
                    <a:pt x="34" y="131"/>
                  </a:lnTo>
                  <a:lnTo>
                    <a:pt x="40" y="142"/>
                  </a:lnTo>
                  <a:lnTo>
                    <a:pt x="46" y="150"/>
                  </a:lnTo>
                  <a:lnTo>
                    <a:pt x="51" y="153"/>
                  </a:lnTo>
                  <a:lnTo>
                    <a:pt x="63" y="156"/>
                  </a:lnTo>
                  <a:lnTo>
                    <a:pt x="74" y="159"/>
                  </a:lnTo>
                  <a:lnTo>
                    <a:pt x="85" y="159"/>
                  </a:lnTo>
                  <a:lnTo>
                    <a:pt x="94" y="156"/>
                  </a:lnTo>
                  <a:lnTo>
                    <a:pt x="102" y="150"/>
                  </a:lnTo>
                  <a:lnTo>
                    <a:pt x="108" y="145"/>
                  </a:lnTo>
                  <a:lnTo>
                    <a:pt x="111" y="139"/>
                  </a:lnTo>
                  <a:lnTo>
                    <a:pt x="114" y="131"/>
                  </a:lnTo>
                  <a:lnTo>
                    <a:pt x="117" y="116"/>
                  </a:lnTo>
                  <a:lnTo>
                    <a:pt x="117" y="11"/>
                  </a:lnTo>
                  <a:lnTo>
                    <a:pt x="114" y="3"/>
                  </a:lnTo>
                  <a:lnTo>
                    <a:pt x="108" y="0"/>
                  </a:lnTo>
                  <a:lnTo>
                    <a:pt x="136" y="0"/>
                  </a:lnTo>
                  <a:lnTo>
                    <a:pt x="131" y="3"/>
                  </a:lnTo>
                  <a:lnTo>
                    <a:pt x="131" y="11"/>
                  </a:lnTo>
                  <a:lnTo>
                    <a:pt x="128" y="114"/>
                  </a:lnTo>
                  <a:lnTo>
                    <a:pt x="128" y="128"/>
                  </a:lnTo>
                  <a:lnTo>
                    <a:pt x="125" y="139"/>
                  </a:lnTo>
                  <a:lnTo>
                    <a:pt x="119" y="150"/>
                  </a:lnTo>
                  <a:lnTo>
                    <a:pt x="111" y="156"/>
                  </a:lnTo>
                  <a:lnTo>
                    <a:pt x="102" y="162"/>
                  </a:lnTo>
                  <a:lnTo>
                    <a:pt x="94" y="167"/>
                  </a:lnTo>
                  <a:lnTo>
                    <a:pt x="71" y="170"/>
                  </a:lnTo>
                  <a:lnTo>
                    <a:pt x="51" y="167"/>
                  </a:lnTo>
                  <a:lnTo>
                    <a:pt x="40" y="165"/>
                  </a:lnTo>
                  <a:lnTo>
                    <a:pt x="31" y="159"/>
                  </a:lnTo>
                  <a:lnTo>
                    <a:pt x="20" y="150"/>
                  </a:lnTo>
                  <a:lnTo>
                    <a:pt x="14" y="142"/>
                  </a:lnTo>
                  <a:lnTo>
                    <a:pt x="9" y="128"/>
                  </a:lnTo>
                  <a:lnTo>
                    <a:pt x="9" y="114"/>
                  </a:lnTo>
                  <a:lnTo>
                    <a:pt x="9" y="11"/>
                  </a:lnTo>
                  <a:lnTo>
                    <a:pt x="6" y="3"/>
                  </a:lnTo>
                  <a:lnTo>
                    <a:pt x="0" y="0"/>
                  </a:lnTo>
                  <a:lnTo>
                    <a:pt x="40" y="0"/>
                  </a:lnTo>
                  <a:lnTo>
                    <a:pt x="34" y="3"/>
                  </a:lnTo>
                  <a:lnTo>
                    <a:pt x="31" y="11"/>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800"/>
            </a:p>
          </p:txBody>
        </p:sp>
        <p:sp>
          <p:nvSpPr>
            <p:cNvPr id="18" name="Freeform 1744"/>
            <p:cNvSpPr>
              <a:spLocks/>
            </p:cNvSpPr>
            <p:nvPr userDrawn="1"/>
          </p:nvSpPr>
          <p:spPr bwMode="auto">
            <a:xfrm>
              <a:off x="3022" y="2866"/>
              <a:ext cx="153" cy="173"/>
            </a:xfrm>
            <a:custGeom>
              <a:avLst/>
              <a:gdLst>
                <a:gd name="T0" fmla="*/ 133 w 153"/>
                <a:gd name="T1" fmla="*/ 11 h 173"/>
                <a:gd name="T2" fmla="*/ 133 w 153"/>
                <a:gd name="T3" fmla="*/ 11 h 173"/>
                <a:gd name="T4" fmla="*/ 133 w 153"/>
                <a:gd name="T5" fmla="*/ 3 h 173"/>
                <a:gd name="T6" fmla="*/ 127 w 153"/>
                <a:gd name="T7" fmla="*/ 0 h 173"/>
                <a:gd name="T8" fmla="*/ 153 w 153"/>
                <a:gd name="T9" fmla="*/ 0 h 173"/>
                <a:gd name="T10" fmla="*/ 153 w 153"/>
                <a:gd name="T11" fmla="*/ 0 h 173"/>
                <a:gd name="T12" fmla="*/ 147 w 153"/>
                <a:gd name="T13" fmla="*/ 3 h 173"/>
                <a:gd name="T14" fmla="*/ 147 w 153"/>
                <a:gd name="T15" fmla="*/ 11 h 173"/>
                <a:gd name="T16" fmla="*/ 147 w 153"/>
                <a:gd name="T17" fmla="*/ 173 h 173"/>
                <a:gd name="T18" fmla="*/ 147 w 153"/>
                <a:gd name="T19" fmla="*/ 173 h 173"/>
                <a:gd name="T20" fmla="*/ 88 w 153"/>
                <a:gd name="T21" fmla="*/ 99 h 173"/>
                <a:gd name="T22" fmla="*/ 28 w 153"/>
                <a:gd name="T23" fmla="*/ 25 h 173"/>
                <a:gd name="T24" fmla="*/ 28 w 153"/>
                <a:gd name="T25" fmla="*/ 156 h 173"/>
                <a:gd name="T26" fmla="*/ 28 w 153"/>
                <a:gd name="T27" fmla="*/ 156 h 173"/>
                <a:gd name="T28" fmla="*/ 31 w 153"/>
                <a:gd name="T29" fmla="*/ 165 h 173"/>
                <a:gd name="T30" fmla="*/ 34 w 153"/>
                <a:gd name="T31" fmla="*/ 167 h 173"/>
                <a:gd name="T32" fmla="*/ 8 w 153"/>
                <a:gd name="T33" fmla="*/ 167 h 173"/>
                <a:gd name="T34" fmla="*/ 8 w 153"/>
                <a:gd name="T35" fmla="*/ 167 h 173"/>
                <a:gd name="T36" fmla="*/ 14 w 153"/>
                <a:gd name="T37" fmla="*/ 165 h 173"/>
                <a:gd name="T38" fmla="*/ 14 w 153"/>
                <a:gd name="T39" fmla="*/ 156 h 173"/>
                <a:gd name="T40" fmla="*/ 14 w 153"/>
                <a:gd name="T41" fmla="*/ 20 h 173"/>
                <a:gd name="T42" fmla="*/ 14 w 153"/>
                <a:gd name="T43" fmla="*/ 20 h 173"/>
                <a:gd name="T44" fmla="*/ 14 w 153"/>
                <a:gd name="T45" fmla="*/ 14 h 173"/>
                <a:gd name="T46" fmla="*/ 11 w 153"/>
                <a:gd name="T47" fmla="*/ 8 h 173"/>
                <a:gd name="T48" fmla="*/ 11 w 153"/>
                <a:gd name="T49" fmla="*/ 8 h 173"/>
                <a:gd name="T50" fmla="*/ 8 w 153"/>
                <a:gd name="T51" fmla="*/ 3 h 173"/>
                <a:gd name="T52" fmla="*/ 0 w 153"/>
                <a:gd name="T53" fmla="*/ 0 h 173"/>
                <a:gd name="T54" fmla="*/ 37 w 153"/>
                <a:gd name="T55" fmla="*/ 0 h 173"/>
                <a:gd name="T56" fmla="*/ 133 w 153"/>
                <a:gd name="T57" fmla="*/ 119 h 173"/>
                <a:gd name="T58" fmla="*/ 133 w 153"/>
                <a:gd name="T59" fmla="*/ 11 h 173"/>
                <a:gd name="T60" fmla="*/ 133 w 153"/>
                <a:gd name="T61" fmla="*/ 11 h 17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3" h="173">
                  <a:moveTo>
                    <a:pt x="133" y="11"/>
                  </a:moveTo>
                  <a:lnTo>
                    <a:pt x="133" y="11"/>
                  </a:lnTo>
                  <a:lnTo>
                    <a:pt x="133" y="3"/>
                  </a:lnTo>
                  <a:lnTo>
                    <a:pt x="127" y="0"/>
                  </a:lnTo>
                  <a:lnTo>
                    <a:pt x="153" y="0"/>
                  </a:lnTo>
                  <a:lnTo>
                    <a:pt x="147" y="3"/>
                  </a:lnTo>
                  <a:lnTo>
                    <a:pt x="147" y="11"/>
                  </a:lnTo>
                  <a:lnTo>
                    <a:pt x="147" y="173"/>
                  </a:lnTo>
                  <a:lnTo>
                    <a:pt x="88" y="99"/>
                  </a:lnTo>
                  <a:lnTo>
                    <a:pt x="28" y="25"/>
                  </a:lnTo>
                  <a:lnTo>
                    <a:pt x="28" y="156"/>
                  </a:lnTo>
                  <a:lnTo>
                    <a:pt x="31" y="165"/>
                  </a:lnTo>
                  <a:lnTo>
                    <a:pt x="34" y="167"/>
                  </a:lnTo>
                  <a:lnTo>
                    <a:pt x="8" y="167"/>
                  </a:lnTo>
                  <a:lnTo>
                    <a:pt x="14" y="165"/>
                  </a:lnTo>
                  <a:lnTo>
                    <a:pt x="14" y="156"/>
                  </a:lnTo>
                  <a:lnTo>
                    <a:pt x="14" y="20"/>
                  </a:lnTo>
                  <a:lnTo>
                    <a:pt x="14" y="14"/>
                  </a:lnTo>
                  <a:lnTo>
                    <a:pt x="11" y="8"/>
                  </a:lnTo>
                  <a:lnTo>
                    <a:pt x="8" y="3"/>
                  </a:lnTo>
                  <a:lnTo>
                    <a:pt x="0" y="0"/>
                  </a:lnTo>
                  <a:lnTo>
                    <a:pt x="37" y="0"/>
                  </a:lnTo>
                  <a:lnTo>
                    <a:pt x="133" y="119"/>
                  </a:lnTo>
                  <a:lnTo>
                    <a:pt x="133" y="11"/>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800"/>
            </a:p>
          </p:txBody>
        </p:sp>
        <p:sp>
          <p:nvSpPr>
            <p:cNvPr id="19" name="Freeform 1745"/>
            <p:cNvSpPr>
              <a:spLocks/>
            </p:cNvSpPr>
            <p:nvPr userDrawn="1"/>
          </p:nvSpPr>
          <p:spPr bwMode="auto">
            <a:xfrm>
              <a:off x="3201" y="2866"/>
              <a:ext cx="37" cy="167"/>
            </a:xfrm>
            <a:custGeom>
              <a:avLst/>
              <a:gdLst>
                <a:gd name="T0" fmla="*/ 37 w 37"/>
                <a:gd name="T1" fmla="*/ 0 h 167"/>
                <a:gd name="T2" fmla="*/ 37 w 37"/>
                <a:gd name="T3" fmla="*/ 0 h 167"/>
                <a:gd name="T4" fmla="*/ 31 w 37"/>
                <a:gd name="T5" fmla="*/ 3 h 167"/>
                <a:gd name="T6" fmla="*/ 28 w 37"/>
                <a:gd name="T7" fmla="*/ 11 h 167"/>
                <a:gd name="T8" fmla="*/ 28 w 37"/>
                <a:gd name="T9" fmla="*/ 156 h 167"/>
                <a:gd name="T10" fmla="*/ 28 w 37"/>
                <a:gd name="T11" fmla="*/ 156 h 167"/>
                <a:gd name="T12" fmla="*/ 31 w 37"/>
                <a:gd name="T13" fmla="*/ 165 h 167"/>
                <a:gd name="T14" fmla="*/ 37 w 37"/>
                <a:gd name="T15" fmla="*/ 167 h 167"/>
                <a:gd name="T16" fmla="*/ 0 w 37"/>
                <a:gd name="T17" fmla="*/ 167 h 167"/>
                <a:gd name="T18" fmla="*/ 0 w 37"/>
                <a:gd name="T19" fmla="*/ 167 h 167"/>
                <a:gd name="T20" fmla="*/ 2 w 37"/>
                <a:gd name="T21" fmla="*/ 165 h 167"/>
                <a:gd name="T22" fmla="*/ 5 w 37"/>
                <a:gd name="T23" fmla="*/ 156 h 167"/>
                <a:gd name="T24" fmla="*/ 5 w 37"/>
                <a:gd name="T25" fmla="*/ 11 h 167"/>
                <a:gd name="T26" fmla="*/ 5 w 37"/>
                <a:gd name="T27" fmla="*/ 11 h 167"/>
                <a:gd name="T28" fmla="*/ 2 w 37"/>
                <a:gd name="T29" fmla="*/ 3 h 167"/>
                <a:gd name="T30" fmla="*/ 0 w 37"/>
                <a:gd name="T31" fmla="*/ 0 h 167"/>
                <a:gd name="T32" fmla="*/ 37 w 37"/>
                <a:gd name="T33" fmla="*/ 0 h 167"/>
                <a:gd name="T34" fmla="*/ 37 w 37"/>
                <a:gd name="T35" fmla="*/ 0 h 16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7" h="167">
                  <a:moveTo>
                    <a:pt x="37" y="0"/>
                  </a:moveTo>
                  <a:lnTo>
                    <a:pt x="37" y="0"/>
                  </a:lnTo>
                  <a:lnTo>
                    <a:pt x="31" y="3"/>
                  </a:lnTo>
                  <a:lnTo>
                    <a:pt x="28" y="11"/>
                  </a:lnTo>
                  <a:lnTo>
                    <a:pt x="28" y="156"/>
                  </a:lnTo>
                  <a:lnTo>
                    <a:pt x="31" y="165"/>
                  </a:lnTo>
                  <a:lnTo>
                    <a:pt x="37" y="167"/>
                  </a:lnTo>
                  <a:lnTo>
                    <a:pt x="0" y="167"/>
                  </a:lnTo>
                  <a:lnTo>
                    <a:pt x="2" y="165"/>
                  </a:lnTo>
                  <a:lnTo>
                    <a:pt x="5" y="156"/>
                  </a:lnTo>
                  <a:lnTo>
                    <a:pt x="5" y="11"/>
                  </a:lnTo>
                  <a:lnTo>
                    <a:pt x="2" y="3"/>
                  </a:lnTo>
                  <a:lnTo>
                    <a:pt x="0" y="0"/>
                  </a:lnTo>
                  <a:lnTo>
                    <a:pt x="37" y="0"/>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800"/>
            </a:p>
          </p:txBody>
        </p:sp>
        <p:sp>
          <p:nvSpPr>
            <p:cNvPr id="20" name="Freeform 1746"/>
            <p:cNvSpPr>
              <a:spLocks/>
            </p:cNvSpPr>
            <p:nvPr userDrawn="1"/>
          </p:nvSpPr>
          <p:spPr bwMode="auto">
            <a:xfrm>
              <a:off x="3249" y="2866"/>
              <a:ext cx="153" cy="173"/>
            </a:xfrm>
            <a:custGeom>
              <a:avLst/>
              <a:gdLst>
                <a:gd name="T0" fmla="*/ 131 w 153"/>
                <a:gd name="T1" fmla="*/ 11 h 173"/>
                <a:gd name="T2" fmla="*/ 131 w 153"/>
                <a:gd name="T3" fmla="*/ 11 h 173"/>
                <a:gd name="T4" fmla="*/ 131 w 153"/>
                <a:gd name="T5" fmla="*/ 3 h 173"/>
                <a:gd name="T6" fmla="*/ 125 w 153"/>
                <a:gd name="T7" fmla="*/ 0 h 173"/>
                <a:gd name="T8" fmla="*/ 153 w 153"/>
                <a:gd name="T9" fmla="*/ 0 h 173"/>
                <a:gd name="T10" fmla="*/ 153 w 153"/>
                <a:gd name="T11" fmla="*/ 0 h 173"/>
                <a:gd name="T12" fmla="*/ 148 w 153"/>
                <a:gd name="T13" fmla="*/ 6 h 173"/>
                <a:gd name="T14" fmla="*/ 142 w 153"/>
                <a:gd name="T15" fmla="*/ 11 h 173"/>
                <a:gd name="T16" fmla="*/ 142 w 153"/>
                <a:gd name="T17" fmla="*/ 11 h 173"/>
                <a:gd name="T18" fmla="*/ 82 w 153"/>
                <a:gd name="T19" fmla="*/ 173 h 173"/>
                <a:gd name="T20" fmla="*/ 82 w 153"/>
                <a:gd name="T21" fmla="*/ 173 h 173"/>
                <a:gd name="T22" fmla="*/ 14 w 153"/>
                <a:gd name="T23" fmla="*/ 11 h 173"/>
                <a:gd name="T24" fmla="*/ 14 w 153"/>
                <a:gd name="T25" fmla="*/ 11 h 173"/>
                <a:gd name="T26" fmla="*/ 8 w 153"/>
                <a:gd name="T27" fmla="*/ 6 h 173"/>
                <a:gd name="T28" fmla="*/ 0 w 153"/>
                <a:gd name="T29" fmla="*/ 0 h 173"/>
                <a:gd name="T30" fmla="*/ 45 w 153"/>
                <a:gd name="T31" fmla="*/ 0 h 173"/>
                <a:gd name="T32" fmla="*/ 45 w 153"/>
                <a:gd name="T33" fmla="*/ 0 h 173"/>
                <a:gd name="T34" fmla="*/ 43 w 153"/>
                <a:gd name="T35" fmla="*/ 3 h 173"/>
                <a:gd name="T36" fmla="*/ 40 w 153"/>
                <a:gd name="T37" fmla="*/ 6 h 173"/>
                <a:gd name="T38" fmla="*/ 43 w 153"/>
                <a:gd name="T39" fmla="*/ 14 h 173"/>
                <a:gd name="T40" fmla="*/ 43 w 153"/>
                <a:gd name="T41" fmla="*/ 14 h 173"/>
                <a:gd name="T42" fmla="*/ 85 w 153"/>
                <a:gd name="T43" fmla="*/ 128 h 173"/>
                <a:gd name="T44" fmla="*/ 85 w 153"/>
                <a:gd name="T45" fmla="*/ 128 h 173"/>
                <a:gd name="T46" fmla="*/ 131 w 153"/>
                <a:gd name="T47" fmla="*/ 11 h 173"/>
                <a:gd name="T48" fmla="*/ 131 w 153"/>
                <a:gd name="T49" fmla="*/ 11 h 17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53" h="173">
                  <a:moveTo>
                    <a:pt x="131" y="11"/>
                  </a:moveTo>
                  <a:lnTo>
                    <a:pt x="131" y="11"/>
                  </a:lnTo>
                  <a:lnTo>
                    <a:pt x="131" y="3"/>
                  </a:lnTo>
                  <a:lnTo>
                    <a:pt x="125" y="0"/>
                  </a:lnTo>
                  <a:lnTo>
                    <a:pt x="153" y="0"/>
                  </a:lnTo>
                  <a:lnTo>
                    <a:pt x="148" y="6"/>
                  </a:lnTo>
                  <a:lnTo>
                    <a:pt x="142" y="11"/>
                  </a:lnTo>
                  <a:lnTo>
                    <a:pt x="82" y="173"/>
                  </a:lnTo>
                  <a:lnTo>
                    <a:pt x="14" y="11"/>
                  </a:lnTo>
                  <a:lnTo>
                    <a:pt x="8" y="6"/>
                  </a:lnTo>
                  <a:lnTo>
                    <a:pt x="0" y="0"/>
                  </a:lnTo>
                  <a:lnTo>
                    <a:pt x="45" y="0"/>
                  </a:lnTo>
                  <a:lnTo>
                    <a:pt x="43" y="3"/>
                  </a:lnTo>
                  <a:lnTo>
                    <a:pt x="40" y="6"/>
                  </a:lnTo>
                  <a:lnTo>
                    <a:pt x="43" y="14"/>
                  </a:lnTo>
                  <a:lnTo>
                    <a:pt x="85" y="128"/>
                  </a:lnTo>
                  <a:lnTo>
                    <a:pt x="131" y="11"/>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800"/>
            </a:p>
          </p:txBody>
        </p:sp>
        <p:sp>
          <p:nvSpPr>
            <p:cNvPr id="21" name="Freeform 1747"/>
            <p:cNvSpPr>
              <a:spLocks/>
            </p:cNvSpPr>
            <p:nvPr userDrawn="1"/>
          </p:nvSpPr>
          <p:spPr bwMode="auto">
            <a:xfrm>
              <a:off x="3411" y="2866"/>
              <a:ext cx="105" cy="167"/>
            </a:xfrm>
            <a:custGeom>
              <a:avLst/>
              <a:gdLst>
                <a:gd name="T0" fmla="*/ 94 w 105"/>
                <a:gd name="T1" fmla="*/ 23 h 167"/>
                <a:gd name="T2" fmla="*/ 94 w 105"/>
                <a:gd name="T3" fmla="*/ 23 h 167"/>
                <a:gd name="T4" fmla="*/ 85 w 105"/>
                <a:gd name="T5" fmla="*/ 14 h 167"/>
                <a:gd name="T6" fmla="*/ 74 w 105"/>
                <a:gd name="T7" fmla="*/ 11 h 167"/>
                <a:gd name="T8" fmla="*/ 74 w 105"/>
                <a:gd name="T9" fmla="*/ 11 h 167"/>
                <a:gd name="T10" fmla="*/ 31 w 105"/>
                <a:gd name="T11" fmla="*/ 11 h 167"/>
                <a:gd name="T12" fmla="*/ 31 w 105"/>
                <a:gd name="T13" fmla="*/ 68 h 167"/>
                <a:gd name="T14" fmla="*/ 71 w 105"/>
                <a:gd name="T15" fmla="*/ 68 h 167"/>
                <a:gd name="T16" fmla="*/ 71 w 105"/>
                <a:gd name="T17" fmla="*/ 68 h 167"/>
                <a:gd name="T18" fmla="*/ 76 w 105"/>
                <a:gd name="T19" fmla="*/ 65 h 167"/>
                <a:gd name="T20" fmla="*/ 79 w 105"/>
                <a:gd name="T21" fmla="*/ 62 h 167"/>
                <a:gd name="T22" fmla="*/ 79 w 105"/>
                <a:gd name="T23" fmla="*/ 88 h 167"/>
                <a:gd name="T24" fmla="*/ 79 w 105"/>
                <a:gd name="T25" fmla="*/ 88 h 167"/>
                <a:gd name="T26" fmla="*/ 76 w 105"/>
                <a:gd name="T27" fmla="*/ 82 h 167"/>
                <a:gd name="T28" fmla="*/ 71 w 105"/>
                <a:gd name="T29" fmla="*/ 82 h 167"/>
                <a:gd name="T30" fmla="*/ 31 w 105"/>
                <a:gd name="T31" fmla="*/ 82 h 167"/>
                <a:gd name="T32" fmla="*/ 31 w 105"/>
                <a:gd name="T33" fmla="*/ 153 h 167"/>
                <a:gd name="T34" fmla="*/ 31 w 105"/>
                <a:gd name="T35" fmla="*/ 153 h 167"/>
                <a:gd name="T36" fmla="*/ 59 w 105"/>
                <a:gd name="T37" fmla="*/ 156 h 167"/>
                <a:gd name="T38" fmla="*/ 59 w 105"/>
                <a:gd name="T39" fmla="*/ 156 h 167"/>
                <a:gd name="T40" fmla="*/ 76 w 105"/>
                <a:gd name="T41" fmla="*/ 156 h 167"/>
                <a:gd name="T42" fmla="*/ 88 w 105"/>
                <a:gd name="T43" fmla="*/ 153 h 167"/>
                <a:gd name="T44" fmla="*/ 96 w 105"/>
                <a:gd name="T45" fmla="*/ 148 h 167"/>
                <a:gd name="T46" fmla="*/ 105 w 105"/>
                <a:gd name="T47" fmla="*/ 139 h 167"/>
                <a:gd name="T48" fmla="*/ 99 w 105"/>
                <a:gd name="T49" fmla="*/ 167 h 167"/>
                <a:gd name="T50" fmla="*/ 0 w 105"/>
                <a:gd name="T51" fmla="*/ 167 h 167"/>
                <a:gd name="T52" fmla="*/ 0 w 105"/>
                <a:gd name="T53" fmla="*/ 167 h 167"/>
                <a:gd name="T54" fmla="*/ 5 w 105"/>
                <a:gd name="T55" fmla="*/ 165 h 167"/>
                <a:gd name="T56" fmla="*/ 8 w 105"/>
                <a:gd name="T57" fmla="*/ 156 h 167"/>
                <a:gd name="T58" fmla="*/ 8 w 105"/>
                <a:gd name="T59" fmla="*/ 11 h 167"/>
                <a:gd name="T60" fmla="*/ 8 w 105"/>
                <a:gd name="T61" fmla="*/ 11 h 167"/>
                <a:gd name="T62" fmla="*/ 5 w 105"/>
                <a:gd name="T63" fmla="*/ 3 h 167"/>
                <a:gd name="T64" fmla="*/ 0 w 105"/>
                <a:gd name="T65" fmla="*/ 0 h 167"/>
                <a:gd name="T66" fmla="*/ 94 w 105"/>
                <a:gd name="T67" fmla="*/ 0 h 167"/>
                <a:gd name="T68" fmla="*/ 94 w 105"/>
                <a:gd name="T69" fmla="*/ 23 h 167"/>
                <a:gd name="T70" fmla="*/ 94 w 105"/>
                <a:gd name="T71" fmla="*/ 23 h 16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5" h="167">
                  <a:moveTo>
                    <a:pt x="94" y="23"/>
                  </a:moveTo>
                  <a:lnTo>
                    <a:pt x="94" y="23"/>
                  </a:lnTo>
                  <a:lnTo>
                    <a:pt x="85" y="14"/>
                  </a:lnTo>
                  <a:lnTo>
                    <a:pt x="74" y="11"/>
                  </a:lnTo>
                  <a:lnTo>
                    <a:pt x="31" y="11"/>
                  </a:lnTo>
                  <a:lnTo>
                    <a:pt x="31" y="68"/>
                  </a:lnTo>
                  <a:lnTo>
                    <a:pt x="71" y="68"/>
                  </a:lnTo>
                  <a:lnTo>
                    <a:pt x="76" y="65"/>
                  </a:lnTo>
                  <a:lnTo>
                    <a:pt x="79" y="62"/>
                  </a:lnTo>
                  <a:lnTo>
                    <a:pt x="79" y="88"/>
                  </a:lnTo>
                  <a:lnTo>
                    <a:pt x="76" y="82"/>
                  </a:lnTo>
                  <a:lnTo>
                    <a:pt x="71" y="82"/>
                  </a:lnTo>
                  <a:lnTo>
                    <a:pt x="31" y="82"/>
                  </a:lnTo>
                  <a:lnTo>
                    <a:pt x="31" y="153"/>
                  </a:lnTo>
                  <a:lnTo>
                    <a:pt x="59" y="156"/>
                  </a:lnTo>
                  <a:lnTo>
                    <a:pt x="76" y="156"/>
                  </a:lnTo>
                  <a:lnTo>
                    <a:pt x="88" y="153"/>
                  </a:lnTo>
                  <a:lnTo>
                    <a:pt x="96" y="148"/>
                  </a:lnTo>
                  <a:lnTo>
                    <a:pt x="105" y="139"/>
                  </a:lnTo>
                  <a:lnTo>
                    <a:pt x="99" y="167"/>
                  </a:lnTo>
                  <a:lnTo>
                    <a:pt x="0" y="167"/>
                  </a:lnTo>
                  <a:lnTo>
                    <a:pt x="5" y="165"/>
                  </a:lnTo>
                  <a:lnTo>
                    <a:pt x="8" y="156"/>
                  </a:lnTo>
                  <a:lnTo>
                    <a:pt x="8" y="11"/>
                  </a:lnTo>
                  <a:lnTo>
                    <a:pt x="5" y="3"/>
                  </a:lnTo>
                  <a:lnTo>
                    <a:pt x="0" y="0"/>
                  </a:lnTo>
                  <a:lnTo>
                    <a:pt x="94" y="0"/>
                  </a:lnTo>
                  <a:lnTo>
                    <a:pt x="94" y="23"/>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800"/>
            </a:p>
          </p:txBody>
        </p:sp>
        <p:sp>
          <p:nvSpPr>
            <p:cNvPr id="22" name="Freeform 1748"/>
            <p:cNvSpPr>
              <a:spLocks noEditPoints="1"/>
            </p:cNvSpPr>
            <p:nvPr userDrawn="1"/>
          </p:nvSpPr>
          <p:spPr bwMode="auto">
            <a:xfrm>
              <a:off x="3527" y="2866"/>
              <a:ext cx="145" cy="167"/>
            </a:xfrm>
            <a:custGeom>
              <a:avLst/>
              <a:gdLst>
                <a:gd name="T0" fmla="*/ 68 w 145"/>
                <a:gd name="T1" fmla="*/ 82 h 167"/>
                <a:gd name="T2" fmla="*/ 85 w 145"/>
                <a:gd name="T3" fmla="*/ 91 h 167"/>
                <a:gd name="T4" fmla="*/ 94 w 145"/>
                <a:gd name="T5" fmla="*/ 102 h 167"/>
                <a:gd name="T6" fmla="*/ 120 w 145"/>
                <a:gd name="T7" fmla="*/ 145 h 167"/>
                <a:gd name="T8" fmla="*/ 131 w 145"/>
                <a:gd name="T9" fmla="*/ 159 h 167"/>
                <a:gd name="T10" fmla="*/ 145 w 145"/>
                <a:gd name="T11" fmla="*/ 167 h 167"/>
                <a:gd name="T12" fmla="*/ 120 w 145"/>
                <a:gd name="T13" fmla="*/ 167 h 167"/>
                <a:gd name="T14" fmla="*/ 108 w 145"/>
                <a:gd name="T15" fmla="*/ 165 h 167"/>
                <a:gd name="T16" fmla="*/ 100 w 145"/>
                <a:gd name="T17" fmla="*/ 156 h 167"/>
                <a:gd name="T18" fmla="*/ 71 w 145"/>
                <a:gd name="T19" fmla="*/ 111 h 167"/>
                <a:gd name="T20" fmla="*/ 54 w 145"/>
                <a:gd name="T21" fmla="*/ 91 h 167"/>
                <a:gd name="T22" fmla="*/ 46 w 145"/>
                <a:gd name="T23" fmla="*/ 91 h 167"/>
                <a:gd name="T24" fmla="*/ 32 w 145"/>
                <a:gd name="T25" fmla="*/ 156 h 167"/>
                <a:gd name="T26" fmla="*/ 34 w 145"/>
                <a:gd name="T27" fmla="*/ 165 h 167"/>
                <a:gd name="T28" fmla="*/ 0 w 145"/>
                <a:gd name="T29" fmla="*/ 167 h 167"/>
                <a:gd name="T30" fmla="*/ 6 w 145"/>
                <a:gd name="T31" fmla="*/ 165 h 167"/>
                <a:gd name="T32" fmla="*/ 9 w 145"/>
                <a:gd name="T33" fmla="*/ 11 h 167"/>
                <a:gd name="T34" fmla="*/ 6 w 145"/>
                <a:gd name="T35" fmla="*/ 3 h 167"/>
                <a:gd name="T36" fmla="*/ 49 w 145"/>
                <a:gd name="T37" fmla="*/ 0 h 167"/>
                <a:gd name="T38" fmla="*/ 66 w 145"/>
                <a:gd name="T39" fmla="*/ 0 h 167"/>
                <a:gd name="T40" fmla="*/ 88 w 145"/>
                <a:gd name="T41" fmla="*/ 8 h 167"/>
                <a:gd name="T42" fmla="*/ 103 w 145"/>
                <a:gd name="T43" fmla="*/ 20 h 167"/>
                <a:gd name="T44" fmla="*/ 108 w 145"/>
                <a:gd name="T45" fmla="*/ 40 h 167"/>
                <a:gd name="T46" fmla="*/ 108 w 145"/>
                <a:gd name="T47" fmla="*/ 51 h 167"/>
                <a:gd name="T48" fmla="*/ 100 w 145"/>
                <a:gd name="T49" fmla="*/ 65 h 167"/>
                <a:gd name="T50" fmla="*/ 83 w 145"/>
                <a:gd name="T51" fmla="*/ 79 h 167"/>
                <a:gd name="T52" fmla="*/ 68 w 145"/>
                <a:gd name="T53" fmla="*/ 82 h 167"/>
                <a:gd name="T54" fmla="*/ 32 w 145"/>
                <a:gd name="T55" fmla="*/ 77 h 167"/>
                <a:gd name="T56" fmla="*/ 46 w 145"/>
                <a:gd name="T57" fmla="*/ 77 h 167"/>
                <a:gd name="T58" fmla="*/ 60 w 145"/>
                <a:gd name="T59" fmla="*/ 77 h 167"/>
                <a:gd name="T60" fmla="*/ 77 w 145"/>
                <a:gd name="T61" fmla="*/ 65 h 167"/>
                <a:gd name="T62" fmla="*/ 83 w 145"/>
                <a:gd name="T63" fmla="*/ 51 h 167"/>
                <a:gd name="T64" fmla="*/ 83 w 145"/>
                <a:gd name="T65" fmla="*/ 42 h 167"/>
                <a:gd name="T66" fmla="*/ 77 w 145"/>
                <a:gd name="T67" fmla="*/ 20 h 167"/>
                <a:gd name="T68" fmla="*/ 60 w 145"/>
                <a:gd name="T69" fmla="*/ 11 h 167"/>
                <a:gd name="T70" fmla="*/ 49 w 145"/>
                <a:gd name="T71" fmla="*/ 8 h 167"/>
                <a:gd name="T72" fmla="*/ 32 w 145"/>
                <a:gd name="T73" fmla="*/ 11 h 16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45" h="167">
                  <a:moveTo>
                    <a:pt x="68" y="82"/>
                  </a:moveTo>
                  <a:lnTo>
                    <a:pt x="68" y="82"/>
                  </a:lnTo>
                  <a:lnTo>
                    <a:pt x="77" y="85"/>
                  </a:lnTo>
                  <a:lnTo>
                    <a:pt x="85" y="91"/>
                  </a:lnTo>
                  <a:lnTo>
                    <a:pt x="94" y="102"/>
                  </a:lnTo>
                  <a:lnTo>
                    <a:pt x="108" y="125"/>
                  </a:lnTo>
                  <a:lnTo>
                    <a:pt x="120" y="145"/>
                  </a:lnTo>
                  <a:lnTo>
                    <a:pt x="131" y="159"/>
                  </a:lnTo>
                  <a:lnTo>
                    <a:pt x="139" y="165"/>
                  </a:lnTo>
                  <a:lnTo>
                    <a:pt x="145" y="167"/>
                  </a:lnTo>
                  <a:lnTo>
                    <a:pt x="120" y="167"/>
                  </a:lnTo>
                  <a:lnTo>
                    <a:pt x="114" y="167"/>
                  </a:lnTo>
                  <a:lnTo>
                    <a:pt x="108" y="165"/>
                  </a:lnTo>
                  <a:lnTo>
                    <a:pt x="100" y="156"/>
                  </a:lnTo>
                  <a:lnTo>
                    <a:pt x="71" y="111"/>
                  </a:lnTo>
                  <a:lnTo>
                    <a:pt x="60" y="96"/>
                  </a:lnTo>
                  <a:lnTo>
                    <a:pt x="54" y="91"/>
                  </a:lnTo>
                  <a:lnTo>
                    <a:pt x="46" y="91"/>
                  </a:lnTo>
                  <a:lnTo>
                    <a:pt x="32" y="91"/>
                  </a:lnTo>
                  <a:lnTo>
                    <a:pt x="32" y="156"/>
                  </a:lnTo>
                  <a:lnTo>
                    <a:pt x="34" y="165"/>
                  </a:lnTo>
                  <a:lnTo>
                    <a:pt x="37" y="167"/>
                  </a:lnTo>
                  <a:lnTo>
                    <a:pt x="0" y="167"/>
                  </a:lnTo>
                  <a:lnTo>
                    <a:pt x="6" y="165"/>
                  </a:lnTo>
                  <a:lnTo>
                    <a:pt x="9" y="156"/>
                  </a:lnTo>
                  <a:lnTo>
                    <a:pt x="9" y="11"/>
                  </a:lnTo>
                  <a:lnTo>
                    <a:pt x="6" y="3"/>
                  </a:lnTo>
                  <a:lnTo>
                    <a:pt x="0" y="0"/>
                  </a:lnTo>
                  <a:lnTo>
                    <a:pt x="49" y="0"/>
                  </a:lnTo>
                  <a:lnTo>
                    <a:pt x="66" y="0"/>
                  </a:lnTo>
                  <a:lnTo>
                    <a:pt x="77" y="3"/>
                  </a:lnTo>
                  <a:lnTo>
                    <a:pt x="88" y="8"/>
                  </a:lnTo>
                  <a:lnTo>
                    <a:pt x="97" y="14"/>
                  </a:lnTo>
                  <a:lnTo>
                    <a:pt x="103" y="20"/>
                  </a:lnTo>
                  <a:lnTo>
                    <a:pt x="105" y="28"/>
                  </a:lnTo>
                  <a:lnTo>
                    <a:pt x="108" y="40"/>
                  </a:lnTo>
                  <a:lnTo>
                    <a:pt x="108" y="51"/>
                  </a:lnTo>
                  <a:lnTo>
                    <a:pt x="105" y="60"/>
                  </a:lnTo>
                  <a:lnTo>
                    <a:pt x="100" y="65"/>
                  </a:lnTo>
                  <a:lnTo>
                    <a:pt x="94" y="71"/>
                  </a:lnTo>
                  <a:lnTo>
                    <a:pt x="83" y="79"/>
                  </a:lnTo>
                  <a:lnTo>
                    <a:pt x="68" y="82"/>
                  </a:lnTo>
                  <a:close/>
                  <a:moveTo>
                    <a:pt x="32" y="11"/>
                  </a:moveTo>
                  <a:lnTo>
                    <a:pt x="32" y="77"/>
                  </a:lnTo>
                  <a:lnTo>
                    <a:pt x="46" y="77"/>
                  </a:lnTo>
                  <a:lnTo>
                    <a:pt x="60" y="77"/>
                  </a:lnTo>
                  <a:lnTo>
                    <a:pt x="71" y="68"/>
                  </a:lnTo>
                  <a:lnTo>
                    <a:pt x="77" y="65"/>
                  </a:lnTo>
                  <a:lnTo>
                    <a:pt x="80" y="57"/>
                  </a:lnTo>
                  <a:lnTo>
                    <a:pt x="83" y="51"/>
                  </a:lnTo>
                  <a:lnTo>
                    <a:pt x="83" y="42"/>
                  </a:lnTo>
                  <a:lnTo>
                    <a:pt x="83" y="31"/>
                  </a:lnTo>
                  <a:lnTo>
                    <a:pt x="77" y="20"/>
                  </a:lnTo>
                  <a:lnTo>
                    <a:pt x="66" y="11"/>
                  </a:lnTo>
                  <a:lnTo>
                    <a:pt x="60" y="11"/>
                  </a:lnTo>
                  <a:lnTo>
                    <a:pt x="49" y="8"/>
                  </a:lnTo>
                  <a:lnTo>
                    <a:pt x="32" y="11"/>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800"/>
            </a:p>
          </p:txBody>
        </p:sp>
        <p:sp>
          <p:nvSpPr>
            <p:cNvPr id="23" name="Freeform 1749"/>
            <p:cNvSpPr>
              <a:spLocks/>
            </p:cNvSpPr>
            <p:nvPr userDrawn="1"/>
          </p:nvSpPr>
          <p:spPr bwMode="auto">
            <a:xfrm>
              <a:off x="3672" y="2863"/>
              <a:ext cx="102" cy="173"/>
            </a:xfrm>
            <a:custGeom>
              <a:avLst/>
              <a:gdLst>
                <a:gd name="T0" fmla="*/ 102 w 102"/>
                <a:gd name="T1" fmla="*/ 122 h 173"/>
                <a:gd name="T2" fmla="*/ 97 w 102"/>
                <a:gd name="T3" fmla="*/ 142 h 173"/>
                <a:gd name="T4" fmla="*/ 85 w 102"/>
                <a:gd name="T5" fmla="*/ 159 h 173"/>
                <a:gd name="T6" fmla="*/ 68 w 102"/>
                <a:gd name="T7" fmla="*/ 170 h 173"/>
                <a:gd name="T8" fmla="*/ 48 w 102"/>
                <a:gd name="T9" fmla="*/ 173 h 173"/>
                <a:gd name="T10" fmla="*/ 34 w 102"/>
                <a:gd name="T11" fmla="*/ 170 h 173"/>
                <a:gd name="T12" fmla="*/ 3 w 102"/>
                <a:gd name="T13" fmla="*/ 159 h 173"/>
                <a:gd name="T14" fmla="*/ 0 w 102"/>
                <a:gd name="T15" fmla="*/ 122 h 173"/>
                <a:gd name="T16" fmla="*/ 14 w 102"/>
                <a:gd name="T17" fmla="*/ 148 h 173"/>
                <a:gd name="T18" fmla="*/ 37 w 102"/>
                <a:gd name="T19" fmla="*/ 162 h 173"/>
                <a:gd name="T20" fmla="*/ 46 w 102"/>
                <a:gd name="T21" fmla="*/ 162 h 173"/>
                <a:gd name="T22" fmla="*/ 63 w 102"/>
                <a:gd name="T23" fmla="*/ 159 h 173"/>
                <a:gd name="T24" fmla="*/ 74 w 102"/>
                <a:gd name="T25" fmla="*/ 151 h 173"/>
                <a:gd name="T26" fmla="*/ 80 w 102"/>
                <a:gd name="T27" fmla="*/ 131 h 173"/>
                <a:gd name="T28" fmla="*/ 80 w 102"/>
                <a:gd name="T29" fmla="*/ 122 h 173"/>
                <a:gd name="T30" fmla="*/ 68 w 102"/>
                <a:gd name="T31" fmla="*/ 105 h 173"/>
                <a:gd name="T32" fmla="*/ 37 w 102"/>
                <a:gd name="T33" fmla="*/ 88 h 173"/>
                <a:gd name="T34" fmla="*/ 23 w 102"/>
                <a:gd name="T35" fmla="*/ 80 h 173"/>
                <a:gd name="T36" fmla="*/ 3 w 102"/>
                <a:gd name="T37" fmla="*/ 57 h 173"/>
                <a:gd name="T38" fmla="*/ 3 w 102"/>
                <a:gd name="T39" fmla="*/ 43 h 173"/>
                <a:gd name="T40" fmla="*/ 6 w 102"/>
                <a:gd name="T41" fmla="*/ 26 h 173"/>
                <a:gd name="T42" fmla="*/ 20 w 102"/>
                <a:gd name="T43" fmla="*/ 11 h 173"/>
                <a:gd name="T44" fmla="*/ 54 w 102"/>
                <a:gd name="T45" fmla="*/ 0 h 173"/>
                <a:gd name="T46" fmla="*/ 71 w 102"/>
                <a:gd name="T47" fmla="*/ 3 h 173"/>
                <a:gd name="T48" fmla="*/ 88 w 102"/>
                <a:gd name="T49" fmla="*/ 9 h 173"/>
                <a:gd name="T50" fmla="*/ 91 w 102"/>
                <a:gd name="T51" fmla="*/ 43 h 173"/>
                <a:gd name="T52" fmla="*/ 77 w 102"/>
                <a:gd name="T53" fmla="*/ 23 h 173"/>
                <a:gd name="T54" fmla="*/ 57 w 102"/>
                <a:gd name="T55" fmla="*/ 11 h 173"/>
                <a:gd name="T56" fmla="*/ 48 w 102"/>
                <a:gd name="T57" fmla="*/ 11 h 173"/>
                <a:gd name="T58" fmla="*/ 29 w 102"/>
                <a:gd name="T59" fmla="*/ 20 h 173"/>
                <a:gd name="T60" fmla="*/ 23 w 102"/>
                <a:gd name="T61" fmla="*/ 37 h 173"/>
                <a:gd name="T62" fmla="*/ 23 w 102"/>
                <a:gd name="T63" fmla="*/ 45 h 173"/>
                <a:gd name="T64" fmla="*/ 40 w 102"/>
                <a:gd name="T65" fmla="*/ 63 h 173"/>
                <a:gd name="T66" fmla="*/ 57 w 102"/>
                <a:gd name="T67" fmla="*/ 68 h 173"/>
                <a:gd name="T68" fmla="*/ 88 w 102"/>
                <a:gd name="T69" fmla="*/ 88 h 173"/>
                <a:gd name="T70" fmla="*/ 100 w 102"/>
                <a:gd name="T71" fmla="*/ 102 h 173"/>
                <a:gd name="T72" fmla="*/ 102 w 102"/>
                <a:gd name="T73" fmla="*/ 122 h 17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02" h="173">
                  <a:moveTo>
                    <a:pt x="102" y="122"/>
                  </a:moveTo>
                  <a:lnTo>
                    <a:pt x="102" y="122"/>
                  </a:lnTo>
                  <a:lnTo>
                    <a:pt x="102" y="134"/>
                  </a:lnTo>
                  <a:lnTo>
                    <a:pt x="97" y="142"/>
                  </a:lnTo>
                  <a:lnTo>
                    <a:pt x="91" y="151"/>
                  </a:lnTo>
                  <a:lnTo>
                    <a:pt x="85" y="159"/>
                  </a:lnTo>
                  <a:lnTo>
                    <a:pt x="77" y="165"/>
                  </a:lnTo>
                  <a:lnTo>
                    <a:pt x="68" y="170"/>
                  </a:lnTo>
                  <a:lnTo>
                    <a:pt x="57" y="173"/>
                  </a:lnTo>
                  <a:lnTo>
                    <a:pt x="48" y="173"/>
                  </a:lnTo>
                  <a:lnTo>
                    <a:pt x="34" y="170"/>
                  </a:lnTo>
                  <a:lnTo>
                    <a:pt x="20" y="168"/>
                  </a:lnTo>
                  <a:lnTo>
                    <a:pt x="3" y="159"/>
                  </a:lnTo>
                  <a:lnTo>
                    <a:pt x="0" y="122"/>
                  </a:lnTo>
                  <a:lnTo>
                    <a:pt x="6" y="136"/>
                  </a:lnTo>
                  <a:lnTo>
                    <a:pt x="14" y="148"/>
                  </a:lnTo>
                  <a:lnTo>
                    <a:pt x="29" y="159"/>
                  </a:lnTo>
                  <a:lnTo>
                    <a:pt x="37" y="162"/>
                  </a:lnTo>
                  <a:lnTo>
                    <a:pt x="46" y="162"/>
                  </a:lnTo>
                  <a:lnTo>
                    <a:pt x="54" y="162"/>
                  </a:lnTo>
                  <a:lnTo>
                    <a:pt x="63" y="159"/>
                  </a:lnTo>
                  <a:lnTo>
                    <a:pt x="68" y="156"/>
                  </a:lnTo>
                  <a:lnTo>
                    <a:pt x="74" y="151"/>
                  </a:lnTo>
                  <a:lnTo>
                    <a:pt x="80" y="139"/>
                  </a:lnTo>
                  <a:lnTo>
                    <a:pt x="80" y="131"/>
                  </a:lnTo>
                  <a:lnTo>
                    <a:pt x="80" y="122"/>
                  </a:lnTo>
                  <a:lnTo>
                    <a:pt x="77" y="114"/>
                  </a:lnTo>
                  <a:lnTo>
                    <a:pt x="68" y="105"/>
                  </a:lnTo>
                  <a:lnTo>
                    <a:pt x="54" y="97"/>
                  </a:lnTo>
                  <a:lnTo>
                    <a:pt x="37" y="88"/>
                  </a:lnTo>
                  <a:lnTo>
                    <a:pt x="23" y="80"/>
                  </a:lnTo>
                  <a:lnTo>
                    <a:pt x="11" y="68"/>
                  </a:lnTo>
                  <a:lnTo>
                    <a:pt x="3" y="57"/>
                  </a:lnTo>
                  <a:lnTo>
                    <a:pt x="3" y="43"/>
                  </a:lnTo>
                  <a:lnTo>
                    <a:pt x="3" y="34"/>
                  </a:lnTo>
                  <a:lnTo>
                    <a:pt x="6" y="26"/>
                  </a:lnTo>
                  <a:lnTo>
                    <a:pt x="11" y="17"/>
                  </a:lnTo>
                  <a:lnTo>
                    <a:pt x="20" y="11"/>
                  </a:lnTo>
                  <a:lnTo>
                    <a:pt x="34" y="3"/>
                  </a:lnTo>
                  <a:lnTo>
                    <a:pt x="54" y="0"/>
                  </a:lnTo>
                  <a:lnTo>
                    <a:pt x="71" y="3"/>
                  </a:lnTo>
                  <a:lnTo>
                    <a:pt x="80" y="6"/>
                  </a:lnTo>
                  <a:lnTo>
                    <a:pt x="88" y="9"/>
                  </a:lnTo>
                  <a:lnTo>
                    <a:pt x="91" y="43"/>
                  </a:lnTo>
                  <a:lnTo>
                    <a:pt x="85" y="31"/>
                  </a:lnTo>
                  <a:lnTo>
                    <a:pt x="77" y="23"/>
                  </a:lnTo>
                  <a:lnTo>
                    <a:pt x="65" y="14"/>
                  </a:lnTo>
                  <a:lnTo>
                    <a:pt x="57" y="11"/>
                  </a:lnTo>
                  <a:lnTo>
                    <a:pt x="48" y="11"/>
                  </a:lnTo>
                  <a:lnTo>
                    <a:pt x="37" y="11"/>
                  </a:lnTo>
                  <a:lnTo>
                    <a:pt x="29" y="20"/>
                  </a:lnTo>
                  <a:lnTo>
                    <a:pt x="23" y="28"/>
                  </a:lnTo>
                  <a:lnTo>
                    <a:pt x="23" y="37"/>
                  </a:lnTo>
                  <a:lnTo>
                    <a:pt x="23" y="45"/>
                  </a:lnTo>
                  <a:lnTo>
                    <a:pt x="31" y="54"/>
                  </a:lnTo>
                  <a:lnTo>
                    <a:pt x="40" y="63"/>
                  </a:lnTo>
                  <a:lnTo>
                    <a:pt x="57" y="68"/>
                  </a:lnTo>
                  <a:lnTo>
                    <a:pt x="74" y="77"/>
                  </a:lnTo>
                  <a:lnTo>
                    <a:pt x="88" y="88"/>
                  </a:lnTo>
                  <a:lnTo>
                    <a:pt x="94" y="94"/>
                  </a:lnTo>
                  <a:lnTo>
                    <a:pt x="100" y="102"/>
                  </a:lnTo>
                  <a:lnTo>
                    <a:pt x="102" y="111"/>
                  </a:lnTo>
                  <a:lnTo>
                    <a:pt x="102" y="122"/>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800"/>
            </a:p>
          </p:txBody>
        </p:sp>
        <p:sp>
          <p:nvSpPr>
            <p:cNvPr id="24" name="Freeform 1750"/>
            <p:cNvSpPr>
              <a:spLocks/>
            </p:cNvSpPr>
            <p:nvPr userDrawn="1"/>
          </p:nvSpPr>
          <p:spPr bwMode="auto">
            <a:xfrm>
              <a:off x="3791" y="2866"/>
              <a:ext cx="37" cy="167"/>
            </a:xfrm>
            <a:custGeom>
              <a:avLst/>
              <a:gdLst>
                <a:gd name="T0" fmla="*/ 37 w 37"/>
                <a:gd name="T1" fmla="*/ 0 h 167"/>
                <a:gd name="T2" fmla="*/ 37 w 37"/>
                <a:gd name="T3" fmla="*/ 0 h 167"/>
                <a:gd name="T4" fmla="*/ 32 w 37"/>
                <a:gd name="T5" fmla="*/ 3 h 167"/>
                <a:gd name="T6" fmla="*/ 29 w 37"/>
                <a:gd name="T7" fmla="*/ 11 h 167"/>
                <a:gd name="T8" fmla="*/ 29 w 37"/>
                <a:gd name="T9" fmla="*/ 156 h 167"/>
                <a:gd name="T10" fmla="*/ 29 w 37"/>
                <a:gd name="T11" fmla="*/ 156 h 167"/>
                <a:gd name="T12" fmla="*/ 32 w 37"/>
                <a:gd name="T13" fmla="*/ 165 h 167"/>
                <a:gd name="T14" fmla="*/ 37 w 37"/>
                <a:gd name="T15" fmla="*/ 167 h 167"/>
                <a:gd name="T16" fmla="*/ 0 w 37"/>
                <a:gd name="T17" fmla="*/ 167 h 167"/>
                <a:gd name="T18" fmla="*/ 0 w 37"/>
                <a:gd name="T19" fmla="*/ 167 h 167"/>
                <a:gd name="T20" fmla="*/ 3 w 37"/>
                <a:gd name="T21" fmla="*/ 165 h 167"/>
                <a:gd name="T22" fmla="*/ 6 w 37"/>
                <a:gd name="T23" fmla="*/ 156 h 167"/>
                <a:gd name="T24" fmla="*/ 6 w 37"/>
                <a:gd name="T25" fmla="*/ 11 h 167"/>
                <a:gd name="T26" fmla="*/ 6 w 37"/>
                <a:gd name="T27" fmla="*/ 11 h 167"/>
                <a:gd name="T28" fmla="*/ 3 w 37"/>
                <a:gd name="T29" fmla="*/ 3 h 167"/>
                <a:gd name="T30" fmla="*/ 0 w 37"/>
                <a:gd name="T31" fmla="*/ 0 h 167"/>
                <a:gd name="T32" fmla="*/ 37 w 37"/>
                <a:gd name="T33" fmla="*/ 0 h 167"/>
                <a:gd name="T34" fmla="*/ 37 w 37"/>
                <a:gd name="T35" fmla="*/ 0 h 16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7" h="167">
                  <a:moveTo>
                    <a:pt x="37" y="0"/>
                  </a:moveTo>
                  <a:lnTo>
                    <a:pt x="37" y="0"/>
                  </a:lnTo>
                  <a:lnTo>
                    <a:pt x="32" y="3"/>
                  </a:lnTo>
                  <a:lnTo>
                    <a:pt x="29" y="11"/>
                  </a:lnTo>
                  <a:lnTo>
                    <a:pt x="29" y="156"/>
                  </a:lnTo>
                  <a:lnTo>
                    <a:pt x="32" y="165"/>
                  </a:lnTo>
                  <a:lnTo>
                    <a:pt x="37" y="167"/>
                  </a:lnTo>
                  <a:lnTo>
                    <a:pt x="0" y="167"/>
                  </a:lnTo>
                  <a:lnTo>
                    <a:pt x="3" y="165"/>
                  </a:lnTo>
                  <a:lnTo>
                    <a:pt x="6" y="156"/>
                  </a:lnTo>
                  <a:lnTo>
                    <a:pt x="6" y="11"/>
                  </a:lnTo>
                  <a:lnTo>
                    <a:pt x="3" y="3"/>
                  </a:lnTo>
                  <a:lnTo>
                    <a:pt x="0" y="0"/>
                  </a:lnTo>
                  <a:lnTo>
                    <a:pt x="37" y="0"/>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800"/>
            </a:p>
          </p:txBody>
        </p:sp>
        <p:sp>
          <p:nvSpPr>
            <p:cNvPr id="25" name="Freeform 1751"/>
            <p:cNvSpPr>
              <a:spLocks/>
            </p:cNvSpPr>
            <p:nvPr userDrawn="1"/>
          </p:nvSpPr>
          <p:spPr bwMode="auto">
            <a:xfrm>
              <a:off x="3840" y="2866"/>
              <a:ext cx="130" cy="167"/>
            </a:xfrm>
            <a:custGeom>
              <a:avLst/>
              <a:gdLst>
                <a:gd name="T0" fmla="*/ 79 w 130"/>
                <a:gd name="T1" fmla="*/ 11 h 167"/>
                <a:gd name="T2" fmla="*/ 79 w 130"/>
                <a:gd name="T3" fmla="*/ 156 h 167"/>
                <a:gd name="T4" fmla="*/ 79 w 130"/>
                <a:gd name="T5" fmla="*/ 156 h 167"/>
                <a:gd name="T6" fmla="*/ 79 w 130"/>
                <a:gd name="T7" fmla="*/ 165 h 167"/>
                <a:gd name="T8" fmla="*/ 85 w 130"/>
                <a:gd name="T9" fmla="*/ 167 h 167"/>
                <a:gd name="T10" fmla="*/ 48 w 130"/>
                <a:gd name="T11" fmla="*/ 167 h 167"/>
                <a:gd name="T12" fmla="*/ 48 w 130"/>
                <a:gd name="T13" fmla="*/ 167 h 167"/>
                <a:gd name="T14" fmla="*/ 54 w 130"/>
                <a:gd name="T15" fmla="*/ 165 h 167"/>
                <a:gd name="T16" fmla="*/ 54 w 130"/>
                <a:gd name="T17" fmla="*/ 156 h 167"/>
                <a:gd name="T18" fmla="*/ 54 w 130"/>
                <a:gd name="T19" fmla="*/ 11 h 167"/>
                <a:gd name="T20" fmla="*/ 54 w 130"/>
                <a:gd name="T21" fmla="*/ 11 h 167"/>
                <a:gd name="T22" fmla="*/ 14 w 130"/>
                <a:gd name="T23" fmla="*/ 14 h 167"/>
                <a:gd name="T24" fmla="*/ 14 w 130"/>
                <a:gd name="T25" fmla="*/ 14 h 167"/>
                <a:gd name="T26" fmla="*/ 11 w 130"/>
                <a:gd name="T27" fmla="*/ 14 h 167"/>
                <a:gd name="T28" fmla="*/ 5 w 130"/>
                <a:gd name="T29" fmla="*/ 17 h 167"/>
                <a:gd name="T30" fmla="*/ 0 w 130"/>
                <a:gd name="T31" fmla="*/ 23 h 167"/>
                <a:gd name="T32" fmla="*/ 0 w 130"/>
                <a:gd name="T33" fmla="*/ 0 h 167"/>
                <a:gd name="T34" fmla="*/ 130 w 130"/>
                <a:gd name="T35" fmla="*/ 0 h 167"/>
                <a:gd name="T36" fmla="*/ 130 w 130"/>
                <a:gd name="T37" fmla="*/ 23 h 167"/>
                <a:gd name="T38" fmla="*/ 130 w 130"/>
                <a:gd name="T39" fmla="*/ 23 h 167"/>
                <a:gd name="T40" fmla="*/ 128 w 130"/>
                <a:gd name="T41" fmla="*/ 17 h 167"/>
                <a:gd name="T42" fmla="*/ 119 w 130"/>
                <a:gd name="T43" fmla="*/ 14 h 167"/>
                <a:gd name="T44" fmla="*/ 119 w 130"/>
                <a:gd name="T45" fmla="*/ 14 h 167"/>
                <a:gd name="T46" fmla="*/ 79 w 130"/>
                <a:gd name="T47" fmla="*/ 11 h 167"/>
                <a:gd name="T48" fmla="*/ 79 w 130"/>
                <a:gd name="T49" fmla="*/ 11 h 16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30" h="167">
                  <a:moveTo>
                    <a:pt x="79" y="11"/>
                  </a:moveTo>
                  <a:lnTo>
                    <a:pt x="79" y="156"/>
                  </a:lnTo>
                  <a:lnTo>
                    <a:pt x="79" y="165"/>
                  </a:lnTo>
                  <a:lnTo>
                    <a:pt x="85" y="167"/>
                  </a:lnTo>
                  <a:lnTo>
                    <a:pt x="48" y="167"/>
                  </a:lnTo>
                  <a:lnTo>
                    <a:pt x="54" y="165"/>
                  </a:lnTo>
                  <a:lnTo>
                    <a:pt x="54" y="156"/>
                  </a:lnTo>
                  <a:lnTo>
                    <a:pt x="54" y="11"/>
                  </a:lnTo>
                  <a:lnTo>
                    <a:pt x="14" y="14"/>
                  </a:lnTo>
                  <a:lnTo>
                    <a:pt x="11" y="14"/>
                  </a:lnTo>
                  <a:lnTo>
                    <a:pt x="5" y="17"/>
                  </a:lnTo>
                  <a:lnTo>
                    <a:pt x="0" y="23"/>
                  </a:lnTo>
                  <a:lnTo>
                    <a:pt x="0" y="0"/>
                  </a:lnTo>
                  <a:lnTo>
                    <a:pt x="130" y="0"/>
                  </a:lnTo>
                  <a:lnTo>
                    <a:pt x="130" y="23"/>
                  </a:lnTo>
                  <a:lnTo>
                    <a:pt x="128" y="17"/>
                  </a:lnTo>
                  <a:lnTo>
                    <a:pt x="119" y="14"/>
                  </a:lnTo>
                  <a:lnTo>
                    <a:pt x="79" y="11"/>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800"/>
            </a:p>
          </p:txBody>
        </p:sp>
        <p:sp>
          <p:nvSpPr>
            <p:cNvPr id="26" name="Freeform 1752"/>
            <p:cNvSpPr>
              <a:spLocks/>
            </p:cNvSpPr>
            <p:nvPr userDrawn="1"/>
          </p:nvSpPr>
          <p:spPr bwMode="auto">
            <a:xfrm>
              <a:off x="3976" y="2866"/>
              <a:ext cx="142" cy="167"/>
            </a:xfrm>
            <a:custGeom>
              <a:avLst/>
              <a:gdLst>
                <a:gd name="T0" fmla="*/ 142 w 142"/>
                <a:gd name="T1" fmla="*/ 0 h 167"/>
                <a:gd name="T2" fmla="*/ 142 w 142"/>
                <a:gd name="T3" fmla="*/ 0 h 167"/>
                <a:gd name="T4" fmla="*/ 131 w 142"/>
                <a:gd name="T5" fmla="*/ 6 h 167"/>
                <a:gd name="T6" fmla="*/ 125 w 142"/>
                <a:gd name="T7" fmla="*/ 14 h 167"/>
                <a:gd name="T8" fmla="*/ 85 w 142"/>
                <a:gd name="T9" fmla="*/ 88 h 167"/>
                <a:gd name="T10" fmla="*/ 85 w 142"/>
                <a:gd name="T11" fmla="*/ 156 h 167"/>
                <a:gd name="T12" fmla="*/ 85 w 142"/>
                <a:gd name="T13" fmla="*/ 156 h 167"/>
                <a:gd name="T14" fmla="*/ 88 w 142"/>
                <a:gd name="T15" fmla="*/ 165 h 167"/>
                <a:gd name="T16" fmla="*/ 97 w 142"/>
                <a:gd name="T17" fmla="*/ 167 h 167"/>
                <a:gd name="T18" fmla="*/ 54 w 142"/>
                <a:gd name="T19" fmla="*/ 167 h 167"/>
                <a:gd name="T20" fmla="*/ 54 w 142"/>
                <a:gd name="T21" fmla="*/ 167 h 167"/>
                <a:gd name="T22" fmla="*/ 60 w 142"/>
                <a:gd name="T23" fmla="*/ 165 h 167"/>
                <a:gd name="T24" fmla="*/ 63 w 142"/>
                <a:gd name="T25" fmla="*/ 162 h 167"/>
                <a:gd name="T26" fmla="*/ 63 w 142"/>
                <a:gd name="T27" fmla="*/ 156 h 167"/>
                <a:gd name="T28" fmla="*/ 63 w 142"/>
                <a:gd name="T29" fmla="*/ 88 h 167"/>
                <a:gd name="T30" fmla="*/ 14 w 142"/>
                <a:gd name="T31" fmla="*/ 11 h 167"/>
                <a:gd name="T32" fmla="*/ 14 w 142"/>
                <a:gd name="T33" fmla="*/ 11 h 167"/>
                <a:gd name="T34" fmla="*/ 9 w 142"/>
                <a:gd name="T35" fmla="*/ 6 h 167"/>
                <a:gd name="T36" fmla="*/ 0 w 142"/>
                <a:gd name="T37" fmla="*/ 0 h 167"/>
                <a:gd name="T38" fmla="*/ 48 w 142"/>
                <a:gd name="T39" fmla="*/ 0 h 167"/>
                <a:gd name="T40" fmla="*/ 48 w 142"/>
                <a:gd name="T41" fmla="*/ 0 h 167"/>
                <a:gd name="T42" fmla="*/ 45 w 142"/>
                <a:gd name="T43" fmla="*/ 0 h 167"/>
                <a:gd name="T44" fmla="*/ 43 w 142"/>
                <a:gd name="T45" fmla="*/ 3 h 167"/>
                <a:gd name="T46" fmla="*/ 43 w 142"/>
                <a:gd name="T47" fmla="*/ 8 h 167"/>
                <a:gd name="T48" fmla="*/ 45 w 142"/>
                <a:gd name="T49" fmla="*/ 14 h 167"/>
                <a:gd name="T50" fmla="*/ 80 w 142"/>
                <a:gd name="T51" fmla="*/ 77 h 167"/>
                <a:gd name="T52" fmla="*/ 114 w 142"/>
                <a:gd name="T53" fmla="*/ 11 h 167"/>
                <a:gd name="T54" fmla="*/ 114 w 142"/>
                <a:gd name="T55" fmla="*/ 11 h 167"/>
                <a:gd name="T56" fmla="*/ 114 w 142"/>
                <a:gd name="T57" fmla="*/ 6 h 167"/>
                <a:gd name="T58" fmla="*/ 114 w 142"/>
                <a:gd name="T59" fmla="*/ 3 h 167"/>
                <a:gd name="T60" fmla="*/ 108 w 142"/>
                <a:gd name="T61" fmla="*/ 0 h 167"/>
                <a:gd name="T62" fmla="*/ 142 w 142"/>
                <a:gd name="T63" fmla="*/ 0 h 167"/>
                <a:gd name="T64" fmla="*/ 142 w 142"/>
                <a:gd name="T65" fmla="*/ 0 h 1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42" h="167">
                  <a:moveTo>
                    <a:pt x="142" y="0"/>
                  </a:moveTo>
                  <a:lnTo>
                    <a:pt x="142" y="0"/>
                  </a:lnTo>
                  <a:lnTo>
                    <a:pt x="131" y="6"/>
                  </a:lnTo>
                  <a:lnTo>
                    <a:pt x="125" y="14"/>
                  </a:lnTo>
                  <a:lnTo>
                    <a:pt x="85" y="88"/>
                  </a:lnTo>
                  <a:lnTo>
                    <a:pt x="85" y="156"/>
                  </a:lnTo>
                  <a:lnTo>
                    <a:pt x="88" y="165"/>
                  </a:lnTo>
                  <a:lnTo>
                    <a:pt x="97" y="167"/>
                  </a:lnTo>
                  <a:lnTo>
                    <a:pt x="54" y="167"/>
                  </a:lnTo>
                  <a:lnTo>
                    <a:pt x="60" y="165"/>
                  </a:lnTo>
                  <a:lnTo>
                    <a:pt x="63" y="162"/>
                  </a:lnTo>
                  <a:lnTo>
                    <a:pt x="63" y="156"/>
                  </a:lnTo>
                  <a:lnTo>
                    <a:pt x="63" y="88"/>
                  </a:lnTo>
                  <a:lnTo>
                    <a:pt x="14" y="11"/>
                  </a:lnTo>
                  <a:lnTo>
                    <a:pt x="9" y="6"/>
                  </a:lnTo>
                  <a:lnTo>
                    <a:pt x="0" y="0"/>
                  </a:lnTo>
                  <a:lnTo>
                    <a:pt x="48" y="0"/>
                  </a:lnTo>
                  <a:lnTo>
                    <a:pt x="45" y="0"/>
                  </a:lnTo>
                  <a:lnTo>
                    <a:pt x="43" y="3"/>
                  </a:lnTo>
                  <a:lnTo>
                    <a:pt x="43" y="8"/>
                  </a:lnTo>
                  <a:lnTo>
                    <a:pt x="45" y="14"/>
                  </a:lnTo>
                  <a:lnTo>
                    <a:pt x="80" y="77"/>
                  </a:lnTo>
                  <a:lnTo>
                    <a:pt x="114" y="11"/>
                  </a:lnTo>
                  <a:lnTo>
                    <a:pt x="114" y="6"/>
                  </a:lnTo>
                  <a:lnTo>
                    <a:pt x="114" y="3"/>
                  </a:lnTo>
                  <a:lnTo>
                    <a:pt x="108" y="0"/>
                  </a:lnTo>
                  <a:lnTo>
                    <a:pt x="142" y="0"/>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800"/>
            </a:p>
          </p:txBody>
        </p:sp>
        <p:sp>
          <p:nvSpPr>
            <p:cNvPr id="27" name="Freeform 1753"/>
            <p:cNvSpPr>
              <a:spLocks noEditPoints="1"/>
            </p:cNvSpPr>
            <p:nvPr userDrawn="1"/>
          </p:nvSpPr>
          <p:spPr bwMode="auto">
            <a:xfrm>
              <a:off x="4192" y="2863"/>
              <a:ext cx="156" cy="173"/>
            </a:xfrm>
            <a:custGeom>
              <a:avLst/>
              <a:gdLst>
                <a:gd name="T0" fmla="*/ 77 w 156"/>
                <a:gd name="T1" fmla="*/ 173 h 173"/>
                <a:gd name="T2" fmla="*/ 48 w 156"/>
                <a:gd name="T3" fmla="*/ 165 h 173"/>
                <a:gd name="T4" fmla="*/ 23 w 156"/>
                <a:gd name="T5" fmla="*/ 148 h 173"/>
                <a:gd name="T6" fmla="*/ 6 w 156"/>
                <a:gd name="T7" fmla="*/ 119 h 173"/>
                <a:gd name="T8" fmla="*/ 0 w 156"/>
                <a:gd name="T9" fmla="*/ 85 h 173"/>
                <a:gd name="T10" fmla="*/ 3 w 156"/>
                <a:gd name="T11" fmla="*/ 68 h 173"/>
                <a:gd name="T12" fmla="*/ 14 w 156"/>
                <a:gd name="T13" fmla="*/ 40 h 173"/>
                <a:gd name="T14" fmla="*/ 34 w 156"/>
                <a:gd name="T15" fmla="*/ 14 h 173"/>
                <a:gd name="T16" fmla="*/ 62 w 156"/>
                <a:gd name="T17" fmla="*/ 3 h 173"/>
                <a:gd name="T18" fmla="*/ 82 w 156"/>
                <a:gd name="T19" fmla="*/ 0 h 173"/>
                <a:gd name="T20" fmla="*/ 108 w 156"/>
                <a:gd name="T21" fmla="*/ 6 h 173"/>
                <a:gd name="T22" fmla="*/ 133 w 156"/>
                <a:gd name="T23" fmla="*/ 23 h 173"/>
                <a:gd name="T24" fmla="*/ 150 w 156"/>
                <a:gd name="T25" fmla="*/ 51 h 173"/>
                <a:gd name="T26" fmla="*/ 156 w 156"/>
                <a:gd name="T27" fmla="*/ 88 h 173"/>
                <a:gd name="T28" fmla="*/ 156 w 156"/>
                <a:gd name="T29" fmla="*/ 108 h 173"/>
                <a:gd name="T30" fmla="*/ 142 w 156"/>
                <a:gd name="T31" fmla="*/ 139 h 173"/>
                <a:gd name="T32" fmla="*/ 119 w 156"/>
                <a:gd name="T33" fmla="*/ 162 h 173"/>
                <a:gd name="T34" fmla="*/ 91 w 156"/>
                <a:gd name="T35" fmla="*/ 173 h 173"/>
                <a:gd name="T36" fmla="*/ 77 w 156"/>
                <a:gd name="T37" fmla="*/ 173 h 173"/>
                <a:gd name="T38" fmla="*/ 25 w 156"/>
                <a:gd name="T39" fmla="*/ 82 h 173"/>
                <a:gd name="T40" fmla="*/ 31 w 156"/>
                <a:gd name="T41" fmla="*/ 119 h 173"/>
                <a:gd name="T42" fmla="*/ 43 w 156"/>
                <a:gd name="T43" fmla="*/ 142 h 173"/>
                <a:gd name="T44" fmla="*/ 60 w 156"/>
                <a:gd name="T45" fmla="*/ 156 h 173"/>
                <a:gd name="T46" fmla="*/ 79 w 156"/>
                <a:gd name="T47" fmla="*/ 162 h 173"/>
                <a:gd name="T48" fmla="*/ 91 w 156"/>
                <a:gd name="T49" fmla="*/ 159 h 173"/>
                <a:gd name="T50" fmla="*/ 111 w 156"/>
                <a:gd name="T51" fmla="*/ 151 h 173"/>
                <a:gd name="T52" fmla="*/ 122 w 156"/>
                <a:gd name="T53" fmla="*/ 131 h 173"/>
                <a:gd name="T54" fmla="*/ 131 w 156"/>
                <a:gd name="T55" fmla="*/ 105 h 173"/>
                <a:gd name="T56" fmla="*/ 131 w 156"/>
                <a:gd name="T57" fmla="*/ 88 h 173"/>
                <a:gd name="T58" fmla="*/ 128 w 156"/>
                <a:gd name="T59" fmla="*/ 57 h 173"/>
                <a:gd name="T60" fmla="*/ 116 w 156"/>
                <a:gd name="T61" fmla="*/ 31 h 173"/>
                <a:gd name="T62" fmla="*/ 102 w 156"/>
                <a:gd name="T63" fmla="*/ 17 h 173"/>
                <a:gd name="T64" fmla="*/ 79 w 156"/>
                <a:gd name="T65" fmla="*/ 11 h 173"/>
                <a:gd name="T66" fmla="*/ 68 w 156"/>
                <a:gd name="T67" fmla="*/ 11 h 173"/>
                <a:gd name="T68" fmla="*/ 48 w 156"/>
                <a:gd name="T69" fmla="*/ 23 h 173"/>
                <a:gd name="T70" fmla="*/ 34 w 156"/>
                <a:gd name="T71" fmla="*/ 40 h 173"/>
                <a:gd name="T72" fmla="*/ 28 w 156"/>
                <a:gd name="T73" fmla="*/ 65 h 173"/>
                <a:gd name="T74" fmla="*/ 25 w 156"/>
                <a:gd name="T75" fmla="*/ 82 h 17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56" h="173">
                  <a:moveTo>
                    <a:pt x="77" y="173"/>
                  </a:moveTo>
                  <a:lnTo>
                    <a:pt x="77" y="173"/>
                  </a:lnTo>
                  <a:lnTo>
                    <a:pt x="62" y="170"/>
                  </a:lnTo>
                  <a:lnTo>
                    <a:pt x="48" y="165"/>
                  </a:lnTo>
                  <a:lnTo>
                    <a:pt x="34" y="159"/>
                  </a:lnTo>
                  <a:lnTo>
                    <a:pt x="23" y="148"/>
                  </a:lnTo>
                  <a:lnTo>
                    <a:pt x="14" y="134"/>
                  </a:lnTo>
                  <a:lnTo>
                    <a:pt x="6" y="119"/>
                  </a:lnTo>
                  <a:lnTo>
                    <a:pt x="3" y="102"/>
                  </a:lnTo>
                  <a:lnTo>
                    <a:pt x="0" y="85"/>
                  </a:lnTo>
                  <a:lnTo>
                    <a:pt x="3" y="68"/>
                  </a:lnTo>
                  <a:lnTo>
                    <a:pt x="6" y="54"/>
                  </a:lnTo>
                  <a:lnTo>
                    <a:pt x="14" y="40"/>
                  </a:lnTo>
                  <a:lnTo>
                    <a:pt x="23" y="26"/>
                  </a:lnTo>
                  <a:lnTo>
                    <a:pt x="34" y="14"/>
                  </a:lnTo>
                  <a:lnTo>
                    <a:pt x="48" y="6"/>
                  </a:lnTo>
                  <a:lnTo>
                    <a:pt x="62" y="3"/>
                  </a:lnTo>
                  <a:lnTo>
                    <a:pt x="82" y="0"/>
                  </a:lnTo>
                  <a:lnTo>
                    <a:pt x="94" y="3"/>
                  </a:lnTo>
                  <a:lnTo>
                    <a:pt x="108" y="6"/>
                  </a:lnTo>
                  <a:lnTo>
                    <a:pt x="122" y="14"/>
                  </a:lnTo>
                  <a:lnTo>
                    <a:pt x="133" y="23"/>
                  </a:lnTo>
                  <a:lnTo>
                    <a:pt x="142" y="37"/>
                  </a:lnTo>
                  <a:lnTo>
                    <a:pt x="150" y="51"/>
                  </a:lnTo>
                  <a:lnTo>
                    <a:pt x="156" y="68"/>
                  </a:lnTo>
                  <a:lnTo>
                    <a:pt x="156" y="88"/>
                  </a:lnTo>
                  <a:lnTo>
                    <a:pt x="156" y="108"/>
                  </a:lnTo>
                  <a:lnTo>
                    <a:pt x="150" y="125"/>
                  </a:lnTo>
                  <a:lnTo>
                    <a:pt x="142" y="139"/>
                  </a:lnTo>
                  <a:lnTo>
                    <a:pt x="131" y="153"/>
                  </a:lnTo>
                  <a:lnTo>
                    <a:pt x="119" y="162"/>
                  </a:lnTo>
                  <a:lnTo>
                    <a:pt x="105" y="168"/>
                  </a:lnTo>
                  <a:lnTo>
                    <a:pt x="91" y="173"/>
                  </a:lnTo>
                  <a:lnTo>
                    <a:pt x="77" y="173"/>
                  </a:lnTo>
                  <a:close/>
                  <a:moveTo>
                    <a:pt x="25" y="82"/>
                  </a:moveTo>
                  <a:lnTo>
                    <a:pt x="25" y="82"/>
                  </a:lnTo>
                  <a:lnTo>
                    <a:pt x="28" y="102"/>
                  </a:lnTo>
                  <a:lnTo>
                    <a:pt x="31" y="119"/>
                  </a:lnTo>
                  <a:lnTo>
                    <a:pt x="37" y="131"/>
                  </a:lnTo>
                  <a:lnTo>
                    <a:pt x="43" y="142"/>
                  </a:lnTo>
                  <a:lnTo>
                    <a:pt x="51" y="151"/>
                  </a:lnTo>
                  <a:lnTo>
                    <a:pt x="60" y="156"/>
                  </a:lnTo>
                  <a:lnTo>
                    <a:pt x="71" y="159"/>
                  </a:lnTo>
                  <a:lnTo>
                    <a:pt x="79" y="162"/>
                  </a:lnTo>
                  <a:lnTo>
                    <a:pt x="91" y="159"/>
                  </a:lnTo>
                  <a:lnTo>
                    <a:pt x="102" y="156"/>
                  </a:lnTo>
                  <a:lnTo>
                    <a:pt x="111" y="151"/>
                  </a:lnTo>
                  <a:lnTo>
                    <a:pt x="116" y="142"/>
                  </a:lnTo>
                  <a:lnTo>
                    <a:pt x="122" y="131"/>
                  </a:lnTo>
                  <a:lnTo>
                    <a:pt x="128" y="119"/>
                  </a:lnTo>
                  <a:lnTo>
                    <a:pt x="131" y="105"/>
                  </a:lnTo>
                  <a:lnTo>
                    <a:pt x="131" y="88"/>
                  </a:lnTo>
                  <a:lnTo>
                    <a:pt x="131" y="71"/>
                  </a:lnTo>
                  <a:lnTo>
                    <a:pt x="128" y="57"/>
                  </a:lnTo>
                  <a:lnTo>
                    <a:pt x="122" y="43"/>
                  </a:lnTo>
                  <a:lnTo>
                    <a:pt x="116" y="31"/>
                  </a:lnTo>
                  <a:lnTo>
                    <a:pt x="111" y="23"/>
                  </a:lnTo>
                  <a:lnTo>
                    <a:pt x="102" y="17"/>
                  </a:lnTo>
                  <a:lnTo>
                    <a:pt x="91" y="11"/>
                  </a:lnTo>
                  <a:lnTo>
                    <a:pt x="79" y="11"/>
                  </a:lnTo>
                  <a:lnTo>
                    <a:pt x="68" y="11"/>
                  </a:lnTo>
                  <a:lnTo>
                    <a:pt x="57" y="14"/>
                  </a:lnTo>
                  <a:lnTo>
                    <a:pt x="48" y="23"/>
                  </a:lnTo>
                  <a:lnTo>
                    <a:pt x="40" y="28"/>
                  </a:lnTo>
                  <a:lnTo>
                    <a:pt x="34" y="40"/>
                  </a:lnTo>
                  <a:lnTo>
                    <a:pt x="31" y="51"/>
                  </a:lnTo>
                  <a:lnTo>
                    <a:pt x="28" y="65"/>
                  </a:lnTo>
                  <a:lnTo>
                    <a:pt x="25" y="82"/>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800"/>
            </a:p>
          </p:txBody>
        </p:sp>
        <p:sp>
          <p:nvSpPr>
            <p:cNvPr id="28" name="Freeform 1754"/>
            <p:cNvSpPr>
              <a:spLocks/>
            </p:cNvSpPr>
            <p:nvPr userDrawn="1"/>
          </p:nvSpPr>
          <p:spPr bwMode="auto">
            <a:xfrm>
              <a:off x="4365" y="2866"/>
              <a:ext cx="100" cy="167"/>
            </a:xfrm>
            <a:custGeom>
              <a:avLst/>
              <a:gdLst>
                <a:gd name="T0" fmla="*/ 37 w 100"/>
                <a:gd name="T1" fmla="*/ 167 h 167"/>
                <a:gd name="T2" fmla="*/ 0 w 100"/>
                <a:gd name="T3" fmla="*/ 167 h 167"/>
                <a:gd name="T4" fmla="*/ 0 w 100"/>
                <a:gd name="T5" fmla="*/ 167 h 167"/>
                <a:gd name="T6" fmla="*/ 6 w 100"/>
                <a:gd name="T7" fmla="*/ 165 h 167"/>
                <a:gd name="T8" fmla="*/ 6 w 100"/>
                <a:gd name="T9" fmla="*/ 156 h 167"/>
                <a:gd name="T10" fmla="*/ 6 w 100"/>
                <a:gd name="T11" fmla="*/ 11 h 167"/>
                <a:gd name="T12" fmla="*/ 6 w 100"/>
                <a:gd name="T13" fmla="*/ 11 h 167"/>
                <a:gd name="T14" fmla="*/ 6 w 100"/>
                <a:gd name="T15" fmla="*/ 3 h 167"/>
                <a:gd name="T16" fmla="*/ 0 w 100"/>
                <a:gd name="T17" fmla="*/ 0 h 167"/>
                <a:gd name="T18" fmla="*/ 100 w 100"/>
                <a:gd name="T19" fmla="*/ 0 h 167"/>
                <a:gd name="T20" fmla="*/ 100 w 100"/>
                <a:gd name="T21" fmla="*/ 23 h 167"/>
                <a:gd name="T22" fmla="*/ 100 w 100"/>
                <a:gd name="T23" fmla="*/ 23 h 167"/>
                <a:gd name="T24" fmla="*/ 91 w 100"/>
                <a:gd name="T25" fmla="*/ 14 h 167"/>
                <a:gd name="T26" fmla="*/ 77 w 100"/>
                <a:gd name="T27" fmla="*/ 11 h 167"/>
                <a:gd name="T28" fmla="*/ 77 w 100"/>
                <a:gd name="T29" fmla="*/ 11 h 167"/>
                <a:gd name="T30" fmla="*/ 31 w 100"/>
                <a:gd name="T31" fmla="*/ 11 h 167"/>
                <a:gd name="T32" fmla="*/ 31 w 100"/>
                <a:gd name="T33" fmla="*/ 68 h 167"/>
                <a:gd name="T34" fmla="*/ 71 w 100"/>
                <a:gd name="T35" fmla="*/ 68 h 167"/>
                <a:gd name="T36" fmla="*/ 71 w 100"/>
                <a:gd name="T37" fmla="*/ 68 h 167"/>
                <a:gd name="T38" fmla="*/ 77 w 100"/>
                <a:gd name="T39" fmla="*/ 65 h 167"/>
                <a:gd name="T40" fmla="*/ 80 w 100"/>
                <a:gd name="T41" fmla="*/ 62 h 167"/>
                <a:gd name="T42" fmla="*/ 80 w 100"/>
                <a:gd name="T43" fmla="*/ 88 h 167"/>
                <a:gd name="T44" fmla="*/ 80 w 100"/>
                <a:gd name="T45" fmla="*/ 88 h 167"/>
                <a:gd name="T46" fmla="*/ 77 w 100"/>
                <a:gd name="T47" fmla="*/ 82 h 167"/>
                <a:gd name="T48" fmla="*/ 71 w 100"/>
                <a:gd name="T49" fmla="*/ 82 h 167"/>
                <a:gd name="T50" fmla="*/ 31 w 100"/>
                <a:gd name="T51" fmla="*/ 82 h 167"/>
                <a:gd name="T52" fmla="*/ 31 w 100"/>
                <a:gd name="T53" fmla="*/ 156 h 167"/>
                <a:gd name="T54" fmla="*/ 31 w 100"/>
                <a:gd name="T55" fmla="*/ 156 h 167"/>
                <a:gd name="T56" fmla="*/ 31 w 100"/>
                <a:gd name="T57" fmla="*/ 165 h 167"/>
                <a:gd name="T58" fmla="*/ 37 w 100"/>
                <a:gd name="T59" fmla="*/ 167 h 167"/>
                <a:gd name="T60" fmla="*/ 37 w 100"/>
                <a:gd name="T61" fmla="*/ 167 h 16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00" h="167">
                  <a:moveTo>
                    <a:pt x="37" y="167"/>
                  </a:moveTo>
                  <a:lnTo>
                    <a:pt x="0" y="167"/>
                  </a:lnTo>
                  <a:lnTo>
                    <a:pt x="6" y="165"/>
                  </a:lnTo>
                  <a:lnTo>
                    <a:pt x="6" y="156"/>
                  </a:lnTo>
                  <a:lnTo>
                    <a:pt x="6" y="11"/>
                  </a:lnTo>
                  <a:lnTo>
                    <a:pt x="6" y="3"/>
                  </a:lnTo>
                  <a:lnTo>
                    <a:pt x="0" y="0"/>
                  </a:lnTo>
                  <a:lnTo>
                    <a:pt x="100" y="0"/>
                  </a:lnTo>
                  <a:lnTo>
                    <a:pt x="100" y="23"/>
                  </a:lnTo>
                  <a:lnTo>
                    <a:pt x="91" y="14"/>
                  </a:lnTo>
                  <a:lnTo>
                    <a:pt x="77" y="11"/>
                  </a:lnTo>
                  <a:lnTo>
                    <a:pt x="31" y="11"/>
                  </a:lnTo>
                  <a:lnTo>
                    <a:pt x="31" y="68"/>
                  </a:lnTo>
                  <a:lnTo>
                    <a:pt x="71" y="68"/>
                  </a:lnTo>
                  <a:lnTo>
                    <a:pt x="77" y="65"/>
                  </a:lnTo>
                  <a:lnTo>
                    <a:pt x="80" y="62"/>
                  </a:lnTo>
                  <a:lnTo>
                    <a:pt x="80" y="88"/>
                  </a:lnTo>
                  <a:lnTo>
                    <a:pt x="77" y="82"/>
                  </a:lnTo>
                  <a:lnTo>
                    <a:pt x="71" y="82"/>
                  </a:lnTo>
                  <a:lnTo>
                    <a:pt x="31" y="82"/>
                  </a:lnTo>
                  <a:lnTo>
                    <a:pt x="31" y="156"/>
                  </a:lnTo>
                  <a:lnTo>
                    <a:pt x="31" y="165"/>
                  </a:lnTo>
                  <a:lnTo>
                    <a:pt x="37" y="167"/>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800"/>
            </a:p>
          </p:txBody>
        </p:sp>
      </p:grpSp>
      <p:sp>
        <p:nvSpPr>
          <p:cNvPr id="5124" name="Rectangle 4"/>
          <p:cNvSpPr>
            <a:spLocks noGrp="1" noChangeArrowheads="1"/>
          </p:cNvSpPr>
          <p:nvPr>
            <p:ph type="ctrTitle"/>
          </p:nvPr>
        </p:nvSpPr>
        <p:spPr>
          <a:xfrm>
            <a:off x="478367" y="1700213"/>
            <a:ext cx="11235267" cy="1873250"/>
          </a:xfrm>
        </p:spPr>
        <p:txBody>
          <a:bodyPr anchor="t"/>
          <a:lstStyle>
            <a:lvl1pPr>
              <a:lnSpc>
                <a:spcPct val="90000"/>
              </a:lnSpc>
              <a:defRPr sz="6000" b="0">
                <a:solidFill>
                  <a:srgbClr val="F8F8F8"/>
                </a:solidFill>
              </a:defRPr>
            </a:lvl1pPr>
          </a:lstStyle>
          <a:p>
            <a:pPr lvl="0"/>
            <a:r>
              <a:rPr lang="en-US" altLang="en-US" noProof="0" smtClean="0"/>
              <a:t>Click to edit Master title style</a:t>
            </a:r>
            <a:endParaRPr lang="en-GB" altLang="en-US" noProof="0" smtClean="0"/>
          </a:p>
        </p:txBody>
      </p:sp>
      <p:sp>
        <p:nvSpPr>
          <p:cNvPr id="5125" name="Rectangle 5"/>
          <p:cNvSpPr>
            <a:spLocks noGrp="1" noChangeArrowheads="1"/>
          </p:cNvSpPr>
          <p:nvPr>
            <p:ph type="subTitle" idx="1"/>
          </p:nvPr>
        </p:nvSpPr>
        <p:spPr>
          <a:xfrm>
            <a:off x="478367" y="4508500"/>
            <a:ext cx="11235267" cy="1981200"/>
          </a:xfrm>
        </p:spPr>
        <p:txBody>
          <a:bodyPr/>
          <a:lstStyle>
            <a:lvl1pPr marL="0" indent="0">
              <a:lnSpc>
                <a:spcPct val="90000"/>
              </a:lnSpc>
              <a:spcBef>
                <a:spcPct val="0"/>
              </a:spcBef>
              <a:spcAft>
                <a:spcPct val="45000"/>
              </a:spcAft>
              <a:buFont typeface="Wingdings" panose="05000000000000000000" pitchFamily="2" charset="2"/>
              <a:buNone/>
              <a:defRPr sz="3600">
                <a:solidFill>
                  <a:srgbClr val="CCE5E9"/>
                </a:solidFill>
              </a:defRPr>
            </a:lvl1pPr>
          </a:lstStyle>
          <a:p>
            <a:pPr lvl="0"/>
            <a:r>
              <a:rPr lang="en-US" altLang="en-US" noProof="0" smtClean="0"/>
              <a:t>Click to edit Master subtitle style</a:t>
            </a:r>
            <a:endParaRPr lang="en-GB" altLang="en-US" noProof="0" smtClean="0"/>
          </a:p>
        </p:txBody>
      </p:sp>
    </p:spTree>
    <p:extLst>
      <p:ext uri="{BB962C8B-B14F-4D97-AF65-F5344CB8AC3E}">
        <p14:creationId xmlns:p14="http://schemas.microsoft.com/office/powerpoint/2010/main" val="3468803754"/>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Layout>
</file>

<file path=ppt/slideLayouts/slideLayout2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dt" sz="half" idx="10"/>
          </p:nvPr>
        </p:nvSpPr>
        <p:spPr>
          <a:ln/>
        </p:spPr>
        <p:txBody>
          <a:bodyPr/>
          <a:lstStyle>
            <a:lvl1pPr>
              <a:defRPr/>
            </a:lvl1pPr>
          </a:lstStyle>
          <a:p>
            <a:fld id="{29DE12C6-45BE-459B-8BCF-1D46189769AB}" type="datetimeFigureOut">
              <a:rPr lang="en-GB" smtClean="0"/>
              <a:t>23/02/2016</a:t>
            </a:fld>
            <a:endParaRPr lang="en-GB"/>
          </a:p>
        </p:txBody>
      </p:sp>
      <p:sp>
        <p:nvSpPr>
          <p:cNvPr id="5" name="Rectangle 7"/>
          <p:cNvSpPr>
            <a:spLocks noGrp="1" noChangeArrowheads="1"/>
          </p:cNvSpPr>
          <p:nvPr>
            <p:ph type="ftr" sz="quarter" idx="11"/>
          </p:nvPr>
        </p:nvSpPr>
        <p:spPr>
          <a:ln/>
        </p:spPr>
        <p:txBody>
          <a:bodyPr/>
          <a:lstStyle>
            <a:lvl1pPr>
              <a:defRPr/>
            </a:lvl1pPr>
          </a:lstStyle>
          <a:p>
            <a:endParaRPr lang="en-GB"/>
          </a:p>
        </p:txBody>
      </p:sp>
      <p:sp>
        <p:nvSpPr>
          <p:cNvPr id="6" name="Rectangle 8"/>
          <p:cNvSpPr>
            <a:spLocks noGrp="1" noChangeArrowheads="1"/>
          </p:cNvSpPr>
          <p:nvPr>
            <p:ph type="sldNum" sz="quarter" idx="12"/>
          </p:nvPr>
        </p:nvSpPr>
        <p:spPr>
          <a:ln/>
        </p:spPr>
        <p:txBody>
          <a:bodyPr/>
          <a:lstStyle>
            <a:lvl1pPr>
              <a:defRPr/>
            </a:lvl1pPr>
          </a:lstStyle>
          <a:p>
            <a:fld id="{2A27F33F-BA51-4370-A500-4249998C401A}" type="slidenum">
              <a:rPr lang="en-GB" smtClean="0"/>
              <a:t>‹#›</a:t>
            </a:fld>
            <a:endParaRPr lang="en-GB"/>
          </a:p>
        </p:txBody>
      </p:sp>
    </p:spTree>
    <p:extLst>
      <p:ext uri="{BB962C8B-B14F-4D97-AF65-F5344CB8AC3E}">
        <p14:creationId xmlns:p14="http://schemas.microsoft.com/office/powerpoint/2010/main" val="1491400152"/>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Layout>
</file>

<file path=ppt/slideLayouts/slideLayout2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6"/>
          <p:cNvSpPr>
            <a:spLocks noGrp="1" noChangeArrowheads="1"/>
          </p:cNvSpPr>
          <p:nvPr>
            <p:ph type="dt" sz="half" idx="10"/>
          </p:nvPr>
        </p:nvSpPr>
        <p:spPr>
          <a:ln/>
        </p:spPr>
        <p:txBody>
          <a:bodyPr/>
          <a:lstStyle>
            <a:lvl1pPr>
              <a:defRPr/>
            </a:lvl1pPr>
          </a:lstStyle>
          <a:p>
            <a:fld id="{29DE12C6-45BE-459B-8BCF-1D46189769AB}" type="datetimeFigureOut">
              <a:rPr lang="en-GB" smtClean="0"/>
              <a:t>23/02/2016</a:t>
            </a:fld>
            <a:endParaRPr lang="en-GB"/>
          </a:p>
        </p:txBody>
      </p:sp>
      <p:sp>
        <p:nvSpPr>
          <p:cNvPr id="5" name="Rectangle 7"/>
          <p:cNvSpPr>
            <a:spLocks noGrp="1" noChangeArrowheads="1"/>
          </p:cNvSpPr>
          <p:nvPr>
            <p:ph type="ftr" sz="quarter" idx="11"/>
          </p:nvPr>
        </p:nvSpPr>
        <p:spPr>
          <a:ln/>
        </p:spPr>
        <p:txBody>
          <a:bodyPr/>
          <a:lstStyle>
            <a:lvl1pPr>
              <a:defRPr/>
            </a:lvl1pPr>
          </a:lstStyle>
          <a:p>
            <a:endParaRPr lang="en-GB"/>
          </a:p>
        </p:txBody>
      </p:sp>
      <p:sp>
        <p:nvSpPr>
          <p:cNvPr id="6" name="Rectangle 8"/>
          <p:cNvSpPr>
            <a:spLocks noGrp="1" noChangeArrowheads="1"/>
          </p:cNvSpPr>
          <p:nvPr>
            <p:ph type="sldNum" sz="quarter" idx="12"/>
          </p:nvPr>
        </p:nvSpPr>
        <p:spPr>
          <a:ln/>
        </p:spPr>
        <p:txBody>
          <a:bodyPr/>
          <a:lstStyle>
            <a:lvl1pPr>
              <a:defRPr/>
            </a:lvl1pPr>
          </a:lstStyle>
          <a:p>
            <a:fld id="{2A27F33F-BA51-4370-A500-4249998C401A}" type="slidenum">
              <a:rPr lang="en-GB" smtClean="0"/>
              <a:t>‹#›</a:t>
            </a:fld>
            <a:endParaRPr lang="en-GB"/>
          </a:p>
        </p:txBody>
      </p:sp>
    </p:spTree>
    <p:extLst>
      <p:ext uri="{BB962C8B-B14F-4D97-AF65-F5344CB8AC3E}">
        <p14:creationId xmlns:p14="http://schemas.microsoft.com/office/powerpoint/2010/main" val="4183323104"/>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GB"/>
              <a:t>Daniel Muijs University of Southampton </a:t>
            </a:r>
            <a:endParaRPr lang="en-US"/>
          </a:p>
        </p:txBody>
      </p:sp>
      <p:sp>
        <p:nvSpPr>
          <p:cNvPr id="6" name="Slide Number Placeholder 5"/>
          <p:cNvSpPr>
            <a:spLocks noGrp="1"/>
          </p:cNvSpPr>
          <p:nvPr>
            <p:ph type="sldNum" sz="quarter" idx="12"/>
          </p:nvPr>
        </p:nvSpPr>
        <p:spPr/>
        <p:txBody>
          <a:bodyPr/>
          <a:lstStyle>
            <a:lvl1pPr>
              <a:defRPr/>
            </a:lvl1pPr>
          </a:lstStyle>
          <a:p>
            <a:pPr>
              <a:defRPr/>
            </a:pPr>
            <a:fld id="{9DF961F5-2433-4DF1-A927-F40BA96F08E5}" type="slidenum">
              <a:rPr lang="en-GB"/>
              <a:pPr>
                <a:defRPr/>
              </a:pPr>
              <a:t>‹#›</a:t>
            </a:fld>
            <a:endParaRPr lang="en-GB"/>
          </a:p>
        </p:txBody>
      </p:sp>
    </p:spTree>
    <p:extLst>
      <p:ext uri="{BB962C8B-B14F-4D97-AF65-F5344CB8AC3E}">
        <p14:creationId xmlns:p14="http://schemas.microsoft.com/office/powerpoint/2010/main" val="1867982965"/>
      </p:ext>
    </p:extLst>
  </p:cSld>
  <p:clrMapOvr>
    <a:masterClrMapping/>
  </p:clrMapOvr>
  <p:transition spd="med">
    <p:fade thruBlk="1"/>
  </p:transition>
</p:sldLayout>
</file>

<file path=ppt/slideLayouts/slideLayout2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78368" y="1700213"/>
            <a:ext cx="5516033" cy="45021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1" y="1700213"/>
            <a:ext cx="5516033" cy="45021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6"/>
          <p:cNvSpPr>
            <a:spLocks noGrp="1" noChangeArrowheads="1"/>
          </p:cNvSpPr>
          <p:nvPr>
            <p:ph type="dt" sz="half" idx="10"/>
          </p:nvPr>
        </p:nvSpPr>
        <p:spPr>
          <a:ln/>
        </p:spPr>
        <p:txBody>
          <a:bodyPr/>
          <a:lstStyle>
            <a:lvl1pPr>
              <a:defRPr/>
            </a:lvl1pPr>
          </a:lstStyle>
          <a:p>
            <a:fld id="{29DE12C6-45BE-459B-8BCF-1D46189769AB}" type="datetimeFigureOut">
              <a:rPr lang="en-GB" smtClean="0"/>
              <a:t>23/02/2016</a:t>
            </a:fld>
            <a:endParaRPr lang="en-GB"/>
          </a:p>
        </p:txBody>
      </p:sp>
      <p:sp>
        <p:nvSpPr>
          <p:cNvPr id="6" name="Rectangle 7"/>
          <p:cNvSpPr>
            <a:spLocks noGrp="1" noChangeArrowheads="1"/>
          </p:cNvSpPr>
          <p:nvPr>
            <p:ph type="ftr" sz="quarter" idx="11"/>
          </p:nvPr>
        </p:nvSpPr>
        <p:spPr>
          <a:ln/>
        </p:spPr>
        <p:txBody>
          <a:bodyPr/>
          <a:lstStyle>
            <a:lvl1pPr>
              <a:defRPr/>
            </a:lvl1pPr>
          </a:lstStyle>
          <a:p>
            <a:endParaRPr lang="en-GB"/>
          </a:p>
        </p:txBody>
      </p:sp>
      <p:sp>
        <p:nvSpPr>
          <p:cNvPr id="7" name="Rectangle 8"/>
          <p:cNvSpPr>
            <a:spLocks noGrp="1" noChangeArrowheads="1"/>
          </p:cNvSpPr>
          <p:nvPr>
            <p:ph type="sldNum" sz="quarter" idx="12"/>
          </p:nvPr>
        </p:nvSpPr>
        <p:spPr>
          <a:ln/>
        </p:spPr>
        <p:txBody>
          <a:bodyPr/>
          <a:lstStyle>
            <a:lvl1pPr>
              <a:defRPr/>
            </a:lvl1pPr>
          </a:lstStyle>
          <a:p>
            <a:fld id="{2A27F33F-BA51-4370-A500-4249998C401A}" type="slidenum">
              <a:rPr lang="en-GB" smtClean="0"/>
              <a:t>‹#›</a:t>
            </a:fld>
            <a:endParaRPr lang="en-GB"/>
          </a:p>
        </p:txBody>
      </p:sp>
    </p:spTree>
    <p:extLst>
      <p:ext uri="{BB962C8B-B14F-4D97-AF65-F5344CB8AC3E}">
        <p14:creationId xmlns:p14="http://schemas.microsoft.com/office/powerpoint/2010/main" val="387566987"/>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Layout>
</file>

<file path=ppt/slideLayouts/slideLayout2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6"/>
          <p:cNvSpPr>
            <a:spLocks noGrp="1" noChangeArrowheads="1"/>
          </p:cNvSpPr>
          <p:nvPr>
            <p:ph type="dt" sz="half" idx="10"/>
          </p:nvPr>
        </p:nvSpPr>
        <p:spPr>
          <a:ln/>
        </p:spPr>
        <p:txBody>
          <a:bodyPr/>
          <a:lstStyle>
            <a:lvl1pPr>
              <a:defRPr/>
            </a:lvl1pPr>
          </a:lstStyle>
          <a:p>
            <a:fld id="{29DE12C6-45BE-459B-8BCF-1D46189769AB}" type="datetimeFigureOut">
              <a:rPr lang="en-GB" smtClean="0"/>
              <a:t>23/02/2016</a:t>
            </a:fld>
            <a:endParaRPr lang="en-GB"/>
          </a:p>
        </p:txBody>
      </p:sp>
      <p:sp>
        <p:nvSpPr>
          <p:cNvPr id="8" name="Rectangle 7"/>
          <p:cNvSpPr>
            <a:spLocks noGrp="1" noChangeArrowheads="1"/>
          </p:cNvSpPr>
          <p:nvPr>
            <p:ph type="ftr" sz="quarter" idx="11"/>
          </p:nvPr>
        </p:nvSpPr>
        <p:spPr>
          <a:ln/>
        </p:spPr>
        <p:txBody>
          <a:bodyPr/>
          <a:lstStyle>
            <a:lvl1pPr>
              <a:defRPr/>
            </a:lvl1pPr>
          </a:lstStyle>
          <a:p>
            <a:endParaRPr lang="en-GB"/>
          </a:p>
        </p:txBody>
      </p:sp>
      <p:sp>
        <p:nvSpPr>
          <p:cNvPr id="9" name="Rectangle 8"/>
          <p:cNvSpPr>
            <a:spLocks noGrp="1" noChangeArrowheads="1"/>
          </p:cNvSpPr>
          <p:nvPr>
            <p:ph type="sldNum" sz="quarter" idx="12"/>
          </p:nvPr>
        </p:nvSpPr>
        <p:spPr>
          <a:ln/>
        </p:spPr>
        <p:txBody>
          <a:bodyPr/>
          <a:lstStyle>
            <a:lvl1pPr>
              <a:defRPr/>
            </a:lvl1pPr>
          </a:lstStyle>
          <a:p>
            <a:fld id="{2A27F33F-BA51-4370-A500-4249998C401A}" type="slidenum">
              <a:rPr lang="en-GB" smtClean="0"/>
              <a:t>‹#›</a:t>
            </a:fld>
            <a:endParaRPr lang="en-GB"/>
          </a:p>
        </p:txBody>
      </p:sp>
    </p:spTree>
    <p:extLst>
      <p:ext uri="{BB962C8B-B14F-4D97-AF65-F5344CB8AC3E}">
        <p14:creationId xmlns:p14="http://schemas.microsoft.com/office/powerpoint/2010/main" val="2940250301"/>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Layout>
</file>

<file path=ppt/slideLayouts/slideLayout2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6"/>
          <p:cNvSpPr>
            <a:spLocks noGrp="1" noChangeArrowheads="1"/>
          </p:cNvSpPr>
          <p:nvPr>
            <p:ph type="dt" sz="half" idx="10"/>
          </p:nvPr>
        </p:nvSpPr>
        <p:spPr>
          <a:ln/>
        </p:spPr>
        <p:txBody>
          <a:bodyPr/>
          <a:lstStyle>
            <a:lvl1pPr>
              <a:defRPr/>
            </a:lvl1pPr>
          </a:lstStyle>
          <a:p>
            <a:fld id="{29DE12C6-45BE-459B-8BCF-1D46189769AB}" type="datetimeFigureOut">
              <a:rPr lang="en-GB" smtClean="0"/>
              <a:t>23/02/2016</a:t>
            </a:fld>
            <a:endParaRPr lang="en-GB"/>
          </a:p>
        </p:txBody>
      </p:sp>
      <p:sp>
        <p:nvSpPr>
          <p:cNvPr id="4" name="Rectangle 7"/>
          <p:cNvSpPr>
            <a:spLocks noGrp="1" noChangeArrowheads="1"/>
          </p:cNvSpPr>
          <p:nvPr>
            <p:ph type="ftr" sz="quarter" idx="11"/>
          </p:nvPr>
        </p:nvSpPr>
        <p:spPr>
          <a:ln/>
        </p:spPr>
        <p:txBody>
          <a:bodyPr/>
          <a:lstStyle>
            <a:lvl1pPr>
              <a:defRPr/>
            </a:lvl1pPr>
          </a:lstStyle>
          <a:p>
            <a:endParaRPr lang="en-GB"/>
          </a:p>
        </p:txBody>
      </p:sp>
      <p:sp>
        <p:nvSpPr>
          <p:cNvPr id="5" name="Rectangle 8"/>
          <p:cNvSpPr>
            <a:spLocks noGrp="1" noChangeArrowheads="1"/>
          </p:cNvSpPr>
          <p:nvPr>
            <p:ph type="sldNum" sz="quarter" idx="12"/>
          </p:nvPr>
        </p:nvSpPr>
        <p:spPr>
          <a:ln/>
        </p:spPr>
        <p:txBody>
          <a:bodyPr/>
          <a:lstStyle>
            <a:lvl1pPr>
              <a:defRPr/>
            </a:lvl1pPr>
          </a:lstStyle>
          <a:p>
            <a:fld id="{2A27F33F-BA51-4370-A500-4249998C401A}" type="slidenum">
              <a:rPr lang="en-GB" smtClean="0"/>
              <a:t>‹#›</a:t>
            </a:fld>
            <a:endParaRPr lang="en-GB"/>
          </a:p>
        </p:txBody>
      </p:sp>
    </p:spTree>
    <p:extLst>
      <p:ext uri="{BB962C8B-B14F-4D97-AF65-F5344CB8AC3E}">
        <p14:creationId xmlns:p14="http://schemas.microsoft.com/office/powerpoint/2010/main" val="916373875"/>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Layout>
</file>

<file path=ppt/slideLayouts/slideLayout2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fld id="{29DE12C6-45BE-459B-8BCF-1D46189769AB}" type="datetimeFigureOut">
              <a:rPr lang="en-GB" smtClean="0"/>
              <a:t>23/02/2016</a:t>
            </a:fld>
            <a:endParaRPr lang="en-GB"/>
          </a:p>
        </p:txBody>
      </p:sp>
      <p:sp>
        <p:nvSpPr>
          <p:cNvPr id="3" name="Rectangle 7"/>
          <p:cNvSpPr>
            <a:spLocks noGrp="1" noChangeArrowheads="1"/>
          </p:cNvSpPr>
          <p:nvPr>
            <p:ph type="ftr" sz="quarter" idx="11"/>
          </p:nvPr>
        </p:nvSpPr>
        <p:spPr>
          <a:ln/>
        </p:spPr>
        <p:txBody>
          <a:bodyPr/>
          <a:lstStyle>
            <a:lvl1pPr>
              <a:defRPr/>
            </a:lvl1pPr>
          </a:lstStyle>
          <a:p>
            <a:endParaRPr lang="en-GB"/>
          </a:p>
        </p:txBody>
      </p:sp>
      <p:sp>
        <p:nvSpPr>
          <p:cNvPr id="4" name="Rectangle 8"/>
          <p:cNvSpPr>
            <a:spLocks noGrp="1" noChangeArrowheads="1"/>
          </p:cNvSpPr>
          <p:nvPr>
            <p:ph type="sldNum" sz="quarter" idx="12"/>
          </p:nvPr>
        </p:nvSpPr>
        <p:spPr>
          <a:ln/>
        </p:spPr>
        <p:txBody>
          <a:bodyPr/>
          <a:lstStyle>
            <a:lvl1pPr>
              <a:defRPr/>
            </a:lvl1pPr>
          </a:lstStyle>
          <a:p>
            <a:fld id="{2A27F33F-BA51-4370-A500-4249998C401A}" type="slidenum">
              <a:rPr lang="en-GB" smtClean="0"/>
              <a:t>‹#›</a:t>
            </a:fld>
            <a:endParaRPr lang="en-GB"/>
          </a:p>
        </p:txBody>
      </p:sp>
    </p:spTree>
    <p:extLst>
      <p:ext uri="{BB962C8B-B14F-4D97-AF65-F5344CB8AC3E}">
        <p14:creationId xmlns:p14="http://schemas.microsoft.com/office/powerpoint/2010/main" val="1268505559"/>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Layout>
</file>

<file path=ppt/slideLayouts/slideLayout2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fld id="{29DE12C6-45BE-459B-8BCF-1D46189769AB}" type="datetimeFigureOut">
              <a:rPr lang="en-GB" smtClean="0"/>
              <a:t>23/02/2016</a:t>
            </a:fld>
            <a:endParaRPr lang="en-GB"/>
          </a:p>
        </p:txBody>
      </p:sp>
      <p:sp>
        <p:nvSpPr>
          <p:cNvPr id="6" name="Rectangle 7"/>
          <p:cNvSpPr>
            <a:spLocks noGrp="1" noChangeArrowheads="1"/>
          </p:cNvSpPr>
          <p:nvPr>
            <p:ph type="ftr" sz="quarter" idx="11"/>
          </p:nvPr>
        </p:nvSpPr>
        <p:spPr>
          <a:ln/>
        </p:spPr>
        <p:txBody>
          <a:bodyPr/>
          <a:lstStyle>
            <a:lvl1pPr>
              <a:defRPr/>
            </a:lvl1pPr>
          </a:lstStyle>
          <a:p>
            <a:endParaRPr lang="en-GB"/>
          </a:p>
        </p:txBody>
      </p:sp>
      <p:sp>
        <p:nvSpPr>
          <p:cNvPr id="7" name="Rectangle 8"/>
          <p:cNvSpPr>
            <a:spLocks noGrp="1" noChangeArrowheads="1"/>
          </p:cNvSpPr>
          <p:nvPr>
            <p:ph type="sldNum" sz="quarter" idx="12"/>
          </p:nvPr>
        </p:nvSpPr>
        <p:spPr>
          <a:ln/>
        </p:spPr>
        <p:txBody>
          <a:bodyPr/>
          <a:lstStyle>
            <a:lvl1pPr>
              <a:defRPr/>
            </a:lvl1pPr>
          </a:lstStyle>
          <a:p>
            <a:fld id="{2A27F33F-BA51-4370-A500-4249998C401A}" type="slidenum">
              <a:rPr lang="en-GB" smtClean="0"/>
              <a:t>‹#›</a:t>
            </a:fld>
            <a:endParaRPr lang="en-GB"/>
          </a:p>
        </p:txBody>
      </p:sp>
    </p:spTree>
    <p:extLst>
      <p:ext uri="{BB962C8B-B14F-4D97-AF65-F5344CB8AC3E}">
        <p14:creationId xmlns:p14="http://schemas.microsoft.com/office/powerpoint/2010/main" val="3129228611"/>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Layout>
</file>

<file path=ppt/slideLayouts/slideLayout2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fld id="{29DE12C6-45BE-459B-8BCF-1D46189769AB}" type="datetimeFigureOut">
              <a:rPr lang="en-GB" smtClean="0"/>
              <a:t>23/02/2016</a:t>
            </a:fld>
            <a:endParaRPr lang="en-GB"/>
          </a:p>
        </p:txBody>
      </p:sp>
      <p:sp>
        <p:nvSpPr>
          <p:cNvPr id="6" name="Rectangle 7"/>
          <p:cNvSpPr>
            <a:spLocks noGrp="1" noChangeArrowheads="1"/>
          </p:cNvSpPr>
          <p:nvPr>
            <p:ph type="ftr" sz="quarter" idx="11"/>
          </p:nvPr>
        </p:nvSpPr>
        <p:spPr>
          <a:ln/>
        </p:spPr>
        <p:txBody>
          <a:bodyPr/>
          <a:lstStyle>
            <a:lvl1pPr>
              <a:defRPr/>
            </a:lvl1pPr>
          </a:lstStyle>
          <a:p>
            <a:endParaRPr lang="en-GB"/>
          </a:p>
        </p:txBody>
      </p:sp>
      <p:sp>
        <p:nvSpPr>
          <p:cNvPr id="7" name="Rectangle 8"/>
          <p:cNvSpPr>
            <a:spLocks noGrp="1" noChangeArrowheads="1"/>
          </p:cNvSpPr>
          <p:nvPr>
            <p:ph type="sldNum" sz="quarter" idx="12"/>
          </p:nvPr>
        </p:nvSpPr>
        <p:spPr>
          <a:ln/>
        </p:spPr>
        <p:txBody>
          <a:bodyPr/>
          <a:lstStyle>
            <a:lvl1pPr>
              <a:defRPr/>
            </a:lvl1pPr>
          </a:lstStyle>
          <a:p>
            <a:fld id="{2A27F33F-BA51-4370-A500-4249998C401A}" type="slidenum">
              <a:rPr lang="en-GB" smtClean="0"/>
              <a:t>‹#›</a:t>
            </a:fld>
            <a:endParaRPr lang="en-GB"/>
          </a:p>
        </p:txBody>
      </p:sp>
    </p:spTree>
    <p:extLst>
      <p:ext uri="{BB962C8B-B14F-4D97-AF65-F5344CB8AC3E}">
        <p14:creationId xmlns:p14="http://schemas.microsoft.com/office/powerpoint/2010/main" val="4199162384"/>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Layout>
</file>

<file path=ppt/slideLayouts/slideLayout2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dt" sz="half" idx="10"/>
          </p:nvPr>
        </p:nvSpPr>
        <p:spPr>
          <a:ln/>
        </p:spPr>
        <p:txBody>
          <a:bodyPr/>
          <a:lstStyle>
            <a:lvl1pPr>
              <a:defRPr/>
            </a:lvl1pPr>
          </a:lstStyle>
          <a:p>
            <a:fld id="{29DE12C6-45BE-459B-8BCF-1D46189769AB}" type="datetimeFigureOut">
              <a:rPr lang="en-GB" smtClean="0"/>
              <a:t>23/02/2016</a:t>
            </a:fld>
            <a:endParaRPr lang="en-GB"/>
          </a:p>
        </p:txBody>
      </p:sp>
      <p:sp>
        <p:nvSpPr>
          <p:cNvPr id="5" name="Rectangle 7"/>
          <p:cNvSpPr>
            <a:spLocks noGrp="1" noChangeArrowheads="1"/>
          </p:cNvSpPr>
          <p:nvPr>
            <p:ph type="ftr" sz="quarter" idx="11"/>
          </p:nvPr>
        </p:nvSpPr>
        <p:spPr>
          <a:ln/>
        </p:spPr>
        <p:txBody>
          <a:bodyPr/>
          <a:lstStyle>
            <a:lvl1pPr>
              <a:defRPr/>
            </a:lvl1pPr>
          </a:lstStyle>
          <a:p>
            <a:endParaRPr lang="en-GB"/>
          </a:p>
        </p:txBody>
      </p:sp>
      <p:sp>
        <p:nvSpPr>
          <p:cNvPr id="6" name="Rectangle 8"/>
          <p:cNvSpPr>
            <a:spLocks noGrp="1" noChangeArrowheads="1"/>
          </p:cNvSpPr>
          <p:nvPr>
            <p:ph type="sldNum" sz="quarter" idx="12"/>
          </p:nvPr>
        </p:nvSpPr>
        <p:spPr>
          <a:ln/>
        </p:spPr>
        <p:txBody>
          <a:bodyPr/>
          <a:lstStyle>
            <a:lvl1pPr>
              <a:defRPr/>
            </a:lvl1pPr>
          </a:lstStyle>
          <a:p>
            <a:fld id="{2A27F33F-BA51-4370-A500-4249998C401A}" type="slidenum">
              <a:rPr lang="en-GB" smtClean="0"/>
              <a:t>‹#›</a:t>
            </a:fld>
            <a:endParaRPr lang="en-GB"/>
          </a:p>
        </p:txBody>
      </p:sp>
    </p:spTree>
    <p:extLst>
      <p:ext uri="{BB962C8B-B14F-4D97-AF65-F5344CB8AC3E}">
        <p14:creationId xmlns:p14="http://schemas.microsoft.com/office/powerpoint/2010/main" val="924801120"/>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Layout>
</file>

<file path=ppt/slideLayouts/slideLayout2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04817" y="1"/>
            <a:ext cx="2808816" cy="620236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78367" y="1"/>
            <a:ext cx="8223251" cy="6202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dt" sz="half" idx="10"/>
          </p:nvPr>
        </p:nvSpPr>
        <p:spPr>
          <a:ln/>
        </p:spPr>
        <p:txBody>
          <a:bodyPr/>
          <a:lstStyle>
            <a:lvl1pPr>
              <a:defRPr/>
            </a:lvl1pPr>
          </a:lstStyle>
          <a:p>
            <a:fld id="{29DE12C6-45BE-459B-8BCF-1D46189769AB}" type="datetimeFigureOut">
              <a:rPr lang="en-GB" smtClean="0"/>
              <a:t>23/02/2016</a:t>
            </a:fld>
            <a:endParaRPr lang="en-GB"/>
          </a:p>
        </p:txBody>
      </p:sp>
      <p:sp>
        <p:nvSpPr>
          <p:cNvPr id="5" name="Rectangle 7"/>
          <p:cNvSpPr>
            <a:spLocks noGrp="1" noChangeArrowheads="1"/>
          </p:cNvSpPr>
          <p:nvPr>
            <p:ph type="ftr" sz="quarter" idx="11"/>
          </p:nvPr>
        </p:nvSpPr>
        <p:spPr>
          <a:ln/>
        </p:spPr>
        <p:txBody>
          <a:bodyPr/>
          <a:lstStyle>
            <a:lvl1pPr>
              <a:defRPr/>
            </a:lvl1pPr>
          </a:lstStyle>
          <a:p>
            <a:endParaRPr lang="en-GB"/>
          </a:p>
        </p:txBody>
      </p:sp>
      <p:sp>
        <p:nvSpPr>
          <p:cNvPr id="6" name="Rectangle 8"/>
          <p:cNvSpPr>
            <a:spLocks noGrp="1" noChangeArrowheads="1"/>
          </p:cNvSpPr>
          <p:nvPr>
            <p:ph type="sldNum" sz="quarter" idx="12"/>
          </p:nvPr>
        </p:nvSpPr>
        <p:spPr>
          <a:ln/>
        </p:spPr>
        <p:txBody>
          <a:bodyPr/>
          <a:lstStyle>
            <a:lvl1pPr>
              <a:defRPr/>
            </a:lvl1pPr>
          </a:lstStyle>
          <a:p>
            <a:fld id="{2A27F33F-BA51-4370-A500-4249998C401A}" type="slidenum">
              <a:rPr lang="en-GB" smtClean="0"/>
              <a:t>‹#›</a:t>
            </a:fld>
            <a:endParaRPr lang="en-GB"/>
          </a:p>
        </p:txBody>
      </p:sp>
    </p:spTree>
    <p:extLst>
      <p:ext uri="{BB962C8B-B14F-4D97-AF65-F5344CB8AC3E}">
        <p14:creationId xmlns:p14="http://schemas.microsoft.com/office/powerpoint/2010/main" val="2638695623"/>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Layout>
</file>

<file path=ppt/slideLayouts/slideLayout2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1703"/>
          <p:cNvGrpSpPr>
            <a:grpSpLocks/>
          </p:cNvGrpSpPr>
          <p:nvPr/>
        </p:nvGrpSpPr>
        <p:grpSpPr bwMode="auto">
          <a:xfrm>
            <a:off x="8068734" y="368300"/>
            <a:ext cx="3596217" cy="585788"/>
            <a:chOff x="1610" y="2863"/>
            <a:chExt cx="3221" cy="699"/>
          </a:xfrm>
        </p:grpSpPr>
        <p:sp>
          <p:nvSpPr>
            <p:cNvPr id="5" name="Freeform 1704"/>
            <p:cNvSpPr>
              <a:spLocks/>
            </p:cNvSpPr>
            <p:nvPr/>
          </p:nvSpPr>
          <p:spPr bwMode="auto">
            <a:xfrm>
              <a:off x="1610" y="2971"/>
              <a:ext cx="264" cy="449"/>
            </a:xfrm>
            <a:custGeom>
              <a:avLst/>
              <a:gdLst>
                <a:gd name="T0" fmla="*/ 142 w 264"/>
                <a:gd name="T1" fmla="*/ 179 h 449"/>
                <a:gd name="T2" fmla="*/ 210 w 264"/>
                <a:gd name="T3" fmla="*/ 216 h 449"/>
                <a:gd name="T4" fmla="*/ 247 w 264"/>
                <a:gd name="T5" fmla="*/ 253 h 449"/>
                <a:gd name="T6" fmla="*/ 256 w 264"/>
                <a:gd name="T7" fmla="*/ 267 h 449"/>
                <a:gd name="T8" fmla="*/ 264 w 264"/>
                <a:gd name="T9" fmla="*/ 298 h 449"/>
                <a:gd name="T10" fmla="*/ 264 w 264"/>
                <a:gd name="T11" fmla="*/ 318 h 449"/>
                <a:gd name="T12" fmla="*/ 253 w 264"/>
                <a:gd name="T13" fmla="*/ 369 h 449"/>
                <a:gd name="T14" fmla="*/ 222 w 264"/>
                <a:gd name="T15" fmla="*/ 412 h 449"/>
                <a:gd name="T16" fmla="*/ 199 w 264"/>
                <a:gd name="T17" fmla="*/ 429 h 449"/>
                <a:gd name="T18" fmla="*/ 148 w 264"/>
                <a:gd name="T19" fmla="*/ 446 h 449"/>
                <a:gd name="T20" fmla="*/ 122 w 264"/>
                <a:gd name="T21" fmla="*/ 449 h 449"/>
                <a:gd name="T22" fmla="*/ 60 w 264"/>
                <a:gd name="T23" fmla="*/ 440 h 449"/>
                <a:gd name="T24" fmla="*/ 34 w 264"/>
                <a:gd name="T25" fmla="*/ 429 h 449"/>
                <a:gd name="T26" fmla="*/ 0 w 264"/>
                <a:gd name="T27" fmla="*/ 318 h 449"/>
                <a:gd name="T28" fmla="*/ 9 w 264"/>
                <a:gd name="T29" fmla="*/ 338 h 449"/>
                <a:gd name="T30" fmla="*/ 28 w 264"/>
                <a:gd name="T31" fmla="*/ 375 h 449"/>
                <a:gd name="T32" fmla="*/ 43 w 264"/>
                <a:gd name="T33" fmla="*/ 392 h 449"/>
                <a:gd name="T34" fmla="*/ 74 w 264"/>
                <a:gd name="T35" fmla="*/ 415 h 449"/>
                <a:gd name="T36" fmla="*/ 116 w 264"/>
                <a:gd name="T37" fmla="*/ 423 h 449"/>
                <a:gd name="T38" fmla="*/ 139 w 264"/>
                <a:gd name="T39" fmla="*/ 421 h 449"/>
                <a:gd name="T40" fmla="*/ 173 w 264"/>
                <a:gd name="T41" fmla="*/ 406 h 449"/>
                <a:gd name="T42" fmla="*/ 185 w 264"/>
                <a:gd name="T43" fmla="*/ 395 h 449"/>
                <a:gd name="T44" fmla="*/ 199 w 264"/>
                <a:gd name="T45" fmla="*/ 367 h 449"/>
                <a:gd name="T46" fmla="*/ 205 w 264"/>
                <a:gd name="T47" fmla="*/ 335 h 449"/>
                <a:gd name="T48" fmla="*/ 205 w 264"/>
                <a:gd name="T49" fmla="*/ 318 h 449"/>
                <a:gd name="T50" fmla="*/ 193 w 264"/>
                <a:gd name="T51" fmla="*/ 290 h 449"/>
                <a:gd name="T52" fmla="*/ 185 w 264"/>
                <a:gd name="T53" fmla="*/ 278 h 449"/>
                <a:gd name="T54" fmla="*/ 97 w 264"/>
                <a:gd name="T55" fmla="*/ 230 h 449"/>
                <a:gd name="T56" fmla="*/ 74 w 264"/>
                <a:gd name="T57" fmla="*/ 219 h 449"/>
                <a:gd name="T58" fmla="*/ 37 w 264"/>
                <a:gd name="T59" fmla="*/ 193 h 449"/>
                <a:gd name="T60" fmla="*/ 26 w 264"/>
                <a:gd name="T61" fmla="*/ 179 h 449"/>
                <a:gd name="T62" fmla="*/ 9 w 264"/>
                <a:gd name="T63" fmla="*/ 148 h 449"/>
                <a:gd name="T64" fmla="*/ 3 w 264"/>
                <a:gd name="T65" fmla="*/ 114 h 449"/>
                <a:gd name="T66" fmla="*/ 6 w 264"/>
                <a:gd name="T67" fmla="*/ 88 h 449"/>
                <a:gd name="T68" fmla="*/ 26 w 264"/>
                <a:gd name="T69" fmla="*/ 45 h 449"/>
                <a:gd name="T70" fmla="*/ 43 w 264"/>
                <a:gd name="T71" fmla="*/ 28 h 449"/>
                <a:gd name="T72" fmla="*/ 85 w 264"/>
                <a:gd name="T73" fmla="*/ 6 h 449"/>
                <a:gd name="T74" fmla="*/ 136 w 264"/>
                <a:gd name="T75" fmla="*/ 0 h 449"/>
                <a:gd name="T76" fmla="*/ 162 w 264"/>
                <a:gd name="T77" fmla="*/ 0 h 449"/>
                <a:gd name="T78" fmla="*/ 207 w 264"/>
                <a:gd name="T79" fmla="*/ 14 h 449"/>
                <a:gd name="T80" fmla="*/ 230 w 264"/>
                <a:gd name="T81" fmla="*/ 108 h 449"/>
                <a:gd name="T82" fmla="*/ 227 w 264"/>
                <a:gd name="T83" fmla="*/ 94 h 449"/>
                <a:gd name="T84" fmla="*/ 207 w 264"/>
                <a:gd name="T85" fmla="*/ 65 h 449"/>
                <a:gd name="T86" fmla="*/ 196 w 264"/>
                <a:gd name="T87" fmla="*/ 51 h 449"/>
                <a:gd name="T88" fmla="*/ 165 w 264"/>
                <a:gd name="T89" fmla="*/ 31 h 449"/>
                <a:gd name="T90" fmla="*/ 128 w 264"/>
                <a:gd name="T91" fmla="*/ 26 h 449"/>
                <a:gd name="T92" fmla="*/ 108 w 264"/>
                <a:gd name="T93" fmla="*/ 26 h 449"/>
                <a:gd name="T94" fmla="*/ 82 w 264"/>
                <a:gd name="T95" fmla="*/ 37 h 449"/>
                <a:gd name="T96" fmla="*/ 71 w 264"/>
                <a:gd name="T97" fmla="*/ 48 h 449"/>
                <a:gd name="T98" fmla="*/ 60 w 264"/>
                <a:gd name="T99" fmla="*/ 68 h 449"/>
                <a:gd name="T100" fmla="*/ 54 w 264"/>
                <a:gd name="T101" fmla="*/ 94 h 449"/>
                <a:gd name="T102" fmla="*/ 57 w 264"/>
                <a:gd name="T103" fmla="*/ 108 h 449"/>
                <a:gd name="T104" fmla="*/ 65 w 264"/>
                <a:gd name="T105" fmla="*/ 128 h 449"/>
                <a:gd name="T106" fmla="*/ 71 w 264"/>
                <a:gd name="T107" fmla="*/ 139 h 449"/>
                <a:gd name="T108" fmla="*/ 142 w 264"/>
                <a:gd name="T109" fmla="*/ 179 h 44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64" h="449">
                  <a:moveTo>
                    <a:pt x="142" y="179"/>
                  </a:moveTo>
                  <a:lnTo>
                    <a:pt x="142" y="179"/>
                  </a:lnTo>
                  <a:lnTo>
                    <a:pt x="210" y="216"/>
                  </a:lnTo>
                  <a:lnTo>
                    <a:pt x="230" y="233"/>
                  </a:lnTo>
                  <a:lnTo>
                    <a:pt x="247" y="253"/>
                  </a:lnTo>
                  <a:lnTo>
                    <a:pt x="256" y="267"/>
                  </a:lnTo>
                  <a:lnTo>
                    <a:pt x="261" y="281"/>
                  </a:lnTo>
                  <a:lnTo>
                    <a:pt x="264" y="298"/>
                  </a:lnTo>
                  <a:lnTo>
                    <a:pt x="264" y="318"/>
                  </a:lnTo>
                  <a:lnTo>
                    <a:pt x="261" y="347"/>
                  </a:lnTo>
                  <a:lnTo>
                    <a:pt x="253" y="369"/>
                  </a:lnTo>
                  <a:lnTo>
                    <a:pt x="239" y="392"/>
                  </a:lnTo>
                  <a:lnTo>
                    <a:pt x="222" y="412"/>
                  </a:lnTo>
                  <a:lnTo>
                    <a:pt x="199" y="429"/>
                  </a:lnTo>
                  <a:lnTo>
                    <a:pt x="173" y="440"/>
                  </a:lnTo>
                  <a:lnTo>
                    <a:pt x="148" y="446"/>
                  </a:lnTo>
                  <a:lnTo>
                    <a:pt x="122" y="449"/>
                  </a:lnTo>
                  <a:lnTo>
                    <a:pt x="88" y="446"/>
                  </a:lnTo>
                  <a:lnTo>
                    <a:pt x="60" y="440"/>
                  </a:lnTo>
                  <a:lnTo>
                    <a:pt x="34" y="429"/>
                  </a:lnTo>
                  <a:lnTo>
                    <a:pt x="3" y="415"/>
                  </a:lnTo>
                  <a:lnTo>
                    <a:pt x="0" y="318"/>
                  </a:lnTo>
                  <a:lnTo>
                    <a:pt x="9" y="338"/>
                  </a:lnTo>
                  <a:lnTo>
                    <a:pt x="17" y="358"/>
                  </a:lnTo>
                  <a:lnTo>
                    <a:pt x="28" y="375"/>
                  </a:lnTo>
                  <a:lnTo>
                    <a:pt x="43" y="392"/>
                  </a:lnTo>
                  <a:lnTo>
                    <a:pt x="57" y="406"/>
                  </a:lnTo>
                  <a:lnTo>
                    <a:pt x="74" y="415"/>
                  </a:lnTo>
                  <a:lnTo>
                    <a:pt x="94" y="421"/>
                  </a:lnTo>
                  <a:lnTo>
                    <a:pt x="116" y="423"/>
                  </a:lnTo>
                  <a:lnTo>
                    <a:pt x="139" y="421"/>
                  </a:lnTo>
                  <a:lnTo>
                    <a:pt x="156" y="415"/>
                  </a:lnTo>
                  <a:lnTo>
                    <a:pt x="173" y="406"/>
                  </a:lnTo>
                  <a:lnTo>
                    <a:pt x="185" y="395"/>
                  </a:lnTo>
                  <a:lnTo>
                    <a:pt x="193" y="381"/>
                  </a:lnTo>
                  <a:lnTo>
                    <a:pt x="199" y="367"/>
                  </a:lnTo>
                  <a:lnTo>
                    <a:pt x="205" y="352"/>
                  </a:lnTo>
                  <a:lnTo>
                    <a:pt x="205" y="335"/>
                  </a:lnTo>
                  <a:lnTo>
                    <a:pt x="205" y="318"/>
                  </a:lnTo>
                  <a:lnTo>
                    <a:pt x="199" y="301"/>
                  </a:lnTo>
                  <a:lnTo>
                    <a:pt x="193" y="290"/>
                  </a:lnTo>
                  <a:lnTo>
                    <a:pt x="185" y="278"/>
                  </a:lnTo>
                  <a:lnTo>
                    <a:pt x="153" y="259"/>
                  </a:lnTo>
                  <a:lnTo>
                    <a:pt x="97" y="230"/>
                  </a:lnTo>
                  <a:lnTo>
                    <a:pt x="74" y="219"/>
                  </a:lnTo>
                  <a:lnTo>
                    <a:pt x="54" y="205"/>
                  </a:lnTo>
                  <a:lnTo>
                    <a:pt x="37" y="193"/>
                  </a:lnTo>
                  <a:lnTo>
                    <a:pt x="26" y="179"/>
                  </a:lnTo>
                  <a:lnTo>
                    <a:pt x="14" y="165"/>
                  </a:lnTo>
                  <a:lnTo>
                    <a:pt x="9" y="148"/>
                  </a:lnTo>
                  <a:lnTo>
                    <a:pt x="3" y="131"/>
                  </a:lnTo>
                  <a:lnTo>
                    <a:pt x="3" y="114"/>
                  </a:lnTo>
                  <a:lnTo>
                    <a:pt x="6" y="88"/>
                  </a:lnTo>
                  <a:lnTo>
                    <a:pt x="11" y="65"/>
                  </a:lnTo>
                  <a:lnTo>
                    <a:pt x="26" y="45"/>
                  </a:lnTo>
                  <a:lnTo>
                    <a:pt x="43" y="28"/>
                  </a:lnTo>
                  <a:lnTo>
                    <a:pt x="65" y="17"/>
                  </a:lnTo>
                  <a:lnTo>
                    <a:pt x="85" y="6"/>
                  </a:lnTo>
                  <a:lnTo>
                    <a:pt x="111" y="0"/>
                  </a:lnTo>
                  <a:lnTo>
                    <a:pt x="136" y="0"/>
                  </a:lnTo>
                  <a:lnTo>
                    <a:pt x="162" y="0"/>
                  </a:lnTo>
                  <a:lnTo>
                    <a:pt x="185" y="6"/>
                  </a:lnTo>
                  <a:lnTo>
                    <a:pt x="207" y="14"/>
                  </a:lnTo>
                  <a:lnTo>
                    <a:pt x="227" y="23"/>
                  </a:lnTo>
                  <a:lnTo>
                    <a:pt x="230" y="108"/>
                  </a:lnTo>
                  <a:lnTo>
                    <a:pt x="227" y="94"/>
                  </a:lnTo>
                  <a:lnTo>
                    <a:pt x="219" y="80"/>
                  </a:lnTo>
                  <a:lnTo>
                    <a:pt x="207" y="65"/>
                  </a:lnTo>
                  <a:lnTo>
                    <a:pt x="196" y="51"/>
                  </a:lnTo>
                  <a:lnTo>
                    <a:pt x="182" y="40"/>
                  </a:lnTo>
                  <a:lnTo>
                    <a:pt x="165" y="31"/>
                  </a:lnTo>
                  <a:lnTo>
                    <a:pt x="148" y="28"/>
                  </a:lnTo>
                  <a:lnTo>
                    <a:pt x="128" y="26"/>
                  </a:lnTo>
                  <a:lnTo>
                    <a:pt x="108" y="26"/>
                  </a:lnTo>
                  <a:lnTo>
                    <a:pt x="94" y="31"/>
                  </a:lnTo>
                  <a:lnTo>
                    <a:pt x="82" y="37"/>
                  </a:lnTo>
                  <a:lnTo>
                    <a:pt x="71" y="48"/>
                  </a:lnTo>
                  <a:lnTo>
                    <a:pt x="65" y="57"/>
                  </a:lnTo>
                  <a:lnTo>
                    <a:pt x="60" y="68"/>
                  </a:lnTo>
                  <a:lnTo>
                    <a:pt x="57" y="82"/>
                  </a:lnTo>
                  <a:lnTo>
                    <a:pt x="54" y="94"/>
                  </a:lnTo>
                  <a:lnTo>
                    <a:pt x="57" y="108"/>
                  </a:lnTo>
                  <a:lnTo>
                    <a:pt x="60" y="119"/>
                  </a:lnTo>
                  <a:lnTo>
                    <a:pt x="65" y="128"/>
                  </a:lnTo>
                  <a:lnTo>
                    <a:pt x="71" y="139"/>
                  </a:lnTo>
                  <a:lnTo>
                    <a:pt x="99" y="156"/>
                  </a:lnTo>
                  <a:lnTo>
                    <a:pt x="142" y="17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800"/>
            </a:p>
          </p:txBody>
        </p:sp>
        <p:sp>
          <p:nvSpPr>
            <p:cNvPr id="6" name="Freeform 1705"/>
            <p:cNvSpPr>
              <a:spLocks noEditPoints="1"/>
            </p:cNvSpPr>
            <p:nvPr/>
          </p:nvSpPr>
          <p:spPr bwMode="auto">
            <a:xfrm>
              <a:off x="1900" y="3110"/>
              <a:ext cx="281" cy="310"/>
            </a:xfrm>
            <a:custGeom>
              <a:avLst/>
              <a:gdLst>
                <a:gd name="T0" fmla="*/ 142 w 281"/>
                <a:gd name="T1" fmla="*/ 0 h 310"/>
                <a:gd name="T2" fmla="*/ 184 w 281"/>
                <a:gd name="T3" fmla="*/ 6 h 310"/>
                <a:gd name="T4" fmla="*/ 218 w 281"/>
                <a:gd name="T5" fmla="*/ 23 h 310"/>
                <a:gd name="T6" fmla="*/ 235 w 281"/>
                <a:gd name="T7" fmla="*/ 34 h 310"/>
                <a:gd name="T8" fmla="*/ 258 w 281"/>
                <a:gd name="T9" fmla="*/ 63 h 310"/>
                <a:gd name="T10" fmla="*/ 267 w 281"/>
                <a:gd name="T11" fmla="*/ 80 h 310"/>
                <a:gd name="T12" fmla="*/ 278 w 281"/>
                <a:gd name="T13" fmla="*/ 117 h 310"/>
                <a:gd name="T14" fmla="*/ 281 w 281"/>
                <a:gd name="T15" fmla="*/ 156 h 310"/>
                <a:gd name="T16" fmla="*/ 281 w 281"/>
                <a:gd name="T17" fmla="*/ 174 h 310"/>
                <a:gd name="T18" fmla="*/ 272 w 281"/>
                <a:gd name="T19" fmla="*/ 210 h 310"/>
                <a:gd name="T20" fmla="*/ 264 w 281"/>
                <a:gd name="T21" fmla="*/ 230 h 310"/>
                <a:gd name="T22" fmla="*/ 241 w 281"/>
                <a:gd name="T23" fmla="*/ 262 h 310"/>
                <a:gd name="T24" fmla="*/ 213 w 281"/>
                <a:gd name="T25" fmla="*/ 290 h 310"/>
                <a:gd name="T26" fmla="*/ 196 w 281"/>
                <a:gd name="T27" fmla="*/ 299 h 310"/>
                <a:gd name="T28" fmla="*/ 159 w 281"/>
                <a:gd name="T29" fmla="*/ 310 h 310"/>
                <a:gd name="T30" fmla="*/ 139 w 281"/>
                <a:gd name="T31" fmla="*/ 310 h 310"/>
                <a:gd name="T32" fmla="*/ 93 w 281"/>
                <a:gd name="T33" fmla="*/ 304 h 310"/>
                <a:gd name="T34" fmla="*/ 65 w 281"/>
                <a:gd name="T35" fmla="*/ 293 h 310"/>
                <a:gd name="T36" fmla="*/ 45 w 281"/>
                <a:gd name="T37" fmla="*/ 273 h 310"/>
                <a:gd name="T38" fmla="*/ 34 w 281"/>
                <a:gd name="T39" fmla="*/ 264 h 310"/>
                <a:gd name="T40" fmla="*/ 8 w 281"/>
                <a:gd name="T41" fmla="*/ 213 h 310"/>
                <a:gd name="T42" fmla="*/ 0 w 281"/>
                <a:gd name="T43" fmla="*/ 156 h 310"/>
                <a:gd name="T44" fmla="*/ 0 w 281"/>
                <a:gd name="T45" fmla="*/ 137 h 310"/>
                <a:gd name="T46" fmla="*/ 8 w 281"/>
                <a:gd name="T47" fmla="*/ 100 h 310"/>
                <a:gd name="T48" fmla="*/ 17 w 281"/>
                <a:gd name="T49" fmla="*/ 80 h 310"/>
                <a:gd name="T50" fmla="*/ 37 w 281"/>
                <a:gd name="T51" fmla="*/ 49 h 310"/>
                <a:gd name="T52" fmla="*/ 68 w 281"/>
                <a:gd name="T53" fmla="*/ 23 h 310"/>
                <a:gd name="T54" fmla="*/ 82 w 281"/>
                <a:gd name="T55" fmla="*/ 12 h 310"/>
                <a:gd name="T56" fmla="*/ 122 w 281"/>
                <a:gd name="T57" fmla="*/ 0 h 310"/>
                <a:gd name="T58" fmla="*/ 142 w 281"/>
                <a:gd name="T59" fmla="*/ 0 h 310"/>
                <a:gd name="T60" fmla="*/ 136 w 281"/>
                <a:gd name="T61" fmla="*/ 23 h 310"/>
                <a:gd name="T62" fmla="*/ 99 w 281"/>
                <a:gd name="T63" fmla="*/ 34 h 310"/>
                <a:gd name="T64" fmla="*/ 76 w 281"/>
                <a:gd name="T65" fmla="*/ 66 h 310"/>
                <a:gd name="T66" fmla="*/ 68 w 281"/>
                <a:gd name="T67" fmla="*/ 85 h 310"/>
                <a:gd name="T68" fmla="*/ 57 w 281"/>
                <a:gd name="T69" fmla="*/ 131 h 310"/>
                <a:gd name="T70" fmla="*/ 57 w 281"/>
                <a:gd name="T71" fmla="*/ 159 h 310"/>
                <a:gd name="T72" fmla="*/ 65 w 281"/>
                <a:gd name="T73" fmla="*/ 210 h 310"/>
                <a:gd name="T74" fmla="*/ 82 w 281"/>
                <a:gd name="T75" fmla="*/ 250 h 310"/>
                <a:gd name="T76" fmla="*/ 96 w 281"/>
                <a:gd name="T77" fmla="*/ 267 h 310"/>
                <a:gd name="T78" fmla="*/ 128 w 281"/>
                <a:gd name="T79" fmla="*/ 284 h 310"/>
                <a:gd name="T80" fmla="*/ 145 w 281"/>
                <a:gd name="T81" fmla="*/ 284 h 310"/>
                <a:gd name="T82" fmla="*/ 179 w 281"/>
                <a:gd name="T83" fmla="*/ 273 h 310"/>
                <a:gd name="T84" fmla="*/ 204 w 281"/>
                <a:gd name="T85" fmla="*/ 245 h 310"/>
                <a:gd name="T86" fmla="*/ 213 w 281"/>
                <a:gd name="T87" fmla="*/ 225 h 310"/>
                <a:gd name="T88" fmla="*/ 224 w 281"/>
                <a:gd name="T89" fmla="*/ 179 h 310"/>
                <a:gd name="T90" fmla="*/ 224 w 281"/>
                <a:gd name="T91" fmla="*/ 151 h 310"/>
                <a:gd name="T92" fmla="*/ 210 w 281"/>
                <a:gd name="T93" fmla="*/ 85 h 310"/>
                <a:gd name="T94" fmla="*/ 199 w 281"/>
                <a:gd name="T95" fmla="*/ 60 h 310"/>
                <a:gd name="T96" fmla="*/ 182 w 281"/>
                <a:gd name="T97" fmla="*/ 40 h 310"/>
                <a:gd name="T98" fmla="*/ 162 w 281"/>
                <a:gd name="T99" fmla="*/ 29 h 310"/>
                <a:gd name="T100" fmla="*/ 136 w 281"/>
                <a:gd name="T101" fmla="*/ 23 h 31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81" h="310">
                  <a:moveTo>
                    <a:pt x="142" y="0"/>
                  </a:moveTo>
                  <a:lnTo>
                    <a:pt x="142" y="0"/>
                  </a:lnTo>
                  <a:lnTo>
                    <a:pt x="164" y="0"/>
                  </a:lnTo>
                  <a:lnTo>
                    <a:pt x="184" y="6"/>
                  </a:lnTo>
                  <a:lnTo>
                    <a:pt x="201" y="12"/>
                  </a:lnTo>
                  <a:lnTo>
                    <a:pt x="218" y="23"/>
                  </a:lnTo>
                  <a:lnTo>
                    <a:pt x="235" y="34"/>
                  </a:lnTo>
                  <a:lnTo>
                    <a:pt x="247" y="49"/>
                  </a:lnTo>
                  <a:lnTo>
                    <a:pt x="258" y="63"/>
                  </a:lnTo>
                  <a:lnTo>
                    <a:pt x="267" y="80"/>
                  </a:lnTo>
                  <a:lnTo>
                    <a:pt x="272" y="100"/>
                  </a:lnTo>
                  <a:lnTo>
                    <a:pt x="278" y="117"/>
                  </a:lnTo>
                  <a:lnTo>
                    <a:pt x="281" y="137"/>
                  </a:lnTo>
                  <a:lnTo>
                    <a:pt x="281" y="156"/>
                  </a:lnTo>
                  <a:lnTo>
                    <a:pt x="281" y="174"/>
                  </a:lnTo>
                  <a:lnTo>
                    <a:pt x="278" y="193"/>
                  </a:lnTo>
                  <a:lnTo>
                    <a:pt x="272" y="210"/>
                  </a:lnTo>
                  <a:lnTo>
                    <a:pt x="264" y="230"/>
                  </a:lnTo>
                  <a:lnTo>
                    <a:pt x="253" y="247"/>
                  </a:lnTo>
                  <a:lnTo>
                    <a:pt x="241" y="262"/>
                  </a:lnTo>
                  <a:lnTo>
                    <a:pt x="230" y="276"/>
                  </a:lnTo>
                  <a:lnTo>
                    <a:pt x="213" y="290"/>
                  </a:lnTo>
                  <a:lnTo>
                    <a:pt x="196" y="299"/>
                  </a:lnTo>
                  <a:lnTo>
                    <a:pt x="179" y="304"/>
                  </a:lnTo>
                  <a:lnTo>
                    <a:pt x="159" y="310"/>
                  </a:lnTo>
                  <a:lnTo>
                    <a:pt x="139" y="310"/>
                  </a:lnTo>
                  <a:lnTo>
                    <a:pt x="108" y="307"/>
                  </a:lnTo>
                  <a:lnTo>
                    <a:pt x="93" y="304"/>
                  </a:lnTo>
                  <a:lnTo>
                    <a:pt x="79" y="299"/>
                  </a:lnTo>
                  <a:lnTo>
                    <a:pt x="65" y="293"/>
                  </a:lnTo>
                  <a:lnTo>
                    <a:pt x="54" y="284"/>
                  </a:lnTo>
                  <a:lnTo>
                    <a:pt x="45" y="273"/>
                  </a:lnTo>
                  <a:lnTo>
                    <a:pt x="34" y="264"/>
                  </a:lnTo>
                  <a:lnTo>
                    <a:pt x="20" y="239"/>
                  </a:lnTo>
                  <a:lnTo>
                    <a:pt x="8" y="213"/>
                  </a:lnTo>
                  <a:lnTo>
                    <a:pt x="0" y="185"/>
                  </a:lnTo>
                  <a:lnTo>
                    <a:pt x="0" y="156"/>
                  </a:lnTo>
                  <a:lnTo>
                    <a:pt x="0" y="137"/>
                  </a:lnTo>
                  <a:lnTo>
                    <a:pt x="3" y="117"/>
                  </a:lnTo>
                  <a:lnTo>
                    <a:pt x="8" y="100"/>
                  </a:lnTo>
                  <a:lnTo>
                    <a:pt x="17" y="80"/>
                  </a:lnTo>
                  <a:lnTo>
                    <a:pt x="25" y="63"/>
                  </a:lnTo>
                  <a:lnTo>
                    <a:pt x="37" y="49"/>
                  </a:lnTo>
                  <a:lnTo>
                    <a:pt x="51" y="34"/>
                  </a:lnTo>
                  <a:lnTo>
                    <a:pt x="68" y="23"/>
                  </a:lnTo>
                  <a:lnTo>
                    <a:pt x="82" y="12"/>
                  </a:lnTo>
                  <a:lnTo>
                    <a:pt x="102" y="6"/>
                  </a:lnTo>
                  <a:lnTo>
                    <a:pt x="122" y="0"/>
                  </a:lnTo>
                  <a:lnTo>
                    <a:pt x="142" y="0"/>
                  </a:lnTo>
                  <a:close/>
                  <a:moveTo>
                    <a:pt x="136" y="23"/>
                  </a:moveTo>
                  <a:lnTo>
                    <a:pt x="136" y="23"/>
                  </a:lnTo>
                  <a:lnTo>
                    <a:pt x="116" y="26"/>
                  </a:lnTo>
                  <a:lnTo>
                    <a:pt x="99" y="34"/>
                  </a:lnTo>
                  <a:lnTo>
                    <a:pt x="88" y="49"/>
                  </a:lnTo>
                  <a:lnTo>
                    <a:pt x="76" y="66"/>
                  </a:lnTo>
                  <a:lnTo>
                    <a:pt x="68" y="85"/>
                  </a:lnTo>
                  <a:lnTo>
                    <a:pt x="62" y="108"/>
                  </a:lnTo>
                  <a:lnTo>
                    <a:pt x="57" y="131"/>
                  </a:lnTo>
                  <a:lnTo>
                    <a:pt x="57" y="159"/>
                  </a:lnTo>
                  <a:lnTo>
                    <a:pt x="59" y="185"/>
                  </a:lnTo>
                  <a:lnTo>
                    <a:pt x="65" y="210"/>
                  </a:lnTo>
                  <a:lnTo>
                    <a:pt x="74" y="230"/>
                  </a:lnTo>
                  <a:lnTo>
                    <a:pt x="82" y="250"/>
                  </a:lnTo>
                  <a:lnTo>
                    <a:pt x="96" y="267"/>
                  </a:lnTo>
                  <a:lnTo>
                    <a:pt x="110" y="279"/>
                  </a:lnTo>
                  <a:lnTo>
                    <a:pt x="128" y="284"/>
                  </a:lnTo>
                  <a:lnTo>
                    <a:pt x="145" y="284"/>
                  </a:lnTo>
                  <a:lnTo>
                    <a:pt x="164" y="282"/>
                  </a:lnTo>
                  <a:lnTo>
                    <a:pt x="179" y="273"/>
                  </a:lnTo>
                  <a:lnTo>
                    <a:pt x="193" y="262"/>
                  </a:lnTo>
                  <a:lnTo>
                    <a:pt x="204" y="245"/>
                  </a:lnTo>
                  <a:lnTo>
                    <a:pt x="213" y="225"/>
                  </a:lnTo>
                  <a:lnTo>
                    <a:pt x="218" y="202"/>
                  </a:lnTo>
                  <a:lnTo>
                    <a:pt x="224" y="179"/>
                  </a:lnTo>
                  <a:lnTo>
                    <a:pt x="224" y="151"/>
                  </a:lnTo>
                  <a:lnTo>
                    <a:pt x="218" y="117"/>
                  </a:lnTo>
                  <a:lnTo>
                    <a:pt x="210" y="85"/>
                  </a:lnTo>
                  <a:lnTo>
                    <a:pt x="199" y="60"/>
                  </a:lnTo>
                  <a:lnTo>
                    <a:pt x="182" y="40"/>
                  </a:lnTo>
                  <a:lnTo>
                    <a:pt x="173" y="31"/>
                  </a:lnTo>
                  <a:lnTo>
                    <a:pt x="162" y="29"/>
                  </a:lnTo>
                  <a:lnTo>
                    <a:pt x="150" y="23"/>
                  </a:lnTo>
                  <a:lnTo>
                    <a:pt x="136" y="2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800"/>
            </a:p>
          </p:txBody>
        </p:sp>
        <p:sp>
          <p:nvSpPr>
            <p:cNvPr id="7" name="Freeform 1706"/>
            <p:cNvSpPr>
              <a:spLocks/>
            </p:cNvSpPr>
            <p:nvPr/>
          </p:nvSpPr>
          <p:spPr bwMode="auto">
            <a:xfrm>
              <a:off x="2493" y="3059"/>
              <a:ext cx="182" cy="361"/>
            </a:xfrm>
            <a:custGeom>
              <a:avLst/>
              <a:gdLst>
                <a:gd name="T0" fmla="*/ 86 w 182"/>
                <a:gd name="T1" fmla="*/ 0 h 361"/>
                <a:gd name="T2" fmla="*/ 86 w 182"/>
                <a:gd name="T3" fmla="*/ 60 h 361"/>
                <a:gd name="T4" fmla="*/ 174 w 182"/>
                <a:gd name="T5" fmla="*/ 60 h 361"/>
                <a:gd name="T6" fmla="*/ 151 w 182"/>
                <a:gd name="T7" fmla="*/ 85 h 361"/>
                <a:gd name="T8" fmla="*/ 83 w 182"/>
                <a:gd name="T9" fmla="*/ 85 h 361"/>
                <a:gd name="T10" fmla="*/ 83 w 182"/>
                <a:gd name="T11" fmla="*/ 267 h 361"/>
                <a:gd name="T12" fmla="*/ 83 w 182"/>
                <a:gd name="T13" fmla="*/ 267 h 361"/>
                <a:gd name="T14" fmla="*/ 83 w 182"/>
                <a:gd name="T15" fmla="*/ 284 h 361"/>
                <a:gd name="T16" fmla="*/ 86 w 182"/>
                <a:gd name="T17" fmla="*/ 296 h 361"/>
                <a:gd name="T18" fmla="*/ 91 w 182"/>
                <a:gd name="T19" fmla="*/ 307 h 361"/>
                <a:gd name="T20" fmla="*/ 97 w 182"/>
                <a:gd name="T21" fmla="*/ 318 h 361"/>
                <a:gd name="T22" fmla="*/ 105 w 182"/>
                <a:gd name="T23" fmla="*/ 324 h 361"/>
                <a:gd name="T24" fmla="*/ 117 w 182"/>
                <a:gd name="T25" fmla="*/ 330 h 361"/>
                <a:gd name="T26" fmla="*/ 128 w 182"/>
                <a:gd name="T27" fmla="*/ 333 h 361"/>
                <a:gd name="T28" fmla="*/ 142 w 182"/>
                <a:gd name="T29" fmla="*/ 335 h 361"/>
                <a:gd name="T30" fmla="*/ 142 w 182"/>
                <a:gd name="T31" fmla="*/ 335 h 361"/>
                <a:gd name="T32" fmla="*/ 157 w 182"/>
                <a:gd name="T33" fmla="*/ 333 h 361"/>
                <a:gd name="T34" fmla="*/ 165 w 182"/>
                <a:gd name="T35" fmla="*/ 330 h 361"/>
                <a:gd name="T36" fmla="*/ 165 w 182"/>
                <a:gd name="T37" fmla="*/ 330 h 361"/>
                <a:gd name="T38" fmla="*/ 182 w 182"/>
                <a:gd name="T39" fmla="*/ 318 h 361"/>
                <a:gd name="T40" fmla="*/ 182 w 182"/>
                <a:gd name="T41" fmla="*/ 318 h 361"/>
                <a:gd name="T42" fmla="*/ 182 w 182"/>
                <a:gd name="T43" fmla="*/ 324 h 361"/>
                <a:gd name="T44" fmla="*/ 179 w 182"/>
                <a:gd name="T45" fmla="*/ 333 h 361"/>
                <a:gd name="T46" fmla="*/ 162 w 182"/>
                <a:gd name="T47" fmla="*/ 347 h 361"/>
                <a:gd name="T48" fmla="*/ 162 w 182"/>
                <a:gd name="T49" fmla="*/ 347 h 361"/>
                <a:gd name="T50" fmla="*/ 154 w 182"/>
                <a:gd name="T51" fmla="*/ 352 h 361"/>
                <a:gd name="T52" fmla="*/ 142 w 182"/>
                <a:gd name="T53" fmla="*/ 358 h 361"/>
                <a:gd name="T54" fmla="*/ 131 w 182"/>
                <a:gd name="T55" fmla="*/ 361 h 361"/>
                <a:gd name="T56" fmla="*/ 117 w 182"/>
                <a:gd name="T57" fmla="*/ 361 h 361"/>
                <a:gd name="T58" fmla="*/ 117 w 182"/>
                <a:gd name="T59" fmla="*/ 361 h 361"/>
                <a:gd name="T60" fmla="*/ 100 w 182"/>
                <a:gd name="T61" fmla="*/ 361 h 361"/>
                <a:gd name="T62" fmla="*/ 83 w 182"/>
                <a:gd name="T63" fmla="*/ 355 h 361"/>
                <a:gd name="T64" fmla="*/ 66 w 182"/>
                <a:gd name="T65" fmla="*/ 347 h 361"/>
                <a:gd name="T66" fmla="*/ 54 w 182"/>
                <a:gd name="T67" fmla="*/ 335 h 361"/>
                <a:gd name="T68" fmla="*/ 54 w 182"/>
                <a:gd name="T69" fmla="*/ 335 h 361"/>
                <a:gd name="T70" fmla="*/ 43 w 182"/>
                <a:gd name="T71" fmla="*/ 324 h 361"/>
                <a:gd name="T72" fmla="*/ 34 w 182"/>
                <a:gd name="T73" fmla="*/ 307 h 361"/>
                <a:gd name="T74" fmla="*/ 29 w 182"/>
                <a:gd name="T75" fmla="*/ 290 h 361"/>
                <a:gd name="T76" fmla="*/ 29 w 182"/>
                <a:gd name="T77" fmla="*/ 267 h 361"/>
                <a:gd name="T78" fmla="*/ 29 w 182"/>
                <a:gd name="T79" fmla="*/ 85 h 361"/>
                <a:gd name="T80" fmla="*/ 0 w 182"/>
                <a:gd name="T81" fmla="*/ 85 h 361"/>
                <a:gd name="T82" fmla="*/ 86 w 182"/>
                <a:gd name="T83" fmla="*/ 0 h 361"/>
                <a:gd name="T84" fmla="*/ 86 w 182"/>
                <a:gd name="T85" fmla="*/ 0 h 3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82" h="361">
                  <a:moveTo>
                    <a:pt x="86" y="0"/>
                  </a:moveTo>
                  <a:lnTo>
                    <a:pt x="86" y="60"/>
                  </a:lnTo>
                  <a:lnTo>
                    <a:pt x="174" y="60"/>
                  </a:lnTo>
                  <a:lnTo>
                    <a:pt x="151" y="85"/>
                  </a:lnTo>
                  <a:lnTo>
                    <a:pt x="83" y="85"/>
                  </a:lnTo>
                  <a:lnTo>
                    <a:pt x="83" y="267"/>
                  </a:lnTo>
                  <a:lnTo>
                    <a:pt x="83" y="284"/>
                  </a:lnTo>
                  <a:lnTo>
                    <a:pt x="86" y="296"/>
                  </a:lnTo>
                  <a:lnTo>
                    <a:pt x="91" y="307"/>
                  </a:lnTo>
                  <a:lnTo>
                    <a:pt x="97" y="318"/>
                  </a:lnTo>
                  <a:lnTo>
                    <a:pt x="105" y="324"/>
                  </a:lnTo>
                  <a:lnTo>
                    <a:pt x="117" y="330"/>
                  </a:lnTo>
                  <a:lnTo>
                    <a:pt x="128" y="333"/>
                  </a:lnTo>
                  <a:lnTo>
                    <a:pt x="142" y="335"/>
                  </a:lnTo>
                  <a:lnTo>
                    <a:pt x="157" y="333"/>
                  </a:lnTo>
                  <a:lnTo>
                    <a:pt x="165" y="330"/>
                  </a:lnTo>
                  <a:lnTo>
                    <a:pt x="182" y="318"/>
                  </a:lnTo>
                  <a:lnTo>
                    <a:pt x="182" y="324"/>
                  </a:lnTo>
                  <a:lnTo>
                    <a:pt x="179" y="333"/>
                  </a:lnTo>
                  <a:lnTo>
                    <a:pt x="162" y="347"/>
                  </a:lnTo>
                  <a:lnTo>
                    <a:pt x="154" y="352"/>
                  </a:lnTo>
                  <a:lnTo>
                    <a:pt x="142" y="358"/>
                  </a:lnTo>
                  <a:lnTo>
                    <a:pt x="131" y="361"/>
                  </a:lnTo>
                  <a:lnTo>
                    <a:pt x="117" y="361"/>
                  </a:lnTo>
                  <a:lnTo>
                    <a:pt x="100" y="361"/>
                  </a:lnTo>
                  <a:lnTo>
                    <a:pt x="83" y="355"/>
                  </a:lnTo>
                  <a:lnTo>
                    <a:pt x="66" y="347"/>
                  </a:lnTo>
                  <a:lnTo>
                    <a:pt x="54" y="335"/>
                  </a:lnTo>
                  <a:lnTo>
                    <a:pt x="43" y="324"/>
                  </a:lnTo>
                  <a:lnTo>
                    <a:pt x="34" y="307"/>
                  </a:lnTo>
                  <a:lnTo>
                    <a:pt x="29" y="290"/>
                  </a:lnTo>
                  <a:lnTo>
                    <a:pt x="29" y="267"/>
                  </a:lnTo>
                  <a:lnTo>
                    <a:pt x="29" y="85"/>
                  </a:lnTo>
                  <a:lnTo>
                    <a:pt x="0" y="85"/>
                  </a:lnTo>
                  <a:lnTo>
                    <a:pt x="86"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800"/>
            </a:p>
          </p:txBody>
        </p:sp>
        <p:sp>
          <p:nvSpPr>
            <p:cNvPr id="8" name="Freeform 1707"/>
            <p:cNvSpPr>
              <a:spLocks/>
            </p:cNvSpPr>
            <p:nvPr/>
          </p:nvSpPr>
          <p:spPr bwMode="auto">
            <a:xfrm>
              <a:off x="2695" y="2971"/>
              <a:ext cx="290" cy="443"/>
            </a:xfrm>
            <a:custGeom>
              <a:avLst/>
              <a:gdLst>
                <a:gd name="T0" fmla="*/ 176 w 290"/>
                <a:gd name="T1" fmla="*/ 139 h 443"/>
                <a:gd name="T2" fmla="*/ 213 w 290"/>
                <a:gd name="T3" fmla="*/ 145 h 443"/>
                <a:gd name="T4" fmla="*/ 244 w 290"/>
                <a:gd name="T5" fmla="*/ 162 h 443"/>
                <a:gd name="T6" fmla="*/ 256 w 290"/>
                <a:gd name="T7" fmla="*/ 176 h 443"/>
                <a:gd name="T8" fmla="*/ 270 w 290"/>
                <a:gd name="T9" fmla="*/ 207 h 443"/>
                <a:gd name="T10" fmla="*/ 273 w 290"/>
                <a:gd name="T11" fmla="*/ 421 h 443"/>
                <a:gd name="T12" fmla="*/ 273 w 290"/>
                <a:gd name="T13" fmla="*/ 429 h 443"/>
                <a:gd name="T14" fmla="*/ 276 w 290"/>
                <a:gd name="T15" fmla="*/ 435 h 443"/>
                <a:gd name="T16" fmla="*/ 199 w 290"/>
                <a:gd name="T17" fmla="*/ 443 h 443"/>
                <a:gd name="T18" fmla="*/ 207 w 290"/>
                <a:gd name="T19" fmla="*/ 438 h 443"/>
                <a:gd name="T20" fmla="*/ 216 w 290"/>
                <a:gd name="T21" fmla="*/ 426 h 443"/>
                <a:gd name="T22" fmla="*/ 216 w 290"/>
                <a:gd name="T23" fmla="*/ 250 h 443"/>
                <a:gd name="T24" fmla="*/ 216 w 290"/>
                <a:gd name="T25" fmla="*/ 233 h 443"/>
                <a:gd name="T26" fmla="*/ 207 w 290"/>
                <a:gd name="T27" fmla="*/ 207 h 443"/>
                <a:gd name="T28" fmla="*/ 202 w 290"/>
                <a:gd name="T29" fmla="*/ 196 h 443"/>
                <a:gd name="T30" fmla="*/ 179 w 290"/>
                <a:gd name="T31" fmla="*/ 182 h 443"/>
                <a:gd name="T32" fmla="*/ 148 w 290"/>
                <a:gd name="T33" fmla="*/ 176 h 443"/>
                <a:gd name="T34" fmla="*/ 128 w 290"/>
                <a:gd name="T35" fmla="*/ 179 h 443"/>
                <a:gd name="T36" fmla="*/ 108 w 290"/>
                <a:gd name="T37" fmla="*/ 188 h 443"/>
                <a:gd name="T38" fmla="*/ 77 w 290"/>
                <a:gd name="T39" fmla="*/ 210 h 443"/>
                <a:gd name="T40" fmla="*/ 77 w 290"/>
                <a:gd name="T41" fmla="*/ 421 h 443"/>
                <a:gd name="T42" fmla="*/ 82 w 290"/>
                <a:gd name="T43" fmla="*/ 432 h 443"/>
                <a:gd name="T44" fmla="*/ 88 w 290"/>
                <a:gd name="T45" fmla="*/ 438 h 443"/>
                <a:gd name="T46" fmla="*/ 6 w 290"/>
                <a:gd name="T47" fmla="*/ 443 h 443"/>
                <a:gd name="T48" fmla="*/ 11 w 290"/>
                <a:gd name="T49" fmla="*/ 438 h 443"/>
                <a:gd name="T50" fmla="*/ 20 w 290"/>
                <a:gd name="T51" fmla="*/ 426 h 443"/>
                <a:gd name="T52" fmla="*/ 20 w 290"/>
                <a:gd name="T53" fmla="*/ 40 h 443"/>
                <a:gd name="T54" fmla="*/ 20 w 290"/>
                <a:gd name="T55" fmla="*/ 31 h 443"/>
                <a:gd name="T56" fmla="*/ 17 w 290"/>
                <a:gd name="T57" fmla="*/ 23 h 443"/>
                <a:gd name="T58" fmla="*/ 77 w 290"/>
                <a:gd name="T59" fmla="*/ 0 h 443"/>
                <a:gd name="T60" fmla="*/ 77 w 290"/>
                <a:gd name="T61" fmla="*/ 185 h 443"/>
                <a:gd name="T62" fmla="*/ 128 w 290"/>
                <a:gd name="T63" fmla="*/ 151 h 443"/>
                <a:gd name="T64" fmla="*/ 176 w 290"/>
                <a:gd name="T65" fmla="*/ 139 h 4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90" h="443">
                  <a:moveTo>
                    <a:pt x="176" y="139"/>
                  </a:moveTo>
                  <a:lnTo>
                    <a:pt x="176" y="139"/>
                  </a:lnTo>
                  <a:lnTo>
                    <a:pt x="193" y="139"/>
                  </a:lnTo>
                  <a:lnTo>
                    <a:pt x="213" y="145"/>
                  </a:lnTo>
                  <a:lnTo>
                    <a:pt x="230" y="153"/>
                  </a:lnTo>
                  <a:lnTo>
                    <a:pt x="244" y="162"/>
                  </a:lnTo>
                  <a:lnTo>
                    <a:pt x="256" y="176"/>
                  </a:lnTo>
                  <a:lnTo>
                    <a:pt x="264" y="190"/>
                  </a:lnTo>
                  <a:lnTo>
                    <a:pt x="270" y="207"/>
                  </a:lnTo>
                  <a:lnTo>
                    <a:pt x="273" y="227"/>
                  </a:lnTo>
                  <a:lnTo>
                    <a:pt x="273" y="421"/>
                  </a:lnTo>
                  <a:lnTo>
                    <a:pt x="273" y="429"/>
                  </a:lnTo>
                  <a:lnTo>
                    <a:pt x="276" y="435"/>
                  </a:lnTo>
                  <a:lnTo>
                    <a:pt x="290" y="443"/>
                  </a:lnTo>
                  <a:lnTo>
                    <a:pt x="199" y="443"/>
                  </a:lnTo>
                  <a:lnTo>
                    <a:pt x="207" y="438"/>
                  </a:lnTo>
                  <a:lnTo>
                    <a:pt x="213" y="432"/>
                  </a:lnTo>
                  <a:lnTo>
                    <a:pt x="216" y="426"/>
                  </a:lnTo>
                  <a:lnTo>
                    <a:pt x="216" y="421"/>
                  </a:lnTo>
                  <a:lnTo>
                    <a:pt x="216" y="250"/>
                  </a:lnTo>
                  <a:lnTo>
                    <a:pt x="216" y="233"/>
                  </a:lnTo>
                  <a:lnTo>
                    <a:pt x="213" y="219"/>
                  </a:lnTo>
                  <a:lnTo>
                    <a:pt x="207" y="207"/>
                  </a:lnTo>
                  <a:lnTo>
                    <a:pt x="202" y="196"/>
                  </a:lnTo>
                  <a:lnTo>
                    <a:pt x="190" y="188"/>
                  </a:lnTo>
                  <a:lnTo>
                    <a:pt x="179" y="182"/>
                  </a:lnTo>
                  <a:lnTo>
                    <a:pt x="165" y="179"/>
                  </a:lnTo>
                  <a:lnTo>
                    <a:pt x="148" y="176"/>
                  </a:lnTo>
                  <a:lnTo>
                    <a:pt x="128" y="179"/>
                  </a:lnTo>
                  <a:lnTo>
                    <a:pt x="108" y="188"/>
                  </a:lnTo>
                  <a:lnTo>
                    <a:pt x="91" y="196"/>
                  </a:lnTo>
                  <a:lnTo>
                    <a:pt x="77" y="210"/>
                  </a:lnTo>
                  <a:lnTo>
                    <a:pt x="77" y="421"/>
                  </a:lnTo>
                  <a:lnTo>
                    <a:pt x="80" y="426"/>
                  </a:lnTo>
                  <a:lnTo>
                    <a:pt x="82" y="432"/>
                  </a:lnTo>
                  <a:lnTo>
                    <a:pt x="88" y="438"/>
                  </a:lnTo>
                  <a:lnTo>
                    <a:pt x="97" y="443"/>
                  </a:lnTo>
                  <a:lnTo>
                    <a:pt x="6" y="443"/>
                  </a:lnTo>
                  <a:lnTo>
                    <a:pt x="11" y="438"/>
                  </a:lnTo>
                  <a:lnTo>
                    <a:pt x="17" y="432"/>
                  </a:lnTo>
                  <a:lnTo>
                    <a:pt x="20" y="426"/>
                  </a:lnTo>
                  <a:lnTo>
                    <a:pt x="20" y="421"/>
                  </a:lnTo>
                  <a:lnTo>
                    <a:pt x="20" y="40"/>
                  </a:lnTo>
                  <a:lnTo>
                    <a:pt x="20" y="31"/>
                  </a:lnTo>
                  <a:lnTo>
                    <a:pt x="17" y="23"/>
                  </a:lnTo>
                  <a:lnTo>
                    <a:pt x="0" y="14"/>
                  </a:lnTo>
                  <a:lnTo>
                    <a:pt x="77" y="0"/>
                  </a:lnTo>
                  <a:lnTo>
                    <a:pt x="77" y="185"/>
                  </a:lnTo>
                  <a:lnTo>
                    <a:pt x="102" y="165"/>
                  </a:lnTo>
                  <a:lnTo>
                    <a:pt x="128" y="151"/>
                  </a:lnTo>
                  <a:lnTo>
                    <a:pt x="153" y="142"/>
                  </a:lnTo>
                  <a:lnTo>
                    <a:pt x="176" y="13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800"/>
            </a:p>
          </p:txBody>
        </p:sp>
        <p:sp>
          <p:nvSpPr>
            <p:cNvPr id="9" name="Freeform 1708"/>
            <p:cNvSpPr>
              <a:spLocks/>
            </p:cNvSpPr>
            <p:nvPr/>
          </p:nvSpPr>
          <p:spPr bwMode="auto">
            <a:xfrm>
              <a:off x="3274" y="3110"/>
              <a:ext cx="475" cy="304"/>
            </a:xfrm>
            <a:custGeom>
              <a:avLst/>
              <a:gdLst>
                <a:gd name="T0" fmla="*/ 364 w 475"/>
                <a:gd name="T1" fmla="*/ 0 h 304"/>
                <a:gd name="T2" fmla="*/ 398 w 475"/>
                <a:gd name="T3" fmla="*/ 6 h 304"/>
                <a:gd name="T4" fmla="*/ 429 w 475"/>
                <a:gd name="T5" fmla="*/ 23 h 304"/>
                <a:gd name="T6" fmla="*/ 444 w 475"/>
                <a:gd name="T7" fmla="*/ 37 h 304"/>
                <a:gd name="T8" fmla="*/ 458 w 475"/>
                <a:gd name="T9" fmla="*/ 68 h 304"/>
                <a:gd name="T10" fmla="*/ 458 w 475"/>
                <a:gd name="T11" fmla="*/ 282 h 304"/>
                <a:gd name="T12" fmla="*/ 461 w 475"/>
                <a:gd name="T13" fmla="*/ 287 h 304"/>
                <a:gd name="T14" fmla="*/ 463 w 475"/>
                <a:gd name="T15" fmla="*/ 293 h 304"/>
                <a:gd name="T16" fmla="*/ 387 w 475"/>
                <a:gd name="T17" fmla="*/ 304 h 304"/>
                <a:gd name="T18" fmla="*/ 392 w 475"/>
                <a:gd name="T19" fmla="*/ 299 h 304"/>
                <a:gd name="T20" fmla="*/ 404 w 475"/>
                <a:gd name="T21" fmla="*/ 287 h 304"/>
                <a:gd name="T22" fmla="*/ 404 w 475"/>
                <a:gd name="T23" fmla="*/ 108 h 304"/>
                <a:gd name="T24" fmla="*/ 404 w 475"/>
                <a:gd name="T25" fmla="*/ 91 h 304"/>
                <a:gd name="T26" fmla="*/ 395 w 475"/>
                <a:gd name="T27" fmla="*/ 66 h 304"/>
                <a:gd name="T28" fmla="*/ 387 w 475"/>
                <a:gd name="T29" fmla="*/ 57 h 304"/>
                <a:gd name="T30" fmla="*/ 367 w 475"/>
                <a:gd name="T31" fmla="*/ 43 h 304"/>
                <a:gd name="T32" fmla="*/ 336 w 475"/>
                <a:gd name="T33" fmla="*/ 37 h 304"/>
                <a:gd name="T34" fmla="*/ 316 w 475"/>
                <a:gd name="T35" fmla="*/ 40 h 304"/>
                <a:gd name="T36" fmla="*/ 282 w 475"/>
                <a:gd name="T37" fmla="*/ 60 h 304"/>
                <a:gd name="T38" fmla="*/ 267 w 475"/>
                <a:gd name="T39" fmla="*/ 77 h 304"/>
                <a:gd name="T40" fmla="*/ 267 w 475"/>
                <a:gd name="T41" fmla="*/ 282 h 304"/>
                <a:gd name="T42" fmla="*/ 270 w 475"/>
                <a:gd name="T43" fmla="*/ 287 h 304"/>
                <a:gd name="T44" fmla="*/ 273 w 475"/>
                <a:gd name="T45" fmla="*/ 293 h 304"/>
                <a:gd name="T46" fmla="*/ 194 w 475"/>
                <a:gd name="T47" fmla="*/ 304 h 304"/>
                <a:gd name="T48" fmla="*/ 202 w 475"/>
                <a:gd name="T49" fmla="*/ 299 h 304"/>
                <a:gd name="T50" fmla="*/ 211 w 475"/>
                <a:gd name="T51" fmla="*/ 287 h 304"/>
                <a:gd name="T52" fmla="*/ 211 w 475"/>
                <a:gd name="T53" fmla="*/ 105 h 304"/>
                <a:gd name="T54" fmla="*/ 211 w 475"/>
                <a:gd name="T55" fmla="*/ 88 h 304"/>
                <a:gd name="T56" fmla="*/ 202 w 475"/>
                <a:gd name="T57" fmla="*/ 63 h 304"/>
                <a:gd name="T58" fmla="*/ 185 w 475"/>
                <a:gd name="T59" fmla="*/ 46 h 304"/>
                <a:gd name="T60" fmla="*/ 160 w 475"/>
                <a:gd name="T61" fmla="*/ 37 h 304"/>
                <a:gd name="T62" fmla="*/ 145 w 475"/>
                <a:gd name="T63" fmla="*/ 37 h 304"/>
                <a:gd name="T64" fmla="*/ 108 w 475"/>
                <a:gd name="T65" fmla="*/ 46 h 304"/>
                <a:gd name="T66" fmla="*/ 80 w 475"/>
                <a:gd name="T67" fmla="*/ 68 h 304"/>
                <a:gd name="T68" fmla="*/ 80 w 475"/>
                <a:gd name="T69" fmla="*/ 282 h 304"/>
                <a:gd name="T70" fmla="*/ 83 w 475"/>
                <a:gd name="T71" fmla="*/ 293 h 304"/>
                <a:gd name="T72" fmla="*/ 97 w 475"/>
                <a:gd name="T73" fmla="*/ 304 h 304"/>
                <a:gd name="T74" fmla="*/ 6 w 475"/>
                <a:gd name="T75" fmla="*/ 304 h 304"/>
                <a:gd name="T76" fmla="*/ 20 w 475"/>
                <a:gd name="T77" fmla="*/ 293 h 304"/>
                <a:gd name="T78" fmla="*/ 23 w 475"/>
                <a:gd name="T79" fmla="*/ 282 h 304"/>
                <a:gd name="T80" fmla="*/ 23 w 475"/>
                <a:gd name="T81" fmla="*/ 40 h 304"/>
                <a:gd name="T82" fmla="*/ 18 w 475"/>
                <a:gd name="T83" fmla="*/ 23 h 304"/>
                <a:gd name="T84" fmla="*/ 9 w 475"/>
                <a:gd name="T85" fmla="*/ 17 h 304"/>
                <a:gd name="T86" fmla="*/ 80 w 475"/>
                <a:gd name="T87" fmla="*/ 0 h 304"/>
                <a:gd name="T88" fmla="*/ 80 w 475"/>
                <a:gd name="T89" fmla="*/ 43 h 304"/>
                <a:gd name="T90" fmla="*/ 123 w 475"/>
                <a:gd name="T91" fmla="*/ 14 h 304"/>
                <a:gd name="T92" fmla="*/ 134 w 475"/>
                <a:gd name="T93" fmla="*/ 9 h 304"/>
                <a:gd name="T94" fmla="*/ 160 w 475"/>
                <a:gd name="T95" fmla="*/ 0 h 304"/>
                <a:gd name="T96" fmla="*/ 174 w 475"/>
                <a:gd name="T97" fmla="*/ 0 h 304"/>
                <a:gd name="T98" fmla="*/ 202 w 475"/>
                <a:gd name="T99" fmla="*/ 3 h 304"/>
                <a:gd name="T100" fmla="*/ 228 w 475"/>
                <a:gd name="T101" fmla="*/ 14 h 304"/>
                <a:gd name="T102" fmla="*/ 239 w 475"/>
                <a:gd name="T103" fmla="*/ 23 h 304"/>
                <a:gd name="T104" fmla="*/ 256 w 475"/>
                <a:gd name="T105" fmla="*/ 43 h 304"/>
                <a:gd name="T106" fmla="*/ 262 w 475"/>
                <a:gd name="T107" fmla="*/ 57 h 304"/>
                <a:gd name="T108" fmla="*/ 307 w 475"/>
                <a:gd name="T109" fmla="*/ 17 h 304"/>
                <a:gd name="T110" fmla="*/ 321 w 475"/>
                <a:gd name="T111" fmla="*/ 9 h 304"/>
                <a:gd name="T112" fmla="*/ 350 w 475"/>
                <a:gd name="T113" fmla="*/ 0 h 304"/>
                <a:gd name="T114" fmla="*/ 364 w 475"/>
                <a:gd name="T115" fmla="*/ 0 h 3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75" h="304">
                  <a:moveTo>
                    <a:pt x="364" y="0"/>
                  </a:moveTo>
                  <a:lnTo>
                    <a:pt x="364" y="0"/>
                  </a:lnTo>
                  <a:lnTo>
                    <a:pt x="381" y="0"/>
                  </a:lnTo>
                  <a:lnTo>
                    <a:pt x="398" y="6"/>
                  </a:lnTo>
                  <a:lnTo>
                    <a:pt x="415" y="14"/>
                  </a:lnTo>
                  <a:lnTo>
                    <a:pt x="429" y="23"/>
                  </a:lnTo>
                  <a:lnTo>
                    <a:pt x="444" y="37"/>
                  </a:lnTo>
                  <a:lnTo>
                    <a:pt x="452" y="51"/>
                  </a:lnTo>
                  <a:lnTo>
                    <a:pt x="458" y="68"/>
                  </a:lnTo>
                  <a:lnTo>
                    <a:pt x="458" y="88"/>
                  </a:lnTo>
                  <a:lnTo>
                    <a:pt x="458" y="282"/>
                  </a:lnTo>
                  <a:lnTo>
                    <a:pt x="461" y="287"/>
                  </a:lnTo>
                  <a:lnTo>
                    <a:pt x="463" y="293"/>
                  </a:lnTo>
                  <a:lnTo>
                    <a:pt x="475" y="304"/>
                  </a:lnTo>
                  <a:lnTo>
                    <a:pt x="387" y="304"/>
                  </a:lnTo>
                  <a:lnTo>
                    <a:pt x="392" y="299"/>
                  </a:lnTo>
                  <a:lnTo>
                    <a:pt x="398" y="293"/>
                  </a:lnTo>
                  <a:lnTo>
                    <a:pt x="404" y="287"/>
                  </a:lnTo>
                  <a:lnTo>
                    <a:pt x="404" y="282"/>
                  </a:lnTo>
                  <a:lnTo>
                    <a:pt x="404" y="108"/>
                  </a:lnTo>
                  <a:lnTo>
                    <a:pt x="404" y="91"/>
                  </a:lnTo>
                  <a:lnTo>
                    <a:pt x="401" y="80"/>
                  </a:lnTo>
                  <a:lnTo>
                    <a:pt x="395" y="66"/>
                  </a:lnTo>
                  <a:lnTo>
                    <a:pt x="387" y="57"/>
                  </a:lnTo>
                  <a:lnTo>
                    <a:pt x="378" y="49"/>
                  </a:lnTo>
                  <a:lnTo>
                    <a:pt x="367" y="43"/>
                  </a:lnTo>
                  <a:lnTo>
                    <a:pt x="353" y="37"/>
                  </a:lnTo>
                  <a:lnTo>
                    <a:pt x="336" y="37"/>
                  </a:lnTo>
                  <a:lnTo>
                    <a:pt x="316" y="40"/>
                  </a:lnTo>
                  <a:lnTo>
                    <a:pt x="299" y="46"/>
                  </a:lnTo>
                  <a:lnTo>
                    <a:pt x="282" y="60"/>
                  </a:lnTo>
                  <a:lnTo>
                    <a:pt x="267" y="77"/>
                  </a:lnTo>
                  <a:lnTo>
                    <a:pt x="267" y="85"/>
                  </a:lnTo>
                  <a:lnTo>
                    <a:pt x="267" y="282"/>
                  </a:lnTo>
                  <a:lnTo>
                    <a:pt x="270" y="287"/>
                  </a:lnTo>
                  <a:lnTo>
                    <a:pt x="273" y="293"/>
                  </a:lnTo>
                  <a:lnTo>
                    <a:pt x="285" y="304"/>
                  </a:lnTo>
                  <a:lnTo>
                    <a:pt x="194" y="304"/>
                  </a:lnTo>
                  <a:lnTo>
                    <a:pt x="202" y="299"/>
                  </a:lnTo>
                  <a:lnTo>
                    <a:pt x="208" y="293"/>
                  </a:lnTo>
                  <a:lnTo>
                    <a:pt x="211" y="287"/>
                  </a:lnTo>
                  <a:lnTo>
                    <a:pt x="211" y="282"/>
                  </a:lnTo>
                  <a:lnTo>
                    <a:pt x="211" y="105"/>
                  </a:lnTo>
                  <a:lnTo>
                    <a:pt x="211" y="88"/>
                  </a:lnTo>
                  <a:lnTo>
                    <a:pt x="208" y="74"/>
                  </a:lnTo>
                  <a:lnTo>
                    <a:pt x="202" y="63"/>
                  </a:lnTo>
                  <a:lnTo>
                    <a:pt x="194" y="54"/>
                  </a:lnTo>
                  <a:lnTo>
                    <a:pt x="185" y="46"/>
                  </a:lnTo>
                  <a:lnTo>
                    <a:pt x="174" y="40"/>
                  </a:lnTo>
                  <a:lnTo>
                    <a:pt x="160" y="37"/>
                  </a:lnTo>
                  <a:lnTo>
                    <a:pt x="145" y="37"/>
                  </a:lnTo>
                  <a:lnTo>
                    <a:pt x="125" y="40"/>
                  </a:lnTo>
                  <a:lnTo>
                    <a:pt x="108" y="46"/>
                  </a:lnTo>
                  <a:lnTo>
                    <a:pt x="94" y="54"/>
                  </a:lnTo>
                  <a:lnTo>
                    <a:pt x="80" y="68"/>
                  </a:lnTo>
                  <a:lnTo>
                    <a:pt x="80" y="282"/>
                  </a:lnTo>
                  <a:lnTo>
                    <a:pt x="80" y="287"/>
                  </a:lnTo>
                  <a:lnTo>
                    <a:pt x="83" y="293"/>
                  </a:lnTo>
                  <a:lnTo>
                    <a:pt x="97" y="304"/>
                  </a:lnTo>
                  <a:lnTo>
                    <a:pt x="6" y="304"/>
                  </a:lnTo>
                  <a:lnTo>
                    <a:pt x="15" y="299"/>
                  </a:lnTo>
                  <a:lnTo>
                    <a:pt x="20" y="293"/>
                  </a:lnTo>
                  <a:lnTo>
                    <a:pt x="23" y="287"/>
                  </a:lnTo>
                  <a:lnTo>
                    <a:pt x="23" y="282"/>
                  </a:lnTo>
                  <a:lnTo>
                    <a:pt x="23" y="40"/>
                  </a:lnTo>
                  <a:lnTo>
                    <a:pt x="23" y="31"/>
                  </a:lnTo>
                  <a:lnTo>
                    <a:pt x="18" y="23"/>
                  </a:lnTo>
                  <a:lnTo>
                    <a:pt x="9" y="17"/>
                  </a:lnTo>
                  <a:lnTo>
                    <a:pt x="0" y="14"/>
                  </a:lnTo>
                  <a:lnTo>
                    <a:pt x="80" y="0"/>
                  </a:lnTo>
                  <a:lnTo>
                    <a:pt x="80" y="43"/>
                  </a:lnTo>
                  <a:lnTo>
                    <a:pt x="100" y="29"/>
                  </a:lnTo>
                  <a:lnTo>
                    <a:pt x="123" y="14"/>
                  </a:lnTo>
                  <a:lnTo>
                    <a:pt x="134" y="9"/>
                  </a:lnTo>
                  <a:lnTo>
                    <a:pt x="145" y="3"/>
                  </a:lnTo>
                  <a:lnTo>
                    <a:pt x="160" y="0"/>
                  </a:lnTo>
                  <a:lnTo>
                    <a:pt x="174" y="0"/>
                  </a:lnTo>
                  <a:lnTo>
                    <a:pt x="188" y="0"/>
                  </a:lnTo>
                  <a:lnTo>
                    <a:pt x="202" y="3"/>
                  </a:lnTo>
                  <a:lnTo>
                    <a:pt x="213" y="9"/>
                  </a:lnTo>
                  <a:lnTo>
                    <a:pt x="228" y="14"/>
                  </a:lnTo>
                  <a:lnTo>
                    <a:pt x="239" y="23"/>
                  </a:lnTo>
                  <a:lnTo>
                    <a:pt x="248" y="31"/>
                  </a:lnTo>
                  <a:lnTo>
                    <a:pt x="256" y="43"/>
                  </a:lnTo>
                  <a:lnTo>
                    <a:pt x="262" y="57"/>
                  </a:lnTo>
                  <a:lnTo>
                    <a:pt x="282" y="34"/>
                  </a:lnTo>
                  <a:lnTo>
                    <a:pt x="307" y="17"/>
                  </a:lnTo>
                  <a:lnTo>
                    <a:pt x="321" y="9"/>
                  </a:lnTo>
                  <a:lnTo>
                    <a:pt x="336" y="3"/>
                  </a:lnTo>
                  <a:lnTo>
                    <a:pt x="350" y="0"/>
                  </a:lnTo>
                  <a:lnTo>
                    <a:pt x="364"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800"/>
            </a:p>
          </p:txBody>
        </p:sp>
        <p:sp>
          <p:nvSpPr>
            <p:cNvPr id="10" name="Freeform 1709"/>
            <p:cNvSpPr>
              <a:spLocks/>
            </p:cNvSpPr>
            <p:nvPr/>
          </p:nvSpPr>
          <p:spPr bwMode="auto">
            <a:xfrm>
              <a:off x="4070" y="3059"/>
              <a:ext cx="184" cy="361"/>
            </a:xfrm>
            <a:custGeom>
              <a:avLst/>
              <a:gdLst>
                <a:gd name="T0" fmla="*/ 85 w 184"/>
                <a:gd name="T1" fmla="*/ 0 h 361"/>
                <a:gd name="T2" fmla="*/ 85 w 184"/>
                <a:gd name="T3" fmla="*/ 60 h 361"/>
                <a:gd name="T4" fmla="*/ 173 w 184"/>
                <a:gd name="T5" fmla="*/ 60 h 361"/>
                <a:gd name="T6" fmla="*/ 150 w 184"/>
                <a:gd name="T7" fmla="*/ 85 h 361"/>
                <a:gd name="T8" fmla="*/ 82 w 184"/>
                <a:gd name="T9" fmla="*/ 85 h 361"/>
                <a:gd name="T10" fmla="*/ 82 w 184"/>
                <a:gd name="T11" fmla="*/ 267 h 361"/>
                <a:gd name="T12" fmla="*/ 82 w 184"/>
                <a:gd name="T13" fmla="*/ 267 h 361"/>
                <a:gd name="T14" fmla="*/ 85 w 184"/>
                <a:gd name="T15" fmla="*/ 284 h 361"/>
                <a:gd name="T16" fmla="*/ 88 w 184"/>
                <a:gd name="T17" fmla="*/ 296 h 361"/>
                <a:gd name="T18" fmla="*/ 91 w 184"/>
                <a:gd name="T19" fmla="*/ 307 h 361"/>
                <a:gd name="T20" fmla="*/ 99 w 184"/>
                <a:gd name="T21" fmla="*/ 318 h 361"/>
                <a:gd name="T22" fmla="*/ 105 w 184"/>
                <a:gd name="T23" fmla="*/ 324 h 361"/>
                <a:gd name="T24" fmla="*/ 116 w 184"/>
                <a:gd name="T25" fmla="*/ 330 h 361"/>
                <a:gd name="T26" fmla="*/ 128 w 184"/>
                <a:gd name="T27" fmla="*/ 333 h 361"/>
                <a:gd name="T28" fmla="*/ 142 w 184"/>
                <a:gd name="T29" fmla="*/ 335 h 361"/>
                <a:gd name="T30" fmla="*/ 142 w 184"/>
                <a:gd name="T31" fmla="*/ 335 h 361"/>
                <a:gd name="T32" fmla="*/ 156 w 184"/>
                <a:gd name="T33" fmla="*/ 333 h 361"/>
                <a:gd name="T34" fmla="*/ 165 w 184"/>
                <a:gd name="T35" fmla="*/ 330 h 361"/>
                <a:gd name="T36" fmla="*/ 165 w 184"/>
                <a:gd name="T37" fmla="*/ 330 h 361"/>
                <a:gd name="T38" fmla="*/ 184 w 184"/>
                <a:gd name="T39" fmla="*/ 318 h 361"/>
                <a:gd name="T40" fmla="*/ 184 w 184"/>
                <a:gd name="T41" fmla="*/ 318 h 361"/>
                <a:gd name="T42" fmla="*/ 182 w 184"/>
                <a:gd name="T43" fmla="*/ 324 h 361"/>
                <a:gd name="T44" fmla="*/ 179 w 184"/>
                <a:gd name="T45" fmla="*/ 333 h 361"/>
                <a:gd name="T46" fmla="*/ 162 w 184"/>
                <a:gd name="T47" fmla="*/ 347 h 361"/>
                <a:gd name="T48" fmla="*/ 162 w 184"/>
                <a:gd name="T49" fmla="*/ 347 h 361"/>
                <a:gd name="T50" fmla="*/ 153 w 184"/>
                <a:gd name="T51" fmla="*/ 352 h 361"/>
                <a:gd name="T52" fmla="*/ 142 w 184"/>
                <a:gd name="T53" fmla="*/ 358 h 361"/>
                <a:gd name="T54" fmla="*/ 130 w 184"/>
                <a:gd name="T55" fmla="*/ 361 h 361"/>
                <a:gd name="T56" fmla="*/ 119 w 184"/>
                <a:gd name="T57" fmla="*/ 361 h 361"/>
                <a:gd name="T58" fmla="*/ 119 w 184"/>
                <a:gd name="T59" fmla="*/ 361 h 361"/>
                <a:gd name="T60" fmla="*/ 99 w 184"/>
                <a:gd name="T61" fmla="*/ 361 h 361"/>
                <a:gd name="T62" fmla="*/ 82 w 184"/>
                <a:gd name="T63" fmla="*/ 355 h 361"/>
                <a:gd name="T64" fmla="*/ 65 w 184"/>
                <a:gd name="T65" fmla="*/ 347 h 361"/>
                <a:gd name="T66" fmla="*/ 54 w 184"/>
                <a:gd name="T67" fmla="*/ 335 h 361"/>
                <a:gd name="T68" fmla="*/ 54 w 184"/>
                <a:gd name="T69" fmla="*/ 335 h 361"/>
                <a:gd name="T70" fmla="*/ 42 w 184"/>
                <a:gd name="T71" fmla="*/ 324 h 361"/>
                <a:gd name="T72" fmla="*/ 34 w 184"/>
                <a:gd name="T73" fmla="*/ 307 h 361"/>
                <a:gd name="T74" fmla="*/ 31 w 184"/>
                <a:gd name="T75" fmla="*/ 290 h 361"/>
                <a:gd name="T76" fmla="*/ 28 w 184"/>
                <a:gd name="T77" fmla="*/ 267 h 361"/>
                <a:gd name="T78" fmla="*/ 28 w 184"/>
                <a:gd name="T79" fmla="*/ 85 h 361"/>
                <a:gd name="T80" fmla="*/ 0 w 184"/>
                <a:gd name="T81" fmla="*/ 85 h 361"/>
                <a:gd name="T82" fmla="*/ 85 w 184"/>
                <a:gd name="T83" fmla="*/ 0 h 361"/>
                <a:gd name="T84" fmla="*/ 85 w 184"/>
                <a:gd name="T85" fmla="*/ 0 h 3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84" h="361">
                  <a:moveTo>
                    <a:pt x="85" y="0"/>
                  </a:moveTo>
                  <a:lnTo>
                    <a:pt x="85" y="60"/>
                  </a:lnTo>
                  <a:lnTo>
                    <a:pt x="173" y="60"/>
                  </a:lnTo>
                  <a:lnTo>
                    <a:pt x="150" y="85"/>
                  </a:lnTo>
                  <a:lnTo>
                    <a:pt x="82" y="85"/>
                  </a:lnTo>
                  <a:lnTo>
                    <a:pt x="82" y="267"/>
                  </a:lnTo>
                  <a:lnTo>
                    <a:pt x="85" y="284"/>
                  </a:lnTo>
                  <a:lnTo>
                    <a:pt x="88" y="296"/>
                  </a:lnTo>
                  <a:lnTo>
                    <a:pt x="91" y="307"/>
                  </a:lnTo>
                  <a:lnTo>
                    <a:pt x="99" y="318"/>
                  </a:lnTo>
                  <a:lnTo>
                    <a:pt x="105" y="324"/>
                  </a:lnTo>
                  <a:lnTo>
                    <a:pt x="116" y="330"/>
                  </a:lnTo>
                  <a:lnTo>
                    <a:pt x="128" y="333"/>
                  </a:lnTo>
                  <a:lnTo>
                    <a:pt x="142" y="335"/>
                  </a:lnTo>
                  <a:lnTo>
                    <a:pt x="156" y="333"/>
                  </a:lnTo>
                  <a:lnTo>
                    <a:pt x="165" y="330"/>
                  </a:lnTo>
                  <a:lnTo>
                    <a:pt x="184" y="318"/>
                  </a:lnTo>
                  <a:lnTo>
                    <a:pt x="182" y="324"/>
                  </a:lnTo>
                  <a:lnTo>
                    <a:pt x="179" y="333"/>
                  </a:lnTo>
                  <a:lnTo>
                    <a:pt x="162" y="347"/>
                  </a:lnTo>
                  <a:lnTo>
                    <a:pt x="153" y="352"/>
                  </a:lnTo>
                  <a:lnTo>
                    <a:pt x="142" y="358"/>
                  </a:lnTo>
                  <a:lnTo>
                    <a:pt x="130" y="361"/>
                  </a:lnTo>
                  <a:lnTo>
                    <a:pt x="119" y="361"/>
                  </a:lnTo>
                  <a:lnTo>
                    <a:pt x="99" y="361"/>
                  </a:lnTo>
                  <a:lnTo>
                    <a:pt x="82" y="355"/>
                  </a:lnTo>
                  <a:lnTo>
                    <a:pt x="65" y="347"/>
                  </a:lnTo>
                  <a:lnTo>
                    <a:pt x="54" y="335"/>
                  </a:lnTo>
                  <a:lnTo>
                    <a:pt x="42" y="324"/>
                  </a:lnTo>
                  <a:lnTo>
                    <a:pt x="34" y="307"/>
                  </a:lnTo>
                  <a:lnTo>
                    <a:pt x="31" y="290"/>
                  </a:lnTo>
                  <a:lnTo>
                    <a:pt x="28" y="267"/>
                  </a:lnTo>
                  <a:lnTo>
                    <a:pt x="28" y="85"/>
                  </a:lnTo>
                  <a:lnTo>
                    <a:pt x="0" y="85"/>
                  </a:lnTo>
                  <a:lnTo>
                    <a:pt x="85"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800"/>
            </a:p>
          </p:txBody>
        </p:sp>
        <p:sp>
          <p:nvSpPr>
            <p:cNvPr id="11" name="Freeform 1710"/>
            <p:cNvSpPr>
              <a:spLocks noEditPoints="1"/>
            </p:cNvSpPr>
            <p:nvPr/>
          </p:nvSpPr>
          <p:spPr bwMode="auto">
            <a:xfrm>
              <a:off x="4252" y="3110"/>
              <a:ext cx="284" cy="310"/>
            </a:xfrm>
            <a:custGeom>
              <a:avLst/>
              <a:gdLst>
                <a:gd name="T0" fmla="*/ 144 w 284"/>
                <a:gd name="T1" fmla="*/ 0 h 310"/>
                <a:gd name="T2" fmla="*/ 184 w 284"/>
                <a:gd name="T3" fmla="*/ 6 h 310"/>
                <a:gd name="T4" fmla="*/ 221 w 284"/>
                <a:gd name="T5" fmla="*/ 23 h 310"/>
                <a:gd name="T6" fmla="*/ 235 w 284"/>
                <a:gd name="T7" fmla="*/ 34 h 310"/>
                <a:gd name="T8" fmla="*/ 261 w 284"/>
                <a:gd name="T9" fmla="*/ 63 h 310"/>
                <a:gd name="T10" fmla="*/ 269 w 284"/>
                <a:gd name="T11" fmla="*/ 80 h 310"/>
                <a:gd name="T12" fmla="*/ 281 w 284"/>
                <a:gd name="T13" fmla="*/ 117 h 310"/>
                <a:gd name="T14" fmla="*/ 284 w 284"/>
                <a:gd name="T15" fmla="*/ 156 h 310"/>
                <a:gd name="T16" fmla="*/ 284 w 284"/>
                <a:gd name="T17" fmla="*/ 174 h 310"/>
                <a:gd name="T18" fmla="*/ 272 w 284"/>
                <a:gd name="T19" fmla="*/ 210 h 310"/>
                <a:gd name="T20" fmla="*/ 267 w 284"/>
                <a:gd name="T21" fmla="*/ 230 h 310"/>
                <a:gd name="T22" fmla="*/ 244 w 284"/>
                <a:gd name="T23" fmla="*/ 262 h 310"/>
                <a:gd name="T24" fmla="*/ 215 w 284"/>
                <a:gd name="T25" fmla="*/ 290 h 310"/>
                <a:gd name="T26" fmla="*/ 198 w 284"/>
                <a:gd name="T27" fmla="*/ 299 h 310"/>
                <a:gd name="T28" fmla="*/ 161 w 284"/>
                <a:gd name="T29" fmla="*/ 310 h 310"/>
                <a:gd name="T30" fmla="*/ 142 w 284"/>
                <a:gd name="T31" fmla="*/ 310 h 310"/>
                <a:gd name="T32" fmla="*/ 93 w 284"/>
                <a:gd name="T33" fmla="*/ 304 h 310"/>
                <a:gd name="T34" fmla="*/ 68 w 284"/>
                <a:gd name="T35" fmla="*/ 293 h 310"/>
                <a:gd name="T36" fmla="*/ 45 w 284"/>
                <a:gd name="T37" fmla="*/ 273 h 310"/>
                <a:gd name="T38" fmla="*/ 36 w 284"/>
                <a:gd name="T39" fmla="*/ 264 h 310"/>
                <a:gd name="T40" fmla="*/ 11 w 284"/>
                <a:gd name="T41" fmla="*/ 213 h 310"/>
                <a:gd name="T42" fmla="*/ 0 w 284"/>
                <a:gd name="T43" fmla="*/ 156 h 310"/>
                <a:gd name="T44" fmla="*/ 2 w 284"/>
                <a:gd name="T45" fmla="*/ 137 h 310"/>
                <a:gd name="T46" fmla="*/ 11 w 284"/>
                <a:gd name="T47" fmla="*/ 100 h 310"/>
                <a:gd name="T48" fmla="*/ 19 w 284"/>
                <a:gd name="T49" fmla="*/ 80 h 310"/>
                <a:gd name="T50" fmla="*/ 39 w 284"/>
                <a:gd name="T51" fmla="*/ 49 h 310"/>
                <a:gd name="T52" fmla="*/ 68 w 284"/>
                <a:gd name="T53" fmla="*/ 23 h 310"/>
                <a:gd name="T54" fmla="*/ 85 w 284"/>
                <a:gd name="T55" fmla="*/ 12 h 310"/>
                <a:gd name="T56" fmla="*/ 122 w 284"/>
                <a:gd name="T57" fmla="*/ 0 h 310"/>
                <a:gd name="T58" fmla="*/ 144 w 284"/>
                <a:gd name="T59" fmla="*/ 0 h 310"/>
                <a:gd name="T60" fmla="*/ 139 w 284"/>
                <a:gd name="T61" fmla="*/ 23 h 310"/>
                <a:gd name="T62" fmla="*/ 102 w 284"/>
                <a:gd name="T63" fmla="*/ 34 h 310"/>
                <a:gd name="T64" fmla="*/ 76 w 284"/>
                <a:gd name="T65" fmla="*/ 66 h 310"/>
                <a:gd name="T66" fmla="*/ 68 w 284"/>
                <a:gd name="T67" fmla="*/ 85 h 310"/>
                <a:gd name="T68" fmla="*/ 59 w 284"/>
                <a:gd name="T69" fmla="*/ 131 h 310"/>
                <a:gd name="T70" fmla="*/ 59 w 284"/>
                <a:gd name="T71" fmla="*/ 159 h 310"/>
                <a:gd name="T72" fmla="*/ 68 w 284"/>
                <a:gd name="T73" fmla="*/ 210 h 310"/>
                <a:gd name="T74" fmla="*/ 85 w 284"/>
                <a:gd name="T75" fmla="*/ 250 h 310"/>
                <a:gd name="T76" fmla="*/ 96 w 284"/>
                <a:gd name="T77" fmla="*/ 267 h 310"/>
                <a:gd name="T78" fmla="*/ 127 w 284"/>
                <a:gd name="T79" fmla="*/ 284 h 310"/>
                <a:gd name="T80" fmla="*/ 147 w 284"/>
                <a:gd name="T81" fmla="*/ 284 h 310"/>
                <a:gd name="T82" fmla="*/ 181 w 284"/>
                <a:gd name="T83" fmla="*/ 273 h 310"/>
                <a:gd name="T84" fmla="*/ 207 w 284"/>
                <a:gd name="T85" fmla="*/ 245 h 310"/>
                <a:gd name="T86" fmla="*/ 215 w 284"/>
                <a:gd name="T87" fmla="*/ 225 h 310"/>
                <a:gd name="T88" fmla="*/ 224 w 284"/>
                <a:gd name="T89" fmla="*/ 179 h 310"/>
                <a:gd name="T90" fmla="*/ 224 w 284"/>
                <a:gd name="T91" fmla="*/ 151 h 310"/>
                <a:gd name="T92" fmla="*/ 213 w 284"/>
                <a:gd name="T93" fmla="*/ 85 h 310"/>
                <a:gd name="T94" fmla="*/ 201 w 284"/>
                <a:gd name="T95" fmla="*/ 60 h 310"/>
                <a:gd name="T96" fmla="*/ 184 w 284"/>
                <a:gd name="T97" fmla="*/ 40 h 310"/>
                <a:gd name="T98" fmla="*/ 164 w 284"/>
                <a:gd name="T99" fmla="*/ 29 h 310"/>
                <a:gd name="T100" fmla="*/ 139 w 284"/>
                <a:gd name="T101" fmla="*/ 23 h 31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84" h="310">
                  <a:moveTo>
                    <a:pt x="144" y="0"/>
                  </a:moveTo>
                  <a:lnTo>
                    <a:pt x="144" y="0"/>
                  </a:lnTo>
                  <a:lnTo>
                    <a:pt x="164" y="0"/>
                  </a:lnTo>
                  <a:lnTo>
                    <a:pt x="184" y="6"/>
                  </a:lnTo>
                  <a:lnTo>
                    <a:pt x="204" y="12"/>
                  </a:lnTo>
                  <a:lnTo>
                    <a:pt x="221" y="23"/>
                  </a:lnTo>
                  <a:lnTo>
                    <a:pt x="235" y="34"/>
                  </a:lnTo>
                  <a:lnTo>
                    <a:pt x="250" y="49"/>
                  </a:lnTo>
                  <a:lnTo>
                    <a:pt x="261" y="63"/>
                  </a:lnTo>
                  <a:lnTo>
                    <a:pt x="269" y="80"/>
                  </a:lnTo>
                  <a:lnTo>
                    <a:pt x="275" y="100"/>
                  </a:lnTo>
                  <a:lnTo>
                    <a:pt x="281" y="117"/>
                  </a:lnTo>
                  <a:lnTo>
                    <a:pt x="284" y="137"/>
                  </a:lnTo>
                  <a:lnTo>
                    <a:pt x="284" y="156"/>
                  </a:lnTo>
                  <a:lnTo>
                    <a:pt x="284" y="174"/>
                  </a:lnTo>
                  <a:lnTo>
                    <a:pt x="278" y="193"/>
                  </a:lnTo>
                  <a:lnTo>
                    <a:pt x="272" y="210"/>
                  </a:lnTo>
                  <a:lnTo>
                    <a:pt x="267" y="230"/>
                  </a:lnTo>
                  <a:lnTo>
                    <a:pt x="255" y="247"/>
                  </a:lnTo>
                  <a:lnTo>
                    <a:pt x="244" y="262"/>
                  </a:lnTo>
                  <a:lnTo>
                    <a:pt x="230" y="276"/>
                  </a:lnTo>
                  <a:lnTo>
                    <a:pt x="215" y="290"/>
                  </a:lnTo>
                  <a:lnTo>
                    <a:pt x="198" y="299"/>
                  </a:lnTo>
                  <a:lnTo>
                    <a:pt x="181" y="304"/>
                  </a:lnTo>
                  <a:lnTo>
                    <a:pt x="161" y="310"/>
                  </a:lnTo>
                  <a:lnTo>
                    <a:pt x="142" y="310"/>
                  </a:lnTo>
                  <a:lnTo>
                    <a:pt x="110" y="307"/>
                  </a:lnTo>
                  <a:lnTo>
                    <a:pt x="93" y="304"/>
                  </a:lnTo>
                  <a:lnTo>
                    <a:pt x="82" y="299"/>
                  </a:lnTo>
                  <a:lnTo>
                    <a:pt x="68" y="293"/>
                  </a:lnTo>
                  <a:lnTo>
                    <a:pt x="56" y="284"/>
                  </a:lnTo>
                  <a:lnTo>
                    <a:pt x="45" y="273"/>
                  </a:lnTo>
                  <a:lnTo>
                    <a:pt x="36" y="264"/>
                  </a:lnTo>
                  <a:lnTo>
                    <a:pt x="19" y="239"/>
                  </a:lnTo>
                  <a:lnTo>
                    <a:pt x="11" y="213"/>
                  </a:lnTo>
                  <a:lnTo>
                    <a:pt x="2" y="185"/>
                  </a:lnTo>
                  <a:lnTo>
                    <a:pt x="0" y="156"/>
                  </a:lnTo>
                  <a:lnTo>
                    <a:pt x="2" y="137"/>
                  </a:lnTo>
                  <a:lnTo>
                    <a:pt x="5" y="117"/>
                  </a:lnTo>
                  <a:lnTo>
                    <a:pt x="11" y="100"/>
                  </a:lnTo>
                  <a:lnTo>
                    <a:pt x="19" y="80"/>
                  </a:lnTo>
                  <a:lnTo>
                    <a:pt x="28" y="63"/>
                  </a:lnTo>
                  <a:lnTo>
                    <a:pt x="39" y="49"/>
                  </a:lnTo>
                  <a:lnTo>
                    <a:pt x="54" y="34"/>
                  </a:lnTo>
                  <a:lnTo>
                    <a:pt x="68" y="23"/>
                  </a:lnTo>
                  <a:lnTo>
                    <a:pt x="85" y="12"/>
                  </a:lnTo>
                  <a:lnTo>
                    <a:pt x="105" y="6"/>
                  </a:lnTo>
                  <a:lnTo>
                    <a:pt x="122" y="0"/>
                  </a:lnTo>
                  <a:lnTo>
                    <a:pt x="144" y="0"/>
                  </a:lnTo>
                  <a:close/>
                  <a:moveTo>
                    <a:pt x="139" y="23"/>
                  </a:moveTo>
                  <a:lnTo>
                    <a:pt x="139" y="23"/>
                  </a:lnTo>
                  <a:lnTo>
                    <a:pt x="119" y="26"/>
                  </a:lnTo>
                  <a:lnTo>
                    <a:pt x="102" y="34"/>
                  </a:lnTo>
                  <a:lnTo>
                    <a:pt x="88" y="49"/>
                  </a:lnTo>
                  <a:lnTo>
                    <a:pt x="76" y="66"/>
                  </a:lnTo>
                  <a:lnTo>
                    <a:pt x="68" y="85"/>
                  </a:lnTo>
                  <a:lnTo>
                    <a:pt x="62" y="108"/>
                  </a:lnTo>
                  <a:lnTo>
                    <a:pt x="59" y="131"/>
                  </a:lnTo>
                  <a:lnTo>
                    <a:pt x="59" y="159"/>
                  </a:lnTo>
                  <a:lnTo>
                    <a:pt x="62" y="185"/>
                  </a:lnTo>
                  <a:lnTo>
                    <a:pt x="68" y="210"/>
                  </a:lnTo>
                  <a:lnTo>
                    <a:pt x="73" y="230"/>
                  </a:lnTo>
                  <a:lnTo>
                    <a:pt x="85" y="250"/>
                  </a:lnTo>
                  <a:lnTo>
                    <a:pt x="96" y="267"/>
                  </a:lnTo>
                  <a:lnTo>
                    <a:pt x="113" y="279"/>
                  </a:lnTo>
                  <a:lnTo>
                    <a:pt x="127" y="284"/>
                  </a:lnTo>
                  <a:lnTo>
                    <a:pt x="147" y="284"/>
                  </a:lnTo>
                  <a:lnTo>
                    <a:pt x="164" y="282"/>
                  </a:lnTo>
                  <a:lnTo>
                    <a:pt x="181" y="273"/>
                  </a:lnTo>
                  <a:lnTo>
                    <a:pt x="196" y="262"/>
                  </a:lnTo>
                  <a:lnTo>
                    <a:pt x="207" y="245"/>
                  </a:lnTo>
                  <a:lnTo>
                    <a:pt x="215" y="225"/>
                  </a:lnTo>
                  <a:lnTo>
                    <a:pt x="221" y="202"/>
                  </a:lnTo>
                  <a:lnTo>
                    <a:pt x="224" y="179"/>
                  </a:lnTo>
                  <a:lnTo>
                    <a:pt x="224" y="151"/>
                  </a:lnTo>
                  <a:lnTo>
                    <a:pt x="221" y="117"/>
                  </a:lnTo>
                  <a:lnTo>
                    <a:pt x="213" y="85"/>
                  </a:lnTo>
                  <a:lnTo>
                    <a:pt x="201" y="60"/>
                  </a:lnTo>
                  <a:lnTo>
                    <a:pt x="184" y="40"/>
                  </a:lnTo>
                  <a:lnTo>
                    <a:pt x="176" y="31"/>
                  </a:lnTo>
                  <a:lnTo>
                    <a:pt x="164" y="29"/>
                  </a:lnTo>
                  <a:lnTo>
                    <a:pt x="150" y="23"/>
                  </a:lnTo>
                  <a:lnTo>
                    <a:pt x="139" y="2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800"/>
            </a:p>
          </p:txBody>
        </p:sp>
        <p:sp>
          <p:nvSpPr>
            <p:cNvPr id="12" name="Freeform 1711"/>
            <p:cNvSpPr>
              <a:spLocks/>
            </p:cNvSpPr>
            <p:nvPr/>
          </p:nvSpPr>
          <p:spPr bwMode="auto">
            <a:xfrm>
              <a:off x="4547" y="3110"/>
              <a:ext cx="284" cy="304"/>
            </a:xfrm>
            <a:custGeom>
              <a:avLst/>
              <a:gdLst>
                <a:gd name="T0" fmla="*/ 170 w 284"/>
                <a:gd name="T1" fmla="*/ 0 h 304"/>
                <a:gd name="T2" fmla="*/ 219 w 284"/>
                <a:gd name="T3" fmla="*/ 12 h 304"/>
                <a:gd name="T4" fmla="*/ 239 w 284"/>
                <a:gd name="T5" fmla="*/ 23 h 304"/>
                <a:gd name="T6" fmla="*/ 253 w 284"/>
                <a:gd name="T7" fmla="*/ 43 h 304"/>
                <a:gd name="T8" fmla="*/ 264 w 284"/>
                <a:gd name="T9" fmla="*/ 63 h 304"/>
                <a:gd name="T10" fmla="*/ 267 w 284"/>
                <a:gd name="T11" fmla="*/ 88 h 304"/>
                <a:gd name="T12" fmla="*/ 267 w 284"/>
                <a:gd name="T13" fmla="*/ 282 h 304"/>
                <a:gd name="T14" fmla="*/ 270 w 284"/>
                <a:gd name="T15" fmla="*/ 293 h 304"/>
                <a:gd name="T16" fmla="*/ 284 w 284"/>
                <a:gd name="T17" fmla="*/ 304 h 304"/>
                <a:gd name="T18" fmla="*/ 196 w 284"/>
                <a:gd name="T19" fmla="*/ 304 h 304"/>
                <a:gd name="T20" fmla="*/ 207 w 284"/>
                <a:gd name="T21" fmla="*/ 293 h 304"/>
                <a:gd name="T22" fmla="*/ 213 w 284"/>
                <a:gd name="T23" fmla="*/ 282 h 304"/>
                <a:gd name="T24" fmla="*/ 213 w 284"/>
                <a:gd name="T25" fmla="*/ 111 h 304"/>
                <a:gd name="T26" fmla="*/ 207 w 284"/>
                <a:gd name="T27" fmla="*/ 80 h 304"/>
                <a:gd name="T28" fmla="*/ 196 w 284"/>
                <a:gd name="T29" fmla="*/ 57 h 304"/>
                <a:gd name="T30" fmla="*/ 173 w 284"/>
                <a:gd name="T31" fmla="*/ 43 h 304"/>
                <a:gd name="T32" fmla="*/ 145 w 284"/>
                <a:gd name="T33" fmla="*/ 37 h 304"/>
                <a:gd name="T34" fmla="*/ 125 w 284"/>
                <a:gd name="T35" fmla="*/ 40 h 304"/>
                <a:gd name="T36" fmla="*/ 108 w 284"/>
                <a:gd name="T37" fmla="*/ 49 h 304"/>
                <a:gd name="T38" fmla="*/ 79 w 284"/>
                <a:gd name="T39" fmla="*/ 71 h 304"/>
                <a:gd name="T40" fmla="*/ 79 w 284"/>
                <a:gd name="T41" fmla="*/ 282 h 304"/>
                <a:gd name="T42" fmla="*/ 82 w 284"/>
                <a:gd name="T43" fmla="*/ 293 h 304"/>
                <a:gd name="T44" fmla="*/ 97 w 284"/>
                <a:gd name="T45" fmla="*/ 304 h 304"/>
                <a:gd name="T46" fmla="*/ 6 w 284"/>
                <a:gd name="T47" fmla="*/ 304 h 304"/>
                <a:gd name="T48" fmla="*/ 17 w 284"/>
                <a:gd name="T49" fmla="*/ 293 h 304"/>
                <a:gd name="T50" fmla="*/ 23 w 284"/>
                <a:gd name="T51" fmla="*/ 282 h 304"/>
                <a:gd name="T52" fmla="*/ 23 w 284"/>
                <a:gd name="T53" fmla="*/ 40 h 304"/>
                <a:gd name="T54" fmla="*/ 17 w 284"/>
                <a:gd name="T55" fmla="*/ 26 h 304"/>
                <a:gd name="T56" fmla="*/ 0 w 284"/>
                <a:gd name="T57" fmla="*/ 14 h 304"/>
                <a:gd name="T58" fmla="*/ 79 w 284"/>
                <a:gd name="T59" fmla="*/ 46 h 304"/>
                <a:gd name="T60" fmla="*/ 97 w 284"/>
                <a:gd name="T61" fmla="*/ 29 h 304"/>
                <a:gd name="T62" fmla="*/ 119 w 284"/>
                <a:gd name="T63" fmla="*/ 14 h 304"/>
                <a:gd name="T64" fmla="*/ 145 w 284"/>
                <a:gd name="T65" fmla="*/ 3 h 304"/>
                <a:gd name="T66" fmla="*/ 170 w 284"/>
                <a:gd name="T67" fmla="*/ 0 h 30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84" h="304">
                  <a:moveTo>
                    <a:pt x="170" y="0"/>
                  </a:moveTo>
                  <a:lnTo>
                    <a:pt x="170" y="0"/>
                  </a:lnTo>
                  <a:lnTo>
                    <a:pt x="196" y="3"/>
                  </a:lnTo>
                  <a:lnTo>
                    <a:pt x="219" y="12"/>
                  </a:lnTo>
                  <a:lnTo>
                    <a:pt x="239" y="23"/>
                  </a:lnTo>
                  <a:lnTo>
                    <a:pt x="253" y="43"/>
                  </a:lnTo>
                  <a:lnTo>
                    <a:pt x="258" y="51"/>
                  </a:lnTo>
                  <a:lnTo>
                    <a:pt x="264" y="63"/>
                  </a:lnTo>
                  <a:lnTo>
                    <a:pt x="267" y="77"/>
                  </a:lnTo>
                  <a:lnTo>
                    <a:pt x="267" y="88"/>
                  </a:lnTo>
                  <a:lnTo>
                    <a:pt x="267" y="282"/>
                  </a:lnTo>
                  <a:lnTo>
                    <a:pt x="267" y="287"/>
                  </a:lnTo>
                  <a:lnTo>
                    <a:pt x="270" y="293"/>
                  </a:lnTo>
                  <a:lnTo>
                    <a:pt x="284" y="304"/>
                  </a:lnTo>
                  <a:lnTo>
                    <a:pt x="196" y="304"/>
                  </a:lnTo>
                  <a:lnTo>
                    <a:pt x="202" y="301"/>
                  </a:lnTo>
                  <a:lnTo>
                    <a:pt x="207" y="293"/>
                  </a:lnTo>
                  <a:lnTo>
                    <a:pt x="210" y="287"/>
                  </a:lnTo>
                  <a:lnTo>
                    <a:pt x="213" y="282"/>
                  </a:lnTo>
                  <a:lnTo>
                    <a:pt x="213" y="111"/>
                  </a:lnTo>
                  <a:lnTo>
                    <a:pt x="210" y="94"/>
                  </a:lnTo>
                  <a:lnTo>
                    <a:pt x="207" y="80"/>
                  </a:lnTo>
                  <a:lnTo>
                    <a:pt x="202" y="66"/>
                  </a:lnTo>
                  <a:lnTo>
                    <a:pt x="196" y="57"/>
                  </a:lnTo>
                  <a:lnTo>
                    <a:pt x="185" y="49"/>
                  </a:lnTo>
                  <a:lnTo>
                    <a:pt x="173" y="43"/>
                  </a:lnTo>
                  <a:lnTo>
                    <a:pt x="159" y="40"/>
                  </a:lnTo>
                  <a:lnTo>
                    <a:pt x="145" y="37"/>
                  </a:lnTo>
                  <a:lnTo>
                    <a:pt x="125" y="40"/>
                  </a:lnTo>
                  <a:lnTo>
                    <a:pt x="108" y="49"/>
                  </a:lnTo>
                  <a:lnTo>
                    <a:pt x="91" y="57"/>
                  </a:lnTo>
                  <a:lnTo>
                    <a:pt x="79" y="71"/>
                  </a:lnTo>
                  <a:lnTo>
                    <a:pt x="79" y="282"/>
                  </a:lnTo>
                  <a:lnTo>
                    <a:pt x="79" y="287"/>
                  </a:lnTo>
                  <a:lnTo>
                    <a:pt x="82" y="293"/>
                  </a:lnTo>
                  <a:lnTo>
                    <a:pt x="97" y="304"/>
                  </a:lnTo>
                  <a:lnTo>
                    <a:pt x="6" y="304"/>
                  </a:lnTo>
                  <a:lnTo>
                    <a:pt x="14" y="301"/>
                  </a:lnTo>
                  <a:lnTo>
                    <a:pt x="17" y="293"/>
                  </a:lnTo>
                  <a:lnTo>
                    <a:pt x="20" y="287"/>
                  </a:lnTo>
                  <a:lnTo>
                    <a:pt x="23" y="282"/>
                  </a:lnTo>
                  <a:lnTo>
                    <a:pt x="23" y="40"/>
                  </a:lnTo>
                  <a:lnTo>
                    <a:pt x="20" y="31"/>
                  </a:lnTo>
                  <a:lnTo>
                    <a:pt x="17" y="26"/>
                  </a:lnTo>
                  <a:lnTo>
                    <a:pt x="11" y="20"/>
                  </a:lnTo>
                  <a:lnTo>
                    <a:pt x="0" y="14"/>
                  </a:lnTo>
                  <a:lnTo>
                    <a:pt x="79" y="0"/>
                  </a:lnTo>
                  <a:lnTo>
                    <a:pt x="79" y="46"/>
                  </a:lnTo>
                  <a:lnTo>
                    <a:pt x="97" y="29"/>
                  </a:lnTo>
                  <a:lnTo>
                    <a:pt x="119" y="14"/>
                  </a:lnTo>
                  <a:lnTo>
                    <a:pt x="133" y="9"/>
                  </a:lnTo>
                  <a:lnTo>
                    <a:pt x="145" y="3"/>
                  </a:lnTo>
                  <a:lnTo>
                    <a:pt x="159" y="0"/>
                  </a:lnTo>
                  <a:lnTo>
                    <a:pt x="17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800"/>
            </a:p>
          </p:txBody>
        </p:sp>
        <p:sp>
          <p:nvSpPr>
            <p:cNvPr id="13" name="Freeform 1712"/>
            <p:cNvSpPr>
              <a:spLocks/>
            </p:cNvSpPr>
            <p:nvPr/>
          </p:nvSpPr>
          <p:spPr bwMode="auto">
            <a:xfrm>
              <a:off x="3763" y="3110"/>
              <a:ext cx="293" cy="452"/>
            </a:xfrm>
            <a:custGeom>
              <a:avLst/>
              <a:gdLst>
                <a:gd name="T0" fmla="*/ 281 w 293"/>
                <a:gd name="T1" fmla="*/ 85 h 452"/>
                <a:gd name="T2" fmla="*/ 250 w 293"/>
                <a:gd name="T3" fmla="*/ 37 h 452"/>
                <a:gd name="T4" fmla="*/ 230 w 293"/>
                <a:gd name="T5" fmla="*/ 20 h 452"/>
                <a:gd name="T6" fmla="*/ 210 w 293"/>
                <a:gd name="T7" fmla="*/ 9 h 452"/>
                <a:gd name="T8" fmla="*/ 165 w 293"/>
                <a:gd name="T9" fmla="*/ 0 h 452"/>
                <a:gd name="T10" fmla="*/ 139 w 293"/>
                <a:gd name="T11" fmla="*/ 3 h 452"/>
                <a:gd name="T12" fmla="*/ 114 w 293"/>
                <a:gd name="T13" fmla="*/ 12 h 452"/>
                <a:gd name="T14" fmla="*/ 77 w 293"/>
                <a:gd name="T15" fmla="*/ 40 h 452"/>
                <a:gd name="T16" fmla="*/ 0 w 293"/>
                <a:gd name="T17" fmla="*/ 17 h 452"/>
                <a:gd name="T18" fmla="*/ 9 w 293"/>
                <a:gd name="T19" fmla="*/ 20 h 452"/>
                <a:gd name="T20" fmla="*/ 20 w 293"/>
                <a:gd name="T21" fmla="*/ 34 h 452"/>
                <a:gd name="T22" fmla="*/ 23 w 293"/>
                <a:gd name="T23" fmla="*/ 426 h 452"/>
                <a:gd name="T24" fmla="*/ 20 w 293"/>
                <a:gd name="T25" fmla="*/ 435 h 452"/>
                <a:gd name="T26" fmla="*/ 11 w 293"/>
                <a:gd name="T27" fmla="*/ 449 h 452"/>
                <a:gd name="T28" fmla="*/ 94 w 293"/>
                <a:gd name="T29" fmla="*/ 452 h 452"/>
                <a:gd name="T30" fmla="*/ 88 w 293"/>
                <a:gd name="T31" fmla="*/ 449 h 452"/>
                <a:gd name="T32" fmla="*/ 80 w 293"/>
                <a:gd name="T33" fmla="*/ 435 h 452"/>
                <a:gd name="T34" fmla="*/ 77 w 293"/>
                <a:gd name="T35" fmla="*/ 68 h 452"/>
                <a:gd name="T36" fmla="*/ 91 w 293"/>
                <a:gd name="T37" fmla="*/ 54 h 452"/>
                <a:gd name="T38" fmla="*/ 105 w 293"/>
                <a:gd name="T39" fmla="*/ 46 h 452"/>
                <a:gd name="T40" fmla="*/ 142 w 293"/>
                <a:gd name="T41" fmla="*/ 34 h 452"/>
                <a:gd name="T42" fmla="*/ 159 w 293"/>
                <a:gd name="T43" fmla="*/ 37 h 452"/>
                <a:gd name="T44" fmla="*/ 190 w 293"/>
                <a:gd name="T45" fmla="*/ 51 h 452"/>
                <a:gd name="T46" fmla="*/ 205 w 293"/>
                <a:gd name="T47" fmla="*/ 63 h 452"/>
                <a:gd name="T48" fmla="*/ 224 w 293"/>
                <a:gd name="T49" fmla="*/ 100 h 452"/>
                <a:gd name="T50" fmla="*/ 230 w 293"/>
                <a:gd name="T51" fmla="*/ 156 h 452"/>
                <a:gd name="T52" fmla="*/ 230 w 293"/>
                <a:gd name="T53" fmla="*/ 185 h 452"/>
                <a:gd name="T54" fmla="*/ 216 w 293"/>
                <a:gd name="T55" fmla="*/ 233 h 452"/>
                <a:gd name="T56" fmla="*/ 205 w 293"/>
                <a:gd name="T57" fmla="*/ 250 h 452"/>
                <a:gd name="T58" fmla="*/ 176 w 293"/>
                <a:gd name="T59" fmla="*/ 276 h 452"/>
                <a:gd name="T60" fmla="*/ 136 w 293"/>
                <a:gd name="T61" fmla="*/ 284 h 452"/>
                <a:gd name="T62" fmla="*/ 122 w 293"/>
                <a:gd name="T63" fmla="*/ 284 h 452"/>
                <a:gd name="T64" fmla="*/ 99 w 293"/>
                <a:gd name="T65" fmla="*/ 276 h 452"/>
                <a:gd name="T66" fmla="*/ 102 w 293"/>
                <a:gd name="T67" fmla="*/ 304 h 452"/>
                <a:gd name="T68" fmla="*/ 122 w 293"/>
                <a:gd name="T69" fmla="*/ 310 h 452"/>
                <a:gd name="T70" fmla="*/ 145 w 293"/>
                <a:gd name="T71" fmla="*/ 310 h 452"/>
                <a:gd name="T72" fmla="*/ 190 w 293"/>
                <a:gd name="T73" fmla="*/ 304 h 452"/>
                <a:gd name="T74" fmla="*/ 219 w 293"/>
                <a:gd name="T75" fmla="*/ 290 h 452"/>
                <a:gd name="T76" fmla="*/ 241 w 293"/>
                <a:gd name="T77" fmla="*/ 273 h 452"/>
                <a:gd name="T78" fmla="*/ 253 w 293"/>
                <a:gd name="T79" fmla="*/ 262 h 452"/>
                <a:gd name="T80" fmla="*/ 281 w 293"/>
                <a:gd name="T81" fmla="*/ 210 h 452"/>
                <a:gd name="T82" fmla="*/ 293 w 293"/>
                <a:gd name="T83" fmla="*/ 154 h 452"/>
                <a:gd name="T84" fmla="*/ 290 w 293"/>
                <a:gd name="T85" fmla="*/ 117 h 452"/>
                <a:gd name="T86" fmla="*/ 281 w 293"/>
                <a:gd name="T87" fmla="*/ 85 h 45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93" h="452">
                  <a:moveTo>
                    <a:pt x="281" y="85"/>
                  </a:moveTo>
                  <a:lnTo>
                    <a:pt x="281" y="85"/>
                  </a:lnTo>
                  <a:lnTo>
                    <a:pt x="267" y="57"/>
                  </a:lnTo>
                  <a:lnTo>
                    <a:pt x="250" y="37"/>
                  </a:lnTo>
                  <a:lnTo>
                    <a:pt x="230" y="20"/>
                  </a:lnTo>
                  <a:lnTo>
                    <a:pt x="210" y="9"/>
                  </a:lnTo>
                  <a:lnTo>
                    <a:pt x="187" y="3"/>
                  </a:lnTo>
                  <a:lnTo>
                    <a:pt x="165" y="0"/>
                  </a:lnTo>
                  <a:lnTo>
                    <a:pt x="139" y="3"/>
                  </a:lnTo>
                  <a:lnTo>
                    <a:pt x="114" y="12"/>
                  </a:lnTo>
                  <a:lnTo>
                    <a:pt x="94" y="26"/>
                  </a:lnTo>
                  <a:lnTo>
                    <a:pt x="77" y="40"/>
                  </a:lnTo>
                  <a:lnTo>
                    <a:pt x="77" y="0"/>
                  </a:lnTo>
                  <a:lnTo>
                    <a:pt x="0" y="17"/>
                  </a:lnTo>
                  <a:lnTo>
                    <a:pt x="9" y="20"/>
                  </a:lnTo>
                  <a:lnTo>
                    <a:pt x="17" y="26"/>
                  </a:lnTo>
                  <a:lnTo>
                    <a:pt x="20" y="34"/>
                  </a:lnTo>
                  <a:lnTo>
                    <a:pt x="23" y="43"/>
                  </a:lnTo>
                  <a:lnTo>
                    <a:pt x="23" y="426"/>
                  </a:lnTo>
                  <a:lnTo>
                    <a:pt x="20" y="435"/>
                  </a:lnTo>
                  <a:lnTo>
                    <a:pt x="17" y="443"/>
                  </a:lnTo>
                  <a:lnTo>
                    <a:pt x="11" y="449"/>
                  </a:lnTo>
                  <a:lnTo>
                    <a:pt x="6" y="452"/>
                  </a:lnTo>
                  <a:lnTo>
                    <a:pt x="94" y="452"/>
                  </a:lnTo>
                  <a:lnTo>
                    <a:pt x="88" y="449"/>
                  </a:lnTo>
                  <a:lnTo>
                    <a:pt x="82" y="443"/>
                  </a:lnTo>
                  <a:lnTo>
                    <a:pt x="80" y="435"/>
                  </a:lnTo>
                  <a:lnTo>
                    <a:pt x="77" y="426"/>
                  </a:lnTo>
                  <a:lnTo>
                    <a:pt x="77" y="68"/>
                  </a:lnTo>
                  <a:lnTo>
                    <a:pt x="91" y="54"/>
                  </a:lnTo>
                  <a:lnTo>
                    <a:pt x="105" y="46"/>
                  </a:lnTo>
                  <a:lnTo>
                    <a:pt x="122" y="37"/>
                  </a:lnTo>
                  <a:lnTo>
                    <a:pt x="142" y="34"/>
                  </a:lnTo>
                  <a:lnTo>
                    <a:pt x="159" y="37"/>
                  </a:lnTo>
                  <a:lnTo>
                    <a:pt x="173" y="43"/>
                  </a:lnTo>
                  <a:lnTo>
                    <a:pt x="190" y="51"/>
                  </a:lnTo>
                  <a:lnTo>
                    <a:pt x="205" y="63"/>
                  </a:lnTo>
                  <a:lnTo>
                    <a:pt x="216" y="80"/>
                  </a:lnTo>
                  <a:lnTo>
                    <a:pt x="224" y="100"/>
                  </a:lnTo>
                  <a:lnTo>
                    <a:pt x="230" y="125"/>
                  </a:lnTo>
                  <a:lnTo>
                    <a:pt x="230" y="156"/>
                  </a:lnTo>
                  <a:lnTo>
                    <a:pt x="230" y="185"/>
                  </a:lnTo>
                  <a:lnTo>
                    <a:pt x="224" y="210"/>
                  </a:lnTo>
                  <a:lnTo>
                    <a:pt x="216" y="233"/>
                  </a:lnTo>
                  <a:lnTo>
                    <a:pt x="205" y="250"/>
                  </a:lnTo>
                  <a:lnTo>
                    <a:pt x="190" y="267"/>
                  </a:lnTo>
                  <a:lnTo>
                    <a:pt x="176" y="276"/>
                  </a:lnTo>
                  <a:lnTo>
                    <a:pt x="156" y="284"/>
                  </a:lnTo>
                  <a:lnTo>
                    <a:pt x="136" y="284"/>
                  </a:lnTo>
                  <a:lnTo>
                    <a:pt x="122" y="284"/>
                  </a:lnTo>
                  <a:lnTo>
                    <a:pt x="111" y="282"/>
                  </a:lnTo>
                  <a:lnTo>
                    <a:pt x="99" y="276"/>
                  </a:lnTo>
                  <a:lnTo>
                    <a:pt x="88" y="264"/>
                  </a:lnTo>
                  <a:lnTo>
                    <a:pt x="102" y="304"/>
                  </a:lnTo>
                  <a:lnTo>
                    <a:pt x="122" y="310"/>
                  </a:lnTo>
                  <a:lnTo>
                    <a:pt x="145" y="310"/>
                  </a:lnTo>
                  <a:lnTo>
                    <a:pt x="176" y="307"/>
                  </a:lnTo>
                  <a:lnTo>
                    <a:pt x="190" y="304"/>
                  </a:lnTo>
                  <a:lnTo>
                    <a:pt x="205" y="299"/>
                  </a:lnTo>
                  <a:lnTo>
                    <a:pt x="219" y="290"/>
                  </a:lnTo>
                  <a:lnTo>
                    <a:pt x="230" y="284"/>
                  </a:lnTo>
                  <a:lnTo>
                    <a:pt x="241" y="273"/>
                  </a:lnTo>
                  <a:lnTo>
                    <a:pt x="253" y="262"/>
                  </a:lnTo>
                  <a:lnTo>
                    <a:pt x="270" y="236"/>
                  </a:lnTo>
                  <a:lnTo>
                    <a:pt x="281" y="210"/>
                  </a:lnTo>
                  <a:lnTo>
                    <a:pt x="290" y="182"/>
                  </a:lnTo>
                  <a:lnTo>
                    <a:pt x="293" y="154"/>
                  </a:lnTo>
                  <a:lnTo>
                    <a:pt x="290" y="117"/>
                  </a:lnTo>
                  <a:lnTo>
                    <a:pt x="281" y="8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800"/>
            </a:p>
          </p:txBody>
        </p:sp>
        <p:sp>
          <p:nvSpPr>
            <p:cNvPr id="14" name="Freeform 1713"/>
            <p:cNvSpPr>
              <a:spLocks/>
            </p:cNvSpPr>
            <p:nvPr/>
          </p:nvSpPr>
          <p:spPr bwMode="auto">
            <a:xfrm>
              <a:off x="2192" y="3110"/>
              <a:ext cx="208" cy="310"/>
            </a:xfrm>
            <a:custGeom>
              <a:avLst/>
              <a:gdLst>
                <a:gd name="T0" fmla="*/ 182 w 208"/>
                <a:gd name="T1" fmla="*/ 264 h 310"/>
                <a:gd name="T2" fmla="*/ 182 w 208"/>
                <a:gd name="T3" fmla="*/ 264 h 310"/>
                <a:gd name="T4" fmla="*/ 165 w 208"/>
                <a:gd name="T5" fmla="*/ 270 h 310"/>
                <a:gd name="T6" fmla="*/ 145 w 208"/>
                <a:gd name="T7" fmla="*/ 273 h 310"/>
                <a:gd name="T8" fmla="*/ 145 w 208"/>
                <a:gd name="T9" fmla="*/ 273 h 310"/>
                <a:gd name="T10" fmla="*/ 131 w 208"/>
                <a:gd name="T11" fmla="*/ 273 h 310"/>
                <a:gd name="T12" fmla="*/ 120 w 208"/>
                <a:gd name="T13" fmla="*/ 267 h 310"/>
                <a:gd name="T14" fmla="*/ 108 w 208"/>
                <a:gd name="T15" fmla="*/ 262 h 310"/>
                <a:gd name="T16" fmla="*/ 100 w 208"/>
                <a:gd name="T17" fmla="*/ 250 h 310"/>
                <a:gd name="T18" fmla="*/ 100 w 208"/>
                <a:gd name="T19" fmla="*/ 250 h 310"/>
                <a:gd name="T20" fmla="*/ 91 w 208"/>
                <a:gd name="T21" fmla="*/ 239 h 310"/>
                <a:gd name="T22" fmla="*/ 83 w 208"/>
                <a:gd name="T23" fmla="*/ 225 h 310"/>
                <a:gd name="T24" fmla="*/ 80 w 208"/>
                <a:gd name="T25" fmla="*/ 208 h 310"/>
                <a:gd name="T26" fmla="*/ 80 w 208"/>
                <a:gd name="T27" fmla="*/ 191 h 310"/>
                <a:gd name="T28" fmla="*/ 80 w 208"/>
                <a:gd name="T29" fmla="*/ 0 h 310"/>
                <a:gd name="T30" fmla="*/ 0 w 208"/>
                <a:gd name="T31" fmla="*/ 14 h 310"/>
                <a:gd name="T32" fmla="*/ 0 w 208"/>
                <a:gd name="T33" fmla="*/ 14 h 310"/>
                <a:gd name="T34" fmla="*/ 12 w 208"/>
                <a:gd name="T35" fmla="*/ 20 h 310"/>
                <a:gd name="T36" fmla="*/ 17 w 208"/>
                <a:gd name="T37" fmla="*/ 26 h 310"/>
                <a:gd name="T38" fmla="*/ 23 w 208"/>
                <a:gd name="T39" fmla="*/ 31 h 310"/>
                <a:gd name="T40" fmla="*/ 23 w 208"/>
                <a:gd name="T41" fmla="*/ 40 h 310"/>
                <a:gd name="T42" fmla="*/ 23 w 208"/>
                <a:gd name="T43" fmla="*/ 191 h 310"/>
                <a:gd name="T44" fmla="*/ 23 w 208"/>
                <a:gd name="T45" fmla="*/ 191 h 310"/>
                <a:gd name="T46" fmla="*/ 26 w 208"/>
                <a:gd name="T47" fmla="*/ 219 h 310"/>
                <a:gd name="T48" fmla="*/ 32 w 208"/>
                <a:gd name="T49" fmla="*/ 245 h 310"/>
                <a:gd name="T50" fmla="*/ 40 w 208"/>
                <a:gd name="T51" fmla="*/ 264 h 310"/>
                <a:gd name="T52" fmla="*/ 54 w 208"/>
                <a:gd name="T53" fmla="*/ 282 h 310"/>
                <a:gd name="T54" fmla="*/ 54 w 208"/>
                <a:gd name="T55" fmla="*/ 282 h 310"/>
                <a:gd name="T56" fmla="*/ 71 w 208"/>
                <a:gd name="T57" fmla="*/ 296 h 310"/>
                <a:gd name="T58" fmla="*/ 85 w 208"/>
                <a:gd name="T59" fmla="*/ 304 h 310"/>
                <a:gd name="T60" fmla="*/ 103 w 208"/>
                <a:gd name="T61" fmla="*/ 310 h 310"/>
                <a:gd name="T62" fmla="*/ 122 w 208"/>
                <a:gd name="T63" fmla="*/ 310 h 310"/>
                <a:gd name="T64" fmla="*/ 122 w 208"/>
                <a:gd name="T65" fmla="*/ 310 h 310"/>
                <a:gd name="T66" fmla="*/ 142 w 208"/>
                <a:gd name="T67" fmla="*/ 310 h 310"/>
                <a:gd name="T68" fmla="*/ 162 w 208"/>
                <a:gd name="T69" fmla="*/ 304 h 310"/>
                <a:gd name="T70" fmla="*/ 179 w 208"/>
                <a:gd name="T71" fmla="*/ 296 h 310"/>
                <a:gd name="T72" fmla="*/ 196 w 208"/>
                <a:gd name="T73" fmla="*/ 282 h 310"/>
                <a:gd name="T74" fmla="*/ 208 w 208"/>
                <a:gd name="T75" fmla="*/ 245 h 310"/>
                <a:gd name="T76" fmla="*/ 208 w 208"/>
                <a:gd name="T77" fmla="*/ 245 h 310"/>
                <a:gd name="T78" fmla="*/ 196 w 208"/>
                <a:gd name="T79" fmla="*/ 256 h 310"/>
                <a:gd name="T80" fmla="*/ 182 w 208"/>
                <a:gd name="T81" fmla="*/ 264 h 310"/>
                <a:gd name="T82" fmla="*/ 182 w 208"/>
                <a:gd name="T83" fmla="*/ 264 h 31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08" h="310">
                  <a:moveTo>
                    <a:pt x="182" y="264"/>
                  </a:moveTo>
                  <a:lnTo>
                    <a:pt x="182" y="264"/>
                  </a:lnTo>
                  <a:lnTo>
                    <a:pt x="165" y="270"/>
                  </a:lnTo>
                  <a:lnTo>
                    <a:pt x="145" y="273"/>
                  </a:lnTo>
                  <a:lnTo>
                    <a:pt x="131" y="273"/>
                  </a:lnTo>
                  <a:lnTo>
                    <a:pt x="120" y="267"/>
                  </a:lnTo>
                  <a:lnTo>
                    <a:pt x="108" y="262"/>
                  </a:lnTo>
                  <a:lnTo>
                    <a:pt x="100" y="250"/>
                  </a:lnTo>
                  <a:lnTo>
                    <a:pt x="91" y="239"/>
                  </a:lnTo>
                  <a:lnTo>
                    <a:pt x="83" y="225"/>
                  </a:lnTo>
                  <a:lnTo>
                    <a:pt x="80" y="208"/>
                  </a:lnTo>
                  <a:lnTo>
                    <a:pt x="80" y="191"/>
                  </a:lnTo>
                  <a:lnTo>
                    <a:pt x="80" y="0"/>
                  </a:lnTo>
                  <a:lnTo>
                    <a:pt x="0" y="14"/>
                  </a:lnTo>
                  <a:lnTo>
                    <a:pt x="12" y="20"/>
                  </a:lnTo>
                  <a:lnTo>
                    <a:pt x="17" y="26"/>
                  </a:lnTo>
                  <a:lnTo>
                    <a:pt x="23" y="31"/>
                  </a:lnTo>
                  <a:lnTo>
                    <a:pt x="23" y="40"/>
                  </a:lnTo>
                  <a:lnTo>
                    <a:pt x="23" y="191"/>
                  </a:lnTo>
                  <a:lnTo>
                    <a:pt x="26" y="219"/>
                  </a:lnTo>
                  <a:lnTo>
                    <a:pt x="32" y="245"/>
                  </a:lnTo>
                  <a:lnTo>
                    <a:pt x="40" y="264"/>
                  </a:lnTo>
                  <a:lnTo>
                    <a:pt x="54" y="282"/>
                  </a:lnTo>
                  <a:lnTo>
                    <a:pt x="71" y="296"/>
                  </a:lnTo>
                  <a:lnTo>
                    <a:pt x="85" y="304"/>
                  </a:lnTo>
                  <a:lnTo>
                    <a:pt x="103" y="310"/>
                  </a:lnTo>
                  <a:lnTo>
                    <a:pt x="122" y="310"/>
                  </a:lnTo>
                  <a:lnTo>
                    <a:pt x="142" y="310"/>
                  </a:lnTo>
                  <a:lnTo>
                    <a:pt x="162" y="304"/>
                  </a:lnTo>
                  <a:lnTo>
                    <a:pt x="179" y="296"/>
                  </a:lnTo>
                  <a:lnTo>
                    <a:pt x="196" y="282"/>
                  </a:lnTo>
                  <a:lnTo>
                    <a:pt x="208" y="245"/>
                  </a:lnTo>
                  <a:lnTo>
                    <a:pt x="196" y="256"/>
                  </a:lnTo>
                  <a:lnTo>
                    <a:pt x="182" y="26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800"/>
            </a:p>
          </p:txBody>
        </p:sp>
        <p:sp>
          <p:nvSpPr>
            <p:cNvPr id="15" name="Freeform 1714"/>
            <p:cNvSpPr>
              <a:spLocks/>
            </p:cNvSpPr>
            <p:nvPr/>
          </p:nvSpPr>
          <p:spPr bwMode="auto">
            <a:xfrm>
              <a:off x="2383" y="3110"/>
              <a:ext cx="105" cy="310"/>
            </a:xfrm>
            <a:custGeom>
              <a:avLst/>
              <a:gdLst>
                <a:gd name="T0" fmla="*/ 79 w 105"/>
                <a:gd name="T1" fmla="*/ 253 h 310"/>
                <a:gd name="T2" fmla="*/ 79 w 105"/>
                <a:gd name="T3" fmla="*/ 0 h 310"/>
                <a:gd name="T4" fmla="*/ 0 w 105"/>
                <a:gd name="T5" fmla="*/ 14 h 310"/>
                <a:gd name="T6" fmla="*/ 0 w 105"/>
                <a:gd name="T7" fmla="*/ 14 h 310"/>
                <a:gd name="T8" fmla="*/ 11 w 105"/>
                <a:gd name="T9" fmla="*/ 17 h 310"/>
                <a:gd name="T10" fmla="*/ 17 w 105"/>
                <a:gd name="T11" fmla="*/ 23 h 310"/>
                <a:gd name="T12" fmla="*/ 17 w 105"/>
                <a:gd name="T13" fmla="*/ 23 h 310"/>
                <a:gd name="T14" fmla="*/ 22 w 105"/>
                <a:gd name="T15" fmla="*/ 31 h 310"/>
                <a:gd name="T16" fmla="*/ 22 w 105"/>
                <a:gd name="T17" fmla="*/ 40 h 310"/>
                <a:gd name="T18" fmla="*/ 22 w 105"/>
                <a:gd name="T19" fmla="*/ 239 h 310"/>
                <a:gd name="T20" fmla="*/ 25 w 105"/>
                <a:gd name="T21" fmla="*/ 264 h 310"/>
                <a:gd name="T22" fmla="*/ 25 w 105"/>
                <a:gd name="T23" fmla="*/ 264 h 310"/>
                <a:gd name="T24" fmla="*/ 25 w 105"/>
                <a:gd name="T25" fmla="*/ 264 h 310"/>
                <a:gd name="T26" fmla="*/ 25 w 105"/>
                <a:gd name="T27" fmla="*/ 264 h 310"/>
                <a:gd name="T28" fmla="*/ 25 w 105"/>
                <a:gd name="T29" fmla="*/ 282 h 310"/>
                <a:gd name="T30" fmla="*/ 31 w 105"/>
                <a:gd name="T31" fmla="*/ 293 h 310"/>
                <a:gd name="T32" fmla="*/ 31 w 105"/>
                <a:gd name="T33" fmla="*/ 293 h 310"/>
                <a:gd name="T34" fmla="*/ 37 w 105"/>
                <a:gd name="T35" fmla="*/ 301 h 310"/>
                <a:gd name="T36" fmla="*/ 48 w 105"/>
                <a:gd name="T37" fmla="*/ 310 h 310"/>
                <a:gd name="T38" fmla="*/ 105 w 105"/>
                <a:gd name="T39" fmla="*/ 290 h 310"/>
                <a:gd name="T40" fmla="*/ 105 w 105"/>
                <a:gd name="T41" fmla="*/ 290 h 310"/>
                <a:gd name="T42" fmla="*/ 93 w 105"/>
                <a:gd name="T43" fmla="*/ 287 h 310"/>
                <a:gd name="T44" fmla="*/ 85 w 105"/>
                <a:gd name="T45" fmla="*/ 279 h 310"/>
                <a:gd name="T46" fmla="*/ 79 w 105"/>
                <a:gd name="T47" fmla="*/ 267 h 310"/>
                <a:gd name="T48" fmla="*/ 79 w 105"/>
                <a:gd name="T49" fmla="*/ 253 h 310"/>
                <a:gd name="T50" fmla="*/ 79 w 105"/>
                <a:gd name="T51" fmla="*/ 253 h 3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05" h="310">
                  <a:moveTo>
                    <a:pt x="79" y="253"/>
                  </a:moveTo>
                  <a:lnTo>
                    <a:pt x="79" y="0"/>
                  </a:lnTo>
                  <a:lnTo>
                    <a:pt x="0" y="14"/>
                  </a:lnTo>
                  <a:lnTo>
                    <a:pt x="11" y="17"/>
                  </a:lnTo>
                  <a:lnTo>
                    <a:pt x="17" y="23"/>
                  </a:lnTo>
                  <a:lnTo>
                    <a:pt x="22" y="31"/>
                  </a:lnTo>
                  <a:lnTo>
                    <a:pt x="22" y="40"/>
                  </a:lnTo>
                  <a:lnTo>
                    <a:pt x="22" y="239"/>
                  </a:lnTo>
                  <a:lnTo>
                    <a:pt x="25" y="264"/>
                  </a:lnTo>
                  <a:lnTo>
                    <a:pt x="25" y="282"/>
                  </a:lnTo>
                  <a:lnTo>
                    <a:pt x="31" y="293"/>
                  </a:lnTo>
                  <a:lnTo>
                    <a:pt x="37" y="301"/>
                  </a:lnTo>
                  <a:lnTo>
                    <a:pt x="48" y="310"/>
                  </a:lnTo>
                  <a:lnTo>
                    <a:pt x="105" y="290"/>
                  </a:lnTo>
                  <a:lnTo>
                    <a:pt x="93" y="287"/>
                  </a:lnTo>
                  <a:lnTo>
                    <a:pt x="85" y="279"/>
                  </a:lnTo>
                  <a:lnTo>
                    <a:pt x="79" y="267"/>
                  </a:lnTo>
                  <a:lnTo>
                    <a:pt x="79" y="25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800"/>
            </a:p>
          </p:txBody>
        </p:sp>
        <p:sp>
          <p:nvSpPr>
            <p:cNvPr id="16" name="Freeform 1715"/>
            <p:cNvSpPr>
              <a:spLocks/>
            </p:cNvSpPr>
            <p:nvPr/>
          </p:nvSpPr>
          <p:spPr bwMode="auto">
            <a:xfrm>
              <a:off x="3010" y="3110"/>
              <a:ext cx="250" cy="310"/>
            </a:xfrm>
            <a:custGeom>
              <a:avLst/>
              <a:gdLst>
                <a:gd name="T0" fmla="*/ 233 w 250"/>
                <a:gd name="T1" fmla="*/ 279 h 310"/>
                <a:gd name="T2" fmla="*/ 230 w 250"/>
                <a:gd name="T3" fmla="*/ 259 h 310"/>
                <a:gd name="T4" fmla="*/ 230 w 250"/>
                <a:gd name="T5" fmla="*/ 85 h 310"/>
                <a:gd name="T6" fmla="*/ 222 w 250"/>
                <a:gd name="T7" fmla="*/ 46 h 310"/>
                <a:gd name="T8" fmla="*/ 199 w 250"/>
                <a:gd name="T9" fmla="*/ 17 h 310"/>
                <a:gd name="T10" fmla="*/ 185 w 250"/>
                <a:gd name="T11" fmla="*/ 12 h 310"/>
                <a:gd name="T12" fmla="*/ 148 w 250"/>
                <a:gd name="T13" fmla="*/ 0 h 310"/>
                <a:gd name="T14" fmla="*/ 128 w 250"/>
                <a:gd name="T15" fmla="*/ 0 h 310"/>
                <a:gd name="T16" fmla="*/ 77 w 250"/>
                <a:gd name="T17" fmla="*/ 9 h 310"/>
                <a:gd name="T18" fmla="*/ 29 w 250"/>
                <a:gd name="T19" fmla="*/ 31 h 310"/>
                <a:gd name="T20" fmla="*/ 29 w 250"/>
                <a:gd name="T21" fmla="*/ 111 h 310"/>
                <a:gd name="T22" fmla="*/ 43 w 250"/>
                <a:gd name="T23" fmla="*/ 74 h 310"/>
                <a:gd name="T24" fmla="*/ 63 w 250"/>
                <a:gd name="T25" fmla="*/ 49 h 310"/>
                <a:gd name="T26" fmla="*/ 74 w 250"/>
                <a:gd name="T27" fmla="*/ 37 h 310"/>
                <a:gd name="T28" fmla="*/ 105 w 250"/>
                <a:gd name="T29" fmla="*/ 26 h 310"/>
                <a:gd name="T30" fmla="*/ 122 w 250"/>
                <a:gd name="T31" fmla="*/ 23 h 310"/>
                <a:gd name="T32" fmla="*/ 145 w 250"/>
                <a:gd name="T33" fmla="*/ 29 h 310"/>
                <a:gd name="T34" fmla="*/ 162 w 250"/>
                <a:gd name="T35" fmla="*/ 40 h 310"/>
                <a:gd name="T36" fmla="*/ 171 w 250"/>
                <a:gd name="T37" fmla="*/ 49 h 310"/>
                <a:gd name="T38" fmla="*/ 176 w 250"/>
                <a:gd name="T39" fmla="*/ 68 h 310"/>
                <a:gd name="T40" fmla="*/ 176 w 250"/>
                <a:gd name="T41" fmla="*/ 80 h 310"/>
                <a:gd name="T42" fmla="*/ 174 w 250"/>
                <a:gd name="T43" fmla="*/ 108 h 310"/>
                <a:gd name="T44" fmla="*/ 165 w 250"/>
                <a:gd name="T45" fmla="*/ 117 h 310"/>
                <a:gd name="T46" fmla="*/ 151 w 250"/>
                <a:gd name="T47" fmla="*/ 122 h 310"/>
                <a:gd name="T48" fmla="*/ 97 w 250"/>
                <a:gd name="T49" fmla="*/ 139 h 310"/>
                <a:gd name="T50" fmla="*/ 43 w 250"/>
                <a:gd name="T51" fmla="*/ 159 h 310"/>
                <a:gd name="T52" fmla="*/ 23 w 250"/>
                <a:gd name="T53" fmla="*/ 174 h 310"/>
                <a:gd name="T54" fmla="*/ 3 w 250"/>
                <a:gd name="T55" fmla="*/ 210 h 310"/>
                <a:gd name="T56" fmla="*/ 0 w 250"/>
                <a:gd name="T57" fmla="*/ 233 h 310"/>
                <a:gd name="T58" fmla="*/ 6 w 250"/>
                <a:gd name="T59" fmla="*/ 259 h 310"/>
                <a:gd name="T60" fmla="*/ 20 w 250"/>
                <a:gd name="T61" fmla="*/ 284 h 310"/>
                <a:gd name="T62" fmla="*/ 32 w 250"/>
                <a:gd name="T63" fmla="*/ 296 h 310"/>
                <a:gd name="T64" fmla="*/ 60 w 250"/>
                <a:gd name="T65" fmla="*/ 310 h 310"/>
                <a:gd name="T66" fmla="*/ 77 w 250"/>
                <a:gd name="T67" fmla="*/ 310 h 310"/>
                <a:gd name="T68" fmla="*/ 120 w 250"/>
                <a:gd name="T69" fmla="*/ 304 h 310"/>
                <a:gd name="T70" fmla="*/ 159 w 250"/>
                <a:gd name="T71" fmla="*/ 279 h 310"/>
                <a:gd name="T72" fmla="*/ 171 w 250"/>
                <a:gd name="T73" fmla="*/ 247 h 310"/>
                <a:gd name="T74" fmla="*/ 139 w 250"/>
                <a:gd name="T75" fmla="*/ 267 h 310"/>
                <a:gd name="T76" fmla="*/ 103 w 250"/>
                <a:gd name="T77" fmla="*/ 273 h 310"/>
                <a:gd name="T78" fmla="*/ 94 w 250"/>
                <a:gd name="T79" fmla="*/ 273 h 310"/>
                <a:gd name="T80" fmla="*/ 74 w 250"/>
                <a:gd name="T81" fmla="*/ 267 h 310"/>
                <a:gd name="T82" fmla="*/ 68 w 250"/>
                <a:gd name="T83" fmla="*/ 259 h 310"/>
                <a:gd name="T84" fmla="*/ 57 w 250"/>
                <a:gd name="T85" fmla="*/ 242 h 310"/>
                <a:gd name="T86" fmla="*/ 54 w 250"/>
                <a:gd name="T87" fmla="*/ 222 h 310"/>
                <a:gd name="T88" fmla="*/ 54 w 250"/>
                <a:gd name="T89" fmla="*/ 210 h 310"/>
                <a:gd name="T90" fmla="*/ 63 w 250"/>
                <a:gd name="T91" fmla="*/ 193 h 310"/>
                <a:gd name="T92" fmla="*/ 68 w 250"/>
                <a:gd name="T93" fmla="*/ 185 h 310"/>
                <a:gd name="T94" fmla="*/ 108 w 250"/>
                <a:gd name="T95" fmla="*/ 162 h 310"/>
                <a:gd name="T96" fmla="*/ 154 w 250"/>
                <a:gd name="T97" fmla="*/ 148 h 310"/>
                <a:gd name="T98" fmla="*/ 176 w 250"/>
                <a:gd name="T99" fmla="*/ 242 h 310"/>
                <a:gd name="T100" fmla="*/ 176 w 250"/>
                <a:gd name="T101" fmla="*/ 262 h 310"/>
                <a:gd name="T102" fmla="*/ 179 w 250"/>
                <a:gd name="T103" fmla="*/ 282 h 310"/>
                <a:gd name="T104" fmla="*/ 182 w 250"/>
                <a:gd name="T105" fmla="*/ 293 h 310"/>
                <a:gd name="T106" fmla="*/ 199 w 250"/>
                <a:gd name="T107" fmla="*/ 310 h 310"/>
                <a:gd name="T108" fmla="*/ 250 w 250"/>
                <a:gd name="T109" fmla="*/ 290 h 310"/>
                <a:gd name="T110" fmla="*/ 233 w 250"/>
                <a:gd name="T111" fmla="*/ 279 h 31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50" h="310">
                  <a:moveTo>
                    <a:pt x="233" y="279"/>
                  </a:moveTo>
                  <a:lnTo>
                    <a:pt x="233" y="279"/>
                  </a:lnTo>
                  <a:lnTo>
                    <a:pt x="230" y="273"/>
                  </a:lnTo>
                  <a:lnTo>
                    <a:pt x="230" y="259"/>
                  </a:lnTo>
                  <a:lnTo>
                    <a:pt x="230" y="85"/>
                  </a:lnTo>
                  <a:lnTo>
                    <a:pt x="228" y="63"/>
                  </a:lnTo>
                  <a:lnTo>
                    <a:pt x="222" y="46"/>
                  </a:lnTo>
                  <a:lnTo>
                    <a:pt x="213" y="29"/>
                  </a:lnTo>
                  <a:lnTo>
                    <a:pt x="199" y="17"/>
                  </a:lnTo>
                  <a:lnTo>
                    <a:pt x="185" y="12"/>
                  </a:lnTo>
                  <a:lnTo>
                    <a:pt x="168" y="6"/>
                  </a:lnTo>
                  <a:lnTo>
                    <a:pt x="148" y="0"/>
                  </a:lnTo>
                  <a:lnTo>
                    <a:pt x="128" y="0"/>
                  </a:lnTo>
                  <a:lnTo>
                    <a:pt x="103" y="3"/>
                  </a:lnTo>
                  <a:lnTo>
                    <a:pt x="77" y="9"/>
                  </a:lnTo>
                  <a:lnTo>
                    <a:pt x="51" y="17"/>
                  </a:lnTo>
                  <a:lnTo>
                    <a:pt x="29" y="31"/>
                  </a:lnTo>
                  <a:lnTo>
                    <a:pt x="29" y="111"/>
                  </a:lnTo>
                  <a:lnTo>
                    <a:pt x="37" y="91"/>
                  </a:lnTo>
                  <a:lnTo>
                    <a:pt x="43" y="74"/>
                  </a:lnTo>
                  <a:lnTo>
                    <a:pt x="54" y="60"/>
                  </a:lnTo>
                  <a:lnTo>
                    <a:pt x="63" y="49"/>
                  </a:lnTo>
                  <a:lnTo>
                    <a:pt x="74" y="37"/>
                  </a:lnTo>
                  <a:lnTo>
                    <a:pt x="88" y="31"/>
                  </a:lnTo>
                  <a:lnTo>
                    <a:pt x="105" y="26"/>
                  </a:lnTo>
                  <a:lnTo>
                    <a:pt x="122" y="23"/>
                  </a:lnTo>
                  <a:lnTo>
                    <a:pt x="134" y="26"/>
                  </a:lnTo>
                  <a:lnTo>
                    <a:pt x="145" y="29"/>
                  </a:lnTo>
                  <a:lnTo>
                    <a:pt x="157" y="34"/>
                  </a:lnTo>
                  <a:lnTo>
                    <a:pt x="162" y="40"/>
                  </a:lnTo>
                  <a:lnTo>
                    <a:pt x="171" y="49"/>
                  </a:lnTo>
                  <a:lnTo>
                    <a:pt x="174" y="60"/>
                  </a:lnTo>
                  <a:lnTo>
                    <a:pt x="176" y="68"/>
                  </a:lnTo>
                  <a:lnTo>
                    <a:pt x="176" y="80"/>
                  </a:lnTo>
                  <a:lnTo>
                    <a:pt x="176" y="100"/>
                  </a:lnTo>
                  <a:lnTo>
                    <a:pt x="174" y="108"/>
                  </a:lnTo>
                  <a:lnTo>
                    <a:pt x="165" y="117"/>
                  </a:lnTo>
                  <a:lnTo>
                    <a:pt x="151" y="122"/>
                  </a:lnTo>
                  <a:lnTo>
                    <a:pt x="97" y="139"/>
                  </a:lnTo>
                  <a:lnTo>
                    <a:pt x="63" y="151"/>
                  </a:lnTo>
                  <a:lnTo>
                    <a:pt x="43" y="159"/>
                  </a:lnTo>
                  <a:lnTo>
                    <a:pt x="23" y="174"/>
                  </a:lnTo>
                  <a:lnTo>
                    <a:pt x="12" y="191"/>
                  </a:lnTo>
                  <a:lnTo>
                    <a:pt x="3" y="210"/>
                  </a:lnTo>
                  <a:lnTo>
                    <a:pt x="0" y="233"/>
                  </a:lnTo>
                  <a:lnTo>
                    <a:pt x="0" y="245"/>
                  </a:lnTo>
                  <a:lnTo>
                    <a:pt x="6" y="259"/>
                  </a:lnTo>
                  <a:lnTo>
                    <a:pt x="12" y="270"/>
                  </a:lnTo>
                  <a:lnTo>
                    <a:pt x="20" y="284"/>
                  </a:lnTo>
                  <a:lnTo>
                    <a:pt x="32" y="296"/>
                  </a:lnTo>
                  <a:lnTo>
                    <a:pt x="43" y="304"/>
                  </a:lnTo>
                  <a:lnTo>
                    <a:pt x="60" y="310"/>
                  </a:lnTo>
                  <a:lnTo>
                    <a:pt x="77" y="310"/>
                  </a:lnTo>
                  <a:lnTo>
                    <a:pt x="100" y="310"/>
                  </a:lnTo>
                  <a:lnTo>
                    <a:pt x="120" y="304"/>
                  </a:lnTo>
                  <a:lnTo>
                    <a:pt x="139" y="293"/>
                  </a:lnTo>
                  <a:lnTo>
                    <a:pt x="159" y="279"/>
                  </a:lnTo>
                  <a:lnTo>
                    <a:pt x="171" y="247"/>
                  </a:lnTo>
                  <a:lnTo>
                    <a:pt x="157" y="259"/>
                  </a:lnTo>
                  <a:lnTo>
                    <a:pt x="139" y="267"/>
                  </a:lnTo>
                  <a:lnTo>
                    <a:pt x="122" y="273"/>
                  </a:lnTo>
                  <a:lnTo>
                    <a:pt x="103" y="273"/>
                  </a:lnTo>
                  <a:lnTo>
                    <a:pt x="94" y="273"/>
                  </a:lnTo>
                  <a:lnTo>
                    <a:pt x="83" y="270"/>
                  </a:lnTo>
                  <a:lnTo>
                    <a:pt x="74" y="267"/>
                  </a:lnTo>
                  <a:lnTo>
                    <a:pt x="68" y="259"/>
                  </a:lnTo>
                  <a:lnTo>
                    <a:pt x="63" y="253"/>
                  </a:lnTo>
                  <a:lnTo>
                    <a:pt x="57" y="242"/>
                  </a:lnTo>
                  <a:lnTo>
                    <a:pt x="54" y="233"/>
                  </a:lnTo>
                  <a:lnTo>
                    <a:pt x="54" y="222"/>
                  </a:lnTo>
                  <a:lnTo>
                    <a:pt x="54" y="210"/>
                  </a:lnTo>
                  <a:lnTo>
                    <a:pt x="57" y="202"/>
                  </a:lnTo>
                  <a:lnTo>
                    <a:pt x="63" y="193"/>
                  </a:lnTo>
                  <a:lnTo>
                    <a:pt x="68" y="185"/>
                  </a:lnTo>
                  <a:lnTo>
                    <a:pt x="86" y="174"/>
                  </a:lnTo>
                  <a:lnTo>
                    <a:pt x="108" y="162"/>
                  </a:lnTo>
                  <a:lnTo>
                    <a:pt x="154" y="148"/>
                  </a:lnTo>
                  <a:lnTo>
                    <a:pt x="176" y="137"/>
                  </a:lnTo>
                  <a:lnTo>
                    <a:pt x="176" y="242"/>
                  </a:lnTo>
                  <a:lnTo>
                    <a:pt x="176" y="262"/>
                  </a:lnTo>
                  <a:lnTo>
                    <a:pt x="179" y="282"/>
                  </a:lnTo>
                  <a:lnTo>
                    <a:pt x="182" y="293"/>
                  </a:lnTo>
                  <a:lnTo>
                    <a:pt x="191" y="301"/>
                  </a:lnTo>
                  <a:lnTo>
                    <a:pt x="199" y="310"/>
                  </a:lnTo>
                  <a:lnTo>
                    <a:pt x="250" y="290"/>
                  </a:lnTo>
                  <a:lnTo>
                    <a:pt x="239" y="284"/>
                  </a:lnTo>
                  <a:lnTo>
                    <a:pt x="233" y="27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800"/>
            </a:p>
          </p:txBody>
        </p:sp>
        <p:sp>
          <p:nvSpPr>
            <p:cNvPr id="17" name="Freeform 1716"/>
            <p:cNvSpPr>
              <a:spLocks/>
            </p:cNvSpPr>
            <p:nvPr/>
          </p:nvSpPr>
          <p:spPr bwMode="auto">
            <a:xfrm>
              <a:off x="2871" y="2866"/>
              <a:ext cx="136" cy="170"/>
            </a:xfrm>
            <a:custGeom>
              <a:avLst/>
              <a:gdLst>
                <a:gd name="T0" fmla="*/ 31 w 136"/>
                <a:gd name="T1" fmla="*/ 11 h 170"/>
                <a:gd name="T2" fmla="*/ 31 w 136"/>
                <a:gd name="T3" fmla="*/ 116 h 170"/>
                <a:gd name="T4" fmla="*/ 31 w 136"/>
                <a:gd name="T5" fmla="*/ 116 h 170"/>
                <a:gd name="T6" fmla="*/ 34 w 136"/>
                <a:gd name="T7" fmla="*/ 131 h 170"/>
                <a:gd name="T8" fmla="*/ 40 w 136"/>
                <a:gd name="T9" fmla="*/ 142 h 170"/>
                <a:gd name="T10" fmla="*/ 46 w 136"/>
                <a:gd name="T11" fmla="*/ 150 h 170"/>
                <a:gd name="T12" fmla="*/ 51 w 136"/>
                <a:gd name="T13" fmla="*/ 153 h 170"/>
                <a:gd name="T14" fmla="*/ 63 w 136"/>
                <a:gd name="T15" fmla="*/ 156 h 170"/>
                <a:gd name="T16" fmla="*/ 74 w 136"/>
                <a:gd name="T17" fmla="*/ 159 h 170"/>
                <a:gd name="T18" fmla="*/ 74 w 136"/>
                <a:gd name="T19" fmla="*/ 159 h 170"/>
                <a:gd name="T20" fmla="*/ 85 w 136"/>
                <a:gd name="T21" fmla="*/ 159 h 170"/>
                <a:gd name="T22" fmla="*/ 94 w 136"/>
                <a:gd name="T23" fmla="*/ 156 h 170"/>
                <a:gd name="T24" fmla="*/ 102 w 136"/>
                <a:gd name="T25" fmla="*/ 150 h 170"/>
                <a:gd name="T26" fmla="*/ 108 w 136"/>
                <a:gd name="T27" fmla="*/ 145 h 170"/>
                <a:gd name="T28" fmla="*/ 111 w 136"/>
                <a:gd name="T29" fmla="*/ 139 h 170"/>
                <a:gd name="T30" fmla="*/ 114 w 136"/>
                <a:gd name="T31" fmla="*/ 131 h 170"/>
                <a:gd name="T32" fmla="*/ 117 w 136"/>
                <a:gd name="T33" fmla="*/ 116 h 170"/>
                <a:gd name="T34" fmla="*/ 117 w 136"/>
                <a:gd name="T35" fmla="*/ 11 h 170"/>
                <a:gd name="T36" fmla="*/ 117 w 136"/>
                <a:gd name="T37" fmla="*/ 11 h 170"/>
                <a:gd name="T38" fmla="*/ 114 w 136"/>
                <a:gd name="T39" fmla="*/ 3 h 170"/>
                <a:gd name="T40" fmla="*/ 108 w 136"/>
                <a:gd name="T41" fmla="*/ 0 h 170"/>
                <a:gd name="T42" fmla="*/ 136 w 136"/>
                <a:gd name="T43" fmla="*/ 0 h 170"/>
                <a:gd name="T44" fmla="*/ 136 w 136"/>
                <a:gd name="T45" fmla="*/ 0 h 170"/>
                <a:gd name="T46" fmla="*/ 131 w 136"/>
                <a:gd name="T47" fmla="*/ 3 h 170"/>
                <a:gd name="T48" fmla="*/ 131 w 136"/>
                <a:gd name="T49" fmla="*/ 11 h 170"/>
                <a:gd name="T50" fmla="*/ 128 w 136"/>
                <a:gd name="T51" fmla="*/ 114 h 170"/>
                <a:gd name="T52" fmla="*/ 128 w 136"/>
                <a:gd name="T53" fmla="*/ 114 h 170"/>
                <a:gd name="T54" fmla="*/ 128 w 136"/>
                <a:gd name="T55" fmla="*/ 128 h 170"/>
                <a:gd name="T56" fmla="*/ 125 w 136"/>
                <a:gd name="T57" fmla="*/ 139 h 170"/>
                <a:gd name="T58" fmla="*/ 119 w 136"/>
                <a:gd name="T59" fmla="*/ 150 h 170"/>
                <a:gd name="T60" fmla="*/ 111 w 136"/>
                <a:gd name="T61" fmla="*/ 156 h 170"/>
                <a:gd name="T62" fmla="*/ 102 w 136"/>
                <a:gd name="T63" fmla="*/ 162 h 170"/>
                <a:gd name="T64" fmla="*/ 94 w 136"/>
                <a:gd name="T65" fmla="*/ 167 h 170"/>
                <a:gd name="T66" fmla="*/ 71 w 136"/>
                <a:gd name="T67" fmla="*/ 170 h 170"/>
                <a:gd name="T68" fmla="*/ 71 w 136"/>
                <a:gd name="T69" fmla="*/ 170 h 170"/>
                <a:gd name="T70" fmla="*/ 51 w 136"/>
                <a:gd name="T71" fmla="*/ 167 h 170"/>
                <a:gd name="T72" fmla="*/ 40 w 136"/>
                <a:gd name="T73" fmla="*/ 165 h 170"/>
                <a:gd name="T74" fmla="*/ 31 w 136"/>
                <a:gd name="T75" fmla="*/ 159 h 170"/>
                <a:gd name="T76" fmla="*/ 20 w 136"/>
                <a:gd name="T77" fmla="*/ 150 h 170"/>
                <a:gd name="T78" fmla="*/ 14 w 136"/>
                <a:gd name="T79" fmla="*/ 142 h 170"/>
                <a:gd name="T80" fmla="*/ 9 w 136"/>
                <a:gd name="T81" fmla="*/ 128 h 170"/>
                <a:gd name="T82" fmla="*/ 9 w 136"/>
                <a:gd name="T83" fmla="*/ 114 h 170"/>
                <a:gd name="T84" fmla="*/ 9 w 136"/>
                <a:gd name="T85" fmla="*/ 11 h 170"/>
                <a:gd name="T86" fmla="*/ 9 w 136"/>
                <a:gd name="T87" fmla="*/ 11 h 170"/>
                <a:gd name="T88" fmla="*/ 6 w 136"/>
                <a:gd name="T89" fmla="*/ 3 h 170"/>
                <a:gd name="T90" fmla="*/ 0 w 136"/>
                <a:gd name="T91" fmla="*/ 0 h 170"/>
                <a:gd name="T92" fmla="*/ 40 w 136"/>
                <a:gd name="T93" fmla="*/ 0 h 170"/>
                <a:gd name="T94" fmla="*/ 40 w 136"/>
                <a:gd name="T95" fmla="*/ 0 h 170"/>
                <a:gd name="T96" fmla="*/ 34 w 136"/>
                <a:gd name="T97" fmla="*/ 3 h 170"/>
                <a:gd name="T98" fmla="*/ 31 w 136"/>
                <a:gd name="T99" fmla="*/ 11 h 170"/>
                <a:gd name="T100" fmla="*/ 31 w 136"/>
                <a:gd name="T101" fmla="*/ 11 h 17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36" h="170">
                  <a:moveTo>
                    <a:pt x="31" y="11"/>
                  </a:moveTo>
                  <a:lnTo>
                    <a:pt x="31" y="116"/>
                  </a:lnTo>
                  <a:lnTo>
                    <a:pt x="34" y="131"/>
                  </a:lnTo>
                  <a:lnTo>
                    <a:pt x="40" y="142"/>
                  </a:lnTo>
                  <a:lnTo>
                    <a:pt x="46" y="150"/>
                  </a:lnTo>
                  <a:lnTo>
                    <a:pt x="51" y="153"/>
                  </a:lnTo>
                  <a:lnTo>
                    <a:pt x="63" y="156"/>
                  </a:lnTo>
                  <a:lnTo>
                    <a:pt x="74" y="159"/>
                  </a:lnTo>
                  <a:lnTo>
                    <a:pt x="85" y="159"/>
                  </a:lnTo>
                  <a:lnTo>
                    <a:pt x="94" y="156"/>
                  </a:lnTo>
                  <a:lnTo>
                    <a:pt x="102" y="150"/>
                  </a:lnTo>
                  <a:lnTo>
                    <a:pt x="108" y="145"/>
                  </a:lnTo>
                  <a:lnTo>
                    <a:pt x="111" y="139"/>
                  </a:lnTo>
                  <a:lnTo>
                    <a:pt x="114" y="131"/>
                  </a:lnTo>
                  <a:lnTo>
                    <a:pt x="117" y="116"/>
                  </a:lnTo>
                  <a:lnTo>
                    <a:pt x="117" y="11"/>
                  </a:lnTo>
                  <a:lnTo>
                    <a:pt x="114" y="3"/>
                  </a:lnTo>
                  <a:lnTo>
                    <a:pt x="108" y="0"/>
                  </a:lnTo>
                  <a:lnTo>
                    <a:pt x="136" y="0"/>
                  </a:lnTo>
                  <a:lnTo>
                    <a:pt x="131" y="3"/>
                  </a:lnTo>
                  <a:lnTo>
                    <a:pt x="131" y="11"/>
                  </a:lnTo>
                  <a:lnTo>
                    <a:pt x="128" y="114"/>
                  </a:lnTo>
                  <a:lnTo>
                    <a:pt x="128" y="128"/>
                  </a:lnTo>
                  <a:lnTo>
                    <a:pt x="125" y="139"/>
                  </a:lnTo>
                  <a:lnTo>
                    <a:pt x="119" y="150"/>
                  </a:lnTo>
                  <a:lnTo>
                    <a:pt x="111" y="156"/>
                  </a:lnTo>
                  <a:lnTo>
                    <a:pt x="102" y="162"/>
                  </a:lnTo>
                  <a:lnTo>
                    <a:pt x="94" y="167"/>
                  </a:lnTo>
                  <a:lnTo>
                    <a:pt x="71" y="170"/>
                  </a:lnTo>
                  <a:lnTo>
                    <a:pt x="51" y="167"/>
                  </a:lnTo>
                  <a:lnTo>
                    <a:pt x="40" y="165"/>
                  </a:lnTo>
                  <a:lnTo>
                    <a:pt x="31" y="159"/>
                  </a:lnTo>
                  <a:lnTo>
                    <a:pt x="20" y="150"/>
                  </a:lnTo>
                  <a:lnTo>
                    <a:pt x="14" y="142"/>
                  </a:lnTo>
                  <a:lnTo>
                    <a:pt x="9" y="128"/>
                  </a:lnTo>
                  <a:lnTo>
                    <a:pt x="9" y="114"/>
                  </a:lnTo>
                  <a:lnTo>
                    <a:pt x="9" y="11"/>
                  </a:lnTo>
                  <a:lnTo>
                    <a:pt x="6" y="3"/>
                  </a:lnTo>
                  <a:lnTo>
                    <a:pt x="0" y="0"/>
                  </a:lnTo>
                  <a:lnTo>
                    <a:pt x="40" y="0"/>
                  </a:lnTo>
                  <a:lnTo>
                    <a:pt x="34" y="3"/>
                  </a:lnTo>
                  <a:lnTo>
                    <a:pt x="31" y="1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800"/>
            </a:p>
          </p:txBody>
        </p:sp>
        <p:sp>
          <p:nvSpPr>
            <p:cNvPr id="18" name="Freeform 1717"/>
            <p:cNvSpPr>
              <a:spLocks/>
            </p:cNvSpPr>
            <p:nvPr/>
          </p:nvSpPr>
          <p:spPr bwMode="auto">
            <a:xfrm>
              <a:off x="3022" y="2866"/>
              <a:ext cx="153" cy="173"/>
            </a:xfrm>
            <a:custGeom>
              <a:avLst/>
              <a:gdLst>
                <a:gd name="T0" fmla="*/ 133 w 153"/>
                <a:gd name="T1" fmla="*/ 11 h 173"/>
                <a:gd name="T2" fmla="*/ 133 w 153"/>
                <a:gd name="T3" fmla="*/ 11 h 173"/>
                <a:gd name="T4" fmla="*/ 133 w 153"/>
                <a:gd name="T5" fmla="*/ 3 h 173"/>
                <a:gd name="T6" fmla="*/ 127 w 153"/>
                <a:gd name="T7" fmla="*/ 0 h 173"/>
                <a:gd name="T8" fmla="*/ 153 w 153"/>
                <a:gd name="T9" fmla="*/ 0 h 173"/>
                <a:gd name="T10" fmla="*/ 153 w 153"/>
                <a:gd name="T11" fmla="*/ 0 h 173"/>
                <a:gd name="T12" fmla="*/ 147 w 153"/>
                <a:gd name="T13" fmla="*/ 3 h 173"/>
                <a:gd name="T14" fmla="*/ 147 w 153"/>
                <a:gd name="T15" fmla="*/ 11 h 173"/>
                <a:gd name="T16" fmla="*/ 147 w 153"/>
                <a:gd name="T17" fmla="*/ 173 h 173"/>
                <a:gd name="T18" fmla="*/ 147 w 153"/>
                <a:gd name="T19" fmla="*/ 173 h 173"/>
                <a:gd name="T20" fmla="*/ 88 w 153"/>
                <a:gd name="T21" fmla="*/ 99 h 173"/>
                <a:gd name="T22" fmla="*/ 28 w 153"/>
                <a:gd name="T23" fmla="*/ 25 h 173"/>
                <a:gd name="T24" fmla="*/ 28 w 153"/>
                <a:gd name="T25" fmla="*/ 156 h 173"/>
                <a:gd name="T26" fmla="*/ 28 w 153"/>
                <a:gd name="T27" fmla="*/ 156 h 173"/>
                <a:gd name="T28" fmla="*/ 31 w 153"/>
                <a:gd name="T29" fmla="*/ 165 h 173"/>
                <a:gd name="T30" fmla="*/ 34 w 153"/>
                <a:gd name="T31" fmla="*/ 167 h 173"/>
                <a:gd name="T32" fmla="*/ 8 w 153"/>
                <a:gd name="T33" fmla="*/ 167 h 173"/>
                <a:gd name="T34" fmla="*/ 8 w 153"/>
                <a:gd name="T35" fmla="*/ 167 h 173"/>
                <a:gd name="T36" fmla="*/ 14 w 153"/>
                <a:gd name="T37" fmla="*/ 165 h 173"/>
                <a:gd name="T38" fmla="*/ 14 w 153"/>
                <a:gd name="T39" fmla="*/ 156 h 173"/>
                <a:gd name="T40" fmla="*/ 14 w 153"/>
                <a:gd name="T41" fmla="*/ 20 h 173"/>
                <a:gd name="T42" fmla="*/ 14 w 153"/>
                <a:gd name="T43" fmla="*/ 20 h 173"/>
                <a:gd name="T44" fmla="*/ 14 w 153"/>
                <a:gd name="T45" fmla="*/ 14 h 173"/>
                <a:gd name="T46" fmla="*/ 11 w 153"/>
                <a:gd name="T47" fmla="*/ 8 h 173"/>
                <a:gd name="T48" fmla="*/ 11 w 153"/>
                <a:gd name="T49" fmla="*/ 8 h 173"/>
                <a:gd name="T50" fmla="*/ 8 w 153"/>
                <a:gd name="T51" fmla="*/ 3 h 173"/>
                <a:gd name="T52" fmla="*/ 0 w 153"/>
                <a:gd name="T53" fmla="*/ 0 h 173"/>
                <a:gd name="T54" fmla="*/ 37 w 153"/>
                <a:gd name="T55" fmla="*/ 0 h 173"/>
                <a:gd name="T56" fmla="*/ 133 w 153"/>
                <a:gd name="T57" fmla="*/ 119 h 173"/>
                <a:gd name="T58" fmla="*/ 133 w 153"/>
                <a:gd name="T59" fmla="*/ 11 h 173"/>
                <a:gd name="T60" fmla="*/ 133 w 153"/>
                <a:gd name="T61" fmla="*/ 11 h 17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3" h="173">
                  <a:moveTo>
                    <a:pt x="133" y="11"/>
                  </a:moveTo>
                  <a:lnTo>
                    <a:pt x="133" y="11"/>
                  </a:lnTo>
                  <a:lnTo>
                    <a:pt x="133" y="3"/>
                  </a:lnTo>
                  <a:lnTo>
                    <a:pt x="127" y="0"/>
                  </a:lnTo>
                  <a:lnTo>
                    <a:pt x="153" y="0"/>
                  </a:lnTo>
                  <a:lnTo>
                    <a:pt x="147" y="3"/>
                  </a:lnTo>
                  <a:lnTo>
                    <a:pt x="147" y="11"/>
                  </a:lnTo>
                  <a:lnTo>
                    <a:pt x="147" y="173"/>
                  </a:lnTo>
                  <a:lnTo>
                    <a:pt x="88" y="99"/>
                  </a:lnTo>
                  <a:lnTo>
                    <a:pt x="28" y="25"/>
                  </a:lnTo>
                  <a:lnTo>
                    <a:pt x="28" y="156"/>
                  </a:lnTo>
                  <a:lnTo>
                    <a:pt x="31" y="165"/>
                  </a:lnTo>
                  <a:lnTo>
                    <a:pt x="34" y="167"/>
                  </a:lnTo>
                  <a:lnTo>
                    <a:pt x="8" y="167"/>
                  </a:lnTo>
                  <a:lnTo>
                    <a:pt x="14" y="165"/>
                  </a:lnTo>
                  <a:lnTo>
                    <a:pt x="14" y="156"/>
                  </a:lnTo>
                  <a:lnTo>
                    <a:pt x="14" y="20"/>
                  </a:lnTo>
                  <a:lnTo>
                    <a:pt x="14" y="14"/>
                  </a:lnTo>
                  <a:lnTo>
                    <a:pt x="11" y="8"/>
                  </a:lnTo>
                  <a:lnTo>
                    <a:pt x="8" y="3"/>
                  </a:lnTo>
                  <a:lnTo>
                    <a:pt x="0" y="0"/>
                  </a:lnTo>
                  <a:lnTo>
                    <a:pt x="37" y="0"/>
                  </a:lnTo>
                  <a:lnTo>
                    <a:pt x="133" y="119"/>
                  </a:lnTo>
                  <a:lnTo>
                    <a:pt x="133" y="1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800"/>
            </a:p>
          </p:txBody>
        </p:sp>
        <p:sp>
          <p:nvSpPr>
            <p:cNvPr id="19" name="Freeform 1718"/>
            <p:cNvSpPr>
              <a:spLocks/>
            </p:cNvSpPr>
            <p:nvPr/>
          </p:nvSpPr>
          <p:spPr bwMode="auto">
            <a:xfrm>
              <a:off x="3201" y="2866"/>
              <a:ext cx="37" cy="167"/>
            </a:xfrm>
            <a:custGeom>
              <a:avLst/>
              <a:gdLst>
                <a:gd name="T0" fmla="*/ 37 w 37"/>
                <a:gd name="T1" fmla="*/ 0 h 167"/>
                <a:gd name="T2" fmla="*/ 37 w 37"/>
                <a:gd name="T3" fmla="*/ 0 h 167"/>
                <a:gd name="T4" fmla="*/ 31 w 37"/>
                <a:gd name="T5" fmla="*/ 3 h 167"/>
                <a:gd name="T6" fmla="*/ 28 w 37"/>
                <a:gd name="T7" fmla="*/ 11 h 167"/>
                <a:gd name="T8" fmla="*/ 28 w 37"/>
                <a:gd name="T9" fmla="*/ 156 h 167"/>
                <a:gd name="T10" fmla="*/ 28 w 37"/>
                <a:gd name="T11" fmla="*/ 156 h 167"/>
                <a:gd name="T12" fmla="*/ 31 w 37"/>
                <a:gd name="T13" fmla="*/ 165 h 167"/>
                <a:gd name="T14" fmla="*/ 37 w 37"/>
                <a:gd name="T15" fmla="*/ 167 h 167"/>
                <a:gd name="T16" fmla="*/ 0 w 37"/>
                <a:gd name="T17" fmla="*/ 167 h 167"/>
                <a:gd name="T18" fmla="*/ 0 w 37"/>
                <a:gd name="T19" fmla="*/ 167 h 167"/>
                <a:gd name="T20" fmla="*/ 2 w 37"/>
                <a:gd name="T21" fmla="*/ 165 h 167"/>
                <a:gd name="T22" fmla="*/ 5 w 37"/>
                <a:gd name="T23" fmla="*/ 156 h 167"/>
                <a:gd name="T24" fmla="*/ 5 w 37"/>
                <a:gd name="T25" fmla="*/ 11 h 167"/>
                <a:gd name="T26" fmla="*/ 5 w 37"/>
                <a:gd name="T27" fmla="*/ 11 h 167"/>
                <a:gd name="T28" fmla="*/ 2 w 37"/>
                <a:gd name="T29" fmla="*/ 3 h 167"/>
                <a:gd name="T30" fmla="*/ 0 w 37"/>
                <a:gd name="T31" fmla="*/ 0 h 167"/>
                <a:gd name="T32" fmla="*/ 37 w 37"/>
                <a:gd name="T33" fmla="*/ 0 h 167"/>
                <a:gd name="T34" fmla="*/ 37 w 37"/>
                <a:gd name="T35" fmla="*/ 0 h 16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7" h="167">
                  <a:moveTo>
                    <a:pt x="37" y="0"/>
                  </a:moveTo>
                  <a:lnTo>
                    <a:pt x="37" y="0"/>
                  </a:lnTo>
                  <a:lnTo>
                    <a:pt x="31" y="3"/>
                  </a:lnTo>
                  <a:lnTo>
                    <a:pt x="28" y="11"/>
                  </a:lnTo>
                  <a:lnTo>
                    <a:pt x="28" y="156"/>
                  </a:lnTo>
                  <a:lnTo>
                    <a:pt x="31" y="165"/>
                  </a:lnTo>
                  <a:lnTo>
                    <a:pt x="37" y="167"/>
                  </a:lnTo>
                  <a:lnTo>
                    <a:pt x="0" y="167"/>
                  </a:lnTo>
                  <a:lnTo>
                    <a:pt x="2" y="165"/>
                  </a:lnTo>
                  <a:lnTo>
                    <a:pt x="5" y="156"/>
                  </a:lnTo>
                  <a:lnTo>
                    <a:pt x="5" y="11"/>
                  </a:lnTo>
                  <a:lnTo>
                    <a:pt x="2" y="3"/>
                  </a:lnTo>
                  <a:lnTo>
                    <a:pt x="0" y="0"/>
                  </a:lnTo>
                  <a:lnTo>
                    <a:pt x="37"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800"/>
            </a:p>
          </p:txBody>
        </p:sp>
        <p:sp>
          <p:nvSpPr>
            <p:cNvPr id="20" name="Freeform 1719"/>
            <p:cNvSpPr>
              <a:spLocks/>
            </p:cNvSpPr>
            <p:nvPr/>
          </p:nvSpPr>
          <p:spPr bwMode="auto">
            <a:xfrm>
              <a:off x="3249" y="2866"/>
              <a:ext cx="153" cy="173"/>
            </a:xfrm>
            <a:custGeom>
              <a:avLst/>
              <a:gdLst>
                <a:gd name="T0" fmla="*/ 131 w 153"/>
                <a:gd name="T1" fmla="*/ 11 h 173"/>
                <a:gd name="T2" fmla="*/ 131 w 153"/>
                <a:gd name="T3" fmla="*/ 11 h 173"/>
                <a:gd name="T4" fmla="*/ 131 w 153"/>
                <a:gd name="T5" fmla="*/ 3 h 173"/>
                <a:gd name="T6" fmla="*/ 125 w 153"/>
                <a:gd name="T7" fmla="*/ 0 h 173"/>
                <a:gd name="T8" fmla="*/ 153 w 153"/>
                <a:gd name="T9" fmla="*/ 0 h 173"/>
                <a:gd name="T10" fmla="*/ 153 w 153"/>
                <a:gd name="T11" fmla="*/ 0 h 173"/>
                <a:gd name="T12" fmla="*/ 148 w 153"/>
                <a:gd name="T13" fmla="*/ 6 h 173"/>
                <a:gd name="T14" fmla="*/ 142 w 153"/>
                <a:gd name="T15" fmla="*/ 11 h 173"/>
                <a:gd name="T16" fmla="*/ 142 w 153"/>
                <a:gd name="T17" fmla="*/ 11 h 173"/>
                <a:gd name="T18" fmla="*/ 82 w 153"/>
                <a:gd name="T19" fmla="*/ 173 h 173"/>
                <a:gd name="T20" fmla="*/ 82 w 153"/>
                <a:gd name="T21" fmla="*/ 173 h 173"/>
                <a:gd name="T22" fmla="*/ 14 w 153"/>
                <a:gd name="T23" fmla="*/ 11 h 173"/>
                <a:gd name="T24" fmla="*/ 14 w 153"/>
                <a:gd name="T25" fmla="*/ 11 h 173"/>
                <a:gd name="T26" fmla="*/ 8 w 153"/>
                <a:gd name="T27" fmla="*/ 6 h 173"/>
                <a:gd name="T28" fmla="*/ 0 w 153"/>
                <a:gd name="T29" fmla="*/ 0 h 173"/>
                <a:gd name="T30" fmla="*/ 45 w 153"/>
                <a:gd name="T31" fmla="*/ 0 h 173"/>
                <a:gd name="T32" fmla="*/ 45 w 153"/>
                <a:gd name="T33" fmla="*/ 0 h 173"/>
                <a:gd name="T34" fmla="*/ 43 w 153"/>
                <a:gd name="T35" fmla="*/ 3 h 173"/>
                <a:gd name="T36" fmla="*/ 40 w 153"/>
                <a:gd name="T37" fmla="*/ 6 h 173"/>
                <a:gd name="T38" fmla="*/ 43 w 153"/>
                <a:gd name="T39" fmla="*/ 14 h 173"/>
                <a:gd name="T40" fmla="*/ 43 w 153"/>
                <a:gd name="T41" fmla="*/ 14 h 173"/>
                <a:gd name="T42" fmla="*/ 85 w 153"/>
                <a:gd name="T43" fmla="*/ 128 h 173"/>
                <a:gd name="T44" fmla="*/ 85 w 153"/>
                <a:gd name="T45" fmla="*/ 128 h 173"/>
                <a:gd name="T46" fmla="*/ 131 w 153"/>
                <a:gd name="T47" fmla="*/ 11 h 173"/>
                <a:gd name="T48" fmla="*/ 131 w 153"/>
                <a:gd name="T49" fmla="*/ 11 h 17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53" h="173">
                  <a:moveTo>
                    <a:pt x="131" y="11"/>
                  </a:moveTo>
                  <a:lnTo>
                    <a:pt x="131" y="11"/>
                  </a:lnTo>
                  <a:lnTo>
                    <a:pt x="131" y="3"/>
                  </a:lnTo>
                  <a:lnTo>
                    <a:pt x="125" y="0"/>
                  </a:lnTo>
                  <a:lnTo>
                    <a:pt x="153" y="0"/>
                  </a:lnTo>
                  <a:lnTo>
                    <a:pt x="148" y="6"/>
                  </a:lnTo>
                  <a:lnTo>
                    <a:pt x="142" y="11"/>
                  </a:lnTo>
                  <a:lnTo>
                    <a:pt x="82" y="173"/>
                  </a:lnTo>
                  <a:lnTo>
                    <a:pt x="14" y="11"/>
                  </a:lnTo>
                  <a:lnTo>
                    <a:pt x="8" y="6"/>
                  </a:lnTo>
                  <a:lnTo>
                    <a:pt x="0" y="0"/>
                  </a:lnTo>
                  <a:lnTo>
                    <a:pt x="45" y="0"/>
                  </a:lnTo>
                  <a:lnTo>
                    <a:pt x="43" y="3"/>
                  </a:lnTo>
                  <a:lnTo>
                    <a:pt x="40" y="6"/>
                  </a:lnTo>
                  <a:lnTo>
                    <a:pt x="43" y="14"/>
                  </a:lnTo>
                  <a:lnTo>
                    <a:pt x="85" y="128"/>
                  </a:lnTo>
                  <a:lnTo>
                    <a:pt x="131" y="1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800"/>
            </a:p>
          </p:txBody>
        </p:sp>
        <p:sp>
          <p:nvSpPr>
            <p:cNvPr id="21" name="Freeform 1720"/>
            <p:cNvSpPr>
              <a:spLocks/>
            </p:cNvSpPr>
            <p:nvPr/>
          </p:nvSpPr>
          <p:spPr bwMode="auto">
            <a:xfrm>
              <a:off x="3411" y="2866"/>
              <a:ext cx="105" cy="167"/>
            </a:xfrm>
            <a:custGeom>
              <a:avLst/>
              <a:gdLst>
                <a:gd name="T0" fmla="*/ 94 w 105"/>
                <a:gd name="T1" fmla="*/ 23 h 167"/>
                <a:gd name="T2" fmla="*/ 94 w 105"/>
                <a:gd name="T3" fmla="*/ 23 h 167"/>
                <a:gd name="T4" fmla="*/ 85 w 105"/>
                <a:gd name="T5" fmla="*/ 14 h 167"/>
                <a:gd name="T6" fmla="*/ 74 w 105"/>
                <a:gd name="T7" fmla="*/ 11 h 167"/>
                <a:gd name="T8" fmla="*/ 74 w 105"/>
                <a:gd name="T9" fmla="*/ 11 h 167"/>
                <a:gd name="T10" fmla="*/ 31 w 105"/>
                <a:gd name="T11" fmla="*/ 11 h 167"/>
                <a:gd name="T12" fmla="*/ 31 w 105"/>
                <a:gd name="T13" fmla="*/ 68 h 167"/>
                <a:gd name="T14" fmla="*/ 71 w 105"/>
                <a:gd name="T15" fmla="*/ 68 h 167"/>
                <a:gd name="T16" fmla="*/ 71 w 105"/>
                <a:gd name="T17" fmla="*/ 68 h 167"/>
                <a:gd name="T18" fmla="*/ 76 w 105"/>
                <a:gd name="T19" fmla="*/ 65 h 167"/>
                <a:gd name="T20" fmla="*/ 79 w 105"/>
                <a:gd name="T21" fmla="*/ 62 h 167"/>
                <a:gd name="T22" fmla="*/ 79 w 105"/>
                <a:gd name="T23" fmla="*/ 88 h 167"/>
                <a:gd name="T24" fmla="*/ 79 w 105"/>
                <a:gd name="T25" fmla="*/ 88 h 167"/>
                <a:gd name="T26" fmla="*/ 76 w 105"/>
                <a:gd name="T27" fmla="*/ 82 h 167"/>
                <a:gd name="T28" fmla="*/ 71 w 105"/>
                <a:gd name="T29" fmla="*/ 82 h 167"/>
                <a:gd name="T30" fmla="*/ 31 w 105"/>
                <a:gd name="T31" fmla="*/ 82 h 167"/>
                <a:gd name="T32" fmla="*/ 31 w 105"/>
                <a:gd name="T33" fmla="*/ 153 h 167"/>
                <a:gd name="T34" fmla="*/ 31 w 105"/>
                <a:gd name="T35" fmla="*/ 153 h 167"/>
                <a:gd name="T36" fmla="*/ 59 w 105"/>
                <a:gd name="T37" fmla="*/ 156 h 167"/>
                <a:gd name="T38" fmla="*/ 59 w 105"/>
                <a:gd name="T39" fmla="*/ 156 h 167"/>
                <a:gd name="T40" fmla="*/ 76 w 105"/>
                <a:gd name="T41" fmla="*/ 156 h 167"/>
                <a:gd name="T42" fmla="*/ 88 w 105"/>
                <a:gd name="T43" fmla="*/ 153 h 167"/>
                <a:gd name="T44" fmla="*/ 96 w 105"/>
                <a:gd name="T45" fmla="*/ 148 h 167"/>
                <a:gd name="T46" fmla="*/ 105 w 105"/>
                <a:gd name="T47" fmla="*/ 139 h 167"/>
                <a:gd name="T48" fmla="*/ 99 w 105"/>
                <a:gd name="T49" fmla="*/ 167 h 167"/>
                <a:gd name="T50" fmla="*/ 0 w 105"/>
                <a:gd name="T51" fmla="*/ 167 h 167"/>
                <a:gd name="T52" fmla="*/ 0 w 105"/>
                <a:gd name="T53" fmla="*/ 167 h 167"/>
                <a:gd name="T54" fmla="*/ 5 w 105"/>
                <a:gd name="T55" fmla="*/ 165 h 167"/>
                <a:gd name="T56" fmla="*/ 8 w 105"/>
                <a:gd name="T57" fmla="*/ 156 h 167"/>
                <a:gd name="T58" fmla="*/ 8 w 105"/>
                <a:gd name="T59" fmla="*/ 11 h 167"/>
                <a:gd name="T60" fmla="*/ 8 w 105"/>
                <a:gd name="T61" fmla="*/ 11 h 167"/>
                <a:gd name="T62" fmla="*/ 5 w 105"/>
                <a:gd name="T63" fmla="*/ 3 h 167"/>
                <a:gd name="T64" fmla="*/ 0 w 105"/>
                <a:gd name="T65" fmla="*/ 0 h 167"/>
                <a:gd name="T66" fmla="*/ 94 w 105"/>
                <a:gd name="T67" fmla="*/ 0 h 167"/>
                <a:gd name="T68" fmla="*/ 94 w 105"/>
                <a:gd name="T69" fmla="*/ 23 h 167"/>
                <a:gd name="T70" fmla="*/ 94 w 105"/>
                <a:gd name="T71" fmla="*/ 23 h 16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5" h="167">
                  <a:moveTo>
                    <a:pt x="94" y="23"/>
                  </a:moveTo>
                  <a:lnTo>
                    <a:pt x="94" y="23"/>
                  </a:lnTo>
                  <a:lnTo>
                    <a:pt x="85" y="14"/>
                  </a:lnTo>
                  <a:lnTo>
                    <a:pt x="74" y="11"/>
                  </a:lnTo>
                  <a:lnTo>
                    <a:pt x="31" y="11"/>
                  </a:lnTo>
                  <a:lnTo>
                    <a:pt x="31" y="68"/>
                  </a:lnTo>
                  <a:lnTo>
                    <a:pt x="71" y="68"/>
                  </a:lnTo>
                  <a:lnTo>
                    <a:pt x="76" y="65"/>
                  </a:lnTo>
                  <a:lnTo>
                    <a:pt x="79" y="62"/>
                  </a:lnTo>
                  <a:lnTo>
                    <a:pt x="79" y="88"/>
                  </a:lnTo>
                  <a:lnTo>
                    <a:pt x="76" y="82"/>
                  </a:lnTo>
                  <a:lnTo>
                    <a:pt x="71" y="82"/>
                  </a:lnTo>
                  <a:lnTo>
                    <a:pt x="31" y="82"/>
                  </a:lnTo>
                  <a:lnTo>
                    <a:pt x="31" y="153"/>
                  </a:lnTo>
                  <a:lnTo>
                    <a:pt x="59" y="156"/>
                  </a:lnTo>
                  <a:lnTo>
                    <a:pt x="76" y="156"/>
                  </a:lnTo>
                  <a:lnTo>
                    <a:pt x="88" y="153"/>
                  </a:lnTo>
                  <a:lnTo>
                    <a:pt x="96" y="148"/>
                  </a:lnTo>
                  <a:lnTo>
                    <a:pt x="105" y="139"/>
                  </a:lnTo>
                  <a:lnTo>
                    <a:pt x="99" y="167"/>
                  </a:lnTo>
                  <a:lnTo>
                    <a:pt x="0" y="167"/>
                  </a:lnTo>
                  <a:lnTo>
                    <a:pt x="5" y="165"/>
                  </a:lnTo>
                  <a:lnTo>
                    <a:pt x="8" y="156"/>
                  </a:lnTo>
                  <a:lnTo>
                    <a:pt x="8" y="11"/>
                  </a:lnTo>
                  <a:lnTo>
                    <a:pt x="5" y="3"/>
                  </a:lnTo>
                  <a:lnTo>
                    <a:pt x="0" y="0"/>
                  </a:lnTo>
                  <a:lnTo>
                    <a:pt x="94" y="0"/>
                  </a:lnTo>
                  <a:lnTo>
                    <a:pt x="94" y="2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800"/>
            </a:p>
          </p:txBody>
        </p:sp>
        <p:sp>
          <p:nvSpPr>
            <p:cNvPr id="22" name="Freeform 1721"/>
            <p:cNvSpPr>
              <a:spLocks noEditPoints="1"/>
            </p:cNvSpPr>
            <p:nvPr/>
          </p:nvSpPr>
          <p:spPr bwMode="auto">
            <a:xfrm>
              <a:off x="3527" y="2866"/>
              <a:ext cx="145" cy="167"/>
            </a:xfrm>
            <a:custGeom>
              <a:avLst/>
              <a:gdLst>
                <a:gd name="T0" fmla="*/ 68 w 145"/>
                <a:gd name="T1" fmla="*/ 82 h 167"/>
                <a:gd name="T2" fmla="*/ 85 w 145"/>
                <a:gd name="T3" fmla="*/ 91 h 167"/>
                <a:gd name="T4" fmla="*/ 94 w 145"/>
                <a:gd name="T5" fmla="*/ 102 h 167"/>
                <a:gd name="T6" fmla="*/ 120 w 145"/>
                <a:gd name="T7" fmla="*/ 145 h 167"/>
                <a:gd name="T8" fmla="*/ 131 w 145"/>
                <a:gd name="T9" fmla="*/ 159 h 167"/>
                <a:gd name="T10" fmla="*/ 145 w 145"/>
                <a:gd name="T11" fmla="*/ 167 h 167"/>
                <a:gd name="T12" fmla="*/ 120 w 145"/>
                <a:gd name="T13" fmla="*/ 167 h 167"/>
                <a:gd name="T14" fmla="*/ 108 w 145"/>
                <a:gd name="T15" fmla="*/ 165 h 167"/>
                <a:gd name="T16" fmla="*/ 100 w 145"/>
                <a:gd name="T17" fmla="*/ 156 h 167"/>
                <a:gd name="T18" fmla="*/ 71 w 145"/>
                <a:gd name="T19" fmla="*/ 111 h 167"/>
                <a:gd name="T20" fmla="*/ 54 w 145"/>
                <a:gd name="T21" fmla="*/ 91 h 167"/>
                <a:gd name="T22" fmla="*/ 46 w 145"/>
                <a:gd name="T23" fmla="*/ 91 h 167"/>
                <a:gd name="T24" fmla="*/ 32 w 145"/>
                <a:gd name="T25" fmla="*/ 156 h 167"/>
                <a:gd name="T26" fmla="*/ 34 w 145"/>
                <a:gd name="T27" fmla="*/ 165 h 167"/>
                <a:gd name="T28" fmla="*/ 0 w 145"/>
                <a:gd name="T29" fmla="*/ 167 h 167"/>
                <a:gd name="T30" fmla="*/ 6 w 145"/>
                <a:gd name="T31" fmla="*/ 165 h 167"/>
                <a:gd name="T32" fmla="*/ 9 w 145"/>
                <a:gd name="T33" fmla="*/ 11 h 167"/>
                <a:gd name="T34" fmla="*/ 6 w 145"/>
                <a:gd name="T35" fmla="*/ 3 h 167"/>
                <a:gd name="T36" fmla="*/ 49 w 145"/>
                <a:gd name="T37" fmla="*/ 0 h 167"/>
                <a:gd name="T38" fmla="*/ 66 w 145"/>
                <a:gd name="T39" fmla="*/ 0 h 167"/>
                <a:gd name="T40" fmla="*/ 88 w 145"/>
                <a:gd name="T41" fmla="*/ 8 h 167"/>
                <a:gd name="T42" fmla="*/ 103 w 145"/>
                <a:gd name="T43" fmla="*/ 20 h 167"/>
                <a:gd name="T44" fmla="*/ 108 w 145"/>
                <a:gd name="T45" fmla="*/ 40 h 167"/>
                <a:gd name="T46" fmla="*/ 108 w 145"/>
                <a:gd name="T47" fmla="*/ 51 h 167"/>
                <a:gd name="T48" fmla="*/ 100 w 145"/>
                <a:gd name="T49" fmla="*/ 65 h 167"/>
                <a:gd name="T50" fmla="*/ 83 w 145"/>
                <a:gd name="T51" fmla="*/ 79 h 167"/>
                <a:gd name="T52" fmla="*/ 68 w 145"/>
                <a:gd name="T53" fmla="*/ 82 h 167"/>
                <a:gd name="T54" fmla="*/ 32 w 145"/>
                <a:gd name="T55" fmla="*/ 77 h 167"/>
                <a:gd name="T56" fmla="*/ 46 w 145"/>
                <a:gd name="T57" fmla="*/ 77 h 167"/>
                <a:gd name="T58" fmla="*/ 60 w 145"/>
                <a:gd name="T59" fmla="*/ 77 h 167"/>
                <a:gd name="T60" fmla="*/ 77 w 145"/>
                <a:gd name="T61" fmla="*/ 65 h 167"/>
                <a:gd name="T62" fmla="*/ 83 w 145"/>
                <a:gd name="T63" fmla="*/ 51 h 167"/>
                <a:gd name="T64" fmla="*/ 83 w 145"/>
                <a:gd name="T65" fmla="*/ 42 h 167"/>
                <a:gd name="T66" fmla="*/ 77 w 145"/>
                <a:gd name="T67" fmla="*/ 20 h 167"/>
                <a:gd name="T68" fmla="*/ 60 w 145"/>
                <a:gd name="T69" fmla="*/ 11 h 167"/>
                <a:gd name="T70" fmla="*/ 49 w 145"/>
                <a:gd name="T71" fmla="*/ 8 h 167"/>
                <a:gd name="T72" fmla="*/ 32 w 145"/>
                <a:gd name="T73" fmla="*/ 11 h 16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45" h="167">
                  <a:moveTo>
                    <a:pt x="68" y="82"/>
                  </a:moveTo>
                  <a:lnTo>
                    <a:pt x="68" y="82"/>
                  </a:lnTo>
                  <a:lnTo>
                    <a:pt x="77" y="85"/>
                  </a:lnTo>
                  <a:lnTo>
                    <a:pt x="85" y="91"/>
                  </a:lnTo>
                  <a:lnTo>
                    <a:pt x="94" y="102"/>
                  </a:lnTo>
                  <a:lnTo>
                    <a:pt x="108" y="125"/>
                  </a:lnTo>
                  <a:lnTo>
                    <a:pt x="120" y="145"/>
                  </a:lnTo>
                  <a:lnTo>
                    <a:pt x="131" y="159"/>
                  </a:lnTo>
                  <a:lnTo>
                    <a:pt x="139" y="165"/>
                  </a:lnTo>
                  <a:lnTo>
                    <a:pt x="145" y="167"/>
                  </a:lnTo>
                  <a:lnTo>
                    <a:pt x="120" y="167"/>
                  </a:lnTo>
                  <a:lnTo>
                    <a:pt x="114" y="167"/>
                  </a:lnTo>
                  <a:lnTo>
                    <a:pt x="108" y="165"/>
                  </a:lnTo>
                  <a:lnTo>
                    <a:pt x="100" y="156"/>
                  </a:lnTo>
                  <a:lnTo>
                    <a:pt x="71" y="111"/>
                  </a:lnTo>
                  <a:lnTo>
                    <a:pt x="60" y="96"/>
                  </a:lnTo>
                  <a:lnTo>
                    <a:pt x="54" y="91"/>
                  </a:lnTo>
                  <a:lnTo>
                    <a:pt x="46" y="91"/>
                  </a:lnTo>
                  <a:lnTo>
                    <a:pt x="32" y="91"/>
                  </a:lnTo>
                  <a:lnTo>
                    <a:pt x="32" y="156"/>
                  </a:lnTo>
                  <a:lnTo>
                    <a:pt x="34" y="165"/>
                  </a:lnTo>
                  <a:lnTo>
                    <a:pt x="37" y="167"/>
                  </a:lnTo>
                  <a:lnTo>
                    <a:pt x="0" y="167"/>
                  </a:lnTo>
                  <a:lnTo>
                    <a:pt x="6" y="165"/>
                  </a:lnTo>
                  <a:lnTo>
                    <a:pt x="9" y="156"/>
                  </a:lnTo>
                  <a:lnTo>
                    <a:pt x="9" y="11"/>
                  </a:lnTo>
                  <a:lnTo>
                    <a:pt x="6" y="3"/>
                  </a:lnTo>
                  <a:lnTo>
                    <a:pt x="0" y="0"/>
                  </a:lnTo>
                  <a:lnTo>
                    <a:pt x="49" y="0"/>
                  </a:lnTo>
                  <a:lnTo>
                    <a:pt x="66" y="0"/>
                  </a:lnTo>
                  <a:lnTo>
                    <a:pt x="77" y="3"/>
                  </a:lnTo>
                  <a:lnTo>
                    <a:pt x="88" y="8"/>
                  </a:lnTo>
                  <a:lnTo>
                    <a:pt x="97" y="14"/>
                  </a:lnTo>
                  <a:lnTo>
                    <a:pt x="103" y="20"/>
                  </a:lnTo>
                  <a:lnTo>
                    <a:pt x="105" y="28"/>
                  </a:lnTo>
                  <a:lnTo>
                    <a:pt x="108" y="40"/>
                  </a:lnTo>
                  <a:lnTo>
                    <a:pt x="108" y="51"/>
                  </a:lnTo>
                  <a:lnTo>
                    <a:pt x="105" y="60"/>
                  </a:lnTo>
                  <a:lnTo>
                    <a:pt x="100" y="65"/>
                  </a:lnTo>
                  <a:lnTo>
                    <a:pt x="94" y="71"/>
                  </a:lnTo>
                  <a:lnTo>
                    <a:pt x="83" y="79"/>
                  </a:lnTo>
                  <a:lnTo>
                    <a:pt x="68" y="82"/>
                  </a:lnTo>
                  <a:close/>
                  <a:moveTo>
                    <a:pt x="32" y="11"/>
                  </a:moveTo>
                  <a:lnTo>
                    <a:pt x="32" y="77"/>
                  </a:lnTo>
                  <a:lnTo>
                    <a:pt x="46" y="77"/>
                  </a:lnTo>
                  <a:lnTo>
                    <a:pt x="60" y="77"/>
                  </a:lnTo>
                  <a:lnTo>
                    <a:pt x="71" y="68"/>
                  </a:lnTo>
                  <a:lnTo>
                    <a:pt x="77" y="65"/>
                  </a:lnTo>
                  <a:lnTo>
                    <a:pt x="80" y="57"/>
                  </a:lnTo>
                  <a:lnTo>
                    <a:pt x="83" y="51"/>
                  </a:lnTo>
                  <a:lnTo>
                    <a:pt x="83" y="42"/>
                  </a:lnTo>
                  <a:lnTo>
                    <a:pt x="83" y="31"/>
                  </a:lnTo>
                  <a:lnTo>
                    <a:pt x="77" y="20"/>
                  </a:lnTo>
                  <a:lnTo>
                    <a:pt x="66" y="11"/>
                  </a:lnTo>
                  <a:lnTo>
                    <a:pt x="60" y="11"/>
                  </a:lnTo>
                  <a:lnTo>
                    <a:pt x="49" y="8"/>
                  </a:lnTo>
                  <a:lnTo>
                    <a:pt x="32" y="1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800"/>
            </a:p>
          </p:txBody>
        </p:sp>
        <p:sp>
          <p:nvSpPr>
            <p:cNvPr id="23" name="Freeform 1722"/>
            <p:cNvSpPr>
              <a:spLocks/>
            </p:cNvSpPr>
            <p:nvPr/>
          </p:nvSpPr>
          <p:spPr bwMode="auto">
            <a:xfrm>
              <a:off x="3672" y="2863"/>
              <a:ext cx="102" cy="173"/>
            </a:xfrm>
            <a:custGeom>
              <a:avLst/>
              <a:gdLst>
                <a:gd name="T0" fmla="*/ 102 w 102"/>
                <a:gd name="T1" fmla="*/ 122 h 173"/>
                <a:gd name="T2" fmla="*/ 97 w 102"/>
                <a:gd name="T3" fmla="*/ 142 h 173"/>
                <a:gd name="T4" fmla="*/ 85 w 102"/>
                <a:gd name="T5" fmla="*/ 159 h 173"/>
                <a:gd name="T6" fmla="*/ 68 w 102"/>
                <a:gd name="T7" fmla="*/ 170 h 173"/>
                <a:gd name="T8" fmla="*/ 48 w 102"/>
                <a:gd name="T9" fmla="*/ 173 h 173"/>
                <a:gd name="T10" fmla="*/ 34 w 102"/>
                <a:gd name="T11" fmla="*/ 170 h 173"/>
                <a:gd name="T12" fmla="*/ 3 w 102"/>
                <a:gd name="T13" fmla="*/ 159 h 173"/>
                <a:gd name="T14" fmla="*/ 0 w 102"/>
                <a:gd name="T15" fmla="*/ 122 h 173"/>
                <a:gd name="T16" fmla="*/ 14 w 102"/>
                <a:gd name="T17" fmla="*/ 148 h 173"/>
                <a:gd name="T18" fmla="*/ 37 w 102"/>
                <a:gd name="T19" fmla="*/ 162 h 173"/>
                <a:gd name="T20" fmla="*/ 46 w 102"/>
                <a:gd name="T21" fmla="*/ 162 h 173"/>
                <a:gd name="T22" fmla="*/ 63 w 102"/>
                <a:gd name="T23" fmla="*/ 159 h 173"/>
                <a:gd name="T24" fmla="*/ 74 w 102"/>
                <a:gd name="T25" fmla="*/ 151 h 173"/>
                <a:gd name="T26" fmla="*/ 80 w 102"/>
                <a:gd name="T27" fmla="*/ 131 h 173"/>
                <a:gd name="T28" fmla="*/ 80 w 102"/>
                <a:gd name="T29" fmla="*/ 122 h 173"/>
                <a:gd name="T30" fmla="*/ 68 w 102"/>
                <a:gd name="T31" fmla="*/ 105 h 173"/>
                <a:gd name="T32" fmla="*/ 37 w 102"/>
                <a:gd name="T33" fmla="*/ 88 h 173"/>
                <a:gd name="T34" fmla="*/ 23 w 102"/>
                <a:gd name="T35" fmla="*/ 80 h 173"/>
                <a:gd name="T36" fmla="*/ 3 w 102"/>
                <a:gd name="T37" fmla="*/ 57 h 173"/>
                <a:gd name="T38" fmla="*/ 3 w 102"/>
                <a:gd name="T39" fmla="*/ 43 h 173"/>
                <a:gd name="T40" fmla="*/ 6 w 102"/>
                <a:gd name="T41" fmla="*/ 26 h 173"/>
                <a:gd name="T42" fmla="*/ 20 w 102"/>
                <a:gd name="T43" fmla="*/ 11 h 173"/>
                <a:gd name="T44" fmla="*/ 54 w 102"/>
                <a:gd name="T45" fmla="*/ 0 h 173"/>
                <a:gd name="T46" fmla="*/ 71 w 102"/>
                <a:gd name="T47" fmla="*/ 3 h 173"/>
                <a:gd name="T48" fmla="*/ 88 w 102"/>
                <a:gd name="T49" fmla="*/ 9 h 173"/>
                <a:gd name="T50" fmla="*/ 91 w 102"/>
                <a:gd name="T51" fmla="*/ 43 h 173"/>
                <a:gd name="T52" fmla="*/ 77 w 102"/>
                <a:gd name="T53" fmla="*/ 23 h 173"/>
                <a:gd name="T54" fmla="*/ 57 w 102"/>
                <a:gd name="T55" fmla="*/ 11 h 173"/>
                <a:gd name="T56" fmla="*/ 48 w 102"/>
                <a:gd name="T57" fmla="*/ 11 h 173"/>
                <a:gd name="T58" fmla="*/ 29 w 102"/>
                <a:gd name="T59" fmla="*/ 20 h 173"/>
                <a:gd name="T60" fmla="*/ 23 w 102"/>
                <a:gd name="T61" fmla="*/ 37 h 173"/>
                <a:gd name="T62" fmla="*/ 23 w 102"/>
                <a:gd name="T63" fmla="*/ 45 h 173"/>
                <a:gd name="T64" fmla="*/ 40 w 102"/>
                <a:gd name="T65" fmla="*/ 63 h 173"/>
                <a:gd name="T66" fmla="*/ 57 w 102"/>
                <a:gd name="T67" fmla="*/ 68 h 173"/>
                <a:gd name="T68" fmla="*/ 88 w 102"/>
                <a:gd name="T69" fmla="*/ 88 h 173"/>
                <a:gd name="T70" fmla="*/ 100 w 102"/>
                <a:gd name="T71" fmla="*/ 102 h 173"/>
                <a:gd name="T72" fmla="*/ 102 w 102"/>
                <a:gd name="T73" fmla="*/ 122 h 17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02" h="173">
                  <a:moveTo>
                    <a:pt x="102" y="122"/>
                  </a:moveTo>
                  <a:lnTo>
                    <a:pt x="102" y="122"/>
                  </a:lnTo>
                  <a:lnTo>
                    <a:pt x="102" y="134"/>
                  </a:lnTo>
                  <a:lnTo>
                    <a:pt x="97" y="142"/>
                  </a:lnTo>
                  <a:lnTo>
                    <a:pt x="91" y="151"/>
                  </a:lnTo>
                  <a:lnTo>
                    <a:pt x="85" y="159"/>
                  </a:lnTo>
                  <a:lnTo>
                    <a:pt x="77" y="165"/>
                  </a:lnTo>
                  <a:lnTo>
                    <a:pt x="68" y="170"/>
                  </a:lnTo>
                  <a:lnTo>
                    <a:pt x="57" y="173"/>
                  </a:lnTo>
                  <a:lnTo>
                    <a:pt x="48" y="173"/>
                  </a:lnTo>
                  <a:lnTo>
                    <a:pt x="34" y="170"/>
                  </a:lnTo>
                  <a:lnTo>
                    <a:pt x="20" y="168"/>
                  </a:lnTo>
                  <a:lnTo>
                    <a:pt x="3" y="159"/>
                  </a:lnTo>
                  <a:lnTo>
                    <a:pt x="0" y="122"/>
                  </a:lnTo>
                  <a:lnTo>
                    <a:pt x="6" y="136"/>
                  </a:lnTo>
                  <a:lnTo>
                    <a:pt x="14" y="148"/>
                  </a:lnTo>
                  <a:lnTo>
                    <a:pt x="29" y="159"/>
                  </a:lnTo>
                  <a:lnTo>
                    <a:pt x="37" y="162"/>
                  </a:lnTo>
                  <a:lnTo>
                    <a:pt x="46" y="162"/>
                  </a:lnTo>
                  <a:lnTo>
                    <a:pt x="54" y="162"/>
                  </a:lnTo>
                  <a:lnTo>
                    <a:pt x="63" y="159"/>
                  </a:lnTo>
                  <a:lnTo>
                    <a:pt x="68" y="156"/>
                  </a:lnTo>
                  <a:lnTo>
                    <a:pt x="74" y="151"/>
                  </a:lnTo>
                  <a:lnTo>
                    <a:pt x="80" y="139"/>
                  </a:lnTo>
                  <a:lnTo>
                    <a:pt x="80" y="131"/>
                  </a:lnTo>
                  <a:lnTo>
                    <a:pt x="80" y="122"/>
                  </a:lnTo>
                  <a:lnTo>
                    <a:pt x="77" y="114"/>
                  </a:lnTo>
                  <a:lnTo>
                    <a:pt x="68" y="105"/>
                  </a:lnTo>
                  <a:lnTo>
                    <a:pt x="54" y="97"/>
                  </a:lnTo>
                  <a:lnTo>
                    <a:pt x="37" y="88"/>
                  </a:lnTo>
                  <a:lnTo>
                    <a:pt x="23" y="80"/>
                  </a:lnTo>
                  <a:lnTo>
                    <a:pt x="11" y="68"/>
                  </a:lnTo>
                  <a:lnTo>
                    <a:pt x="3" y="57"/>
                  </a:lnTo>
                  <a:lnTo>
                    <a:pt x="3" y="43"/>
                  </a:lnTo>
                  <a:lnTo>
                    <a:pt x="3" y="34"/>
                  </a:lnTo>
                  <a:lnTo>
                    <a:pt x="6" y="26"/>
                  </a:lnTo>
                  <a:lnTo>
                    <a:pt x="11" y="17"/>
                  </a:lnTo>
                  <a:lnTo>
                    <a:pt x="20" y="11"/>
                  </a:lnTo>
                  <a:lnTo>
                    <a:pt x="34" y="3"/>
                  </a:lnTo>
                  <a:lnTo>
                    <a:pt x="54" y="0"/>
                  </a:lnTo>
                  <a:lnTo>
                    <a:pt x="71" y="3"/>
                  </a:lnTo>
                  <a:lnTo>
                    <a:pt x="80" y="6"/>
                  </a:lnTo>
                  <a:lnTo>
                    <a:pt x="88" y="9"/>
                  </a:lnTo>
                  <a:lnTo>
                    <a:pt x="91" y="43"/>
                  </a:lnTo>
                  <a:lnTo>
                    <a:pt x="85" y="31"/>
                  </a:lnTo>
                  <a:lnTo>
                    <a:pt x="77" y="23"/>
                  </a:lnTo>
                  <a:lnTo>
                    <a:pt x="65" y="14"/>
                  </a:lnTo>
                  <a:lnTo>
                    <a:pt x="57" y="11"/>
                  </a:lnTo>
                  <a:lnTo>
                    <a:pt x="48" y="11"/>
                  </a:lnTo>
                  <a:lnTo>
                    <a:pt x="37" y="11"/>
                  </a:lnTo>
                  <a:lnTo>
                    <a:pt x="29" y="20"/>
                  </a:lnTo>
                  <a:lnTo>
                    <a:pt x="23" y="28"/>
                  </a:lnTo>
                  <a:lnTo>
                    <a:pt x="23" y="37"/>
                  </a:lnTo>
                  <a:lnTo>
                    <a:pt x="23" y="45"/>
                  </a:lnTo>
                  <a:lnTo>
                    <a:pt x="31" y="54"/>
                  </a:lnTo>
                  <a:lnTo>
                    <a:pt x="40" y="63"/>
                  </a:lnTo>
                  <a:lnTo>
                    <a:pt x="57" y="68"/>
                  </a:lnTo>
                  <a:lnTo>
                    <a:pt x="74" y="77"/>
                  </a:lnTo>
                  <a:lnTo>
                    <a:pt x="88" y="88"/>
                  </a:lnTo>
                  <a:lnTo>
                    <a:pt x="94" y="94"/>
                  </a:lnTo>
                  <a:lnTo>
                    <a:pt x="100" y="102"/>
                  </a:lnTo>
                  <a:lnTo>
                    <a:pt x="102" y="111"/>
                  </a:lnTo>
                  <a:lnTo>
                    <a:pt x="102" y="12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800"/>
            </a:p>
          </p:txBody>
        </p:sp>
        <p:sp>
          <p:nvSpPr>
            <p:cNvPr id="24" name="Freeform 1723"/>
            <p:cNvSpPr>
              <a:spLocks/>
            </p:cNvSpPr>
            <p:nvPr/>
          </p:nvSpPr>
          <p:spPr bwMode="auto">
            <a:xfrm>
              <a:off x="3791" y="2866"/>
              <a:ext cx="37" cy="167"/>
            </a:xfrm>
            <a:custGeom>
              <a:avLst/>
              <a:gdLst>
                <a:gd name="T0" fmla="*/ 37 w 37"/>
                <a:gd name="T1" fmla="*/ 0 h 167"/>
                <a:gd name="T2" fmla="*/ 37 w 37"/>
                <a:gd name="T3" fmla="*/ 0 h 167"/>
                <a:gd name="T4" fmla="*/ 32 w 37"/>
                <a:gd name="T5" fmla="*/ 3 h 167"/>
                <a:gd name="T6" fmla="*/ 29 w 37"/>
                <a:gd name="T7" fmla="*/ 11 h 167"/>
                <a:gd name="T8" fmla="*/ 29 w 37"/>
                <a:gd name="T9" fmla="*/ 156 h 167"/>
                <a:gd name="T10" fmla="*/ 29 w 37"/>
                <a:gd name="T11" fmla="*/ 156 h 167"/>
                <a:gd name="T12" fmla="*/ 32 w 37"/>
                <a:gd name="T13" fmla="*/ 165 h 167"/>
                <a:gd name="T14" fmla="*/ 37 w 37"/>
                <a:gd name="T15" fmla="*/ 167 h 167"/>
                <a:gd name="T16" fmla="*/ 0 w 37"/>
                <a:gd name="T17" fmla="*/ 167 h 167"/>
                <a:gd name="T18" fmla="*/ 0 w 37"/>
                <a:gd name="T19" fmla="*/ 167 h 167"/>
                <a:gd name="T20" fmla="*/ 3 w 37"/>
                <a:gd name="T21" fmla="*/ 165 h 167"/>
                <a:gd name="T22" fmla="*/ 6 w 37"/>
                <a:gd name="T23" fmla="*/ 156 h 167"/>
                <a:gd name="T24" fmla="*/ 6 w 37"/>
                <a:gd name="T25" fmla="*/ 11 h 167"/>
                <a:gd name="T26" fmla="*/ 6 w 37"/>
                <a:gd name="T27" fmla="*/ 11 h 167"/>
                <a:gd name="T28" fmla="*/ 3 w 37"/>
                <a:gd name="T29" fmla="*/ 3 h 167"/>
                <a:gd name="T30" fmla="*/ 0 w 37"/>
                <a:gd name="T31" fmla="*/ 0 h 167"/>
                <a:gd name="T32" fmla="*/ 37 w 37"/>
                <a:gd name="T33" fmla="*/ 0 h 167"/>
                <a:gd name="T34" fmla="*/ 37 w 37"/>
                <a:gd name="T35" fmla="*/ 0 h 16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7" h="167">
                  <a:moveTo>
                    <a:pt x="37" y="0"/>
                  </a:moveTo>
                  <a:lnTo>
                    <a:pt x="37" y="0"/>
                  </a:lnTo>
                  <a:lnTo>
                    <a:pt x="32" y="3"/>
                  </a:lnTo>
                  <a:lnTo>
                    <a:pt x="29" y="11"/>
                  </a:lnTo>
                  <a:lnTo>
                    <a:pt x="29" y="156"/>
                  </a:lnTo>
                  <a:lnTo>
                    <a:pt x="32" y="165"/>
                  </a:lnTo>
                  <a:lnTo>
                    <a:pt x="37" y="167"/>
                  </a:lnTo>
                  <a:lnTo>
                    <a:pt x="0" y="167"/>
                  </a:lnTo>
                  <a:lnTo>
                    <a:pt x="3" y="165"/>
                  </a:lnTo>
                  <a:lnTo>
                    <a:pt x="6" y="156"/>
                  </a:lnTo>
                  <a:lnTo>
                    <a:pt x="6" y="11"/>
                  </a:lnTo>
                  <a:lnTo>
                    <a:pt x="3" y="3"/>
                  </a:lnTo>
                  <a:lnTo>
                    <a:pt x="0" y="0"/>
                  </a:lnTo>
                  <a:lnTo>
                    <a:pt x="37"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800"/>
            </a:p>
          </p:txBody>
        </p:sp>
        <p:sp>
          <p:nvSpPr>
            <p:cNvPr id="25" name="Freeform 1724"/>
            <p:cNvSpPr>
              <a:spLocks/>
            </p:cNvSpPr>
            <p:nvPr/>
          </p:nvSpPr>
          <p:spPr bwMode="auto">
            <a:xfrm>
              <a:off x="3840" y="2866"/>
              <a:ext cx="130" cy="167"/>
            </a:xfrm>
            <a:custGeom>
              <a:avLst/>
              <a:gdLst>
                <a:gd name="T0" fmla="*/ 79 w 130"/>
                <a:gd name="T1" fmla="*/ 11 h 167"/>
                <a:gd name="T2" fmla="*/ 79 w 130"/>
                <a:gd name="T3" fmla="*/ 156 h 167"/>
                <a:gd name="T4" fmla="*/ 79 w 130"/>
                <a:gd name="T5" fmla="*/ 156 h 167"/>
                <a:gd name="T6" fmla="*/ 79 w 130"/>
                <a:gd name="T7" fmla="*/ 165 h 167"/>
                <a:gd name="T8" fmla="*/ 85 w 130"/>
                <a:gd name="T9" fmla="*/ 167 h 167"/>
                <a:gd name="T10" fmla="*/ 48 w 130"/>
                <a:gd name="T11" fmla="*/ 167 h 167"/>
                <a:gd name="T12" fmla="*/ 48 w 130"/>
                <a:gd name="T13" fmla="*/ 167 h 167"/>
                <a:gd name="T14" fmla="*/ 54 w 130"/>
                <a:gd name="T15" fmla="*/ 165 h 167"/>
                <a:gd name="T16" fmla="*/ 54 w 130"/>
                <a:gd name="T17" fmla="*/ 156 h 167"/>
                <a:gd name="T18" fmla="*/ 54 w 130"/>
                <a:gd name="T19" fmla="*/ 11 h 167"/>
                <a:gd name="T20" fmla="*/ 54 w 130"/>
                <a:gd name="T21" fmla="*/ 11 h 167"/>
                <a:gd name="T22" fmla="*/ 14 w 130"/>
                <a:gd name="T23" fmla="*/ 14 h 167"/>
                <a:gd name="T24" fmla="*/ 14 w 130"/>
                <a:gd name="T25" fmla="*/ 14 h 167"/>
                <a:gd name="T26" fmla="*/ 11 w 130"/>
                <a:gd name="T27" fmla="*/ 14 h 167"/>
                <a:gd name="T28" fmla="*/ 5 w 130"/>
                <a:gd name="T29" fmla="*/ 17 h 167"/>
                <a:gd name="T30" fmla="*/ 0 w 130"/>
                <a:gd name="T31" fmla="*/ 23 h 167"/>
                <a:gd name="T32" fmla="*/ 0 w 130"/>
                <a:gd name="T33" fmla="*/ 0 h 167"/>
                <a:gd name="T34" fmla="*/ 130 w 130"/>
                <a:gd name="T35" fmla="*/ 0 h 167"/>
                <a:gd name="T36" fmla="*/ 130 w 130"/>
                <a:gd name="T37" fmla="*/ 23 h 167"/>
                <a:gd name="T38" fmla="*/ 130 w 130"/>
                <a:gd name="T39" fmla="*/ 23 h 167"/>
                <a:gd name="T40" fmla="*/ 128 w 130"/>
                <a:gd name="T41" fmla="*/ 17 h 167"/>
                <a:gd name="T42" fmla="*/ 119 w 130"/>
                <a:gd name="T43" fmla="*/ 14 h 167"/>
                <a:gd name="T44" fmla="*/ 119 w 130"/>
                <a:gd name="T45" fmla="*/ 14 h 167"/>
                <a:gd name="T46" fmla="*/ 79 w 130"/>
                <a:gd name="T47" fmla="*/ 11 h 167"/>
                <a:gd name="T48" fmla="*/ 79 w 130"/>
                <a:gd name="T49" fmla="*/ 11 h 16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30" h="167">
                  <a:moveTo>
                    <a:pt x="79" y="11"/>
                  </a:moveTo>
                  <a:lnTo>
                    <a:pt x="79" y="156"/>
                  </a:lnTo>
                  <a:lnTo>
                    <a:pt x="79" y="165"/>
                  </a:lnTo>
                  <a:lnTo>
                    <a:pt x="85" y="167"/>
                  </a:lnTo>
                  <a:lnTo>
                    <a:pt x="48" y="167"/>
                  </a:lnTo>
                  <a:lnTo>
                    <a:pt x="54" y="165"/>
                  </a:lnTo>
                  <a:lnTo>
                    <a:pt x="54" y="156"/>
                  </a:lnTo>
                  <a:lnTo>
                    <a:pt x="54" y="11"/>
                  </a:lnTo>
                  <a:lnTo>
                    <a:pt x="14" y="14"/>
                  </a:lnTo>
                  <a:lnTo>
                    <a:pt x="11" y="14"/>
                  </a:lnTo>
                  <a:lnTo>
                    <a:pt x="5" y="17"/>
                  </a:lnTo>
                  <a:lnTo>
                    <a:pt x="0" y="23"/>
                  </a:lnTo>
                  <a:lnTo>
                    <a:pt x="0" y="0"/>
                  </a:lnTo>
                  <a:lnTo>
                    <a:pt x="130" y="0"/>
                  </a:lnTo>
                  <a:lnTo>
                    <a:pt x="130" y="23"/>
                  </a:lnTo>
                  <a:lnTo>
                    <a:pt x="128" y="17"/>
                  </a:lnTo>
                  <a:lnTo>
                    <a:pt x="119" y="14"/>
                  </a:lnTo>
                  <a:lnTo>
                    <a:pt x="79" y="1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800"/>
            </a:p>
          </p:txBody>
        </p:sp>
        <p:sp>
          <p:nvSpPr>
            <p:cNvPr id="26" name="Freeform 1725"/>
            <p:cNvSpPr>
              <a:spLocks/>
            </p:cNvSpPr>
            <p:nvPr/>
          </p:nvSpPr>
          <p:spPr bwMode="auto">
            <a:xfrm>
              <a:off x="3976" y="2866"/>
              <a:ext cx="142" cy="167"/>
            </a:xfrm>
            <a:custGeom>
              <a:avLst/>
              <a:gdLst>
                <a:gd name="T0" fmla="*/ 142 w 142"/>
                <a:gd name="T1" fmla="*/ 0 h 167"/>
                <a:gd name="T2" fmla="*/ 142 w 142"/>
                <a:gd name="T3" fmla="*/ 0 h 167"/>
                <a:gd name="T4" fmla="*/ 131 w 142"/>
                <a:gd name="T5" fmla="*/ 6 h 167"/>
                <a:gd name="T6" fmla="*/ 125 w 142"/>
                <a:gd name="T7" fmla="*/ 14 h 167"/>
                <a:gd name="T8" fmla="*/ 85 w 142"/>
                <a:gd name="T9" fmla="*/ 88 h 167"/>
                <a:gd name="T10" fmla="*/ 85 w 142"/>
                <a:gd name="T11" fmla="*/ 156 h 167"/>
                <a:gd name="T12" fmla="*/ 85 w 142"/>
                <a:gd name="T13" fmla="*/ 156 h 167"/>
                <a:gd name="T14" fmla="*/ 88 w 142"/>
                <a:gd name="T15" fmla="*/ 165 h 167"/>
                <a:gd name="T16" fmla="*/ 97 w 142"/>
                <a:gd name="T17" fmla="*/ 167 h 167"/>
                <a:gd name="T18" fmla="*/ 54 w 142"/>
                <a:gd name="T19" fmla="*/ 167 h 167"/>
                <a:gd name="T20" fmla="*/ 54 w 142"/>
                <a:gd name="T21" fmla="*/ 167 h 167"/>
                <a:gd name="T22" fmla="*/ 60 w 142"/>
                <a:gd name="T23" fmla="*/ 165 h 167"/>
                <a:gd name="T24" fmla="*/ 63 w 142"/>
                <a:gd name="T25" fmla="*/ 162 h 167"/>
                <a:gd name="T26" fmla="*/ 63 w 142"/>
                <a:gd name="T27" fmla="*/ 156 h 167"/>
                <a:gd name="T28" fmla="*/ 63 w 142"/>
                <a:gd name="T29" fmla="*/ 88 h 167"/>
                <a:gd name="T30" fmla="*/ 14 w 142"/>
                <a:gd name="T31" fmla="*/ 11 h 167"/>
                <a:gd name="T32" fmla="*/ 14 w 142"/>
                <a:gd name="T33" fmla="*/ 11 h 167"/>
                <a:gd name="T34" fmla="*/ 9 w 142"/>
                <a:gd name="T35" fmla="*/ 6 h 167"/>
                <a:gd name="T36" fmla="*/ 0 w 142"/>
                <a:gd name="T37" fmla="*/ 0 h 167"/>
                <a:gd name="T38" fmla="*/ 48 w 142"/>
                <a:gd name="T39" fmla="*/ 0 h 167"/>
                <a:gd name="T40" fmla="*/ 48 w 142"/>
                <a:gd name="T41" fmla="*/ 0 h 167"/>
                <a:gd name="T42" fmla="*/ 45 w 142"/>
                <a:gd name="T43" fmla="*/ 0 h 167"/>
                <a:gd name="T44" fmla="*/ 43 w 142"/>
                <a:gd name="T45" fmla="*/ 3 h 167"/>
                <a:gd name="T46" fmla="*/ 43 w 142"/>
                <a:gd name="T47" fmla="*/ 8 h 167"/>
                <a:gd name="T48" fmla="*/ 45 w 142"/>
                <a:gd name="T49" fmla="*/ 14 h 167"/>
                <a:gd name="T50" fmla="*/ 80 w 142"/>
                <a:gd name="T51" fmla="*/ 77 h 167"/>
                <a:gd name="T52" fmla="*/ 114 w 142"/>
                <a:gd name="T53" fmla="*/ 11 h 167"/>
                <a:gd name="T54" fmla="*/ 114 w 142"/>
                <a:gd name="T55" fmla="*/ 11 h 167"/>
                <a:gd name="T56" fmla="*/ 114 w 142"/>
                <a:gd name="T57" fmla="*/ 6 h 167"/>
                <a:gd name="T58" fmla="*/ 114 w 142"/>
                <a:gd name="T59" fmla="*/ 3 h 167"/>
                <a:gd name="T60" fmla="*/ 108 w 142"/>
                <a:gd name="T61" fmla="*/ 0 h 167"/>
                <a:gd name="T62" fmla="*/ 142 w 142"/>
                <a:gd name="T63" fmla="*/ 0 h 167"/>
                <a:gd name="T64" fmla="*/ 142 w 142"/>
                <a:gd name="T65" fmla="*/ 0 h 1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42" h="167">
                  <a:moveTo>
                    <a:pt x="142" y="0"/>
                  </a:moveTo>
                  <a:lnTo>
                    <a:pt x="142" y="0"/>
                  </a:lnTo>
                  <a:lnTo>
                    <a:pt x="131" y="6"/>
                  </a:lnTo>
                  <a:lnTo>
                    <a:pt x="125" y="14"/>
                  </a:lnTo>
                  <a:lnTo>
                    <a:pt x="85" y="88"/>
                  </a:lnTo>
                  <a:lnTo>
                    <a:pt x="85" y="156"/>
                  </a:lnTo>
                  <a:lnTo>
                    <a:pt x="88" y="165"/>
                  </a:lnTo>
                  <a:lnTo>
                    <a:pt x="97" y="167"/>
                  </a:lnTo>
                  <a:lnTo>
                    <a:pt x="54" y="167"/>
                  </a:lnTo>
                  <a:lnTo>
                    <a:pt x="60" y="165"/>
                  </a:lnTo>
                  <a:lnTo>
                    <a:pt x="63" y="162"/>
                  </a:lnTo>
                  <a:lnTo>
                    <a:pt x="63" y="156"/>
                  </a:lnTo>
                  <a:lnTo>
                    <a:pt x="63" y="88"/>
                  </a:lnTo>
                  <a:lnTo>
                    <a:pt x="14" y="11"/>
                  </a:lnTo>
                  <a:lnTo>
                    <a:pt x="9" y="6"/>
                  </a:lnTo>
                  <a:lnTo>
                    <a:pt x="0" y="0"/>
                  </a:lnTo>
                  <a:lnTo>
                    <a:pt x="48" y="0"/>
                  </a:lnTo>
                  <a:lnTo>
                    <a:pt x="45" y="0"/>
                  </a:lnTo>
                  <a:lnTo>
                    <a:pt x="43" y="3"/>
                  </a:lnTo>
                  <a:lnTo>
                    <a:pt x="43" y="8"/>
                  </a:lnTo>
                  <a:lnTo>
                    <a:pt x="45" y="14"/>
                  </a:lnTo>
                  <a:lnTo>
                    <a:pt x="80" y="77"/>
                  </a:lnTo>
                  <a:lnTo>
                    <a:pt x="114" y="11"/>
                  </a:lnTo>
                  <a:lnTo>
                    <a:pt x="114" y="6"/>
                  </a:lnTo>
                  <a:lnTo>
                    <a:pt x="114" y="3"/>
                  </a:lnTo>
                  <a:lnTo>
                    <a:pt x="108" y="0"/>
                  </a:lnTo>
                  <a:lnTo>
                    <a:pt x="142"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800"/>
            </a:p>
          </p:txBody>
        </p:sp>
        <p:sp>
          <p:nvSpPr>
            <p:cNvPr id="27" name="Freeform 1726"/>
            <p:cNvSpPr>
              <a:spLocks noEditPoints="1"/>
            </p:cNvSpPr>
            <p:nvPr/>
          </p:nvSpPr>
          <p:spPr bwMode="auto">
            <a:xfrm>
              <a:off x="4192" y="2863"/>
              <a:ext cx="156" cy="173"/>
            </a:xfrm>
            <a:custGeom>
              <a:avLst/>
              <a:gdLst>
                <a:gd name="T0" fmla="*/ 77 w 156"/>
                <a:gd name="T1" fmla="*/ 173 h 173"/>
                <a:gd name="T2" fmla="*/ 48 w 156"/>
                <a:gd name="T3" fmla="*/ 165 h 173"/>
                <a:gd name="T4" fmla="*/ 23 w 156"/>
                <a:gd name="T5" fmla="*/ 148 h 173"/>
                <a:gd name="T6" fmla="*/ 6 w 156"/>
                <a:gd name="T7" fmla="*/ 119 h 173"/>
                <a:gd name="T8" fmla="*/ 0 w 156"/>
                <a:gd name="T9" fmla="*/ 85 h 173"/>
                <a:gd name="T10" fmla="*/ 3 w 156"/>
                <a:gd name="T11" fmla="*/ 68 h 173"/>
                <a:gd name="T12" fmla="*/ 14 w 156"/>
                <a:gd name="T13" fmla="*/ 40 h 173"/>
                <a:gd name="T14" fmla="*/ 34 w 156"/>
                <a:gd name="T15" fmla="*/ 14 h 173"/>
                <a:gd name="T16" fmla="*/ 62 w 156"/>
                <a:gd name="T17" fmla="*/ 3 h 173"/>
                <a:gd name="T18" fmla="*/ 82 w 156"/>
                <a:gd name="T19" fmla="*/ 0 h 173"/>
                <a:gd name="T20" fmla="*/ 108 w 156"/>
                <a:gd name="T21" fmla="*/ 6 h 173"/>
                <a:gd name="T22" fmla="*/ 133 w 156"/>
                <a:gd name="T23" fmla="*/ 23 h 173"/>
                <a:gd name="T24" fmla="*/ 150 w 156"/>
                <a:gd name="T25" fmla="*/ 51 h 173"/>
                <a:gd name="T26" fmla="*/ 156 w 156"/>
                <a:gd name="T27" fmla="*/ 88 h 173"/>
                <a:gd name="T28" fmla="*/ 156 w 156"/>
                <a:gd name="T29" fmla="*/ 108 h 173"/>
                <a:gd name="T30" fmla="*/ 142 w 156"/>
                <a:gd name="T31" fmla="*/ 139 h 173"/>
                <a:gd name="T32" fmla="*/ 119 w 156"/>
                <a:gd name="T33" fmla="*/ 162 h 173"/>
                <a:gd name="T34" fmla="*/ 91 w 156"/>
                <a:gd name="T35" fmla="*/ 173 h 173"/>
                <a:gd name="T36" fmla="*/ 77 w 156"/>
                <a:gd name="T37" fmla="*/ 173 h 173"/>
                <a:gd name="T38" fmla="*/ 25 w 156"/>
                <a:gd name="T39" fmla="*/ 82 h 173"/>
                <a:gd name="T40" fmla="*/ 31 w 156"/>
                <a:gd name="T41" fmla="*/ 119 h 173"/>
                <a:gd name="T42" fmla="*/ 43 w 156"/>
                <a:gd name="T43" fmla="*/ 142 h 173"/>
                <a:gd name="T44" fmla="*/ 60 w 156"/>
                <a:gd name="T45" fmla="*/ 156 h 173"/>
                <a:gd name="T46" fmla="*/ 79 w 156"/>
                <a:gd name="T47" fmla="*/ 162 h 173"/>
                <a:gd name="T48" fmla="*/ 91 w 156"/>
                <a:gd name="T49" fmla="*/ 159 h 173"/>
                <a:gd name="T50" fmla="*/ 111 w 156"/>
                <a:gd name="T51" fmla="*/ 151 h 173"/>
                <a:gd name="T52" fmla="*/ 122 w 156"/>
                <a:gd name="T53" fmla="*/ 131 h 173"/>
                <a:gd name="T54" fmla="*/ 131 w 156"/>
                <a:gd name="T55" fmla="*/ 105 h 173"/>
                <a:gd name="T56" fmla="*/ 131 w 156"/>
                <a:gd name="T57" fmla="*/ 88 h 173"/>
                <a:gd name="T58" fmla="*/ 128 w 156"/>
                <a:gd name="T59" fmla="*/ 57 h 173"/>
                <a:gd name="T60" fmla="*/ 116 w 156"/>
                <a:gd name="T61" fmla="*/ 31 h 173"/>
                <a:gd name="T62" fmla="*/ 102 w 156"/>
                <a:gd name="T63" fmla="*/ 17 h 173"/>
                <a:gd name="T64" fmla="*/ 79 w 156"/>
                <a:gd name="T65" fmla="*/ 11 h 173"/>
                <a:gd name="T66" fmla="*/ 68 w 156"/>
                <a:gd name="T67" fmla="*/ 11 h 173"/>
                <a:gd name="T68" fmla="*/ 48 w 156"/>
                <a:gd name="T69" fmla="*/ 23 h 173"/>
                <a:gd name="T70" fmla="*/ 34 w 156"/>
                <a:gd name="T71" fmla="*/ 40 h 173"/>
                <a:gd name="T72" fmla="*/ 28 w 156"/>
                <a:gd name="T73" fmla="*/ 65 h 173"/>
                <a:gd name="T74" fmla="*/ 25 w 156"/>
                <a:gd name="T75" fmla="*/ 82 h 17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56" h="173">
                  <a:moveTo>
                    <a:pt x="77" y="173"/>
                  </a:moveTo>
                  <a:lnTo>
                    <a:pt x="77" y="173"/>
                  </a:lnTo>
                  <a:lnTo>
                    <a:pt x="62" y="170"/>
                  </a:lnTo>
                  <a:lnTo>
                    <a:pt x="48" y="165"/>
                  </a:lnTo>
                  <a:lnTo>
                    <a:pt x="34" y="159"/>
                  </a:lnTo>
                  <a:lnTo>
                    <a:pt x="23" y="148"/>
                  </a:lnTo>
                  <a:lnTo>
                    <a:pt x="14" y="134"/>
                  </a:lnTo>
                  <a:lnTo>
                    <a:pt x="6" y="119"/>
                  </a:lnTo>
                  <a:lnTo>
                    <a:pt x="3" y="102"/>
                  </a:lnTo>
                  <a:lnTo>
                    <a:pt x="0" y="85"/>
                  </a:lnTo>
                  <a:lnTo>
                    <a:pt x="3" y="68"/>
                  </a:lnTo>
                  <a:lnTo>
                    <a:pt x="6" y="54"/>
                  </a:lnTo>
                  <a:lnTo>
                    <a:pt x="14" y="40"/>
                  </a:lnTo>
                  <a:lnTo>
                    <a:pt x="23" y="26"/>
                  </a:lnTo>
                  <a:lnTo>
                    <a:pt x="34" y="14"/>
                  </a:lnTo>
                  <a:lnTo>
                    <a:pt x="48" y="6"/>
                  </a:lnTo>
                  <a:lnTo>
                    <a:pt x="62" y="3"/>
                  </a:lnTo>
                  <a:lnTo>
                    <a:pt x="82" y="0"/>
                  </a:lnTo>
                  <a:lnTo>
                    <a:pt x="94" y="3"/>
                  </a:lnTo>
                  <a:lnTo>
                    <a:pt x="108" y="6"/>
                  </a:lnTo>
                  <a:lnTo>
                    <a:pt x="122" y="14"/>
                  </a:lnTo>
                  <a:lnTo>
                    <a:pt x="133" y="23"/>
                  </a:lnTo>
                  <a:lnTo>
                    <a:pt x="142" y="37"/>
                  </a:lnTo>
                  <a:lnTo>
                    <a:pt x="150" y="51"/>
                  </a:lnTo>
                  <a:lnTo>
                    <a:pt x="156" y="68"/>
                  </a:lnTo>
                  <a:lnTo>
                    <a:pt x="156" y="88"/>
                  </a:lnTo>
                  <a:lnTo>
                    <a:pt x="156" y="108"/>
                  </a:lnTo>
                  <a:lnTo>
                    <a:pt x="150" y="125"/>
                  </a:lnTo>
                  <a:lnTo>
                    <a:pt x="142" y="139"/>
                  </a:lnTo>
                  <a:lnTo>
                    <a:pt x="131" y="153"/>
                  </a:lnTo>
                  <a:lnTo>
                    <a:pt x="119" y="162"/>
                  </a:lnTo>
                  <a:lnTo>
                    <a:pt x="105" y="168"/>
                  </a:lnTo>
                  <a:lnTo>
                    <a:pt x="91" y="173"/>
                  </a:lnTo>
                  <a:lnTo>
                    <a:pt x="77" y="173"/>
                  </a:lnTo>
                  <a:close/>
                  <a:moveTo>
                    <a:pt x="25" y="82"/>
                  </a:moveTo>
                  <a:lnTo>
                    <a:pt x="25" y="82"/>
                  </a:lnTo>
                  <a:lnTo>
                    <a:pt x="28" y="102"/>
                  </a:lnTo>
                  <a:lnTo>
                    <a:pt x="31" y="119"/>
                  </a:lnTo>
                  <a:lnTo>
                    <a:pt x="37" y="131"/>
                  </a:lnTo>
                  <a:lnTo>
                    <a:pt x="43" y="142"/>
                  </a:lnTo>
                  <a:lnTo>
                    <a:pt x="51" y="151"/>
                  </a:lnTo>
                  <a:lnTo>
                    <a:pt x="60" y="156"/>
                  </a:lnTo>
                  <a:lnTo>
                    <a:pt x="71" y="159"/>
                  </a:lnTo>
                  <a:lnTo>
                    <a:pt x="79" y="162"/>
                  </a:lnTo>
                  <a:lnTo>
                    <a:pt x="91" y="159"/>
                  </a:lnTo>
                  <a:lnTo>
                    <a:pt x="102" y="156"/>
                  </a:lnTo>
                  <a:lnTo>
                    <a:pt x="111" y="151"/>
                  </a:lnTo>
                  <a:lnTo>
                    <a:pt x="116" y="142"/>
                  </a:lnTo>
                  <a:lnTo>
                    <a:pt x="122" y="131"/>
                  </a:lnTo>
                  <a:lnTo>
                    <a:pt x="128" y="119"/>
                  </a:lnTo>
                  <a:lnTo>
                    <a:pt x="131" y="105"/>
                  </a:lnTo>
                  <a:lnTo>
                    <a:pt x="131" y="88"/>
                  </a:lnTo>
                  <a:lnTo>
                    <a:pt x="131" y="71"/>
                  </a:lnTo>
                  <a:lnTo>
                    <a:pt x="128" y="57"/>
                  </a:lnTo>
                  <a:lnTo>
                    <a:pt x="122" y="43"/>
                  </a:lnTo>
                  <a:lnTo>
                    <a:pt x="116" y="31"/>
                  </a:lnTo>
                  <a:lnTo>
                    <a:pt x="111" y="23"/>
                  </a:lnTo>
                  <a:lnTo>
                    <a:pt x="102" y="17"/>
                  </a:lnTo>
                  <a:lnTo>
                    <a:pt x="91" y="11"/>
                  </a:lnTo>
                  <a:lnTo>
                    <a:pt x="79" y="11"/>
                  </a:lnTo>
                  <a:lnTo>
                    <a:pt x="68" y="11"/>
                  </a:lnTo>
                  <a:lnTo>
                    <a:pt x="57" y="14"/>
                  </a:lnTo>
                  <a:lnTo>
                    <a:pt x="48" y="23"/>
                  </a:lnTo>
                  <a:lnTo>
                    <a:pt x="40" y="28"/>
                  </a:lnTo>
                  <a:lnTo>
                    <a:pt x="34" y="40"/>
                  </a:lnTo>
                  <a:lnTo>
                    <a:pt x="31" y="51"/>
                  </a:lnTo>
                  <a:lnTo>
                    <a:pt x="28" y="65"/>
                  </a:lnTo>
                  <a:lnTo>
                    <a:pt x="25" y="8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800"/>
            </a:p>
          </p:txBody>
        </p:sp>
        <p:sp>
          <p:nvSpPr>
            <p:cNvPr id="28" name="Freeform 1727"/>
            <p:cNvSpPr>
              <a:spLocks/>
            </p:cNvSpPr>
            <p:nvPr/>
          </p:nvSpPr>
          <p:spPr bwMode="auto">
            <a:xfrm>
              <a:off x="4365" y="2866"/>
              <a:ext cx="100" cy="167"/>
            </a:xfrm>
            <a:custGeom>
              <a:avLst/>
              <a:gdLst>
                <a:gd name="T0" fmla="*/ 37 w 100"/>
                <a:gd name="T1" fmla="*/ 167 h 167"/>
                <a:gd name="T2" fmla="*/ 0 w 100"/>
                <a:gd name="T3" fmla="*/ 167 h 167"/>
                <a:gd name="T4" fmla="*/ 0 w 100"/>
                <a:gd name="T5" fmla="*/ 167 h 167"/>
                <a:gd name="T6" fmla="*/ 6 w 100"/>
                <a:gd name="T7" fmla="*/ 165 h 167"/>
                <a:gd name="T8" fmla="*/ 6 w 100"/>
                <a:gd name="T9" fmla="*/ 156 h 167"/>
                <a:gd name="T10" fmla="*/ 6 w 100"/>
                <a:gd name="T11" fmla="*/ 11 h 167"/>
                <a:gd name="T12" fmla="*/ 6 w 100"/>
                <a:gd name="T13" fmla="*/ 11 h 167"/>
                <a:gd name="T14" fmla="*/ 6 w 100"/>
                <a:gd name="T15" fmla="*/ 3 h 167"/>
                <a:gd name="T16" fmla="*/ 0 w 100"/>
                <a:gd name="T17" fmla="*/ 0 h 167"/>
                <a:gd name="T18" fmla="*/ 100 w 100"/>
                <a:gd name="T19" fmla="*/ 0 h 167"/>
                <a:gd name="T20" fmla="*/ 100 w 100"/>
                <a:gd name="T21" fmla="*/ 23 h 167"/>
                <a:gd name="T22" fmla="*/ 100 w 100"/>
                <a:gd name="T23" fmla="*/ 23 h 167"/>
                <a:gd name="T24" fmla="*/ 91 w 100"/>
                <a:gd name="T25" fmla="*/ 14 h 167"/>
                <a:gd name="T26" fmla="*/ 77 w 100"/>
                <a:gd name="T27" fmla="*/ 11 h 167"/>
                <a:gd name="T28" fmla="*/ 77 w 100"/>
                <a:gd name="T29" fmla="*/ 11 h 167"/>
                <a:gd name="T30" fmla="*/ 31 w 100"/>
                <a:gd name="T31" fmla="*/ 11 h 167"/>
                <a:gd name="T32" fmla="*/ 31 w 100"/>
                <a:gd name="T33" fmla="*/ 68 h 167"/>
                <a:gd name="T34" fmla="*/ 71 w 100"/>
                <a:gd name="T35" fmla="*/ 68 h 167"/>
                <a:gd name="T36" fmla="*/ 71 w 100"/>
                <a:gd name="T37" fmla="*/ 68 h 167"/>
                <a:gd name="T38" fmla="*/ 77 w 100"/>
                <a:gd name="T39" fmla="*/ 65 h 167"/>
                <a:gd name="T40" fmla="*/ 80 w 100"/>
                <a:gd name="T41" fmla="*/ 62 h 167"/>
                <a:gd name="T42" fmla="*/ 80 w 100"/>
                <a:gd name="T43" fmla="*/ 88 h 167"/>
                <a:gd name="T44" fmla="*/ 80 w 100"/>
                <a:gd name="T45" fmla="*/ 88 h 167"/>
                <a:gd name="T46" fmla="*/ 77 w 100"/>
                <a:gd name="T47" fmla="*/ 82 h 167"/>
                <a:gd name="T48" fmla="*/ 71 w 100"/>
                <a:gd name="T49" fmla="*/ 82 h 167"/>
                <a:gd name="T50" fmla="*/ 31 w 100"/>
                <a:gd name="T51" fmla="*/ 82 h 167"/>
                <a:gd name="T52" fmla="*/ 31 w 100"/>
                <a:gd name="T53" fmla="*/ 156 h 167"/>
                <a:gd name="T54" fmla="*/ 31 w 100"/>
                <a:gd name="T55" fmla="*/ 156 h 167"/>
                <a:gd name="T56" fmla="*/ 31 w 100"/>
                <a:gd name="T57" fmla="*/ 165 h 167"/>
                <a:gd name="T58" fmla="*/ 37 w 100"/>
                <a:gd name="T59" fmla="*/ 167 h 167"/>
                <a:gd name="T60" fmla="*/ 37 w 100"/>
                <a:gd name="T61" fmla="*/ 167 h 16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00" h="167">
                  <a:moveTo>
                    <a:pt x="37" y="167"/>
                  </a:moveTo>
                  <a:lnTo>
                    <a:pt x="0" y="167"/>
                  </a:lnTo>
                  <a:lnTo>
                    <a:pt x="6" y="165"/>
                  </a:lnTo>
                  <a:lnTo>
                    <a:pt x="6" y="156"/>
                  </a:lnTo>
                  <a:lnTo>
                    <a:pt x="6" y="11"/>
                  </a:lnTo>
                  <a:lnTo>
                    <a:pt x="6" y="3"/>
                  </a:lnTo>
                  <a:lnTo>
                    <a:pt x="0" y="0"/>
                  </a:lnTo>
                  <a:lnTo>
                    <a:pt x="100" y="0"/>
                  </a:lnTo>
                  <a:lnTo>
                    <a:pt x="100" y="23"/>
                  </a:lnTo>
                  <a:lnTo>
                    <a:pt x="91" y="14"/>
                  </a:lnTo>
                  <a:lnTo>
                    <a:pt x="77" y="11"/>
                  </a:lnTo>
                  <a:lnTo>
                    <a:pt x="31" y="11"/>
                  </a:lnTo>
                  <a:lnTo>
                    <a:pt x="31" y="68"/>
                  </a:lnTo>
                  <a:lnTo>
                    <a:pt x="71" y="68"/>
                  </a:lnTo>
                  <a:lnTo>
                    <a:pt x="77" y="65"/>
                  </a:lnTo>
                  <a:lnTo>
                    <a:pt x="80" y="62"/>
                  </a:lnTo>
                  <a:lnTo>
                    <a:pt x="80" y="88"/>
                  </a:lnTo>
                  <a:lnTo>
                    <a:pt x="77" y="82"/>
                  </a:lnTo>
                  <a:lnTo>
                    <a:pt x="71" y="82"/>
                  </a:lnTo>
                  <a:lnTo>
                    <a:pt x="31" y="82"/>
                  </a:lnTo>
                  <a:lnTo>
                    <a:pt x="31" y="156"/>
                  </a:lnTo>
                  <a:lnTo>
                    <a:pt x="31" y="165"/>
                  </a:lnTo>
                  <a:lnTo>
                    <a:pt x="37" y="167"/>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800"/>
            </a:p>
          </p:txBody>
        </p:sp>
      </p:grpSp>
      <p:sp>
        <p:nvSpPr>
          <p:cNvPr id="5124" name="Rectangle 4"/>
          <p:cNvSpPr>
            <a:spLocks noGrp="1" noChangeArrowheads="1"/>
          </p:cNvSpPr>
          <p:nvPr>
            <p:ph type="ctrTitle"/>
          </p:nvPr>
        </p:nvSpPr>
        <p:spPr>
          <a:xfrm>
            <a:off x="478367" y="1700213"/>
            <a:ext cx="11235267" cy="1873250"/>
          </a:xfrm>
        </p:spPr>
        <p:txBody>
          <a:bodyPr anchor="t"/>
          <a:lstStyle>
            <a:lvl1pPr>
              <a:lnSpc>
                <a:spcPct val="90000"/>
              </a:lnSpc>
              <a:defRPr sz="6000" b="0">
                <a:solidFill>
                  <a:schemeClr val="tx1"/>
                </a:solidFill>
              </a:defRPr>
            </a:lvl1pPr>
          </a:lstStyle>
          <a:p>
            <a:pPr lvl="0"/>
            <a:r>
              <a:rPr lang="en-US" altLang="en-US" noProof="0" smtClean="0"/>
              <a:t>Click to edit Master title style</a:t>
            </a:r>
            <a:endParaRPr lang="en-GB" altLang="en-US" noProof="0" smtClean="0"/>
          </a:p>
        </p:txBody>
      </p:sp>
      <p:sp>
        <p:nvSpPr>
          <p:cNvPr id="5125" name="Rectangle 5"/>
          <p:cNvSpPr>
            <a:spLocks noGrp="1" noChangeArrowheads="1"/>
          </p:cNvSpPr>
          <p:nvPr>
            <p:ph type="subTitle" idx="1"/>
          </p:nvPr>
        </p:nvSpPr>
        <p:spPr>
          <a:xfrm>
            <a:off x="478367" y="4508500"/>
            <a:ext cx="11235267" cy="1981200"/>
          </a:xfrm>
        </p:spPr>
        <p:txBody>
          <a:bodyPr/>
          <a:lstStyle>
            <a:lvl1pPr marL="0" indent="0">
              <a:lnSpc>
                <a:spcPct val="90000"/>
              </a:lnSpc>
              <a:spcBef>
                <a:spcPct val="0"/>
              </a:spcBef>
              <a:spcAft>
                <a:spcPct val="45000"/>
              </a:spcAft>
              <a:buFont typeface="Wingdings" panose="05000000000000000000" pitchFamily="2" charset="2"/>
              <a:buNone/>
              <a:defRPr sz="3600">
                <a:solidFill>
                  <a:schemeClr val="tx2"/>
                </a:solidFill>
              </a:defRPr>
            </a:lvl1pPr>
          </a:lstStyle>
          <a:p>
            <a:pPr lvl="0"/>
            <a:r>
              <a:rPr lang="en-US" altLang="en-US" noProof="0" smtClean="0"/>
              <a:t>Click to edit Master subtitle style</a:t>
            </a:r>
            <a:endParaRPr lang="en-GB" altLang="en-US" noProof="0" smtClean="0"/>
          </a:p>
        </p:txBody>
      </p:sp>
    </p:spTree>
    <p:extLst>
      <p:ext uri="{BB962C8B-B14F-4D97-AF65-F5344CB8AC3E}">
        <p14:creationId xmlns:p14="http://schemas.microsoft.com/office/powerpoint/2010/main" val="971722218"/>
      </p:ext>
    </p:extLst>
  </p:cSld>
  <p:clrMapOvr>
    <a:masterClrMapping/>
  </p:clrMapOvr>
  <p:transition spd="med">
    <p:fade thruBlk="1"/>
  </p:transition>
  <p:timing>
    <p:tnLst>
      <p:par>
        <p:cTn id="1" dur="indefinite" restart="never" nodeType="tmRoot"/>
      </p:par>
    </p:tnLst>
  </p:timing>
</p:sldLayout>
</file>

<file path=ppt/slideLayouts/slideLayout2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7"/>
          <p:cNvSpPr>
            <a:spLocks noGrp="1" noChangeArrowheads="1"/>
          </p:cNvSpPr>
          <p:nvPr>
            <p:ph type="ftr" sz="quarter" idx="11"/>
          </p:nvPr>
        </p:nvSpPr>
        <p:spPr>
          <a:ln/>
        </p:spPr>
        <p:txBody>
          <a:bodyPr/>
          <a:lstStyle>
            <a:lvl1pPr>
              <a:defRPr/>
            </a:lvl1pPr>
          </a:lstStyle>
          <a:p>
            <a:pPr>
              <a:defRPr/>
            </a:pPr>
            <a:r>
              <a:rPr lang="en-GB" altLang="en-US" smtClean="0"/>
              <a:t>Daniel Muijs University of Southampton </a:t>
            </a:r>
            <a:endParaRPr lang="en-US" altLang="en-US"/>
          </a:p>
        </p:txBody>
      </p:sp>
      <p:sp>
        <p:nvSpPr>
          <p:cNvPr id="6" name="Rectangle 8"/>
          <p:cNvSpPr>
            <a:spLocks noGrp="1" noChangeArrowheads="1"/>
          </p:cNvSpPr>
          <p:nvPr>
            <p:ph type="sldNum" sz="quarter" idx="12"/>
          </p:nvPr>
        </p:nvSpPr>
        <p:spPr>
          <a:ln/>
        </p:spPr>
        <p:txBody>
          <a:bodyPr/>
          <a:lstStyle>
            <a:lvl1pPr>
              <a:defRPr/>
            </a:lvl1pPr>
          </a:lstStyle>
          <a:p>
            <a:pPr>
              <a:defRPr/>
            </a:pPr>
            <a:fld id="{8F1AC97A-BF42-4C5D-8BA4-A436BAFD70B0}" type="slidenum">
              <a:rPr lang="en-GB" smtClean="0"/>
              <a:pPr>
                <a:defRPr/>
              </a:pPr>
              <a:t>‹#›</a:t>
            </a:fld>
            <a:endParaRPr lang="en-GB"/>
          </a:p>
        </p:txBody>
      </p:sp>
    </p:spTree>
    <p:extLst>
      <p:ext uri="{BB962C8B-B14F-4D97-AF65-F5344CB8AC3E}">
        <p14:creationId xmlns:p14="http://schemas.microsoft.com/office/powerpoint/2010/main" val="737546301"/>
      </p:ext>
    </p:extLst>
  </p:cSld>
  <p:clrMapOvr>
    <a:masterClrMapping/>
  </p:clrMapOvr>
  <p:transition spd="med">
    <p:fade thruBlk="1"/>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lvl1pPr>
          </a:lstStyle>
          <a:p>
            <a:r>
              <a:rPr lang="en-US" smtClean="0"/>
              <a:t>Click to edit Master title style</a:t>
            </a:r>
            <a:endParaRPr lang="en-GB"/>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GB"/>
              <a:t>Daniel Muijs University of Southampton </a:t>
            </a:r>
            <a:endParaRPr lang="en-US"/>
          </a:p>
        </p:txBody>
      </p:sp>
      <p:sp>
        <p:nvSpPr>
          <p:cNvPr id="6" name="Slide Number Placeholder 5"/>
          <p:cNvSpPr>
            <a:spLocks noGrp="1"/>
          </p:cNvSpPr>
          <p:nvPr>
            <p:ph type="sldNum" sz="quarter" idx="12"/>
          </p:nvPr>
        </p:nvSpPr>
        <p:spPr/>
        <p:txBody>
          <a:bodyPr/>
          <a:lstStyle>
            <a:lvl1pPr>
              <a:defRPr/>
            </a:lvl1pPr>
          </a:lstStyle>
          <a:p>
            <a:pPr>
              <a:defRPr/>
            </a:pPr>
            <a:fld id="{CDE12730-54E8-4782-985D-9592C8391CCE}" type="slidenum">
              <a:rPr lang="en-GB"/>
              <a:pPr>
                <a:defRPr/>
              </a:pPr>
              <a:t>‹#›</a:t>
            </a:fld>
            <a:endParaRPr lang="en-GB"/>
          </a:p>
        </p:txBody>
      </p:sp>
    </p:spTree>
    <p:extLst>
      <p:ext uri="{BB962C8B-B14F-4D97-AF65-F5344CB8AC3E}">
        <p14:creationId xmlns:p14="http://schemas.microsoft.com/office/powerpoint/2010/main" val="1666703717"/>
      </p:ext>
    </p:extLst>
  </p:cSld>
  <p:clrMapOvr>
    <a:masterClrMapping/>
  </p:clrMapOvr>
  <p:transition spd="med">
    <p:fade thruBlk="1"/>
  </p:transition>
</p:sldLayout>
</file>

<file path=ppt/slideLayouts/slideLayout2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7"/>
          <p:cNvSpPr>
            <a:spLocks noGrp="1" noChangeArrowheads="1"/>
          </p:cNvSpPr>
          <p:nvPr>
            <p:ph type="ftr" sz="quarter" idx="11"/>
          </p:nvPr>
        </p:nvSpPr>
        <p:spPr>
          <a:ln/>
        </p:spPr>
        <p:txBody>
          <a:bodyPr/>
          <a:lstStyle>
            <a:lvl1pPr>
              <a:defRPr/>
            </a:lvl1pPr>
          </a:lstStyle>
          <a:p>
            <a:pPr>
              <a:defRPr/>
            </a:pPr>
            <a:r>
              <a:rPr lang="en-GB" altLang="en-US" smtClean="0"/>
              <a:t>Daniel Muijs University of Southampton </a:t>
            </a:r>
            <a:endParaRPr lang="en-US" altLang="en-US"/>
          </a:p>
        </p:txBody>
      </p:sp>
      <p:sp>
        <p:nvSpPr>
          <p:cNvPr id="6" name="Rectangle 8"/>
          <p:cNvSpPr>
            <a:spLocks noGrp="1" noChangeArrowheads="1"/>
          </p:cNvSpPr>
          <p:nvPr>
            <p:ph type="sldNum" sz="quarter" idx="12"/>
          </p:nvPr>
        </p:nvSpPr>
        <p:spPr>
          <a:ln/>
        </p:spPr>
        <p:txBody>
          <a:bodyPr/>
          <a:lstStyle>
            <a:lvl1pPr>
              <a:defRPr/>
            </a:lvl1pPr>
          </a:lstStyle>
          <a:p>
            <a:pPr>
              <a:defRPr/>
            </a:pPr>
            <a:fld id="{91AC7D22-3EA7-424E-8481-BC46535F0E49}" type="slidenum">
              <a:rPr lang="en-GB" smtClean="0"/>
              <a:pPr>
                <a:defRPr/>
              </a:pPr>
              <a:t>‹#›</a:t>
            </a:fld>
            <a:endParaRPr lang="en-GB"/>
          </a:p>
        </p:txBody>
      </p:sp>
    </p:spTree>
    <p:extLst>
      <p:ext uri="{BB962C8B-B14F-4D97-AF65-F5344CB8AC3E}">
        <p14:creationId xmlns:p14="http://schemas.microsoft.com/office/powerpoint/2010/main" val="1294143982"/>
      </p:ext>
    </p:extLst>
  </p:cSld>
  <p:clrMapOvr>
    <a:masterClrMapping/>
  </p:clrMapOvr>
  <p:transition spd="med">
    <p:fade thruBlk="1"/>
  </p:transition>
  <p:timing>
    <p:tnLst>
      <p:par>
        <p:cTn id="1" dur="indefinite" restart="never" nodeType="tmRoot"/>
      </p:par>
    </p:tnLst>
  </p:timing>
</p:sldLayout>
</file>

<file path=ppt/slideLayouts/slideLayout2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78368" y="1700213"/>
            <a:ext cx="5516033" cy="45021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1" y="1700213"/>
            <a:ext cx="5516033" cy="45021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7"/>
          <p:cNvSpPr>
            <a:spLocks noGrp="1" noChangeArrowheads="1"/>
          </p:cNvSpPr>
          <p:nvPr>
            <p:ph type="ftr" sz="quarter" idx="11"/>
          </p:nvPr>
        </p:nvSpPr>
        <p:spPr>
          <a:ln/>
        </p:spPr>
        <p:txBody>
          <a:bodyPr/>
          <a:lstStyle>
            <a:lvl1pPr>
              <a:defRPr/>
            </a:lvl1pPr>
          </a:lstStyle>
          <a:p>
            <a:pPr>
              <a:defRPr/>
            </a:pPr>
            <a:r>
              <a:rPr lang="en-GB" altLang="en-US" smtClean="0"/>
              <a:t>Daniel Muijs University of Southampton </a:t>
            </a:r>
            <a:endParaRPr lang="en-US" altLang="en-US"/>
          </a:p>
        </p:txBody>
      </p:sp>
      <p:sp>
        <p:nvSpPr>
          <p:cNvPr id="7" name="Rectangle 8"/>
          <p:cNvSpPr>
            <a:spLocks noGrp="1" noChangeArrowheads="1"/>
          </p:cNvSpPr>
          <p:nvPr>
            <p:ph type="sldNum" sz="quarter" idx="12"/>
          </p:nvPr>
        </p:nvSpPr>
        <p:spPr>
          <a:ln/>
        </p:spPr>
        <p:txBody>
          <a:bodyPr/>
          <a:lstStyle>
            <a:lvl1pPr>
              <a:defRPr/>
            </a:lvl1pPr>
          </a:lstStyle>
          <a:p>
            <a:pPr>
              <a:defRPr/>
            </a:pPr>
            <a:fld id="{71B24F68-FEB0-41A1-9938-79AE52643764}" type="slidenum">
              <a:rPr lang="en-GB" smtClean="0"/>
              <a:pPr>
                <a:defRPr/>
              </a:pPr>
              <a:t>‹#›</a:t>
            </a:fld>
            <a:endParaRPr lang="en-GB"/>
          </a:p>
        </p:txBody>
      </p:sp>
    </p:spTree>
    <p:extLst>
      <p:ext uri="{BB962C8B-B14F-4D97-AF65-F5344CB8AC3E}">
        <p14:creationId xmlns:p14="http://schemas.microsoft.com/office/powerpoint/2010/main" val="4272911910"/>
      </p:ext>
    </p:extLst>
  </p:cSld>
  <p:clrMapOvr>
    <a:masterClrMapping/>
  </p:clrMapOvr>
  <p:transition spd="med">
    <p:fade thruBlk="1"/>
  </p:transition>
  <p:timing>
    <p:tnLst>
      <p:par>
        <p:cTn id="1" dur="indefinite" restart="never" nodeType="tmRoot"/>
      </p:par>
    </p:tnLst>
  </p:timing>
</p:sldLayout>
</file>

<file path=ppt/slideLayouts/slideLayout2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6"/>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7"/>
          <p:cNvSpPr>
            <a:spLocks noGrp="1" noChangeArrowheads="1"/>
          </p:cNvSpPr>
          <p:nvPr>
            <p:ph type="ftr" sz="quarter" idx="11"/>
          </p:nvPr>
        </p:nvSpPr>
        <p:spPr>
          <a:ln/>
        </p:spPr>
        <p:txBody>
          <a:bodyPr/>
          <a:lstStyle>
            <a:lvl1pPr>
              <a:defRPr/>
            </a:lvl1pPr>
          </a:lstStyle>
          <a:p>
            <a:pPr>
              <a:defRPr/>
            </a:pPr>
            <a:r>
              <a:rPr lang="en-GB" altLang="en-US" smtClean="0"/>
              <a:t>Daniel Muijs University of Southampton </a:t>
            </a:r>
            <a:endParaRPr lang="en-US" altLang="en-US"/>
          </a:p>
        </p:txBody>
      </p:sp>
      <p:sp>
        <p:nvSpPr>
          <p:cNvPr id="9" name="Rectangle 8"/>
          <p:cNvSpPr>
            <a:spLocks noGrp="1" noChangeArrowheads="1"/>
          </p:cNvSpPr>
          <p:nvPr>
            <p:ph type="sldNum" sz="quarter" idx="12"/>
          </p:nvPr>
        </p:nvSpPr>
        <p:spPr>
          <a:ln/>
        </p:spPr>
        <p:txBody>
          <a:bodyPr/>
          <a:lstStyle>
            <a:lvl1pPr>
              <a:defRPr/>
            </a:lvl1pPr>
          </a:lstStyle>
          <a:p>
            <a:pPr>
              <a:defRPr/>
            </a:pPr>
            <a:fld id="{9FB7D762-5892-436C-8711-A08FA6325E63}" type="slidenum">
              <a:rPr lang="en-GB" smtClean="0"/>
              <a:pPr>
                <a:defRPr/>
              </a:pPr>
              <a:t>‹#›</a:t>
            </a:fld>
            <a:endParaRPr lang="en-GB"/>
          </a:p>
        </p:txBody>
      </p:sp>
    </p:spTree>
    <p:extLst>
      <p:ext uri="{BB962C8B-B14F-4D97-AF65-F5344CB8AC3E}">
        <p14:creationId xmlns:p14="http://schemas.microsoft.com/office/powerpoint/2010/main" val="23564461"/>
      </p:ext>
    </p:extLst>
  </p:cSld>
  <p:clrMapOvr>
    <a:masterClrMapping/>
  </p:clrMapOvr>
  <p:transition spd="med">
    <p:fade thruBlk="1"/>
  </p:transition>
  <p:timing>
    <p:tnLst>
      <p:par>
        <p:cTn id="1" dur="indefinite" restart="never" nodeType="tmRoot"/>
      </p:par>
    </p:tnLst>
  </p:timing>
</p:sldLayout>
</file>

<file path=ppt/slideLayouts/slideLayout2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6"/>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7"/>
          <p:cNvSpPr>
            <a:spLocks noGrp="1" noChangeArrowheads="1"/>
          </p:cNvSpPr>
          <p:nvPr>
            <p:ph type="ftr" sz="quarter" idx="11"/>
          </p:nvPr>
        </p:nvSpPr>
        <p:spPr>
          <a:ln/>
        </p:spPr>
        <p:txBody>
          <a:bodyPr/>
          <a:lstStyle>
            <a:lvl1pPr>
              <a:defRPr/>
            </a:lvl1pPr>
          </a:lstStyle>
          <a:p>
            <a:pPr>
              <a:defRPr/>
            </a:pPr>
            <a:r>
              <a:rPr lang="en-GB" altLang="en-US" smtClean="0"/>
              <a:t>Daniel Muijs University of Southampton </a:t>
            </a:r>
            <a:endParaRPr lang="en-US" altLang="en-US"/>
          </a:p>
        </p:txBody>
      </p:sp>
      <p:sp>
        <p:nvSpPr>
          <p:cNvPr id="5" name="Rectangle 8"/>
          <p:cNvSpPr>
            <a:spLocks noGrp="1" noChangeArrowheads="1"/>
          </p:cNvSpPr>
          <p:nvPr>
            <p:ph type="sldNum" sz="quarter" idx="12"/>
          </p:nvPr>
        </p:nvSpPr>
        <p:spPr>
          <a:ln/>
        </p:spPr>
        <p:txBody>
          <a:bodyPr/>
          <a:lstStyle>
            <a:lvl1pPr>
              <a:defRPr/>
            </a:lvl1pPr>
          </a:lstStyle>
          <a:p>
            <a:pPr>
              <a:defRPr/>
            </a:pPr>
            <a:fld id="{7A40156B-DB17-4049-B15C-313160107457}" type="slidenum">
              <a:rPr lang="en-GB" smtClean="0"/>
              <a:pPr>
                <a:defRPr/>
              </a:pPr>
              <a:t>‹#›</a:t>
            </a:fld>
            <a:endParaRPr lang="en-GB"/>
          </a:p>
        </p:txBody>
      </p:sp>
    </p:spTree>
    <p:extLst>
      <p:ext uri="{BB962C8B-B14F-4D97-AF65-F5344CB8AC3E}">
        <p14:creationId xmlns:p14="http://schemas.microsoft.com/office/powerpoint/2010/main" val="3458589878"/>
      </p:ext>
    </p:extLst>
  </p:cSld>
  <p:clrMapOvr>
    <a:masterClrMapping/>
  </p:clrMapOvr>
  <p:transition spd="med">
    <p:fade thruBlk="1"/>
  </p:transition>
  <p:timing>
    <p:tnLst>
      <p:par>
        <p:cTn id="1" dur="indefinite" restart="never" nodeType="tmRoot"/>
      </p:par>
    </p:tnLst>
  </p:timing>
</p:sldLayout>
</file>

<file path=ppt/slideLayouts/slideLayout2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7"/>
          <p:cNvSpPr>
            <a:spLocks noGrp="1" noChangeArrowheads="1"/>
          </p:cNvSpPr>
          <p:nvPr>
            <p:ph type="ftr" sz="quarter" idx="11"/>
          </p:nvPr>
        </p:nvSpPr>
        <p:spPr>
          <a:ln/>
        </p:spPr>
        <p:txBody>
          <a:bodyPr/>
          <a:lstStyle>
            <a:lvl1pPr>
              <a:defRPr/>
            </a:lvl1pPr>
          </a:lstStyle>
          <a:p>
            <a:pPr>
              <a:defRPr/>
            </a:pPr>
            <a:r>
              <a:rPr lang="en-GB" altLang="en-US" smtClean="0"/>
              <a:t>Daniel Muijs University of Southampton </a:t>
            </a:r>
            <a:endParaRPr lang="en-US" altLang="en-US"/>
          </a:p>
        </p:txBody>
      </p:sp>
      <p:sp>
        <p:nvSpPr>
          <p:cNvPr id="4" name="Rectangle 8"/>
          <p:cNvSpPr>
            <a:spLocks noGrp="1" noChangeArrowheads="1"/>
          </p:cNvSpPr>
          <p:nvPr>
            <p:ph type="sldNum" sz="quarter" idx="12"/>
          </p:nvPr>
        </p:nvSpPr>
        <p:spPr>
          <a:ln/>
        </p:spPr>
        <p:txBody>
          <a:bodyPr/>
          <a:lstStyle>
            <a:lvl1pPr>
              <a:defRPr/>
            </a:lvl1pPr>
          </a:lstStyle>
          <a:p>
            <a:pPr>
              <a:defRPr/>
            </a:pPr>
            <a:fld id="{6C246D3A-1EF1-4C22-999D-BFA2DEFBB452}" type="slidenum">
              <a:rPr lang="en-GB" smtClean="0"/>
              <a:pPr>
                <a:defRPr/>
              </a:pPr>
              <a:t>‹#›</a:t>
            </a:fld>
            <a:endParaRPr lang="en-GB"/>
          </a:p>
        </p:txBody>
      </p:sp>
    </p:spTree>
    <p:extLst>
      <p:ext uri="{BB962C8B-B14F-4D97-AF65-F5344CB8AC3E}">
        <p14:creationId xmlns:p14="http://schemas.microsoft.com/office/powerpoint/2010/main" val="2615902299"/>
      </p:ext>
    </p:extLst>
  </p:cSld>
  <p:clrMapOvr>
    <a:masterClrMapping/>
  </p:clrMapOvr>
  <p:transition spd="med">
    <p:fade thruBlk="1"/>
  </p:transition>
  <p:timing>
    <p:tnLst>
      <p:par>
        <p:cTn id="1" dur="indefinite" restart="never" nodeType="tmRoot"/>
      </p:par>
    </p:tnLst>
  </p:timing>
</p:sldLayout>
</file>

<file path=ppt/slideLayouts/slideLayout2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7"/>
          <p:cNvSpPr>
            <a:spLocks noGrp="1" noChangeArrowheads="1"/>
          </p:cNvSpPr>
          <p:nvPr>
            <p:ph type="ftr" sz="quarter" idx="11"/>
          </p:nvPr>
        </p:nvSpPr>
        <p:spPr>
          <a:ln/>
        </p:spPr>
        <p:txBody>
          <a:bodyPr/>
          <a:lstStyle>
            <a:lvl1pPr>
              <a:defRPr/>
            </a:lvl1pPr>
          </a:lstStyle>
          <a:p>
            <a:pPr>
              <a:defRPr/>
            </a:pPr>
            <a:r>
              <a:rPr lang="en-GB" altLang="en-US" smtClean="0"/>
              <a:t>Daniel Muijs University of Southampton </a:t>
            </a:r>
            <a:endParaRPr lang="en-US" altLang="en-US"/>
          </a:p>
        </p:txBody>
      </p:sp>
      <p:sp>
        <p:nvSpPr>
          <p:cNvPr id="7" name="Rectangle 8"/>
          <p:cNvSpPr>
            <a:spLocks noGrp="1" noChangeArrowheads="1"/>
          </p:cNvSpPr>
          <p:nvPr>
            <p:ph type="sldNum" sz="quarter" idx="12"/>
          </p:nvPr>
        </p:nvSpPr>
        <p:spPr>
          <a:ln/>
        </p:spPr>
        <p:txBody>
          <a:bodyPr/>
          <a:lstStyle>
            <a:lvl1pPr>
              <a:defRPr/>
            </a:lvl1pPr>
          </a:lstStyle>
          <a:p>
            <a:pPr>
              <a:defRPr/>
            </a:pPr>
            <a:fld id="{E276310F-671D-42F6-A400-56390B175039}" type="slidenum">
              <a:rPr lang="en-GB" smtClean="0"/>
              <a:pPr>
                <a:defRPr/>
              </a:pPr>
              <a:t>‹#›</a:t>
            </a:fld>
            <a:endParaRPr lang="en-GB"/>
          </a:p>
        </p:txBody>
      </p:sp>
    </p:spTree>
    <p:extLst>
      <p:ext uri="{BB962C8B-B14F-4D97-AF65-F5344CB8AC3E}">
        <p14:creationId xmlns:p14="http://schemas.microsoft.com/office/powerpoint/2010/main" val="1047243547"/>
      </p:ext>
    </p:extLst>
  </p:cSld>
  <p:clrMapOvr>
    <a:masterClrMapping/>
  </p:clrMapOvr>
  <p:transition spd="med">
    <p:fade thruBlk="1"/>
  </p:transition>
  <p:timing>
    <p:tnLst>
      <p:par>
        <p:cTn id="1" dur="indefinite" restart="never" nodeType="tmRoot"/>
      </p:par>
    </p:tnLst>
  </p:timing>
</p:sldLayout>
</file>

<file path=ppt/slideLayouts/slideLayout2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7"/>
          <p:cNvSpPr>
            <a:spLocks noGrp="1" noChangeArrowheads="1"/>
          </p:cNvSpPr>
          <p:nvPr>
            <p:ph type="ftr" sz="quarter" idx="11"/>
          </p:nvPr>
        </p:nvSpPr>
        <p:spPr>
          <a:ln/>
        </p:spPr>
        <p:txBody>
          <a:bodyPr/>
          <a:lstStyle>
            <a:lvl1pPr>
              <a:defRPr/>
            </a:lvl1pPr>
          </a:lstStyle>
          <a:p>
            <a:pPr>
              <a:defRPr/>
            </a:pPr>
            <a:r>
              <a:rPr lang="en-GB" altLang="en-US" smtClean="0"/>
              <a:t>Daniel Muijs University of Southampton </a:t>
            </a:r>
            <a:endParaRPr lang="en-US" altLang="en-US"/>
          </a:p>
        </p:txBody>
      </p:sp>
      <p:sp>
        <p:nvSpPr>
          <p:cNvPr id="7" name="Rectangle 8"/>
          <p:cNvSpPr>
            <a:spLocks noGrp="1" noChangeArrowheads="1"/>
          </p:cNvSpPr>
          <p:nvPr>
            <p:ph type="sldNum" sz="quarter" idx="12"/>
          </p:nvPr>
        </p:nvSpPr>
        <p:spPr>
          <a:ln/>
        </p:spPr>
        <p:txBody>
          <a:bodyPr/>
          <a:lstStyle>
            <a:lvl1pPr>
              <a:defRPr/>
            </a:lvl1pPr>
          </a:lstStyle>
          <a:p>
            <a:pPr>
              <a:defRPr/>
            </a:pPr>
            <a:fld id="{0493AE3F-05DE-45C0-A9A0-51A794F28562}" type="slidenum">
              <a:rPr lang="en-GB" smtClean="0"/>
              <a:pPr>
                <a:defRPr/>
              </a:pPr>
              <a:t>‹#›</a:t>
            </a:fld>
            <a:endParaRPr lang="en-GB"/>
          </a:p>
        </p:txBody>
      </p:sp>
    </p:spTree>
    <p:extLst>
      <p:ext uri="{BB962C8B-B14F-4D97-AF65-F5344CB8AC3E}">
        <p14:creationId xmlns:p14="http://schemas.microsoft.com/office/powerpoint/2010/main" val="2480872564"/>
      </p:ext>
    </p:extLst>
  </p:cSld>
  <p:clrMapOvr>
    <a:masterClrMapping/>
  </p:clrMapOvr>
  <p:transition spd="med">
    <p:fade thruBlk="1"/>
  </p:transition>
  <p:timing>
    <p:tnLst>
      <p:par>
        <p:cTn id="1" dur="indefinite" restart="never" nodeType="tmRoot"/>
      </p:par>
    </p:tnLst>
  </p:timing>
</p:sldLayout>
</file>

<file path=ppt/slideLayouts/slideLayout2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7"/>
          <p:cNvSpPr>
            <a:spLocks noGrp="1" noChangeArrowheads="1"/>
          </p:cNvSpPr>
          <p:nvPr>
            <p:ph type="ftr" sz="quarter" idx="11"/>
          </p:nvPr>
        </p:nvSpPr>
        <p:spPr>
          <a:ln/>
        </p:spPr>
        <p:txBody>
          <a:bodyPr/>
          <a:lstStyle>
            <a:lvl1pPr>
              <a:defRPr/>
            </a:lvl1pPr>
          </a:lstStyle>
          <a:p>
            <a:pPr>
              <a:defRPr/>
            </a:pPr>
            <a:r>
              <a:rPr lang="en-GB" altLang="en-US" smtClean="0"/>
              <a:t>Daniel Muijs University of Southampton </a:t>
            </a:r>
            <a:endParaRPr lang="en-US" altLang="en-US"/>
          </a:p>
        </p:txBody>
      </p:sp>
      <p:sp>
        <p:nvSpPr>
          <p:cNvPr id="6" name="Rectangle 8"/>
          <p:cNvSpPr>
            <a:spLocks noGrp="1" noChangeArrowheads="1"/>
          </p:cNvSpPr>
          <p:nvPr>
            <p:ph type="sldNum" sz="quarter" idx="12"/>
          </p:nvPr>
        </p:nvSpPr>
        <p:spPr>
          <a:ln/>
        </p:spPr>
        <p:txBody>
          <a:bodyPr/>
          <a:lstStyle>
            <a:lvl1pPr>
              <a:defRPr/>
            </a:lvl1pPr>
          </a:lstStyle>
          <a:p>
            <a:pPr>
              <a:defRPr/>
            </a:pPr>
            <a:fld id="{470ADF35-31B8-4EB8-8002-E3F0AB3B92B9}" type="slidenum">
              <a:rPr lang="en-GB" smtClean="0"/>
              <a:pPr>
                <a:defRPr/>
              </a:pPr>
              <a:t>‹#›</a:t>
            </a:fld>
            <a:endParaRPr lang="en-GB"/>
          </a:p>
        </p:txBody>
      </p:sp>
    </p:spTree>
    <p:extLst>
      <p:ext uri="{BB962C8B-B14F-4D97-AF65-F5344CB8AC3E}">
        <p14:creationId xmlns:p14="http://schemas.microsoft.com/office/powerpoint/2010/main" val="268373427"/>
      </p:ext>
    </p:extLst>
  </p:cSld>
  <p:clrMapOvr>
    <a:masterClrMapping/>
  </p:clrMapOvr>
  <p:transition spd="med">
    <p:fade thruBlk="1"/>
  </p:transition>
  <p:timing>
    <p:tnLst>
      <p:par>
        <p:cTn id="1" dur="indefinite" restart="never" nodeType="tmRoot"/>
      </p:par>
    </p:tnLst>
  </p:timing>
</p:sldLayout>
</file>

<file path=ppt/slideLayouts/slideLayout2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04817" y="1"/>
            <a:ext cx="2808816" cy="620236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78367" y="1"/>
            <a:ext cx="8223251" cy="6202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7"/>
          <p:cNvSpPr>
            <a:spLocks noGrp="1" noChangeArrowheads="1"/>
          </p:cNvSpPr>
          <p:nvPr>
            <p:ph type="ftr" sz="quarter" idx="11"/>
          </p:nvPr>
        </p:nvSpPr>
        <p:spPr>
          <a:ln/>
        </p:spPr>
        <p:txBody>
          <a:bodyPr/>
          <a:lstStyle>
            <a:lvl1pPr>
              <a:defRPr/>
            </a:lvl1pPr>
          </a:lstStyle>
          <a:p>
            <a:pPr>
              <a:defRPr/>
            </a:pPr>
            <a:r>
              <a:rPr lang="en-GB" altLang="en-US" smtClean="0"/>
              <a:t>Daniel Muijs University of Southampton </a:t>
            </a:r>
            <a:endParaRPr lang="en-US" altLang="en-US"/>
          </a:p>
        </p:txBody>
      </p:sp>
      <p:sp>
        <p:nvSpPr>
          <p:cNvPr id="6" name="Rectangle 8"/>
          <p:cNvSpPr>
            <a:spLocks noGrp="1" noChangeArrowheads="1"/>
          </p:cNvSpPr>
          <p:nvPr>
            <p:ph type="sldNum" sz="quarter" idx="12"/>
          </p:nvPr>
        </p:nvSpPr>
        <p:spPr>
          <a:ln/>
        </p:spPr>
        <p:txBody>
          <a:bodyPr/>
          <a:lstStyle>
            <a:lvl1pPr>
              <a:defRPr/>
            </a:lvl1pPr>
          </a:lstStyle>
          <a:p>
            <a:pPr>
              <a:defRPr/>
            </a:pPr>
            <a:fld id="{C8B3F084-BA21-497F-8B1F-EC8C1FB621ED}" type="slidenum">
              <a:rPr lang="en-GB" smtClean="0"/>
              <a:pPr>
                <a:defRPr/>
              </a:pPr>
              <a:t>‹#›</a:t>
            </a:fld>
            <a:endParaRPr lang="en-GB"/>
          </a:p>
        </p:txBody>
      </p:sp>
    </p:spTree>
    <p:extLst>
      <p:ext uri="{BB962C8B-B14F-4D97-AF65-F5344CB8AC3E}">
        <p14:creationId xmlns:p14="http://schemas.microsoft.com/office/powerpoint/2010/main" val="2860592418"/>
      </p:ext>
    </p:extLst>
  </p:cSld>
  <p:clrMapOvr>
    <a:masterClrMapping/>
  </p:clrMapOvr>
  <p:transition spd="med">
    <p:fade thruBlk="1"/>
  </p:transition>
  <p:timing>
    <p:tnLst>
      <p:par>
        <p:cTn id="1" dur="indefinite" restart="never" nodeType="tmRoot"/>
      </p:par>
    </p:tnLst>
  </p:timing>
</p:sldLayout>
</file>

<file path=ppt/slideLayouts/slideLayout2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1703"/>
          <p:cNvGrpSpPr>
            <a:grpSpLocks/>
          </p:cNvGrpSpPr>
          <p:nvPr/>
        </p:nvGrpSpPr>
        <p:grpSpPr bwMode="auto">
          <a:xfrm>
            <a:off x="8068734" y="368300"/>
            <a:ext cx="3596217" cy="585788"/>
            <a:chOff x="1610" y="2863"/>
            <a:chExt cx="3221" cy="699"/>
          </a:xfrm>
        </p:grpSpPr>
        <p:sp>
          <p:nvSpPr>
            <p:cNvPr id="5" name="Freeform 1704"/>
            <p:cNvSpPr>
              <a:spLocks/>
            </p:cNvSpPr>
            <p:nvPr/>
          </p:nvSpPr>
          <p:spPr bwMode="auto">
            <a:xfrm>
              <a:off x="1610" y="2971"/>
              <a:ext cx="264" cy="449"/>
            </a:xfrm>
            <a:custGeom>
              <a:avLst/>
              <a:gdLst>
                <a:gd name="T0" fmla="*/ 142 w 264"/>
                <a:gd name="T1" fmla="*/ 179 h 449"/>
                <a:gd name="T2" fmla="*/ 210 w 264"/>
                <a:gd name="T3" fmla="*/ 216 h 449"/>
                <a:gd name="T4" fmla="*/ 247 w 264"/>
                <a:gd name="T5" fmla="*/ 253 h 449"/>
                <a:gd name="T6" fmla="*/ 256 w 264"/>
                <a:gd name="T7" fmla="*/ 267 h 449"/>
                <a:gd name="T8" fmla="*/ 264 w 264"/>
                <a:gd name="T9" fmla="*/ 298 h 449"/>
                <a:gd name="T10" fmla="*/ 264 w 264"/>
                <a:gd name="T11" fmla="*/ 318 h 449"/>
                <a:gd name="T12" fmla="*/ 253 w 264"/>
                <a:gd name="T13" fmla="*/ 369 h 449"/>
                <a:gd name="T14" fmla="*/ 222 w 264"/>
                <a:gd name="T15" fmla="*/ 412 h 449"/>
                <a:gd name="T16" fmla="*/ 199 w 264"/>
                <a:gd name="T17" fmla="*/ 429 h 449"/>
                <a:gd name="T18" fmla="*/ 148 w 264"/>
                <a:gd name="T19" fmla="*/ 446 h 449"/>
                <a:gd name="T20" fmla="*/ 122 w 264"/>
                <a:gd name="T21" fmla="*/ 449 h 449"/>
                <a:gd name="T22" fmla="*/ 60 w 264"/>
                <a:gd name="T23" fmla="*/ 440 h 449"/>
                <a:gd name="T24" fmla="*/ 34 w 264"/>
                <a:gd name="T25" fmla="*/ 429 h 449"/>
                <a:gd name="T26" fmla="*/ 0 w 264"/>
                <a:gd name="T27" fmla="*/ 318 h 449"/>
                <a:gd name="T28" fmla="*/ 9 w 264"/>
                <a:gd name="T29" fmla="*/ 338 h 449"/>
                <a:gd name="T30" fmla="*/ 28 w 264"/>
                <a:gd name="T31" fmla="*/ 375 h 449"/>
                <a:gd name="T32" fmla="*/ 43 w 264"/>
                <a:gd name="T33" fmla="*/ 392 h 449"/>
                <a:gd name="T34" fmla="*/ 74 w 264"/>
                <a:gd name="T35" fmla="*/ 415 h 449"/>
                <a:gd name="T36" fmla="*/ 116 w 264"/>
                <a:gd name="T37" fmla="*/ 423 h 449"/>
                <a:gd name="T38" fmla="*/ 139 w 264"/>
                <a:gd name="T39" fmla="*/ 421 h 449"/>
                <a:gd name="T40" fmla="*/ 173 w 264"/>
                <a:gd name="T41" fmla="*/ 406 h 449"/>
                <a:gd name="T42" fmla="*/ 185 w 264"/>
                <a:gd name="T43" fmla="*/ 395 h 449"/>
                <a:gd name="T44" fmla="*/ 199 w 264"/>
                <a:gd name="T45" fmla="*/ 367 h 449"/>
                <a:gd name="T46" fmla="*/ 205 w 264"/>
                <a:gd name="T47" fmla="*/ 335 h 449"/>
                <a:gd name="T48" fmla="*/ 205 w 264"/>
                <a:gd name="T49" fmla="*/ 318 h 449"/>
                <a:gd name="T50" fmla="*/ 193 w 264"/>
                <a:gd name="T51" fmla="*/ 290 h 449"/>
                <a:gd name="T52" fmla="*/ 185 w 264"/>
                <a:gd name="T53" fmla="*/ 278 h 449"/>
                <a:gd name="T54" fmla="*/ 97 w 264"/>
                <a:gd name="T55" fmla="*/ 230 h 449"/>
                <a:gd name="T56" fmla="*/ 74 w 264"/>
                <a:gd name="T57" fmla="*/ 219 h 449"/>
                <a:gd name="T58" fmla="*/ 37 w 264"/>
                <a:gd name="T59" fmla="*/ 193 h 449"/>
                <a:gd name="T60" fmla="*/ 26 w 264"/>
                <a:gd name="T61" fmla="*/ 179 h 449"/>
                <a:gd name="T62" fmla="*/ 9 w 264"/>
                <a:gd name="T63" fmla="*/ 148 h 449"/>
                <a:gd name="T64" fmla="*/ 3 w 264"/>
                <a:gd name="T65" fmla="*/ 114 h 449"/>
                <a:gd name="T66" fmla="*/ 6 w 264"/>
                <a:gd name="T67" fmla="*/ 88 h 449"/>
                <a:gd name="T68" fmla="*/ 26 w 264"/>
                <a:gd name="T69" fmla="*/ 45 h 449"/>
                <a:gd name="T70" fmla="*/ 43 w 264"/>
                <a:gd name="T71" fmla="*/ 28 h 449"/>
                <a:gd name="T72" fmla="*/ 85 w 264"/>
                <a:gd name="T73" fmla="*/ 6 h 449"/>
                <a:gd name="T74" fmla="*/ 136 w 264"/>
                <a:gd name="T75" fmla="*/ 0 h 449"/>
                <a:gd name="T76" fmla="*/ 162 w 264"/>
                <a:gd name="T77" fmla="*/ 0 h 449"/>
                <a:gd name="T78" fmla="*/ 207 w 264"/>
                <a:gd name="T79" fmla="*/ 14 h 449"/>
                <a:gd name="T80" fmla="*/ 230 w 264"/>
                <a:gd name="T81" fmla="*/ 108 h 449"/>
                <a:gd name="T82" fmla="*/ 227 w 264"/>
                <a:gd name="T83" fmla="*/ 94 h 449"/>
                <a:gd name="T84" fmla="*/ 207 w 264"/>
                <a:gd name="T85" fmla="*/ 65 h 449"/>
                <a:gd name="T86" fmla="*/ 196 w 264"/>
                <a:gd name="T87" fmla="*/ 51 h 449"/>
                <a:gd name="T88" fmla="*/ 165 w 264"/>
                <a:gd name="T89" fmla="*/ 31 h 449"/>
                <a:gd name="T90" fmla="*/ 128 w 264"/>
                <a:gd name="T91" fmla="*/ 26 h 449"/>
                <a:gd name="T92" fmla="*/ 108 w 264"/>
                <a:gd name="T93" fmla="*/ 26 h 449"/>
                <a:gd name="T94" fmla="*/ 82 w 264"/>
                <a:gd name="T95" fmla="*/ 37 h 449"/>
                <a:gd name="T96" fmla="*/ 71 w 264"/>
                <a:gd name="T97" fmla="*/ 48 h 449"/>
                <a:gd name="T98" fmla="*/ 60 w 264"/>
                <a:gd name="T99" fmla="*/ 68 h 449"/>
                <a:gd name="T100" fmla="*/ 54 w 264"/>
                <a:gd name="T101" fmla="*/ 94 h 449"/>
                <a:gd name="T102" fmla="*/ 57 w 264"/>
                <a:gd name="T103" fmla="*/ 108 h 449"/>
                <a:gd name="T104" fmla="*/ 65 w 264"/>
                <a:gd name="T105" fmla="*/ 128 h 449"/>
                <a:gd name="T106" fmla="*/ 71 w 264"/>
                <a:gd name="T107" fmla="*/ 139 h 449"/>
                <a:gd name="T108" fmla="*/ 142 w 264"/>
                <a:gd name="T109" fmla="*/ 179 h 44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64" h="449">
                  <a:moveTo>
                    <a:pt x="142" y="179"/>
                  </a:moveTo>
                  <a:lnTo>
                    <a:pt x="142" y="179"/>
                  </a:lnTo>
                  <a:lnTo>
                    <a:pt x="210" y="216"/>
                  </a:lnTo>
                  <a:lnTo>
                    <a:pt x="230" y="233"/>
                  </a:lnTo>
                  <a:lnTo>
                    <a:pt x="247" y="253"/>
                  </a:lnTo>
                  <a:lnTo>
                    <a:pt x="256" y="267"/>
                  </a:lnTo>
                  <a:lnTo>
                    <a:pt x="261" y="281"/>
                  </a:lnTo>
                  <a:lnTo>
                    <a:pt x="264" y="298"/>
                  </a:lnTo>
                  <a:lnTo>
                    <a:pt x="264" y="318"/>
                  </a:lnTo>
                  <a:lnTo>
                    <a:pt x="261" y="347"/>
                  </a:lnTo>
                  <a:lnTo>
                    <a:pt x="253" y="369"/>
                  </a:lnTo>
                  <a:lnTo>
                    <a:pt x="239" y="392"/>
                  </a:lnTo>
                  <a:lnTo>
                    <a:pt x="222" y="412"/>
                  </a:lnTo>
                  <a:lnTo>
                    <a:pt x="199" y="429"/>
                  </a:lnTo>
                  <a:lnTo>
                    <a:pt x="173" y="440"/>
                  </a:lnTo>
                  <a:lnTo>
                    <a:pt x="148" y="446"/>
                  </a:lnTo>
                  <a:lnTo>
                    <a:pt x="122" y="449"/>
                  </a:lnTo>
                  <a:lnTo>
                    <a:pt x="88" y="446"/>
                  </a:lnTo>
                  <a:lnTo>
                    <a:pt x="60" y="440"/>
                  </a:lnTo>
                  <a:lnTo>
                    <a:pt x="34" y="429"/>
                  </a:lnTo>
                  <a:lnTo>
                    <a:pt x="3" y="415"/>
                  </a:lnTo>
                  <a:lnTo>
                    <a:pt x="0" y="318"/>
                  </a:lnTo>
                  <a:lnTo>
                    <a:pt x="9" y="338"/>
                  </a:lnTo>
                  <a:lnTo>
                    <a:pt x="17" y="358"/>
                  </a:lnTo>
                  <a:lnTo>
                    <a:pt x="28" y="375"/>
                  </a:lnTo>
                  <a:lnTo>
                    <a:pt x="43" y="392"/>
                  </a:lnTo>
                  <a:lnTo>
                    <a:pt x="57" y="406"/>
                  </a:lnTo>
                  <a:lnTo>
                    <a:pt x="74" y="415"/>
                  </a:lnTo>
                  <a:lnTo>
                    <a:pt x="94" y="421"/>
                  </a:lnTo>
                  <a:lnTo>
                    <a:pt x="116" y="423"/>
                  </a:lnTo>
                  <a:lnTo>
                    <a:pt x="139" y="421"/>
                  </a:lnTo>
                  <a:lnTo>
                    <a:pt x="156" y="415"/>
                  </a:lnTo>
                  <a:lnTo>
                    <a:pt x="173" y="406"/>
                  </a:lnTo>
                  <a:lnTo>
                    <a:pt x="185" y="395"/>
                  </a:lnTo>
                  <a:lnTo>
                    <a:pt x="193" y="381"/>
                  </a:lnTo>
                  <a:lnTo>
                    <a:pt x="199" y="367"/>
                  </a:lnTo>
                  <a:lnTo>
                    <a:pt x="205" y="352"/>
                  </a:lnTo>
                  <a:lnTo>
                    <a:pt x="205" y="335"/>
                  </a:lnTo>
                  <a:lnTo>
                    <a:pt x="205" y="318"/>
                  </a:lnTo>
                  <a:lnTo>
                    <a:pt x="199" y="301"/>
                  </a:lnTo>
                  <a:lnTo>
                    <a:pt x="193" y="290"/>
                  </a:lnTo>
                  <a:lnTo>
                    <a:pt x="185" y="278"/>
                  </a:lnTo>
                  <a:lnTo>
                    <a:pt x="153" y="259"/>
                  </a:lnTo>
                  <a:lnTo>
                    <a:pt x="97" y="230"/>
                  </a:lnTo>
                  <a:lnTo>
                    <a:pt x="74" y="219"/>
                  </a:lnTo>
                  <a:lnTo>
                    <a:pt x="54" y="205"/>
                  </a:lnTo>
                  <a:lnTo>
                    <a:pt x="37" y="193"/>
                  </a:lnTo>
                  <a:lnTo>
                    <a:pt x="26" y="179"/>
                  </a:lnTo>
                  <a:lnTo>
                    <a:pt x="14" y="165"/>
                  </a:lnTo>
                  <a:lnTo>
                    <a:pt x="9" y="148"/>
                  </a:lnTo>
                  <a:lnTo>
                    <a:pt x="3" y="131"/>
                  </a:lnTo>
                  <a:lnTo>
                    <a:pt x="3" y="114"/>
                  </a:lnTo>
                  <a:lnTo>
                    <a:pt x="6" y="88"/>
                  </a:lnTo>
                  <a:lnTo>
                    <a:pt x="11" y="65"/>
                  </a:lnTo>
                  <a:lnTo>
                    <a:pt x="26" y="45"/>
                  </a:lnTo>
                  <a:lnTo>
                    <a:pt x="43" y="28"/>
                  </a:lnTo>
                  <a:lnTo>
                    <a:pt x="65" y="17"/>
                  </a:lnTo>
                  <a:lnTo>
                    <a:pt x="85" y="6"/>
                  </a:lnTo>
                  <a:lnTo>
                    <a:pt x="111" y="0"/>
                  </a:lnTo>
                  <a:lnTo>
                    <a:pt x="136" y="0"/>
                  </a:lnTo>
                  <a:lnTo>
                    <a:pt x="162" y="0"/>
                  </a:lnTo>
                  <a:lnTo>
                    <a:pt x="185" y="6"/>
                  </a:lnTo>
                  <a:lnTo>
                    <a:pt x="207" y="14"/>
                  </a:lnTo>
                  <a:lnTo>
                    <a:pt x="227" y="23"/>
                  </a:lnTo>
                  <a:lnTo>
                    <a:pt x="230" y="108"/>
                  </a:lnTo>
                  <a:lnTo>
                    <a:pt x="227" y="94"/>
                  </a:lnTo>
                  <a:lnTo>
                    <a:pt x="219" y="80"/>
                  </a:lnTo>
                  <a:lnTo>
                    <a:pt x="207" y="65"/>
                  </a:lnTo>
                  <a:lnTo>
                    <a:pt x="196" y="51"/>
                  </a:lnTo>
                  <a:lnTo>
                    <a:pt x="182" y="40"/>
                  </a:lnTo>
                  <a:lnTo>
                    <a:pt x="165" y="31"/>
                  </a:lnTo>
                  <a:lnTo>
                    <a:pt x="148" y="28"/>
                  </a:lnTo>
                  <a:lnTo>
                    <a:pt x="128" y="26"/>
                  </a:lnTo>
                  <a:lnTo>
                    <a:pt x="108" y="26"/>
                  </a:lnTo>
                  <a:lnTo>
                    <a:pt x="94" y="31"/>
                  </a:lnTo>
                  <a:lnTo>
                    <a:pt x="82" y="37"/>
                  </a:lnTo>
                  <a:lnTo>
                    <a:pt x="71" y="48"/>
                  </a:lnTo>
                  <a:lnTo>
                    <a:pt x="65" y="57"/>
                  </a:lnTo>
                  <a:lnTo>
                    <a:pt x="60" y="68"/>
                  </a:lnTo>
                  <a:lnTo>
                    <a:pt x="57" y="82"/>
                  </a:lnTo>
                  <a:lnTo>
                    <a:pt x="54" y="94"/>
                  </a:lnTo>
                  <a:lnTo>
                    <a:pt x="57" y="108"/>
                  </a:lnTo>
                  <a:lnTo>
                    <a:pt x="60" y="119"/>
                  </a:lnTo>
                  <a:lnTo>
                    <a:pt x="65" y="128"/>
                  </a:lnTo>
                  <a:lnTo>
                    <a:pt x="71" y="139"/>
                  </a:lnTo>
                  <a:lnTo>
                    <a:pt x="99" y="156"/>
                  </a:lnTo>
                  <a:lnTo>
                    <a:pt x="142" y="17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800"/>
            </a:p>
          </p:txBody>
        </p:sp>
        <p:sp>
          <p:nvSpPr>
            <p:cNvPr id="6" name="Freeform 1705"/>
            <p:cNvSpPr>
              <a:spLocks noEditPoints="1"/>
            </p:cNvSpPr>
            <p:nvPr/>
          </p:nvSpPr>
          <p:spPr bwMode="auto">
            <a:xfrm>
              <a:off x="1900" y="3110"/>
              <a:ext cx="281" cy="310"/>
            </a:xfrm>
            <a:custGeom>
              <a:avLst/>
              <a:gdLst>
                <a:gd name="T0" fmla="*/ 142 w 281"/>
                <a:gd name="T1" fmla="*/ 0 h 310"/>
                <a:gd name="T2" fmla="*/ 184 w 281"/>
                <a:gd name="T3" fmla="*/ 6 h 310"/>
                <a:gd name="T4" fmla="*/ 218 w 281"/>
                <a:gd name="T5" fmla="*/ 23 h 310"/>
                <a:gd name="T6" fmla="*/ 235 w 281"/>
                <a:gd name="T7" fmla="*/ 34 h 310"/>
                <a:gd name="T8" fmla="*/ 258 w 281"/>
                <a:gd name="T9" fmla="*/ 63 h 310"/>
                <a:gd name="T10" fmla="*/ 267 w 281"/>
                <a:gd name="T11" fmla="*/ 80 h 310"/>
                <a:gd name="T12" fmla="*/ 278 w 281"/>
                <a:gd name="T13" fmla="*/ 117 h 310"/>
                <a:gd name="T14" fmla="*/ 281 w 281"/>
                <a:gd name="T15" fmla="*/ 156 h 310"/>
                <a:gd name="T16" fmla="*/ 281 w 281"/>
                <a:gd name="T17" fmla="*/ 174 h 310"/>
                <a:gd name="T18" fmla="*/ 272 w 281"/>
                <a:gd name="T19" fmla="*/ 210 h 310"/>
                <a:gd name="T20" fmla="*/ 264 w 281"/>
                <a:gd name="T21" fmla="*/ 230 h 310"/>
                <a:gd name="T22" fmla="*/ 241 w 281"/>
                <a:gd name="T23" fmla="*/ 262 h 310"/>
                <a:gd name="T24" fmla="*/ 213 w 281"/>
                <a:gd name="T25" fmla="*/ 290 h 310"/>
                <a:gd name="T26" fmla="*/ 196 w 281"/>
                <a:gd name="T27" fmla="*/ 299 h 310"/>
                <a:gd name="T28" fmla="*/ 159 w 281"/>
                <a:gd name="T29" fmla="*/ 310 h 310"/>
                <a:gd name="T30" fmla="*/ 139 w 281"/>
                <a:gd name="T31" fmla="*/ 310 h 310"/>
                <a:gd name="T32" fmla="*/ 93 w 281"/>
                <a:gd name="T33" fmla="*/ 304 h 310"/>
                <a:gd name="T34" fmla="*/ 65 w 281"/>
                <a:gd name="T35" fmla="*/ 293 h 310"/>
                <a:gd name="T36" fmla="*/ 45 w 281"/>
                <a:gd name="T37" fmla="*/ 273 h 310"/>
                <a:gd name="T38" fmla="*/ 34 w 281"/>
                <a:gd name="T39" fmla="*/ 264 h 310"/>
                <a:gd name="T40" fmla="*/ 8 w 281"/>
                <a:gd name="T41" fmla="*/ 213 h 310"/>
                <a:gd name="T42" fmla="*/ 0 w 281"/>
                <a:gd name="T43" fmla="*/ 156 h 310"/>
                <a:gd name="T44" fmla="*/ 0 w 281"/>
                <a:gd name="T45" fmla="*/ 137 h 310"/>
                <a:gd name="T46" fmla="*/ 8 w 281"/>
                <a:gd name="T47" fmla="*/ 100 h 310"/>
                <a:gd name="T48" fmla="*/ 17 w 281"/>
                <a:gd name="T49" fmla="*/ 80 h 310"/>
                <a:gd name="T50" fmla="*/ 37 w 281"/>
                <a:gd name="T51" fmla="*/ 49 h 310"/>
                <a:gd name="T52" fmla="*/ 68 w 281"/>
                <a:gd name="T53" fmla="*/ 23 h 310"/>
                <a:gd name="T54" fmla="*/ 82 w 281"/>
                <a:gd name="T55" fmla="*/ 12 h 310"/>
                <a:gd name="T56" fmla="*/ 122 w 281"/>
                <a:gd name="T57" fmla="*/ 0 h 310"/>
                <a:gd name="T58" fmla="*/ 142 w 281"/>
                <a:gd name="T59" fmla="*/ 0 h 310"/>
                <a:gd name="T60" fmla="*/ 136 w 281"/>
                <a:gd name="T61" fmla="*/ 23 h 310"/>
                <a:gd name="T62" fmla="*/ 99 w 281"/>
                <a:gd name="T63" fmla="*/ 34 h 310"/>
                <a:gd name="T64" fmla="*/ 76 w 281"/>
                <a:gd name="T65" fmla="*/ 66 h 310"/>
                <a:gd name="T66" fmla="*/ 68 w 281"/>
                <a:gd name="T67" fmla="*/ 85 h 310"/>
                <a:gd name="T68" fmla="*/ 57 w 281"/>
                <a:gd name="T69" fmla="*/ 131 h 310"/>
                <a:gd name="T70" fmla="*/ 57 w 281"/>
                <a:gd name="T71" fmla="*/ 159 h 310"/>
                <a:gd name="T72" fmla="*/ 65 w 281"/>
                <a:gd name="T73" fmla="*/ 210 h 310"/>
                <a:gd name="T74" fmla="*/ 82 w 281"/>
                <a:gd name="T75" fmla="*/ 250 h 310"/>
                <a:gd name="T76" fmla="*/ 96 w 281"/>
                <a:gd name="T77" fmla="*/ 267 h 310"/>
                <a:gd name="T78" fmla="*/ 128 w 281"/>
                <a:gd name="T79" fmla="*/ 284 h 310"/>
                <a:gd name="T80" fmla="*/ 145 w 281"/>
                <a:gd name="T81" fmla="*/ 284 h 310"/>
                <a:gd name="T82" fmla="*/ 179 w 281"/>
                <a:gd name="T83" fmla="*/ 273 h 310"/>
                <a:gd name="T84" fmla="*/ 204 w 281"/>
                <a:gd name="T85" fmla="*/ 245 h 310"/>
                <a:gd name="T86" fmla="*/ 213 w 281"/>
                <a:gd name="T87" fmla="*/ 225 h 310"/>
                <a:gd name="T88" fmla="*/ 224 w 281"/>
                <a:gd name="T89" fmla="*/ 179 h 310"/>
                <a:gd name="T90" fmla="*/ 224 w 281"/>
                <a:gd name="T91" fmla="*/ 151 h 310"/>
                <a:gd name="T92" fmla="*/ 210 w 281"/>
                <a:gd name="T93" fmla="*/ 85 h 310"/>
                <a:gd name="T94" fmla="*/ 199 w 281"/>
                <a:gd name="T95" fmla="*/ 60 h 310"/>
                <a:gd name="T96" fmla="*/ 182 w 281"/>
                <a:gd name="T97" fmla="*/ 40 h 310"/>
                <a:gd name="T98" fmla="*/ 162 w 281"/>
                <a:gd name="T99" fmla="*/ 29 h 310"/>
                <a:gd name="T100" fmla="*/ 136 w 281"/>
                <a:gd name="T101" fmla="*/ 23 h 31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81" h="310">
                  <a:moveTo>
                    <a:pt x="142" y="0"/>
                  </a:moveTo>
                  <a:lnTo>
                    <a:pt x="142" y="0"/>
                  </a:lnTo>
                  <a:lnTo>
                    <a:pt x="164" y="0"/>
                  </a:lnTo>
                  <a:lnTo>
                    <a:pt x="184" y="6"/>
                  </a:lnTo>
                  <a:lnTo>
                    <a:pt x="201" y="12"/>
                  </a:lnTo>
                  <a:lnTo>
                    <a:pt x="218" y="23"/>
                  </a:lnTo>
                  <a:lnTo>
                    <a:pt x="235" y="34"/>
                  </a:lnTo>
                  <a:lnTo>
                    <a:pt x="247" y="49"/>
                  </a:lnTo>
                  <a:lnTo>
                    <a:pt x="258" y="63"/>
                  </a:lnTo>
                  <a:lnTo>
                    <a:pt x="267" y="80"/>
                  </a:lnTo>
                  <a:lnTo>
                    <a:pt x="272" y="100"/>
                  </a:lnTo>
                  <a:lnTo>
                    <a:pt x="278" y="117"/>
                  </a:lnTo>
                  <a:lnTo>
                    <a:pt x="281" y="137"/>
                  </a:lnTo>
                  <a:lnTo>
                    <a:pt x="281" y="156"/>
                  </a:lnTo>
                  <a:lnTo>
                    <a:pt x="281" y="174"/>
                  </a:lnTo>
                  <a:lnTo>
                    <a:pt x="278" y="193"/>
                  </a:lnTo>
                  <a:lnTo>
                    <a:pt x="272" y="210"/>
                  </a:lnTo>
                  <a:lnTo>
                    <a:pt x="264" y="230"/>
                  </a:lnTo>
                  <a:lnTo>
                    <a:pt x="253" y="247"/>
                  </a:lnTo>
                  <a:lnTo>
                    <a:pt x="241" y="262"/>
                  </a:lnTo>
                  <a:lnTo>
                    <a:pt x="230" y="276"/>
                  </a:lnTo>
                  <a:lnTo>
                    <a:pt x="213" y="290"/>
                  </a:lnTo>
                  <a:lnTo>
                    <a:pt x="196" y="299"/>
                  </a:lnTo>
                  <a:lnTo>
                    <a:pt x="179" y="304"/>
                  </a:lnTo>
                  <a:lnTo>
                    <a:pt x="159" y="310"/>
                  </a:lnTo>
                  <a:lnTo>
                    <a:pt x="139" y="310"/>
                  </a:lnTo>
                  <a:lnTo>
                    <a:pt x="108" y="307"/>
                  </a:lnTo>
                  <a:lnTo>
                    <a:pt x="93" y="304"/>
                  </a:lnTo>
                  <a:lnTo>
                    <a:pt x="79" y="299"/>
                  </a:lnTo>
                  <a:lnTo>
                    <a:pt x="65" y="293"/>
                  </a:lnTo>
                  <a:lnTo>
                    <a:pt x="54" y="284"/>
                  </a:lnTo>
                  <a:lnTo>
                    <a:pt x="45" y="273"/>
                  </a:lnTo>
                  <a:lnTo>
                    <a:pt x="34" y="264"/>
                  </a:lnTo>
                  <a:lnTo>
                    <a:pt x="20" y="239"/>
                  </a:lnTo>
                  <a:lnTo>
                    <a:pt x="8" y="213"/>
                  </a:lnTo>
                  <a:lnTo>
                    <a:pt x="0" y="185"/>
                  </a:lnTo>
                  <a:lnTo>
                    <a:pt x="0" y="156"/>
                  </a:lnTo>
                  <a:lnTo>
                    <a:pt x="0" y="137"/>
                  </a:lnTo>
                  <a:lnTo>
                    <a:pt x="3" y="117"/>
                  </a:lnTo>
                  <a:lnTo>
                    <a:pt x="8" y="100"/>
                  </a:lnTo>
                  <a:lnTo>
                    <a:pt x="17" y="80"/>
                  </a:lnTo>
                  <a:lnTo>
                    <a:pt x="25" y="63"/>
                  </a:lnTo>
                  <a:lnTo>
                    <a:pt x="37" y="49"/>
                  </a:lnTo>
                  <a:lnTo>
                    <a:pt x="51" y="34"/>
                  </a:lnTo>
                  <a:lnTo>
                    <a:pt x="68" y="23"/>
                  </a:lnTo>
                  <a:lnTo>
                    <a:pt x="82" y="12"/>
                  </a:lnTo>
                  <a:lnTo>
                    <a:pt x="102" y="6"/>
                  </a:lnTo>
                  <a:lnTo>
                    <a:pt x="122" y="0"/>
                  </a:lnTo>
                  <a:lnTo>
                    <a:pt x="142" y="0"/>
                  </a:lnTo>
                  <a:close/>
                  <a:moveTo>
                    <a:pt x="136" y="23"/>
                  </a:moveTo>
                  <a:lnTo>
                    <a:pt x="136" y="23"/>
                  </a:lnTo>
                  <a:lnTo>
                    <a:pt x="116" y="26"/>
                  </a:lnTo>
                  <a:lnTo>
                    <a:pt x="99" y="34"/>
                  </a:lnTo>
                  <a:lnTo>
                    <a:pt x="88" y="49"/>
                  </a:lnTo>
                  <a:lnTo>
                    <a:pt x="76" y="66"/>
                  </a:lnTo>
                  <a:lnTo>
                    <a:pt x="68" y="85"/>
                  </a:lnTo>
                  <a:lnTo>
                    <a:pt x="62" y="108"/>
                  </a:lnTo>
                  <a:lnTo>
                    <a:pt x="57" y="131"/>
                  </a:lnTo>
                  <a:lnTo>
                    <a:pt x="57" y="159"/>
                  </a:lnTo>
                  <a:lnTo>
                    <a:pt x="59" y="185"/>
                  </a:lnTo>
                  <a:lnTo>
                    <a:pt x="65" y="210"/>
                  </a:lnTo>
                  <a:lnTo>
                    <a:pt x="74" y="230"/>
                  </a:lnTo>
                  <a:lnTo>
                    <a:pt x="82" y="250"/>
                  </a:lnTo>
                  <a:lnTo>
                    <a:pt x="96" y="267"/>
                  </a:lnTo>
                  <a:lnTo>
                    <a:pt x="110" y="279"/>
                  </a:lnTo>
                  <a:lnTo>
                    <a:pt x="128" y="284"/>
                  </a:lnTo>
                  <a:lnTo>
                    <a:pt x="145" y="284"/>
                  </a:lnTo>
                  <a:lnTo>
                    <a:pt x="164" y="282"/>
                  </a:lnTo>
                  <a:lnTo>
                    <a:pt x="179" y="273"/>
                  </a:lnTo>
                  <a:lnTo>
                    <a:pt x="193" y="262"/>
                  </a:lnTo>
                  <a:lnTo>
                    <a:pt x="204" y="245"/>
                  </a:lnTo>
                  <a:lnTo>
                    <a:pt x="213" y="225"/>
                  </a:lnTo>
                  <a:lnTo>
                    <a:pt x="218" y="202"/>
                  </a:lnTo>
                  <a:lnTo>
                    <a:pt x="224" y="179"/>
                  </a:lnTo>
                  <a:lnTo>
                    <a:pt x="224" y="151"/>
                  </a:lnTo>
                  <a:lnTo>
                    <a:pt x="218" y="117"/>
                  </a:lnTo>
                  <a:lnTo>
                    <a:pt x="210" y="85"/>
                  </a:lnTo>
                  <a:lnTo>
                    <a:pt x="199" y="60"/>
                  </a:lnTo>
                  <a:lnTo>
                    <a:pt x="182" y="40"/>
                  </a:lnTo>
                  <a:lnTo>
                    <a:pt x="173" y="31"/>
                  </a:lnTo>
                  <a:lnTo>
                    <a:pt x="162" y="29"/>
                  </a:lnTo>
                  <a:lnTo>
                    <a:pt x="150" y="23"/>
                  </a:lnTo>
                  <a:lnTo>
                    <a:pt x="136" y="2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800"/>
            </a:p>
          </p:txBody>
        </p:sp>
        <p:sp>
          <p:nvSpPr>
            <p:cNvPr id="7" name="Freeform 1706"/>
            <p:cNvSpPr>
              <a:spLocks/>
            </p:cNvSpPr>
            <p:nvPr/>
          </p:nvSpPr>
          <p:spPr bwMode="auto">
            <a:xfrm>
              <a:off x="2493" y="3059"/>
              <a:ext cx="182" cy="361"/>
            </a:xfrm>
            <a:custGeom>
              <a:avLst/>
              <a:gdLst>
                <a:gd name="T0" fmla="*/ 86 w 182"/>
                <a:gd name="T1" fmla="*/ 0 h 361"/>
                <a:gd name="T2" fmla="*/ 86 w 182"/>
                <a:gd name="T3" fmla="*/ 60 h 361"/>
                <a:gd name="T4" fmla="*/ 174 w 182"/>
                <a:gd name="T5" fmla="*/ 60 h 361"/>
                <a:gd name="T6" fmla="*/ 151 w 182"/>
                <a:gd name="T7" fmla="*/ 85 h 361"/>
                <a:gd name="T8" fmla="*/ 83 w 182"/>
                <a:gd name="T9" fmla="*/ 85 h 361"/>
                <a:gd name="T10" fmla="*/ 83 w 182"/>
                <a:gd name="T11" fmla="*/ 267 h 361"/>
                <a:gd name="T12" fmla="*/ 83 w 182"/>
                <a:gd name="T13" fmla="*/ 267 h 361"/>
                <a:gd name="T14" fmla="*/ 83 w 182"/>
                <a:gd name="T15" fmla="*/ 284 h 361"/>
                <a:gd name="T16" fmla="*/ 86 w 182"/>
                <a:gd name="T17" fmla="*/ 296 h 361"/>
                <a:gd name="T18" fmla="*/ 91 w 182"/>
                <a:gd name="T19" fmla="*/ 307 h 361"/>
                <a:gd name="T20" fmla="*/ 97 w 182"/>
                <a:gd name="T21" fmla="*/ 318 h 361"/>
                <a:gd name="T22" fmla="*/ 105 w 182"/>
                <a:gd name="T23" fmla="*/ 324 h 361"/>
                <a:gd name="T24" fmla="*/ 117 w 182"/>
                <a:gd name="T25" fmla="*/ 330 h 361"/>
                <a:gd name="T26" fmla="*/ 128 w 182"/>
                <a:gd name="T27" fmla="*/ 333 h 361"/>
                <a:gd name="T28" fmla="*/ 142 w 182"/>
                <a:gd name="T29" fmla="*/ 335 h 361"/>
                <a:gd name="T30" fmla="*/ 142 w 182"/>
                <a:gd name="T31" fmla="*/ 335 h 361"/>
                <a:gd name="T32" fmla="*/ 157 w 182"/>
                <a:gd name="T33" fmla="*/ 333 h 361"/>
                <a:gd name="T34" fmla="*/ 165 w 182"/>
                <a:gd name="T35" fmla="*/ 330 h 361"/>
                <a:gd name="T36" fmla="*/ 165 w 182"/>
                <a:gd name="T37" fmla="*/ 330 h 361"/>
                <a:gd name="T38" fmla="*/ 182 w 182"/>
                <a:gd name="T39" fmla="*/ 318 h 361"/>
                <a:gd name="T40" fmla="*/ 182 w 182"/>
                <a:gd name="T41" fmla="*/ 318 h 361"/>
                <a:gd name="T42" fmla="*/ 182 w 182"/>
                <a:gd name="T43" fmla="*/ 324 h 361"/>
                <a:gd name="T44" fmla="*/ 179 w 182"/>
                <a:gd name="T45" fmla="*/ 333 h 361"/>
                <a:gd name="T46" fmla="*/ 162 w 182"/>
                <a:gd name="T47" fmla="*/ 347 h 361"/>
                <a:gd name="T48" fmla="*/ 162 w 182"/>
                <a:gd name="T49" fmla="*/ 347 h 361"/>
                <a:gd name="T50" fmla="*/ 154 w 182"/>
                <a:gd name="T51" fmla="*/ 352 h 361"/>
                <a:gd name="T52" fmla="*/ 142 w 182"/>
                <a:gd name="T53" fmla="*/ 358 h 361"/>
                <a:gd name="T54" fmla="*/ 131 w 182"/>
                <a:gd name="T55" fmla="*/ 361 h 361"/>
                <a:gd name="T56" fmla="*/ 117 w 182"/>
                <a:gd name="T57" fmla="*/ 361 h 361"/>
                <a:gd name="T58" fmla="*/ 117 w 182"/>
                <a:gd name="T59" fmla="*/ 361 h 361"/>
                <a:gd name="T60" fmla="*/ 100 w 182"/>
                <a:gd name="T61" fmla="*/ 361 h 361"/>
                <a:gd name="T62" fmla="*/ 83 w 182"/>
                <a:gd name="T63" fmla="*/ 355 h 361"/>
                <a:gd name="T64" fmla="*/ 66 w 182"/>
                <a:gd name="T65" fmla="*/ 347 h 361"/>
                <a:gd name="T66" fmla="*/ 54 w 182"/>
                <a:gd name="T67" fmla="*/ 335 h 361"/>
                <a:gd name="T68" fmla="*/ 54 w 182"/>
                <a:gd name="T69" fmla="*/ 335 h 361"/>
                <a:gd name="T70" fmla="*/ 43 w 182"/>
                <a:gd name="T71" fmla="*/ 324 h 361"/>
                <a:gd name="T72" fmla="*/ 34 w 182"/>
                <a:gd name="T73" fmla="*/ 307 h 361"/>
                <a:gd name="T74" fmla="*/ 29 w 182"/>
                <a:gd name="T75" fmla="*/ 290 h 361"/>
                <a:gd name="T76" fmla="*/ 29 w 182"/>
                <a:gd name="T77" fmla="*/ 267 h 361"/>
                <a:gd name="T78" fmla="*/ 29 w 182"/>
                <a:gd name="T79" fmla="*/ 85 h 361"/>
                <a:gd name="T80" fmla="*/ 0 w 182"/>
                <a:gd name="T81" fmla="*/ 85 h 361"/>
                <a:gd name="T82" fmla="*/ 86 w 182"/>
                <a:gd name="T83" fmla="*/ 0 h 361"/>
                <a:gd name="T84" fmla="*/ 86 w 182"/>
                <a:gd name="T85" fmla="*/ 0 h 3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82" h="361">
                  <a:moveTo>
                    <a:pt x="86" y="0"/>
                  </a:moveTo>
                  <a:lnTo>
                    <a:pt x="86" y="60"/>
                  </a:lnTo>
                  <a:lnTo>
                    <a:pt x="174" y="60"/>
                  </a:lnTo>
                  <a:lnTo>
                    <a:pt x="151" y="85"/>
                  </a:lnTo>
                  <a:lnTo>
                    <a:pt x="83" y="85"/>
                  </a:lnTo>
                  <a:lnTo>
                    <a:pt x="83" y="267"/>
                  </a:lnTo>
                  <a:lnTo>
                    <a:pt x="83" y="284"/>
                  </a:lnTo>
                  <a:lnTo>
                    <a:pt x="86" y="296"/>
                  </a:lnTo>
                  <a:lnTo>
                    <a:pt x="91" y="307"/>
                  </a:lnTo>
                  <a:lnTo>
                    <a:pt x="97" y="318"/>
                  </a:lnTo>
                  <a:lnTo>
                    <a:pt x="105" y="324"/>
                  </a:lnTo>
                  <a:lnTo>
                    <a:pt x="117" y="330"/>
                  </a:lnTo>
                  <a:lnTo>
                    <a:pt x="128" y="333"/>
                  </a:lnTo>
                  <a:lnTo>
                    <a:pt x="142" y="335"/>
                  </a:lnTo>
                  <a:lnTo>
                    <a:pt x="157" y="333"/>
                  </a:lnTo>
                  <a:lnTo>
                    <a:pt x="165" y="330"/>
                  </a:lnTo>
                  <a:lnTo>
                    <a:pt x="182" y="318"/>
                  </a:lnTo>
                  <a:lnTo>
                    <a:pt x="182" y="324"/>
                  </a:lnTo>
                  <a:lnTo>
                    <a:pt x="179" y="333"/>
                  </a:lnTo>
                  <a:lnTo>
                    <a:pt x="162" y="347"/>
                  </a:lnTo>
                  <a:lnTo>
                    <a:pt x="154" y="352"/>
                  </a:lnTo>
                  <a:lnTo>
                    <a:pt x="142" y="358"/>
                  </a:lnTo>
                  <a:lnTo>
                    <a:pt x="131" y="361"/>
                  </a:lnTo>
                  <a:lnTo>
                    <a:pt x="117" y="361"/>
                  </a:lnTo>
                  <a:lnTo>
                    <a:pt x="100" y="361"/>
                  </a:lnTo>
                  <a:lnTo>
                    <a:pt x="83" y="355"/>
                  </a:lnTo>
                  <a:lnTo>
                    <a:pt x="66" y="347"/>
                  </a:lnTo>
                  <a:lnTo>
                    <a:pt x="54" y="335"/>
                  </a:lnTo>
                  <a:lnTo>
                    <a:pt x="43" y="324"/>
                  </a:lnTo>
                  <a:lnTo>
                    <a:pt x="34" y="307"/>
                  </a:lnTo>
                  <a:lnTo>
                    <a:pt x="29" y="290"/>
                  </a:lnTo>
                  <a:lnTo>
                    <a:pt x="29" y="267"/>
                  </a:lnTo>
                  <a:lnTo>
                    <a:pt x="29" y="85"/>
                  </a:lnTo>
                  <a:lnTo>
                    <a:pt x="0" y="85"/>
                  </a:lnTo>
                  <a:lnTo>
                    <a:pt x="86"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800"/>
            </a:p>
          </p:txBody>
        </p:sp>
        <p:sp>
          <p:nvSpPr>
            <p:cNvPr id="8" name="Freeform 1707"/>
            <p:cNvSpPr>
              <a:spLocks/>
            </p:cNvSpPr>
            <p:nvPr/>
          </p:nvSpPr>
          <p:spPr bwMode="auto">
            <a:xfrm>
              <a:off x="2695" y="2971"/>
              <a:ext cx="290" cy="443"/>
            </a:xfrm>
            <a:custGeom>
              <a:avLst/>
              <a:gdLst>
                <a:gd name="T0" fmla="*/ 176 w 290"/>
                <a:gd name="T1" fmla="*/ 139 h 443"/>
                <a:gd name="T2" fmla="*/ 213 w 290"/>
                <a:gd name="T3" fmla="*/ 145 h 443"/>
                <a:gd name="T4" fmla="*/ 244 w 290"/>
                <a:gd name="T5" fmla="*/ 162 h 443"/>
                <a:gd name="T6" fmla="*/ 256 w 290"/>
                <a:gd name="T7" fmla="*/ 176 h 443"/>
                <a:gd name="T8" fmla="*/ 270 w 290"/>
                <a:gd name="T9" fmla="*/ 207 h 443"/>
                <a:gd name="T10" fmla="*/ 273 w 290"/>
                <a:gd name="T11" fmla="*/ 421 h 443"/>
                <a:gd name="T12" fmla="*/ 273 w 290"/>
                <a:gd name="T13" fmla="*/ 429 h 443"/>
                <a:gd name="T14" fmla="*/ 276 w 290"/>
                <a:gd name="T15" fmla="*/ 435 h 443"/>
                <a:gd name="T16" fmla="*/ 199 w 290"/>
                <a:gd name="T17" fmla="*/ 443 h 443"/>
                <a:gd name="T18" fmla="*/ 207 w 290"/>
                <a:gd name="T19" fmla="*/ 438 h 443"/>
                <a:gd name="T20" fmla="*/ 216 w 290"/>
                <a:gd name="T21" fmla="*/ 426 h 443"/>
                <a:gd name="T22" fmla="*/ 216 w 290"/>
                <a:gd name="T23" fmla="*/ 250 h 443"/>
                <a:gd name="T24" fmla="*/ 216 w 290"/>
                <a:gd name="T25" fmla="*/ 233 h 443"/>
                <a:gd name="T26" fmla="*/ 207 w 290"/>
                <a:gd name="T27" fmla="*/ 207 h 443"/>
                <a:gd name="T28" fmla="*/ 202 w 290"/>
                <a:gd name="T29" fmla="*/ 196 h 443"/>
                <a:gd name="T30" fmla="*/ 179 w 290"/>
                <a:gd name="T31" fmla="*/ 182 h 443"/>
                <a:gd name="T32" fmla="*/ 148 w 290"/>
                <a:gd name="T33" fmla="*/ 176 h 443"/>
                <a:gd name="T34" fmla="*/ 128 w 290"/>
                <a:gd name="T35" fmla="*/ 179 h 443"/>
                <a:gd name="T36" fmla="*/ 108 w 290"/>
                <a:gd name="T37" fmla="*/ 188 h 443"/>
                <a:gd name="T38" fmla="*/ 77 w 290"/>
                <a:gd name="T39" fmla="*/ 210 h 443"/>
                <a:gd name="T40" fmla="*/ 77 w 290"/>
                <a:gd name="T41" fmla="*/ 421 h 443"/>
                <a:gd name="T42" fmla="*/ 82 w 290"/>
                <a:gd name="T43" fmla="*/ 432 h 443"/>
                <a:gd name="T44" fmla="*/ 88 w 290"/>
                <a:gd name="T45" fmla="*/ 438 h 443"/>
                <a:gd name="T46" fmla="*/ 6 w 290"/>
                <a:gd name="T47" fmla="*/ 443 h 443"/>
                <a:gd name="T48" fmla="*/ 11 w 290"/>
                <a:gd name="T49" fmla="*/ 438 h 443"/>
                <a:gd name="T50" fmla="*/ 20 w 290"/>
                <a:gd name="T51" fmla="*/ 426 h 443"/>
                <a:gd name="T52" fmla="*/ 20 w 290"/>
                <a:gd name="T53" fmla="*/ 40 h 443"/>
                <a:gd name="T54" fmla="*/ 20 w 290"/>
                <a:gd name="T55" fmla="*/ 31 h 443"/>
                <a:gd name="T56" fmla="*/ 17 w 290"/>
                <a:gd name="T57" fmla="*/ 23 h 443"/>
                <a:gd name="T58" fmla="*/ 77 w 290"/>
                <a:gd name="T59" fmla="*/ 0 h 443"/>
                <a:gd name="T60" fmla="*/ 77 w 290"/>
                <a:gd name="T61" fmla="*/ 185 h 443"/>
                <a:gd name="T62" fmla="*/ 128 w 290"/>
                <a:gd name="T63" fmla="*/ 151 h 443"/>
                <a:gd name="T64" fmla="*/ 176 w 290"/>
                <a:gd name="T65" fmla="*/ 139 h 4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90" h="443">
                  <a:moveTo>
                    <a:pt x="176" y="139"/>
                  </a:moveTo>
                  <a:lnTo>
                    <a:pt x="176" y="139"/>
                  </a:lnTo>
                  <a:lnTo>
                    <a:pt x="193" y="139"/>
                  </a:lnTo>
                  <a:lnTo>
                    <a:pt x="213" y="145"/>
                  </a:lnTo>
                  <a:lnTo>
                    <a:pt x="230" y="153"/>
                  </a:lnTo>
                  <a:lnTo>
                    <a:pt x="244" y="162"/>
                  </a:lnTo>
                  <a:lnTo>
                    <a:pt x="256" y="176"/>
                  </a:lnTo>
                  <a:lnTo>
                    <a:pt x="264" y="190"/>
                  </a:lnTo>
                  <a:lnTo>
                    <a:pt x="270" y="207"/>
                  </a:lnTo>
                  <a:lnTo>
                    <a:pt x="273" y="227"/>
                  </a:lnTo>
                  <a:lnTo>
                    <a:pt x="273" y="421"/>
                  </a:lnTo>
                  <a:lnTo>
                    <a:pt x="273" y="429"/>
                  </a:lnTo>
                  <a:lnTo>
                    <a:pt x="276" y="435"/>
                  </a:lnTo>
                  <a:lnTo>
                    <a:pt x="290" y="443"/>
                  </a:lnTo>
                  <a:lnTo>
                    <a:pt x="199" y="443"/>
                  </a:lnTo>
                  <a:lnTo>
                    <a:pt x="207" y="438"/>
                  </a:lnTo>
                  <a:lnTo>
                    <a:pt x="213" y="432"/>
                  </a:lnTo>
                  <a:lnTo>
                    <a:pt x="216" y="426"/>
                  </a:lnTo>
                  <a:lnTo>
                    <a:pt x="216" y="421"/>
                  </a:lnTo>
                  <a:lnTo>
                    <a:pt x="216" y="250"/>
                  </a:lnTo>
                  <a:lnTo>
                    <a:pt x="216" y="233"/>
                  </a:lnTo>
                  <a:lnTo>
                    <a:pt x="213" y="219"/>
                  </a:lnTo>
                  <a:lnTo>
                    <a:pt x="207" y="207"/>
                  </a:lnTo>
                  <a:lnTo>
                    <a:pt x="202" y="196"/>
                  </a:lnTo>
                  <a:lnTo>
                    <a:pt x="190" y="188"/>
                  </a:lnTo>
                  <a:lnTo>
                    <a:pt x="179" y="182"/>
                  </a:lnTo>
                  <a:lnTo>
                    <a:pt x="165" y="179"/>
                  </a:lnTo>
                  <a:lnTo>
                    <a:pt x="148" y="176"/>
                  </a:lnTo>
                  <a:lnTo>
                    <a:pt x="128" y="179"/>
                  </a:lnTo>
                  <a:lnTo>
                    <a:pt x="108" y="188"/>
                  </a:lnTo>
                  <a:lnTo>
                    <a:pt x="91" y="196"/>
                  </a:lnTo>
                  <a:lnTo>
                    <a:pt x="77" y="210"/>
                  </a:lnTo>
                  <a:lnTo>
                    <a:pt x="77" y="421"/>
                  </a:lnTo>
                  <a:lnTo>
                    <a:pt x="80" y="426"/>
                  </a:lnTo>
                  <a:lnTo>
                    <a:pt x="82" y="432"/>
                  </a:lnTo>
                  <a:lnTo>
                    <a:pt x="88" y="438"/>
                  </a:lnTo>
                  <a:lnTo>
                    <a:pt x="97" y="443"/>
                  </a:lnTo>
                  <a:lnTo>
                    <a:pt x="6" y="443"/>
                  </a:lnTo>
                  <a:lnTo>
                    <a:pt x="11" y="438"/>
                  </a:lnTo>
                  <a:lnTo>
                    <a:pt x="17" y="432"/>
                  </a:lnTo>
                  <a:lnTo>
                    <a:pt x="20" y="426"/>
                  </a:lnTo>
                  <a:lnTo>
                    <a:pt x="20" y="421"/>
                  </a:lnTo>
                  <a:lnTo>
                    <a:pt x="20" y="40"/>
                  </a:lnTo>
                  <a:lnTo>
                    <a:pt x="20" y="31"/>
                  </a:lnTo>
                  <a:lnTo>
                    <a:pt x="17" y="23"/>
                  </a:lnTo>
                  <a:lnTo>
                    <a:pt x="0" y="14"/>
                  </a:lnTo>
                  <a:lnTo>
                    <a:pt x="77" y="0"/>
                  </a:lnTo>
                  <a:lnTo>
                    <a:pt x="77" y="185"/>
                  </a:lnTo>
                  <a:lnTo>
                    <a:pt x="102" y="165"/>
                  </a:lnTo>
                  <a:lnTo>
                    <a:pt x="128" y="151"/>
                  </a:lnTo>
                  <a:lnTo>
                    <a:pt x="153" y="142"/>
                  </a:lnTo>
                  <a:lnTo>
                    <a:pt x="176" y="13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800"/>
            </a:p>
          </p:txBody>
        </p:sp>
        <p:sp>
          <p:nvSpPr>
            <p:cNvPr id="9" name="Freeform 1708"/>
            <p:cNvSpPr>
              <a:spLocks/>
            </p:cNvSpPr>
            <p:nvPr/>
          </p:nvSpPr>
          <p:spPr bwMode="auto">
            <a:xfrm>
              <a:off x="3274" y="3110"/>
              <a:ext cx="475" cy="304"/>
            </a:xfrm>
            <a:custGeom>
              <a:avLst/>
              <a:gdLst>
                <a:gd name="T0" fmla="*/ 364 w 475"/>
                <a:gd name="T1" fmla="*/ 0 h 304"/>
                <a:gd name="T2" fmla="*/ 398 w 475"/>
                <a:gd name="T3" fmla="*/ 6 h 304"/>
                <a:gd name="T4" fmla="*/ 429 w 475"/>
                <a:gd name="T5" fmla="*/ 23 h 304"/>
                <a:gd name="T6" fmla="*/ 444 w 475"/>
                <a:gd name="T7" fmla="*/ 37 h 304"/>
                <a:gd name="T8" fmla="*/ 458 w 475"/>
                <a:gd name="T9" fmla="*/ 68 h 304"/>
                <a:gd name="T10" fmla="*/ 458 w 475"/>
                <a:gd name="T11" fmla="*/ 282 h 304"/>
                <a:gd name="T12" fmla="*/ 461 w 475"/>
                <a:gd name="T13" fmla="*/ 287 h 304"/>
                <a:gd name="T14" fmla="*/ 463 w 475"/>
                <a:gd name="T15" fmla="*/ 293 h 304"/>
                <a:gd name="T16" fmla="*/ 387 w 475"/>
                <a:gd name="T17" fmla="*/ 304 h 304"/>
                <a:gd name="T18" fmla="*/ 392 w 475"/>
                <a:gd name="T19" fmla="*/ 299 h 304"/>
                <a:gd name="T20" fmla="*/ 404 w 475"/>
                <a:gd name="T21" fmla="*/ 287 h 304"/>
                <a:gd name="T22" fmla="*/ 404 w 475"/>
                <a:gd name="T23" fmla="*/ 108 h 304"/>
                <a:gd name="T24" fmla="*/ 404 w 475"/>
                <a:gd name="T25" fmla="*/ 91 h 304"/>
                <a:gd name="T26" fmla="*/ 395 w 475"/>
                <a:gd name="T27" fmla="*/ 66 h 304"/>
                <a:gd name="T28" fmla="*/ 387 w 475"/>
                <a:gd name="T29" fmla="*/ 57 h 304"/>
                <a:gd name="T30" fmla="*/ 367 w 475"/>
                <a:gd name="T31" fmla="*/ 43 h 304"/>
                <a:gd name="T32" fmla="*/ 336 w 475"/>
                <a:gd name="T33" fmla="*/ 37 h 304"/>
                <a:gd name="T34" fmla="*/ 316 w 475"/>
                <a:gd name="T35" fmla="*/ 40 h 304"/>
                <a:gd name="T36" fmla="*/ 282 w 475"/>
                <a:gd name="T37" fmla="*/ 60 h 304"/>
                <a:gd name="T38" fmla="*/ 267 w 475"/>
                <a:gd name="T39" fmla="*/ 77 h 304"/>
                <a:gd name="T40" fmla="*/ 267 w 475"/>
                <a:gd name="T41" fmla="*/ 282 h 304"/>
                <a:gd name="T42" fmla="*/ 270 w 475"/>
                <a:gd name="T43" fmla="*/ 287 h 304"/>
                <a:gd name="T44" fmla="*/ 273 w 475"/>
                <a:gd name="T45" fmla="*/ 293 h 304"/>
                <a:gd name="T46" fmla="*/ 194 w 475"/>
                <a:gd name="T47" fmla="*/ 304 h 304"/>
                <a:gd name="T48" fmla="*/ 202 w 475"/>
                <a:gd name="T49" fmla="*/ 299 h 304"/>
                <a:gd name="T50" fmla="*/ 211 w 475"/>
                <a:gd name="T51" fmla="*/ 287 h 304"/>
                <a:gd name="T52" fmla="*/ 211 w 475"/>
                <a:gd name="T53" fmla="*/ 105 h 304"/>
                <a:gd name="T54" fmla="*/ 211 w 475"/>
                <a:gd name="T55" fmla="*/ 88 h 304"/>
                <a:gd name="T56" fmla="*/ 202 w 475"/>
                <a:gd name="T57" fmla="*/ 63 h 304"/>
                <a:gd name="T58" fmla="*/ 185 w 475"/>
                <a:gd name="T59" fmla="*/ 46 h 304"/>
                <a:gd name="T60" fmla="*/ 160 w 475"/>
                <a:gd name="T61" fmla="*/ 37 h 304"/>
                <a:gd name="T62" fmla="*/ 145 w 475"/>
                <a:gd name="T63" fmla="*/ 37 h 304"/>
                <a:gd name="T64" fmla="*/ 108 w 475"/>
                <a:gd name="T65" fmla="*/ 46 h 304"/>
                <a:gd name="T66" fmla="*/ 80 w 475"/>
                <a:gd name="T67" fmla="*/ 68 h 304"/>
                <a:gd name="T68" fmla="*/ 80 w 475"/>
                <a:gd name="T69" fmla="*/ 282 h 304"/>
                <a:gd name="T70" fmla="*/ 83 w 475"/>
                <a:gd name="T71" fmla="*/ 293 h 304"/>
                <a:gd name="T72" fmla="*/ 97 w 475"/>
                <a:gd name="T73" fmla="*/ 304 h 304"/>
                <a:gd name="T74" fmla="*/ 6 w 475"/>
                <a:gd name="T75" fmla="*/ 304 h 304"/>
                <a:gd name="T76" fmla="*/ 20 w 475"/>
                <a:gd name="T77" fmla="*/ 293 h 304"/>
                <a:gd name="T78" fmla="*/ 23 w 475"/>
                <a:gd name="T79" fmla="*/ 282 h 304"/>
                <a:gd name="T80" fmla="*/ 23 w 475"/>
                <a:gd name="T81" fmla="*/ 40 h 304"/>
                <a:gd name="T82" fmla="*/ 18 w 475"/>
                <a:gd name="T83" fmla="*/ 23 h 304"/>
                <a:gd name="T84" fmla="*/ 9 w 475"/>
                <a:gd name="T85" fmla="*/ 17 h 304"/>
                <a:gd name="T86" fmla="*/ 80 w 475"/>
                <a:gd name="T87" fmla="*/ 0 h 304"/>
                <a:gd name="T88" fmla="*/ 80 w 475"/>
                <a:gd name="T89" fmla="*/ 43 h 304"/>
                <a:gd name="T90" fmla="*/ 123 w 475"/>
                <a:gd name="T91" fmla="*/ 14 h 304"/>
                <a:gd name="T92" fmla="*/ 134 w 475"/>
                <a:gd name="T93" fmla="*/ 9 h 304"/>
                <a:gd name="T94" fmla="*/ 160 w 475"/>
                <a:gd name="T95" fmla="*/ 0 h 304"/>
                <a:gd name="T96" fmla="*/ 174 w 475"/>
                <a:gd name="T97" fmla="*/ 0 h 304"/>
                <a:gd name="T98" fmla="*/ 202 w 475"/>
                <a:gd name="T99" fmla="*/ 3 h 304"/>
                <a:gd name="T100" fmla="*/ 228 w 475"/>
                <a:gd name="T101" fmla="*/ 14 h 304"/>
                <a:gd name="T102" fmla="*/ 239 w 475"/>
                <a:gd name="T103" fmla="*/ 23 h 304"/>
                <a:gd name="T104" fmla="*/ 256 w 475"/>
                <a:gd name="T105" fmla="*/ 43 h 304"/>
                <a:gd name="T106" fmla="*/ 262 w 475"/>
                <a:gd name="T107" fmla="*/ 57 h 304"/>
                <a:gd name="T108" fmla="*/ 307 w 475"/>
                <a:gd name="T109" fmla="*/ 17 h 304"/>
                <a:gd name="T110" fmla="*/ 321 w 475"/>
                <a:gd name="T111" fmla="*/ 9 h 304"/>
                <a:gd name="T112" fmla="*/ 350 w 475"/>
                <a:gd name="T113" fmla="*/ 0 h 304"/>
                <a:gd name="T114" fmla="*/ 364 w 475"/>
                <a:gd name="T115" fmla="*/ 0 h 3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75" h="304">
                  <a:moveTo>
                    <a:pt x="364" y="0"/>
                  </a:moveTo>
                  <a:lnTo>
                    <a:pt x="364" y="0"/>
                  </a:lnTo>
                  <a:lnTo>
                    <a:pt x="381" y="0"/>
                  </a:lnTo>
                  <a:lnTo>
                    <a:pt x="398" y="6"/>
                  </a:lnTo>
                  <a:lnTo>
                    <a:pt x="415" y="14"/>
                  </a:lnTo>
                  <a:lnTo>
                    <a:pt x="429" y="23"/>
                  </a:lnTo>
                  <a:lnTo>
                    <a:pt x="444" y="37"/>
                  </a:lnTo>
                  <a:lnTo>
                    <a:pt x="452" y="51"/>
                  </a:lnTo>
                  <a:lnTo>
                    <a:pt x="458" y="68"/>
                  </a:lnTo>
                  <a:lnTo>
                    <a:pt x="458" y="88"/>
                  </a:lnTo>
                  <a:lnTo>
                    <a:pt x="458" y="282"/>
                  </a:lnTo>
                  <a:lnTo>
                    <a:pt x="461" y="287"/>
                  </a:lnTo>
                  <a:lnTo>
                    <a:pt x="463" y="293"/>
                  </a:lnTo>
                  <a:lnTo>
                    <a:pt x="475" y="304"/>
                  </a:lnTo>
                  <a:lnTo>
                    <a:pt x="387" y="304"/>
                  </a:lnTo>
                  <a:lnTo>
                    <a:pt x="392" y="299"/>
                  </a:lnTo>
                  <a:lnTo>
                    <a:pt x="398" y="293"/>
                  </a:lnTo>
                  <a:lnTo>
                    <a:pt x="404" y="287"/>
                  </a:lnTo>
                  <a:lnTo>
                    <a:pt x="404" y="282"/>
                  </a:lnTo>
                  <a:lnTo>
                    <a:pt x="404" y="108"/>
                  </a:lnTo>
                  <a:lnTo>
                    <a:pt x="404" y="91"/>
                  </a:lnTo>
                  <a:lnTo>
                    <a:pt x="401" y="80"/>
                  </a:lnTo>
                  <a:lnTo>
                    <a:pt x="395" y="66"/>
                  </a:lnTo>
                  <a:lnTo>
                    <a:pt x="387" y="57"/>
                  </a:lnTo>
                  <a:lnTo>
                    <a:pt x="378" y="49"/>
                  </a:lnTo>
                  <a:lnTo>
                    <a:pt x="367" y="43"/>
                  </a:lnTo>
                  <a:lnTo>
                    <a:pt x="353" y="37"/>
                  </a:lnTo>
                  <a:lnTo>
                    <a:pt x="336" y="37"/>
                  </a:lnTo>
                  <a:lnTo>
                    <a:pt x="316" y="40"/>
                  </a:lnTo>
                  <a:lnTo>
                    <a:pt x="299" y="46"/>
                  </a:lnTo>
                  <a:lnTo>
                    <a:pt x="282" y="60"/>
                  </a:lnTo>
                  <a:lnTo>
                    <a:pt x="267" y="77"/>
                  </a:lnTo>
                  <a:lnTo>
                    <a:pt x="267" y="85"/>
                  </a:lnTo>
                  <a:lnTo>
                    <a:pt x="267" y="282"/>
                  </a:lnTo>
                  <a:lnTo>
                    <a:pt x="270" y="287"/>
                  </a:lnTo>
                  <a:lnTo>
                    <a:pt x="273" y="293"/>
                  </a:lnTo>
                  <a:lnTo>
                    <a:pt x="285" y="304"/>
                  </a:lnTo>
                  <a:lnTo>
                    <a:pt x="194" y="304"/>
                  </a:lnTo>
                  <a:lnTo>
                    <a:pt x="202" y="299"/>
                  </a:lnTo>
                  <a:lnTo>
                    <a:pt x="208" y="293"/>
                  </a:lnTo>
                  <a:lnTo>
                    <a:pt x="211" y="287"/>
                  </a:lnTo>
                  <a:lnTo>
                    <a:pt x="211" y="282"/>
                  </a:lnTo>
                  <a:lnTo>
                    <a:pt x="211" y="105"/>
                  </a:lnTo>
                  <a:lnTo>
                    <a:pt x="211" y="88"/>
                  </a:lnTo>
                  <a:lnTo>
                    <a:pt x="208" y="74"/>
                  </a:lnTo>
                  <a:lnTo>
                    <a:pt x="202" y="63"/>
                  </a:lnTo>
                  <a:lnTo>
                    <a:pt x="194" y="54"/>
                  </a:lnTo>
                  <a:lnTo>
                    <a:pt x="185" y="46"/>
                  </a:lnTo>
                  <a:lnTo>
                    <a:pt x="174" y="40"/>
                  </a:lnTo>
                  <a:lnTo>
                    <a:pt x="160" y="37"/>
                  </a:lnTo>
                  <a:lnTo>
                    <a:pt x="145" y="37"/>
                  </a:lnTo>
                  <a:lnTo>
                    <a:pt x="125" y="40"/>
                  </a:lnTo>
                  <a:lnTo>
                    <a:pt x="108" y="46"/>
                  </a:lnTo>
                  <a:lnTo>
                    <a:pt x="94" y="54"/>
                  </a:lnTo>
                  <a:lnTo>
                    <a:pt x="80" y="68"/>
                  </a:lnTo>
                  <a:lnTo>
                    <a:pt x="80" y="282"/>
                  </a:lnTo>
                  <a:lnTo>
                    <a:pt x="80" y="287"/>
                  </a:lnTo>
                  <a:lnTo>
                    <a:pt x="83" y="293"/>
                  </a:lnTo>
                  <a:lnTo>
                    <a:pt x="97" y="304"/>
                  </a:lnTo>
                  <a:lnTo>
                    <a:pt x="6" y="304"/>
                  </a:lnTo>
                  <a:lnTo>
                    <a:pt x="15" y="299"/>
                  </a:lnTo>
                  <a:lnTo>
                    <a:pt x="20" y="293"/>
                  </a:lnTo>
                  <a:lnTo>
                    <a:pt x="23" y="287"/>
                  </a:lnTo>
                  <a:lnTo>
                    <a:pt x="23" y="282"/>
                  </a:lnTo>
                  <a:lnTo>
                    <a:pt x="23" y="40"/>
                  </a:lnTo>
                  <a:lnTo>
                    <a:pt x="23" y="31"/>
                  </a:lnTo>
                  <a:lnTo>
                    <a:pt x="18" y="23"/>
                  </a:lnTo>
                  <a:lnTo>
                    <a:pt x="9" y="17"/>
                  </a:lnTo>
                  <a:lnTo>
                    <a:pt x="0" y="14"/>
                  </a:lnTo>
                  <a:lnTo>
                    <a:pt x="80" y="0"/>
                  </a:lnTo>
                  <a:lnTo>
                    <a:pt x="80" y="43"/>
                  </a:lnTo>
                  <a:lnTo>
                    <a:pt x="100" y="29"/>
                  </a:lnTo>
                  <a:lnTo>
                    <a:pt x="123" y="14"/>
                  </a:lnTo>
                  <a:lnTo>
                    <a:pt x="134" y="9"/>
                  </a:lnTo>
                  <a:lnTo>
                    <a:pt x="145" y="3"/>
                  </a:lnTo>
                  <a:lnTo>
                    <a:pt x="160" y="0"/>
                  </a:lnTo>
                  <a:lnTo>
                    <a:pt x="174" y="0"/>
                  </a:lnTo>
                  <a:lnTo>
                    <a:pt x="188" y="0"/>
                  </a:lnTo>
                  <a:lnTo>
                    <a:pt x="202" y="3"/>
                  </a:lnTo>
                  <a:lnTo>
                    <a:pt x="213" y="9"/>
                  </a:lnTo>
                  <a:lnTo>
                    <a:pt x="228" y="14"/>
                  </a:lnTo>
                  <a:lnTo>
                    <a:pt x="239" y="23"/>
                  </a:lnTo>
                  <a:lnTo>
                    <a:pt x="248" y="31"/>
                  </a:lnTo>
                  <a:lnTo>
                    <a:pt x="256" y="43"/>
                  </a:lnTo>
                  <a:lnTo>
                    <a:pt x="262" y="57"/>
                  </a:lnTo>
                  <a:lnTo>
                    <a:pt x="282" y="34"/>
                  </a:lnTo>
                  <a:lnTo>
                    <a:pt x="307" y="17"/>
                  </a:lnTo>
                  <a:lnTo>
                    <a:pt x="321" y="9"/>
                  </a:lnTo>
                  <a:lnTo>
                    <a:pt x="336" y="3"/>
                  </a:lnTo>
                  <a:lnTo>
                    <a:pt x="350" y="0"/>
                  </a:lnTo>
                  <a:lnTo>
                    <a:pt x="364"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800"/>
            </a:p>
          </p:txBody>
        </p:sp>
        <p:sp>
          <p:nvSpPr>
            <p:cNvPr id="10" name="Freeform 1709"/>
            <p:cNvSpPr>
              <a:spLocks/>
            </p:cNvSpPr>
            <p:nvPr/>
          </p:nvSpPr>
          <p:spPr bwMode="auto">
            <a:xfrm>
              <a:off x="4070" y="3059"/>
              <a:ext cx="184" cy="361"/>
            </a:xfrm>
            <a:custGeom>
              <a:avLst/>
              <a:gdLst>
                <a:gd name="T0" fmla="*/ 85 w 184"/>
                <a:gd name="T1" fmla="*/ 0 h 361"/>
                <a:gd name="T2" fmla="*/ 85 w 184"/>
                <a:gd name="T3" fmla="*/ 60 h 361"/>
                <a:gd name="T4" fmla="*/ 173 w 184"/>
                <a:gd name="T5" fmla="*/ 60 h 361"/>
                <a:gd name="T6" fmla="*/ 150 w 184"/>
                <a:gd name="T7" fmla="*/ 85 h 361"/>
                <a:gd name="T8" fmla="*/ 82 w 184"/>
                <a:gd name="T9" fmla="*/ 85 h 361"/>
                <a:gd name="T10" fmla="*/ 82 w 184"/>
                <a:gd name="T11" fmla="*/ 267 h 361"/>
                <a:gd name="T12" fmla="*/ 82 w 184"/>
                <a:gd name="T13" fmla="*/ 267 h 361"/>
                <a:gd name="T14" fmla="*/ 85 w 184"/>
                <a:gd name="T15" fmla="*/ 284 h 361"/>
                <a:gd name="T16" fmla="*/ 88 w 184"/>
                <a:gd name="T17" fmla="*/ 296 h 361"/>
                <a:gd name="T18" fmla="*/ 91 w 184"/>
                <a:gd name="T19" fmla="*/ 307 h 361"/>
                <a:gd name="T20" fmla="*/ 99 w 184"/>
                <a:gd name="T21" fmla="*/ 318 h 361"/>
                <a:gd name="T22" fmla="*/ 105 w 184"/>
                <a:gd name="T23" fmla="*/ 324 h 361"/>
                <a:gd name="T24" fmla="*/ 116 w 184"/>
                <a:gd name="T25" fmla="*/ 330 h 361"/>
                <a:gd name="T26" fmla="*/ 128 w 184"/>
                <a:gd name="T27" fmla="*/ 333 h 361"/>
                <a:gd name="T28" fmla="*/ 142 w 184"/>
                <a:gd name="T29" fmla="*/ 335 h 361"/>
                <a:gd name="T30" fmla="*/ 142 w 184"/>
                <a:gd name="T31" fmla="*/ 335 h 361"/>
                <a:gd name="T32" fmla="*/ 156 w 184"/>
                <a:gd name="T33" fmla="*/ 333 h 361"/>
                <a:gd name="T34" fmla="*/ 165 w 184"/>
                <a:gd name="T35" fmla="*/ 330 h 361"/>
                <a:gd name="T36" fmla="*/ 165 w 184"/>
                <a:gd name="T37" fmla="*/ 330 h 361"/>
                <a:gd name="T38" fmla="*/ 184 w 184"/>
                <a:gd name="T39" fmla="*/ 318 h 361"/>
                <a:gd name="T40" fmla="*/ 184 w 184"/>
                <a:gd name="T41" fmla="*/ 318 h 361"/>
                <a:gd name="T42" fmla="*/ 182 w 184"/>
                <a:gd name="T43" fmla="*/ 324 h 361"/>
                <a:gd name="T44" fmla="*/ 179 w 184"/>
                <a:gd name="T45" fmla="*/ 333 h 361"/>
                <a:gd name="T46" fmla="*/ 162 w 184"/>
                <a:gd name="T47" fmla="*/ 347 h 361"/>
                <a:gd name="T48" fmla="*/ 162 w 184"/>
                <a:gd name="T49" fmla="*/ 347 h 361"/>
                <a:gd name="T50" fmla="*/ 153 w 184"/>
                <a:gd name="T51" fmla="*/ 352 h 361"/>
                <a:gd name="T52" fmla="*/ 142 w 184"/>
                <a:gd name="T53" fmla="*/ 358 h 361"/>
                <a:gd name="T54" fmla="*/ 130 w 184"/>
                <a:gd name="T55" fmla="*/ 361 h 361"/>
                <a:gd name="T56" fmla="*/ 119 w 184"/>
                <a:gd name="T57" fmla="*/ 361 h 361"/>
                <a:gd name="T58" fmla="*/ 119 w 184"/>
                <a:gd name="T59" fmla="*/ 361 h 361"/>
                <a:gd name="T60" fmla="*/ 99 w 184"/>
                <a:gd name="T61" fmla="*/ 361 h 361"/>
                <a:gd name="T62" fmla="*/ 82 w 184"/>
                <a:gd name="T63" fmla="*/ 355 h 361"/>
                <a:gd name="T64" fmla="*/ 65 w 184"/>
                <a:gd name="T65" fmla="*/ 347 h 361"/>
                <a:gd name="T66" fmla="*/ 54 w 184"/>
                <a:gd name="T67" fmla="*/ 335 h 361"/>
                <a:gd name="T68" fmla="*/ 54 w 184"/>
                <a:gd name="T69" fmla="*/ 335 h 361"/>
                <a:gd name="T70" fmla="*/ 42 w 184"/>
                <a:gd name="T71" fmla="*/ 324 h 361"/>
                <a:gd name="T72" fmla="*/ 34 w 184"/>
                <a:gd name="T73" fmla="*/ 307 h 361"/>
                <a:gd name="T74" fmla="*/ 31 w 184"/>
                <a:gd name="T75" fmla="*/ 290 h 361"/>
                <a:gd name="T76" fmla="*/ 28 w 184"/>
                <a:gd name="T77" fmla="*/ 267 h 361"/>
                <a:gd name="T78" fmla="*/ 28 w 184"/>
                <a:gd name="T79" fmla="*/ 85 h 361"/>
                <a:gd name="T80" fmla="*/ 0 w 184"/>
                <a:gd name="T81" fmla="*/ 85 h 361"/>
                <a:gd name="T82" fmla="*/ 85 w 184"/>
                <a:gd name="T83" fmla="*/ 0 h 361"/>
                <a:gd name="T84" fmla="*/ 85 w 184"/>
                <a:gd name="T85" fmla="*/ 0 h 3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84" h="361">
                  <a:moveTo>
                    <a:pt x="85" y="0"/>
                  </a:moveTo>
                  <a:lnTo>
                    <a:pt x="85" y="60"/>
                  </a:lnTo>
                  <a:lnTo>
                    <a:pt x="173" y="60"/>
                  </a:lnTo>
                  <a:lnTo>
                    <a:pt x="150" y="85"/>
                  </a:lnTo>
                  <a:lnTo>
                    <a:pt x="82" y="85"/>
                  </a:lnTo>
                  <a:lnTo>
                    <a:pt x="82" y="267"/>
                  </a:lnTo>
                  <a:lnTo>
                    <a:pt x="85" y="284"/>
                  </a:lnTo>
                  <a:lnTo>
                    <a:pt x="88" y="296"/>
                  </a:lnTo>
                  <a:lnTo>
                    <a:pt x="91" y="307"/>
                  </a:lnTo>
                  <a:lnTo>
                    <a:pt x="99" y="318"/>
                  </a:lnTo>
                  <a:lnTo>
                    <a:pt x="105" y="324"/>
                  </a:lnTo>
                  <a:lnTo>
                    <a:pt x="116" y="330"/>
                  </a:lnTo>
                  <a:lnTo>
                    <a:pt x="128" y="333"/>
                  </a:lnTo>
                  <a:lnTo>
                    <a:pt x="142" y="335"/>
                  </a:lnTo>
                  <a:lnTo>
                    <a:pt x="156" y="333"/>
                  </a:lnTo>
                  <a:lnTo>
                    <a:pt x="165" y="330"/>
                  </a:lnTo>
                  <a:lnTo>
                    <a:pt x="184" y="318"/>
                  </a:lnTo>
                  <a:lnTo>
                    <a:pt x="182" y="324"/>
                  </a:lnTo>
                  <a:lnTo>
                    <a:pt x="179" y="333"/>
                  </a:lnTo>
                  <a:lnTo>
                    <a:pt x="162" y="347"/>
                  </a:lnTo>
                  <a:lnTo>
                    <a:pt x="153" y="352"/>
                  </a:lnTo>
                  <a:lnTo>
                    <a:pt x="142" y="358"/>
                  </a:lnTo>
                  <a:lnTo>
                    <a:pt x="130" y="361"/>
                  </a:lnTo>
                  <a:lnTo>
                    <a:pt x="119" y="361"/>
                  </a:lnTo>
                  <a:lnTo>
                    <a:pt x="99" y="361"/>
                  </a:lnTo>
                  <a:lnTo>
                    <a:pt x="82" y="355"/>
                  </a:lnTo>
                  <a:lnTo>
                    <a:pt x="65" y="347"/>
                  </a:lnTo>
                  <a:lnTo>
                    <a:pt x="54" y="335"/>
                  </a:lnTo>
                  <a:lnTo>
                    <a:pt x="42" y="324"/>
                  </a:lnTo>
                  <a:lnTo>
                    <a:pt x="34" y="307"/>
                  </a:lnTo>
                  <a:lnTo>
                    <a:pt x="31" y="290"/>
                  </a:lnTo>
                  <a:lnTo>
                    <a:pt x="28" y="267"/>
                  </a:lnTo>
                  <a:lnTo>
                    <a:pt x="28" y="85"/>
                  </a:lnTo>
                  <a:lnTo>
                    <a:pt x="0" y="85"/>
                  </a:lnTo>
                  <a:lnTo>
                    <a:pt x="85"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800"/>
            </a:p>
          </p:txBody>
        </p:sp>
        <p:sp>
          <p:nvSpPr>
            <p:cNvPr id="11" name="Freeform 1710"/>
            <p:cNvSpPr>
              <a:spLocks noEditPoints="1"/>
            </p:cNvSpPr>
            <p:nvPr/>
          </p:nvSpPr>
          <p:spPr bwMode="auto">
            <a:xfrm>
              <a:off x="4252" y="3110"/>
              <a:ext cx="284" cy="310"/>
            </a:xfrm>
            <a:custGeom>
              <a:avLst/>
              <a:gdLst>
                <a:gd name="T0" fmla="*/ 144 w 284"/>
                <a:gd name="T1" fmla="*/ 0 h 310"/>
                <a:gd name="T2" fmla="*/ 184 w 284"/>
                <a:gd name="T3" fmla="*/ 6 h 310"/>
                <a:gd name="T4" fmla="*/ 221 w 284"/>
                <a:gd name="T5" fmla="*/ 23 h 310"/>
                <a:gd name="T6" fmla="*/ 235 w 284"/>
                <a:gd name="T7" fmla="*/ 34 h 310"/>
                <a:gd name="T8" fmla="*/ 261 w 284"/>
                <a:gd name="T9" fmla="*/ 63 h 310"/>
                <a:gd name="T10" fmla="*/ 269 w 284"/>
                <a:gd name="T11" fmla="*/ 80 h 310"/>
                <a:gd name="T12" fmla="*/ 281 w 284"/>
                <a:gd name="T13" fmla="*/ 117 h 310"/>
                <a:gd name="T14" fmla="*/ 284 w 284"/>
                <a:gd name="T15" fmla="*/ 156 h 310"/>
                <a:gd name="T16" fmla="*/ 284 w 284"/>
                <a:gd name="T17" fmla="*/ 174 h 310"/>
                <a:gd name="T18" fmla="*/ 272 w 284"/>
                <a:gd name="T19" fmla="*/ 210 h 310"/>
                <a:gd name="T20" fmla="*/ 267 w 284"/>
                <a:gd name="T21" fmla="*/ 230 h 310"/>
                <a:gd name="T22" fmla="*/ 244 w 284"/>
                <a:gd name="T23" fmla="*/ 262 h 310"/>
                <a:gd name="T24" fmla="*/ 215 w 284"/>
                <a:gd name="T25" fmla="*/ 290 h 310"/>
                <a:gd name="T26" fmla="*/ 198 w 284"/>
                <a:gd name="T27" fmla="*/ 299 h 310"/>
                <a:gd name="T28" fmla="*/ 161 w 284"/>
                <a:gd name="T29" fmla="*/ 310 h 310"/>
                <a:gd name="T30" fmla="*/ 142 w 284"/>
                <a:gd name="T31" fmla="*/ 310 h 310"/>
                <a:gd name="T32" fmla="*/ 93 w 284"/>
                <a:gd name="T33" fmla="*/ 304 h 310"/>
                <a:gd name="T34" fmla="*/ 68 w 284"/>
                <a:gd name="T35" fmla="*/ 293 h 310"/>
                <a:gd name="T36" fmla="*/ 45 w 284"/>
                <a:gd name="T37" fmla="*/ 273 h 310"/>
                <a:gd name="T38" fmla="*/ 36 w 284"/>
                <a:gd name="T39" fmla="*/ 264 h 310"/>
                <a:gd name="T40" fmla="*/ 11 w 284"/>
                <a:gd name="T41" fmla="*/ 213 h 310"/>
                <a:gd name="T42" fmla="*/ 0 w 284"/>
                <a:gd name="T43" fmla="*/ 156 h 310"/>
                <a:gd name="T44" fmla="*/ 2 w 284"/>
                <a:gd name="T45" fmla="*/ 137 h 310"/>
                <a:gd name="T46" fmla="*/ 11 w 284"/>
                <a:gd name="T47" fmla="*/ 100 h 310"/>
                <a:gd name="T48" fmla="*/ 19 w 284"/>
                <a:gd name="T49" fmla="*/ 80 h 310"/>
                <a:gd name="T50" fmla="*/ 39 w 284"/>
                <a:gd name="T51" fmla="*/ 49 h 310"/>
                <a:gd name="T52" fmla="*/ 68 w 284"/>
                <a:gd name="T53" fmla="*/ 23 h 310"/>
                <a:gd name="T54" fmla="*/ 85 w 284"/>
                <a:gd name="T55" fmla="*/ 12 h 310"/>
                <a:gd name="T56" fmla="*/ 122 w 284"/>
                <a:gd name="T57" fmla="*/ 0 h 310"/>
                <a:gd name="T58" fmla="*/ 144 w 284"/>
                <a:gd name="T59" fmla="*/ 0 h 310"/>
                <a:gd name="T60" fmla="*/ 139 w 284"/>
                <a:gd name="T61" fmla="*/ 23 h 310"/>
                <a:gd name="T62" fmla="*/ 102 w 284"/>
                <a:gd name="T63" fmla="*/ 34 h 310"/>
                <a:gd name="T64" fmla="*/ 76 w 284"/>
                <a:gd name="T65" fmla="*/ 66 h 310"/>
                <a:gd name="T66" fmla="*/ 68 w 284"/>
                <a:gd name="T67" fmla="*/ 85 h 310"/>
                <a:gd name="T68" fmla="*/ 59 w 284"/>
                <a:gd name="T69" fmla="*/ 131 h 310"/>
                <a:gd name="T70" fmla="*/ 59 w 284"/>
                <a:gd name="T71" fmla="*/ 159 h 310"/>
                <a:gd name="T72" fmla="*/ 68 w 284"/>
                <a:gd name="T73" fmla="*/ 210 h 310"/>
                <a:gd name="T74" fmla="*/ 85 w 284"/>
                <a:gd name="T75" fmla="*/ 250 h 310"/>
                <a:gd name="T76" fmla="*/ 96 w 284"/>
                <a:gd name="T77" fmla="*/ 267 h 310"/>
                <a:gd name="T78" fmla="*/ 127 w 284"/>
                <a:gd name="T79" fmla="*/ 284 h 310"/>
                <a:gd name="T80" fmla="*/ 147 w 284"/>
                <a:gd name="T81" fmla="*/ 284 h 310"/>
                <a:gd name="T82" fmla="*/ 181 w 284"/>
                <a:gd name="T83" fmla="*/ 273 h 310"/>
                <a:gd name="T84" fmla="*/ 207 w 284"/>
                <a:gd name="T85" fmla="*/ 245 h 310"/>
                <a:gd name="T86" fmla="*/ 215 w 284"/>
                <a:gd name="T87" fmla="*/ 225 h 310"/>
                <a:gd name="T88" fmla="*/ 224 w 284"/>
                <a:gd name="T89" fmla="*/ 179 h 310"/>
                <a:gd name="T90" fmla="*/ 224 w 284"/>
                <a:gd name="T91" fmla="*/ 151 h 310"/>
                <a:gd name="T92" fmla="*/ 213 w 284"/>
                <a:gd name="T93" fmla="*/ 85 h 310"/>
                <a:gd name="T94" fmla="*/ 201 w 284"/>
                <a:gd name="T95" fmla="*/ 60 h 310"/>
                <a:gd name="T96" fmla="*/ 184 w 284"/>
                <a:gd name="T97" fmla="*/ 40 h 310"/>
                <a:gd name="T98" fmla="*/ 164 w 284"/>
                <a:gd name="T99" fmla="*/ 29 h 310"/>
                <a:gd name="T100" fmla="*/ 139 w 284"/>
                <a:gd name="T101" fmla="*/ 23 h 31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84" h="310">
                  <a:moveTo>
                    <a:pt x="144" y="0"/>
                  </a:moveTo>
                  <a:lnTo>
                    <a:pt x="144" y="0"/>
                  </a:lnTo>
                  <a:lnTo>
                    <a:pt x="164" y="0"/>
                  </a:lnTo>
                  <a:lnTo>
                    <a:pt x="184" y="6"/>
                  </a:lnTo>
                  <a:lnTo>
                    <a:pt x="204" y="12"/>
                  </a:lnTo>
                  <a:lnTo>
                    <a:pt x="221" y="23"/>
                  </a:lnTo>
                  <a:lnTo>
                    <a:pt x="235" y="34"/>
                  </a:lnTo>
                  <a:lnTo>
                    <a:pt x="250" y="49"/>
                  </a:lnTo>
                  <a:lnTo>
                    <a:pt x="261" y="63"/>
                  </a:lnTo>
                  <a:lnTo>
                    <a:pt x="269" y="80"/>
                  </a:lnTo>
                  <a:lnTo>
                    <a:pt x="275" y="100"/>
                  </a:lnTo>
                  <a:lnTo>
                    <a:pt x="281" y="117"/>
                  </a:lnTo>
                  <a:lnTo>
                    <a:pt x="284" y="137"/>
                  </a:lnTo>
                  <a:lnTo>
                    <a:pt x="284" y="156"/>
                  </a:lnTo>
                  <a:lnTo>
                    <a:pt x="284" y="174"/>
                  </a:lnTo>
                  <a:lnTo>
                    <a:pt x="278" y="193"/>
                  </a:lnTo>
                  <a:lnTo>
                    <a:pt x="272" y="210"/>
                  </a:lnTo>
                  <a:lnTo>
                    <a:pt x="267" y="230"/>
                  </a:lnTo>
                  <a:lnTo>
                    <a:pt x="255" y="247"/>
                  </a:lnTo>
                  <a:lnTo>
                    <a:pt x="244" y="262"/>
                  </a:lnTo>
                  <a:lnTo>
                    <a:pt x="230" y="276"/>
                  </a:lnTo>
                  <a:lnTo>
                    <a:pt x="215" y="290"/>
                  </a:lnTo>
                  <a:lnTo>
                    <a:pt x="198" y="299"/>
                  </a:lnTo>
                  <a:lnTo>
                    <a:pt x="181" y="304"/>
                  </a:lnTo>
                  <a:lnTo>
                    <a:pt x="161" y="310"/>
                  </a:lnTo>
                  <a:lnTo>
                    <a:pt x="142" y="310"/>
                  </a:lnTo>
                  <a:lnTo>
                    <a:pt x="110" y="307"/>
                  </a:lnTo>
                  <a:lnTo>
                    <a:pt x="93" y="304"/>
                  </a:lnTo>
                  <a:lnTo>
                    <a:pt x="82" y="299"/>
                  </a:lnTo>
                  <a:lnTo>
                    <a:pt x="68" y="293"/>
                  </a:lnTo>
                  <a:lnTo>
                    <a:pt x="56" y="284"/>
                  </a:lnTo>
                  <a:lnTo>
                    <a:pt x="45" y="273"/>
                  </a:lnTo>
                  <a:lnTo>
                    <a:pt x="36" y="264"/>
                  </a:lnTo>
                  <a:lnTo>
                    <a:pt x="19" y="239"/>
                  </a:lnTo>
                  <a:lnTo>
                    <a:pt x="11" y="213"/>
                  </a:lnTo>
                  <a:lnTo>
                    <a:pt x="2" y="185"/>
                  </a:lnTo>
                  <a:lnTo>
                    <a:pt x="0" y="156"/>
                  </a:lnTo>
                  <a:lnTo>
                    <a:pt x="2" y="137"/>
                  </a:lnTo>
                  <a:lnTo>
                    <a:pt x="5" y="117"/>
                  </a:lnTo>
                  <a:lnTo>
                    <a:pt x="11" y="100"/>
                  </a:lnTo>
                  <a:lnTo>
                    <a:pt x="19" y="80"/>
                  </a:lnTo>
                  <a:lnTo>
                    <a:pt x="28" y="63"/>
                  </a:lnTo>
                  <a:lnTo>
                    <a:pt x="39" y="49"/>
                  </a:lnTo>
                  <a:lnTo>
                    <a:pt x="54" y="34"/>
                  </a:lnTo>
                  <a:lnTo>
                    <a:pt x="68" y="23"/>
                  </a:lnTo>
                  <a:lnTo>
                    <a:pt x="85" y="12"/>
                  </a:lnTo>
                  <a:lnTo>
                    <a:pt x="105" y="6"/>
                  </a:lnTo>
                  <a:lnTo>
                    <a:pt x="122" y="0"/>
                  </a:lnTo>
                  <a:lnTo>
                    <a:pt x="144" y="0"/>
                  </a:lnTo>
                  <a:close/>
                  <a:moveTo>
                    <a:pt x="139" y="23"/>
                  </a:moveTo>
                  <a:lnTo>
                    <a:pt x="139" y="23"/>
                  </a:lnTo>
                  <a:lnTo>
                    <a:pt x="119" y="26"/>
                  </a:lnTo>
                  <a:lnTo>
                    <a:pt x="102" y="34"/>
                  </a:lnTo>
                  <a:lnTo>
                    <a:pt x="88" y="49"/>
                  </a:lnTo>
                  <a:lnTo>
                    <a:pt x="76" y="66"/>
                  </a:lnTo>
                  <a:lnTo>
                    <a:pt x="68" y="85"/>
                  </a:lnTo>
                  <a:lnTo>
                    <a:pt x="62" y="108"/>
                  </a:lnTo>
                  <a:lnTo>
                    <a:pt x="59" y="131"/>
                  </a:lnTo>
                  <a:lnTo>
                    <a:pt x="59" y="159"/>
                  </a:lnTo>
                  <a:lnTo>
                    <a:pt x="62" y="185"/>
                  </a:lnTo>
                  <a:lnTo>
                    <a:pt x="68" y="210"/>
                  </a:lnTo>
                  <a:lnTo>
                    <a:pt x="73" y="230"/>
                  </a:lnTo>
                  <a:lnTo>
                    <a:pt x="85" y="250"/>
                  </a:lnTo>
                  <a:lnTo>
                    <a:pt x="96" y="267"/>
                  </a:lnTo>
                  <a:lnTo>
                    <a:pt x="113" y="279"/>
                  </a:lnTo>
                  <a:lnTo>
                    <a:pt x="127" y="284"/>
                  </a:lnTo>
                  <a:lnTo>
                    <a:pt x="147" y="284"/>
                  </a:lnTo>
                  <a:lnTo>
                    <a:pt x="164" y="282"/>
                  </a:lnTo>
                  <a:lnTo>
                    <a:pt x="181" y="273"/>
                  </a:lnTo>
                  <a:lnTo>
                    <a:pt x="196" y="262"/>
                  </a:lnTo>
                  <a:lnTo>
                    <a:pt x="207" y="245"/>
                  </a:lnTo>
                  <a:lnTo>
                    <a:pt x="215" y="225"/>
                  </a:lnTo>
                  <a:lnTo>
                    <a:pt x="221" y="202"/>
                  </a:lnTo>
                  <a:lnTo>
                    <a:pt x="224" y="179"/>
                  </a:lnTo>
                  <a:lnTo>
                    <a:pt x="224" y="151"/>
                  </a:lnTo>
                  <a:lnTo>
                    <a:pt x="221" y="117"/>
                  </a:lnTo>
                  <a:lnTo>
                    <a:pt x="213" y="85"/>
                  </a:lnTo>
                  <a:lnTo>
                    <a:pt x="201" y="60"/>
                  </a:lnTo>
                  <a:lnTo>
                    <a:pt x="184" y="40"/>
                  </a:lnTo>
                  <a:lnTo>
                    <a:pt x="176" y="31"/>
                  </a:lnTo>
                  <a:lnTo>
                    <a:pt x="164" y="29"/>
                  </a:lnTo>
                  <a:lnTo>
                    <a:pt x="150" y="23"/>
                  </a:lnTo>
                  <a:lnTo>
                    <a:pt x="139" y="2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800"/>
            </a:p>
          </p:txBody>
        </p:sp>
        <p:sp>
          <p:nvSpPr>
            <p:cNvPr id="12" name="Freeform 1711"/>
            <p:cNvSpPr>
              <a:spLocks/>
            </p:cNvSpPr>
            <p:nvPr/>
          </p:nvSpPr>
          <p:spPr bwMode="auto">
            <a:xfrm>
              <a:off x="4547" y="3110"/>
              <a:ext cx="284" cy="304"/>
            </a:xfrm>
            <a:custGeom>
              <a:avLst/>
              <a:gdLst>
                <a:gd name="T0" fmla="*/ 170 w 284"/>
                <a:gd name="T1" fmla="*/ 0 h 304"/>
                <a:gd name="T2" fmla="*/ 219 w 284"/>
                <a:gd name="T3" fmla="*/ 12 h 304"/>
                <a:gd name="T4" fmla="*/ 239 w 284"/>
                <a:gd name="T5" fmla="*/ 23 h 304"/>
                <a:gd name="T6" fmla="*/ 253 w 284"/>
                <a:gd name="T7" fmla="*/ 43 h 304"/>
                <a:gd name="T8" fmla="*/ 264 w 284"/>
                <a:gd name="T9" fmla="*/ 63 h 304"/>
                <a:gd name="T10" fmla="*/ 267 w 284"/>
                <a:gd name="T11" fmla="*/ 88 h 304"/>
                <a:gd name="T12" fmla="*/ 267 w 284"/>
                <a:gd name="T13" fmla="*/ 282 h 304"/>
                <a:gd name="T14" fmla="*/ 270 w 284"/>
                <a:gd name="T15" fmla="*/ 293 h 304"/>
                <a:gd name="T16" fmla="*/ 284 w 284"/>
                <a:gd name="T17" fmla="*/ 304 h 304"/>
                <a:gd name="T18" fmla="*/ 196 w 284"/>
                <a:gd name="T19" fmla="*/ 304 h 304"/>
                <a:gd name="T20" fmla="*/ 207 w 284"/>
                <a:gd name="T21" fmla="*/ 293 h 304"/>
                <a:gd name="T22" fmla="*/ 213 w 284"/>
                <a:gd name="T23" fmla="*/ 282 h 304"/>
                <a:gd name="T24" fmla="*/ 213 w 284"/>
                <a:gd name="T25" fmla="*/ 111 h 304"/>
                <a:gd name="T26" fmla="*/ 207 w 284"/>
                <a:gd name="T27" fmla="*/ 80 h 304"/>
                <a:gd name="T28" fmla="*/ 196 w 284"/>
                <a:gd name="T29" fmla="*/ 57 h 304"/>
                <a:gd name="T30" fmla="*/ 173 w 284"/>
                <a:gd name="T31" fmla="*/ 43 h 304"/>
                <a:gd name="T32" fmla="*/ 145 w 284"/>
                <a:gd name="T33" fmla="*/ 37 h 304"/>
                <a:gd name="T34" fmla="*/ 125 w 284"/>
                <a:gd name="T35" fmla="*/ 40 h 304"/>
                <a:gd name="T36" fmla="*/ 108 w 284"/>
                <a:gd name="T37" fmla="*/ 49 h 304"/>
                <a:gd name="T38" fmla="*/ 79 w 284"/>
                <a:gd name="T39" fmla="*/ 71 h 304"/>
                <a:gd name="T40" fmla="*/ 79 w 284"/>
                <a:gd name="T41" fmla="*/ 282 h 304"/>
                <a:gd name="T42" fmla="*/ 82 w 284"/>
                <a:gd name="T43" fmla="*/ 293 h 304"/>
                <a:gd name="T44" fmla="*/ 97 w 284"/>
                <a:gd name="T45" fmla="*/ 304 h 304"/>
                <a:gd name="T46" fmla="*/ 6 w 284"/>
                <a:gd name="T47" fmla="*/ 304 h 304"/>
                <a:gd name="T48" fmla="*/ 17 w 284"/>
                <a:gd name="T49" fmla="*/ 293 h 304"/>
                <a:gd name="T50" fmla="*/ 23 w 284"/>
                <a:gd name="T51" fmla="*/ 282 h 304"/>
                <a:gd name="T52" fmla="*/ 23 w 284"/>
                <a:gd name="T53" fmla="*/ 40 h 304"/>
                <a:gd name="T54" fmla="*/ 17 w 284"/>
                <a:gd name="T55" fmla="*/ 26 h 304"/>
                <a:gd name="T56" fmla="*/ 0 w 284"/>
                <a:gd name="T57" fmla="*/ 14 h 304"/>
                <a:gd name="T58" fmla="*/ 79 w 284"/>
                <a:gd name="T59" fmla="*/ 46 h 304"/>
                <a:gd name="T60" fmla="*/ 97 w 284"/>
                <a:gd name="T61" fmla="*/ 29 h 304"/>
                <a:gd name="T62" fmla="*/ 119 w 284"/>
                <a:gd name="T63" fmla="*/ 14 h 304"/>
                <a:gd name="T64" fmla="*/ 145 w 284"/>
                <a:gd name="T65" fmla="*/ 3 h 304"/>
                <a:gd name="T66" fmla="*/ 170 w 284"/>
                <a:gd name="T67" fmla="*/ 0 h 30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84" h="304">
                  <a:moveTo>
                    <a:pt x="170" y="0"/>
                  </a:moveTo>
                  <a:lnTo>
                    <a:pt x="170" y="0"/>
                  </a:lnTo>
                  <a:lnTo>
                    <a:pt x="196" y="3"/>
                  </a:lnTo>
                  <a:lnTo>
                    <a:pt x="219" y="12"/>
                  </a:lnTo>
                  <a:lnTo>
                    <a:pt x="239" y="23"/>
                  </a:lnTo>
                  <a:lnTo>
                    <a:pt x="253" y="43"/>
                  </a:lnTo>
                  <a:lnTo>
                    <a:pt x="258" y="51"/>
                  </a:lnTo>
                  <a:lnTo>
                    <a:pt x="264" y="63"/>
                  </a:lnTo>
                  <a:lnTo>
                    <a:pt x="267" y="77"/>
                  </a:lnTo>
                  <a:lnTo>
                    <a:pt x="267" y="88"/>
                  </a:lnTo>
                  <a:lnTo>
                    <a:pt x="267" y="282"/>
                  </a:lnTo>
                  <a:lnTo>
                    <a:pt x="267" y="287"/>
                  </a:lnTo>
                  <a:lnTo>
                    <a:pt x="270" y="293"/>
                  </a:lnTo>
                  <a:lnTo>
                    <a:pt x="284" y="304"/>
                  </a:lnTo>
                  <a:lnTo>
                    <a:pt x="196" y="304"/>
                  </a:lnTo>
                  <a:lnTo>
                    <a:pt x="202" y="301"/>
                  </a:lnTo>
                  <a:lnTo>
                    <a:pt x="207" y="293"/>
                  </a:lnTo>
                  <a:lnTo>
                    <a:pt x="210" y="287"/>
                  </a:lnTo>
                  <a:lnTo>
                    <a:pt x="213" y="282"/>
                  </a:lnTo>
                  <a:lnTo>
                    <a:pt x="213" y="111"/>
                  </a:lnTo>
                  <a:lnTo>
                    <a:pt x="210" y="94"/>
                  </a:lnTo>
                  <a:lnTo>
                    <a:pt x="207" y="80"/>
                  </a:lnTo>
                  <a:lnTo>
                    <a:pt x="202" y="66"/>
                  </a:lnTo>
                  <a:lnTo>
                    <a:pt x="196" y="57"/>
                  </a:lnTo>
                  <a:lnTo>
                    <a:pt x="185" y="49"/>
                  </a:lnTo>
                  <a:lnTo>
                    <a:pt x="173" y="43"/>
                  </a:lnTo>
                  <a:lnTo>
                    <a:pt x="159" y="40"/>
                  </a:lnTo>
                  <a:lnTo>
                    <a:pt x="145" y="37"/>
                  </a:lnTo>
                  <a:lnTo>
                    <a:pt x="125" y="40"/>
                  </a:lnTo>
                  <a:lnTo>
                    <a:pt x="108" y="49"/>
                  </a:lnTo>
                  <a:lnTo>
                    <a:pt x="91" y="57"/>
                  </a:lnTo>
                  <a:lnTo>
                    <a:pt x="79" y="71"/>
                  </a:lnTo>
                  <a:lnTo>
                    <a:pt x="79" y="282"/>
                  </a:lnTo>
                  <a:lnTo>
                    <a:pt x="79" y="287"/>
                  </a:lnTo>
                  <a:lnTo>
                    <a:pt x="82" y="293"/>
                  </a:lnTo>
                  <a:lnTo>
                    <a:pt x="97" y="304"/>
                  </a:lnTo>
                  <a:lnTo>
                    <a:pt x="6" y="304"/>
                  </a:lnTo>
                  <a:lnTo>
                    <a:pt x="14" y="301"/>
                  </a:lnTo>
                  <a:lnTo>
                    <a:pt x="17" y="293"/>
                  </a:lnTo>
                  <a:lnTo>
                    <a:pt x="20" y="287"/>
                  </a:lnTo>
                  <a:lnTo>
                    <a:pt x="23" y="282"/>
                  </a:lnTo>
                  <a:lnTo>
                    <a:pt x="23" y="40"/>
                  </a:lnTo>
                  <a:lnTo>
                    <a:pt x="20" y="31"/>
                  </a:lnTo>
                  <a:lnTo>
                    <a:pt x="17" y="26"/>
                  </a:lnTo>
                  <a:lnTo>
                    <a:pt x="11" y="20"/>
                  </a:lnTo>
                  <a:lnTo>
                    <a:pt x="0" y="14"/>
                  </a:lnTo>
                  <a:lnTo>
                    <a:pt x="79" y="0"/>
                  </a:lnTo>
                  <a:lnTo>
                    <a:pt x="79" y="46"/>
                  </a:lnTo>
                  <a:lnTo>
                    <a:pt x="97" y="29"/>
                  </a:lnTo>
                  <a:lnTo>
                    <a:pt x="119" y="14"/>
                  </a:lnTo>
                  <a:lnTo>
                    <a:pt x="133" y="9"/>
                  </a:lnTo>
                  <a:lnTo>
                    <a:pt x="145" y="3"/>
                  </a:lnTo>
                  <a:lnTo>
                    <a:pt x="159" y="0"/>
                  </a:lnTo>
                  <a:lnTo>
                    <a:pt x="17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800"/>
            </a:p>
          </p:txBody>
        </p:sp>
        <p:sp>
          <p:nvSpPr>
            <p:cNvPr id="13" name="Freeform 1712"/>
            <p:cNvSpPr>
              <a:spLocks/>
            </p:cNvSpPr>
            <p:nvPr/>
          </p:nvSpPr>
          <p:spPr bwMode="auto">
            <a:xfrm>
              <a:off x="3763" y="3110"/>
              <a:ext cx="293" cy="452"/>
            </a:xfrm>
            <a:custGeom>
              <a:avLst/>
              <a:gdLst>
                <a:gd name="T0" fmla="*/ 281 w 293"/>
                <a:gd name="T1" fmla="*/ 85 h 452"/>
                <a:gd name="T2" fmla="*/ 250 w 293"/>
                <a:gd name="T3" fmla="*/ 37 h 452"/>
                <a:gd name="T4" fmla="*/ 230 w 293"/>
                <a:gd name="T5" fmla="*/ 20 h 452"/>
                <a:gd name="T6" fmla="*/ 210 w 293"/>
                <a:gd name="T7" fmla="*/ 9 h 452"/>
                <a:gd name="T8" fmla="*/ 165 w 293"/>
                <a:gd name="T9" fmla="*/ 0 h 452"/>
                <a:gd name="T10" fmla="*/ 139 w 293"/>
                <a:gd name="T11" fmla="*/ 3 h 452"/>
                <a:gd name="T12" fmla="*/ 114 w 293"/>
                <a:gd name="T13" fmla="*/ 12 h 452"/>
                <a:gd name="T14" fmla="*/ 77 w 293"/>
                <a:gd name="T15" fmla="*/ 40 h 452"/>
                <a:gd name="T16" fmla="*/ 0 w 293"/>
                <a:gd name="T17" fmla="*/ 17 h 452"/>
                <a:gd name="T18" fmla="*/ 9 w 293"/>
                <a:gd name="T19" fmla="*/ 20 h 452"/>
                <a:gd name="T20" fmla="*/ 20 w 293"/>
                <a:gd name="T21" fmla="*/ 34 h 452"/>
                <a:gd name="T22" fmla="*/ 23 w 293"/>
                <a:gd name="T23" fmla="*/ 426 h 452"/>
                <a:gd name="T24" fmla="*/ 20 w 293"/>
                <a:gd name="T25" fmla="*/ 435 h 452"/>
                <a:gd name="T26" fmla="*/ 11 w 293"/>
                <a:gd name="T27" fmla="*/ 449 h 452"/>
                <a:gd name="T28" fmla="*/ 94 w 293"/>
                <a:gd name="T29" fmla="*/ 452 h 452"/>
                <a:gd name="T30" fmla="*/ 88 w 293"/>
                <a:gd name="T31" fmla="*/ 449 h 452"/>
                <a:gd name="T32" fmla="*/ 80 w 293"/>
                <a:gd name="T33" fmla="*/ 435 h 452"/>
                <a:gd name="T34" fmla="*/ 77 w 293"/>
                <a:gd name="T35" fmla="*/ 68 h 452"/>
                <a:gd name="T36" fmla="*/ 91 w 293"/>
                <a:gd name="T37" fmla="*/ 54 h 452"/>
                <a:gd name="T38" fmla="*/ 105 w 293"/>
                <a:gd name="T39" fmla="*/ 46 h 452"/>
                <a:gd name="T40" fmla="*/ 142 w 293"/>
                <a:gd name="T41" fmla="*/ 34 h 452"/>
                <a:gd name="T42" fmla="*/ 159 w 293"/>
                <a:gd name="T43" fmla="*/ 37 h 452"/>
                <a:gd name="T44" fmla="*/ 190 w 293"/>
                <a:gd name="T45" fmla="*/ 51 h 452"/>
                <a:gd name="T46" fmla="*/ 205 w 293"/>
                <a:gd name="T47" fmla="*/ 63 h 452"/>
                <a:gd name="T48" fmla="*/ 224 w 293"/>
                <a:gd name="T49" fmla="*/ 100 h 452"/>
                <a:gd name="T50" fmla="*/ 230 w 293"/>
                <a:gd name="T51" fmla="*/ 156 h 452"/>
                <a:gd name="T52" fmla="*/ 230 w 293"/>
                <a:gd name="T53" fmla="*/ 185 h 452"/>
                <a:gd name="T54" fmla="*/ 216 w 293"/>
                <a:gd name="T55" fmla="*/ 233 h 452"/>
                <a:gd name="T56" fmla="*/ 205 w 293"/>
                <a:gd name="T57" fmla="*/ 250 h 452"/>
                <a:gd name="T58" fmla="*/ 176 w 293"/>
                <a:gd name="T59" fmla="*/ 276 h 452"/>
                <a:gd name="T60" fmla="*/ 136 w 293"/>
                <a:gd name="T61" fmla="*/ 284 h 452"/>
                <a:gd name="T62" fmla="*/ 122 w 293"/>
                <a:gd name="T63" fmla="*/ 284 h 452"/>
                <a:gd name="T64" fmla="*/ 99 w 293"/>
                <a:gd name="T65" fmla="*/ 276 h 452"/>
                <a:gd name="T66" fmla="*/ 102 w 293"/>
                <a:gd name="T67" fmla="*/ 304 h 452"/>
                <a:gd name="T68" fmla="*/ 122 w 293"/>
                <a:gd name="T69" fmla="*/ 310 h 452"/>
                <a:gd name="T70" fmla="*/ 145 w 293"/>
                <a:gd name="T71" fmla="*/ 310 h 452"/>
                <a:gd name="T72" fmla="*/ 190 w 293"/>
                <a:gd name="T73" fmla="*/ 304 h 452"/>
                <a:gd name="T74" fmla="*/ 219 w 293"/>
                <a:gd name="T75" fmla="*/ 290 h 452"/>
                <a:gd name="T76" fmla="*/ 241 w 293"/>
                <a:gd name="T77" fmla="*/ 273 h 452"/>
                <a:gd name="T78" fmla="*/ 253 w 293"/>
                <a:gd name="T79" fmla="*/ 262 h 452"/>
                <a:gd name="T80" fmla="*/ 281 w 293"/>
                <a:gd name="T81" fmla="*/ 210 h 452"/>
                <a:gd name="T82" fmla="*/ 293 w 293"/>
                <a:gd name="T83" fmla="*/ 154 h 452"/>
                <a:gd name="T84" fmla="*/ 290 w 293"/>
                <a:gd name="T85" fmla="*/ 117 h 452"/>
                <a:gd name="T86" fmla="*/ 281 w 293"/>
                <a:gd name="T87" fmla="*/ 85 h 45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93" h="452">
                  <a:moveTo>
                    <a:pt x="281" y="85"/>
                  </a:moveTo>
                  <a:lnTo>
                    <a:pt x="281" y="85"/>
                  </a:lnTo>
                  <a:lnTo>
                    <a:pt x="267" y="57"/>
                  </a:lnTo>
                  <a:lnTo>
                    <a:pt x="250" y="37"/>
                  </a:lnTo>
                  <a:lnTo>
                    <a:pt x="230" y="20"/>
                  </a:lnTo>
                  <a:lnTo>
                    <a:pt x="210" y="9"/>
                  </a:lnTo>
                  <a:lnTo>
                    <a:pt x="187" y="3"/>
                  </a:lnTo>
                  <a:lnTo>
                    <a:pt x="165" y="0"/>
                  </a:lnTo>
                  <a:lnTo>
                    <a:pt x="139" y="3"/>
                  </a:lnTo>
                  <a:lnTo>
                    <a:pt x="114" y="12"/>
                  </a:lnTo>
                  <a:lnTo>
                    <a:pt x="94" y="26"/>
                  </a:lnTo>
                  <a:lnTo>
                    <a:pt x="77" y="40"/>
                  </a:lnTo>
                  <a:lnTo>
                    <a:pt x="77" y="0"/>
                  </a:lnTo>
                  <a:lnTo>
                    <a:pt x="0" y="17"/>
                  </a:lnTo>
                  <a:lnTo>
                    <a:pt x="9" y="20"/>
                  </a:lnTo>
                  <a:lnTo>
                    <a:pt x="17" y="26"/>
                  </a:lnTo>
                  <a:lnTo>
                    <a:pt x="20" y="34"/>
                  </a:lnTo>
                  <a:lnTo>
                    <a:pt x="23" y="43"/>
                  </a:lnTo>
                  <a:lnTo>
                    <a:pt x="23" y="426"/>
                  </a:lnTo>
                  <a:lnTo>
                    <a:pt x="20" y="435"/>
                  </a:lnTo>
                  <a:lnTo>
                    <a:pt x="17" y="443"/>
                  </a:lnTo>
                  <a:lnTo>
                    <a:pt x="11" y="449"/>
                  </a:lnTo>
                  <a:lnTo>
                    <a:pt x="6" y="452"/>
                  </a:lnTo>
                  <a:lnTo>
                    <a:pt x="94" y="452"/>
                  </a:lnTo>
                  <a:lnTo>
                    <a:pt x="88" y="449"/>
                  </a:lnTo>
                  <a:lnTo>
                    <a:pt x="82" y="443"/>
                  </a:lnTo>
                  <a:lnTo>
                    <a:pt x="80" y="435"/>
                  </a:lnTo>
                  <a:lnTo>
                    <a:pt x="77" y="426"/>
                  </a:lnTo>
                  <a:lnTo>
                    <a:pt x="77" y="68"/>
                  </a:lnTo>
                  <a:lnTo>
                    <a:pt x="91" y="54"/>
                  </a:lnTo>
                  <a:lnTo>
                    <a:pt x="105" y="46"/>
                  </a:lnTo>
                  <a:lnTo>
                    <a:pt x="122" y="37"/>
                  </a:lnTo>
                  <a:lnTo>
                    <a:pt x="142" y="34"/>
                  </a:lnTo>
                  <a:lnTo>
                    <a:pt x="159" y="37"/>
                  </a:lnTo>
                  <a:lnTo>
                    <a:pt x="173" y="43"/>
                  </a:lnTo>
                  <a:lnTo>
                    <a:pt x="190" y="51"/>
                  </a:lnTo>
                  <a:lnTo>
                    <a:pt x="205" y="63"/>
                  </a:lnTo>
                  <a:lnTo>
                    <a:pt x="216" y="80"/>
                  </a:lnTo>
                  <a:lnTo>
                    <a:pt x="224" y="100"/>
                  </a:lnTo>
                  <a:lnTo>
                    <a:pt x="230" y="125"/>
                  </a:lnTo>
                  <a:lnTo>
                    <a:pt x="230" y="156"/>
                  </a:lnTo>
                  <a:lnTo>
                    <a:pt x="230" y="185"/>
                  </a:lnTo>
                  <a:lnTo>
                    <a:pt x="224" y="210"/>
                  </a:lnTo>
                  <a:lnTo>
                    <a:pt x="216" y="233"/>
                  </a:lnTo>
                  <a:lnTo>
                    <a:pt x="205" y="250"/>
                  </a:lnTo>
                  <a:lnTo>
                    <a:pt x="190" y="267"/>
                  </a:lnTo>
                  <a:lnTo>
                    <a:pt x="176" y="276"/>
                  </a:lnTo>
                  <a:lnTo>
                    <a:pt x="156" y="284"/>
                  </a:lnTo>
                  <a:lnTo>
                    <a:pt x="136" y="284"/>
                  </a:lnTo>
                  <a:lnTo>
                    <a:pt x="122" y="284"/>
                  </a:lnTo>
                  <a:lnTo>
                    <a:pt x="111" y="282"/>
                  </a:lnTo>
                  <a:lnTo>
                    <a:pt x="99" y="276"/>
                  </a:lnTo>
                  <a:lnTo>
                    <a:pt x="88" y="264"/>
                  </a:lnTo>
                  <a:lnTo>
                    <a:pt x="102" y="304"/>
                  </a:lnTo>
                  <a:lnTo>
                    <a:pt x="122" y="310"/>
                  </a:lnTo>
                  <a:lnTo>
                    <a:pt x="145" y="310"/>
                  </a:lnTo>
                  <a:lnTo>
                    <a:pt x="176" y="307"/>
                  </a:lnTo>
                  <a:lnTo>
                    <a:pt x="190" y="304"/>
                  </a:lnTo>
                  <a:lnTo>
                    <a:pt x="205" y="299"/>
                  </a:lnTo>
                  <a:lnTo>
                    <a:pt x="219" y="290"/>
                  </a:lnTo>
                  <a:lnTo>
                    <a:pt x="230" y="284"/>
                  </a:lnTo>
                  <a:lnTo>
                    <a:pt x="241" y="273"/>
                  </a:lnTo>
                  <a:lnTo>
                    <a:pt x="253" y="262"/>
                  </a:lnTo>
                  <a:lnTo>
                    <a:pt x="270" y="236"/>
                  </a:lnTo>
                  <a:lnTo>
                    <a:pt x="281" y="210"/>
                  </a:lnTo>
                  <a:lnTo>
                    <a:pt x="290" y="182"/>
                  </a:lnTo>
                  <a:lnTo>
                    <a:pt x="293" y="154"/>
                  </a:lnTo>
                  <a:lnTo>
                    <a:pt x="290" y="117"/>
                  </a:lnTo>
                  <a:lnTo>
                    <a:pt x="281" y="8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800"/>
            </a:p>
          </p:txBody>
        </p:sp>
        <p:sp>
          <p:nvSpPr>
            <p:cNvPr id="14" name="Freeform 1713"/>
            <p:cNvSpPr>
              <a:spLocks/>
            </p:cNvSpPr>
            <p:nvPr/>
          </p:nvSpPr>
          <p:spPr bwMode="auto">
            <a:xfrm>
              <a:off x="2192" y="3110"/>
              <a:ext cx="208" cy="310"/>
            </a:xfrm>
            <a:custGeom>
              <a:avLst/>
              <a:gdLst>
                <a:gd name="T0" fmla="*/ 182 w 208"/>
                <a:gd name="T1" fmla="*/ 264 h 310"/>
                <a:gd name="T2" fmla="*/ 182 w 208"/>
                <a:gd name="T3" fmla="*/ 264 h 310"/>
                <a:gd name="T4" fmla="*/ 165 w 208"/>
                <a:gd name="T5" fmla="*/ 270 h 310"/>
                <a:gd name="T6" fmla="*/ 145 w 208"/>
                <a:gd name="T7" fmla="*/ 273 h 310"/>
                <a:gd name="T8" fmla="*/ 145 w 208"/>
                <a:gd name="T9" fmla="*/ 273 h 310"/>
                <a:gd name="T10" fmla="*/ 131 w 208"/>
                <a:gd name="T11" fmla="*/ 273 h 310"/>
                <a:gd name="T12" fmla="*/ 120 w 208"/>
                <a:gd name="T13" fmla="*/ 267 h 310"/>
                <a:gd name="T14" fmla="*/ 108 w 208"/>
                <a:gd name="T15" fmla="*/ 262 h 310"/>
                <a:gd name="T16" fmla="*/ 100 w 208"/>
                <a:gd name="T17" fmla="*/ 250 h 310"/>
                <a:gd name="T18" fmla="*/ 100 w 208"/>
                <a:gd name="T19" fmla="*/ 250 h 310"/>
                <a:gd name="T20" fmla="*/ 91 w 208"/>
                <a:gd name="T21" fmla="*/ 239 h 310"/>
                <a:gd name="T22" fmla="*/ 83 w 208"/>
                <a:gd name="T23" fmla="*/ 225 h 310"/>
                <a:gd name="T24" fmla="*/ 80 w 208"/>
                <a:gd name="T25" fmla="*/ 208 h 310"/>
                <a:gd name="T26" fmla="*/ 80 w 208"/>
                <a:gd name="T27" fmla="*/ 191 h 310"/>
                <a:gd name="T28" fmla="*/ 80 w 208"/>
                <a:gd name="T29" fmla="*/ 0 h 310"/>
                <a:gd name="T30" fmla="*/ 0 w 208"/>
                <a:gd name="T31" fmla="*/ 14 h 310"/>
                <a:gd name="T32" fmla="*/ 0 w 208"/>
                <a:gd name="T33" fmla="*/ 14 h 310"/>
                <a:gd name="T34" fmla="*/ 12 w 208"/>
                <a:gd name="T35" fmla="*/ 20 h 310"/>
                <a:gd name="T36" fmla="*/ 17 w 208"/>
                <a:gd name="T37" fmla="*/ 26 h 310"/>
                <a:gd name="T38" fmla="*/ 23 w 208"/>
                <a:gd name="T39" fmla="*/ 31 h 310"/>
                <a:gd name="T40" fmla="*/ 23 w 208"/>
                <a:gd name="T41" fmla="*/ 40 h 310"/>
                <a:gd name="T42" fmla="*/ 23 w 208"/>
                <a:gd name="T43" fmla="*/ 191 h 310"/>
                <a:gd name="T44" fmla="*/ 23 w 208"/>
                <a:gd name="T45" fmla="*/ 191 h 310"/>
                <a:gd name="T46" fmla="*/ 26 w 208"/>
                <a:gd name="T47" fmla="*/ 219 h 310"/>
                <a:gd name="T48" fmla="*/ 32 w 208"/>
                <a:gd name="T49" fmla="*/ 245 h 310"/>
                <a:gd name="T50" fmla="*/ 40 w 208"/>
                <a:gd name="T51" fmla="*/ 264 h 310"/>
                <a:gd name="T52" fmla="*/ 54 w 208"/>
                <a:gd name="T53" fmla="*/ 282 h 310"/>
                <a:gd name="T54" fmla="*/ 54 w 208"/>
                <a:gd name="T55" fmla="*/ 282 h 310"/>
                <a:gd name="T56" fmla="*/ 71 w 208"/>
                <a:gd name="T57" fmla="*/ 296 h 310"/>
                <a:gd name="T58" fmla="*/ 85 w 208"/>
                <a:gd name="T59" fmla="*/ 304 h 310"/>
                <a:gd name="T60" fmla="*/ 103 w 208"/>
                <a:gd name="T61" fmla="*/ 310 h 310"/>
                <a:gd name="T62" fmla="*/ 122 w 208"/>
                <a:gd name="T63" fmla="*/ 310 h 310"/>
                <a:gd name="T64" fmla="*/ 122 w 208"/>
                <a:gd name="T65" fmla="*/ 310 h 310"/>
                <a:gd name="T66" fmla="*/ 142 w 208"/>
                <a:gd name="T67" fmla="*/ 310 h 310"/>
                <a:gd name="T68" fmla="*/ 162 w 208"/>
                <a:gd name="T69" fmla="*/ 304 h 310"/>
                <a:gd name="T70" fmla="*/ 179 w 208"/>
                <a:gd name="T71" fmla="*/ 296 h 310"/>
                <a:gd name="T72" fmla="*/ 196 w 208"/>
                <a:gd name="T73" fmla="*/ 282 h 310"/>
                <a:gd name="T74" fmla="*/ 208 w 208"/>
                <a:gd name="T75" fmla="*/ 245 h 310"/>
                <a:gd name="T76" fmla="*/ 208 w 208"/>
                <a:gd name="T77" fmla="*/ 245 h 310"/>
                <a:gd name="T78" fmla="*/ 196 w 208"/>
                <a:gd name="T79" fmla="*/ 256 h 310"/>
                <a:gd name="T80" fmla="*/ 182 w 208"/>
                <a:gd name="T81" fmla="*/ 264 h 310"/>
                <a:gd name="T82" fmla="*/ 182 w 208"/>
                <a:gd name="T83" fmla="*/ 264 h 31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08" h="310">
                  <a:moveTo>
                    <a:pt x="182" y="264"/>
                  </a:moveTo>
                  <a:lnTo>
                    <a:pt x="182" y="264"/>
                  </a:lnTo>
                  <a:lnTo>
                    <a:pt x="165" y="270"/>
                  </a:lnTo>
                  <a:lnTo>
                    <a:pt x="145" y="273"/>
                  </a:lnTo>
                  <a:lnTo>
                    <a:pt x="131" y="273"/>
                  </a:lnTo>
                  <a:lnTo>
                    <a:pt x="120" y="267"/>
                  </a:lnTo>
                  <a:lnTo>
                    <a:pt x="108" y="262"/>
                  </a:lnTo>
                  <a:lnTo>
                    <a:pt x="100" y="250"/>
                  </a:lnTo>
                  <a:lnTo>
                    <a:pt x="91" y="239"/>
                  </a:lnTo>
                  <a:lnTo>
                    <a:pt x="83" y="225"/>
                  </a:lnTo>
                  <a:lnTo>
                    <a:pt x="80" y="208"/>
                  </a:lnTo>
                  <a:lnTo>
                    <a:pt x="80" y="191"/>
                  </a:lnTo>
                  <a:lnTo>
                    <a:pt x="80" y="0"/>
                  </a:lnTo>
                  <a:lnTo>
                    <a:pt x="0" y="14"/>
                  </a:lnTo>
                  <a:lnTo>
                    <a:pt x="12" y="20"/>
                  </a:lnTo>
                  <a:lnTo>
                    <a:pt x="17" y="26"/>
                  </a:lnTo>
                  <a:lnTo>
                    <a:pt x="23" y="31"/>
                  </a:lnTo>
                  <a:lnTo>
                    <a:pt x="23" y="40"/>
                  </a:lnTo>
                  <a:lnTo>
                    <a:pt x="23" y="191"/>
                  </a:lnTo>
                  <a:lnTo>
                    <a:pt x="26" y="219"/>
                  </a:lnTo>
                  <a:lnTo>
                    <a:pt x="32" y="245"/>
                  </a:lnTo>
                  <a:lnTo>
                    <a:pt x="40" y="264"/>
                  </a:lnTo>
                  <a:lnTo>
                    <a:pt x="54" y="282"/>
                  </a:lnTo>
                  <a:lnTo>
                    <a:pt x="71" y="296"/>
                  </a:lnTo>
                  <a:lnTo>
                    <a:pt x="85" y="304"/>
                  </a:lnTo>
                  <a:lnTo>
                    <a:pt x="103" y="310"/>
                  </a:lnTo>
                  <a:lnTo>
                    <a:pt x="122" y="310"/>
                  </a:lnTo>
                  <a:lnTo>
                    <a:pt x="142" y="310"/>
                  </a:lnTo>
                  <a:lnTo>
                    <a:pt x="162" y="304"/>
                  </a:lnTo>
                  <a:lnTo>
                    <a:pt x="179" y="296"/>
                  </a:lnTo>
                  <a:lnTo>
                    <a:pt x="196" y="282"/>
                  </a:lnTo>
                  <a:lnTo>
                    <a:pt x="208" y="245"/>
                  </a:lnTo>
                  <a:lnTo>
                    <a:pt x="196" y="256"/>
                  </a:lnTo>
                  <a:lnTo>
                    <a:pt x="182" y="26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800"/>
            </a:p>
          </p:txBody>
        </p:sp>
        <p:sp>
          <p:nvSpPr>
            <p:cNvPr id="15" name="Freeform 1714"/>
            <p:cNvSpPr>
              <a:spLocks/>
            </p:cNvSpPr>
            <p:nvPr/>
          </p:nvSpPr>
          <p:spPr bwMode="auto">
            <a:xfrm>
              <a:off x="2383" y="3110"/>
              <a:ext cx="105" cy="310"/>
            </a:xfrm>
            <a:custGeom>
              <a:avLst/>
              <a:gdLst>
                <a:gd name="T0" fmla="*/ 79 w 105"/>
                <a:gd name="T1" fmla="*/ 253 h 310"/>
                <a:gd name="T2" fmla="*/ 79 w 105"/>
                <a:gd name="T3" fmla="*/ 0 h 310"/>
                <a:gd name="T4" fmla="*/ 0 w 105"/>
                <a:gd name="T5" fmla="*/ 14 h 310"/>
                <a:gd name="T6" fmla="*/ 0 w 105"/>
                <a:gd name="T7" fmla="*/ 14 h 310"/>
                <a:gd name="T8" fmla="*/ 11 w 105"/>
                <a:gd name="T9" fmla="*/ 17 h 310"/>
                <a:gd name="T10" fmla="*/ 17 w 105"/>
                <a:gd name="T11" fmla="*/ 23 h 310"/>
                <a:gd name="T12" fmla="*/ 17 w 105"/>
                <a:gd name="T13" fmla="*/ 23 h 310"/>
                <a:gd name="T14" fmla="*/ 22 w 105"/>
                <a:gd name="T15" fmla="*/ 31 h 310"/>
                <a:gd name="T16" fmla="*/ 22 w 105"/>
                <a:gd name="T17" fmla="*/ 40 h 310"/>
                <a:gd name="T18" fmla="*/ 22 w 105"/>
                <a:gd name="T19" fmla="*/ 239 h 310"/>
                <a:gd name="T20" fmla="*/ 25 w 105"/>
                <a:gd name="T21" fmla="*/ 264 h 310"/>
                <a:gd name="T22" fmla="*/ 25 w 105"/>
                <a:gd name="T23" fmla="*/ 264 h 310"/>
                <a:gd name="T24" fmla="*/ 25 w 105"/>
                <a:gd name="T25" fmla="*/ 264 h 310"/>
                <a:gd name="T26" fmla="*/ 25 w 105"/>
                <a:gd name="T27" fmla="*/ 264 h 310"/>
                <a:gd name="T28" fmla="*/ 25 w 105"/>
                <a:gd name="T29" fmla="*/ 282 h 310"/>
                <a:gd name="T30" fmla="*/ 31 w 105"/>
                <a:gd name="T31" fmla="*/ 293 h 310"/>
                <a:gd name="T32" fmla="*/ 31 w 105"/>
                <a:gd name="T33" fmla="*/ 293 h 310"/>
                <a:gd name="T34" fmla="*/ 37 w 105"/>
                <a:gd name="T35" fmla="*/ 301 h 310"/>
                <a:gd name="T36" fmla="*/ 48 w 105"/>
                <a:gd name="T37" fmla="*/ 310 h 310"/>
                <a:gd name="T38" fmla="*/ 105 w 105"/>
                <a:gd name="T39" fmla="*/ 290 h 310"/>
                <a:gd name="T40" fmla="*/ 105 w 105"/>
                <a:gd name="T41" fmla="*/ 290 h 310"/>
                <a:gd name="T42" fmla="*/ 93 w 105"/>
                <a:gd name="T43" fmla="*/ 287 h 310"/>
                <a:gd name="T44" fmla="*/ 85 w 105"/>
                <a:gd name="T45" fmla="*/ 279 h 310"/>
                <a:gd name="T46" fmla="*/ 79 w 105"/>
                <a:gd name="T47" fmla="*/ 267 h 310"/>
                <a:gd name="T48" fmla="*/ 79 w 105"/>
                <a:gd name="T49" fmla="*/ 253 h 310"/>
                <a:gd name="T50" fmla="*/ 79 w 105"/>
                <a:gd name="T51" fmla="*/ 253 h 3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05" h="310">
                  <a:moveTo>
                    <a:pt x="79" y="253"/>
                  </a:moveTo>
                  <a:lnTo>
                    <a:pt x="79" y="0"/>
                  </a:lnTo>
                  <a:lnTo>
                    <a:pt x="0" y="14"/>
                  </a:lnTo>
                  <a:lnTo>
                    <a:pt x="11" y="17"/>
                  </a:lnTo>
                  <a:lnTo>
                    <a:pt x="17" y="23"/>
                  </a:lnTo>
                  <a:lnTo>
                    <a:pt x="22" y="31"/>
                  </a:lnTo>
                  <a:lnTo>
                    <a:pt x="22" y="40"/>
                  </a:lnTo>
                  <a:lnTo>
                    <a:pt x="22" y="239"/>
                  </a:lnTo>
                  <a:lnTo>
                    <a:pt x="25" y="264"/>
                  </a:lnTo>
                  <a:lnTo>
                    <a:pt x="25" y="282"/>
                  </a:lnTo>
                  <a:lnTo>
                    <a:pt x="31" y="293"/>
                  </a:lnTo>
                  <a:lnTo>
                    <a:pt x="37" y="301"/>
                  </a:lnTo>
                  <a:lnTo>
                    <a:pt x="48" y="310"/>
                  </a:lnTo>
                  <a:lnTo>
                    <a:pt x="105" y="290"/>
                  </a:lnTo>
                  <a:lnTo>
                    <a:pt x="93" y="287"/>
                  </a:lnTo>
                  <a:lnTo>
                    <a:pt x="85" y="279"/>
                  </a:lnTo>
                  <a:lnTo>
                    <a:pt x="79" y="267"/>
                  </a:lnTo>
                  <a:lnTo>
                    <a:pt x="79" y="25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800"/>
            </a:p>
          </p:txBody>
        </p:sp>
        <p:sp>
          <p:nvSpPr>
            <p:cNvPr id="16" name="Freeform 1715"/>
            <p:cNvSpPr>
              <a:spLocks/>
            </p:cNvSpPr>
            <p:nvPr/>
          </p:nvSpPr>
          <p:spPr bwMode="auto">
            <a:xfrm>
              <a:off x="3010" y="3110"/>
              <a:ext cx="250" cy="310"/>
            </a:xfrm>
            <a:custGeom>
              <a:avLst/>
              <a:gdLst>
                <a:gd name="T0" fmla="*/ 233 w 250"/>
                <a:gd name="T1" fmla="*/ 279 h 310"/>
                <a:gd name="T2" fmla="*/ 230 w 250"/>
                <a:gd name="T3" fmla="*/ 259 h 310"/>
                <a:gd name="T4" fmla="*/ 230 w 250"/>
                <a:gd name="T5" fmla="*/ 85 h 310"/>
                <a:gd name="T6" fmla="*/ 222 w 250"/>
                <a:gd name="T7" fmla="*/ 46 h 310"/>
                <a:gd name="T8" fmla="*/ 199 w 250"/>
                <a:gd name="T9" fmla="*/ 17 h 310"/>
                <a:gd name="T10" fmla="*/ 185 w 250"/>
                <a:gd name="T11" fmla="*/ 12 h 310"/>
                <a:gd name="T12" fmla="*/ 148 w 250"/>
                <a:gd name="T13" fmla="*/ 0 h 310"/>
                <a:gd name="T14" fmla="*/ 128 w 250"/>
                <a:gd name="T15" fmla="*/ 0 h 310"/>
                <a:gd name="T16" fmla="*/ 77 w 250"/>
                <a:gd name="T17" fmla="*/ 9 h 310"/>
                <a:gd name="T18" fmla="*/ 29 w 250"/>
                <a:gd name="T19" fmla="*/ 31 h 310"/>
                <a:gd name="T20" fmla="*/ 29 w 250"/>
                <a:gd name="T21" fmla="*/ 111 h 310"/>
                <a:gd name="T22" fmla="*/ 43 w 250"/>
                <a:gd name="T23" fmla="*/ 74 h 310"/>
                <a:gd name="T24" fmla="*/ 63 w 250"/>
                <a:gd name="T25" fmla="*/ 49 h 310"/>
                <a:gd name="T26" fmla="*/ 74 w 250"/>
                <a:gd name="T27" fmla="*/ 37 h 310"/>
                <a:gd name="T28" fmla="*/ 105 w 250"/>
                <a:gd name="T29" fmla="*/ 26 h 310"/>
                <a:gd name="T30" fmla="*/ 122 w 250"/>
                <a:gd name="T31" fmla="*/ 23 h 310"/>
                <a:gd name="T32" fmla="*/ 145 w 250"/>
                <a:gd name="T33" fmla="*/ 29 h 310"/>
                <a:gd name="T34" fmla="*/ 162 w 250"/>
                <a:gd name="T35" fmla="*/ 40 h 310"/>
                <a:gd name="T36" fmla="*/ 171 w 250"/>
                <a:gd name="T37" fmla="*/ 49 h 310"/>
                <a:gd name="T38" fmla="*/ 176 w 250"/>
                <a:gd name="T39" fmla="*/ 68 h 310"/>
                <a:gd name="T40" fmla="*/ 176 w 250"/>
                <a:gd name="T41" fmla="*/ 80 h 310"/>
                <a:gd name="T42" fmla="*/ 174 w 250"/>
                <a:gd name="T43" fmla="*/ 108 h 310"/>
                <a:gd name="T44" fmla="*/ 165 w 250"/>
                <a:gd name="T45" fmla="*/ 117 h 310"/>
                <a:gd name="T46" fmla="*/ 151 w 250"/>
                <a:gd name="T47" fmla="*/ 122 h 310"/>
                <a:gd name="T48" fmla="*/ 97 w 250"/>
                <a:gd name="T49" fmla="*/ 139 h 310"/>
                <a:gd name="T50" fmla="*/ 43 w 250"/>
                <a:gd name="T51" fmla="*/ 159 h 310"/>
                <a:gd name="T52" fmla="*/ 23 w 250"/>
                <a:gd name="T53" fmla="*/ 174 h 310"/>
                <a:gd name="T54" fmla="*/ 3 w 250"/>
                <a:gd name="T55" fmla="*/ 210 h 310"/>
                <a:gd name="T56" fmla="*/ 0 w 250"/>
                <a:gd name="T57" fmla="*/ 233 h 310"/>
                <a:gd name="T58" fmla="*/ 6 w 250"/>
                <a:gd name="T59" fmla="*/ 259 h 310"/>
                <a:gd name="T60" fmla="*/ 20 w 250"/>
                <a:gd name="T61" fmla="*/ 284 h 310"/>
                <a:gd name="T62" fmla="*/ 32 w 250"/>
                <a:gd name="T63" fmla="*/ 296 h 310"/>
                <a:gd name="T64" fmla="*/ 60 w 250"/>
                <a:gd name="T65" fmla="*/ 310 h 310"/>
                <a:gd name="T66" fmla="*/ 77 w 250"/>
                <a:gd name="T67" fmla="*/ 310 h 310"/>
                <a:gd name="T68" fmla="*/ 120 w 250"/>
                <a:gd name="T69" fmla="*/ 304 h 310"/>
                <a:gd name="T70" fmla="*/ 159 w 250"/>
                <a:gd name="T71" fmla="*/ 279 h 310"/>
                <a:gd name="T72" fmla="*/ 171 w 250"/>
                <a:gd name="T73" fmla="*/ 247 h 310"/>
                <a:gd name="T74" fmla="*/ 139 w 250"/>
                <a:gd name="T75" fmla="*/ 267 h 310"/>
                <a:gd name="T76" fmla="*/ 103 w 250"/>
                <a:gd name="T77" fmla="*/ 273 h 310"/>
                <a:gd name="T78" fmla="*/ 94 w 250"/>
                <a:gd name="T79" fmla="*/ 273 h 310"/>
                <a:gd name="T80" fmla="*/ 74 w 250"/>
                <a:gd name="T81" fmla="*/ 267 h 310"/>
                <a:gd name="T82" fmla="*/ 68 w 250"/>
                <a:gd name="T83" fmla="*/ 259 h 310"/>
                <a:gd name="T84" fmla="*/ 57 w 250"/>
                <a:gd name="T85" fmla="*/ 242 h 310"/>
                <a:gd name="T86" fmla="*/ 54 w 250"/>
                <a:gd name="T87" fmla="*/ 222 h 310"/>
                <a:gd name="T88" fmla="*/ 54 w 250"/>
                <a:gd name="T89" fmla="*/ 210 h 310"/>
                <a:gd name="T90" fmla="*/ 63 w 250"/>
                <a:gd name="T91" fmla="*/ 193 h 310"/>
                <a:gd name="T92" fmla="*/ 68 w 250"/>
                <a:gd name="T93" fmla="*/ 185 h 310"/>
                <a:gd name="T94" fmla="*/ 108 w 250"/>
                <a:gd name="T95" fmla="*/ 162 h 310"/>
                <a:gd name="T96" fmla="*/ 154 w 250"/>
                <a:gd name="T97" fmla="*/ 148 h 310"/>
                <a:gd name="T98" fmla="*/ 176 w 250"/>
                <a:gd name="T99" fmla="*/ 242 h 310"/>
                <a:gd name="T100" fmla="*/ 176 w 250"/>
                <a:gd name="T101" fmla="*/ 262 h 310"/>
                <a:gd name="T102" fmla="*/ 179 w 250"/>
                <a:gd name="T103" fmla="*/ 282 h 310"/>
                <a:gd name="T104" fmla="*/ 182 w 250"/>
                <a:gd name="T105" fmla="*/ 293 h 310"/>
                <a:gd name="T106" fmla="*/ 199 w 250"/>
                <a:gd name="T107" fmla="*/ 310 h 310"/>
                <a:gd name="T108" fmla="*/ 250 w 250"/>
                <a:gd name="T109" fmla="*/ 290 h 310"/>
                <a:gd name="T110" fmla="*/ 233 w 250"/>
                <a:gd name="T111" fmla="*/ 279 h 31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50" h="310">
                  <a:moveTo>
                    <a:pt x="233" y="279"/>
                  </a:moveTo>
                  <a:lnTo>
                    <a:pt x="233" y="279"/>
                  </a:lnTo>
                  <a:lnTo>
                    <a:pt x="230" y="273"/>
                  </a:lnTo>
                  <a:lnTo>
                    <a:pt x="230" y="259"/>
                  </a:lnTo>
                  <a:lnTo>
                    <a:pt x="230" y="85"/>
                  </a:lnTo>
                  <a:lnTo>
                    <a:pt x="228" y="63"/>
                  </a:lnTo>
                  <a:lnTo>
                    <a:pt x="222" y="46"/>
                  </a:lnTo>
                  <a:lnTo>
                    <a:pt x="213" y="29"/>
                  </a:lnTo>
                  <a:lnTo>
                    <a:pt x="199" y="17"/>
                  </a:lnTo>
                  <a:lnTo>
                    <a:pt x="185" y="12"/>
                  </a:lnTo>
                  <a:lnTo>
                    <a:pt x="168" y="6"/>
                  </a:lnTo>
                  <a:lnTo>
                    <a:pt x="148" y="0"/>
                  </a:lnTo>
                  <a:lnTo>
                    <a:pt x="128" y="0"/>
                  </a:lnTo>
                  <a:lnTo>
                    <a:pt x="103" y="3"/>
                  </a:lnTo>
                  <a:lnTo>
                    <a:pt x="77" y="9"/>
                  </a:lnTo>
                  <a:lnTo>
                    <a:pt x="51" y="17"/>
                  </a:lnTo>
                  <a:lnTo>
                    <a:pt x="29" y="31"/>
                  </a:lnTo>
                  <a:lnTo>
                    <a:pt x="29" y="111"/>
                  </a:lnTo>
                  <a:lnTo>
                    <a:pt x="37" y="91"/>
                  </a:lnTo>
                  <a:lnTo>
                    <a:pt x="43" y="74"/>
                  </a:lnTo>
                  <a:lnTo>
                    <a:pt x="54" y="60"/>
                  </a:lnTo>
                  <a:lnTo>
                    <a:pt x="63" y="49"/>
                  </a:lnTo>
                  <a:lnTo>
                    <a:pt x="74" y="37"/>
                  </a:lnTo>
                  <a:lnTo>
                    <a:pt x="88" y="31"/>
                  </a:lnTo>
                  <a:lnTo>
                    <a:pt x="105" y="26"/>
                  </a:lnTo>
                  <a:lnTo>
                    <a:pt x="122" y="23"/>
                  </a:lnTo>
                  <a:lnTo>
                    <a:pt x="134" y="26"/>
                  </a:lnTo>
                  <a:lnTo>
                    <a:pt x="145" y="29"/>
                  </a:lnTo>
                  <a:lnTo>
                    <a:pt x="157" y="34"/>
                  </a:lnTo>
                  <a:lnTo>
                    <a:pt x="162" y="40"/>
                  </a:lnTo>
                  <a:lnTo>
                    <a:pt x="171" y="49"/>
                  </a:lnTo>
                  <a:lnTo>
                    <a:pt x="174" y="60"/>
                  </a:lnTo>
                  <a:lnTo>
                    <a:pt x="176" y="68"/>
                  </a:lnTo>
                  <a:lnTo>
                    <a:pt x="176" y="80"/>
                  </a:lnTo>
                  <a:lnTo>
                    <a:pt x="176" y="100"/>
                  </a:lnTo>
                  <a:lnTo>
                    <a:pt x="174" y="108"/>
                  </a:lnTo>
                  <a:lnTo>
                    <a:pt x="165" y="117"/>
                  </a:lnTo>
                  <a:lnTo>
                    <a:pt x="151" y="122"/>
                  </a:lnTo>
                  <a:lnTo>
                    <a:pt x="97" y="139"/>
                  </a:lnTo>
                  <a:lnTo>
                    <a:pt x="63" y="151"/>
                  </a:lnTo>
                  <a:lnTo>
                    <a:pt x="43" y="159"/>
                  </a:lnTo>
                  <a:lnTo>
                    <a:pt x="23" y="174"/>
                  </a:lnTo>
                  <a:lnTo>
                    <a:pt x="12" y="191"/>
                  </a:lnTo>
                  <a:lnTo>
                    <a:pt x="3" y="210"/>
                  </a:lnTo>
                  <a:lnTo>
                    <a:pt x="0" y="233"/>
                  </a:lnTo>
                  <a:lnTo>
                    <a:pt x="0" y="245"/>
                  </a:lnTo>
                  <a:lnTo>
                    <a:pt x="6" y="259"/>
                  </a:lnTo>
                  <a:lnTo>
                    <a:pt x="12" y="270"/>
                  </a:lnTo>
                  <a:lnTo>
                    <a:pt x="20" y="284"/>
                  </a:lnTo>
                  <a:lnTo>
                    <a:pt x="32" y="296"/>
                  </a:lnTo>
                  <a:lnTo>
                    <a:pt x="43" y="304"/>
                  </a:lnTo>
                  <a:lnTo>
                    <a:pt x="60" y="310"/>
                  </a:lnTo>
                  <a:lnTo>
                    <a:pt x="77" y="310"/>
                  </a:lnTo>
                  <a:lnTo>
                    <a:pt x="100" y="310"/>
                  </a:lnTo>
                  <a:lnTo>
                    <a:pt x="120" y="304"/>
                  </a:lnTo>
                  <a:lnTo>
                    <a:pt x="139" y="293"/>
                  </a:lnTo>
                  <a:lnTo>
                    <a:pt x="159" y="279"/>
                  </a:lnTo>
                  <a:lnTo>
                    <a:pt x="171" y="247"/>
                  </a:lnTo>
                  <a:lnTo>
                    <a:pt x="157" y="259"/>
                  </a:lnTo>
                  <a:lnTo>
                    <a:pt x="139" y="267"/>
                  </a:lnTo>
                  <a:lnTo>
                    <a:pt x="122" y="273"/>
                  </a:lnTo>
                  <a:lnTo>
                    <a:pt x="103" y="273"/>
                  </a:lnTo>
                  <a:lnTo>
                    <a:pt x="94" y="273"/>
                  </a:lnTo>
                  <a:lnTo>
                    <a:pt x="83" y="270"/>
                  </a:lnTo>
                  <a:lnTo>
                    <a:pt x="74" y="267"/>
                  </a:lnTo>
                  <a:lnTo>
                    <a:pt x="68" y="259"/>
                  </a:lnTo>
                  <a:lnTo>
                    <a:pt x="63" y="253"/>
                  </a:lnTo>
                  <a:lnTo>
                    <a:pt x="57" y="242"/>
                  </a:lnTo>
                  <a:lnTo>
                    <a:pt x="54" y="233"/>
                  </a:lnTo>
                  <a:lnTo>
                    <a:pt x="54" y="222"/>
                  </a:lnTo>
                  <a:lnTo>
                    <a:pt x="54" y="210"/>
                  </a:lnTo>
                  <a:lnTo>
                    <a:pt x="57" y="202"/>
                  </a:lnTo>
                  <a:lnTo>
                    <a:pt x="63" y="193"/>
                  </a:lnTo>
                  <a:lnTo>
                    <a:pt x="68" y="185"/>
                  </a:lnTo>
                  <a:lnTo>
                    <a:pt x="86" y="174"/>
                  </a:lnTo>
                  <a:lnTo>
                    <a:pt x="108" y="162"/>
                  </a:lnTo>
                  <a:lnTo>
                    <a:pt x="154" y="148"/>
                  </a:lnTo>
                  <a:lnTo>
                    <a:pt x="176" y="137"/>
                  </a:lnTo>
                  <a:lnTo>
                    <a:pt x="176" y="242"/>
                  </a:lnTo>
                  <a:lnTo>
                    <a:pt x="176" y="262"/>
                  </a:lnTo>
                  <a:lnTo>
                    <a:pt x="179" y="282"/>
                  </a:lnTo>
                  <a:lnTo>
                    <a:pt x="182" y="293"/>
                  </a:lnTo>
                  <a:lnTo>
                    <a:pt x="191" y="301"/>
                  </a:lnTo>
                  <a:lnTo>
                    <a:pt x="199" y="310"/>
                  </a:lnTo>
                  <a:lnTo>
                    <a:pt x="250" y="290"/>
                  </a:lnTo>
                  <a:lnTo>
                    <a:pt x="239" y="284"/>
                  </a:lnTo>
                  <a:lnTo>
                    <a:pt x="233" y="27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800"/>
            </a:p>
          </p:txBody>
        </p:sp>
        <p:sp>
          <p:nvSpPr>
            <p:cNvPr id="17" name="Freeform 1716"/>
            <p:cNvSpPr>
              <a:spLocks/>
            </p:cNvSpPr>
            <p:nvPr/>
          </p:nvSpPr>
          <p:spPr bwMode="auto">
            <a:xfrm>
              <a:off x="2871" y="2866"/>
              <a:ext cx="136" cy="170"/>
            </a:xfrm>
            <a:custGeom>
              <a:avLst/>
              <a:gdLst>
                <a:gd name="T0" fmla="*/ 31 w 136"/>
                <a:gd name="T1" fmla="*/ 11 h 170"/>
                <a:gd name="T2" fmla="*/ 31 w 136"/>
                <a:gd name="T3" fmla="*/ 116 h 170"/>
                <a:gd name="T4" fmla="*/ 31 w 136"/>
                <a:gd name="T5" fmla="*/ 116 h 170"/>
                <a:gd name="T6" fmla="*/ 34 w 136"/>
                <a:gd name="T7" fmla="*/ 131 h 170"/>
                <a:gd name="T8" fmla="*/ 40 w 136"/>
                <a:gd name="T9" fmla="*/ 142 h 170"/>
                <a:gd name="T10" fmla="*/ 46 w 136"/>
                <a:gd name="T11" fmla="*/ 150 h 170"/>
                <a:gd name="T12" fmla="*/ 51 w 136"/>
                <a:gd name="T13" fmla="*/ 153 h 170"/>
                <a:gd name="T14" fmla="*/ 63 w 136"/>
                <a:gd name="T15" fmla="*/ 156 h 170"/>
                <a:gd name="T16" fmla="*/ 74 w 136"/>
                <a:gd name="T17" fmla="*/ 159 h 170"/>
                <a:gd name="T18" fmla="*/ 74 w 136"/>
                <a:gd name="T19" fmla="*/ 159 h 170"/>
                <a:gd name="T20" fmla="*/ 85 w 136"/>
                <a:gd name="T21" fmla="*/ 159 h 170"/>
                <a:gd name="T22" fmla="*/ 94 w 136"/>
                <a:gd name="T23" fmla="*/ 156 h 170"/>
                <a:gd name="T24" fmla="*/ 102 w 136"/>
                <a:gd name="T25" fmla="*/ 150 h 170"/>
                <a:gd name="T26" fmla="*/ 108 w 136"/>
                <a:gd name="T27" fmla="*/ 145 h 170"/>
                <a:gd name="T28" fmla="*/ 111 w 136"/>
                <a:gd name="T29" fmla="*/ 139 h 170"/>
                <a:gd name="T30" fmla="*/ 114 w 136"/>
                <a:gd name="T31" fmla="*/ 131 h 170"/>
                <a:gd name="T32" fmla="*/ 117 w 136"/>
                <a:gd name="T33" fmla="*/ 116 h 170"/>
                <a:gd name="T34" fmla="*/ 117 w 136"/>
                <a:gd name="T35" fmla="*/ 11 h 170"/>
                <a:gd name="T36" fmla="*/ 117 w 136"/>
                <a:gd name="T37" fmla="*/ 11 h 170"/>
                <a:gd name="T38" fmla="*/ 114 w 136"/>
                <a:gd name="T39" fmla="*/ 3 h 170"/>
                <a:gd name="T40" fmla="*/ 108 w 136"/>
                <a:gd name="T41" fmla="*/ 0 h 170"/>
                <a:gd name="T42" fmla="*/ 136 w 136"/>
                <a:gd name="T43" fmla="*/ 0 h 170"/>
                <a:gd name="T44" fmla="*/ 136 w 136"/>
                <a:gd name="T45" fmla="*/ 0 h 170"/>
                <a:gd name="T46" fmla="*/ 131 w 136"/>
                <a:gd name="T47" fmla="*/ 3 h 170"/>
                <a:gd name="T48" fmla="*/ 131 w 136"/>
                <a:gd name="T49" fmla="*/ 11 h 170"/>
                <a:gd name="T50" fmla="*/ 128 w 136"/>
                <a:gd name="T51" fmla="*/ 114 h 170"/>
                <a:gd name="T52" fmla="*/ 128 w 136"/>
                <a:gd name="T53" fmla="*/ 114 h 170"/>
                <a:gd name="T54" fmla="*/ 128 w 136"/>
                <a:gd name="T55" fmla="*/ 128 h 170"/>
                <a:gd name="T56" fmla="*/ 125 w 136"/>
                <a:gd name="T57" fmla="*/ 139 h 170"/>
                <a:gd name="T58" fmla="*/ 119 w 136"/>
                <a:gd name="T59" fmla="*/ 150 h 170"/>
                <a:gd name="T60" fmla="*/ 111 w 136"/>
                <a:gd name="T61" fmla="*/ 156 h 170"/>
                <a:gd name="T62" fmla="*/ 102 w 136"/>
                <a:gd name="T63" fmla="*/ 162 h 170"/>
                <a:gd name="T64" fmla="*/ 94 w 136"/>
                <a:gd name="T65" fmla="*/ 167 h 170"/>
                <a:gd name="T66" fmla="*/ 71 w 136"/>
                <a:gd name="T67" fmla="*/ 170 h 170"/>
                <a:gd name="T68" fmla="*/ 71 w 136"/>
                <a:gd name="T69" fmla="*/ 170 h 170"/>
                <a:gd name="T70" fmla="*/ 51 w 136"/>
                <a:gd name="T71" fmla="*/ 167 h 170"/>
                <a:gd name="T72" fmla="*/ 40 w 136"/>
                <a:gd name="T73" fmla="*/ 165 h 170"/>
                <a:gd name="T74" fmla="*/ 31 w 136"/>
                <a:gd name="T75" fmla="*/ 159 h 170"/>
                <a:gd name="T76" fmla="*/ 20 w 136"/>
                <a:gd name="T77" fmla="*/ 150 h 170"/>
                <a:gd name="T78" fmla="*/ 14 w 136"/>
                <a:gd name="T79" fmla="*/ 142 h 170"/>
                <a:gd name="T80" fmla="*/ 9 w 136"/>
                <a:gd name="T81" fmla="*/ 128 h 170"/>
                <a:gd name="T82" fmla="*/ 9 w 136"/>
                <a:gd name="T83" fmla="*/ 114 h 170"/>
                <a:gd name="T84" fmla="*/ 9 w 136"/>
                <a:gd name="T85" fmla="*/ 11 h 170"/>
                <a:gd name="T86" fmla="*/ 9 w 136"/>
                <a:gd name="T87" fmla="*/ 11 h 170"/>
                <a:gd name="T88" fmla="*/ 6 w 136"/>
                <a:gd name="T89" fmla="*/ 3 h 170"/>
                <a:gd name="T90" fmla="*/ 0 w 136"/>
                <a:gd name="T91" fmla="*/ 0 h 170"/>
                <a:gd name="T92" fmla="*/ 40 w 136"/>
                <a:gd name="T93" fmla="*/ 0 h 170"/>
                <a:gd name="T94" fmla="*/ 40 w 136"/>
                <a:gd name="T95" fmla="*/ 0 h 170"/>
                <a:gd name="T96" fmla="*/ 34 w 136"/>
                <a:gd name="T97" fmla="*/ 3 h 170"/>
                <a:gd name="T98" fmla="*/ 31 w 136"/>
                <a:gd name="T99" fmla="*/ 11 h 170"/>
                <a:gd name="T100" fmla="*/ 31 w 136"/>
                <a:gd name="T101" fmla="*/ 11 h 17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36" h="170">
                  <a:moveTo>
                    <a:pt x="31" y="11"/>
                  </a:moveTo>
                  <a:lnTo>
                    <a:pt x="31" y="116"/>
                  </a:lnTo>
                  <a:lnTo>
                    <a:pt x="34" y="131"/>
                  </a:lnTo>
                  <a:lnTo>
                    <a:pt x="40" y="142"/>
                  </a:lnTo>
                  <a:lnTo>
                    <a:pt x="46" y="150"/>
                  </a:lnTo>
                  <a:lnTo>
                    <a:pt x="51" y="153"/>
                  </a:lnTo>
                  <a:lnTo>
                    <a:pt x="63" y="156"/>
                  </a:lnTo>
                  <a:lnTo>
                    <a:pt x="74" y="159"/>
                  </a:lnTo>
                  <a:lnTo>
                    <a:pt x="85" y="159"/>
                  </a:lnTo>
                  <a:lnTo>
                    <a:pt x="94" y="156"/>
                  </a:lnTo>
                  <a:lnTo>
                    <a:pt x="102" y="150"/>
                  </a:lnTo>
                  <a:lnTo>
                    <a:pt x="108" y="145"/>
                  </a:lnTo>
                  <a:lnTo>
                    <a:pt x="111" y="139"/>
                  </a:lnTo>
                  <a:lnTo>
                    <a:pt x="114" y="131"/>
                  </a:lnTo>
                  <a:lnTo>
                    <a:pt x="117" y="116"/>
                  </a:lnTo>
                  <a:lnTo>
                    <a:pt x="117" y="11"/>
                  </a:lnTo>
                  <a:lnTo>
                    <a:pt x="114" y="3"/>
                  </a:lnTo>
                  <a:lnTo>
                    <a:pt x="108" y="0"/>
                  </a:lnTo>
                  <a:lnTo>
                    <a:pt x="136" y="0"/>
                  </a:lnTo>
                  <a:lnTo>
                    <a:pt x="131" y="3"/>
                  </a:lnTo>
                  <a:lnTo>
                    <a:pt x="131" y="11"/>
                  </a:lnTo>
                  <a:lnTo>
                    <a:pt x="128" y="114"/>
                  </a:lnTo>
                  <a:lnTo>
                    <a:pt x="128" y="128"/>
                  </a:lnTo>
                  <a:lnTo>
                    <a:pt x="125" y="139"/>
                  </a:lnTo>
                  <a:lnTo>
                    <a:pt x="119" y="150"/>
                  </a:lnTo>
                  <a:lnTo>
                    <a:pt x="111" y="156"/>
                  </a:lnTo>
                  <a:lnTo>
                    <a:pt x="102" y="162"/>
                  </a:lnTo>
                  <a:lnTo>
                    <a:pt x="94" y="167"/>
                  </a:lnTo>
                  <a:lnTo>
                    <a:pt x="71" y="170"/>
                  </a:lnTo>
                  <a:lnTo>
                    <a:pt x="51" y="167"/>
                  </a:lnTo>
                  <a:lnTo>
                    <a:pt x="40" y="165"/>
                  </a:lnTo>
                  <a:lnTo>
                    <a:pt x="31" y="159"/>
                  </a:lnTo>
                  <a:lnTo>
                    <a:pt x="20" y="150"/>
                  </a:lnTo>
                  <a:lnTo>
                    <a:pt x="14" y="142"/>
                  </a:lnTo>
                  <a:lnTo>
                    <a:pt x="9" y="128"/>
                  </a:lnTo>
                  <a:lnTo>
                    <a:pt x="9" y="114"/>
                  </a:lnTo>
                  <a:lnTo>
                    <a:pt x="9" y="11"/>
                  </a:lnTo>
                  <a:lnTo>
                    <a:pt x="6" y="3"/>
                  </a:lnTo>
                  <a:lnTo>
                    <a:pt x="0" y="0"/>
                  </a:lnTo>
                  <a:lnTo>
                    <a:pt x="40" y="0"/>
                  </a:lnTo>
                  <a:lnTo>
                    <a:pt x="34" y="3"/>
                  </a:lnTo>
                  <a:lnTo>
                    <a:pt x="31" y="1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800"/>
            </a:p>
          </p:txBody>
        </p:sp>
        <p:sp>
          <p:nvSpPr>
            <p:cNvPr id="18" name="Freeform 1717"/>
            <p:cNvSpPr>
              <a:spLocks/>
            </p:cNvSpPr>
            <p:nvPr/>
          </p:nvSpPr>
          <p:spPr bwMode="auto">
            <a:xfrm>
              <a:off x="3022" y="2866"/>
              <a:ext cx="153" cy="173"/>
            </a:xfrm>
            <a:custGeom>
              <a:avLst/>
              <a:gdLst>
                <a:gd name="T0" fmla="*/ 133 w 153"/>
                <a:gd name="T1" fmla="*/ 11 h 173"/>
                <a:gd name="T2" fmla="*/ 133 w 153"/>
                <a:gd name="T3" fmla="*/ 11 h 173"/>
                <a:gd name="T4" fmla="*/ 133 w 153"/>
                <a:gd name="T5" fmla="*/ 3 h 173"/>
                <a:gd name="T6" fmla="*/ 127 w 153"/>
                <a:gd name="T7" fmla="*/ 0 h 173"/>
                <a:gd name="T8" fmla="*/ 153 w 153"/>
                <a:gd name="T9" fmla="*/ 0 h 173"/>
                <a:gd name="T10" fmla="*/ 153 w 153"/>
                <a:gd name="T11" fmla="*/ 0 h 173"/>
                <a:gd name="T12" fmla="*/ 147 w 153"/>
                <a:gd name="T13" fmla="*/ 3 h 173"/>
                <a:gd name="T14" fmla="*/ 147 w 153"/>
                <a:gd name="T15" fmla="*/ 11 h 173"/>
                <a:gd name="T16" fmla="*/ 147 w 153"/>
                <a:gd name="T17" fmla="*/ 173 h 173"/>
                <a:gd name="T18" fmla="*/ 147 w 153"/>
                <a:gd name="T19" fmla="*/ 173 h 173"/>
                <a:gd name="T20" fmla="*/ 88 w 153"/>
                <a:gd name="T21" fmla="*/ 99 h 173"/>
                <a:gd name="T22" fmla="*/ 28 w 153"/>
                <a:gd name="T23" fmla="*/ 25 h 173"/>
                <a:gd name="T24" fmla="*/ 28 w 153"/>
                <a:gd name="T25" fmla="*/ 156 h 173"/>
                <a:gd name="T26" fmla="*/ 28 w 153"/>
                <a:gd name="T27" fmla="*/ 156 h 173"/>
                <a:gd name="T28" fmla="*/ 31 w 153"/>
                <a:gd name="T29" fmla="*/ 165 h 173"/>
                <a:gd name="T30" fmla="*/ 34 w 153"/>
                <a:gd name="T31" fmla="*/ 167 h 173"/>
                <a:gd name="T32" fmla="*/ 8 w 153"/>
                <a:gd name="T33" fmla="*/ 167 h 173"/>
                <a:gd name="T34" fmla="*/ 8 w 153"/>
                <a:gd name="T35" fmla="*/ 167 h 173"/>
                <a:gd name="T36" fmla="*/ 14 w 153"/>
                <a:gd name="T37" fmla="*/ 165 h 173"/>
                <a:gd name="T38" fmla="*/ 14 w 153"/>
                <a:gd name="T39" fmla="*/ 156 h 173"/>
                <a:gd name="T40" fmla="*/ 14 w 153"/>
                <a:gd name="T41" fmla="*/ 20 h 173"/>
                <a:gd name="T42" fmla="*/ 14 w 153"/>
                <a:gd name="T43" fmla="*/ 20 h 173"/>
                <a:gd name="T44" fmla="*/ 14 w 153"/>
                <a:gd name="T45" fmla="*/ 14 h 173"/>
                <a:gd name="T46" fmla="*/ 11 w 153"/>
                <a:gd name="T47" fmla="*/ 8 h 173"/>
                <a:gd name="T48" fmla="*/ 11 w 153"/>
                <a:gd name="T49" fmla="*/ 8 h 173"/>
                <a:gd name="T50" fmla="*/ 8 w 153"/>
                <a:gd name="T51" fmla="*/ 3 h 173"/>
                <a:gd name="T52" fmla="*/ 0 w 153"/>
                <a:gd name="T53" fmla="*/ 0 h 173"/>
                <a:gd name="T54" fmla="*/ 37 w 153"/>
                <a:gd name="T55" fmla="*/ 0 h 173"/>
                <a:gd name="T56" fmla="*/ 133 w 153"/>
                <a:gd name="T57" fmla="*/ 119 h 173"/>
                <a:gd name="T58" fmla="*/ 133 w 153"/>
                <a:gd name="T59" fmla="*/ 11 h 173"/>
                <a:gd name="T60" fmla="*/ 133 w 153"/>
                <a:gd name="T61" fmla="*/ 11 h 17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3" h="173">
                  <a:moveTo>
                    <a:pt x="133" y="11"/>
                  </a:moveTo>
                  <a:lnTo>
                    <a:pt x="133" y="11"/>
                  </a:lnTo>
                  <a:lnTo>
                    <a:pt x="133" y="3"/>
                  </a:lnTo>
                  <a:lnTo>
                    <a:pt x="127" y="0"/>
                  </a:lnTo>
                  <a:lnTo>
                    <a:pt x="153" y="0"/>
                  </a:lnTo>
                  <a:lnTo>
                    <a:pt x="147" y="3"/>
                  </a:lnTo>
                  <a:lnTo>
                    <a:pt x="147" y="11"/>
                  </a:lnTo>
                  <a:lnTo>
                    <a:pt x="147" y="173"/>
                  </a:lnTo>
                  <a:lnTo>
                    <a:pt x="88" y="99"/>
                  </a:lnTo>
                  <a:lnTo>
                    <a:pt x="28" y="25"/>
                  </a:lnTo>
                  <a:lnTo>
                    <a:pt x="28" y="156"/>
                  </a:lnTo>
                  <a:lnTo>
                    <a:pt x="31" y="165"/>
                  </a:lnTo>
                  <a:lnTo>
                    <a:pt x="34" y="167"/>
                  </a:lnTo>
                  <a:lnTo>
                    <a:pt x="8" y="167"/>
                  </a:lnTo>
                  <a:lnTo>
                    <a:pt x="14" y="165"/>
                  </a:lnTo>
                  <a:lnTo>
                    <a:pt x="14" y="156"/>
                  </a:lnTo>
                  <a:lnTo>
                    <a:pt x="14" y="20"/>
                  </a:lnTo>
                  <a:lnTo>
                    <a:pt x="14" y="14"/>
                  </a:lnTo>
                  <a:lnTo>
                    <a:pt x="11" y="8"/>
                  </a:lnTo>
                  <a:lnTo>
                    <a:pt x="8" y="3"/>
                  </a:lnTo>
                  <a:lnTo>
                    <a:pt x="0" y="0"/>
                  </a:lnTo>
                  <a:lnTo>
                    <a:pt x="37" y="0"/>
                  </a:lnTo>
                  <a:lnTo>
                    <a:pt x="133" y="119"/>
                  </a:lnTo>
                  <a:lnTo>
                    <a:pt x="133" y="1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800"/>
            </a:p>
          </p:txBody>
        </p:sp>
        <p:sp>
          <p:nvSpPr>
            <p:cNvPr id="19" name="Freeform 1718"/>
            <p:cNvSpPr>
              <a:spLocks/>
            </p:cNvSpPr>
            <p:nvPr/>
          </p:nvSpPr>
          <p:spPr bwMode="auto">
            <a:xfrm>
              <a:off x="3201" y="2866"/>
              <a:ext cx="37" cy="167"/>
            </a:xfrm>
            <a:custGeom>
              <a:avLst/>
              <a:gdLst>
                <a:gd name="T0" fmla="*/ 37 w 37"/>
                <a:gd name="T1" fmla="*/ 0 h 167"/>
                <a:gd name="T2" fmla="*/ 37 w 37"/>
                <a:gd name="T3" fmla="*/ 0 h 167"/>
                <a:gd name="T4" fmla="*/ 31 w 37"/>
                <a:gd name="T5" fmla="*/ 3 h 167"/>
                <a:gd name="T6" fmla="*/ 28 w 37"/>
                <a:gd name="T7" fmla="*/ 11 h 167"/>
                <a:gd name="T8" fmla="*/ 28 w 37"/>
                <a:gd name="T9" fmla="*/ 156 h 167"/>
                <a:gd name="T10" fmla="*/ 28 w 37"/>
                <a:gd name="T11" fmla="*/ 156 h 167"/>
                <a:gd name="T12" fmla="*/ 31 w 37"/>
                <a:gd name="T13" fmla="*/ 165 h 167"/>
                <a:gd name="T14" fmla="*/ 37 w 37"/>
                <a:gd name="T15" fmla="*/ 167 h 167"/>
                <a:gd name="T16" fmla="*/ 0 w 37"/>
                <a:gd name="T17" fmla="*/ 167 h 167"/>
                <a:gd name="T18" fmla="*/ 0 w 37"/>
                <a:gd name="T19" fmla="*/ 167 h 167"/>
                <a:gd name="T20" fmla="*/ 2 w 37"/>
                <a:gd name="T21" fmla="*/ 165 h 167"/>
                <a:gd name="T22" fmla="*/ 5 w 37"/>
                <a:gd name="T23" fmla="*/ 156 h 167"/>
                <a:gd name="T24" fmla="*/ 5 w 37"/>
                <a:gd name="T25" fmla="*/ 11 h 167"/>
                <a:gd name="T26" fmla="*/ 5 w 37"/>
                <a:gd name="T27" fmla="*/ 11 h 167"/>
                <a:gd name="T28" fmla="*/ 2 w 37"/>
                <a:gd name="T29" fmla="*/ 3 h 167"/>
                <a:gd name="T30" fmla="*/ 0 w 37"/>
                <a:gd name="T31" fmla="*/ 0 h 167"/>
                <a:gd name="T32" fmla="*/ 37 w 37"/>
                <a:gd name="T33" fmla="*/ 0 h 167"/>
                <a:gd name="T34" fmla="*/ 37 w 37"/>
                <a:gd name="T35" fmla="*/ 0 h 16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7" h="167">
                  <a:moveTo>
                    <a:pt x="37" y="0"/>
                  </a:moveTo>
                  <a:lnTo>
                    <a:pt x="37" y="0"/>
                  </a:lnTo>
                  <a:lnTo>
                    <a:pt x="31" y="3"/>
                  </a:lnTo>
                  <a:lnTo>
                    <a:pt x="28" y="11"/>
                  </a:lnTo>
                  <a:lnTo>
                    <a:pt x="28" y="156"/>
                  </a:lnTo>
                  <a:lnTo>
                    <a:pt x="31" y="165"/>
                  </a:lnTo>
                  <a:lnTo>
                    <a:pt x="37" y="167"/>
                  </a:lnTo>
                  <a:lnTo>
                    <a:pt x="0" y="167"/>
                  </a:lnTo>
                  <a:lnTo>
                    <a:pt x="2" y="165"/>
                  </a:lnTo>
                  <a:lnTo>
                    <a:pt x="5" y="156"/>
                  </a:lnTo>
                  <a:lnTo>
                    <a:pt x="5" y="11"/>
                  </a:lnTo>
                  <a:lnTo>
                    <a:pt x="2" y="3"/>
                  </a:lnTo>
                  <a:lnTo>
                    <a:pt x="0" y="0"/>
                  </a:lnTo>
                  <a:lnTo>
                    <a:pt x="37"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800"/>
            </a:p>
          </p:txBody>
        </p:sp>
        <p:sp>
          <p:nvSpPr>
            <p:cNvPr id="20" name="Freeform 1719"/>
            <p:cNvSpPr>
              <a:spLocks/>
            </p:cNvSpPr>
            <p:nvPr/>
          </p:nvSpPr>
          <p:spPr bwMode="auto">
            <a:xfrm>
              <a:off x="3249" y="2866"/>
              <a:ext cx="153" cy="173"/>
            </a:xfrm>
            <a:custGeom>
              <a:avLst/>
              <a:gdLst>
                <a:gd name="T0" fmla="*/ 131 w 153"/>
                <a:gd name="T1" fmla="*/ 11 h 173"/>
                <a:gd name="T2" fmla="*/ 131 w 153"/>
                <a:gd name="T3" fmla="*/ 11 h 173"/>
                <a:gd name="T4" fmla="*/ 131 w 153"/>
                <a:gd name="T5" fmla="*/ 3 h 173"/>
                <a:gd name="T6" fmla="*/ 125 w 153"/>
                <a:gd name="T7" fmla="*/ 0 h 173"/>
                <a:gd name="T8" fmla="*/ 153 w 153"/>
                <a:gd name="T9" fmla="*/ 0 h 173"/>
                <a:gd name="T10" fmla="*/ 153 w 153"/>
                <a:gd name="T11" fmla="*/ 0 h 173"/>
                <a:gd name="T12" fmla="*/ 148 w 153"/>
                <a:gd name="T13" fmla="*/ 6 h 173"/>
                <a:gd name="T14" fmla="*/ 142 w 153"/>
                <a:gd name="T15" fmla="*/ 11 h 173"/>
                <a:gd name="T16" fmla="*/ 142 w 153"/>
                <a:gd name="T17" fmla="*/ 11 h 173"/>
                <a:gd name="T18" fmla="*/ 82 w 153"/>
                <a:gd name="T19" fmla="*/ 173 h 173"/>
                <a:gd name="T20" fmla="*/ 82 w 153"/>
                <a:gd name="T21" fmla="*/ 173 h 173"/>
                <a:gd name="T22" fmla="*/ 14 w 153"/>
                <a:gd name="T23" fmla="*/ 11 h 173"/>
                <a:gd name="T24" fmla="*/ 14 w 153"/>
                <a:gd name="T25" fmla="*/ 11 h 173"/>
                <a:gd name="T26" fmla="*/ 8 w 153"/>
                <a:gd name="T27" fmla="*/ 6 h 173"/>
                <a:gd name="T28" fmla="*/ 0 w 153"/>
                <a:gd name="T29" fmla="*/ 0 h 173"/>
                <a:gd name="T30" fmla="*/ 45 w 153"/>
                <a:gd name="T31" fmla="*/ 0 h 173"/>
                <a:gd name="T32" fmla="*/ 45 w 153"/>
                <a:gd name="T33" fmla="*/ 0 h 173"/>
                <a:gd name="T34" fmla="*/ 43 w 153"/>
                <a:gd name="T35" fmla="*/ 3 h 173"/>
                <a:gd name="T36" fmla="*/ 40 w 153"/>
                <a:gd name="T37" fmla="*/ 6 h 173"/>
                <a:gd name="T38" fmla="*/ 43 w 153"/>
                <a:gd name="T39" fmla="*/ 14 h 173"/>
                <a:gd name="T40" fmla="*/ 43 w 153"/>
                <a:gd name="T41" fmla="*/ 14 h 173"/>
                <a:gd name="T42" fmla="*/ 85 w 153"/>
                <a:gd name="T43" fmla="*/ 128 h 173"/>
                <a:gd name="T44" fmla="*/ 85 w 153"/>
                <a:gd name="T45" fmla="*/ 128 h 173"/>
                <a:gd name="T46" fmla="*/ 131 w 153"/>
                <a:gd name="T47" fmla="*/ 11 h 173"/>
                <a:gd name="T48" fmla="*/ 131 w 153"/>
                <a:gd name="T49" fmla="*/ 11 h 17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53" h="173">
                  <a:moveTo>
                    <a:pt x="131" y="11"/>
                  </a:moveTo>
                  <a:lnTo>
                    <a:pt x="131" y="11"/>
                  </a:lnTo>
                  <a:lnTo>
                    <a:pt x="131" y="3"/>
                  </a:lnTo>
                  <a:lnTo>
                    <a:pt x="125" y="0"/>
                  </a:lnTo>
                  <a:lnTo>
                    <a:pt x="153" y="0"/>
                  </a:lnTo>
                  <a:lnTo>
                    <a:pt x="148" y="6"/>
                  </a:lnTo>
                  <a:lnTo>
                    <a:pt x="142" y="11"/>
                  </a:lnTo>
                  <a:lnTo>
                    <a:pt x="82" y="173"/>
                  </a:lnTo>
                  <a:lnTo>
                    <a:pt x="14" y="11"/>
                  </a:lnTo>
                  <a:lnTo>
                    <a:pt x="8" y="6"/>
                  </a:lnTo>
                  <a:lnTo>
                    <a:pt x="0" y="0"/>
                  </a:lnTo>
                  <a:lnTo>
                    <a:pt x="45" y="0"/>
                  </a:lnTo>
                  <a:lnTo>
                    <a:pt x="43" y="3"/>
                  </a:lnTo>
                  <a:lnTo>
                    <a:pt x="40" y="6"/>
                  </a:lnTo>
                  <a:lnTo>
                    <a:pt x="43" y="14"/>
                  </a:lnTo>
                  <a:lnTo>
                    <a:pt x="85" y="128"/>
                  </a:lnTo>
                  <a:lnTo>
                    <a:pt x="131" y="1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800"/>
            </a:p>
          </p:txBody>
        </p:sp>
        <p:sp>
          <p:nvSpPr>
            <p:cNvPr id="21" name="Freeform 1720"/>
            <p:cNvSpPr>
              <a:spLocks/>
            </p:cNvSpPr>
            <p:nvPr/>
          </p:nvSpPr>
          <p:spPr bwMode="auto">
            <a:xfrm>
              <a:off x="3411" y="2866"/>
              <a:ext cx="105" cy="167"/>
            </a:xfrm>
            <a:custGeom>
              <a:avLst/>
              <a:gdLst>
                <a:gd name="T0" fmla="*/ 94 w 105"/>
                <a:gd name="T1" fmla="*/ 23 h 167"/>
                <a:gd name="T2" fmla="*/ 94 w 105"/>
                <a:gd name="T3" fmla="*/ 23 h 167"/>
                <a:gd name="T4" fmla="*/ 85 w 105"/>
                <a:gd name="T5" fmla="*/ 14 h 167"/>
                <a:gd name="T6" fmla="*/ 74 w 105"/>
                <a:gd name="T7" fmla="*/ 11 h 167"/>
                <a:gd name="T8" fmla="*/ 74 w 105"/>
                <a:gd name="T9" fmla="*/ 11 h 167"/>
                <a:gd name="T10" fmla="*/ 31 w 105"/>
                <a:gd name="T11" fmla="*/ 11 h 167"/>
                <a:gd name="T12" fmla="*/ 31 w 105"/>
                <a:gd name="T13" fmla="*/ 68 h 167"/>
                <a:gd name="T14" fmla="*/ 71 w 105"/>
                <a:gd name="T15" fmla="*/ 68 h 167"/>
                <a:gd name="T16" fmla="*/ 71 w 105"/>
                <a:gd name="T17" fmla="*/ 68 h 167"/>
                <a:gd name="T18" fmla="*/ 76 w 105"/>
                <a:gd name="T19" fmla="*/ 65 h 167"/>
                <a:gd name="T20" fmla="*/ 79 w 105"/>
                <a:gd name="T21" fmla="*/ 62 h 167"/>
                <a:gd name="T22" fmla="*/ 79 w 105"/>
                <a:gd name="T23" fmla="*/ 88 h 167"/>
                <a:gd name="T24" fmla="*/ 79 w 105"/>
                <a:gd name="T25" fmla="*/ 88 h 167"/>
                <a:gd name="T26" fmla="*/ 76 w 105"/>
                <a:gd name="T27" fmla="*/ 82 h 167"/>
                <a:gd name="T28" fmla="*/ 71 w 105"/>
                <a:gd name="T29" fmla="*/ 82 h 167"/>
                <a:gd name="T30" fmla="*/ 31 w 105"/>
                <a:gd name="T31" fmla="*/ 82 h 167"/>
                <a:gd name="T32" fmla="*/ 31 w 105"/>
                <a:gd name="T33" fmla="*/ 153 h 167"/>
                <a:gd name="T34" fmla="*/ 31 w 105"/>
                <a:gd name="T35" fmla="*/ 153 h 167"/>
                <a:gd name="T36" fmla="*/ 59 w 105"/>
                <a:gd name="T37" fmla="*/ 156 h 167"/>
                <a:gd name="T38" fmla="*/ 59 w 105"/>
                <a:gd name="T39" fmla="*/ 156 h 167"/>
                <a:gd name="T40" fmla="*/ 76 w 105"/>
                <a:gd name="T41" fmla="*/ 156 h 167"/>
                <a:gd name="T42" fmla="*/ 88 w 105"/>
                <a:gd name="T43" fmla="*/ 153 h 167"/>
                <a:gd name="T44" fmla="*/ 96 w 105"/>
                <a:gd name="T45" fmla="*/ 148 h 167"/>
                <a:gd name="T46" fmla="*/ 105 w 105"/>
                <a:gd name="T47" fmla="*/ 139 h 167"/>
                <a:gd name="T48" fmla="*/ 99 w 105"/>
                <a:gd name="T49" fmla="*/ 167 h 167"/>
                <a:gd name="T50" fmla="*/ 0 w 105"/>
                <a:gd name="T51" fmla="*/ 167 h 167"/>
                <a:gd name="T52" fmla="*/ 0 w 105"/>
                <a:gd name="T53" fmla="*/ 167 h 167"/>
                <a:gd name="T54" fmla="*/ 5 w 105"/>
                <a:gd name="T55" fmla="*/ 165 h 167"/>
                <a:gd name="T56" fmla="*/ 8 w 105"/>
                <a:gd name="T57" fmla="*/ 156 h 167"/>
                <a:gd name="T58" fmla="*/ 8 w 105"/>
                <a:gd name="T59" fmla="*/ 11 h 167"/>
                <a:gd name="T60" fmla="*/ 8 w 105"/>
                <a:gd name="T61" fmla="*/ 11 h 167"/>
                <a:gd name="T62" fmla="*/ 5 w 105"/>
                <a:gd name="T63" fmla="*/ 3 h 167"/>
                <a:gd name="T64" fmla="*/ 0 w 105"/>
                <a:gd name="T65" fmla="*/ 0 h 167"/>
                <a:gd name="T66" fmla="*/ 94 w 105"/>
                <a:gd name="T67" fmla="*/ 0 h 167"/>
                <a:gd name="T68" fmla="*/ 94 w 105"/>
                <a:gd name="T69" fmla="*/ 23 h 167"/>
                <a:gd name="T70" fmla="*/ 94 w 105"/>
                <a:gd name="T71" fmla="*/ 23 h 16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5" h="167">
                  <a:moveTo>
                    <a:pt x="94" y="23"/>
                  </a:moveTo>
                  <a:lnTo>
                    <a:pt x="94" y="23"/>
                  </a:lnTo>
                  <a:lnTo>
                    <a:pt x="85" y="14"/>
                  </a:lnTo>
                  <a:lnTo>
                    <a:pt x="74" y="11"/>
                  </a:lnTo>
                  <a:lnTo>
                    <a:pt x="31" y="11"/>
                  </a:lnTo>
                  <a:lnTo>
                    <a:pt x="31" y="68"/>
                  </a:lnTo>
                  <a:lnTo>
                    <a:pt x="71" y="68"/>
                  </a:lnTo>
                  <a:lnTo>
                    <a:pt x="76" y="65"/>
                  </a:lnTo>
                  <a:lnTo>
                    <a:pt x="79" y="62"/>
                  </a:lnTo>
                  <a:lnTo>
                    <a:pt x="79" y="88"/>
                  </a:lnTo>
                  <a:lnTo>
                    <a:pt x="76" y="82"/>
                  </a:lnTo>
                  <a:lnTo>
                    <a:pt x="71" y="82"/>
                  </a:lnTo>
                  <a:lnTo>
                    <a:pt x="31" y="82"/>
                  </a:lnTo>
                  <a:lnTo>
                    <a:pt x="31" y="153"/>
                  </a:lnTo>
                  <a:lnTo>
                    <a:pt x="59" y="156"/>
                  </a:lnTo>
                  <a:lnTo>
                    <a:pt x="76" y="156"/>
                  </a:lnTo>
                  <a:lnTo>
                    <a:pt x="88" y="153"/>
                  </a:lnTo>
                  <a:lnTo>
                    <a:pt x="96" y="148"/>
                  </a:lnTo>
                  <a:lnTo>
                    <a:pt x="105" y="139"/>
                  </a:lnTo>
                  <a:lnTo>
                    <a:pt x="99" y="167"/>
                  </a:lnTo>
                  <a:lnTo>
                    <a:pt x="0" y="167"/>
                  </a:lnTo>
                  <a:lnTo>
                    <a:pt x="5" y="165"/>
                  </a:lnTo>
                  <a:lnTo>
                    <a:pt x="8" y="156"/>
                  </a:lnTo>
                  <a:lnTo>
                    <a:pt x="8" y="11"/>
                  </a:lnTo>
                  <a:lnTo>
                    <a:pt x="5" y="3"/>
                  </a:lnTo>
                  <a:lnTo>
                    <a:pt x="0" y="0"/>
                  </a:lnTo>
                  <a:lnTo>
                    <a:pt x="94" y="0"/>
                  </a:lnTo>
                  <a:lnTo>
                    <a:pt x="94" y="2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800"/>
            </a:p>
          </p:txBody>
        </p:sp>
        <p:sp>
          <p:nvSpPr>
            <p:cNvPr id="22" name="Freeform 1721"/>
            <p:cNvSpPr>
              <a:spLocks noEditPoints="1"/>
            </p:cNvSpPr>
            <p:nvPr/>
          </p:nvSpPr>
          <p:spPr bwMode="auto">
            <a:xfrm>
              <a:off x="3527" y="2866"/>
              <a:ext cx="145" cy="167"/>
            </a:xfrm>
            <a:custGeom>
              <a:avLst/>
              <a:gdLst>
                <a:gd name="T0" fmla="*/ 68 w 145"/>
                <a:gd name="T1" fmla="*/ 82 h 167"/>
                <a:gd name="T2" fmla="*/ 85 w 145"/>
                <a:gd name="T3" fmla="*/ 91 h 167"/>
                <a:gd name="T4" fmla="*/ 94 w 145"/>
                <a:gd name="T5" fmla="*/ 102 h 167"/>
                <a:gd name="T6" fmla="*/ 120 w 145"/>
                <a:gd name="T7" fmla="*/ 145 h 167"/>
                <a:gd name="T8" fmla="*/ 131 w 145"/>
                <a:gd name="T9" fmla="*/ 159 h 167"/>
                <a:gd name="T10" fmla="*/ 145 w 145"/>
                <a:gd name="T11" fmla="*/ 167 h 167"/>
                <a:gd name="T12" fmla="*/ 120 w 145"/>
                <a:gd name="T13" fmla="*/ 167 h 167"/>
                <a:gd name="T14" fmla="*/ 108 w 145"/>
                <a:gd name="T15" fmla="*/ 165 h 167"/>
                <a:gd name="T16" fmla="*/ 100 w 145"/>
                <a:gd name="T17" fmla="*/ 156 h 167"/>
                <a:gd name="T18" fmla="*/ 71 w 145"/>
                <a:gd name="T19" fmla="*/ 111 h 167"/>
                <a:gd name="T20" fmla="*/ 54 w 145"/>
                <a:gd name="T21" fmla="*/ 91 h 167"/>
                <a:gd name="T22" fmla="*/ 46 w 145"/>
                <a:gd name="T23" fmla="*/ 91 h 167"/>
                <a:gd name="T24" fmla="*/ 32 w 145"/>
                <a:gd name="T25" fmla="*/ 156 h 167"/>
                <a:gd name="T26" fmla="*/ 34 w 145"/>
                <a:gd name="T27" fmla="*/ 165 h 167"/>
                <a:gd name="T28" fmla="*/ 0 w 145"/>
                <a:gd name="T29" fmla="*/ 167 h 167"/>
                <a:gd name="T30" fmla="*/ 6 w 145"/>
                <a:gd name="T31" fmla="*/ 165 h 167"/>
                <a:gd name="T32" fmla="*/ 9 w 145"/>
                <a:gd name="T33" fmla="*/ 11 h 167"/>
                <a:gd name="T34" fmla="*/ 6 w 145"/>
                <a:gd name="T35" fmla="*/ 3 h 167"/>
                <a:gd name="T36" fmla="*/ 49 w 145"/>
                <a:gd name="T37" fmla="*/ 0 h 167"/>
                <a:gd name="T38" fmla="*/ 66 w 145"/>
                <a:gd name="T39" fmla="*/ 0 h 167"/>
                <a:gd name="T40" fmla="*/ 88 w 145"/>
                <a:gd name="T41" fmla="*/ 8 h 167"/>
                <a:gd name="T42" fmla="*/ 103 w 145"/>
                <a:gd name="T43" fmla="*/ 20 h 167"/>
                <a:gd name="T44" fmla="*/ 108 w 145"/>
                <a:gd name="T45" fmla="*/ 40 h 167"/>
                <a:gd name="T46" fmla="*/ 108 w 145"/>
                <a:gd name="T47" fmla="*/ 51 h 167"/>
                <a:gd name="T48" fmla="*/ 100 w 145"/>
                <a:gd name="T49" fmla="*/ 65 h 167"/>
                <a:gd name="T50" fmla="*/ 83 w 145"/>
                <a:gd name="T51" fmla="*/ 79 h 167"/>
                <a:gd name="T52" fmla="*/ 68 w 145"/>
                <a:gd name="T53" fmla="*/ 82 h 167"/>
                <a:gd name="T54" fmla="*/ 32 w 145"/>
                <a:gd name="T55" fmla="*/ 77 h 167"/>
                <a:gd name="T56" fmla="*/ 46 w 145"/>
                <a:gd name="T57" fmla="*/ 77 h 167"/>
                <a:gd name="T58" fmla="*/ 60 w 145"/>
                <a:gd name="T59" fmla="*/ 77 h 167"/>
                <a:gd name="T60" fmla="*/ 77 w 145"/>
                <a:gd name="T61" fmla="*/ 65 h 167"/>
                <a:gd name="T62" fmla="*/ 83 w 145"/>
                <a:gd name="T63" fmla="*/ 51 h 167"/>
                <a:gd name="T64" fmla="*/ 83 w 145"/>
                <a:gd name="T65" fmla="*/ 42 h 167"/>
                <a:gd name="T66" fmla="*/ 77 w 145"/>
                <a:gd name="T67" fmla="*/ 20 h 167"/>
                <a:gd name="T68" fmla="*/ 60 w 145"/>
                <a:gd name="T69" fmla="*/ 11 h 167"/>
                <a:gd name="T70" fmla="*/ 49 w 145"/>
                <a:gd name="T71" fmla="*/ 8 h 167"/>
                <a:gd name="T72" fmla="*/ 32 w 145"/>
                <a:gd name="T73" fmla="*/ 11 h 16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45" h="167">
                  <a:moveTo>
                    <a:pt x="68" y="82"/>
                  </a:moveTo>
                  <a:lnTo>
                    <a:pt x="68" y="82"/>
                  </a:lnTo>
                  <a:lnTo>
                    <a:pt x="77" y="85"/>
                  </a:lnTo>
                  <a:lnTo>
                    <a:pt x="85" y="91"/>
                  </a:lnTo>
                  <a:lnTo>
                    <a:pt x="94" y="102"/>
                  </a:lnTo>
                  <a:lnTo>
                    <a:pt x="108" y="125"/>
                  </a:lnTo>
                  <a:lnTo>
                    <a:pt x="120" y="145"/>
                  </a:lnTo>
                  <a:lnTo>
                    <a:pt x="131" y="159"/>
                  </a:lnTo>
                  <a:lnTo>
                    <a:pt x="139" y="165"/>
                  </a:lnTo>
                  <a:lnTo>
                    <a:pt x="145" y="167"/>
                  </a:lnTo>
                  <a:lnTo>
                    <a:pt x="120" y="167"/>
                  </a:lnTo>
                  <a:lnTo>
                    <a:pt x="114" y="167"/>
                  </a:lnTo>
                  <a:lnTo>
                    <a:pt x="108" y="165"/>
                  </a:lnTo>
                  <a:lnTo>
                    <a:pt x="100" y="156"/>
                  </a:lnTo>
                  <a:lnTo>
                    <a:pt x="71" y="111"/>
                  </a:lnTo>
                  <a:lnTo>
                    <a:pt x="60" y="96"/>
                  </a:lnTo>
                  <a:lnTo>
                    <a:pt x="54" y="91"/>
                  </a:lnTo>
                  <a:lnTo>
                    <a:pt x="46" y="91"/>
                  </a:lnTo>
                  <a:lnTo>
                    <a:pt x="32" y="91"/>
                  </a:lnTo>
                  <a:lnTo>
                    <a:pt x="32" y="156"/>
                  </a:lnTo>
                  <a:lnTo>
                    <a:pt x="34" y="165"/>
                  </a:lnTo>
                  <a:lnTo>
                    <a:pt x="37" y="167"/>
                  </a:lnTo>
                  <a:lnTo>
                    <a:pt x="0" y="167"/>
                  </a:lnTo>
                  <a:lnTo>
                    <a:pt x="6" y="165"/>
                  </a:lnTo>
                  <a:lnTo>
                    <a:pt x="9" y="156"/>
                  </a:lnTo>
                  <a:lnTo>
                    <a:pt x="9" y="11"/>
                  </a:lnTo>
                  <a:lnTo>
                    <a:pt x="6" y="3"/>
                  </a:lnTo>
                  <a:lnTo>
                    <a:pt x="0" y="0"/>
                  </a:lnTo>
                  <a:lnTo>
                    <a:pt x="49" y="0"/>
                  </a:lnTo>
                  <a:lnTo>
                    <a:pt x="66" y="0"/>
                  </a:lnTo>
                  <a:lnTo>
                    <a:pt x="77" y="3"/>
                  </a:lnTo>
                  <a:lnTo>
                    <a:pt x="88" y="8"/>
                  </a:lnTo>
                  <a:lnTo>
                    <a:pt x="97" y="14"/>
                  </a:lnTo>
                  <a:lnTo>
                    <a:pt x="103" y="20"/>
                  </a:lnTo>
                  <a:lnTo>
                    <a:pt x="105" y="28"/>
                  </a:lnTo>
                  <a:lnTo>
                    <a:pt x="108" y="40"/>
                  </a:lnTo>
                  <a:lnTo>
                    <a:pt x="108" y="51"/>
                  </a:lnTo>
                  <a:lnTo>
                    <a:pt x="105" y="60"/>
                  </a:lnTo>
                  <a:lnTo>
                    <a:pt x="100" y="65"/>
                  </a:lnTo>
                  <a:lnTo>
                    <a:pt x="94" y="71"/>
                  </a:lnTo>
                  <a:lnTo>
                    <a:pt x="83" y="79"/>
                  </a:lnTo>
                  <a:lnTo>
                    <a:pt x="68" y="82"/>
                  </a:lnTo>
                  <a:close/>
                  <a:moveTo>
                    <a:pt x="32" y="11"/>
                  </a:moveTo>
                  <a:lnTo>
                    <a:pt x="32" y="77"/>
                  </a:lnTo>
                  <a:lnTo>
                    <a:pt x="46" y="77"/>
                  </a:lnTo>
                  <a:lnTo>
                    <a:pt x="60" y="77"/>
                  </a:lnTo>
                  <a:lnTo>
                    <a:pt x="71" y="68"/>
                  </a:lnTo>
                  <a:lnTo>
                    <a:pt x="77" y="65"/>
                  </a:lnTo>
                  <a:lnTo>
                    <a:pt x="80" y="57"/>
                  </a:lnTo>
                  <a:lnTo>
                    <a:pt x="83" y="51"/>
                  </a:lnTo>
                  <a:lnTo>
                    <a:pt x="83" y="42"/>
                  </a:lnTo>
                  <a:lnTo>
                    <a:pt x="83" y="31"/>
                  </a:lnTo>
                  <a:lnTo>
                    <a:pt x="77" y="20"/>
                  </a:lnTo>
                  <a:lnTo>
                    <a:pt x="66" y="11"/>
                  </a:lnTo>
                  <a:lnTo>
                    <a:pt x="60" y="11"/>
                  </a:lnTo>
                  <a:lnTo>
                    <a:pt x="49" y="8"/>
                  </a:lnTo>
                  <a:lnTo>
                    <a:pt x="32" y="1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800"/>
            </a:p>
          </p:txBody>
        </p:sp>
        <p:sp>
          <p:nvSpPr>
            <p:cNvPr id="23" name="Freeform 1722"/>
            <p:cNvSpPr>
              <a:spLocks/>
            </p:cNvSpPr>
            <p:nvPr/>
          </p:nvSpPr>
          <p:spPr bwMode="auto">
            <a:xfrm>
              <a:off x="3672" y="2863"/>
              <a:ext cx="102" cy="173"/>
            </a:xfrm>
            <a:custGeom>
              <a:avLst/>
              <a:gdLst>
                <a:gd name="T0" fmla="*/ 102 w 102"/>
                <a:gd name="T1" fmla="*/ 122 h 173"/>
                <a:gd name="T2" fmla="*/ 97 w 102"/>
                <a:gd name="T3" fmla="*/ 142 h 173"/>
                <a:gd name="T4" fmla="*/ 85 w 102"/>
                <a:gd name="T5" fmla="*/ 159 h 173"/>
                <a:gd name="T6" fmla="*/ 68 w 102"/>
                <a:gd name="T7" fmla="*/ 170 h 173"/>
                <a:gd name="T8" fmla="*/ 48 w 102"/>
                <a:gd name="T9" fmla="*/ 173 h 173"/>
                <a:gd name="T10" fmla="*/ 34 w 102"/>
                <a:gd name="T11" fmla="*/ 170 h 173"/>
                <a:gd name="T12" fmla="*/ 3 w 102"/>
                <a:gd name="T13" fmla="*/ 159 h 173"/>
                <a:gd name="T14" fmla="*/ 0 w 102"/>
                <a:gd name="T15" fmla="*/ 122 h 173"/>
                <a:gd name="T16" fmla="*/ 14 w 102"/>
                <a:gd name="T17" fmla="*/ 148 h 173"/>
                <a:gd name="T18" fmla="*/ 37 w 102"/>
                <a:gd name="T19" fmla="*/ 162 h 173"/>
                <a:gd name="T20" fmla="*/ 46 w 102"/>
                <a:gd name="T21" fmla="*/ 162 h 173"/>
                <a:gd name="T22" fmla="*/ 63 w 102"/>
                <a:gd name="T23" fmla="*/ 159 h 173"/>
                <a:gd name="T24" fmla="*/ 74 w 102"/>
                <a:gd name="T25" fmla="*/ 151 h 173"/>
                <a:gd name="T26" fmla="*/ 80 w 102"/>
                <a:gd name="T27" fmla="*/ 131 h 173"/>
                <a:gd name="T28" fmla="*/ 80 w 102"/>
                <a:gd name="T29" fmla="*/ 122 h 173"/>
                <a:gd name="T30" fmla="*/ 68 w 102"/>
                <a:gd name="T31" fmla="*/ 105 h 173"/>
                <a:gd name="T32" fmla="*/ 37 w 102"/>
                <a:gd name="T33" fmla="*/ 88 h 173"/>
                <a:gd name="T34" fmla="*/ 23 w 102"/>
                <a:gd name="T35" fmla="*/ 80 h 173"/>
                <a:gd name="T36" fmla="*/ 3 w 102"/>
                <a:gd name="T37" fmla="*/ 57 h 173"/>
                <a:gd name="T38" fmla="*/ 3 w 102"/>
                <a:gd name="T39" fmla="*/ 43 h 173"/>
                <a:gd name="T40" fmla="*/ 6 w 102"/>
                <a:gd name="T41" fmla="*/ 26 h 173"/>
                <a:gd name="T42" fmla="*/ 20 w 102"/>
                <a:gd name="T43" fmla="*/ 11 h 173"/>
                <a:gd name="T44" fmla="*/ 54 w 102"/>
                <a:gd name="T45" fmla="*/ 0 h 173"/>
                <a:gd name="T46" fmla="*/ 71 w 102"/>
                <a:gd name="T47" fmla="*/ 3 h 173"/>
                <a:gd name="T48" fmla="*/ 88 w 102"/>
                <a:gd name="T49" fmla="*/ 9 h 173"/>
                <a:gd name="T50" fmla="*/ 91 w 102"/>
                <a:gd name="T51" fmla="*/ 43 h 173"/>
                <a:gd name="T52" fmla="*/ 77 w 102"/>
                <a:gd name="T53" fmla="*/ 23 h 173"/>
                <a:gd name="T54" fmla="*/ 57 w 102"/>
                <a:gd name="T55" fmla="*/ 11 h 173"/>
                <a:gd name="T56" fmla="*/ 48 w 102"/>
                <a:gd name="T57" fmla="*/ 11 h 173"/>
                <a:gd name="T58" fmla="*/ 29 w 102"/>
                <a:gd name="T59" fmla="*/ 20 h 173"/>
                <a:gd name="T60" fmla="*/ 23 w 102"/>
                <a:gd name="T61" fmla="*/ 37 h 173"/>
                <a:gd name="T62" fmla="*/ 23 w 102"/>
                <a:gd name="T63" fmla="*/ 45 h 173"/>
                <a:gd name="T64" fmla="*/ 40 w 102"/>
                <a:gd name="T65" fmla="*/ 63 h 173"/>
                <a:gd name="T66" fmla="*/ 57 w 102"/>
                <a:gd name="T67" fmla="*/ 68 h 173"/>
                <a:gd name="T68" fmla="*/ 88 w 102"/>
                <a:gd name="T69" fmla="*/ 88 h 173"/>
                <a:gd name="T70" fmla="*/ 100 w 102"/>
                <a:gd name="T71" fmla="*/ 102 h 173"/>
                <a:gd name="T72" fmla="*/ 102 w 102"/>
                <a:gd name="T73" fmla="*/ 122 h 17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02" h="173">
                  <a:moveTo>
                    <a:pt x="102" y="122"/>
                  </a:moveTo>
                  <a:lnTo>
                    <a:pt x="102" y="122"/>
                  </a:lnTo>
                  <a:lnTo>
                    <a:pt x="102" y="134"/>
                  </a:lnTo>
                  <a:lnTo>
                    <a:pt x="97" y="142"/>
                  </a:lnTo>
                  <a:lnTo>
                    <a:pt x="91" y="151"/>
                  </a:lnTo>
                  <a:lnTo>
                    <a:pt x="85" y="159"/>
                  </a:lnTo>
                  <a:lnTo>
                    <a:pt x="77" y="165"/>
                  </a:lnTo>
                  <a:lnTo>
                    <a:pt x="68" y="170"/>
                  </a:lnTo>
                  <a:lnTo>
                    <a:pt x="57" y="173"/>
                  </a:lnTo>
                  <a:lnTo>
                    <a:pt x="48" y="173"/>
                  </a:lnTo>
                  <a:lnTo>
                    <a:pt x="34" y="170"/>
                  </a:lnTo>
                  <a:lnTo>
                    <a:pt x="20" y="168"/>
                  </a:lnTo>
                  <a:lnTo>
                    <a:pt x="3" y="159"/>
                  </a:lnTo>
                  <a:lnTo>
                    <a:pt x="0" y="122"/>
                  </a:lnTo>
                  <a:lnTo>
                    <a:pt x="6" y="136"/>
                  </a:lnTo>
                  <a:lnTo>
                    <a:pt x="14" y="148"/>
                  </a:lnTo>
                  <a:lnTo>
                    <a:pt x="29" y="159"/>
                  </a:lnTo>
                  <a:lnTo>
                    <a:pt x="37" y="162"/>
                  </a:lnTo>
                  <a:lnTo>
                    <a:pt x="46" y="162"/>
                  </a:lnTo>
                  <a:lnTo>
                    <a:pt x="54" y="162"/>
                  </a:lnTo>
                  <a:lnTo>
                    <a:pt x="63" y="159"/>
                  </a:lnTo>
                  <a:lnTo>
                    <a:pt x="68" y="156"/>
                  </a:lnTo>
                  <a:lnTo>
                    <a:pt x="74" y="151"/>
                  </a:lnTo>
                  <a:lnTo>
                    <a:pt x="80" y="139"/>
                  </a:lnTo>
                  <a:lnTo>
                    <a:pt x="80" y="131"/>
                  </a:lnTo>
                  <a:lnTo>
                    <a:pt x="80" y="122"/>
                  </a:lnTo>
                  <a:lnTo>
                    <a:pt x="77" y="114"/>
                  </a:lnTo>
                  <a:lnTo>
                    <a:pt x="68" y="105"/>
                  </a:lnTo>
                  <a:lnTo>
                    <a:pt x="54" y="97"/>
                  </a:lnTo>
                  <a:lnTo>
                    <a:pt x="37" y="88"/>
                  </a:lnTo>
                  <a:lnTo>
                    <a:pt x="23" y="80"/>
                  </a:lnTo>
                  <a:lnTo>
                    <a:pt x="11" y="68"/>
                  </a:lnTo>
                  <a:lnTo>
                    <a:pt x="3" y="57"/>
                  </a:lnTo>
                  <a:lnTo>
                    <a:pt x="3" y="43"/>
                  </a:lnTo>
                  <a:lnTo>
                    <a:pt x="3" y="34"/>
                  </a:lnTo>
                  <a:lnTo>
                    <a:pt x="6" y="26"/>
                  </a:lnTo>
                  <a:lnTo>
                    <a:pt x="11" y="17"/>
                  </a:lnTo>
                  <a:lnTo>
                    <a:pt x="20" y="11"/>
                  </a:lnTo>
                  <a:lnTo>
                    <a:pt x="34" y="3"/>
                  </a:lnTo>
                  <a:lnTo>
                    <a:pt x="54" y="0"/>
                  </a:lnTo>
                  <a:lnTo>
                    <a:pt x="71" y="3"/>
                  </a:lnTo>
                  <a:lnTo>
                    <a:pt x="80" y="6"/>
                  </a:lnTo>
                  <a:lnTo>
                    <a:pt x="88" y="9"/>
                  </a:lnTo>
                  <a:lnTo>
                    <a:pt x="91" y="43"/>
                  </a:lnTo>
                  <a:lnTo>
                    <a:pt x="85" y="31"/>
                  </a:lnTo>
                  <a:lnTo>
                    <a:pt x="77" y="23"/>
                  </a:lnTo>
                  <a:lnTo>
                    <a:pt x="65" y="14"/>
                  </a:lnTo>
                  <a:lnTo>
                    <a:pt x="57" y="11"/>
                  </a:lnTo>
                  <a:lnTo>
                    <a:pt x="48" y="11"/>
                  </a:lnTo>
                  <a:lnTo>
                    <a:pt x="37" y="11"/>
                  </a:lnTo>
                  <a:lnTo>
                    <a:pt x="29" y="20"/>
                  </a:lnTo>
                  <a:lnTo>
                    <a:pt x="23" y="28"/>
                  </a:lnTo>
                  <a:lnTo>
                    <a:pt x="23" y="37"/>
                  </a:lnTo>
                  <a:lnTo>
                    <a:pt x="23" y="45"/>
                  </a:lnTo>
                  <a:lnTo>
                    <a:pt x="31" y="54"/>
                  </a:lnTo>
                  <a:lnTo>
                    <a:pt x="40" y="63"/>
                  </a:lnTo>
                  <a:lnTo>
                    <a:pt x="57" y="68"/>
                  </a:lnTo>
                  <a:lnTo>
                    <a:pt x="74" y="77"/>
                  </a:lnTo>
                  <a:lnTo>
                    <a:pt x="88" y="88"/>
                  </a:lnTo>
                  <a:lnTo>
                    <a:pt x="94" y="94"/>
                  </a:lnTo>
                  <a:lnTo>
                    <a:pt x="100" y="102"/>
                  </a:lnTo>
                  <a:lnTo>
                    <a:pt x="102" y="111"/>
                  </a:lnTo>
                  <a:lnTo>
                    <a:pt x="102" y="12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800"/>
            </a:p>
          </p:txBody>
        </p:sp>
        <p:sp>
          <p:nvSpPr>
            <p:cNvPr id="24" name="Freeform 1723"/>
            <p:cNvSpPr>
              <a:spLocks/>
            </p:cNvSpPr>
            <p:nvPr/>
          </p:nvSpPr>
          <p:spPr bwMode="auto">
            <a:xfrm>
              <a:off x="3791" y="2866"/>
              <a:ext cx="37" cy="167"/>
            </a:xfrm>
            <a:custGeom>
              <a:avLst/>
              <a:gdLst>
                <a:gd name="T0" fmla="*/ 37 w 37"/>
                <a:gd name="T1" fmla="*/ 0 h 167"/>
                <a:gd name="T2" fmla="*/ 37 w 37"/>
                <a:gd name="T3" fmla="*/ 0 h 167"/>
                <a:gd name="T4" fmla="*/ 32 w 37"/>
                <a:gd name="T5" fmla="*/ 3 h 167"/>
                <a:gd name="T6" fmla="*/ 29 w 37"/>
                <a:gd name="T7" fmla="*/ 11 h 167"/>
                <a:gd name="T8" fmla="*/ 29 w 37"/>
                <a:gd name="T9" fmla="*/ 156 h 167"/>
                <a:gd name="T10" fmla="*/ 29 w 37"/>
                <a:gd name="T11" fmla="*/ 156 h 167"/>
                <a:gd name="T12" fmla="*/ 32 w 37"/>
                <a:gd name="T13" fmla="*/ 165 h 167"/>
                <a:gd name="T14" fmla="*/ 37 w 37"/>
                <a:gd name="T15" fmla="*/ 167 h 167"/>
                <a:gd name="T16" fmla="*/ 0 w 37"/>
                <a:gd name="T17" fmla="*/ 167 h 167"/>
                <a:gd name="T18" fmla="*/ 0 w 37"/>
                <a:gd name="T19" fmla="*/ 167 h 167"/>
                <a:gd name="T20" fmla="*/ 3 w 37"/>
                <a:gd name="T21" fmla="*/ 165 h 167"/>
                <a:gd name="T22" fmla="*/ 6 w 37"/>
                <a:gd name="T23" fmla="*/ 156 h 167"/>
                <a:gd name="T24" fmla="*/ 6 w 37"/>
                <a:gd name="T25" fmla="*/ 11 h 167"/>
                <a:gd name="T26" fmla="*/ 6 w 37"/>
                <a:gd name="T27" fmla="*/ 11 h 167"/>
                <a:gd name="T28" fmla="*/ 3 w 37"/>
                <a:gd name="T29" fmla="*/ 3 h 167"/>
                <a:gd name="T30" fmla="*/ 0 w 37"/>
                <a:gd name="T31" fmla="*/ 0 h 167"/>
                <a:gd name="T32" fmla="*/ 37 w 37"/>
                <a:gd name="T33" fmla="*/ 0 h 167"/>
                <a:gd name="T34" fmla="*/ 37 w 37"/>
                <a:gd name="T35" fmla="*/ 0 h 16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7" h="167">
                  <a:moveTo>
                    <a:pt x="37" y="0"/>
                  </a:moveTo>
                  <a:lnTo>
                    <a:pt x="37" y="0"/>
                  </a:lnTo>
                  <a:lnTo>
                    <a:pt x="32" y="3"/>
                  </a:lnTo>
                  <a:lnTo>
                    <a:pt x="29" y="11"/>
                  </a:lnTo>
                  <a:lnTo>
                    <a:pt x="29" y="156"/>
                  </a:lnTo>
                  <a:lnTo>
                    <a:pt x="32" y="165"/>
                  </a:lnTo>
                  <a:lnTo>
                    <a:pt x="37" y="167"/>
                  </a:lnTo>
                  <a:lnTo>
                    <a:pt x="0" y="167"/>
                  </a:lnTo>
                  <a:lnTo>
                    <a:pt x="3" y="165"/>
                  </a:lnTo>
                  <a:lnTo>
                    <a:pt x="6" y="156"/>
                  </a:lnTo>
                  <a:lnTo>
                    <a:pt x="6" y="11"/>
                  </a:lnTo>
                  <a:lnTo>
                    <a:pt x="3" y="3"/>
                  </a:lnTo>
                  <a:lnTo>
                    <a:pt x="0" y="0"/>
                  </a:lnTo>
                  <a:lnTo>
                    <a:pt x="37"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800"/>
            </a:p>
          </p:txBody>
        </p:sp>
        <p:sp>
          <p:nvSpPr>
            <p:cNvPr id="25" name="Freeform 1724"/>
            <p:cNvSpPr>
              <a:spLocks/>
            </p:cNvSpPr>
            <p:nvPr/>
          </p:nvSpPr>
          <p:spPr bwMode="auto">
            <a:xfrm>
              <a:off x="3840" y="2866"/>
              <a:ext cx="130" cy="167"/>
            </a:xfrm>
            <a:custGeom>
              <a:avLst/>
              <a:gdLst>
                <a:gd name="T0" fmla="*/ 79 w 130"/>
                <a:gd name="T1" fmla="*/ 11 h 167"/>
                <a:gd name="T2" fmla="*/ 79 w 130"/>
                <a:gd name="T3" fmla="*/ 156 h 167"/>
                <a:gd name="T4" fmla="*/ 79 w 130"/>
                <a:gd name="T5" fmla="*/ 156 h 167"/>
                <a:gd name="T6" fmla="*/ 79 w 130"/>
                <a:gd name="T7" fmla="*/ 165 h 167"/>
                <a:gd name="T8" fmla="*/ 85 w 130"/>
                <a:gd name="T9" fmla="*/ 167 h 167"/>
                <a:gd name="T10" fmla="*/ 48 w 130"/>
                <a:gd name="T11" fmla="*/ 167 h 167"/>
                <a:gd name="T12" fmla="*/ 48 w 130"/>
                <a:gd name="T13" fmla="*/ 167 h 167"/>
                <a:gd name="T14" fmla="*/ 54 w 130"/>
                <a:gd name="T15" fmla="*/ 165 h 167"/>
                <a:gd name="T16" fmla="*/ 54 w 130"/>
                <a:gd name="T17" fmla="*/ 156 h 167"/>
                <a:gd name="T18" fmla="*/ 54 w 130"/>
                <a:gd name="T19" fmla="*/ 11 h 167"/>
                <a:gd name="T20" fmla="*/ 54 w 130"/>
                <a:gd name="T21" fmla="*/ 11 h 167"/>
                <a:gd name="T22" fmla="*/ 14 w 130"/>
                <a:gd name="T23" fmla="*/ 14 h 167"/>
                <a:gd name="T24" fmla="*/ 14 w 130"/>
                <a:gd name="T25" fmla="*/ 14 h 167"/>
                <a:gd name="T26" fmla="*/ 11 w 130"/>
                <a:gd name="T27" fmla="*/ 14 h 167"/>
                <a:gd name="T28" fmla="*/ 5 w 130"/>
                <a:gd name="T29" fmla="*/ 17 h 167"/>
                <a:gd name="T30" fmla="*/ 0 w 130"/>
                <a:gd name="T31" fmla="*/ 23 h 167"/>
                <a:gd name="T32" fmla="*/ 0 w 130"/>
                <a:gd name="T33" fmla="*/ 0 h 167"/>
                <a:gd name="T34" fmla="*/ 130 w 130"/>
                <a:gd name="T35" fmla="*/ 0 h 167"/>
                <a:gd name="T36" fmla="*/ 130 w 130"/>
                <a:gd name="T37" fmla="*/ 23 h 167"/>
                <a:gd name="T38" fmla="*/ 130 w 130"/>
                <a:gd name="T39" fmla="*/ 23 h 167"/>
                <a:gd name="T40" fmla="*/ 128 w 130"/>
                <a:gd name="T41" fmla="*/ 17 h 167"/>
                <a:gd name="T42" fmla="*/ 119 w 130"/>
                <a:gd name="T43" fmla="*/ 14 h 167"/>
                <a:gd name="T44" fmla="*/ 119 w 130"/>
                <a:gd name="T45" fmla="*/ 14 h 167"/>
                <a:gd name="T46" fmla="*/ 79 w 130"/>
                <a:gd name="T47" fmla="*/ 11 h 167"/>
                <a:gd name="T48" fmla="*/ 79 w 130"/>
                <a:gd name="T49" fmla="*/ 11 h 16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30" h="167">
                  <a:moveTo>
                    <a:pt x="79" y="11"/>
                  </a:moveTo>
                  <a:lnTo>
                    <a:pt x="79" y="156"/>
                  </a:lnTo>
                  <a:lnTo>
                    <a:pt x="79" y="165"/>
                  </a:lnTo>
                  <a:lnTo>
                    <a:pt x="85" y="167"/>
                  </a:lnTo>
                  <a:lnTo>
                    <a:pt x="48" y="167"/>
                  </a:lnTo>
                  <a:lnTo>
                    <a:pt x="54" y="165"/>
                  </a:lnTo>
                  <a:lnTo>
                    <a:pt x="54" y="156"/>
                  </a:lnTo>
                  <a:lnTo>
                    <a:pt x="54" y="11"/>
                  </a:lnTo>
                  <a:lnTo>
                    <a:pt x="14" y="14"/>
                  </a:lnTo>
                  <a:lnTo>
                    <a:pt x="11" y="14"/>
                  </a:lnTo>
                  <a:lnTo>
                    <a:pt x="5" y="17"/>
                  </a:lnTo>
                  <a:lnTo>
                    <a:pt x="0" y="23"/>
                  </a:lnTo>
                  <a:lnTo>
                    <a:pt x="0" y="0"/>
                  </a:lnTo>
                  <a:lnTo>
                    <a:pt x="130" y="0"/>
                  </a:lnTo>
                  <a:lnTo>
                    <a:pt x="130" y="23"/>
                  </a:lnTo>
                  <a:lnTo>
                    <a:pt x="128" y="17"/>
                  </a:lnTo>
                  <a:lnTo>
                    <a:pt x="119" y="14"/>
                  </a:lnTo>
                  <a:lnTo>
                    <a:pt x="79" y="1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800"/>
            </a:p>
          </p:txBody>
        </p:sp>
        <p:sp>
          <p:nvSpPr>
            <p:cNvPr id="26" name="Freeform 1725"/>
            <p:cNvSpPr>
              <a:spLocks/>
            </p:cNvSpPr>
            <p:nvPr/>
          </p:nvSpPr>
          <p:spPr bwMode="auto">
            <a:xfrm>
              <a:off x="3976" y="2866"/>
              <a:ext cx="142" cy="167"/>
            </a:xfrm>
            <a:custGeom>
              <a:avLst/>
              <a:gdLst>
                <a:gd name="T0" fmla="*/ 142 w 142"/>
                <a:gd name="T1" fmla="*/ 0 h 167"/>
                <a:gd name="T2" fmla="*/ 142 w 142"/>
                <a:gd name="T3" fmla="*/ 0 h 167"/>
                <a:gd name="T4" fmla="*/ 131 w 142"/>
                <a:gd name="T5" fmla="*/ 6 h 167"/>
                <a:gd name="T6" fmla="*/ 125 w 142"/>
                <a:gd name="T7" fmla="*/ 14 h 167"/>
                <a:gd name="T8" fmla="*/ 85 w 142"/>
                <a:gd name="T9" fmla="*/ 88 h 167"/>
                <a:gd name="T10" fmla="*/ 85 w 142"/>
                <a:gd name="T11" fmla="*/ 156 h 167"/>
                <a:gd name="T12" fmla="*/ 85 w 142"/>
                <a:gd name="T13" fmla="*/ 156 h 167"/>
                <a:gd name="T14" fmla="*/ 88 w 142"/>
                <a:gd name="T15" fmla="*/ 165 h 167"/>
                <a:gd name="T16" fmla="*/ 97 w 142"/>
                <a:gd name="T17" fmla="*/ 167 h 167"/>
                <a:gd name="T18" fmla="*/ 54 w 142"/>
                <a:gd name="T19" fmla="*/ 167 h 167"/>
                <a:gd name="T20" fmla="*/ 54 w 142"/>
                <a:gd name="T21" fmla="*/ 167 h 167"/>
                <a:gd name="T22" fmla="*/ 60 w 142"/>
                <a:gd name="T23" fmla="*/ 165 h 167"/>
                <a:gd name="T24" fmla="*/ 63 w 142"/>
                <a:gd name="T25" fmla="*/ 162 h 167"/>
                <a:gd name="T26" fmla="*/ 63 w 142"/>
                <a:gd name="T27" fmla="*/ 156 h 167"/>
                <a:gd name="T28" fmla="*/ 63 w 142"/>
                <a:gd name="T29" fmla="*/ 88 h 167"/>
                <a:gd name="T30" fmla="*/ 14 w 142"/>
                <a:gd name="T31" fmla="*/ 11 h 167"/>
                <a:gd name="T32" fmla="*/ 14 w 142"/>
                <a:gd name="T33" fmla="*/ 11 h 167"/>
                <a:gd name="T34" fmla="*/ 9 w 142"/>
                <a:gd name="T35" fmla="*/ 6 h 167"/>
                <a:gd name="T36" fmla="*/ 0 w 142"/>
                <a:gd name="T37" fmla="*/ 0 h 167"/>
                <a:gd name="T38" fmla="*/ 48 w 142"/>
                <a:gd name="T39" fmla="*/ 0 h 167"/>
                <a:gd name="T40" fmla="*/ 48 w 142"/>
                <a:gd name="T41" fmla="*/ 0 h 167"/>
                <a:gd name="T42" fmla="*/ 45 w 142"/>
                <a:gd name="T43" fmla="*/ 0 h 167"/>
                <a:gd name="T44" fmla="*/ 43 w 142"/>
                <a:gd name="T45" fmla="*/ 3 h 167"/>
                <a:gd name="T46" fmla="*/ 43 w 142"/>
                <a:gd name="T47" fmla="*/ 8 h 167"/>
                <a:gd name="T48" fmla="*/ 45 w 142"/>
                <a:gd name="T49" fmla="*/ 14 h 167"/>
                <a:gd name="T50" fmla="*/ 80 w 142"/>
                <a:gd name="T51" fmla="*/ 77 h 167"/>
                <a:gd name="T52" fmla="*/ 114 w 142"/>
                <a:gd name="T53" fmla="*/ 11 h 167"/>
                <a:gd name="T54" fmla="*/ 114 w 142"/>
                <a:gd name="T55" fmla="*/ 11 h 167"/>
                <a:gd name="T56" fmla="*/ 114 w 142"/>
                <a:gd name="T57" fmla="*/ 6 h 167"/>
                <a:gd name="T58" fmla="*/ 114 w 142"/>
                <a:gd name="T59" fmla="*/ 3 h 167"/>
                <a:gd name="T60" fmla="*/ 108 w 142"/>
                <a:gd name="T61" fmla="*/ 0 h 167"/>
                <a:gd name="T62" fmla="*/ 142 w 142"/>
                <a:gd name="T63" fmla="*/ 0 h 167"/>
                <a:gd name="T64" fmla="*/ 142 w 142"/>
                <a:gd name="T65" fmla="*/ 0 h 1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42" h="167">
                  <a:moveTo>
                    <a:pt x="142" y="0"/>
                  </a:moveTo>
                  <a:lnTo>
                    <a:pt x="142" y="0"/>
                  </a:lnTo>
                  <a:lnTo>
                    <a:pt x="131" y="6"/>
                  </a:lnTo>
                  <a:lnTo>
                    <a:pt x="125" y="14"/>
                  </a:lnTo>
                  <a:lnTo>
                    <a:pt x="85" y="88"/>
                  </a:lnTo>
                  <a:lnTo>
                    <a:pt x="85" y="156"/>
                  </a:lnTo>
                  <a:lnTo>
                    <a:pt x="88" y="165"/>
                  </a:lnTo>
                  <a:lnTo>
                    <a:pt x="97" y="167"/>
                  </a:lnTo>
                  <a:lnTo>
                    <a:pt x="54" y="167"/>
                  </a:lnTo>
                  <a:lnTo>
                    <a:pt x="60" y="165"/>
                  </a:lnTo>
                  <a:lnTo>
                    <a:pt x="63" y="162"/>
                  </a:lnTo>
                  <a:lnTo>
                    <a:pt x="63" y="156"/>
                  </a:lnTo>
                  <a:lnTo>
                    <a:pt x="63" y="88"/>
                  </a:lnTo>
                  <a:lnTo>
                    <a:pt x="14" y="11"/>
                  </a:lnTo>
                  <a:lnTo>
                    <a:pt x="9" y="6"/>
                  </a:lnTo>
                  <a:lnTo>
                    <a:pt x="0" y="0"/>
                  </a:lnTo>
                  <a:lnTo>
                    <a:pt x="48" y="0"/>
                  </a:lnTo>
                  <a:lnTo>
                    <a:pt x="45" y="0"/>
                  </a:lnTo>
                  <a:lnTo>
                    <a:pt x="43" y="3"/>
                  </a:lnTo>
                  <a:lnTo>
                    <a:pt x="43" y="8"/>
                  </a:lnTo>
                  <a:lnTo>
                    <a:pt x="45" y="14"/>
                  </a:lnTo>
                  <a:lnTo>
                    <a:pt x="80" y="77"/>
                  </a:lnTo>
                  <a:lnTo>
                    <a:pt x="114" y="11"/>
                  </a:lnTo>
                  <a:lnTo>
                    <a:pt x="114" y="6"/>
                  </a:lnTo>
                  <a:lnTo>
                    <a:pt x="114" y="3"/>
                  </a:lnTo>
                  <a:lnTo>
                    <a:pt x="108" y="0"/>
                  </a:lnTo>
                  <a:lnTo>
                    <a:pt x="142"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800"/>
            </a:p>
          </p:txBody>
        </p:sp>
        <p:sp>
          <p:nvSpPr>
            <p:cNvPr id="27" name="Freeform 1726"/>
            <p:cNvSpPr>
              <a:spLocks noEditPoints="1"/>
            </p:cNvSpPr>
            <p:nvPr/>
          </p:nvSpPr>
          <p:spPr bwMode="auto">
            <a:xfrm>
              <a:off x="4192" y="2863"/>
              <a:ext cx="156" cy="173"/>
            </a:xfrm>
            <a:custGeom>
              <a:avLst/>
              <a:gdLst>
                <a:gd name="T0" fmla="*/ 77 w 156"/>
                <a:gd name="T1" fmla="*/ 173 h 173"/>
                <a:gd name="T2" fmla="*/ 48 w 156"/>
                <a:gd name="T3" fmla="*/ 165 h 173"/>
                <a:gd name="T4" fmla="*/ 23 w 156"/>
                <a:gd name="T5" fmla="*/ 148 h 173"/>
                <a:gd name="T6" fmla="*/ 6 w 156"/>
                <a:gd name="T7" fmla="*/ 119 h 173"/>
                <a:gd name="T8" fmla="*/ 0 w 156"/>
                <a:gd name="T9" fmla="*/ 85 h 173"/>
                <a:gd name="T10" fmla="*/ 3 w 156"/>
                <a:gd name="T11" fmla="*/ 68 h 173"/>
                <a:gd name="T12" fmla="*/ 14 w 156"/>
                <a:gd name="T13" fmla="*/ 40 h 173"/>
                <a:gd name="T14" fmla="*/ 34 w 156"/>
                <a:gd name="T15" fmla="*/ 14 h 173"/>
                <a:gd name="T16" fmla="*/ 62 w 156"/>
                <a:gd name="T17" fmla="*/ 3 h 173"/>
                <a:gd name="T18" fmla="*/ 82 w 156"/>
                <a:gd name="T19" fmla="*/ 0 h 173"/>
                <a:gd name="T20" fmla="*/ 108 w 156"/>
                <a:gd name="T21" fmla="*/ 6 h 173"/>
                <a:gd name="T22" fmla="*/ 133 w 156"/>
                <a:gd name="T23" fmla="*/ 23 h 173"/>
                <a:gd name="T24" fmla="*/ 150 w 156"/>
                <a:gd name="T25" fmla="*/ 51 h 173"/>
                <a:gd name="T26" fmla="*/ 156 w 156"/>
                <a:gd name="T27" fmla="*/ 88 h 173"/>
                <a:gd name="T28" fmla="*/ 156 w 156"/>
                <a:gd name="T29" fmla="*/ 108 h 173"/>
                <a:gd name="T30" fmla="*/ 142 w 156"/>
                <a:gd name="T31" fmla="*/ 139 h 173"/>
                <a:gd name="T32" fmla="*/ 119 w 156"/>
                <a:gd name="T33" fmla="*/ 162 h 173"/>
                <a:gd name="T34" fmla="*/ 91 w 156"/>
                <a:gd name="T35" fmla="*/ 173 h 173"/>
                <a:gd name="T36" fmla="*/ 77 w 156"/>
                <a:gd name="T37" fmla="*/ 173 h 173"/>
                <a:gd name="T38" fmla="*/ 25 w 156"/>
                <a:gd name="T39" fmla="*/ 82 h 173"/>
                <a:gd name="T40" fmla="*/ 31 w 156"/>
                <a:gd name="T41" fmla="*/ 119 h 173"/>
                <a:gd name="T42" fmla="*/ 43 w 156"/>
                <a:gd name="T43" fmla="*/ 142 h 173"/>
                <a:gd name="T44" fmla="*/ 60 w 156"/>
                <a:gd name="T45" fmla="*/ 156 h 173"/>
                <a:gd name="T46" fmla="*/ 79 w 156"/>
                <a:gd name="T47" fmla="*/ 162 h 173"/>
                <a:gd name="T48" fmla="*/ 91 w 156"/>
                <a:gd name="T49" fmla="*/ 159 h 173"/>
                <a:gd name="T50" fmla="*/ 111 w 156"/>
                <a:gd name="T51" fmla="*/ 151 h 173"/>
                <a:gd name="T52" fmla="*/ 122 w 156"/>
                <a:gd name="T53" fmla="*/ 131 h 173"/>
                <a:gd name="T54" fmla="*/ 131 w 156"/>
                <a:gd name="T55" fmla="*/ 105 h 173"/>
                <a:gd name="T56" fmla="*/ 131 w 156"/>
                <a:gd name="T57" fmla="*/ 88 h 173"/>
                <a:gd name="T58" fmla="*/ 128 w 156"/>
                <a:gd name="T59" fmla="*/ 57 h 173"/>
                <a:gd name="T60" fmla="*/ 116 w 156"/>
                <a:gd name="T61" fmla="*/ 31 h 173"/>
                <a:gd name="T62" fmla="*/ 102 w 156"/>
                <a:gd name="T63" fmla="*/ 17 h 173"/>
                <a:gd name="T64" fmla="*/ 79 w 156"/>
                <a:gd name="T65" fmla="*/ 11 h 173"/>
                <a:gd name="T66" fmla="*/ 68 w 156"/>
                <a:gd name="T67" fmla="*/ 11 h 173"/>
                <a:gd name="T68" fmla="*/ 48 w 156"/>
                <a:gd name="T69" fmla="*/ 23 h 173"/>
                <a:gd name="T70" fmla="*/ 34 w 156"/>
                <a:gd name="T71" fmla="*/ 40 h 173"/>
                <a:gd name="T72" fmla="*/ 28 w 156"/>
                <a:gd name="T73" fmla="*/ 65 h 173"/>
                <a:gd name="T74" fmla="*/ 25 w 156"/>
                <a:gd name="T75" fmla="*/ 82 h 17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56" h="173">
                  <a:moveTo>
                    <a:pt x="77" y="173"/>
                  </a:moveTo>
                  <a:lnTo>
                    <a:pt x="77" y="173"/>
                  </a:lnTo>
                  <a:lnTo>
                    <a:pt x="62" y="170"/>
                  </a:lnTo>
                  <a:lnTo>
                    <a:pt x="48" y="165"/>
                  </a:lnTo>
                  <a:lnTo>
                    <a:pt x="34" y="159"/>
                  </a:lnTo>
                  <a:lnTo>
                    <a:pt x="23" y="148"/>
                  </a:lnTo>
                  <a:lnTo>
                    <a:pt x="14" y="134"/>
                  </a:lnTo>
                  <a:lnTo>
                    <a:pt x="6" y="119"/>
                  </a:lnTo>
                  <a:lnTo>
                    <a:pt x="3" y="102"/>
                  </a:lnTo>
                  <a:lnTo>
                    <a:pt x="0" y="85"/>
                  </a:lnTo>
                  <a:lnTo>
                    <a:pt x="3" y="68"/>
                  </a:lnTo>
                  <a:lnTo>
                    <a:pt x="6" y="54"/>
                  </a:lnTo>
                  <a:lnTo>
                    <a:pt x="14" y="40"/>
                  </a:lnTo>
                  <a:lnTo>
                    <a:pt x="23" y="26"/>
                  </a:lnTo>
                  <a:lnTo>
                    <a:pt x="34" y="14"/>
                  </a:lnTo>
                  <a:lnTo>
                    <a:pt x="48" y="6"/>
                  </a:lnTo>
                  <a:lnTo>
                    <a:pt x="62" y="3"/>
                  </a:lnTo>
                  <a:lnTo>
                    <a:pt x="82" y="0"/>
                  </a:lnTo>
                  <a:lnTo>
                    <a:pt x="94" y="3"/>
                  </a:lnTo>
                  <a:lnTo>
                    <a:pt x="108" y="6"/>
                  </a:lnTo>
                  <a:lnTo>
                    <a:pt x="122" y="14"/>
                  </a:lnTo>
                  <a:lnTo>
                    <a:pt x="133" y="23"/>
                  </a:lnTo>
                  <a:lnTo>
                    <a:pt x="142" y="37"/>
                  </a:lnTo>
                  <a:lnTo>
                    <a:pt x="150" y="51"/>
                  </a:lnTo>
                  <a:lnTo>
                    <a:pt x="156" y="68"/>
                  </a:lnTo>
                  <a:lnTo>
                    <a:pt x="156" y="88"/>
                  </a:lnTo>
                  <a:lnTo>
                    <a:pt x="156" y="108"/>
                  </a:lnTo>
                  <a:lnTo>
                    <a:pt x="150" y="125"/>
                  </a:lnTo>
                  <a:lnTo>
                    <a:pt x="142" y="139"/>
                  </a:lnTo>
                  <a:lnTo>
                    <a:pt x="131" y="153"/>
                  </a:lnTo>
                  <a:lnTo>
                    <a:pt x="119" y="162"/>
                  </a:lnTo>
                  <a:lnTo>
                    <a:pt x="105" y="168"/>
                  </a:lnTo>
                  <a:lnTo>
                    <a:pt x="91" y="173"/>
                  </a:lnTo>
                  <a:lnTo>
                    <a:pt x="77" y="173"/>
                  </a:lnTo>
                  <a:close/>
                  <a:moveTo>
                    <a:pt x="25" y="82"/>
                  </a:moveTo>
                  <a:lnTo>
                    <a:pt x="25" y="82"/>
                  </a:lnTo>
                  <a:lnTo>
                    <a:pt x="28" y="102"/>
                  </a:lnTo>
                  <a:lnTo>
                    <a:pt x="31" y="119"/>
                  </a:lnTo>
                  <a:lnTo>
                    <a:pt x="37" y="131"/>
                  </a:lnTo>
                  <a:lnTo>
                    <a:pt x="43" y="142"/>
                  </a:lnTo>
                  <a:lnTo>
                    <a:pt x="51" y="151"/>
                  </a:lnTo>
                  <a:lnTo>
                    <a:pt x="60" y="156"/>
                  </a:lnTo>
                  <a:lnTo>
                    <a:pt x="71" y="159"/>
                  </a:lnTo>
                  <a:lnTo>
                    <a:pt x="79" y="162"/>
                  </a:lnTo>
                  <a:lnTo>
                    <a:pt x="91" y="159"/>
                  </a:lnTo>
                  <a:lnTo>
                    <a:pt x="102" y="156"/>
                  </a:lnTo>
                  <a:lnTo>
                    <a:pt x="111" y="151"/>
                  </a:lnTo>
                  <a:lnTo>
                    <a:pt x="116" y="142"/>
                  </a:lnTo>
                  <a:lnTo>
                    <a:pt x="122" y="131"/>
                  </a:lnTo>
                  <a:lnTo>
                    <a:pt x="128" y="119"/>
                  </a:lnTo>
                  <a:lnTo>
                    <a:pt x="131" y="105"/>
                  </a:lnTo>
                  <a:lnTo>
                    <a:pt x="131" y="88"/>
                  </a:lnTo>
                  <a:lnTo>
                    <a:pt x="131" y="71"/>
                  </a:lnTo>
                  <a:lnTo>
                    <a:pt x="128" y="57"/>
                  </a:lnTo>
                  <a:lnTo>
                    <a:pt x="122" y="43"/>
                  </a:lnTo>
                  <a:lnTo>
                    <a:pt x="116" y="31"/>
                  </a:lnTo>
                  <a:lnTo>
                    <a:pt x="111" y="23"/>
                  </a:lnTo>
                  <a:lnTo>
                    <a:pt x="102" y="17"/>
                  </a:lnTo>
                  <a:lnTo>
                    <a:pt x="91" y="11"/>
                  </a:lnTo>
                  <a:lnTo>
                    <a:pt x="79" y="11"/>
                  </a:lnTo>
                  <a:lnTo>
                    <a:pt x="68" y="11"/>
                  </a:lnTo>
                  <a:lnTo>
                    <a:pt x="57" y="14"/>
                  </a:lnTo>
                  <a:lnTo>
                    <a:pt x="48" y="23"/>
                  </a:lnTo>
                  <a:lnTo>
                    <a:pt x="40" y="28"/>
                  </a:lnTo>
                  <a:lnTo>
                    <a:pt x="34" y="40"/>
                  </a:lnTo>
                  <a:lnTo>
                    <a:pt x="31" y="51"/>
                  </a:lnTo>
                  <a:lnTo>
                    <a:pt x="28" y="65"/>
                  </a:lnTo>
                  <a:lnTo>
                    <a:pt x="25" y="8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800"/>
            </a:p>
          </p:txBody>
        </p:sp>
        <p:sp>
          <p:nvSpPr>
            <p:cNvPr id="28" name="Freeform 1727"/>
            <p:cNvSpPr>
              <a:spLocks/>
            </p:cNvSpPr>
            <p:nvPr/>
          </p:nvSpPr>
          <p:spPr bwMode="auto">
            <a:xfrm>
              <a:off x="4365" y="2866"/>
              <a:ext cx="100" cy="167"/>
            </a:xfrm>
            <a:custGeom>
              <a:avLst/>
              <a:gdLst>
                <a:gd name="T0" fmla="*/ 37 w 100"/>
                <a:gd name="T1" fmla="*/ 167 h 167"/>
                <a:gd name="T2" fmla="*/ 0 w 100"/>
                <a:gd name="T3" fmla="*/ 167 h 167"/>
                <a:gd name="T4" fmla="*/ 0 w 100"/>
                <a:gd name="T5" fmla="*/ 167 h 167"/>
                <a:gd name="T6" fmla="*/ 6 w 100"/>
                <a:gd name="T7" fmla="*/ 165 h 167"/>
                <a:gd name="T8" fmla="*/ 6 w 100"/>
                <a:gd name="T9" fmla="*/ 156 h 167"/>
                <a:gd name="T10" fmla="*/ 6 w 100"/>
                <a:gd name="T11" fmla="*/ 11 h 167"/>
                <a:gd name="T12" fmla="*/ 6 w 100"/>
                <a:gd name="T13" fmla="*/ 11 h 167"/>
                <a:gd name="T14" fmla="*/ 6 w 100"/>
                <a:gd name="T15" fmla="*/ 3 h 167"/>
                <a:gd name="T16" fmla="*/ 0 w 100"/>
                <a:gd name="T17" fmla="*/ 0 h 167"/>
                <a:gd name="T18" fmla="*/ 100 w 100"/>
                <a:gd name="T19" fmla="*/ 0 h 167"/>
                <a:gd name="T20" fmla="*/ 100 w 100"/>
                <a:gd name="T21" fmla="*/ 23 h 167"/>
                <a:gd name="T22" fmla="*/ 100 w 100"/>
                <a:gd name="T23" fmla="*/ 23 h 167"/>
                <a:gd name="T24" fmla="*/ 91 w 100"/>
                <a:gd name="T25" fmla="*/ 14 h 167"/>
                <a:gd name="T26" fmla="*/ 77 w 100"/>
                <a:gd name="T27" fmla="*/ 11 h 167"/>
                <a:gd name="T28" fmla="*/ 77 w 100"/>
                <a:gd name="T29" fmla="*/ 11 h 167"/>
                <a:gd name="T30" fmla="*/ 31 w 100"/>
                <a:gd name="T31" fmla="*/ 11 h 167"/>
                <a:gd name="T32" fmla="*/ 31 w 100"/>
                <a:gd name="T33" fmla="*/ 68 h 167"/>
                <a:gd name="T34" fmla="*/ 71 w 100"/>
                <a:gd name="T35" fmla="*/ 68 h 167"/>
                <a:gd name="T36" fmla="*/ 71 w 100"/>
                <a:gd name="T37" fmla="*/ 68 h 167"/>
                <a:gd name="T38" fmla="*/ 77 w 100"/>
                <a:gd name="T39" fmla="*/ 65 h 167"/>
                <a:gd name="T40" fmla="*/ 80 w 100"/>
                <a:gd name="T41" fmla="*/ 62 h 167"/>
                <a:gd name="T42" fmla="*/ 80 w 100"/>
                <a:gd name="T43" fmla="*/ 88 h 167"/>
                <a:gd name="T44" fmla="*/ 80 w 100"/>
                <a:gd name="T45" fmla="*/ 88 h 167"/>
                <a:gd name="T46" fmla="*/ 77 w 100"/>
                <a:gd name="T47" fmla="*/ 82 h 167"/>
                <a:gd name="T48" fmla="*/ 71 w 100"/>
                <a:gd name="T49" fmla="*/ 82 h 167"/>
                <a:gd name="T50" fmla="*/ 31 w 100"/>
                <a:gd name="T51" fmla="*/ 82 h 167"/>
                <a:gd name="T52" fmla="*/ 31 w 100"/>
                <a:gd name="T53" fmla="*/ 156 h 167"/>
                <a:gd name="T54" fmla="*/ 31 w 100"/>
                <a:gd name="T55" fmla="*/ 156 h 167"/>
                <a:gd name="T56" fmla="*/ 31 w 100"/>
                <a:gd name="T57" fmla="*/ 165 h 167"/>
                <a:gd name="T58" fmla="*/ 37 w 100"/>
                <a:gd name="T59" fmla="*/ 167 h 167"/>
                <a:gd name="T60" fmla="*/ 37 w 100"/>
                <a:gd name="T61" fmla="*/ 167 h 16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00" h="167">
                  <a:moveTo>
                    <a:pt x="37" y="167"/>
                  </a:moveTo>
                  <a:lnTo>
                    <a:pt x="0" y="167"/>
                  </a:lnTo>
                  <a:lnTo>
                    <a:pt x="6" y="165"/>
                  </a:lnTo>
                  <a:lnTo>
                    <a:pt x="6" y="156"/>
                  </a:lnTo>
                  <a:lnTo>
                    <a:pt x="6" y="11"/>
                  </a:lnTo>
                  <a:lnTo>
                    <a:pt x="6" y="3"/>
                  </a:lnTo>
                  <a:lnTo>
                    <a:pt x="0" y="0"/>
                  </a:lnTo>
                  <a:lnTo>
                    <a:pt x="100" y="0"/>
                  </a:lnTo>
                  <a:lnTo>
                    <a:pt x="100" y="23"/>
                  </a:lnTo>
                  <a:lnTo>
                    <a:pt x="91" y="14"/>
                  </a:lnTo>
                  <a:lnTo>
                    <a:pt x="77" y="11"/>
                  </a:lnTo>
                  <a:lnTo>
                    <a:pt x="31" y="11"/>
                  </a:lnTo>
                  <a:lnTo>
                    <a:pt x="31" y="68"/>
                  </a:lnTo>
                  <a:lnTo>
                    <a:pt x="71" y="68"/>
                  </a:lnTo>
                  <a:lnTo>
                    <a:pt x="77" y="65"/>
                  </a:lnTo>
                  <a:lnTo>
                    <a:pt x="80" y="62"/>
                  </a:lnTo>
                  <a:lnTo>
                    <a:pt x="80" y="88"/>
                  </a:lnTo>
                  <a:lnTo>
                    <a:pt x="77" y="82"/>
                  </a:lnTo>
                  <a:lnTo>
                    <a:pt x="71" y="82"/>
                  </a:lnTo>
                  <a:lnTo>
                    <a:pt x="31" y="82"/>
                  </a:lnTo>
                  <a:lnTo>
                    <a:pt x="31" y="156"/>
                  </a:lnTo>
                  <a:lnTo>
                    <a:pt x="31" y="165"/>
                  </a:lnTo>
                  <a:lnTo>
                    <a:pt x="37" y="167"/>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800"/>
            </a:p>
          </p:txBody>
        </p:sp>
      </p:grpSp>
      <p:sp>
        <p:nvSpPr>
          <p:cNvPr id="5124" name="Rectangle 4"/>
          <p:cNvSpPr>
            <a:spLocks noGrp="1" noChangeArrowheads="1"/>
          </p:cNvSpPr>
          <p:nvPr>
            <p:ph type="ctrTitle"/>
          </p:nvPr>
        </p:nvSpPr>
        <p:spPr>
          <a:xfrm>
            <a:off x="478367" y="1700213"/>
            <a:ext cx="11235267" cy="1873250"/>
          </a:xfrm>
        </p:spPr>
        <p:txBody>
          <a:bodyPr anchor="t"/>
          <a:lstStyle>
            <a:lvl1pPr>
              <a:lnSpc>
                <a:spcPct val="90000"/>
              </a:lnSpc>
              <a:defRPr sz="6000" b="0">
                <a:solidFill>
                  <a:schemeClr val="tx1"/>
                </a:solidFill>
              </a:defRPr>
            </a:lvl1pPr>
          </a:lstStyle>
          <a:p>
            <a:pPr lvl="0"/>
            <a:r>
              <a:rPr lang="en-US" altLang="en-US" noProof="0" smtClean="0"/>
              <a:t>Click to edit Master title style</a:t>
            </a:r>
            <a:endParaRPr lang="en-GB" altLang="en-US" noProof="0" smtClean="0"/>
          </a:p>
        </p:txBody>
      </p:sp>
      <p:sp>
        <p:nvSpPr>
          <p:cNvPr id="5125" name="Rectangle 5"/>
          <p:cNvSpPr>
            <a:spLocks noGrp="1" noChangeArrowheads="1"/>
          </p:cNvSpPr>
          <p:nvPr>
            <p:ph type="subTitle" idx="1"/>
          </p:nvPr>
        </p:nvSpPr>
        <p:spPr>
          <a:xfrm>
            <a:off x="478367" y="4508500"/>
            <a:ext cx="11235267" cy="1981200"/>
          </a:xfrm>
        </p:spPr>
        <p:txBody>
          <a:bodyPr/>
          <a:lstStyle>
            <a:lvl1pPr marL="0" indent="0">
              <a:lnSpc>
                <a:spcPct val="90000"/>
              </a:lnSpc>
              <a:spcBef>
                <a:spcPct val="0"/>
              </a:spcBef>
              <a:spcAft>
                <a:spcPct val="45000"/>
              </a:spcAft>
              <a:buFont typeface="Wingdings" panose="05000000000000000000" pitchFamily="2" charset="2"/>
              <a:buNone/>
              <a:defRPr sz="3600">
                <a:solidFill>
                  <a:schemeClr val="tx2"/>
                </a:solidFill>
              </a:defRPr>
            </a:lvl1pPr>
          </a:lstStyle>
          <a:p>
            <a:pPr lvl="0"/>
            <a:r>
              <a:rPr lang="en-US" altLang="en-US" noProof="0" smtClean="0"/>
              <a:t>Click to edit Master subtitle style</a:t>
            </a:r>
            <a:endParaRPr lang="en-GB" altLang="en-US" noProof="0" smtClean="0"/>
          </a:p>
        </p:txBody>
      </p:sp>
    </p:spTree>
    <p:extLst>
      <p:ext uri="{BB962C8B-B14F-4D97-AF65-F5344CB8AC3E}">
        <p14:creationId xmlns:p14="http://schemas.microsoft.com/office/powerpoint/2010/main" val="2067763973"/>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GB"/>
              <a:t>Daniel Muijs University of Southampton </a:t>
            </a:r>
            <a:endParaRPr lang="en-US"/>
          </a:p>
        </p:txBody>
      </p:sp>
      <p:sp>
        <p:nvSpPr>
          <p:cNvPr id="7" name="Slide Number Placeholder 5"/>
          <p:cNvSpPr>
            <a:spLocks noGrp="1"/>
          </p:cNvSpPr>
          <p:nvPr>
            <p:ph type="sldNum" sz="quarter" idx="12"/>
          </p:nvPr>
        </p:nvSpPr>
        <p:spPr/>
        <p:txBody>
          <a:bodyPr/>
          <a:lstStyle>
            <a:lvl1pPr>
              <a:defRPr/>
            </a:lvl1pPr>
          </a:lstStyle>
          <a:p>
            <a:pPr>
              <a:defRPr/>
            </a:pPr>
            <a:fld id="{854339B1-2FFE-48ED-8038-BD3DFA335D06}" type="slidenum">
              <a:rPr lang="en-GB"/>
              <a:pPr>
                <a:defRPr/>
              </a:pPr>
              <a:t>‹#›</a:t>
            </a:fld>
            <a:endParaRPr lang="en-GB"/>
          </a:p>
        </p:txBody>
      </p:sp>
    </p:spTree>
    <p:extLst>
      <p:ext uri="{BB962C8B-B14F-4D97-AF65-F5344CB8AC3E}">
        <p14:creationId xmlns:p14="http://schemas.microsoft.com/office/powerpoint/2010/main" val="956828018"/>
      </p:ext>
    </p:extLst>
  </p:cSld>
  <p:clrMapOvr>
    <a:masterClrMapping/>
  </p:clrMapOvr>
  <p:transition spd="med">
    <p:fade thruBlk="1"/>
  </p:transition>
</p:sldLayout>
</file>

<file path=ppt/slideLayouts/slideLayout2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dt" sz="half" idx="10"/>
          </p:nvPr>
        </p:nvSpPr>
        <p:spPr>
          <a:ln/>
        </p:spPr>
        <p:txBody>
          <a:bodyPr/>
          <a:lstStyle>
            <a:lvl1pPr>
              <a:defRPr/>
            </a:lvl1pPr>
          </a:lstStyle>
          <a:p>
            <a:fld id="{29DE12C6-45BE-459B-8BCF-1D46189769AB}" type="datetimeFigureOut">
              <a:rPr lang="en-GB" smtClean="0"/>
              <a:t>23/02/2016</a:t>
            </a:fld>
            <a:endParaRPr lang="en-GB"/>
          </a:p>
        </p:txBody>
      </p:sp>
      <p:sp>
        <p:nvSpPr>
          <p:cNvPr id="5" name="Rectangle 7"/>
          <p:cNvSpPr>
            <a:spLocks noGrp="1" noChangeArrowheads="1"/>
          </p:cNvSpPr>
          <p:nvPr>
            <p:ph type="ftr" sz="quarter" idx="11"/>
          </p:nvPr>
        </p:nvSpPr>
        <p:spPr>
          <a:ln/>
        </p:spPr>
        <p:txBody>
          <a:bodyPr/>
          <a:lstStyle>
            <a:lvl1pPr>
              <a:defRPr/>
            </a:lvl1pPr>
          </a:lstStyle>
          <a:p>
            <a:endParaRPr lang="en-GB"/>
          </a:p>
        </p:txBody>
      </p:sp>
      <p:sp>
        <p:nvSpPr>
          <p:cNvPr id="6" name="Rectangle 8"/>
          <p:cNvSpPr>
            <a:spLocks noGrp="1" noChangeArrowheads="1"/>
          </p:cNvSpPr>
          <p:nvPr>
            <p:ph type="sldNum" sz="quarter" idx="12"/>
          </p:nvPr>
        </p:nvSpPr>
        <p:spPr>
          <a:ln/>
        </p:spPr>
        <p:txBody>
          <a:bodyPr/>
          <a:lstStyle>
            <a:lvl1pPr>
              <a:defRPr/>
            </a:lvl1pPr>
          </a:lstStyle>
          <a:p>
            <a:fld id="{2A27F33F-BA51-4370-A500-4249998C401A}" type="slidenum">
              <a:rPr lang="en-GB" smtClean="0"/>
              <a:t>‹#›</a:t>
            </a:fld>
            <a:endParaRPr lang="en-GB"/>
          </a:p>
        </p:txBody>
      </p:sp>
    </p:spTree>
    <p:extLst>
      <p:ext uri="{BB962C8B-B14F-4D97-AF65-F5344CB8AC3E}">
        <p14:creationId xmlns:p14="http://schemas.microsoft.com/office/powerpoint/2010/main" val="3024085017"/>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Layout>
</file>

<file path=ppt/slideLayouts/slideLayout2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6"/>
          <p:cNvSpPr>
            <a:spLocks noGrp="1" noChangeArrowheads="1"/>
          </p:cNvSpPr>
          <p:nvPr>
            <p:ph type="dt" sz="half" idx="10"/>
          </p:nvPr>
        </p:nvSpPr>
        <p:spPr>
          <a:ln/>
        </p:spPr>
        <p:txBody>
          <a:bodyPr/>
          <a:lstStyle>
            <a:lvl1pPr>
              <a:defRPr/>
            </a:lvl1pPr>
          </a:lstStyle>
          <a:p>
            <a:fld id="{29DE12C6-45BE-459B-8BCF-1D46189769AB}" type="datetimeFigureOut">
              <a:rPr lang="en-GB" smtClean="0"/>
              <a:t>23/02/2016</a:t>
            </a:fld>
            <a:endParaRPr lang="en-GB"/>
          </a:p>
        </p:txBody>
      </p:sp>
      <p:sp>
        <p:nvSpPr>
          <p:cNvPr id="5" name="Rectangle 7"/>
          <p:cNvSpPr>
            <a:spLocks noGrp="1" noChangeArrowheads="1"/>
          </p:cNvSpPr>
          <p:nvPr>
            <p:ph type="ftr" sz="quarter" idx="11"/>
          </p:nvPr>
        </p:nvSpPr>
        <p:spPr>
          <a:ln/>
        </p:spPr>
        <p:txBody>
          <a:bodyPr/>
          <a:lstStyle>
            <a:lvl1pPr>
              <a:defRPr/>
            </a:lvl1pPr>
          </a:lstStyle>
          <a:p>
            <a:endParaRPr lang="en-GB"/>
          </a:p>
        </p:txBody>
      </p:sp>
      <p:sp>
        <p:nvSpPr>
          <p:cNvPr id="6" name="Rectangle 8"/>
          <p:cNvSpPr>
            <a:spLocks noGrp="1" noChangeArrowheads="1"/>
          </p:cNvSpPr>
          <p:nvPr>
            <p:ph type="sldNum" sz="quarter" idx="12"/>
          </p:nvPr>
        </p:nvSpPr>
        <p:spPr>
          <a:ln/>
        </p:spPr>
        <p:txBody>
          <a:bodyPr/>
          <a:lstStyle>
            <a:lvl1pPr>
              <a:defRPr/>
            </a:lvl1pPr>
          </a:lstStyle>
          <a:p>
            <a:fld id="{2A27F33F-BA51-4370-A500-4249998C401A}" type="slidenum">
              <a:rPr lang="en-GB" smtClean="0"/>
              <a:t>‹#›</a:t>
            </a:fld>
            <a:endParaRPr lang="en-GB"/>
          </a:p>
        </p:txBody>
      </p:sp>
    </p:spTree>
    <p:extLst>
      <p:ext uri="{BB962C8B-B14F-4D97-AF65-F5344CB8AC3E}">
        <p14:creationId xmlns:p14="http://schemas.microsoft.com/office/powerpoint/2010/main" val="3522997214"/>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Layout>
</file>

<file path=ppt/slideLayouts/slideLayout2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78368" y="1700213"/>
            <a:ext cx="5516033" cy="45021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1" y="1700213"/>
            <a:ext cx="5516033" cy="45021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6"/>
          <p:cNvSpPr>
            <a:spLocks noGrp="1" noChangeArrowheads="1"/>
          </p:cNvSpPr>
          <p:nvPr>
            <p:ph type="dt" sz="half" idx="10"/>
          </p:nvPr>
        </p:nvSpPr>
        <p:spPr>
          <a:ln/>
        </p:spPr>
        <p:txBody>
          <a:bodyPr/>
          <a:lstStyle>
            <a:lvl1pPr>
              <a:defRPr/>
            </a:lvl1pPr>
          </a:lstStyle>
          <a:p>
            <a:fld id="{29DE12C6-45BE-459B-8BCF-1D46189769AB}" type="datetimeFigureOut">
              <a:rPr lang="en-GB" smtClean="0"/>
              <a:t>23/02/2016</a:t>
            </a:fld>
            <a:endParaRPr lang="en-GB"/>
          </a:p>
        </p:txBody>
      </p:sp>
      <p:sp>
        <p:nvSpPr>
          <p:cNvPr id="6" name="Rectangle 7"/>
          <p:cNvSpPr>
            <a:spLocks noGrp="1" noChangeArrowheads="1"/>
          </p:cNvSpPr>
          <p:nvPr>
            <p:ph type="ftr" sz="quarter" idx="11"/>
          </p:nvPr>
        </p:nvSpPr>
        <p:spPr>
          <a:ln/>
        </p:spPr>
        <p:txBody>
          <a:bodyPr/>
          <a:lstStyle>
            <a:lvl1pPr>
              <a:defRPr/>
            </a:lvl1pPr>
          </a:lstStyle>
          <a:p>
            <a:endParaRPr lang="en-GB"/>
          </a:p>
        </p:txBody>
      </p:sp>
      <p:sp>
        <p:nvSpPr>
          <p:cNvPr id="7" name="Rectangle 8"/>
          <p:cNvSpPr>
            <a:spLocks noGrp="1" noChangeArrowheads="1"/>
          </p:cNvSpPr>
          <p:nvPr>
            <p:ph type="sldNum" sz="quarter" idx="12"/>
          </p:nvPr>
        </p:nvSpPr>
        <p:spPr>
          <a:ln/>
        </p:spPr>
        <p:txBody>
          <a:bodyPr/>
          <a:lstStyle>
            <a:lvl1pPr>
              <a:defRPr/>
            </a:lvl1pPr>
          </a:lstStyle>
          <a:p>
            <a:fld id="{2A27F33F-BA51-4370-A500-4249998C401A}" type="slidenum">
              <a:rPr lang="en-GB" smtClean="0"/>
              <a:t>‹#›</a:t>
            </a:fld>
            <a:endParaRPr lang="en-GB"/>
          </a:p>
        </p:txBody>
      </p:sp>
    </p:spTree>
    <p:extLst>
      <p:ext uri="{BB962C8B-B14F-4D97-AF65-F5344CB8AC3E}">
        <p14:creationId xmlns:p14="http://schemas.microsoft.com/office/powerpoint/2010/main" val="649904921"/>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Layout>
</file>

<file path=ppt/slideLayouts/slideLayout2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6"/>
          <p:cNvSpPr>
            <a:spLocks noGrp="1" noChangeArrowheads="1"/>
          </p:cNvSpPr>
          <p:nvPr>
            <p:ph type="dt" sz="half" idx="10"/>
          </p:nvPr>
        </p:nvSpPr>
        <p:spPr>
          <a:ln/>
        </p:spPr>
        <p:txBody>
          <a:bodyPr/>
          <a:lstStyle>
            <a:lvl1pPr>
              <a:defRPr/>
            </a:lvl1pPr>
          </a:lstStyle>
          <a:p>
            <a:fld id="{29DE12C6-45BE-459B-8BCF-1D46189769AB}" type="datetimeFigureOut">
              <a:rPr lang="en-GB" smtClean="0"/>
              <a:t>23/02/2016</a:t>
            </a:fld>
            <a:endParaRPr lang="en-GB"/>
          </a:p>
        </p:txBody>
      </p:sp>
      <p:sp>
        <p:nvSpPr>
          <p:cNvPr id="8" name="Rectangle 7"/>
          <p:cNvSpPr>
            <a:spLocks noGrp="1" noChangeArrowheads="1"/>
          </p:cNvSpPr>
          <p:nvPr>
            <p:ph type="ftr" sz="quarter" idx="11"/>
          </p:nvPr>
        </p:nvSpPr>
        <p:spPr>
          <a:ln/>
        </p:spPr>
        <p:txBody>
          <a:bodyPr/>
          <a:lstStyle>
            <a:lvl1pPr>
              <a:defRPr/>
            </a:lvl1pPr>
          </a:lstStyle>
          <a:p>
            <a:endParaRPr lang="en-GB"/>
          </a:p>
        </p:txBody>
      </p:sp>
      <p:sp>
        <p:nvSpPr>
          <p:cNvPr id="9" name="Rectangle 8"/>
          <p:cNvSpPr>
            <a:spLocks noGrp="1" noChangeArrowheads="1"/>
          </p:cNvSpPr>
          <p:nvPr>
            <p:ph type="sldNum" sz="quarter" idx="12"/>
          </p:nvPr>
        </p:nvSpPr>
        <p:spPr>
          <a:ln/>
        </p:spPr>
        <p:txBody>
          <a:bodyPr/>
          <a:lstStyle>
            <a:lvl1pPr>
              <a:defRPr/>
            </a:lvl1pPr>
          </a:lstStyle>
          <a:p>
            <a:fld id="{2A27F33F-BA51-4370-A500-4249998C401A}" type="slidenum">
              <a:rPr lang="en-GB" smtClean="0"/>
              <a:t>‹#›</a:t>
            </a:fld>
            <a:endParaRPr lang="en-GB"/>
          </a:p>
        </p:txBody>
      </p:sp>
    </p:spTree>
    <p:extLst>
      <p:ext uri="{BB962C8B-B14F-4D97-AF65-F5344CB8AC3E}">
        <p14:creationId xmlns:p14="http://schemas.microsoft.com/office/powerpoint/2010/main" val="2885444830"/>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Layout>
</file>

<file path=ppt/slideLayouts/slideLayout2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6"/>
          <p:cNvSpPr>
            <a:spLocks noGrp="1" noChangeArrowheads="1"/>
          </p:cNvSpPr>
          <p:nvPr>
            <p:ph type="dt" sz="half" idx="10"/>
          </p:nvPr>
        </p:nvSpPr>
        <p:spPr>
          <a:ln/>
        </p:spPr>
        <p:txBody>
          <a:bodyPr/>
          <a:lstStyle>
            <a:lvl1pPr>
              <a:defRPr/>
            </a:lvl1pPr>
          </a:lstStyle>
          <a:p>
            <a:fld id="{29DE12C6-45BE-459B-8BCF-1D46189769AB}" type="datetimeFigureOut">
              <a:rPr lang="en-GB" smtClean="0"/>
              <a:t>23/02/2016</a:t>
            </a:fld>
            <a:endParaRPr lang="en-GB"/>
          </a:p>
        </p:txBody>
      </p:sp>
      <p:sp>
        <p:nvSpPr>
          <p:cNvPr id="4" name="Rectangle 7"/>
          <p:cNvSpPr>
            <a:spLocks noGrp="1" noChangeArrowheads="1"/>
          </p:cNvSpPr>
          <p:nvPr>
            <p:ph type="ftr" sz="quarter" idx="11"/>
          </p:nvPr>
        </p:nvSpPr>
        <p:spPr>
          <a:ln/>
        </p:spPr>
        <p:txBody>
          <a:bodyPr/>
          <a:lstStyle>
            <a:lvl1pPr>
              <a:defRPr/>
            </a:lvl1pPr>
          </a:lstStyle>
          <a:p>
            <a:endParaRPr lang="en-GB"/>
          </a:p>
        </p:txBody>
      </p:sp>
      <p:sp>
        <p:nvSpPr>
          <p:cNvPr id="5" name="Rectangle 8"/>
          <p:cNvSpPr>
            <a:spLocks noGrp="1" noChangeArrowheads="1"/>
          </p:cNvSpPr>
          <p:nvPr>
            <p:ph type="sldNum" sz="quarter" idx="12"/>
          </p:nvPr>
        </p:nvSpPr>
        <p:spPr>
          <a:ln/>
        </p:spPr>
        <p:txBody>
          <a:bodyPr/>
          <a:lstStyle>
            <a:lvl1pPr>
              <a:defRPr/>
            </a:lvl1pPr>
          </a:lstStyle>
          <a:p>
            <a:fld id="{2A27F33F-BA51-4370-A500-4249998C401A}" type="slidenum">
              <a:rPr lang="en-GB" smtClean="0"/>
              <a:t>‹#›</a:t>
            </a:fld>
            <a:endParaRPr lang="en-GB"/>
          </a:p>
        </p:txBody>
      </p:sp>
    </p:spTree>
    <p:extLst>
      <p:ext uri="{BB962C8B-B14F-4D97-AF65-F5344CB8AC3E}">
        <p14:creationId xmlns:p14="http://schemas.microsoft.com/office/powerpoint/2010/main" val="3681262498"/>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Layout>
</file>

<file path=ppt/slideLayouts/slideLayout2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fld id="{29DE12C6-45BE-459B-8BCF-1D46189769AB}" type="datetimeFigureOut">
              <a:rPr lang="en-GB" smtClean="0"/>
              <a:t>23/02/2016</a:t>
            </a:fld>
            <a:endParaRPr lang="en-GB"/>
          </a:p>
        </p:txBody>
      </p:sp>
      <p:sp>
        <p:nvSpPr>
          <p:cNvPr id="3" name="Rectangle 7"/>
          <p:cNvSpPr>
            <a:spLocks noGrp="1" noChangeArrowheads="1"/>
          </p:cNvSpPr>
          <p:nvPr>
            <p:ph type="ftr" sz="quarter" idx="11"/>
          </p:nvPr>
        </p:nvSpPr>
        <p:spPr>
          <a:ln/>
        </p:spPr>
        <p:txBody>
          <a:bodyPr/>
          <a:lstStyle>
            <a:lvl1pPr>
              <a:defRPr/>
            </a:lvl1pPr>
          </a:lstStyle>
          <a:p>
            <a:endParaRPr lang="en-GB"/>
          </a:p>
        </p:txBody>
      </p:sp>
      <p:sp>
        <p:nvSpPr>
          <p:cNvPr id="4" name="Rectangle 8"/>
          <p:cNvSpPr>
            <a:spLocks noGrp="1" noChangeArrowheads="1"/>
          </p:cNvSpPr>
          <p:nvPr>
            <p:ph type="sldNum" sz="quarter" idx="12"/>
          </p:nvPr>
        </p:nvSpPr>
        <p:spPr>
          <a:ln/>
        </p:spPr>
        <p:txBody>
          <a:bodyPr/>
          <a:lstStyle>
            <a:lvl1pPr>
              <a:defRPr/>
            </a:lvl1pPr>
          </a:lstStyle>
          <a:p>
            <a:fld id="{2A27F33F-BA51-4370-A500-4249998C401A}" type="slidenum">
              <a:rPr lang="en-GB" smtClean="0"/>
              <a:t>‹#›</a:t>
            </a:fld>
            <a:endParaRPr lang="en-GB"/>
          </a:p>
        </p:txBody>
      </p:sp>
    </p:spTree>
    <p:extLst>
      <p:ext uri="{BB962C8B-B14F-4D97-AF65-F5344CB8AC3E}">
        <p14:creationId xmlns:p14="http://schemas.microsoft.com/office/powerpoint/2010/main" val="1850291519"/>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Layout>
</file>

<file path=ppt/slideLayouts/slideLayout2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fld id="{29DE12C6-45BE-459B-8BCF-1D46189769AB}" type="datetimeFigureOut">
              <a:rPr lang="en-GB" smtClean="0"/>
              <a:t>23/02/2016</a:t>
            </a:fld>
            <a:endParaRPr lang="en-GB"/>
          </a:p>
        </p:txBody>
      </p:sp>
      <p:sp>
        <p:nvSpPr>
          <p:cNvPr id="6" name="Rectangle 7"/>
          <p:cNvSpPr>
            <a:spLocks noGrp="1" noChangeArrowheads="1"/>
          </p:cNvSpPr>
          <p:nvPr>
            <p:ph type="ftr" sz="quarter" idx="11"/>
          </p:nvPr>
        </p:nvSpPr>
        <p:spPr>
          <a:ln/>
        </p:spPr>
        <p:txBody>
          <a:bodyPr/>
          <a:lstStyle>
            <a:lvl1pPr>
              <a:defRPr/>
            </a:lvl1pPr>
          </a:lstStyle>
          <a:p>
            <a:endParaRPr lang="en-GB"/>
          </a:p>
        </p:txBody>
      </p:sp>
      <p:sp>
        <p:nvSpPr>
          <p:cNvPr id="7" name="Rectangle 8"/>
          <p:cNvSpPr>
            <a:spLocks noGrp="1" noChangeArrowheads="1"/>
          </p:cNvSpPr>
          <p:nvPr>
            <p:ph type="sldNum" sz="quarter" idx="12"/>
          </p:nvPr>
        </p:nvSpPr>
        <p:spPr>
          <a:ln/>
        </p:spPr>
        <p:txBody>
          <a:bodyPr/>
          <a:lstStyle>
            <a:lvl1pPr>
              <a:defRPr/>
            </a:lvl1pPr>
          </a:lstStyle>
          <a:p>
            <a:fld id="{2A27F33F-BA51-4370-A500-4249998C401A}" type="slidenum">
              <a:rPr lang="en-GB" smtClean="0"/>
              <a:t>‹#›</a:t>
            </a:fld>
            <a:endParaRPr lang="en-GB"/>
          </a:p>
        </p:txBody>
      </p:sp>
    </p:spTree>
    <p:extLst>
      <p:ext uri="{BB962C8B-B14F-4D97-AF65-F5344CB8AC3E}">
        <p14:creationId xmlns:p14="http://schemas.microsoft.com/office/powerpoint/2010/main" val="1512786602"/>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Layout>
</file>

<file path=ppt/slideLayouts/slideLayout2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fld id="{29DE12C6-45BE-459B-8BCF-1D46189769AB}" type="datetimeFigureOut">
              <a:rPr lang="en-GB" smtClean="0"/>
              <a:t>23/02/2016</a:t>
            </a:fld>
            <a:endParaRPr lang="en-GB"/>
          </a:p>
        </p:txBody>
      </p:sp>
      <p:sp>
        <p:nvSpPr>
          <p:cNvPr id="6" name="Rectangle 7"/>
          <p:cNvSpPr>
            <a:spLocks noGrp="1" noChangeArrowheads="1"/>
          </p:cNvSpPr>
          <p:nvPr>
            <p:ph type="ftr" sz="quarter" idx="11"/>
          </p:nvPr>
        </p:nvSpPr>
        <p:spPr>
          <a:ln/>
        </p:spPr>
        <p:txBody>
          <a:bodyPr/>
          <a:lstStyle>
            <a:lvl1pPr>
              <a:defRPr/>
            </a:lvl1pPr>
          </a:lstStyle>
          <a:p>
            <a:endParaRPr lang="en-GB"/>
          </a:p>
        </p:txBody>
      </p:sp>
      <p:sp>
        <p:nvSpPr>
          <p:cNvPr id="7" name="Rectangle 8"/>
          <p:cNvSpPr>
            <a:spLocks noGrp="1" noChangeArrowheads="1"/>
          </p:cNvSpPr>
          <p:nvPr>
            <p:ph type="sldNum" sz="quarter" idx="12"/>
          </p:nvPr>
        </p:nvSpPr>
        <p:spPr>
          <a:ln/>
        </p:spPr>
        <p:txBody>
          <a:bodyPr/>
          <a:lstStyle>
            <a:lvl1pPr>
              <a:defRPr/>
            </a:lvl1pPr>
          </a:lstStyle>
          <a:p>
            <a:fld id="{2A27F33F-BA51-4370-A500-4249998C401A}" type="slidenum">
              <a:rPr lang="en-GB" smtClean="0"/>
              <a:t>‹#›</a:t>
            </a:fld>
            <a:endParaRPr lang="en-GB"/>
          </a:p>
        </p:txBody>
      </p:sp>
    </p:spTree>
    <p:extLst>
      <p:ext uri="{BB962C8B-B14F-4D97-AF65-F5344CB8AC3E}">
        <p14:creationId xmlns:p14="http://schemas.microsoft.com/office/powerpoint/2010/main" val="3480556272"/>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Layout>
</file>

<file path=ppt/slideLayouts/slideLayout2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dt" sz="half" idx="10"/>
          </p:nvPr>
        </p:nvSpPr>
        <p:spPr>
          <a:ln/>
        </p:spPr>
        <p:txBody>
          <a:bodyPr/>
          <a:lstStyle>
            <a:lvl1pPr>
              <a:defRPr/>
            </a:lvl1pPr>
          </a:lstStyle>
          <a:p>
            <a:fld id="{29DE12C6-45BE-459B-8BCF-1D46189769AB}" type="datetimeFigureOut">
              <a:rPr lang="en-GB" smtClean="0"/>
              <a:t>23/02/2016</a:t>
            </a:fld>
            <a:endParaRPr lang="en-GB"/>
          </a:p>
        </p:txBody>
      </p:sp>
      <p:sp>
        <p:nvSpPr>
          <p:cNvPr id="5" name="Rectangle 7"/>
          <p:cNvSpPr>
            <a:spLocks noGrp="1" noChangeArrowheads="1"/>
          </p:cNvSpPr>
          <p:nvPr>
            <p:ph type="ftr" sz="quarter" idx="11"/>
          </p:nvPr>
        </p:nvSpPr>
        <p:spPr>
          <a:ln/>
        </p:spPr>
        <p:txBody>
          <a:bodyPr/>
          <a:lstStyle>
            <a:lvl1pPr>
              <a:defRPr/>
            </a:lvl1pPr>
          </a:lstStyle>
          <a:p>
            <a:endParaRPr lang="en-GB"/>
          </a:p>
        </p:txBody>
      </p:sp>
      <p:sp>
        <p:nvSpPr>
          <p:cNvPr id="6" name="Rectangle 8"/>
          <p:cNvSpPr>
            <a:spLocks noGrp="1" noChangeArrowheads="1"/>
          </p:cNvSpPr>
          <p:nvPr>
            <p:ph type="sldNum" sz="quarter" idx="12"/>
          </p:nvPr>
        </p:nvSpPr>
        <p:spPr>
          <a:ln/>
        </p:spPr>
        <p:txBody>
          <a:bodyPr/>
          <a:lstStyle>
            <a:lvl1pPr>
              <a:defRPr/>
            </a:lvl1pPr>
          </a:lstStyle>
          <a:p>
            <a:fld id="{2A27F33F-BA51-4370-A500-4249998C401A}" type="slidenum">
              <a:rPr lang="en-GB" smtClean="0"/>
              <a:t>‹#›</a:t>
            </a:fld>
            <a:endParaRPr lang="en-GB"/>
          </a:p>
        </p:txBody>
      </p:sp>
    </p:spTree>
    <p:extLst>
      <p:ext uri="{BB962C8B-B14F-4D97-AF65-F5344CB8AC3E}">
        <p14:creationId xmlns:p14="http://schemas.microsoft.com/office/powerpoint/2010/main" val="3648089987"/>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Layout>
</file>

<file path=ppt/slideLayouts/slideLayout2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04817" y="1"/>
            <a:ext cx="2808816" cy="620236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78367" y="1"/>
            <a:ext cx="8223251" cy="6202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dt" sz="half" idx="10"/>
          </p:nvPr>
        </p:nvSpPr>
        <p:spPr>
          <a:ln/>
        </p:spPr>
        <p:txBody>
          <a:bodyPr/>
          <a:lstStyle>
            <a:lvl1pPr>
              <a:defRPr/>
            </a:lvl1pPr>
          </a:lstStyle>
          <a:p>
            <a:fld id="{29DE12C6-45BE-459B-8BCF-1D46189769AB}" type="datetimeFigureOut">
              <a:rPr lang="en-GB" smtClean="0"/>
              <a:t>23/02/2016</a:t>
            </a:fld>
            <a:endParaRPr lang="en-GB"/>
          </a:p>
        </p:txBody>
      </p:sp>
      <p:sp>
        <p:nvSpPr>
          <p:cNvPr id="5" name="Rectangle 7"/>
          <p:cNvSpPr>
            <a:spLocks noGrp="1" noChangeArrowheads="1"/>
          </p:cNvSpPr>
          <p:nvPr>
            <p:ph type="ftr" sz="quarter" idx="11"/>
          </p:nvPr>
        </p:nvSpPr>
        <p:spPr>
          <a:ln/>
        </p:spPr>
        <p:txBody>
          <a:bodyPr/>
          <a:lstStyle>
            <a:lvl1pPr>
              <a:defRPr/>
            </a:lvl1pPr>
          </a:lstStyle>
          <a:p>
            <a:endParaRPr lang="en-GB"/>
          </a:p>
        </p:txBody>
      </p:sp>
      <p:sp>
        <p:nvSpPr>
          <p:cNvPr id="6" name="Rectangle 8"/>
          <p:cNvSpPr>
            <a:spLocks noGrp="1" noChangeArrowheads="1"/>
          </p:cNvSpPr>
          <p:nvPr>
            <p:ph type="sldNum" sz="quarter" idx="12"/>
          </p:nvPr>
        </p:nvSpPr>
        <p:spPr>
          <a:ln/>
        </p:spPr>
        <p:txBody>
          <a:bodyPr/>
          <a:lstStyle>
            <a:lvl1pPr>
              <a:defRPr/>
            </a:lvl1pPr>
          </a:lstStyle>
          <a:p>
            <a:fld id="{2A27F33F-BA51-4370-A500-4249998C401A}" type="slidenum">
              <a:rPr lang="en-GB" smtClean="0"/>
              <a:t>‹#›</a:t>
            </a:fld>
            <a:endParaRPr lang="en-GB"/>
          </a:p>
        </p:txBody>
      </p:sp>
    </p:spTree>
    <p:extLst>
      <p:ext uri="{BB962C8B-B14F-4D97-AF65-F5344CB8AC3E}">
        <p14:creationId xmlns:p14="http://schemas.microsoft.com/office/powerpoint/2010/main" val="1954956751"/>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r>
              <a:rPr lang="en-GB"/>
              <a:t>Daniel Muijs University of Southampton </a:t>
            </a:r>
            <a:endParaRPr lang="en-US"/>
          </a:p>
        </p:txBody>
      </p:sp>
      <p:sp>
        <p:nvSpPr>
          <p:cNvPr id="9" name="Slide Number Placeholder 5"/>
          <p:cNvSpPr>
            <a:spLocks noGrp="1"/>
          </p:cNvSpPr>
          <p:nvPr>
            <p:ph type="sldNum" sz="quarter" idx="12"/>
          </p:nvPr>
        </p:nvSpPr>
        <p:spPr/>
        <p:txBody>
          <a:bodyPr/>
          <a:lstStyle>
            <a:lvl1pPr>
              <a:defRPr/>
            </a:lvl1pPr>
          </a:lstStyle>
          <a:p>
            <a:pPr>
              <a:defRPr/>
            </a:pPr>
            <a:fld id="{B9C98E63-AD02-4298-A134-941AAAE1801A}" type="slidenum">
              <a:rPr lang="en-GB"/>
              <a:pPr>
                <a:defRPr/>
              </a:pPr>
              <a:t>‹#›</a:t>
            </a:fld>
            <a:endParaRPr lang="en-GB"/>
          </a:p>
        </p:txBody>
      </p:sp>
    </p:spTree>
    <p:extLst>
      <p:ext uri="{BB962C8B-B14F-4D97-AF65-F5344CB8AC3E}">
        <p14:creationId xmlns:p14="http://schemas.microsoft.com/office/powerpoint/2010/main" val="4112977610"/>
      </p:ext>
    </p:extLst>
  </p:cSld>
  <p:clrMapOvr>
    <a:masterClrMapping/>
  </p:clrMapOvr>
  <p:transition spd="med">
    <p:fade thruBlk="1"/>
  </p:transition>
</p:sldLayout>
</file>

<file path=ppt/slideLayouts/slideLayout2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1703"/>
          <p:cNvGrpSpPr>
            <a:grpSpLocks/>
          </p:cNvGrpSpPr>
          <p:nvPr/>
        </p:nvGrpSpPr>
        <p:grpSpPr bwMode="auto">
          <a:xfrm>
            <a:off x="8068734" y="368300"/>
            <a:ext cx="3596217" cy="585788"/>
            <a:chOff x="1610" y="2863"/>
            <a:chExt cx="3221" cy="699"/>
          </a:xfrm>
        </p:grpSpPr>
        <p:sp>
          <p:nvSpPr>
            <p:cNvPr id="5" name="Freeform 1704"/>
            <p:cNvSpPr>
              <a:spLocks/>
            </p:cNvSpPr>
            <p:nvPr/>
          </p:nvSpPr>
          <p:spPr bwMode="auto">
            <a:xfrm>
              <a:off x="1610" y="2971"/>
              <a:ext cx="264" cy="449"/>
            </a:xfrm>
            <a:custGeom>
              <a:avLst/>
              <a:gdLst>
                <a:gd name="T0" fmla="*/ 142 w 264"/>
                <a:gd name="T1" fmla="*/ 179 h 449"/>
                <a:gd name="T2" fmla="*/ 210 w 264"/>
                <a:gd name="T3" fmla="*/ 216 h 449"/>
                <a:gd name="T4" fmla="*/ 247 w 264"/>
                <a:gd name="T5" fmla="*/ 253 h 449"/>
                <a:gd name="T6" fmla="*/ 256 w 264"/>
                <a:gd name="T7" fmla="*/ 267 h 449"/>
                <a:gd name="T8" fmla="*/ 264 w 264"/>
                <a:gd name="T9" fmla="*/ 298 h 449"/>
                <a:gd name="T10" fmla="*/ 264 w 264"/>
                <a:gd name="T11" fmla="*/ 318 h 449"/>
                <a:gd name="T12" fmla="*/ 253 w 264"/>
                <a:gd name="T13" fmla="*/ 369 h 449"/>
                <a:gd name="T14" fmla="*/ 222 w 264"/>
                <a:gd name="T15" fmla="*/ 412 h 449"/>
                <a:gd name="T16" fmla="*/ 199 w 264"/>
                <a:gd name="T17" fmla="*/ 429 h 449"/>
                <a:gd name="T18" fmla="*/ 148 w 264"/>
                <a:gd name="T19" fmla="*/ 446 h 449"/>
                <a:gd name="T20" fmla="*/ 122 w 264"/>
                <a:gd name="T21" fmla="*/ 449 h 449"/>
                <a:gd name="T22" fmla="*/ 60 w 264"/>
                <a:gd name="T23" fmla="*/ 440 h 449"/>
                <a:gd name="T24" fmla="*/ 34 w 264"/>
                <a:gd name="T25" fmla="*/ 429 h 449"/>
                <a:gd name="T26" fmla="*/ 0 w 264"/>
                <a:gd name="T27" fmla="*/ 318 h 449"/>
                <a:gd name="T28" fmla="*/ 9 w 264"/>
                <a:gd name="T29" fmla="*/ 338 h 449"/>
                <a:gd name="T30" fmla="*/ 28 w 264"/>
                <a:gd name="T31" fmla="*/ 375 h 449"/>
                <a:gd name="T32" fmla="*/ 43 w 264"/>
                <a:gd name="T33" fmla="*/ 392 h 449"/>
                <a:gd name="T34" fmla="*/ 74 w 264"/>
                <a:gd name="T35" fmla="*/ 415 h 449"/>
                <a:gd name="T36" fmla="*/ 116 w 264"/>
                <a:gd name="T37" fmla="*/ 423 h 449"/>
                <a:gd name="T38" fmla="*/ 139 w 264"/>
                <a:gd name="T39" fmla="*/ 421 h 449"/>
                <a:gd name="T40" fmla="*/ 173 w 264"/>
                <a:gd name="T41" fmla="*/ 406 h 449"/>
                <a:gd name="T42" fmla="*/ 185 w 264"/>
                <a:gd name="T43" fmla="*/ 395 h 449"/>
                <a:gd name="T44" fmla="*/ 199 w 264"/>
                <a:gd name="T45" fmla="*/ 367 h 449"/>
                <a:gd name="T46" fmla="*/ 205 w 264"/>
                <a:gd name="T47" fmla="*/ 335 h 449"/>
                <a:gd name="T48" fmla="*/ 205 w 264"/>
                <a:gd name="T49" fmla="*/ 318 h 449"/>
                <a:gd name="T50" fmla="*/ 193 w 264"/>
                <a:gd name="T51" fmla="*/ 290 h 449"/>
                <a:gd name="T52" fmla="*/ 185 w 264"/>
                <a:gd name="T53" fmla="*/ 278 h 449"/>
                <a:gd name="T54" fmla="*/ 97 w 264"/>
                <a:gd name="T55" fmla="*/ 230 h 449"/>
                <a:gd name="T56" fmla="*/ 74 w 264"/>
                <a:gd name="T57" fmla="*/ 219 h 449"/>
                <a:gd name="T58" fmla="*/ 37 w 264"/>
                <a:gd name="T59" fmla="*/ 193 h 449"/>
                <a:gd name="T60" fmla="*/ 26 w 264"/>
                <a:gd name="T61" fmla="*/ 179 h 449"/>
                <a:gd name="T62" fmla="*/ 9 w 264"/>
                <a:gd name="T63" fmla="*/ 148 h 449"/>
                <a:gd name="T64" fmla="*/ 3 w 264"/>
                <a:gd name="T65" fmla="*/ 114 h 449"/>
                <a:gd name="T66" fmla="*/ 6 w 264"/>
                <a:gd name="T67" fmla="*/ 88 h 449"/>
                <a:gd name="T68" fmla="*/ 26 w 264"/>
                <a:gd name="T69" fmla="*/ 45 h 449"/>
                <a:gd name="T70" fmla="*/ 43 w 264"/>
                <a:gd name="T71" fmla="*/ 28 h 449"/>
                <a:gd name="T72" fmla="*/ 85 w 264"/>
                <a:gd name="T73" fmla="*/ 6 h 449"/>
                <a:gd name="T74" fmla="*/ 136 w 264"/>
                <a:gd name="T75" fmla="*/ 0 h 449"/>
                <a:gd name="T76" fmla="*/ 162 w 264"/>
                <a:gd name="T77" fmla="*/ 0 h 449"/>
                <a:gd name="T78" fmla="*/ 207 w 264"/>
                <a:gd name="T79" fmla="*/ 14 h 449"/>
                <a:gd name="T80" fmla="*/ 230 w 264"/>
                <a:gd name="T81" fmla="*/ 108 h 449"/>
                <a:gd name="T82" fmla="*/ 227 w 264"/>
                <a:gd name="T83" fmla="*/ 94 h 449"/>
                <a:gd name="T84" fmla="*/ 207 w 264"/>
                <a:gd name="T85" fmla="*/ 65 h 449"/>
                <a:gd name="T86" fmla="*/ 196 w 264"/>
                <a:gd name="T87" fmla="*/ 51 h 449"/>
                <a:gd name="T88" fmla="*/ 165 w 264"/>
                <a:gd name="T89" fmla="*/ 31 h 449"/>
                <a:gd name="T90" fmla="*/ 128 w 264"/>
                <a:gd name="T91" fmla="*/ 26 h 449"/>
                <a:gd name="T92" fmla="*/ 108 w 264"/>
                <a:gd name="T93" fmla="*/ 26 h 449"/>
                <a:gd name="T94" fmla="*/ 82 w 264"/>
                <a:gd name="T95" fmla="*/ 37 h 449"/>
                <a:gd name="T96" fmla="*/ 71 w 264"/>
                <a:gd name="T97" fmla="*/ 48 h 449"/>
                <a:gd name="T98" fmla="*/ 60 w 264"/>
                <a:gd name="T99" fmla="*/ 68 h 449"/>
                <a:gd name="T100" fmla="*/ 54 w 264"/>
                <a:gd name="T101" fmla="*/ 94 h 449"/>
                <a:gd name="T102" fmla="*/ 57 w 264"/>
                <a:gd name="T103" fmla="*/ 108 h 449"/>
                <a:gd name="T104" fmla="*/ 65 w 264"/>
                <a:gd name="T105" fmla="*/ 128 h 449"/>
                <a:gd name="T106" fmla="*/ 71 w 264"/>
                <a:gd name="T107" fmla="*/ 139 h 449"/>
                <a:gd name="T108" fmla="*/ 142 w 264"/>
                <a:gd name="T109" fmla="*/ 179 h 44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64" h="449">
                  <a:moveTo>
                    <a:pt x="142" y="179"/>
                  </a:moveTo>
                  <a:lnTo>
                    <a:pt x="142" y="179"/>
                  </a:lnTo>
                  <a:lnTo>
                    <a:pt x="210" y="216"/>
                  </a:lnTo>
                  <a:lnTo>
                    <a:pt x="230" y="233"/>
                  </a:lnTo>
                  <a:lnTo>
                    <a:pt x="247" y="253"/>
                  </a:lnTo>
                  <a:lnTo>
                    <a:pt x="256" y="267"/>
                  </a:lnTo>
                  <a:lnTo>
                    <a:pt x="261" y="281"/>
                  </a:lnTo>
                  <a:lnTo>
                    <a:pt x="264" y="298"/>
                  </a:lnTo>
                  <a:lnTo>
                    <a:pt x="264" y="318"/>
                  </a:lnTo>
                  <a:lnTo>
                    <a:pt x="261" y="347"/>
                  </a:lnTo>
                  <a:lnTo>
                    <a:pt x="253" y="369"/>
                  </a:lnTo>
                  <a:lnTo>
                    <a:pt x="239" y="392"/>
                  </a:lnTo>
                  <a:lnTo>
                    <a:pt x="222" y="412"/>
                  </a:lnTo>
                  <a:lnTo>
                    <a:pt x="199" y="429"/>
                  </a:lnTo>
                  <a:lnTo>
                    <a:pt x="173" y="440"/>
                  </a:lnTo>
                  <a:lnTo>
                    <a:pt x="148" y="446"/>
                  </a:lnTo>
                  <a:lnTo>
                    <a:pt x="122" y="449"/>
                  </a:lnTo>
                  <a:lnTo>
                    <a:pt x="88" y="446"/>
                  </a:lnTo>
                  <a:lnTo>
                    <a:pt x="60" y="440"/>
                  </a:lnTo>
                  <a:lnTo>
                    <a:pt x="34" y="429"/>
                  </a:lnTo>
                  <a:lnTo>
                    <a:pt x="3" y="415"/>
                  </a:lnTo>
                  <a:lnTo>
                    <a:pt x="0" y="318"/>
                  </a:lnTo>
                  <a:lnTo>
                    <a:pt x="9" y="338"/>
                  </a:lnTo>
                  <a:lnTo>
                    <a:pt x="17" y="358"/>
                  </a:lnTo>
                  <a:lnTo>
                    <a:pt x="28" y="375"/>
                  </a:lnTo>
                  <a:lnTo>
                    <a:pt x="43" y="392"/>
                  </a:lnTo>
                  <a:lnTo>
                    <a:pt x="57" y="406"/>
                  </a:lnTo>
                  <a:lnTo>
                    <a:pt x="74" y="415"/>
                  </a:lnTo>
                  <a:lnTo>
                    <a:pt x="94" y="421"/>
                  </a:lnTo>
                  <a:lnTo>
                    <a:pt x="116" y="423"/>
                  </a:lnTo>
                  <a:lnTo>
                    <a:pt x="139" y="421"/>
                  </a:lnTo>
                  <a:lnTo>
                    <a:pt x="156" y="415"/>
                  </a:lnTo>
                  <a:lnTo>
                    <a:pt x="173" y="406"/>
                  </a:lnTo>
                  <a:lnTo>
                    <a:pt x="185" y="395"/>
                  </a:lnTo>
                  <a:lnTo>
                    <a:pt x="193" y="381"/>
                  </a:lnTo>
                  <a:lnTo>
                    <a:pt x="199" y="367"/>
                  </a:lnTo>
                  <a:lnTo>
                    <a:pt x="205" y="352"/>
                  </a:lnTo>
                  <a:lnTo>
                    <a:pt x="205" y="335"/>
                  </a:lnTo>
                  <a:lnTo>
                    <a:pt x="205" y="318"/>
                  </a:lnTo>
                  <a:lnTo>
                    <a:pt x="199" y="301"/>
                  </a:lnTo>
                  <a:lnTo>
                    <a:pt x="193" y="290"/>
                  </a:lnTo>
                  <a:lnTo>
                    <a:pt x="185" y="278"/>
                  </a:lnTo>
                  <a:lnTo>
                    <a:pt x="153" y="259"/>
                  </a:lnTo>
                  <a:lnTo>
                    <a:pt x="97" y="230"/>
                  </a:lnTo>
                  <a:lnTo>
                    <a:pt x="74" y="219"/>
                  </a:lnTo>
                  <a:lnTo>
                    <a:pt x="54" y="205"/>
                  </a:lnTo>
                  <a:lnTo>
                    <a:pt x="37" y="193"/>
                  </a:lnTo>
                  <a:lnTo>
                    <a:pt x="26" y="179"/>
                  </a:lnTo>
                  <a:lnTo>
                    <a:pt x="14" y="165"/>
                  </a:lnTo>
                  <a:lnTo>
                    <a:pt x="9" y="148"/>
                  </a:lnTo>
                  <a:lnTo>
                    <a:pt x="3" y="131"/>
                  </a:lnTo>
                  <a:lnTo>
                    <a:pt x="3" y="114"/>
                  </a:lnTo>
                  <a:lnTo>
                    <a:pt x="6" y="88"/>
                  </a:lnTo>
                  <a:lnTo>
                    <a:pt x="11" y="65"/>
                  </a:lnTo>
                  <a:lnTo>
                    <a:pt x="26" y="45"/>
                  </a:lnTo>
                  <a:lnTo>
                    <a:pt x="43" y="28"/>
                  </a:lnTo>
                  <a:lnTo>
                    <a:pt x="65" y="17"/>
                  </a:lnTo>
                  <a:lnTo>
                    <a:pt x="85" y="6"/>
                  </a:lnTo>
                  <a:lnTo>
                    <a:pt x="111" y="0"/>
                  </a:lnTo>
                  <a:lnTo>
                    <a:pt x="136" y="0"/>
                  </a:lnTo>
                  <a:lnTo>
                    <a:pt x="162" y="0"/>
                  </a:lnTo>
                  <a:lnTo>
                    <a:pt x="185" y="6"/>
                  </a:lnTo>
                  <a:lnTo>
                    <a:pt x="207" y="14"/>
                  </a:lnTo>
                  <a:lnTo>
                    <a:pt x="227" y="23"/>
                  </a:lnTo>
                  <a:lnTo>
                    <a:pt x="230" y="108"/>
                  </a:lnTo>
                  <a:lnTo>
                    <a:pt x="227" y="94"/>
                  </a:lnTo>
                  <a:lnTo>
                    <a:pt x="219" y="80"/>
                  </a:lnTo>
                  <a:lnTo>
                    <a:pt x="207" y="65"/>
                  </a:lnTo>
                  <a:lnTo>
                    <a:pt x="196" y="51"/>
                  </a:lnTo>
                  <a:lnTo>
                    <a:pt x="182" y="40"/>
                  </a:lnTo>
                  <a:lnTo>
                    <a:pt x="165" y="31"/>
                  </a:lnTo>
                  <a:lnTo>
                    <a:pt x="148" y="28"/>
                  </a:lnTo>
                  <a:lnTo>
                    <a:pt x="128" y="26"/>
                  </a:lnTo>
                  <a:lnTo>
                    <a:pt x="108" y="26"/>
                  </a:lnTo>
                  <a:lnTo>
                    <a:pt x="94" y="31"/>
                  </a:lnTo>
                  <a:lnTo>
                    <a:pt x="82" y="37"/>
                  </a:lnTo>
                  <a:lnTo>
                    <a:pt x="71" y="48"/>
                  </a:lnTo>
                  <a:lnTo>
                    <a:pt x="65" y="57"/>
                  </a:lnTo>
                  <a:lnTo>
                    <a:pt x="60" y="68"/>
                  </a:lnTo>
                  <a:lnTo>
                    <a:pt x="57" y="82"/>
                  </a:lnTo>
                  <a:lnTo>
                    <a:pt x="54" y="94"/>
                  </a:lnTo>
                  <a:lnTo>
                    <a:pt x="57" y="108"/>
                  </a:lnTo>
                  <a:lnTo>
                    <a:pt x="60" y="119"/>
                  </a:lnTo>
                  <a:lnTo>
                    <a:pt x="65" y="128"/>
                  </a:lnTo>
                  <a:lnTo>
                    <a:pt x="71" y="139"/>
                  </a:lnTo>
                  <a:lnTo>
                    <a:pt x="99" y="156"/>
                  </a:lnTo>
                  <a:lnTo>
                    <a:pt x="142" y="17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800"/>
            </a:p>
          </p:txBody>
        </p:sp>
        <p:sp>
          <p:nvSpPr>
            <p:cNvPr id="6" name="Freeform 1705"/>
            <p:cNvSpPr>
              <a:spLocks noEditPoints="1"/>
            </p:cNvSpPr>
            <p:nvPr/>
          </p:nvSpPr>
          <p:spPr bwMode="auto">
            <a:xfrm>
              <a:off x="1900" y="3110"/>
              <a:ext cx="281" cy="310"/>
            </a:xfrm>
            <a:custGeom>
              <a:avLst/>
              <a:gdLst>
                <a:gd name="T0" fmla="*/ 142 w 281"/>
                <a:gd name="T1" fmla="*/ 0 h 310"/>
                <a:gd name="T2" fmla="*/ 184 w 281"/>
                <a:gd name="T3" fmla="*/ 6 h 310"/>
                <a:gd name="T4" fmla="*/ 218 w 281"/>
                <a:gd name="T5" fmla="*/ 23 h 310"/>
                <a:gd name="T6" fmla="*/ 235 w 281"/>
                <a:gd name="T7" fmla="*/ 34 h 310"/>
                <a:gd name="T8" fmla="*/ 258 w 281"/>
                <a:gd name="T9" fmla="*/ 63 h 310"/>
                <a:gd name="T10" fmla="*/ 267 w 281"/>
                <a:gd name="T11" fmla="*/ 80 h 310"/>
                <a:gd name="T12" fmla="*/ 278 w 281"/>
                <a:gd name="T13" fmla="*/ 117 h 310"/>
                <a:gd name="T14" fmla="*/ 281 w 281"/>
                <a:gd name="T15" fmla="*/ 156 h 310"/>
                <a:gd name="T16" fmla="*/ 281 w 281"/>
                <a:gd name="T17" fmla="*/ 174 h 310"/>
                <a:gd name="T18" fmla="*/ 272 w 281"/>
                <a:gd name="T19" fmla="*/ 210 h 310"/>
                <a:gd name="T20" fmla="*/ 264 w 281"/>
                <a:gd name="T21" fmla="*/ 230 h 310"/>
                <a:gd name="T22" fmla="*/ 241 w 281"/>
                <a:gd name="T23" fmla="*/ 262 h 310"/>
                <a:gd name="T24" fmla="*/ 213 w 281"/>
                <a:gd name="T25" fmla="*/ 290 h 310"/>
                <a:gd name="T26" fmla="*/ 196 w 281"/>
                <a:gd name="T27" fmla="*/ 299 h 310"/>
                <a:gd name="T28" fmla="*/ 159 w 281"/>
                <a:gd name="T29" fmla="*/ 310 h 310"/>
                <a:gd name="T30" fmla="*/ 139 w 281"/>
                <a:gd name="T31" fmla="*/ 310 h 310"/>
                <a:gd name="T32" fmla="*/ 93 w 281"/>
                <a:gd name="T33" fmla="*/ 304 h 310"/>
                <a:gd name="T34" fmla="*/ 65 w 281"/>
                <a:gd name="T35" fmla="*/ 293 h 310"/>
                <a:gd name="T36" fmla="*/ 45 w 281"/>
                <a:gd name="T37" fmla="*/ 273 h 310"/>
                <a:gd name="T38" fmla="*/ 34 w 281"/>
                <a:gd name="T39" fmla="*/ 264 h 310"/>
                <a:gd name="T40" fmla="*/ 8 w 281"/>
                <a:gd name="T41" fmla="*/ 213 h 310"/>
                <a:gd name="T42" fmla="*/ 0 w 281"/>
                <a:gd name="T43" fmla="*/ 156 h 310"/>
                <a:gd name="T44" fmla="*/ 0 w 281"/>
                <a:gd name="T45" fmla="*/ 137 h 310"/>
                <a:gd name="T46" fmla="*/ 8 w 281"/>
                <a:gd name="T47" fmla="*/ 100 h 310"/>
                <a:gd name="T48" fmla="*/ 17 w 281"/>
                <a:gd name="T49" fmla="*/ 80 h 310"/>
                <a:gd name="T50" fmla="*/ 37 w 281"/>
                <a:gd name="T51" fmla="*/ 49 h 310"/>
                <a:gd name="T52" fmla="*/ 68 w 281"/>
                <a:gd name="T53" fmla="*/ 23 h 310"/>
                <a:gd name="T54" fmla="*/ 82 w 281"/>
                <a:gd name="T55" fmla="*/ 12 h 310"/>
                <a:gd name="T56" fmla="*/ 122 w 281"/>
                <a:gd name="T57" fmla="*/ 0 h 310"/>
                <a:gd name="T58" fmla="*/ 142 w 281"/>
                <a:gd name="T59" fmla="*/ 0 h 310"/>
                <a:gd name="T60" fmla="*/ 136 w 281"/>
                <a:gd name="T61" fmla="*/ 23 h 310"/>
                <a:gd name="T62" fmla="*/ 99 w 281"/>
                <a:gd name="T63" fmla="*/ 34 h 310"/>
                <a:gd name="T64" fmla="*/ 76 w 281"/>
                <a:gd name="T65" fmla="*/ 66 h 310"/>
                <a:gd name="T66" fmla="*/ 68 w 281"/>
                <a:gd name="T67" fmla="*/ 85 h 310"/>
                <a:gd name="T68" fmla="*/ 57 w 281"/>
                <a:gd name="T69" fmla="*/ 131 h 310"/>
                <a:gd name="T70" fmla="*/ 57 w 281"/>
                <a:gd name="T71" fmla="*/ 159 h 310"/>
                <a:gd name="T72" fmla="*/ 65 w 281"/>
                <a:gd name="T73" fmla="*/ 210 h 310"/>
                <a:gd name="T74" fmla="*/ 82 w 281"/>
                <a:gd name="T75" fmla="*/ 250 h 310"/>
                <a:gd name="T76" fmla="*/ 96 w 281"/>
                <a:gd name="T77" fmla="*/ 267 h 310"/>
                <a:gd name="T78" fmla="*/ 128 w 281"/>
                <a:gd name="T79" fmla="*/ 284 h 310"/>
                <a:gd name="T80" fmla="*/ 145 w 281"/>
                <a:gd name="T81" fmla="*/ 284 h 310"/>
                <a:gd name="T82" fmla="*/ 179 w 281"/>
                <a:gd name="T83" fmla="*/ 273 h 310"/>
                <a:gd name="T84" fmla="*/ 204 w 281"/>
                <a:gd name="T85" fmla="*/ 245 h 310"/>
                <a:gd name="T86" fmla="*/ 213 w 281"/>
                <a:gd name="T87" fmla="*/ 225 h 310"/>
                <a:gd name="T88" fmla="*/ 224 w 281"/>
                <a:gd name="T89" fmla="*/ 179 h 310"/>
                <a:gd name="T90" fmla="*/ 224 w 281"/>
                <a:gd name="T91" fmla="*/ 151 h 310"/>
                <a:gd name="T92" fmla="*/ 210 w 281"/>
                <a:gd name="T93" fmla="*/ 85 h 310"/>
                <a:gd name="T94" fmla="*/ 199 w 281"/>
                <a:gd name="T95" fmla="*/ 60 h 310"/>
                <a:gd name="T96" fmla="*/ 182 w 281"/>
                <a:gd name="T97" fmla="*/ 40 h 310"/>
                <a:gd name="T98" fmla="*/ 162 w 281"/>
                <a:gd name="T99" fmla="*/ 29 h 310"/>
                <a:gd name="T100" fmla="*/ 136 w 281"/>
                <a:gd name="T101" fmla="*/ 23 h 31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81" h="310">
                  <a:moveTo>
                    <a:pt x="142" y="0"/>
                  </a:moveTo>
                  <a:lnTo>
                    <a:pt x="142" y="0"/>
                  </a:lnTo>
                  <a:lnTo>
                    <a:pt x="164" y="0"/>
                  </a:lnTo>
                  <a:lnTo>
                    <a:pt x="184" y="6"/>
                  </a:lnTo>
                  <a:lnTo>
                    <a:pt x="201" y="12"/>
                  </a:lnTo>
                  <a:lnTo>
                    <a:pt x="218" y="23"/>
                  </a:lnTo>
                  <a:lnTo>
                    <a:pt x="235" y="34"/>
                  </a:lnTo>
                  <a:lnTo>
                    <a:pt x="247" y="49"/>
                  </a:lnTo>
                  <a:lnTo>
                    <a:pt x="258" y="63"/>
                  </a:lnTo>
                  <a:lnTo>
                    <a:pt x="267" y="80"/>
                  </a:lnTo>
                  <a:lnTo>
                    <a:pt x="272" y="100"/>
                  </a:lnTo>
                  <a:lnTo>
                    <a:pt x="278" y="117"/>
                  </a:lnTo>
                  <a:lnTo>
                    <a:pt x="281" y="137"/>
                  </a:lnTo>
                  <a:lnTo>
                    <a:pt x="281" y="156"/>
                  </a:lnTo>
                  <a:lnTo>
                    <a:pt x="281" y="174"/>
                  </a:lnTo>
                  <a:lnTo>
                    <a:pt x="278" y="193"/>
                  </a:lnTo>
                  <a:lnTo>
                    <a:pt x="272" y="210"/>
                  </a:lnTo>
                  <a:lnTo>
                    <a:pt x="264" y="230"/>
                  </a:lnTo>
                  <a:lnTo>
                    <a:pt x="253" y="247"/>
                  </a:lnTo>
                  <a:lnTo>
                    <a:pt x="241" y="262"/>
                  </a:lnTo>
                  <a:lnTo>
                    <a:pt x="230" y="276"/>
                  </a:lnTo>
                  <a:lnTo>
                    <a:pt x="213" y="290"/>
                  </a:lnTo>
                  <a:lnTo>
                    <a:pt x="196" y="299"/>
                  </a:lnTo>
                  <a:lnTo>
                    <a:pt x="179" y="304"/>
                  </a:lnTo>
                  <a:lnTo>
                    <a:pt x="159" y="310"/>
                  </a:lnTo>
                  <a:lnTo>
                    <a:pt x="139" y="310"/>
                  </a:lnTo>
                  <a:lnTo>
                    <a:pt x="108" y="307"/>
                  </a:lnTo>
                  <a:lnTo>
                    <a:pt x="93" y="304"/>
                  </a:lnTo>
                  <a:lnTo>
                    <a:pt x="79" y="299"/>
                  </a:lnTo>
                  <a:lnTo>
                    <a:pt x="65" y="293"/>
                  </a:lnTo>
                  <a:lnTo>
                    <a:pt x="54" y="284"/>
                  </a:lnTo>
                  <a:lnTo>
                    <a:pt x="45" y="273"/>
                  </a:lnTo>
                  <a:lnTo>
                    <a:pt x="34" y="264"/>
                  </a:lnTo>
                  <a:lnTo>
                    <a:pt x="20" y="239"/>
                  </a:lnTo>
                  <a:lnTo>
                    <a:pt x="8" y="213"/>
                  </a:lnTo>
                  <a:lnTo>
                    <a:pt x="0" y="185"/>
                  </a:lnTo>
                  <a:lnTo>
                    <a:pt x="0" y="156"/>
                  </a:lnTo>
                  <a:lnTo>
                    <a:pt x="0" y="137"/>
                  </a:lnTo>
                  <a:lnTo>
                    <a:pt x="3" y="117"/>
                  </a:lnTo>
                  <a:lnTo>
                    <a:pt x="8" y="100"/>
                  </a:lnTo>
                  <a:lnTo>
                    <a:pt x="17" y="80"/>
                  </a:lnTo>
                  <a:lnTo>
                    <a:pt x="25" y="63"/>
                  </a:lnTo>
                  <a:lnTo>
                    <a:pt x="37" y="49"/>
                  </a:lnTo>
                  <a:lnTo>
                    <a:pt x="51" y="34"/>
                  </a:lnTo>
                  <a:lnTo>
                    <a:pt x="68" y="23"/>
                  </a:lnTo>
                  <a:lnTo>
                    <a:pt x="82" y="12"/>
                  </a:lnTo>
                  <a:lnTo>
                    <a:pt x="102" y="6"/>
                  </a:lnTo>
                  <a:lnTo>
                    <a:pt x="122" y="0"/>
                  </a:lnTo>
                  <a:lnTo>
                    <a:pt x="142" y="0"/>
                  </a:lnTo>
                  <a:close/>
                  <a:moveTo>
                    <a:pt x="136" y="23"/>
                  </a:moveTo>
                  <a:lnTo>
                    <a:pt x="136" y="23"/>
                  </a:lnTo>
                  <a:lnTo>
                    <a:pt x="116" y="26"/>
                  </a:lnTo>
                  <a:lnTo>
                    <a:pt x="99" y="34"/>
                  </a:lnTo>
                  <a:lnTo>
                    <a:pt x="88" y="49"/>
                  </a:lnTo>
                  <a:lnTo>
                    <a:pt x="76" y="66"/>
                  </a:lnTo>
                  <a:lnTo>
                    <a:pt x="68" y="85"/>
                  </a:lnTo>
                  <a:lnTo>
                    <a:pt x="62" y="108"/>
                  </a:lnTo>
                  <a:lnTo>
                    <a:pt x="57" y="131"/>
                  </a:lnTo>
                  <a:lnTo>
                    <a:pt x="57" y="159"/>
                  </a:lnTo>
                  <a:lnTo>
                    <a:pt x="59" y="185"/>
                  </a:lnTo>
                  <a:lnTo>
                    <a:pt x="65" y="210"/>
                  </a:lnTo>
                  <a:lnTo>
                    <a:pt x="74" y="230"/>
                  </a:lnTo>
                  <a:lnTo>
                    <a:pt x="82" y="250"/>
                  </a:lnTo>
                  <a:lnTo>
                    <a:pt x="96" y="267"/>
                  </a:lnTo>
                  <a:lnTo>
                    <a:pt x="110" y="279"/>
                  </a:lnTo>
                  <a:lnTo>
                    <a:pt x="128" y="284"/>
                  </a:lnTo>
                  <a:lnTo>
                    <a:pt x="145" y="284"/>
                  </a:lnTo>
                  <a:lnTo>
                    <a:pt x="164" y="282"/>
                  </a:lnTo>
                  <a:lnTo>
                    <a:pt x="179" y="273"/>
                  </a:lnTo>
                  <a:lnTo>
                    <a:pt x="193" y="262"/>
                  </a:lnTo>
                  <a:lnTo>
                    <a:pt x="204" y="245"/>
                  </a:lnTo>
                  <a:lnTo>
                    <a:pt x="213" y="225"/>
                  </a:lnTo>
                  <a:lnTo>
                    <a:pt x="218" y="202"/>
                  </a:lnTo>
                  <a:lnTo>
                    <a:pt x="224" y="179"/>
                  </a:lnTo>
                  <a:lnTo>
                    <a:pt x="224" y="151"/>
                  </a:lnTo>
                  <a:lnTo>
                    <a:pt x="218" y="117"/>
                  </a:lnTo>
                  <a:lnTo>
                    <a:pt x="210" y="85"/>
                  </a:lnTo>
                  <a:lnTo>
                    <a:pt x="199" y="60"/>
                  </a:lnTo>
                  <a:lnTo>
                    <a:pt x="182" y="40"/>
                  </a:lnTo>
                  <a:lnTo>
                    <a:pt x="173" y="31"/>
                  </a:lnTo>
                  <a:lnTo>
                    <a:pt x="162" y="29"/>
                  </a:lnTo>
                  <a:lnTo>
                    <a:pt x="150" y="23"/>
                  </a:lnTo>
                  <a:lnTo>
                    <a:pt x="136" y="2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800"/>
            </a:p>
          </p:txBody>
        </p:sp>
        <p:sp>
          <p:nvSpPr>
            <p:cNvPr id="7" name="Freeform 1706"/>
            <p:cNvSpPr>
              <a:spLocks/>
            </p:cNvSpPr>
            <p:nvPr/>
          </p:nvSpPr>
          <p:spPr bwMode="auto">
            <a:xfrm>
              <a:off x="2493" y="3059"/>
              <a:ext cx="182" cy="361"/>
            </a:xfrm>
            <a:custGeom>
              <a:avLst/>
              <a:gdLst>
                <a:gd name="T0" fmla="*/ 86 w 182"/>
                <a:gd name="T1" fmla="*/ 0 h 361"/>
                <a:gd name="T2" fmla="*/ 86 w 182"/>
                <a:gd name="T3" fmla="*/ 60 h 361"/>
                <a:gd name="T4" fmla="*/ 174 w 182"/>
                <a:gd name="T5" fmla="*/ 60 h 361"/>
                <a:gd name="T6" fmla="*/ 151 w 182"/>
                <a:gd name="T7" fmla="*/ 85 h 361"/>
                <a:gd name="T8" fmla="*/ 83 w 182"/>
                <a:gd name="T9" fmla="*/ 85 h 361"/>
                <a:gd name="T10" fmla="*/ 83 w 182"/>
                <a:gd name="T11" fmla="*/ 267 h 361"/>
                <a:gd name="T12" fmla="*/ 83 w 182"/>
                <a:gd name="T13" fmla="*/ 267 h 361"/>
                <a:gd name="T14" fmla="*/ 83 w 182"/>
                <a:gd name="T15" fmla="*/ 284 h 361"/>
                <a:gd name="T16" fmla="*/ 86 w 182"/>
                <a:gd name="T17" fmla="*/ 296 h 361"/>
                <a:gd name="T18" fmla="*/ 91 w 182"/>
                <a:gd name="T19" fmla="*/ 307 h 361"/>
                <a:gd name="T20" fmla="*/ 97 w 182"/>
                <a:gd name="T21" fmla="*/ 318 h 361"/>
                <a:gd name="T22" fmla="*/ 105 w 182"/>
                <a:gd name="T23" fmla="*/ 324 h 361"/>
                <a:gd name="T24" fmla="*/ 117 w 182"/>
                <a:gd name="T25" fmla="*/ 330 h 361"/>
                <a:gd name="T26" fmla="*/ 128 w 182"/>
                <a:gd name="T27" fmla="*/ 333 h 361"/>
                <a:gd name="T28" fmla="*/ 142 w 182"/>
                <a:gd name="T29" fmla="*/ 335 h 361"/>
                <a:gd name="T30" fmla="*/ 142 w 182"/>
                <a:gd name="T31" fmla="*/ 335 h 361"/>
                <a:gd name="T32" fmla="*/ 157 w 182"/>
                <a:gd name="T33" fmla="*/ 333 h 361"/>
                <a:gd name="T34" fmla="*/ 165 w 182"/>
                <a:gd name="T35" fmla="*/ 330 h 361"/>
                <a:gd name="T36" fmla="*/ 165 w 182"/>
                <a:gd name="T37" fmla="*/ 330 h 361"/>
                <a:gd name="T38" fmla="*/ 182 w 182"/>
                <a:gd name="T39" fmla="*/ 318 h 361"/>
                <a:gd name="T40" fmla="*/ 182 w 182"/>
                <a:gd name="T41" fmla="*/ 318 h 361"/>
                <a:gd name="T42" fmla="*/ 182 w 182"/>
                <a:gd name="T43" fmla="*/ 324 h 361"/>
                <a:gd name="T44" fmla="*/ 179 w 182"/>
                <a:gd name="T45" fmla="*/ 333 h 361"/>
                <a:gd name="T46" fmla="*/ 162 w 182"/>
                <a:gd name="T47" fmla="*/ 347 h 361"/>
                <a:gd name="T48" fmla="*/ 162 w 182"/>
                <a:gd name="T49" fmla="*/ 347 h 361"/>
                <a:gd name="T50" fmla="*/ 154 w 182"/>
                <a:gd name="T51" fmla="*/ 352 h 361"/>
                <a:gd name="T52" fmla="*/ 142 w 182"/>
                <a:gd name="T53" fmla="*/ 358 h 361"/>
                <a:gd name="T54" fmla="*/ 131 w 182"/>
                <a:gd name="T55" fmla="*/ 361 h 361"/>
                <a:gd name="T56" fmla="*/ 117 w 182"/>
                <a:gd name="T57" fmla="*/ 361 h 361"/>
                <a:gd name="T58" fmla="*/ 117 w 182"/>
                <a:gd name="T59" fmla="*/ 361 h 361"/>
                <a:gd name="T60" fmla="*/ 100 w 182"/>
                <a:gd name="T61" fmla="*/ 361 h 361"/>
                <a:gd name="T62" fmla="*/ 83 w 182"/>
                <a:gd name="T63" fmla="*/ 355 h 361"/>
                <a:gd name="T64" fmla="*/ 66 w 182"/>
                <a:gd name="T65" fmla="*/ 347 h 361"/>
                <a:gd name="T66" fmla="*/ 54 w 182"/>
                <a:gd name="T67" fmla="*/ 335 h 361"/>
                <a:gd name="T68" fmla="*/ 54 w 182"/>
                <a:gd name="T69" fmla="*/ 335 h 361"/>
                <a:gd name="T70" fmla="*/ 43 w 182"/>
                <a:gd name="T71" fmla="*/ 324 h 361"/>
                <a:gd name="T72" fmla="*/ 34 w 182"/>
                <a:gd name="T73" fmla="*/ 307 h 361"/>
                <a:gd name="T74" fmla="*/ 29 w 182"/>
                <a:gd name="T75" fmla="*/ 290 h 361"/>
                <a:gd name="T76" fmla="*/ 29 w 182"/>
                <a:gd name="T77" fmla="*/ 267 h 361"/>
                <a:gd name="T78" fmla="*/ 29 w 182"/>
                <a:gd name="T79" fmla="*/ 85 h 361"/>
                <a:gd name="T80" fmla="*/ 0 w 182"/>
                <a:gd name="T81" fmla="*/ 85 h 361"/>
                <a:gd name="T82" fmla="*/ 86 w 182"/>
                <a:gd name="T83" fmla="*/ 0 h 361"/>
                <a:gd name="T84" fmla="*/ 86 w 182"/>
                <a:gd name="T85" fmla="*/ 0 h 3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82" h="361">
                  <a:moveTo>
                    <a:pt x="86" y="0"/>
                  </a:moveTo>
                  <a:lnTo>
                    <a:pt x="86" y="60"/>
                  </a:lnTo>
                  <a:lnTo>
                    <a:pt x="174" y="60"/>
                  </a:lnTo>
                  <a:lnTo>
                    <a:pt x="151" y="85"/>
                  </a:lnTo>
                  <a:lnTo>
                    <a:pt x="83" y="85"/>
                  </a:lnTo>
                  <a:lnTo>
                    <a:pt x="83" y="267"/>
                  </a:lnTo>
                  <a:lnTo>
                    <a:pt x="83" y="284"/>
                  </a:lnTo>
                  <a:lnTo>
                    <a:pt x="86" y="296"/>
                  </a:lnTo>
                  <a:lnTo>
                    <a:pt x="91" y="307"/>
                  </a:lnTo>
                  <a:lnTo>
                    <a:pt x="97" y="318"/>
                  </a:lnTo>
                  <a:lnTo>
                    <a:pt x="105" y="324"/>
                  </a:lnTo>
                  <a:lnTo>
                    <a:pt x="117" y="330"/>
                  </a:lnTo>
                  <a:lnTo>
                    <a:pt x="128" y="333"/>
                  </a:lnTo>
                  <a:lnTo>
                    <a:pt x="142" y="335"/>
                  </a:lnTo>
                  <a:lnTo>
                    <a:pt x="157" y="333"/>
                  </a:lnTo>
                  <a:lnTo>
                    <a:pt x="165" y="330"/>
                  </a:lnTo>
                  <a:lnTo>
                    <a:pt x="182" y="318"/>
                  </a:lnTo>
                  <a:lnTo>
                    <a:pt x="182" y="324"/>
                  </a:lnTo>
                  <a:lnTo>
                    <a:pt x="179" y="333"/>
                  </a:lnTo>
                  <a:lnTo>
                    <a:pt x="162" y="347"/>
                  </a:lnTo>
                  <a:lnTo>
                    <a:pt x="154" y="352"/>
                  </a:lnTo>
                  <a:lnTo>
                    <a:pt x="142" y="358"/>
                  </a:lnTo>
                  <a:lnTo>
                    <a:pt x="131" y="361"/>
                  </a:lnTo>
                  <a:lnTo>
                    <a:pt x="117" y="361"/>
                  </a:lnTo>
                  <a:lnTo>
                    <a:pt x="100" y="361"/>
                  </a:lnTo>
                  <a:lnTo>
                    <a:pt x="83" y="355"/>
                  </a:lnTo>
                  <a:lnTo>
                    <a:pt x="66" y="347"/>
                  </a:lnTo>
                  <a:lnTo>
                    <a:pt x="54" y="335"/>
                  </a:lnTo>
                  <a:lnTo>
                    <a:pt x="43" y="324"/>
                  </a:lnTo>
                  <a:lnTo>
                    <a:pt x="34" y="307"/>
                  </a:lnTo>
                  <a:lnTo>
                    <a:pt x="29" y="290"/>
                  </a:lnTo>
                  <a:lnTo>
                    <a:pt x="29" y="267"/>
                  </a:lnTo>
                  <a:lnTo>
                    <a:pt x="29" y="85"/>
                  </a:lnTo>
                  <a:lnTo>
                    <a:pt x="0" y="85"/>
                  </a:lnTo>
                  <a:lnTo>
                    <a:pt x="86"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800"/>
            </a:p>
          </p:txBody>
        </p:sp>
        <p:sp>
          <p:nvSpPr>
            <p:cNvPr id="8" name="Freeform 1707"/>
            <p:cNvSpPr>
              <a:spLocks/>
            </p:cNvSpPr>
            <p:nvPr/>
          </p:nvSpPr>
          <p:spPr bwMode="auto">
            <a:xfrm>
              <a:off x="2695" y="2971"/>
              <a:ext cx="290" cy="443"/>
            </a:xfrm>
            <a:custGeom>
              <a:avLst/>
              <a:gdLst>
                <a:gd name="T0" fmla="*/ 176 w 290"/>
                <a:gd name="T1" fmla="*/ 139 h 443"/>
                <a:gd name="T2" fmla="*/ 213 w 290"/>
                <a:gd name="T3" fmla="*/ 145 h 443"/>
                <a:gd name="T4" fmla="*/ 244 w 290"/>
                <a:gd name="T5" fmla="*/ 162 h 443"/>
                <a:gd name="T6" fmla="*/ 256 w 290"/>
                <a:gd name="T7" fmla="*/ 176 h 443"/>
                <a:gd name="T8" fmla="*/ 270 w 290"/>
                <a:gd name="T9" fmla="*/ 207 h 443"/>
                <a:gd name="T10" fmla="*/ 273 w 290"/>
                <a:gd name="T11" fmla="*/ 421 h 443"/>
                <a:gd name="T12" fmla="*/ 273 w 290"/>
                <a:gd name="T13" fmla="*/ 429 h 443"/>
                <a:gd name="T14" fmla="*/ 276 w 290"/>
                <a:gd name="T15" fmla="*/ 435 h 443"/>
                <a:gd name="T16" fmla="*/ 199 w 290"/>
                <a:gd name="T17" fmla="*/ 443 h 443"/>
                <a:gd name="T18" fmla="*/ 207 w 290"/>
                <a:gd name="T19" fmla="*/ 438 h 443"/>
                <a:gd name="T20" fmla="*/ 216 w 290"/>
                <a:gd name="T21" fmla="*/ 426 h 443"/>
                <a:gd name="T22" fmla="*/ 216 w 290"/>
                <a:gd name="T23" fmla="*/ 250 h 443"/>
                <a:gd name="T24" fmla="*/ 216 w 290"/>
                <a:gd name="T25" fmla="*/ 233 h 443"/>
                <a:gd name="T26" fmla="*/ 207 w 290"/>
                <a:gd name="T27" fmla="*/ 207 h 443"/>
                <a:gd name="T28" fmla="*/ 202 w 290"/>
                <a:gd name="T29" fmla="*/ 196 h 443"/>
                <a:gd name="T30" fmla="*/ 179 w 290"/>
                <a:gd name="T31" fmla="*/ 182 h 443"/>
                <a:gd name="T32" fmla="*/ 148 w 290"/>
                <a:gd name="T33" fmla="*/ 176 h 443"/>
                <a:gd name="T34" fmla="*/ 128 w 290"/>
                <a:gd name="T35" fmla="*/ 179 h 443"/>
                <a:gd name="T36" fmla="*/ 108 w 290"/>
                <a:gd name="T37" fmla="*/ 188 h 443"/>
                <a:gd name="T38" fmla="*/ 77 w 290"/>
                <a:gd name="T39" fmla="*/ 210 h 443"/>
                <a:gd name="T40" fmla="*/ 77 w 290"/>
                <a:gd name="T41" fmla="*/ 421 h 443"/>
                <a:gd name="T42" fmla="*/ 82 w 290"/>
                <a:gd name="T43" fmla="*/ 432 h 443"/>
                <a:gd name="T44" fmla="*/ 88 w 290"/>
                <a:gd name="T45" fmla="*/ 438 h 443"/>
                <a:gd name="T46" fmla="*/ 6 w 290"/>
                <a:gd name="T47" fmla="*/ 443 h 443"/>
                <a:gd name="T48" fmla="*/ 11 w 290"/>
                <a:gd name="T49" fmla="*/ 438 h 443"/>
                <a:gd name="T50" fmla="*/ 20 w 290"/>
                <a:gd name="T51" fmla="*/ 426 h 443"/>
                <a:gd name="T52" fmla="*/ 20 w 290"/>
                <a:gd name="T53" fmla="*/ 40 h 443"/>
                <a:gd name="T54" fmla="*/ 20 w 290"/>
                <a:gd name="T55" fmla="*/ 31 h 443"/>
                <a:gd name="T56" fmla="*/ 17 w 290"/>
                <a:gd name="T57" fmla="*/ 23 h 443"/>
                <a:gd name="T58" fmla="*/ 77 w 290"/>
                <a:gd name="T59" fmla="*/ 0 h 443"/>
                <a:gd name="T60" fmla="*/ 77 w 290"/>
                <a:gd name="T61" fmla="*/ 185 h 443"/>
                <a:gd name="T62" fmla="*/ 128 w 290"/>
                <a:gd name="T63" fmla="*/ 151 h 443"/>
                <a:gd name="T64" fmla="*/ 176 w 290"/>
                <a:gd name="T65" fmla="*/ 139 h 4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90" h="443">
                  <a:moveTo>
                    <a:pt x="176" y="139"/>
                  </a:moveTo>
                  <a:lnTo>
                    <a:pt x="176" y="139"/>
                  </a:lnTo>
                  <a:lnTo>
                    <a:pt x="193" y="139"/>
                  </a:lnTo>
                  <a:lnTo>
                    <a:pt x="213" y="145"/>
                  </a:lnTo>
                  <a:lnTo>
                    <a:pt x="230" y="153"/>
                  </a:lnTo>
                  <a:lnTo>
                    <a:pt x="244" y="162"/>
                  </a:lnTo>
                  <a:lnTo>
                    <a:pt x="256" y="176"/>
                  </a:lnTo>
                  <a:lnTo>
                    <a:pt x="264" y="190"/>
                  </a:lnTo>
                  <a:lnTo>
                    <a:pt x="270" y="207"/>
                  </a:lnTo>
                  <a:lnTo>
                    <a:pt x="273" y="227"/>
                  </a:lnTo>
                  <a:lnTo>
                    <a:pt x="273" y="421"/>
                  </a:lnTo>
                  <a:lnTo>
                    <a:pt x="273" y="429"/>
                  </a:lnTo>
                  <a:lnTo>
                    <a:pt x="276" y="435"/>
                  </a:lnTo>
                  <a:lnTo>
                    <a:pt x="290" y="443"/>
                  </a:lnTo>
                  <a:lnTo>
                    <a:pt x="199" y="443"/>
                  </a:lnTo>
                  <a:lnTo>
                    <a:pt x="207" y="438"/>
                  </a:lnTo>
                  <a:lnTo>
                    <a:pt x="213" y="432"/>
                  </a:lnTo>
                  <a:lnTo>
                    <a:pt x="216" y="426"/>
                  </a:lnTo>
                  <a:lnTo>
                    <a:pt x="216" y="421"/>
                  </a:lnTo>
                  <a:lnTo>
                    <a:pt x="216" y="250"/>
                  </a:lnTo>
                  <a:lnTo>
                    <a:pt x="216" y="233"/>
                  </a:lnTo>
                  <a:lnTo>
                    <a:pt x="213" y="219"/>
                  </a:lnTo>
                  <a:lnTo>
                    <a:pt x="207" y="207"/>
                  </a:lnTo>
                  <a:lnTo>
                    <a:pt x="202" y="196"/>
                  </a:lnTo>
                  <a:lnTo>
                    <a:pt x="190" y="188"/>
                  </a:lnTo>
                  <a:lnTo>
                    <a:pt x="179" y="182"/>
                  </a:lnTo>
                  <a:lnTo>
                    <a:pt x="165" y="179"/>
                  </a:lnTo>
                  <a:lnTo>
                    <a:pt x="148" y="176"/>
                  </a:lnTo>
                  <a:lnTo>
                    <a:pt x="128" y="179"/>
                  </a:lnTo>
                  <a:lnTo>
                    <a:pt x="108" y="188"/>
                  </a:lnTo>
                  <a:lnTo>
                    <a:pt x="91" y="196"/>
                  </a:lnTo>
                  <a:lnTo>
                    <a:pt x="77" y="210"/>
                  </a:lnTo>
                  <a:lnTo>
                    <a:pt x="77" y="421"/>
                  </a:lnTo>
                  <a:lnTo>
                    <a:pt x="80" y="426"/>
                  </a:lnTo>
                  <a:lnTo>
                    <a:pt x="82" y="432"/>
                  </a:lnTo>
                  <a:lnTo>
                    <a:pt x="88" y="438"/>
                  </a:lnTo>
                  <a:lnTo>
                    <a:pt x="97" y="443"/>
                  </a:lnTo>
                  <a:lnTo>
                    <a:pt x="6" y="443"/>
                  </a:lnTo>
                  <a:lnTo>
                    <a:pt x="11" y="438"/>
                  </a:lnTo>
                  <a:lnTo>
                    <a:pt x="17" y="432"/>
                  </a:lnTo>
                  <a:lnTo>
                    <a:pt x="20" y="426"/>
                  </a:lnTo>
                  <a:lnTo>
                    <a:pt x="20" y="421"/>
                  </a:lnTo>
                  <a:lnTo>
                    <a:pt x="20" y="40"/>
                  </a:lnTo>
                  <a:lnTo>
                    <a:pt x="20" y="31"/>
                  </a:lnTo>
                  <a:lnTo>
                    <a:pt x="17" y="23"/>
                  </a:lnTo>
                  <a:lnTo>
                    <a:pt x="0" y="14"/>
                  </a:lnTo>
                  <a:lnTo>
                    <a:pt x="77" y="0"/>
                  </a:lnTo>
                  <a:lnTo>
                    <a:pt x="77" y="185"/>
                  </a:lnTo>
                  <a:lnTo>
                    <a:pt x="102" y="165"/>
                  </a:lnTo>
                  <a:lnTo>
                    <a:pt x="128" y="151"/>
                  </a:lnTo>
                  <a:lnTo>
                    <a:pt x="153" y="142"/>
                  </a:lnTo>
                  <a:lnTo>
                    <a:pt x="176" y="13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800"/>
            </a:p>
          </p:txBody>
        </p:sp>
        <p:sp>
          <p:nvSpPr>
            <p:cNvPr id="9" name="Freeform 1708"/>
            <p:cNvSpPr>
              <a:spLocks/>
            </p:cNvSpPr>
            <p:nvPr/>
          </p:nvSpPr>
          <p:spPr bwMode="auto">
            <a:xfrm>
              <a:off x="3274" y="3110"/>
              <a:ext cx="475" cy="304"/>
            </a:xfrm>
            <a:custGeom>
              <a:avLst/>
              <a:gdLst>
                <a:gd name="T0" fmla="*/ 364 w 475"/>
                <a:gd name="T1" fmla="*/ 0 h 304"/>
                <a:gd name="T2" fmla="*/ 398 w 475"/>
                <a:gd name="T3" fmla="*/ 6 h 304"/>
                <a:gd name="T4" fmla="*/ 429 w 475"/>
                <a:gd name="T5" fmla="*/ 23 h 304"/>
                <a:gd name="T6" fmla="*/ 444 w 475"/>
                <a:gd name="T7" fmla="*/ 37 h 304"/>
                <a:gd name="T8" fmla="*/ 458 w 475"/>
                <a:gd name="T9" fmla="*/ 68 h 304"/>
                <a:gd name="T10" fmla="*/ 458 w 475"/>
                <a:gd name="T11" fmla="*/ 282 h 304"/>
                <a:gd name="T12" fmla="*/ 461 w 475"/>
                <a:gd name="T13" fmla="*/ 287 h 304"/>
                <a:gd name="T14" fmla="*/ 463 w 475"/>
                <a:gd name="T15" fmla="*/ 293 h 304"/>
                <a:gd name="T16" fmla="*/ 387 w 475"/>
                <a:gd name="T17" fmla="*/ 304 h 304"/>
                <a:gd name="T18" fmla="*/ 392 w 475"/>
                <a:gd name="T19" fmla="*/ 299 h 304"/>
                <a:gd name="T20" fmla="*/ 404 w 475"/>
                <a:gd name="T21" fmla="*/ 287 h 304"/>
                <a:gd name="T22" fmla="*/ 404 w 475"/>
                <a:gd name="T23" fmla="*/ 108 h 304"/>
                <a:gd name="T24" fmla="*/ 404 w 475"/>
                <a:gd name="T25" fmla="*/ 91 h 304"/>
                <a:gd name="T26" fmla="*/ 395 w 475"/>
                <a:gd name="T27" fmla="*/ 66 h 304"/>
                <a:gd name="T28" fmla="*/ 387 w 475"/>
                <a:gd name="T29" fmla="*/ 57 h 304"/>
                <a:gd name="T30" fmla="*/ 367 w 475"/>
                <a:gd name="T31" fmla="*/ 43 h 304"/>
                <a:gd name="T32" fmla="*/ 336 w 475"/>
                <a:gd name="T33" fmla="*/ 37 h 304"/>
                <a:gd name="T34" fmla="*/ 316 w 475"/>
                <a:gd name="T35" fmla="*/ 40 h 304"/>
                <a:gd name="T36" fmla="*/ 282 w 475"/>
                <a:gd name="T37" fmla="*/ 60 h 304"/>
                <a:gd name="T38" fmla="*/ 267 w 475"/>
                <a:gd name="T39" fmla="*/ 77 h 304"/>
                <a:gd name="T40" fmla="*/ 267 w 475"/>
                <a:gd name="T41" fmla="*/ 282 h 304"/>
                <a:gd name="T42" fmla="*/ 270 w 475"/>
                <a:gd name="T43" fmla="*/ 287 h 304"/>
                <a:gd name="T44" fmla="*/ 273 w 475"/>
                <a:gd name="T45" fmla="*/ 293 h 304"/>
                <a:gd name="T46" fmla="*/ 194 w 475"/>
                <a:gd name="T47" fmla="*/ 304 h 304"/>
                <a:gd name="T48" fmla="*/ 202 w 475"/>
                <a:gd name="T49" fmla="*/ 299 h 304"/>
                <a:gd name="T50" fmla="*/ 211 w 475"/>
                <a:gd name="T51" fmla="*/ 287 h 304"/>
                <a:gd name="T52" fmla="*/ 211 w 475"/>
                <a:gd name="T53" fmla="*/ 105 h 304"/>
                <a:gd name="T54" fmla="*/ 211 w 475"/>
                <a:gd name="T55" fmla="*/ 88 h 304"/>
                <a:gd name="T56" fmla="*/ 202 w 475"/>
                <a:gd name="T57" fmla="*/ 63 h 304"/>
                <a:gd name="T58" fmla="*/ 185 w 475"/>
                <a:gd name="T59" fmla="*/ 46 h 304"/>
                <a:gd name="T60" fmla="*/ 160 w 475"/>
                <a:gd name="T61" fmla="*/ 37 h 304"/>
                <a:gd name="T62" fmla="*/ 145 w 475"/>
                <a:gd name="T63" fmla="*/ 37 h 304"/>
                <a:gd name="T64" fmla="*/ 108 w 475"/>
                <a:gd name="T65" fmla="*/ 46 h 304"/>
                <a:gd name="T66" fmla="*/ 80 w 475"/>
                <a:gd name="T67" fmla="*/ 68 h 304"/>
                <a:gd name="T68" fmla="*/ 80 w 475"/>
                <a:gd name="T69" fmla="*/ 282 h 304"/>
                <a:gd name="T70" fmla="*/ 83 w 475"/>
                <a:gd name="T71" fmla="*/ 293 h 304"/>
                <a:gd name="T72" fmla="*/ 97 w 475"/>
                <a:gd name="T73" fmla="*/ 304 h 304"/>
                <a:gd name="T74" fmla="*/ 6 w 475"/>
                <a:gd name="T75" fmla="*/ 304 h 304"/>
                <a:gd name="T76" fmla="*/ 20 w 475"/>
                <a:gd name="T77" fmla="*/ 293 h 304"/>
                <a:gd name="T78" fmla="*/ 23 w 475"/>
                <a:gd name="T79" fmla="*/ 282 h 304"/>
                <a:gd name="T80" fmla="*/ 23 w 475"/>
                <a:gd name="T81" fmla="*/ 40 h 304"/>
                <a:gd name="T82" fmla="*/ 18 w 475"/>
                <a:gd name="T83" fmla="*/ 23 h 304"/>
                <a:gd name="T84" fmla="*/ 9 w 475"/>
                <a:gd name="T85" fmla="*/ 17 h 304"/>
                <a:gd name="T86" fmla="*/ 80 w 475"/>
                <a:gd name="T87" fmla="*/ 0 h 304"/>
                <a:gd name="T88" fmla="*/ 80 w 475"/>
                <a:gd name="T89" fmla="*/ 43 h 304"/>
                <a:gd name="T90" fmla="*/ 123 w 475"/>
                <a:gd name="T91" fmla="*/ 14 h 304"/>
                <a:gd name="T92" fmla="*/ 134 w 475"/>
                <a:gd name="T93" fmla="*/ 9 h 304"/>
                <a:gd name="T94" fmla="*/ 160 w 475"/>
                <a:gd name="T95" fmla="*/ 0 h 304"/>
                <a:gd name="T96" fmla="*/ 174 w 475"/>
                <a:gd name="T97" fmla="*/ 0 h 304"/>
                <a:gd name="T98" fmla="*/ 202 w 475"/>
                <a:gd name="T99" fmla="*/ 3 h 304"/>
                <a:gd name="T100" fmla="*/ 228 w 475"/>
                <a:gd name="T101" fmla="*/ 14 h 304"/>
                <a:gd name="T102" fmla="*/ 239 w 475"/>
                <a:gd name="T103" fmla="*/ 23 h 304"/>
                <a:gd name="T104" fmla="*/ 256 w 475"/>
                <a:gd name="T105" fmla="*/ 43 h 304"/>
                <a:gd name="T106" fmla="*/ 262 w 475"/>
                <a:gd name="T107" fmla="*/ 57 h 304"/>
                <a:gd name="T108" fmla="*/ 307 w 475"/>
                <a:gd name="T109" fmla="*/ 17 h 304"/>
                <a:gd name="T110" fmla="*/ 321 w 475"/>
                <a:gd name="T111" fmla="*/ 9 h 304"/>
                <a:gd name="T112" fmla="*/ 350 w 475"/>
                <a:gd name="T113" fmla="*/ 0 h 304"/>
                <a:gd name="T114" fmla="*/ 364 w 475"/>
                <a:gd name="T115" fmla="*/ 0 h 3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75" h="304">
                  <a:moveTo>
                    <a:pt x="364" y="0"/>
                  </a:moveTo>
                  <a:lnTo>
                    <a:pt x="364" y="0"/>
                  </a:lnTo>
                  <a:lnTo>
                    <a:pt x="381" y="0"/>
                  </a:lnTo>
                  <a:lnTo>
                    <a:pt x="398" y="6"/>
                  </a:lnTo>
                  <a:lnTo>
                    <a:pt x="415" y="14"/>
                  </a:lnTo>
                  <a:lnTo>
                    <a:pt x="429" y="23"/>
                  </a:lnTo>
                  <a:lnTo>
                    <a:pt x="444" y="37"/>
                  </a:lnTo>
                  <a:lnTo>
                    <a:pt x="452" y="51"/>
                  </a:lnTo>
                  <a:lnTo>
                    <a:pt x="458" y="68"/>
                  </a:lnTo>
                  <a:lnTo>
                    <a:pt x="458" y="88"/>
                  </a:lnTo>
                  <a:lnTo>
                    <a:pt x="458" y="282"/>
                  </a:lnTo>
                  <a:lnTo>
                    <a:pt x="461" y="287"/>
                  </a:lnTo>
                  <a:lnTo>
                    <a:pt x="463" y="293"/>
                  </a:lnTo>
                  <a:lnTo>
                    <a:pt x="475" y="304"/>
                  </a:lnTo>
                  <a:lnTo>
                    <a:pt x="387" y="304"/>
                  </a:lnTo>
                  <a:lnTo>
                    <a:pt x="392" y="299"/>
                  </a:lnTo>
                  <a:lnTo>
                    <a:pt x="398" y="293"/>
                  </a:lnTo>
                  <a:lnTo>
                    <a:pt x="404" y="287"/>
                  </a:lnTo>
                  <a:lnTo>
                    <a:pt x="404" y="282"/>
                  </a:lnTo>
                  <a:lnTo>
                    <a:pt x="404" y="108"/>
                  </a:lnTo>
                  <a:lnTo>
                    <a:pt x="404" y="91"/>
                  </a:lnTo>
                  <a:lnTo>
                    <a:pt x="401" y="80"/>
                  </a:lnTo>
                  <a:lnTo>
                    <a:pt x="395" y="66"/>
                  </a:lnTo>
                  <a:lnTo>
                    <a:pt x="387" y="57"/>
                  </a:lnTo>
                  <a:lnTo>
                    <a:pt x="378" y="49"/>
                  </a:lnTo>
                  <a:lnTo>
                    <a:pt x="367" y="43"/>
                  </a:lnTo>
                  <a:lnTo>
                    <a:pt x="353" y="37"/>
                  </a:lnTo>
                  <a:lnTo>
                    <a:pt x="336" y="37"/>
                  </a:lnTo>
                  <a:lnTo>
                    <a:pt x="316" y="40"/>
                  </a:lnTo>
                  <a:lnTo>
                    <a:pt x="299" y="46"/>
                  </a:lnTo>
                  <a:lnTo>
                    <a:pt x="282" y="60"/>
                  </a:lnTo>
                  <a:lnTo>
                    <a:pt x="267" y="77"/>
                  </a:lnTo>
                  <a:lnTo>
                    <a:pt x="267" y="85"/>
                  </a:lnTo>
                  <a:lnTo>
                    <a:pt x="267" y="282"/>
                  </a:lnTo>
                  <a:lnTo>
                    <a:pt x="270" y="287"/>
                  </a:lnTo>
                  <a:lnTo>
                    <a:pt x="273" y="293"/>
                  </a:lnTo>
                  <a:lnTo>
                    <a:pt x="285" y="304"/>
                  </a:lnTo>
                  <a:lnTo>
                    <a:pt x="194" y="304"/>
                  </a:lnTo>
                  <a:lnTo>
                    <a:pt x="202" y="299"/>
                  </a:lnTo>
                  <a:lnTo>
                    <a:pt x="208" y="293"/>
                  </a:lnTo>
                  <a:lnTo>
                    <a:pt x="211" y="287"/>
                  </a:lnTo>
                  <a:lnTo>
                    <a:pt x="211" y="282"/>
                  </a:lnTo>
                  <a:lnTo>
                    <a:pt x="211" y="105"/>
                  </a:lnTo>
                  <a:lnTo>
                    <a:pt x="211" y="88"/>
                  </a:lnTo>
                  <a:lnTo>
                    <a:pt x="208" y="74"/>
                  </a:lnTo>
                  <a:lnTo>
                    <a:pt x="202" y="63"/>
                  </a:lnTo>
                  <a:lnTo>
                    <a:pt x="194" y="54"/>
                  </a:lnTo>
                  <a:lnTo>
                    <a:pt x="185" y="46"/>
                  </a:lnTo>
                  <a:lnTo>
                    <a:pt x="174" y="40"/>
                  </a:lnTo>
                  <a:lnTo>
                    <a:pt x="160" y="37"/>
                  </a:lnTo>
                  <a:lnTo>
                    <a:pt x="145" y="37"/>
                  </a:lnTo>
                  <a:lnTo>
                    <a:pt x="125" y="40"/>
                  </a:lnTo>
                  <a:lnTo>
                    <a:pt x="108" y="46"/>
                  </a:lnTo>
                  <a:lnTo>
                    <a:pt x="94" y="54"/>
                  </a:lnTo>
                  <a:lnTo>
                    <a:pt x="80" y="68"/>
                  </a:lnTo>
                  <a:lnTo>
                    <a:pt x="80" y="282"/>
                  </a:lnTo>
                  <a:lnTo>
                    <a:pt x="80" y="287"/>
                  </a:lnTo>
                  <a:lnTo>
                    <a:pt x="83" y="293"/>
                  </a:lnTo>
                  <a:lnTo>
                    <a:pt x="97" y="304"/>
                  </a:lnTo>
                  <a:lnTo>
                    <a:pt x="6" y="304"/>
                  </a:lnTo>
                  <a:lnTo>
                    <a:pt x="15" y="299"/>
                  </a:lnTo>
                  <a:lnTo>
                    <a:pt x="20" y="293"/>
                  </a:lnTo>
                  <a:lnTo>
                    <a:pt x="23" y="287"/>
                  </a:lnTo>
                  <a:lnTo>
                    <a:pt x="23" y="282"/>
                  </a:lnTo>
                  <a:lnTo>
                    <a:pt x="23" y="40"/>
                  </a:lnTo>
                  <a:lnTo>
                    <a:pt x="23" y="31"/>
                  </a:lnTo>
                  <a:lnTo>
                    <a:pt x="18" y="23"/>
                  </a:lnTo>
                  <a:lnTo>
                    <a:pt x="9" y="17"/>
                  </a:lnTo>
                  <a:lnTo>
                    <a:pt x="0" y="14"/>
                  </a:lnTo>
                  <a:lnTo>
                    <a:pt x="80" y="0"/>
                  </a:lnTo>
                  <a:lnTo>
                    <a:pt x="80" y="43"/>
                  </a:lnTo>
                  <a:lnTo>
                    <a:pt x="100" y="29"/>
                  </a:lnTo>
                  <a:lnTo>
                    <a:pt x="123" y="14"/>
                  </a:lnTo>
                  <a:lnTo>
                    <a:pt x="134" y="9"/>
                  </a:lnTo>
                  <a:lnTo>
                    <a:pt x="145" y="3"/>
                  </a:lnTo>
                  <a:lnTo>
                    <a:pt x="160" y="0"/>
                  </a:lnTo>
                  <a:lnTo>
                    <a:pt x="174" y="0"/>
                  </a:lnTo>
                  <a:lnTo>
                    <a:pt x="188" y="0"/>
                  </a:lnTo>
                  <a:lnTo>
                    <a:pt x="202" y="3"/>
                  </a:lnTo>
                  <a:lnTo>
                    <a:pt x="213" y="9"/>
                  </a:lnTo>
                  <a:lnTo>
                    <a:pt x="228" y="14"/>
                  </a:lnTo>
                  <a:lnTo>
                    <a:pt x="239" y="23"/>
                  </a:lnTo>
                  <a:lnTo>
                    <a:pt x="248" y="31"/>
                  </a:lnTo>
                  <a:lnTo>
                    <a:pt x="256" y="43"/>
                  </a:lnTo>
                  <a:lnTo>
                    <a:pt x="262" y="57"/>
                  </a:lnTo>
                  <a:lnTo>
                    <a:pt x="282" y="34"/>
                  </a:lnTo>
                  <a:lnTo>
                    <a:pt x="307" y="17"/>
                  </a:lnTo>
                  <a:lnTo>
                    <a:pt x="321" y="9"/>
                  </a:lnTo>
                  <a:lnTo>
                    <a:pt x="336" y="3"/>
                  </a:lnTo>
                  <a:lnTo>
                    <a:pt x="350" y="0"/>
                  </a:lnTo>
                  <a:lnTo>
                    <a:pt x="364"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800"/>
            </a:p>
          </p:txBody>
        </p:sp>
        <p:sp>
          <p:nvSpPr>
            <p:cNvPr id="10" name="Freeform 1709"/>
            <p:cNvSpPr>
              <a:spLocks/>
            </p:cNvSpPr>
            <p:nvPr/>
          </p:nvSpPr>
          <p:spPr bwMode="auto">
            <a:xfrm>
              <a:off x="4070" y="3059"/>
              <a:ext cx="184" cy="361"/>
            </a:xfrm>
            <a:custGeom>
              <a:avLst/>
              <a:gdLst>
                <a:gd name="T0" fmla="*/ 85 w 184"/>
                <a:gd name="T1" fmla="*/ 0 h 361"/>
                <a:gd name="T2" fmla="*/ 85 w 184"/>
                <a:gd name="T3" fmla="*/ 60 h 361"/>
                <a:gd name="T4" fmla="*/ 173 w 184"/>
                <a:gd name="T5" fmla="*/ 60 h 361"/>
                <a:gd name="T6" fmla="*/ 150 w 184"/>
                <a:gd name="T7" fmla="*/ 85 h 361"/>
                <a:gd name="T8" fmla="*/ 82 w 184"/>
                <a:gd name="T9" fmla="*/ 85 h 361"/>
                <a:gd name="T10" fmla="*/ 82 w 184"/>
                <a:gd name="T11" fmla="*/ 267 h 361"/>
                <a:gd name="T12" fmla="*/ 82 w 184"/>
                <a:gd name="T13" fmla="*/ 267 h 361"/>
                <a:gd name="T14" fmla="*/ 85 w 184"/>
                <a:gd name="T15" fmla="*/ 284 h 361"/>
                <a:gd name="T16" fmla="*/ 88 w 184"/>
                <a:gd name="T17" fmla="*/ 296 h 361"/>
                <a:gd name="T18" fmla="*/ 91 w 184"/>
                <a:gd name="T19" fmla="*/ 307 h 361"/>
                <a:gd name="T20" fmla="*/ 99 w 184"/>
                <a:gd name="T21" fmla="*/ 318 h 361"/>
                <a:gd name="T22" fmla="*/ 105 w 184"/>
                <a:gd name="T23" fmla="*/ 324 h 361"/>
                <a:gd name="T24" fmla="*/ 116 w 184"/>
                <a:gd name="T25" fmla="*/ 330 h 361"/>
                <a:gd name="T26" fmla="*/ 128 w 184"/>
                <a:gd name="T27" fmla="*/ 333 h 361"/>
                <a:gd name="T28" fmla="*/ 142 w 184"/>
                <a:gd name="T29" fmla="*/ 335 h 361"/>
                <a:gd name="T30" fmla="*/ 142 w 184"/>
                <a:gd name="T31" fmla="*/ 335 h 361"/>
                <a:gd name="T32" fmla="*/ 156 w 184"/>
                <a:gd name="T33" fmla="*/ 333 h 361"/>
                <a:gd name="T34" fmla="*/ 165 w 184"/>
                <a:gd name="T35" fmla="*/ 330 h 361"/>
                <a:gd name="T36" fmla="*/ 165 w 184"/>
                <a:gd name="T37" fmla="*/ 330 h 361"/>
                <a:gd name="T38" fmla="*/ 184 w 184"/>
                <a:gd name="T39" fmla="*/ 318 h 361"/>
                <a:gd name="T40" fmla="*/ 184 w 184"/>
                <a:gd name="T41" fmla="*/ 318 h 361"/>
                <a:gd name="T42" fmla="*/ 182 w 184"/>
                <a:gd name="T43" fmla="*/ 324 h 361"/>
                <a:gd name="T44" fmla="*/ 179 w 184"/>
                <a:gd name="T45" fmla="*/ 333 h 361"/>
                <a:gd name="T46" fmla="*/ 162 w 184"/>
                <a:gd name="T47" fmla="*/ 347 h 361"/>
                <a:gd name="T48" fmla="*/ 162 w 184"/>
                <a:gd name="T49" fmla="*/ 347 h 361"/>
                <a:gd name="T50" fmla="*/ 153 w 184"/>
                <a:gd name="T51" fmla="*/ 352 h 361"/>
                <a:gd name="T52" fmla="*/ 142 w 184"/>
                <a:gd name="T53" fmla="*/ 358 h 361"/>
                <a:gd name="T54" fmla="*/ 130 w 184"/>
                <a:gd name="T55" fmla="*/ 361 h 361"/>
                <a:gd name="T56" fmla="*/ 119 w 184"/>
                <a:gd name="T57" fmla="*/ 361 h 361"/>
                <a:gd name="T58" fmla="*/ 119 w 184"/>
                <a:gd name="T59" fmla="*/ 361 h 361"/>
                <a:gd name="T60" fmla="*/ 99 w 184"/>
                <a:gd name="T61" fmla="*/ 361 h 361"/>
                <a:gd name="T62" fmla="*/ 82 w 184"/>
                <a:gd name="T63" fmla="*/ 355 h 361"/>
                <a:gd name="T64" fmla="*/ 65 w 184"/>
                <a:gd name="T65" fmla="*/ 347 h 361"/>
                <a:gd name="T66" fmla="*/ 54 w 184"/>
                <a:gd name="T67" fmla="*/ 335 h 361"/>
                <a:gd name="T68" fmla="*/ 54 w 184"/>
                <a:gd name="T69" fmla="*/ 335 h 361"/>
                <a:gd name="T70" fmla="*/ 42 w 184"/>
                <a:gd name="T71" fmla="*/ 324 h 361"/>
                <a:gd name="T72" fmla="*/ 34 w 184"/>
                <a:gd name="T73" fmla="*/ 307 h 361"/>
                <a:gd name="T74" fmla="*/ 31 w 184"/>
                <a:gd name="T75" fmla="*/ 290 h 361"/>
                <a:gd name="T76" fmla="*/ 28 w 184"/>
                <a:gd name="T77" fmla="*/ 267 h 361"/>
                <a:gd name="T78" fmla="*/ 28 w 184"/>
                <a:gd name="T79" fmla="*/ 85 h 361"/>
                <a:gd name="T80" fmla="*/ 0 w 184"/>
                <a:gd name="T81" fmla="*/ 85 h 361"/>
                <a:gd name="T82" fmla="*/ 85 w 184"/>
                <a:gd name="T83" fmla="*/ 0 h 361"/>
                <a:gd name="T84" fmla="*/ 85 w 184"/>
                <a:gd name="T85" fmla="*/ 0 h 3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84" h="361">
                  <a:moveTo>
                    <a:pt x="85" y="0"/>
                  </a:moveTo>
                  <a:lnTo>
                    <a:pt x="85" y="60"/>
                  </a:lnTo>
                  <a:lnTo>
                    <a:pt x="173" y="60"/>
                  </a:lnTo>
                  <a:lnTo>
                    <a:pt x="150" y="85"/>
                  </a:lnTo>
                  <a:lnTo>
                    <a:pt x="82" y="85"/>
                  </a:lnTo>
                  <a:lnTo>
                    <a:pt x="82" y="267"/>
                  </a:lnTo>
                  <a:lnTo>
                    <a:pt x="85" y="284"/>
                  </a:lnTo>
                  <a:lnTo>
                    <a:pt x="88" y="296"/>
                  </a:lnTo>
                  <a:lnTo>
                    <a:pt x="91" y="307"/>
                  </a:lnTo>
                  <a:lnTo>
                    <a:pt x="99" y="318"/>
                  </a:lnTo>
                  <a:lnTo>
                    <a:pt x="105" y="324"/>
                  </a:lnTo>
                  <a:lnTo>
                    <a:pt x="116" y="330"/>
                  </a:lnTo>
                  <a:lnTo>
                    <a:pt x="128" y="333"/>
                  </a:lnTo>
                  <a:lnTo>
                    <a:pt x="142" y="335"/>
                  </a:lnTo>
                  <a:lnTo>
                    <a:pt x="156" y="333"/>
                  </a:lnTo>
                  <a:lnTo>
                    <a:pt x="165" y="330"/>
                  </a:lnTo>
                  <a:lnTo>
                    <a:pt x="184" y="318"/>
                  </a:lnTo>
                  <a:lnTo>
                    <a:pt x="182" y="324"/>
                  </a:lnTo>
                  <a:lnTo>
                    <a:pt x="179" y="333"/>
                  </a:lnTo>
                  <a:lnTo>
                    <a:pt x="162" y="347"/>
                  </a:lnTo>
                  <a:lnTo>
                    <a:pt x="153" y="352"/>
                  </a:lnTo>
                  <a:lnTo>
                    <a:pt x="142" y="358"/>
                  </a:lnTo>
                  <a:lnTo>
                    <a:pt x="130" y="361"/>
                  </a:lnTo>
                  <a:lnTo>
                    <a:pt x="119" y="361"/>
                  </a:lnTo>
                  <a:lnTo>
                    <a:pt x="99" y="361"/>
                  </a:lnTo>
                  <a:lnTo>
                    <a:pt x="82" y="355"/>
                  </a:lnTo>
                  <a:lnTo>
                    <a:pt x="65" y="347"/>
                  </a:lnTo>
                  <a:lnTo>
                    <a:pt x="54" y="335"/>
                  </a:lnTo>
                  <a:lnTo>
                    <a:pt x="42" y="324"/>
                  </a:lnTo>
                  <a:lnTo>
                    <a:pt x="34" y="307"/>
                  </a:lnTo>
                  <a:lnTo>
                    <a:pt x="31" y="290"/>
                  </a:lnTo>
                  <a:lnTo>
                    <a:pt x="28" y="267"/>
                  </a:lnTo>
                  <a:lnTo>
                    <a:pt x="28" y="85"/>
                  </a:lnTo>
                  <a:lnTo>
                    <a:pt x="0" y="85"/>
                  </a:lnTo>
                  <a:lnTo>
                    <a:pt x="85"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800"/>
            </a:p>
          </p:txBody>
        </p:sp>
        <p:sp>
          <p:nvSpPr>
            <p:cNvPr id="11" name="Freeform 1710"/>
            <p:cNvSpPr>
              <a:spLocks noEditPoints="1"/>
            </p:cNvSpPr>
            <p:nvPr/>
          </p:nvSpPr>
          <p:spPr bwMode="auto">
            <a:xfrm>
              <a:off x="4252" y="3110"/>
              <a:ext cx="284" cy="310"/>
            </a:xfrm>
            <a:custGeom>
              <a:avLst/>
              <a:gdLst>
                <a:gd name="T0" fmla="*/ 144 w 284"/>
                <a:gd name="T1" fmla="*/ 0 h 310"/>
                <a:gd name="T2" fmla="*/ 184 w 284"/>
                <a:gd name="T3" fmla="*/ 6 h 310"/>
                <a:gd name="T4" fmla="*/ 221 w 284"/>
                <a:gd name="T5" fmla="*/ 23 h 310"/>
                <a:gd name="T6" fmla="*/ 235 w 284"/>
                <a:gd name="T7" fmla="*/ 34 h 310"/>
                <a:gd name="T8" fmla="*/ 261 w 284"/>
                <a:gd name="T9" fmla="*/ 63 h 310"/>
                <a:gd name="T10" fmla="*/ 269 w 284"/>
                <a:gd name="T11" fmla="*/ 80 h 310"/>
                <a:gd name="T12" fmla="*/ 281 w 284"/>
                <a:gd name="T13" fmla="*/ 117 h 310"/>
                <a:gd name="T14" fmla="*/ 284 w 284"/>
                <a:gd name="T15" fmla="*/ 156 h 310"/>
                <a:gd name="T16" fmla="*/ 284 w 284"/>
                <a:gd name="T17" fmla="*/ 174 h 310"/>
                <a:gd name="T18" fmla="*/ 272 w 284"/>
                <a:gd name="T19" fmla="*/ 210 h 310"/>
                <a:gd name="T20" fmla="*/ 267 w 284"/>
                <a:gd name="T21" fmla="*/ 230 h 310"/>
                <a:gd name="T22" fmla="*/ 244 w 284"/>
                <a:gd name="T23" fmla="*/ 262 h 310"/>
                <a:gd name="T24" fmla="*/ 215 w 284"/>
                <a:gd name="T25" fmla="*/ 290 h 310"/>
                <a:gd name="T26" fmla="*/ 198 w 284"/>
                <a:gd name="T27" fmla="*/ 299 h 310"/>
                <a:gd name="T28" fmla="*/ 161 w 284"/>
                <a:gd name="T29" fmla="*/ 310 h 310"/>
                <a:gd name="T30" fmla="*/ 142 w 284"/>
                <a:gd name="T31" fmla="*/ 310 h 310"/>
                <a:gd name="T32" fmla="*/ 93 w 284"/>
                <a:gd name="T33" fmla="*/ 304 h 310"/>
                <a:gd name="T34" fmla="*/ 68 w 284"/>
                <a:gd name="T35" fmla="*/ 293 h 310"/>
                <a:gd name="T36" fmla="*/ 45 w 284"/>
                <a:gd name="T37" fmla="*/ 273 h 310"/>
                <a:gd name="T38" fmla="*/ 36 w 284"/>
                <a:gd name="T39" fmla="*/ 264 h 310"/>
                <a:gd name="T40" fmla="*/ 11 w 284"/>
                <a:gd name="T41" fmla="*/ 213 h 310"/>
                <a:gd name="T42" fmla="*/ 0 w 284"/>
                <a:gd name="T43" fmla="*/ 156 h 310"/>
                <a:gd name="T44" fmla="*/ 2 w 284"/>
                <a:gd name="T45" fmla="*/ 137 h 310"/>
                <a:gd name="T46" fmla="*/ 11 w 284"/>
                <a:gd name="T47" fmla="*/ 100 h 310"/>
                <a:gd name="T48" fmla="*/ 19 w 284"/>
                <a:gd name="T49" fmla="*/ 80 h 310"/>
                <a:gd name="T50" fmla="*/ 39 w 284"/>
                <a:gd name="T51" fmla="*/ 49 h 310"/>
                <a:gd name="T52" fmla="*/ 68 w 284"/>
                <a:gd name="T53" fmla="*/ 23 h 310"/>
                <a:gd name="T54" fmla="*/ 85 w 284"/>
                <a:gd name="T55" fmla="*/ 12 h 310"/>
                <a:gd name="T56" fmla="*/ 122 w 284"/>
                <a:gd name="T57" fmla="*/ 0 h 310"/>
                <a:gd name="T58" fmla="*/ 144 w 284"/>
                <a:gd name="T59" fmla="*/ 0 h 310"/>
                <a:gd name="T60" fmla="*/ 139 w 284"/>
                <a:gd name="T61" fmla="*/ 23 h 310"/>
                <a:gd name="T62" fmla="*/ 102 w 284"/>
                <a:gd name="T63" fmla="*/ 34 h 310"/>
                <a:gd name="T64" fmla="*/ 76 w 284"/>
                <a:gd name="T65" fmla="*/ 66 h 310"/>
                <a:gd name="T66" fmla="*/ 68 w 284"/>
                <a:gd name="T67" fmla="*/ 85 h 310"/>
                <a:gd name="T68" fmla="*/ 59 w 284"/>
                <a:gd name="T69" fmla="*/ 131 h 310"/>
                <a:gd name="T70" fmla="*/ 59 w 284"/>
                <a:gd name="T71" fmla="*/ 159 h 310"/>
                <a:gd name="T72" fmla="*/ 68 w 284"/>
                <a:gd name="T73" fmla="*/ 210 h 310"/>
                <a:gd name="T74" fmla="*/ 85 w 284"/>
                <a:gd name="T75" fmla="*/ 250 h 310"/>
                <a:gd name="T76" fmla="*/ 96 w 284"/>
                <a:gd name="T77" fmla="*/ 267 h 310"/>
                <a:gd name="T78" fmla="*/ 127 w 284"/>
                <a:gd name="T79" fmla="*/ 284 h 310"/>
                <a:gd name="T80" fmla="*/ 147 w 284"/>
                <a:gd name="T81" fmla="*/ 284 h 310"/>
                <a:gd name="T82" fmla="*/ 181 w 284"/>
                <a:gd name="T83" fmla="*/ 273 h 310"/>
                <a:gd name="T84" fmla="*/ 207 w 284"/>
                <a:gd name="T85" fmla="*/ 245 h 310"/>
                <a:gd name="T86" fmla="*/ 215 w 284"/>
                <a:gd name="T87" fmla="*/ 225 h 310"/>
                <a:gd name="T88" fmla="*/ 224 w 284"/>
                <a:gd name="T89" fmla="*/ 179 h 310"/>
                <a:gd name="T90" fmla="*/ 224 w 284"/>
                <a:gd name="T91" fmla="*/ 151 h 310"/>
                <a:gd name="T92" fmla="*/ 213 w 284"/>
                <a:gd name="T93" fmla="*/ 85 h 310"/>
                <a:gd name="T94" fmla="*/ 201 w 284"/>
                <a:gd name="T95" fmla="*/ 60 h 310"/>
                <a:gd name="T96" fmla="*/ 184 w 284"/>
                <a:gd name="T97" fmla="*/ 40 h 310"/>
                <a:gd name="T98" fmla="*/ 164 w 284"/>
                <a:gd name="T99" fmla="*/ 29 h 310"/>
                <a:gd name="T100" fmla="*/ 139 w 284"/>
                <a:gd name="T101" fmla="*/ 23 h 31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84" h="310">
                  <a:moveTo>
                    <a:pt x="144" y="0"/>
                  </a:moveTo>
                  <a:lnTo>
                    <a:pt x="144" y="0"/>
                  </a:lnTo>
                  <a:lnTo>
                    <a:pt x="164" y="0"/>
                  </a:lnTo>
                  <a:lnTo>
                    <a:pt x="184" y="6"/>
                  </a:lnTo>
                  <a:lnTo>
                    <a:pt x="204" y="12"/>
                  </a:lnTo>
                  <a:lnTo>
                    <a:pt x="221" y="23"/>
                  </a:lnTo>
                  <a:lnTo>
                    <a:pt x="235" y="34"/>
                  </a:lnTo>
                  <a:lnTo>
                    <a:pt x="250" y="49"/>
                  </a:lnTo>
                  <a:lnTo>
                    <a:pt x="261" y="63"/>
                  </a:lnTo>
                  <a:lnTo>
                    <a:pt x="269" y="80"/>
                  </a:lnTo>
                  <a:lnTo>
                    <a:pt x="275" y="100"/>
                  </a:lnTo>
                  <a:lnTo>
                    <a:pt x="281" y="117"/>
                  </a:lnTo>
                  <a:lnTo>
                    <a:pt x="284" y="137"/>
                  </a:lnTo>
                  <a:lnTo>
                    <a:pt x="284" y="156"/>
                  </a:lnTo>
                  <a:lnTo>
                    <a:pt x="284" y="174"/>
                  </a:lnTo>
                  <a:lnTo>
                    <a:pt x="278" y="193"/>
                  </a:lnTo>
                  <a:lnTo>
                    <a:pt x="272" y="210"/>
                  </a:lnTo>
                  <a:lnTo>
                    <a:pt x="267" y="230"/>
                  </a:lnTo>
                  <a:lnTo>
                    <a:pt x="255" y="247"/>
                  </a:lnTo>
                  <a:lnTo>
                    <a:pt x="244" y="262"/>
                  </a:lnTo>
                  <a:lnTo>
                    <a:pt x="230" y="276"/>
                  </a:lnTo>
                  <a:lnTo>
                    <a:pt x="215" y="290"/>
                  </a:lnTo>
                  <a:lnTo>
                    <a:pt x="198" y="299"/>
                  </a:lnTo>
                  <a:lnTo>
                    <a:pt x="181" y="304"/>
                  </a:lnTo>
                  <a:lnTo>
                    <a:pt x="161" y="310"/>
                  </a:lnTo>
                  <a:lnTo>
                    <a:pt x="142" y="310"/>
                  </a:lnTo>
                  <a:lnTo>
                    <a:pt x="110" y="307"/>
                  </a:lnTo>
                  <a:lnTo>
                    <a:pt x="93" y="304"/>
                  </a:lnTo>
                  <a:lnTo>
                    <a:pt x="82" y="299"/>
                  </a:lnTo>
                  <a:lnTo>
                    <a:pt x="68" y="293"/>
                  </a:lnTo>
                  <a:lnTo>
                    <a:pt x="56" y="284"/>
                  </a:lnTo>
                  <a:lnTo>
                    <a:pt x="45" y="273"/>
                  </a:lnTo>
                  <a:lnTo>
                    <a:pt x="36" y="264"/>
                  </a:lnTo>
                  <a:lnTo>
                    <a:pt x="19" y="239"/>
                  </a:lnTo>
                  <a:lnTo>
                    <a:pt x="11" y="213"/>
                  </a:lnTo>
                  <a:lnTo>
                    <a:pt x="2" y="185"/>
                  </a:lnTo>
                  <a:lnTo>
                    <a:pt x="0" y="156"/>
                  </a:lnTo>
                  <a:lnTo>
                    <a:pt x="2" y="137"/>
                  </a:lnTo>
                  <a:lnTo>
                    <a:pt x="5" y="117"/>
                  </a:lnTo>
                  <a:lnTo>
                    <a:pt x="11" y="100"/>
                  </a:lnTo>
                  <a:lnTo>
                    <a:pt x="19" y="80"/>
                  </a:lnTo>
                  <a:lnTo>
                    <a:pt x="28" y="63"/>
                  </a:lnTo>
                  <a:lnTo>
                    <a:pt x="39" y="49"/>
                  </a:lnTo>
                  <a:lnTo>
                    <a:pt x="54" y="34"/>
                  </a:lnTo>
                  <a:lnTo>
                    <a:pt x="68" y="23"/>
                  </a:lnTo>
                  <a:lnTo>
                    <a:pt x="85" y="12"/>
                  </a:lnTo>
                  <a:lnTo>
                    <a:pt x="105" y="6"/>
                  </a:lnTo>
                  <a:lnTo>
                    <a:pt x="122" y="0"/>
                  </a:lnTo>
                  <a:lnTo>
                    <a:pt x="144" y="0"/>
                  </a:lnTo>
                  <a:close/>
                  <a:moveTo>
                    <a:pt x="139" y="23"/>
                  </a:moveTo>
                  <a:lnTo>
                    <a:pt x="139" y="23"/>
                  </a:lnTo>
                  <a:lnTo>
                    <a:pt x="119" y="26"/>
                  </a:lnTo>
                  <a:lnTo>
                    <a:pt x="102" y="34"/>
                  </a:lnTo>
                  <a:lnTo>
                    <a:pt x="88" y="49"/>
                  </a:lnTo>
                  <a:lnTo>
                    <a:pt x="76" y="66"/>
                  </a:lnTo>
                  <a:lnTo>
                    <a:pt x="68" y="85"/>
                  </a:lnTo>
                  <a:lnTo>
                    <a:pt x="62" y="108"/>
                  </a:lnTo>
                  <a:lnTo>
                    <a:pt x="59" y="131"/>
                  </a:lnTo>
                  <a:lnTo>
                    <a:pt x="59" y="159"/>
                  </a:lnTo>
                  <a:lnTo>
                    <a:pt x="62" y="185"/>
                  </a:lnTo>
                  <a:lnTo>
                    <a:pt x="68" y="210"/>
                  </a:lnTo>
                  <a:lnTo>
                    <a:pt x="73" y="230"/>
                  </a:lnTo>
                  <a:lnTo>
                    <a:pt x="85" y="250"/>
                  </a:lnTo>
                  <a:lnTo>
                    <a:pt x="96" y="267"/>
                  </a:lnTo>
                  <a:lnTo>
                    <a:pt x="113" y="279"/>
                  </a:lnTo>
                  <a:lnTo>
                    <a:pt x="127" y="284"/>
                  </a:lnTo>
                  <a:lnTo>
                    <a:pt x="147" y="284"/>
                  </a:lnTo>
                  <a:lnTo>
                    <a:pt x="164" y="282"/>
                  </a:lnTo>
                  <a:lnTo>
                    <a:pt x="181" y="273"/>
                  </a:lnTo>
                  <a:lnTo>
                    <a:pt x="196" y="262"/>
                  </a:lnTo>
                  <a:lnTo>
                    <a:pt x="207" y="245"/>
                  </a:lnTo>
                  <a:lnTo>
                    <a:pt x="215" y="225"/>
                  </a:lnTo>
                  <a:lnTo>
                    <a:pt x="221" y="202"/>
                  </a:lnTo>
                  <a:lnTo>
                    <a:pt x="224" y="179"/>
                  </a:lnTo>
                  <a:lnTo>
                    <a:pt x="224" y="151"/>
                  </a:lnTo>
                  <a:lnTo>
                    <a:pt x="221" y="117"/>
                  </a:lnTo>
                  <a:lnTo>
                    <a:pt x="213" y="85"/>
                  </a:lnTo>
                  <a:lnTo>
                    <a:pt x="201" y="60"/>
                  </a:lnTo>
                  <a:lnTo>
                    <a:pt x="184" y="40"/>
                  </a:lnTo>
                  <a:lnTo>
                    <a:pt x="176" y="31"/>
                  </a:lnTo>
                  <a:lnTo>
                    <a:pt x="164" y="29"/>
                  </a:lnTo>
                  <a:lnTo>
                    <a:pt x="150" y="23"/>
                  </a:lnTo>
                  <a:lnTo>
                    <a:pt x="139" y="2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800"/>
            </a:p>
          </p:txBody>
        </p:sp>
        <p:sp>
          <p:nvSpPr>
            <p:cNvPr id="12" name="Freeform 1711"/>
            <p:cNvSpPr>
              <a:spLocks/>
            </p:cNvSpPr>
            <p:nvPr/>
          </p:nvSpPr>
          <p:spPr bwMode="auto">
            <a:xfrm>
              <a:off x="4547" y="3110"/>
              <a:ext cx="284" cy="304"/>
            </a:xfrm>
            <a:custGeom>
              <a:avLst/>
              <a:gdLst>
                <a:gd name="T0" fmla="*/ 170 w 284"/>
                <a:gd name="T1" fmla="*/ 0 h 304"/>
                <a:gd name="T2" fmla="*/ 219 w 284"/>
                <a:gd name="T3" fmla="*/ 12 h 304"/>
                <a:gd name="T4" fmla="*/ 239 w 284"/>
                <a:gd name="T5" fmla="*/ 23 h 304"/>
                <a:gd name="T6" fmla="*/ 253 w 284"/>
                <a:gd name="T7" fmla="*/ 43 h 304"/>
                <a:gd name="T8" fmla="*/ 264 w 284"/>
                <a:gd name="T9" fmla="*/ 63 h 304"/>
                <a:gd name="T10" fmla="*/ 267 w 284"/>
                <a:gd name="T11" fmla="*/ 88 h 304"/>
                <a:gd name="T12" fmla="*/ 267 w 284"/>
                <a:gd name="T13" fmla="*/ 282 h 304"/>
                <a:gd name="T14" fmla="*/ 270 w 284"/>
                <a:gd name="T15" fmla="*/ 293 h 304"/>
                <a:gd name="T16" fmla="*/ 284 w 284"/>
                <a:gd name="T17" fmla="*/ 304 h 304"/>
                <a:gd name="T18" fmla="*/ 196 w 284"/>
                <a:gd name="T19" fmla="*/ 304 h 304"/>
                <a:gd name="T20" fmla="*/ 207 w 284"/>
                <a:gd name="T21" fmla="*/ 293 h 304"/>
                <a:gd name="T22" fmla="*/ 213 w 284"/>
                <a:gd name="T23" fmla="*/ 282 h 304"/>
                <a:gd name="T24" fmla="*/ 213 w 284"/>
                <a:gd name="T25" fmla="*/ 111 h 304"/>
                <a:gd name="T26" fmla="*/ 207 w 284"/>
                <a:gd name="T27" fmla="*/ 80 h 304"/>
                <a:gd name="T28" fmla="*/ 196 w 284"/>
                <a:gd name="T29" fmla="*/ 57 h 304"/>
                <a:gd name="T30" fmla="*/ 173 w 284"/>
                <a:gd name="T31" fmla="*/ 43 h 304"/>
                <a:gd name="T32" fmla="*/ 145 w 284"/>
                <a:gd name="T33" fmla="*/ 37 h 304"/>
                <a:gd name="T34" fmla="*/ 125 w 284"/>
                <a:gd name="T35" fmla="*/ 40 h 304"/>
                <a:gd name="T36" fmla="*/ 108 w 284"/>
                <a:gd name="T37" fmla="*/ 49 h 304"/>
                <a:gd name="T38" fmla="*/ 79 w 284"/>
                <a:gd name="T39" fmla="*/ 71 h 304"/>
                <a:gd name="T40" fmla="*/ 79 w 284"/>
                <a:gd name="T41" fmla="*/ 282 h 304"/>
                <a:gd name="T42" fmla="*/ 82 w 284"/>
                <a:gd name="T43" fmla="*/ 293 h 304"/>
                <a:gd name="T44" fmla="*/ 97 w 284"/>
                <a:gd name="T45" fmla="*/ 304 h 304"/>
                <a:gd name="T46" fmla="*/ 6 w 284"/>
                <a:gd name="T47" fmla="*/ 304 h 304"/>
                <a:gd name="T48" fmla="*/ 17 w 284"/>
                <a:gd name="T49" fmla="*/ 293 h 304"/>
                <a:gd name="T50" fmla="*/ 23 w 284"/>
                <a:gd name="T51" fmla="*/ 282 h 304"/>
                <a:gd name="T52" fmla="*/ 23 w 284"/>
                <a:gd name="T53" fmla="*/ 40 h 304"/>
                <a:gd name="T54" fmla="*/ 17 w 284"/>
                <a:gd name="T55" fmla="*/ 26 h 304"/>
                <a:gd name="T56" fmla="*/ 0 w 284"/>
                <a:gd name="T57" fmla="*/ 14 h 304"/>
                <a:gd name="T58" fmla="*/ 79 w 284"/>
                <a:gd name="T59" fmla="*/ 46 h 304"/>
                <a:gd name="T60" fmla="*/ 97 w 284"/>
                <a:gd name="T61" fmla="*/ 29 h 304"/>
                <a:gd name="T62" fmla="*/ 119 w 284"/>
                <a:gd name="T63" fmla="*/ 14 h 304"/>
                <a:gd name="T64" fmla="*/ 145 w 284"/>
                <a:gd name="T65" fmla="*/ 3 h 304"/>
                <a:gd name="T66" fmla="*/ 170 w 284"/>
                <a:gd name="T67" fmla="*/ 0 h 30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84" h="304">
                  <a:moveTo>
                    <a:pt x="170" y="0"/>
                  </a:moveTo>
                  <a:lnTo>
                    <a:pt x="170" y="0"/>
                  </a:lnTo>
                  <a:lnTo>
                    <a:pt x="196" y="3"/>
                  </a:lnTo>
                  <a:lnTo>
                    <a:pt x="219" y="12"/>
                  </a:lnTo>
                  <a:lnTo>
                    <a:pt x="239" y="23"/>
                  </a:lnTo>
                  <a:lnTo>
                    <a:pt x="253" y="43"/>
                  </a:lnTo>
                  <a:lnTo>
                    <a:pt x="258" y="51"/>
                  </a:lnTo>
                  <a:lnTo>
                    <a:pt x="264" y="63"/>
                  </a:lnTo>
                  <a:lnTo>
                    <a:pt x="267" y="77"/>
                  </a:lnTo>
                  <a:lnTo>
                    <a:pt x="267" y="88"/>
                  </a:lnTo>
                  <a:lnTo>
                    <a:pt x="267" y="282"/>
                  </a:lnTo>
                  <a:lnTo>
                    <a:pt x="267" y="287"/>
                  </a:lnTo>
                  <a:lnTo>
                    <a:pt x="270" y="293"/>
                  </a:lnTo>
                  <a:lnTo>
                    <a:pt x="284" y="304"/>
                  </a:lnTo>
                  <a:lnTo>
                    <a:pt x="196" y="304"/>
                  </a:lnTo>
                  <a:lnTo>
                    <a:pt x="202" y="301"/>
                  </a:lnTo>
                  <a:lnTo>
                    <a:pt x="207" y="293"/>
                  </a:lnTo>
                  <a:lnTo>
                    <a:pt x="210" y="287"/>
                  </a:lnTo>
                  <a:lnTo>
                    <a:pt x="213" y="282"/>
                  </a:lnTo>
                  <a:lnTo>
                    <a:pt x="213" y="111"/>
                  </a:lnTo>
                  <a:lnTo>
                    <a:pt x="210" y="94"/>
                  </a:lnTo>
                  <a:lnTo>
                    <a:pt x="207" y="80"/>
                  </a:lnTo>
                  <a:lnTo>
                    <a:pt x="202" y="66"/>
                  </a:lnTo>
                  <a:lnTo>
                    <a:pt x="196" y="57"/>
                  </a:lnTo>
                  <a:lnTo>
                    <a:pt x="185" y="49"/>
                  </a:lnTo>
                  <a:lnTo>
                    <a:pt x="173" y="43"/>
                  </a:lnTo>
                  <a:lnTo>
                    <a:pt x="159" y="40"/>
                  </a:lnTo>
                  <a:lnTo>
                    <a:pt x="145" y="37"/>
                  </a:lnTo>
                  <a:lnTo>
                    <a:pt x="125" y="40"/>
                  </a:lnTo>
                  <a:lnTo>
                    <a:pt x="108" y="49"/>
                  </a:lnTo>
                  <a:lnTo>
                    <a:pt x="91" y="57"/>
                  </a:lnTo>
                  <a:lnTo>
                    <a:pt x="79" y="71"/>
                  </a:lnTo>
                  <a:lnTo>
                    <a:pt x="79" y="282"/>
                  </a:lnTo>
                  <a:lnTo>
                    <a:pt x="79" y="287"/>
                  </a:lnTo>
                  <a:lnTo>
                    <a:pt x="82" y="293"/>
                  </a:lnTo>
                  <a:lnTo>
                    <a:pt x="97" y="304"/>
                  </a:lnTo>
                  <a:lnTo>
                    <a:pt x="6" y="304"/>
                  </a:lnTo>
                  <a:lnTo>
                    <a:pt x="14" y="301"/>
                  </a:lnTo>
                  <a:lnTo>
                    <a:pt x="17" y="293"/>
                  </a:lnTo>
                  <a:lnTo>
                    <a:pt x="20" y="287"/>
                  </a:lnTo>
                  <a:lnTo>
                    <a:pt x="23" y="282"/>
                  </a:lnTo>
                  <a:lnTo>
                    <a:pt x="23" y="40"/>
                  </a:lnTo>
                  <a:lnTo>
                    <a:pt x="20" y="31"/>
                  </a:lnTo>
                  <a:lnTo>
                    <a:pt x="17" y="26"/>
                  </a:lnTo>
                  <a:lnTo>
                    <a:pt x="11" y="20"/>
                  </a:lnTo>
                  <a:lnTo>
                    <a:pt x="0" y="14"/>
                  </a:lnTo>
                  <a:lnTo>
                    <a:pt x="79" y="0"/>
                  </a:lnTo>
                  <a:lnTo>
                    <a:pt x="79" y="46"/>
                  </a:lnTo>
                  <a:lnTo>
                    <a:pt x="97" y="29"/>
                  </a:lnTo>
                  <a:lnTo>
                    <a:pt x="119" y="14"/>
                  </a:lnTo>
                  <a:lnTo>
                    <a:pt x="133" y="9"/>
                  </a:lnTo>
                  <a:lnTo>
                    <a:pt x="145" y="3"/>
                  </a:lnTo>
                  <a:lnTo>
                    <a:pt x="159" y="0"/>
                  </a:lnTo>
                  <a:lnTo>
                    <a:pt x="17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800"/>
            </a:p>
          </p:txBody>
        </p:sp>
        <p:sp>
          <p:nvSpPr>
            <p:cNvPr id="13" name="Freeform 1712"/>
            <p:cNvSpPr>
              <a:spLocks/>
            </p:cNvSpPr>
            <p:nvPr/>
          </p:nvSpPr>
          <p:spPr bwMode="auto">
            <a:xfrm>
              <a:off x="3763" y="3110"/>
              <a:ext cx="293" cy="452"/>
            </a:xfrm>
            <a:custGeom>
              <a:avLst/>
              <a:gdLst>
                <a:gd name="T0" fmla="*/ 281 w 293"/>
                <a:gd name="T1" fmla="*/ 85 h 452"/>
                <a:gd name="T2" fmla="*/ 250 w 293"/>
                <a:gd name="T3" fmla="*/ 37 h 452"/>
                <a:gd name="T4" fmla="*/ 230 w 293"/>
                <a:gd name="T5" fmla="*/ 20 h 452"/>
                <a:gd name="T6" fmla="*/ 210 w 293"/>
                <a:gd name="T7" fmla="*/ 9 h 452"/>
                <a:gd name="T8" fmla="*/ 165 w 293"/>
                <a:gd name="T9" fmla="*/ 0 h 452"/>
                <a:gd name="T10" fmla="*/ 139 w 293"/>
                <a:gd name="T11" fmla="*/ 3 h 452"/>
                <a:gd name="T12" fmla="*/ 114 w 293"/>
                <a:gd name="T13" fmla="*/ 12 h 452"/>
                <a:gd name="T14" fmla="*/ 77 w 293"/>
                <a:gd name="T15" fmla="*/ 40 h 452"/>
                <a:gd name="T16" fmla="*/ 0 w 293"/>
                <a:gd name="T17" fmla="*/ 17 h 452"/>
                <a:gd name="T18" fmla="*/ 9 w 293"/>
                <a:gd name="T19" fmla="*/ 20 h 452"/>
                <a:gd name="T20" fmla="*/ 20 w 293"/>
                <a:gd name="T21" fmla="*/ 34 h 452"/>
                <a:gd name="T22" fmla="*/ 23 w 293"/>
                <a:gd name="T23" fmla="*/ 426 h 452"/>
                <a:gd name="T24" fmla="*/ 20 w 293"/>
                <a:gd name="T25" fmla="*/ 435 h 452"/>
                <a:gd name="T26" fmla="*/ 11 w 293"/>
                <a:gd name="T27" fmla="*/ 449 h 452"/>
                <a:gd name="T28" fmla="*/ 94 w 293"/>
                <a:gd name="T29" fmla="*/ 452 h 452"/>
                <a:gd name="T30" fmla="*/ 88 w 293"/>
                <a:gd name="T31" fmla="*/ 449 h 452"/>
                <a:gd name="T32" fmla="*/ 80 w 293"/>
                <a:gd name="T33" fmla="*/ 435 h 452"/>
                <a:gd name="T34" fmla="*/ 77 w 293"/>
                <a:gd name="T35" fmla="*/ 68 h 452"/>
                <a:gd name="T36" fmla="*/ 91 w 293"/>
                <a:gd name="T37" fmla="*/ 54 h 452"/>
                <a:gd name="T38" fmla="*/ 105 w 293"/>
                <a:gd name="T39" fmla="*/ 46 h 452"/>
                <a:gd name="T40" fmla="*/ 142 w 293"/>
                <a:gd name="T41" fmla="*/ 34 h 452"/>
                <a:gd name="T42" fmla="*/ 159 w 293"/>
                <a:gd name="T43" fmla="*/ 37 h 452"/>
                <a:gd name="T44" fmla="*/ 190 w 293"/>
                <a:gd name="T45" fmla="*/ 51 h 452"/>
                <a:gd name="T46" fmla="*/ 205 w 293"/>
                <a:gd name="T47" fmla="*/ 63 h 452"/>
                <a:gd name="T48" fmla="*/ 224 w 293"/>
                <a:gd name="T49" fmla="*/ 100 h 452"/>
                <a:gd name="T50" fmla="*/ 230 w 293"/>
                <a:gd name="T51" fmla="*/ 156 h 452"/>
                <a:gd name="T52" fmla="*/ 230 w 293"/>
                <a:gd name="T53" fmla="*/ 185 h 452"/>
                <a:gd name="T54" fmla="*/ 216 w 293"/>
                <a:gd name="T55" fmla="*/ 233 h 452"/>
                <a:gd name="T56" fmla="*/ 205 w 293"/>
                <a:gd name="T57" fmla="*/ 250 h 452"/>
                <a:gd name="T58" fmla="*/ 176 w 293"/>
                <a:gd name="T59" fmla="*/ 276 h 452"/>
                <a:gd name="T60" fmla="*/ 136 w 293"/>
                <a:gd name="T61" fmla="*/ 284 h 452"/>
                <a:gd name="T62" fmla="*/ 122 w 293"/>
                <a:gd name="T63" fmla="*/ 284 h 452"/>
                <a:gd name="T64" fmla="*/ 99 w 293"/>
                <a:gd name="T65" fmla="*/ 276 h 452"/>
                <a:gd name="T66" fmla="*/ 102 w 293"/>
                <a:gd name="T67" fmla="*/ 304 h 452"/>
                <a:gd name="T68" fmla="*/ 122 w 293"/>
                <a:gd name="T69" fmla="*/ 310 h 452"/>
                <a:gd name="T70" fmla="*/ 145 w 293"/>
                <a:gd name="T71" fmla="*/ 310 h 452"/>
                <a:gd name="T72" fmla="*/ 190 w 293"/>
                <a:gd name="T73" fmla="*/ 304 h 452"/>
                <a:gd name="T74" fmla="*/ 219 w 293"/>
                <a:gd name="T75" fmla="*/ 290 h 452"/>
                <a:gd name="T76" fmla="*/ 241 w 293"/>
                <a:gd name="T77" fmla="*/ 273 h 452"/>
                <a:gd name="T78" fmla="*/ 253 w 293"/>
                <a:gd name="T79" fmla="*/ 262 h 452"/>
                <a:gd name="T80" fmla="*/ 281 w 293"/>
                <a:gd name="T81" fmla="*/ 210 h 452"/>
                <a:gd name="T82" fmla="*/ 293 w 293"/>
                <a:gd name="T83" fmla="*/ 154 h 452"/>
                <a:gd name="T84" fmla="*/ 290 w 293"/>
                <a:gd name="T85" fmla="*/ 117 h 452"/>
                <a:gd name="T86" fmla="*/ 281 w 293"/>
                <a:gd name="T87" fmla="*/ 85 h 45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93" h="452">
                  <a:moveTo>
                    <a:pt x="281" y="85"/>
                  </a:moveTo>
                  <a:lnTo>
                    <a:pt x="281" y="85"/>
                  </a:lnTo>
                  <a:lnTo>
                    <a:pt x="267" y="57"/>
                  </a:lnTo>
                  <a:lnTo>
                    <a:pt x="250" y="37"/>
                  </a:lnTo>
                  <a:lnTo>
                    <a:pt x="230" y="20"/>
                  </a:lnTo>
                  <a:lnTo>
                    <a:pt x="210" y="9"/>
                  </a:lnTo>
                  <a:lnTo>
                    <a:pt x="187" y="3"/>
                  </a:lnTo>
                  <a:lnTo>
                    <a:pt x="165" y="0"/>
                  </a:lnTo>
                  <a:lnTo>
                    <a:pt x="139" y="3"/>
                  </a:lnTo>
                  <a:lnTo>
                    <a:pt x="114" y="12"/>
                  </a:lnTo>
                  <a:lnTo>
                    <a:pt x="94" y="26"/>
                  </a:lnTo>
                  <a:lnTo>
                    <a:pt x="77" y="40"/>
                  </a:lnTo>
                  <a:lnTo>
                    <a:pt x="77" y="0"/>
                  </a:lnTo>
                  <a:lnTo>
                    <a:pt x="0" y="17"/>
                  </a:lnTo>
                  <a:lnTo>
                    <a:pt x="9" y="20"/>
                  </a:lnTo>
                  <a:lnTo>
                    <a:pt x="17" y="26"/>
                  </a:lnTo>
                  <a:lnTo>
                    <a:pt x="20" y="34"/>
                  </a:lnTo>
                  <a:lnTo>
                    <a:pt x="23" y="43"/>
                  </a:lnTo>
                  <a:lnTo>
                    <a:pt x="23" y="426"/>
                  </a:lnTo>
                  <a:lnTo>
                    <a:pt x="20" y="435"/>
                  </a:lnTo>
                  <a:lnTo>
                    <a:pt x="17" y="443"/>
                  </a:lnTo>
                  <a:lnTo>
                    <a:pt x="11" y="449"/>
                  </a:lnTo>
                  <a:lnTo>
                    <a:pt x="6" y="452"/>
                  </a:lnTo>
                  <a:lnTo>
                    <a:pt x="94" y="452"/>
                  </a:lnTo>
                  <a:lnTo>
                    <a:pt x="88" y="449"/>
                  </a:lnTo>
                  <a:lnTo>
                    <a:pt x="82" y="443"/>
                  </a:lnTo>
                  <a:lnTo>
                    <a:pt x="80" y="435"/>
                  </a:lnTo>
                  <a:lnTo>
                    <a:pt x="77" y="426"/>
                  </a:lnTo>
                  <a:lnTo>
                    <a:pt x="77" y="68"/>
                  </a:lnTo>
                  <a:lnTo>
                    <a:pt x="91" y="54"/>
                  </a:lnTo>
                  <a:lnTo>
                    <a:pt x="105" y="46"/>
                  </a:lnTo>
                  <a:lnTo>
                    <a:pt x="122" y="37"/>
                  </a:lnTo>
                  <a:lnTo>
                    <a:pt x="142" y="34"/>
                  </a:lnTo>
                  <a:lnTo>
                    <a:pt x="159" y="37"/>
                  </a:lnTo>
                  <a:lnTo>
                    <a:pt x="173" y="43"/>
                  </a:lnTo>
                  <a:lnTo>
                    <a:pt x="190" y="51"/>
                  </a:lnTo>
                  <a:lnTo>
                    <a:pt x="205" y="63"/>
                  </a:lnTo>
                  <a:lnTo>
                    <a:pt x="216" y="80"/>
                  </a:lnTo>
                  <a:lnTo>
                    <a:pt x="224" y="100"/>
                  </a:lnTo>
                  <a:lnTo>
                    <a:pt x="230" y="125"/>
                  </a:lnTo>
                  <a:lnTo>
                    <a:pt x="230" y="156"/>
                  </a:lnTo>
                  <a:lnTo>
                    <a:pt x="230" y="185"/>
                  </a:lnTo>
                  <a:lnTo>
                    <a:pt x="224" y="210"/>
                  </a:lnTo>
                  <a:lnTo>
                    <a:pt x="216" y="233"/>
                  </a:lnTo>
                  <a:lnTo>
                    <a:pt x="205" y="250"/>
                  </a:lnTo>
                  <a:lnTo>
                    <a:pt x="190" y="267"/>
                  </a:lnTo>
                  <a:lnTo>
                    <a:pt x="176" y="276"/>
                  </a:lnTo>
                  <a:lnTo>
                    <a:pt x="156" y="284"/>
                  </a:lnTo>
                  <a:lnTo>
                    <a:pt x="136" y="284"/>
                  </a:lnTo>
                  <a:lnTo>
                    <a:pt x="122" y="284"/>
                  </a:lnTo>
                  <a:lnTo>
                    <a:pt x="111" y="282"/>
                  </a:lnTo>
                  <a:lnTo>
                    <a:pt x="99" y="276"/>
                  </a:lnTo>
                  <a:lnTo>
                    <a:pt x="88" y="264"/>
                  </a:lnTo>
                  <a:lnTo>
                    <a:pt x="102" y="304"/>
                  </a:lnTo>
                  <a:lnTo>
                    <a:pt x="122" y="310"/>
                  </a:lnTo>
                  <a:lnTo>
                    <a:pt x="145" y="310"/>
                  </a:lnTo>
                  <a:lnTo>
                    <a:pt x="176" y="307"/>
                  </a:lnTo>
                  <a:lnTo>
                    <a:pt x="190" y="304"/>
                  </a:lnTo>
                  <a:lnTo>
                    <a:pt x="205" y="299"/>
                  </a:lnTo>
                  <a:lnTo>
                    <a:pt x="219" y="290"/>
                  </a:lnTo>
                  <a:lnTo>
                    <a:pt x="230" y="284"/>
                  </a:lnTo>
                  <a:lnTo>
                    <a:pt x="241" y="273"/>
                  </a:lnTo>
                  <a:lnTo>
                    <a:pt x="253" y="262"/>
                  </a:lnTo>
                  <a:lnTo>
                    <a:pt x="270" y="236"/>
                  </a:lnTo>
                  <a:lnTo>
                    <a:pt x="281" y="210"/>
                  </a:lnTo>
                  <a:lnTo>
                    <a:pt x="290" y="182"/>
                  </a:lnTo>
                  <a:lnTo>
                    <a:pt x="293" y="154"/>
                  </a:lnTo>
                  <a:lnTo>
                    <a:pt x="290" y="117"/>
                  </a:lnTo>
                  <a:lnTo>
                    <a:pt x="281" y="8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800"/>
            </a:p>
          </p:txBody>
        </p:sp>
        <p:sp>
          <p:nvSpPr>
            <p:cNvPr id="14" name="Freeform 1713"/>
            <p:cNvSpPr>
              <a:spLocks/>
            </p:cNvSpPr>
            <p:nvPr/>
          </p:nvSpPr>
          <p:spPr bwMode="auto">
            <a:xfrm>
              <a:off x="2192" y="3110"/>
              <a:ext cx="208" cy="310"/>
            </a:xfrm>
            <a:custGeom>
              <a:avLst/>
              <a:gdLst>
                <a:gd name="T0" fmla="*/ 182 w 208"/>
                <a:gd name="T1" fmla="*/ 264 h 310"/>
                <a:gd name="T2" fmla="*/ 182 w 208"/>
                <a:gd name="T3" fmla="*/ 264 h 310"/>
                <a:gd name="T4" fmla="*/ 165 w 208"/>
                <a:gd name="T5" fmla="*/ 270 h 310"/>
                <a:gd name="T6" fmla="*/ 145 w 208"/>
                <a:gd name="T7" fmla="*/ 273 h 310"/>
                <a:gd name="T8" fmla="*/ 145 w 208"/>
                <a:gd name="T9" fmla="*/ 273 h 310"/>
                <a:gd name="T10" fmla="*/ 131 w 208"/>
                <a:gd name="T11" fmla="*/ 273 h 310"/>
                <a:gd name="T12" fmla="*/ 120 w 208"/>
                <a:gd name="T13" fmla="*/ 267 h 310"/>
                <a:gd name="T14" fmla="*/ 108 w 208"/>
                <a:gd name="T15" fmla="*/ 262 h 310"/>
                <a:gd name="T16" fmla="*/ 100 w 208"/>
                <a:gd name="T17" fmla="*/ 250 h 310"/>
                <a:gd name="T18" fmla="*/ 100 w 208"/>
                <a:gd name="T19" fmla="*/ 250 h 310"/>
                <a:gd name="T20" fmla="*/ 91 w 208"/>
                <a:gd name="T21" fmla="*/ 239 h 310"/>
                <a:gd name="T22" fmla="*/ 83 w 208"/>
                <a:gd name="T23" fmla="*/ 225 h 310"/>
                <a:gd name="T24" fmla="*/ 80 w 208"/>
                <a:gd name="T25" fmla="*/ 208 h 310"/>
                <a:gd name="T26" fmla="*/ 80 w 208"/>
                <a:gd name="T27" fmla="*/ 191 h 310"/>
                <a:gd name="T28" fmla="*/ 80 w 208"/>
                <a:gd name="T29" fmla="*/ 0 h 310"/>
                <a:gd name="T30" fmla="*/ 0 w 208"/>
                <a:gd name="T31" fmla="*/ 14 h 310"/>
                <a:gd name="T32" fmla="*/ 0 w 208"/>
                <a:gd name="T33" fmla="*/ 14 h 310"/>
                <a:gd name="T34" fmla="*/ 12 w 208"/>
                <a:gd name="T35" fmla="*/ 20 h 310"/>
                <a:gd name="T36" fmla="*/ 17 w 208"/>
                <a:gd name="T37" fmla="*/ 26 h 310"/>
                <a:gd name="T38" fmla="*/ 23 w 208"/>
                <a:gd name="T39" fmla="*/ 31 h 310"/>
                <a:gd name="T40" fmla="*/ 23 w 208"/>
                <a:gd name="T41" fmla="*/ 40 h 310"/>
                <a:gd name="T42" fmla="*/ 23 w 208"/>
                <a:gd name="T43" fmla="*/ 191 h 310"/>
                <a:gd name="T44" fmla="*/ 23 w 208"/>
                <a:gd name="T45" fmla="*/ 191 h 310"/>
                <a:gd name="T46" fmla="*/ 26 w 208"/>
                <a:gd name="T47" fmla="*/ 219 h 310"/>
                <a:gd name="T48" fmla="*/ 32 w 208"/>
                <a:gd name="T49" fmla="*/ 245 h 310"/>
                <a:gd name="T50" fmla="*/ 40 w 208"/>
                <a:gd name="T51" fmla="*/ 264 h 310"/>
                <a:gd name="T52" fmla="*/ 54 w 208"/>
                <a:gd name="T53" fmla="*/ 282 h 310"/>
                <a:gd name="T54" fmla="*/ 54 w 208"/>
                <a:gd name="T55" fmla="*/ 282 h 310"/>
                <a:gd name="T56" fmla="*/ 71 w 208"/>
                <a:gd name="T57" fmla="*/ 296 h 310"/>
                <a:gd name="T58" fmla="*/ 85 w 208"/>
                <a:gd name="T59" fmla="*/ 304 h 310"/>
                <a:gd name="T60" fmla="*/ 103 w 208"/>
                <a:gd name="T61" fmla="*/ 310 h 310"/>
                <a:gd name="T62" fmla="*/ 122 w 208"/>
                <a:gd name="T63" fmla="*/ 310 h 310"/>
                <a:gd name="T64" fmla="*/ 122 w 208"/>
                <a:gd name="T65" fmla="*/ 310 h 310"/>
                <a:gd name="T66" fmla="*/ 142 w 208"/>
                <a:gd name="T67" fmla="*/ 310 h 310"/>
                <a:gd name="T68" fmla="*/ 162 w 208"/>
                <a:gd name="T69" fmla="*/ 304 h 310"/>
                <a:gd name="T70" fmla="*/ 179 w 208"/>
                <a:gd name="T71" fmla="*/ 296 h 310"/>
                <a:gd name="T72" fmla="*/ 196 w 208"/>
                <a:gd name="T73" fmla="*/ 282 h 310"/>
                <a:gd name="T74" fmla="*/ 208 w 208"/>
                <a:gd name="T75" fmla="*/ 245 h 310"/>
                <a:gd name="T76" fmla="*/ 208 w 208"/>
                <a:gd name="T77" fmla="*/ 245 h 310"/>
                <a:gd name="T78" fmla="*/ 196 w 208"/>
                <a:gd name="T79" fmla="*/ 256 h 310"/>
                <a:gd name="T80" fmla="*/ 182 w 208"/>
                <a:gd name="T81" fmla="*/ 264 h 310"/>
                <a:gd name="T82" fmla="*/ 182 w 208"/>
                <a:gd name="T83" fmla="*/ 264 h 31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08" h="310">
                  <a:moveTo>
                    <a:pt x="182" y="264"/>
                  </a:moveTo>
                  <a:lnTo>
                    <a:pt x="182" y="264"/>
                  </a:lnTo>
                  <a:lnTo>
                    <a:pt x="165" y="270"/>
                  </a:lnTo>
                  <a:lnTo>
                    <a:pt x="145" y="273"/>
                  </a:lnTo>
                  <a:lnTo>
                    <a:pt x="131" y="273"/>
                  </a:lnTo>
                  <a:lnTo>
                    <a:pt x="120" y="267"/>
                  </a:lnTo>
                  <a:lnTo>
                    <a:pt x="108" y="262"/>
                  </a:lnTo>
                  <a:lnTo>
                    <a:pt x="100" y="250"/>
                  </a:lnTo>
                  <a:lnTo>
                    <a:pt x="91" y="239"/>
                  </a:lnTo>
                  <a:lnTo>
                    <a:pt x="83" y="225"/>
                  </a:lnTo>
                  <a:lnTo>
                    <a:pt x="80" y="208"/>
                  </a:lnTo>
                  <a:lnTo>
                    <a:pt x="80" y="191"/>
                  </a:lnTo>
                  <a:lnTo>
                    <a:pt x="80" y="0"/>
                  </a:lnTo>
                  <a:lnTo>
                    <a:pt x="0" y="14"/>
                  </a:lnTo>
                  <a:lnTo>
                    <a:pt x="12" y="20"/>
                  </a:lnTo>
                  <a:lnTo>
                    <a:pt x="17" y="26"/>
                  </a:lnTo>
                  <a:lnTo>
                    <a:pt x="23" y="31"/>
                  </a:lnTo>
                  <a:lnTo>
                    <a:pt x="23" y="40"/>
                  </a:lnTo>
                  <a:lnTo>
                    <a:pt x="23" y="191"/>
                  </a:lnTo>
                  <a:lnTo>
                    <a:pt x="26" y="219"/>
                  </a:lnTo>
                  <a:lnTo>
                    <a:pt x="32" y="245"/>
                  </a:lnTo>
                  <a:lnTo>
                    <a:pt x="40" y="264"/>
                  </a:lnTo>
                  <a:lnTo>
                    <a:pt x="54" y="282"/>
                  </a:lnTo>
                  <a:lnTo>
                    <a:pt x="71" y="296"/>
                  </a:lnTo>
                  <a:lnTo>
                    <a:pt x="85" y="304"/>
                  </a:lnTo>
                  <a:lnTo>
                    <a:pt x="103" y="310"/>
                  </a:lnTo>
                  <a:lnTo>
                    <a:pt x="122" y="310"/>
                  </a:lnTo>
                  <a:lnTo>
                    <a:pt x="142" y="310"/>
                  </a:lnTo>
                  <a:lnTo>
                    <a:pt x="162" y="304"/>
                  </a:lnTo>
                  <a:lnTo>
                    <a:pt x="179" y="296"/>
                  </a:lnTo>
                  <a:lnTo>
                    <a:pt x="196" y="282"/>
                  </a:lnTo>
                  <a:lnTo>
                    <a:pt x="208" y="245"/>
                  </a:lnTo>
                  <a:lnTo>
                    <a:pt x="196" y="256"/>
                  </a:lnTo>
                  <a:lnTo>
                    <a:pt x="182" y="26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800"/>
            </a:p>
          </p:txBody>
        </p:sp>
        <p:sp>
          <p:nvSpPr>
            <p:cNvPr id="15" name="Freeform 1714"/>
            <p:cNvSpPr>
              <a:spLocks/>
            </p:cNvSpPr>
            <p:nvPr/>
          </p:nvSpPr>
          <p:spPr bwMode="auto">
            <a:xfrm>
              <a:off x="2383" y="3110"/>
              <a:ext cx="105" cy="310"/>
            </a:xfrm>
            <a:custGeom>
              <a:avLst/>
              <a:gdLst>
                <a:gd name="T0" fmla="*/ 79 w 105"/>
                <a:gd name="T1" fmla="*/ 253 h 310"/>
                <a:gd name="T2" fmla="*/ 79 w 105"/>
                <a:gd name="T3" fmla="*/ 0 h 310"/>
                <a:gd name="T4" fmla="*/ 0 w 105"/>
                <a:gd name="T5" fmla="*/ 14 h 310"/>
                <a:gd name="T6" fmla="*/ 0 w 105"/>
                <a:gd name="T7" fmla="*/ 14 h 310"/>
                <a:gd name="T8" fmla="*/ 11 w 105"/>
                <a:gd name="T9" fmla="*/ 17 h 310"/>
                <a:gd name="T10" fmla="*/ 17 w 105"/>
                <a:gd name="T11" fmla="*/ 23 h 310"/>
                <a:gd name="T12" fmla="*/ 17 w 105"/>
                <a:gd name="T13" fmla="*/ 23 h 310"/>
                <a:gd name="T14" fmla="*/ 22 w 105"/>
                <a:gd name="T15" fmla="*/ 31 h 310"/>
                <a:gd name="T16" fmla="*/ 22 w 105"/>
                <a:gd name="T17" fmla="*/ 40 h 310"/>
                <a:gd name="T18" fmla="*/ 22 w 105"/>
                <a:gd name="T19" fmla="*/ 239 h 310"/>
                <a:gd name="T20" fmla="*/ 25 w 105"/>
                <a:gd name="T21" fmla="*/ 264 h 310"/>
                <a:gd name="T22" fmla="*/ 25 w 105"/>
                <a:gd name="T23" fmla="*/ 264 h 310"/>
                <a:gd name="T24" fmla="*/ 25 w 105"/>
                <a:gd name="T25" fmla="*/ 264 h 310"/>
                <a:gd name="T26" fmla="*/ 25 w 105"/>
                <a:gd name="T27" fmla="*/ 264 h 310"/>
                <a:gd name="T28" fmla="*/ 25 w 105"/>
                <a:gd name="T29" fmla="*/ 282 h 310"/>
                <a:gd name="T30" fmla="*/ 31 w 105"/>
                <a:gd name="T31" fmla="*/ 293 h 310"/>
                <a:gd name="T32" fmla="*/ 31 w 105"/>
                <a:gd name="T33" fmla="*/ 293 h 310"/>
                <a:gd name="T34" fmla="*/ 37 w 105"/>
                <a:gd name="T35" fmla="*/ 301 h 310"/>
                <a:gd name="T36" fmla="*/ 48 w 105"/>
                <a:gd name="T37" fmla="*/ 310 h 310"/>
                <a:gd name="T38" fmla="*/ 105 w 105"/>
                <a:gd name="T39" fmla="*/ 290 h 310"/>
                <a:gd name="T40" fmla="*/ 105 w 105"/>
                <a:gd name="T41" fmla="*/ 290 h 310"/>
                <a:gd name="T42" fmla="*/ 93 w 105"/>
                <a:gd name="T43" fmla="*/ 287 h 310"/>
                <a:gd name="T44" fmla="*/ 85 w 105"/>
                <a:gd name="T45" fmla="*/ 279 h 310"/>
                <a:gd name="T46" fmla="*/ 79 w 105"/>
                <a:gd name="T47" fmla="*/ 267 h 310"/>
                <a:gd name="T48" fmla="*/ 79 w 105"/>
                <a:gd name="T49" fmla="*/ 253 h 310"/>
                <a:gd name="T50" fmla="*/ 79 w 105"/>
                <a:gd name="T51" fmla="*/ 253 h 3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05" h="310">
                  <a:moveTo>
                    <a:pt x="79" y="253"/>
                  </a:moveTo>
                  <a:lnTo>
                    <a:pt x="79" y="0"/>
                  </a:lnTo>
                  <a:lnTo>
                    <a:pt x="0" y="14"/>
                  </a:lnTo>
                  <a:lnTo>
                    <a:pt x="11" y="17"/>
                  </a:lnTo>
                  <a:lnTo>
                    <a:pt x="17" y="23"/>
                  </a:lnTo>
                  <a:lnTo>
                    <a:pt x="22" y="31"/>
                  </a:lnTo>
                  <a:lnTo>
                    <a:pt x="22" y="40"/>
                  </a:lnTo>
                  <a:lnTo>
                    <a:pt x="22" y="239"/>
                  </a:lnTo>
                  <a:lnTo>
                    <a:pt x="25" y="264"/>
                  </a:lnTo>
                  <a:lnTo>
                    <a:pt x="25" y="282"/>
                  </a:lnTo>
                  <a:lnTo>
                    <a:pt x="31" y="293"/>
                  </a:lnTo>
                  <a:lnTo>
                    <a:pt x="37" y="301"/>
                  </a:lnTo>
                  <a:lnTo>
                    <a:pt x="48" y="310"/>
                  </a:lnTo>
                  <a:lnTo>
                    <a:pt x="105" y="290"/>
                  </a:lnTo>
                  <a:lnTo>
                    <a:pt x="93" y="287"/>
                  </a:lnTo>
                  <a:lnTo>
                    <a:pt x="85" y="279"/>
                  </a:lnTo>
                  <a:lnTo>
                    <a:pt x="79" y="267"/>
                  </a:lnTo>
                  <a:lnTo>
                    <a:pt x="79" y="25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800"/>
            </a:p>
          </p:txBody>
        </p:sp>
        <p:sp>
          <p:nvSpPr>
            <p:cNvPr id="16" name="Freeform 1715"/>
            <p:cNvSpPr>
              <a:spLocks/>
            </p:cNvSpPr>
            <p:nvPr/>
          </p:nvSpPr>
          <p:spPr bwMode="auto">
            <a:xfrm>
              <a:off x="3010" y="3110"/>
              <a:ext cx="250" cy="310"/>
            </a:xfrm>
            <a:custGeom>
              <a:avLst/>
              <a:gdLst>
                <a:gd name="T0" fmla="*/ 233 w 250"/>
                <a:gd name="T1" fmla="*/ 279 h 310"/>
                <a:gd name="T2" fmla="*/ 230 w 250"/>
                <a:gd name="T3" fmla="*/ 259 h 310"/>
                <a:gd name="T4" fmla="*/ 230 w 250"/>
                <a:gd name="T5" fmla="*/ 85 h 310"/>
                <a:gd name="T6" fmla="*/ 222 w 250"/>
                <a:gd name="T7" fmla="*/ 46 h 310"/>
                <a:gd name="T8" fmla="*/ 199 w 250"/>
                <a:gd name="T9" fmla="*/ 17 h 310"/>
                <a:gd name="T10" fmla="*/ 185 w 250"/>
                <a:gd name="T11" fmla="*/ 12 h 310"/>
                <a:gd name="T12" fmla="*/ 148 w 250"/>
                <a:gd name="T13" fmla="*/ 0 h 310"/>
                <a:gd name="T14" fmla="*/ 128 w 250"/>
                <a:gd name="T15" fmla="*/ 0 h 310"/>
                <a:gd name="T16" fmla="*/ 77 w 250"/>
                <a:gd name="T17" fmla="*/ 9 h 310"/>
                <a:gd name="T18" fmla="*/ 29 w 250"/>
                <a:gd name="T19" fmla="*/ 31 h 310"/>
                <a:gd name="T20" fmla="*/ 29 w 250"/>
                <a:gd name="T21" fmla="*/ 111 h 310"/>
                <a:gd name="T22" fmla="*/ 43 w 250"/>
                <a:gd name="T23" fmla="*/ 74 h 310"/>
                <a:gd name="T24" fmla="*/ 63 w 250"/>
                <a:gd name="T25" fmla="*/ 49 h 310"/>
                <a:gd name="T26" fmla="*/ 74 w 250"/>
                <a:gd name="T27" fmla="*/ 37 h 310"/>
                <a:gd name="T28" fmla="*/ 105 w 250"/>
                <a:gd name="T29" fmla="*/ 26 h 310"/>
                <a:gd name="T30" fmla="*/ 122 w 250"/>
                <a:gd name="T31" fmla="*/ 23 h 310"/>
                <a:gd name="T32" fmla="*/ 145 w 250"/>
                <a:gd name="T33" fmla="*/ 29 h 310"/>
                <a:gd name="T34" fmla="*/ 162 w 250"/>
                <a:gd name="T35" fmla="*/ 40 h 310"/>
                <a:gd name="T36" fmla="*/ 171 w 250"/>
                <a:gd name="T37" fmla="*/ 49 h 310"/>
                <a:gd name="T38" fmla="*/ 176 w 250"/>
                <a:gd name="T39" fmla="*/ 68 h 310"/>
                <a:gd name="T40" fmla="*/ 176 w 250"/>
                <a:gd name="T41" fmla="*/ 80 h 310"/>
                <a:gd name="T42" fmla="*/ 174 w 250"/>
                <a:gd name="T43" fmla="*/ 108 h 310"/>
                <a:gd name="T44" fmla="*/ 165 w 250"/>
                <a:gd name="T45" fmla="*/ 117 h 310"/>
                <a:gd name="T46" fmla="*/ 151 w 250"/>
                <a:gd name="T47" fmla="*/ 122 h 310"/>
                <a:gd name="T48" fmla="*/ 97 w 250"/>
                <a:gd name="T49" fmla="*/ 139 h 310"/>
                <a:gd name="T50" fmla="*/ 43 w 250"/>
                <a:gd name="T51" fmla="*/ 159 h 310"/>
                <a:gd name="T52" fmla="*/ 23 w 250"/>
                <a:gd name="T53" fmla="*/ 174 h 310"/>
                <a:gd name="T54" fmla="*/ 3 w 250"/>
                <a:gd name="T55" fmla="*/ 210 h 310"/>
                <a:gd name="T56" fmla="*/ 0 w 250"/>
                <a:gd name="T57" fmla="*/ 233 h 310"/>
                <a:gd name="T58" fmla="*/ 6 w 250"/>
                <a:gd name="T59" fmla="*/ 259 h 310"/>
                <a:gd name="T60" fmla="*/ 20 w 250"/>
                <a:gd name="T61" fmla="*/ 284 h 310"/>
                <a:gd name="T62" fmla="*/ 32 w 250"/>
                <a:gd name="T63" fmla="*/ 296 h 310"/>
                <a:gd name="T64" fmla="*/ 60 w 250"/>
                <a:gd name="T65" fmla="*/ 310 h 310"/>
                <a:gd name="T66" fmla="*/ 77 w 250"/>
                <a:gd name="T67" fmla="*/ 310 h 310"/>
                <a:gd name="T68" fmla="*/ 120 w 250"/>
                <a:gd name="T69" fmla="*/ 304 h 310"/>
                <a:gd name="T70" fmla="*/ 159 w 250"/>
                <a:gd name="T71" fmla="*/ 279 h 310"/>
                <a:gd name="T72" fmla="*/ 171 w 250"/>
                <a:gd name="T73" fmla="*/ 247 h 310"/>
                <a:gd name="T74" fmla="*/ 139 w 250"/>
                <a:gd name="T75" fmla="*/ 267 h 310"/>
                <a:gd name="T76" fmla="*/ 103 w 250"/>
                <a:gd name="T77" fmla="*/ 273 h 310"/>
                <a:gd name="T78" fmla="*/ 94 w 250"/>
                <a:gd name="T79" fmla="*/ 273 h 310"/>
                <a:gd name="T80" fmla="*/ 74 w 250"/>
                <a:gd name="T81" fmla="*/ 267 h 310"/>
                <a:gd name="T82" fmla="*/ 68 w 250"/>
                <a:gd name="T83" fmla="*/ 259 h 310"/>
                <a:gd name="T84" fmla="*/ 57 w 250"/>
                <a:gd name="T85" fmla="*/ 242 h 310"/>
                <a:gd name="T86" fmla="*/ 54 w 250"/>
                <a:gd name="T87" fmla="*/ 222 h 310"/>
                <a:gd name="T88" fmla="*/ 54 w 250"/>
                <a:gd name="T89" fmla="*/ 210 h 310"/>
                <a:gd name="T90" fmla="*/ 63 w 250"/>
                <a:gd name="T91" fmla="*/ 193 h 310"/>
                <a:gd name="T92" fmla="*/ 68 w 250"/>
                <a:gd name="T93" fmla="*/ 185 h 310"/>
                <a:gd name="T94" fmla="*/ 108 w 250"/>
                <a:gd name="T95" fmla="*/ 162 h 310"/>
                <a:gd name="T96" fmla="*/ 154 w 250"/>
                <a:gd name="T97" fmla="*/ 148 h 310"/>
                <a:gd name="T98" fmla="*/ 176 w 250"/>
                <a:gd name="T99" fmla="*/ 242 h 310"/>
                <a:gd name="T100" fmla="*/ 176 w 250"/>
                <a:gd name="T101" fmla="*/ 262 h 310"/>
                <a:gd name="T102" fmla="*/ 179 w 250"/>
                <a:gd name="T103" fmla="*/ 282 h 310"/>
                <a:gd name="T104" fmla="*/ 182 w 250"/>
                <a:gd name="T105" fmla="*/ 293 h 310"/>
                <a:gd name="T106" fmla="*/ 199 w 250"/>
                <a:gd name="T107" fmla="*/ 310 h 310"/>
                <a:gd name="T108" fmla="*/ 250 w 250"/>
                <a:gd name="T109" fmla="*/ 290 h 310"/>
                <a:gd name="T110" fmla="*/ 233 w 250"/>
                <a:gd name="T111" fmla="*/ 279 h 31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50" h="310">
                  <a:moveTo>
                    <a:pt x="233" y="279"/>
                  </a:moveTo>
                  <a:lnTo>
                    <a:pt x="233" y="279"/>
                  </a:lnTo>
                  <a:lnTo>
                    <a:pt x="230" y="273"/>
                  </a:lnTo>
                  <a:lnTo>
                    <a:pt x="230" y="259"/>
                  </a:lnTo>
                  <a:lnTo>
                    <a:pt x="230" y="85"/>
                  </a:lnTo>
                  <a:lnTo>
                    <a:pt x="228" y="63"/>
                  </a:lnTo>
                  <a:lnTo>
                    <a:pt x="222" y="46"/>
                  </a:lnTo>
                  <a:lnTo>
                    <a:pt x="213" y="29"/>
                  </a:lnTo>
                  <a:lnTo>
                    <a:pt x="199" y="17"/>
                  </a:lnTo>
                  <a:lnTo>
                    <a:pt x="185" y="12"/>
                  </a:lnTo>
                  <a:lnTo>
                    <a:pt x="168" y="6"/>
                  </a:lnTo>
                  <a:lnTo>
                    <a:pt x="148" y="0"/>
                  </a:lnTo>
                  <a:lnTo>
                    <a:pt x="128" y="0"/>
                  </a:lnTo>
                  <a:lnTo>
                    <a:pt x="103" y="3"/>
                  </a:lnTo>
                  <a:lnTo>
                    <a:pt x="77" y="9"/>
                  </a:lnTo>
                  <a:lnTo>
                    <a:pt x="51" y="17"/>
                  </a:lnTo>
                  <a:lnTo>
                    <a:pt x="29" y="31"/>
                  </a:lnTo>
                  <a:lnTo>
                    <a:pt x="29" y="111"/>
                  </a:lnTo>
                  <a:lnTo>
                    <a:pt x="37" y="91"/>
                  </a:lnTo>
                  <a:lnTo>
                    <a:pt x="43" y="74"/>
                  </a:lnTo>
                  <a:lnTo>
                    <a:pt x="54" y="60"/>
                  </a:lnTo>
                  <a:lnTo>
                    <a:pt x="63" y="49"/>
                  </a:lnTo>
                  <a:lnTo>
                    <a:pt x="74" y="37"/>
                  </a:lnTo>
                  <a:lnTo>
                    <a:pt x="88" y="31"/>
                  </a:lnTo>
                  <a:lnTo>
                    <a:pt x="105" y="26"/>
                  </a:lnTo>
                  <a:lnTo>
                    <a:pt x="122" y="23"/>
                  </a:lnTo>
                  <a:lnTo>
                    <a:pt x="134" y="26"/>
                  </a:lnTo>
                  <a:lnTo>
                    <a:pt x="145" y="29"/>
                  </a:lnTo>
                  <a:lnTo>
                    <a:pt x="157" y="34"/>
                  </a:lnTo>
                  <a:lnTo>
                    <a:pt x="162" y="40"/>
                  </a:lnTo>
                  <a:lnTo>
                    <a:pt x="171" y="49"/>
                  </a:lnTo>
                  <a:lnTo>
                    <a:pt x="174" y="60"/>
                  </a:lnTo>
                  <a:lnTo>
                    <a:pt x="176" y="68"/>
                  </a:lnTo>
                  <a:lnTo>
                    <a:pt x="176" y="80"/>
                  </a:lnTo>
                  <a:lnTo>
                    <a:pt x="176" y="100"/>
                  </a:lnTo>
                  <a:lnTo>
                    <a:pt x="174" y="108"/>
                  </a:lnTo>
                  <a:lnTo>
                    <a:pt x="165" y="117"/>
                  </a:lnTo>
                  <a:lnTo>
                    <a:pt x="151" y="122"/>
                  </a:lnTo>
                  <a:lnTo>
                    <a:pt x="97" y="139"/>
                  </a:lnTo>
                  <a:lnTo>
                    <a:pt x="63" y="151"/>
                  </a:lnTo>
                  <a:lnTo>
                    <a:pt x="43" y="159"/>
                  </a:lnTo>
                  <a:lnTo>
                    <a:pt x="23" y="174"/>
                  </a:lnTo>
                  <a:lnTo>
                    <a:pt x="12" y="191"/>
                  </a:lnTo>
                  <a:lnTo>
                    <a:pt x="3" y="210"/>
                  </a:lnTo>
                  <a:lnTo>
                    <a:pt x="0" y="233"/>
                  </a:lnTo>
                  <a:lnTo>
                    <a:pt x="0" y="245"/>
                  </a:lnTo>
                  <a:lnTo>
                    <a:pt x="6" y="259"/>
                  </a:lnTo>
                  <a:lnTo>
                    <a:pt x="12" y="270"/>
                  </a:lnTo>
                  <a:lnTo>
                    <a:pt x="20" y="284"/>
                  </a:lnTo>
                  <a:lnTo>
                    <a:pt x="32" y="296"/>
                  </a:lnTo>
                  <a:lnTo>
                    <a:pt x="43" y="304"/>
                  </a:lnTo>
                  <a:lnTo>
                    <a:pt x="60" y="310"/>
                  </a:lnTo>
                  <a:lnTo>
                    <a:pt x="77" y="310"/>
                  </a:lnTo>
                  <a:lnTo>
                    <a:pt x="100" y="310"/>
                  </a:lnTo>
                  <a:lnTo>
                    <a:pt x="120" y="304"/>
                  </a:lnTo>
                  <a:lnTo>
                    <a:pt x="139" y="293"/>
                  </a:lnTo>
                  <a:lnTo>
                    <a:pt x="159" y="279"/>
                  </a:lnTo>
                  <a:lnTo>
                    <a:pt x="171" y="247"/>
                  </a:lnTo>
                  <a:lnTo>
                    <a:pt x="157" y="259"/>
                  </a:lnTo>
                  <a:lnTo>
                    <a:pt x="139" y="267"/>
                  </a:lnTo>
                  <a:lnTo>
                    <a:pt x="122" y="273"/>
                  </a:lnTo>
                  <a:lnTo>
                    <a:pt x="103" y="273"/>
                  </a:lnTo>
                  <a:lnTo>
                    <a:pt x="94" y="273"/>
                  </a:lnTo>
                  <a:lnTo>
                    <a:pt x="83" y="270"/>
                  </a:lnTo>
                  <a:lnTo>
                    <a:pt x="74" y="267"/>
                  </a:lnTo>
                  <a:lnTo>
                    <a:pt x="68" y="259"/>
                  </a:lnTo>
                  <a:lnTo>
                    <a:pt x="63" y="253"/>
                  </a:lnTo>
                  <a:lnTo>
                    <a:pt x="57" y="242"/>
                  </a:lnTo>
                  <a:lnTo>
                    <a:pt x="54" y="233"/>
                  </a:lnTo>
                  <a:lnTo>
                    <a:pt x="54" y="222"/>
                  </a:lnTo>
                  <a:lnTo>
                    <a:pt x="54" y="210"/>
                  </a:lnTo>
                  <a:lnTo>
                    <a:pt x="57" y="202"/>
                  </a:lnTo>
                  <a:lnTo>
                    <a:pt x="63" y="193"/>
                  </a:lnTo>
                  <a:lnTo>
                    <a:pt x="68" y="185"/>
                  </a:lnTo>
                  <a:lnTo>
                    <a:pt x="86" y="174"/>
                  </a:lnTo>
                  <a:lnTo>
                    <a:pt x="108" y="162"/>
                  </a:lnTo>
                  <a:lnTo>
                    <a:pt x="154" y="148"/>
                  </a:lnTo>
                  <a:lnTo>
                    <a:pt x="176" y="137"/>
                  </a:lnTo>
                  <a:lnTo>
                    <a:pt x="176" y="242"/>
                  </a:lnTo>
                  <a:lnTo>
                    <a:pt x="176" y="262"/>
                  </a:lnTo>
                  <a:lnTo>
                    <a:pt x="179" y="282"/>
                  </a:lnTo>
                  <a:lnTo>
                    <a:pt x="182" y="293"/>
                  </a:lnTo>
                  <a:lnTo>
                    <a:pt x="191" y="301"/>
                  </a:lnTo>
                  <a:lnTo>
                    <a:pt x="199" y="310"/>
                  </a:lnTo>
                  <a:lnTo>
                    <a:pt x="250" y="290"/>
                  </a:lnTo>
                  <a:lnTo>
                    <a:pt x="239" y="284"/>
                  </a:lnTo>
                  <a:lnTo>
                    <a:pt x="233" y="27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800"/>
            </a:p>
          </p:txBody>
        </p:sp>
        <p:sp>
          <p:nvSpPr>
            <p:cNvPr id="17" name="Freeform 1716"/>
            <p:cNvSpPr>
              <a:spLocks/>
            </p:cNvSpPr>
            <p:nvPr/>
          </p:nvSpPr>
          <p:spPr bwMode="auto">
            <a:xfrm>
              <a:off x="2871" y="2866"/>
              <a:ext cx="136" cy="170"/>
            </a:xfrm>
            <a:custGeom>
              <a:avLst/>
              <a:gdLst>
                <a:gd name="T0" fmla="*/ 31 w 136"/>
                <a:gd name="T1" fmla="*/ 11 h 170"/>
                <a:gd name="T2" fmla="*/ 31 w 136"/>
                <a:gd name="T3" fmla="*/ 116 h 170"/>
                <a:gd name="T4" fmla="*/ 31 w 136"/>
                <a:gd name="T5" fmla="*/ 116 h 170"/>
                <a:gd name="T6" fmla="*/ 34 w 136"/>
                <a:gd name="T7" fmla="*/ 131 h 170"/>
                <a:gd name="T8" fmla="*/ 40 w 136"/>
                <a:gd name="T9" fmla="*/ 142 h 170"/>
                <a:gd name="T10" fmla="*/ 46 w 136"/>
                <a:gd name="T11" fmla="*/ 150 h 170"/>
                <a:gd name="T12" fmla="*/ 51 w 136"/>
                <a:gd name="T13" fmla="*/ 153 h 170"/>
                <a:gd name="T14" fmla="*/ 63 w 136"/>
                <a:gd name="T15" fmla="*/ 156 h 170"/>
                <a:gd name="T16" fmla="*/ 74 w 136"/>
                <a:gd name="T17" fmla="*/ 159 h 170"/>
                <a:gd name="T18" fmla="*/ 74 w 136"/>
                <a:gd name="T19" fmla="*/ 159 h 170"/>
                <a:gd name="T20" fmla="*/ 85 w 136"/>
                <a:gd name="T21" fmla="*/ 159 h 170"/>
                <a:gd name="T22" fmla="*/ 94 w 136"/>
                <a:gd name="T23" fmla="*/ 156 h 170"/>
                <a:gd name="T24" fmla="*/ 102 w 136"/>
                <a:gd name="T25" fmla="*/ 150 h 170"/>
                <a:gd name="T26" fmla="*/ 108 w 136"/>
                <a:gd name="T27" fmla="*/ 145 h 170"/>
                <a:gd name="T28" fmla="*/ 111 w 136"/>
                <a:gd name="T29" fmla="*/ 139 h 170"/>
                <a:gd name="T30" fmla="*/ 114 w 136"/>
                <a:gd name="T31" fmla="*/ 131 h 170"/>
                <a:gd name="T32" fmla="*/ 117 w 136"/>
                <a:gd name="T33" fmla="*/ 116 h 170"/>
                <a:gd name="T34" fmla="*/ 117 w 136"/>
                <a:gd name="T35" fmla="*/ 11 h 170"/>
                <a:gd name="T36" fmla="*/ 117 w 136"/>
                <a:gd name="T37" fmla="*/ 11 h 170"/>
                <a:gd name="T38" fmla="*/ 114 w 136"/>
                <a:gd name="T39" fmla="*/ 3 h 170"/>
                <a:gd name="T40" fmla="*/ 108 w 136"/>
                <a:gd name="T41" fmla="*/ 0 h 170"/>
                <a:gd name="T42" fmla="*/ 136 w 136"/>
                <a:gd name="T43" fmla="*/ 0 h 170"/>
                <a:gd name="T44" fmla="*/ 136 w 136"/>
                <a:gd name="T45" fmla="*/ 0 h 170"/>
                <a:gd name="T46" fmla="*/ 131 w 136"/>
                <a:gd name="T47" fmla="*/ 3 h 170"/>
                <a:gd name="T48" fmla="*/ 131 w 136"/>
                <a:gd name="T49" fmla="*/ 11 h 170"/>
                <a:gd name="T50" fmla="*/ 128 w 136"/>
                <a:gd name="T51" fmla="*/ 114 h 170"/>
                <a:gd name="T52" fmla="*/ 128 w 136"/>
                <a:gd name="T53" fmla="*/ 114 h 170"/>
                <a:gd name="T54" fmla="*/ 128 w 136"/>
                <a:gd name="T55" fmla="*/ 128 h 170"/>
                <a:gd name="T56" fmla="*/ 125 w 136"/>
                <a:gd name="T57" fmla="*/ 139 h 170"/>
                <a:gd name="T58" fmla="*/ 119 w 136"/>
                <a:gd name="T59" fmla="*/ 150 h 170"/>
                <a:gd name="T60" fmla="*/ 111 w 136"/>
                <a:gd name="T61" fmla="*/ 156 h 170"/>
                <a:gd name="T62" fmla="*/ 102 w 136"/>
                <a:gd name="T63" fmla="*/ 162 h 170"/>
                <a:gd name="T64" fmla="*/ 94 w 136"/>
                <a:gd name="T65" fmla="*/ 167 h 170"/>
                <a:gd name="T66" fmla="*/ 71 w 136"/>
                <a:gd name="T67" fmla="*/ 170 h 170"/>
                <a:gd name="T68" fmla="*/ 71 w 136"/>
                <a:gd name="T69" fmla="*/ 170 h 170"/>
                <a:gd name="T70" fmla="*/ 51 w 136"/>
                <a:gd name="T71" fmla="*/ 167 h 170"/>
                <a:gd name="T72" fmla="*/ 40 w 136"/>
                <a:gd name="T73" fmla="*/ 165 h 170"/>
                <a:gd name="T74" fmla="*/ 31 w 136"/>
                <a:gd name="T75" fmla="*/ 159 h 170"/>
                <a:gd name="T76" fmla="*/ 20 w 136"/>
                <a:gd name="T77" fmla="*/ 150 h 170"/>
                <a:gd name="T78" fmla="*/ 14 w 136"/>
                <a:gd name="T79" fmla="*/ 142 h 170"/>
                <a:gd name="T80" fmla="*/ 9 w 136"/>
                <a:gd name="T81" fmla="*/ 128 h 170"/>
                <a:gd name="T82" fmla="*/ 9 w 136"/>
                <a:gd name="T83" fmla="*/ 114 h 170"/>
                <a:gd name="T84" fmla="*/ 9 w 136"/>
                <a:gd name="T85" fmla="*/ 11 h 170"/>
                <a:gd name="T86" fmla="*/ 9 w 136"/>
                <a:gd name="T87" fmla="*/ 11 h 170"/>
                <a:gd name="T88" fmla="*/ 6 w 136"/>
                <a:gd name="T89" fmla="*/ 3 h 170"/>
                <a:gd name="T90" fmla="*/ 0 w 136"/>
                <a:gd name="T91" fmla="*/ 0 h 170"/>
                <a:gd name="T92" fmla="*/ 40 w 136"/>
                <a:gd name="T93" fmla="*/ 0 h 170"/>
                <a:gd name="T94" fmla="*/ 40 w 136"/>
                <a:gd name="T95" fmla="*/ 0 h 170"/>
                <a:gd name="T96" fmla="*/ 34 w 136"/>
                <a:gd name="T97" fmla="*/ 3 h 170"/>
                <a:gd name="T98" fmla="*/ 31 w 136"/>
                <a:gd name="T99" fmla="*/ 11 h 170"/>
                <a:gd name="T100" fmla="*/ 31 w 136"/>
                <a:gd name="T101" fmla="*/ 11 h 17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36" h="170">
                  <a:moveTo>
                    <a:pt x="31" y="11"/>
                  </a:moveTo>
                  <a:lnTo>
                    <a:pt x="31" y="116"/>
                  </a:lnTo>
                  <a:lnTo>
                    <a:pt x="34" y="131"/>
                  </a:lnTo>
                  <a:lnTo>
                    <a:pt x="40" y="142"/>
                  </a:lnTo>
                  <a:lnTo>
                    <a:pt x="46" y="150"/>
                  </a:lnTo>
                  <a:lnTo>
                    <a:pt x="51" y="153"/>
                  </a:lnTo>
                  <a:lnTo>
                    <a:pt x="63" y="156"/>
                  </a:lnTo>
                  <a:lnTo>
                    <a:pt x="74" y="159"/>
                  </a:lnTo>
                  <a:lnTo>
                    <a:pt x="85" y="159"/>
                  </a:lnTo>
                  <a:lnTo>
                    <a:pt x="94" y="156"/>
                  </a:lnTo>
                  <a:lnTo>
                    <a:pt x="102" y="150"/>
                  </a:lnTo>
                  <a:lnTo>
                    <a:pt x="108" y="145"/>
                  </a:lnTo>
                  <a:lnTo>
                    <a:pt x="111" y="139"/>
                  </a:lnTo>
                  <a:lnTo>
                    <a:pt x="114" y="131"/>
                  </a:lnTo>
                  <a:lnTo>
                    <a:pt x="117" y="116"/>
                  </a:lnTo>
                  <a:lnTo>
                    <a:pt x="117" y="11"/>
                  </a:lnTo>
                  <a:lnTo>
                    <a:pt x="114" y="3"/>
                  </a:lnTo>
                  <a:lnTo>
                    <a:pt x="108" y="0"/>
                  </a:lnTo>
                  <a:lnTo>
                    <a:pt x="136" y="0"/>
                  </a:lnTo>
                  <a:lnTo>
                    <a:pt x="131" y="3"/>
                  </a:lnTo>
                  <a:lnTo>
                    <a:pt x="131" y="11"/>
                  </a:lnTo>
                  <a:lnTo>
                    <a:pt x="128" y="114"/>
                  </a:lnTo>
                  <a:lnTo>
                    <a:pt x="128" y="128"/>
                  </a:lnTo>
                  <a:lnTo>
                    <a:pt x="125" y="139"/>
                  </a:lnTo>
                  <a:lnTo>
                    <a:pt x="119" y="150"/>
                  </a:lnTo>
                  <a:lnTo>
                    <a:pt x="111" y="156"/>
                  </a:lnTo>
                  <a:lnTo>
                    <a:pt x="102" y="162"/>
                  </a:lnTo>
                  <a:lnTo>
                    <a:pt x="94" y="167"/>
                  </a:lnTo>
                  <a:lnTo>
                    <a:pt x="71" y="170"/>
                  </a:lnTo>
                  <a:lnTo>
                    <a:pt x="51" y="167"/>
                  </a:lnTo>
                  <a:lnTo>
                    <a:pt x="40" y="165"/>
                  </a:lnTo>
                  <a:lnTo>
                    <a:pt x="31" y="159"/>
                  </a:lnTo>
                  <a:lnTo>
                    <a:pt x="20" y="150"/>
                  </a:lnTo>
                  <a:lnTo>
                    <a:pt x="14" y="142"/>
                  </a:lnTo>
                  <a:lnTo>
                    <a:pt x="9" y="128"/>
                  </a:lnTo>
                  <a:lnTo>
                    <a:pt x="9" y="114"/>
                  </a:lnTo>
                  <a:lnTo>
                    <a:pt x="9" y="11"/>
                  </a:lnTo>
                  <a:lnTo>
                    <a:pt x="6" y="3"/>
                  </a:lnTo>
                  <a:lnTo>
                    <a:pt x="0" y="0"/>
                  </a:lnTo>
                  <a:lnTo>
                    <a:pt x="40" y="0"/>
                  </a:lnTo>
                  <a:lnTo>
                    <a:pt x="34" y="3"/>
                  </a:lnTo>
                  <a:lnTo>
                    <a:pt x="31" y="1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800"/>
            </a:p>
          </p:txBody>
        </p:sp>
        <p:sp>
          <p:nvSpPr>
            <p:cNvPr id="18" name="Freeform 1717"/>
            <p:cNvSpPr>
              <a:spLocks/>
            </p:cNvSpPr>
            <p:nvPr/>
          </p:nvSpPr>
          <p:spPr bwMode="auto">
            <a:xfrm>
              <a:off x="3022" y="2866"/>
              <a:ext cx="153" cy="173"/>
            </a:xfrm>
            <a:custGeom>
              <a:avLst/>
              <a:gdLst>
                <a:gd name="T0" fmla="*/ 133 w 153"/>
                <a:gd name="T1" fmla="*/ 11 h 173"/>
                <a:gd name="T2" fmla="*/ 133 w 153"/>
                <a:gd name="T3" fmla="*/ 11 h 173"/>
                <a:gd name="T4" fmla="*/ 133 w 153"/>
                <a:gd name="T5" fmla="*/ 3 h 173"/>
                <a:gd name="T6" fmla="*/ 127 w 153"/>
                <a:gd name="T7" fmla="*/ 0 h 173"/>
                <a:gd name="T8" fmla="*/ 153 w 153"/>
                <a:gd name="T9" fmla="*/ 0 h 173"/>
                <a:gd name="T10" fmla="*/ 153 w 153"/>
                <a:gd name="T11" fmla="*/ 0 h 173"/>
                <a:gd name="T12" fmla="*/ 147 w 153"/>
                <a:gd name="T13" fmla="*/ 3 h 173"/>
                <a:gd name="T14" fmla="*/ 147 w 153"/>
                <a:gd name="T15" fmla="*/ 11 h 173"/>
                <a:gd name="T16" fmla="*/ 147 w 153"/>
                <a:gd name="T17" fmla="*/ 173 h 173"/>
                <a:gd name="T18" fmla="*/ 147 w 153"/>
                <a:gd name="T19" fmla="*/ 173 h 173"/>
                <a:gd name="T20" fmla="*/ 88 w 153"/>
                <a:gd name="T21" fmla="*/ 99 h 173"/>
                <a:gd name="T22" fmla="*/ 28 w 153"/>
                <a:gd name="T23" fmla="*/ 25 h 173"/>
                <a:gd name="T24" fmla="*/ 28 w 153"/>
                <a:gd name="T25" fmla="*/ 156 h 173"/>
                <a:gd name="T26" fmla="*/ 28 w 153"/>
                <a:gd name="T27" fmla="*/ 156 h 173"/>
                <a:gd name="T28" fmla="*/ 31 w 153"/>
                <a:gd name="T29" fmla="*/ 165 h 173"/>
                <a:gd name="T30" fmla="*/ 34 w 153"/>
                <a:gd name="T31" fmla="*/ 167 h 173"/>
                <a:gd name="T32" fmla="*/ 8 w 153"/>
                <a:gd name="T33" fmla="*/ 167 h 173"/>
                <a:gd name="T34" fmla="*/ 8 w 153"/>
                <a:gd name="T35" fmla="*/ 167 h 173"/>
                <a:gd name="T36" fmla="*/ 14 w 153"/>
                <a:gd name="T37" fmla="*/ 165 h 173"/>
                <a:gd name="T38" fmla="*/ 14 w 153"/>
                <a:gd name="T39" fmla="*/ 156 h 173"/>
                <a:gd name="T40" fmla="*/ 14 w 153"/>
                <a:gd name="T41" fmla="*/ 20 h 173"/>
                <a:gd name="T42" fmla="*/ 14 w 153"/>
                <a:gd name="T43" fmla="*/ 20 h 173"/>
                <a:gd name="T44" fmla="*/ 14 w 153"/>
                <a:gd name="T45" fmla="*/ 14 h 173"/>
                <a:gd name="T46" fmla="*/ 11 w 153"/>
                <a:gd name="T47" fmla="*/ 8 h 173"/>
                <a:gd name="T48" fmla="*/ 11 w 153"/>
                <a:gd name="T49" fmla="*/ 8 h 173"/>
                <a:gd name="T50" fmla="*/ 8 w 153"/>
                <a:gd name="T51" fmla="*/ 3 h 173"/>
                <a:gd name="T52" fmla="*/ 0 w 153"/>
                <a:gd name="T53" fmla="*/ 0 h 173"/>
                <a:gd name="T54" fmla="*/ 37 w 153"/>
                <a:gd name="T55" fmla="*/ 0 h 173"/>
                <a:gd name="T56" fmla="*/ 133 w 153"/>
                <a:gd name="T57" fmla="*/ 119 h 173"/>
                <a:gd name="T58" fmla="*/ 133 w 153"/>
                <a:gd name="T59" fmla="*/ 11 h 173"/>
                <a:gd name="T60" fmla="*/ 133 w 153"/>
                <a:gd name="T61" fmla="*/ 11 h 17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3" h="173">
                  <a:moveTo>
                    <a:pt x="133" y="11"/>
                  </a:moveTo>
                  <a:lnTo>
                    <a:pt x="133" y="11"/>
                  </a:lnTo>
                  <a:lnTo>
                    <a:pt x="133" y="3"/>
                  </a:lnTo>
                  <a:lnTo>
                    <a:pt x="127" y="0"/>
                  </a:lnTo>
                  <a:lnTo>
                    <a:pt x="153" y="0"/>
                  </a:lnTo>
                  <a:lnTo>
                    <a:pt x="147" y="3"/>
                  </a:lnTo>
                  <a:lnTo>
                    <a:pt x="147" y="11"/>
                  </a:lnTo>
                  <a:lnTo>
                    <a:pt x="147" y="173"/>
                  </a:lnTo>
                  <a:lnTo>
                    <a:pt x="88" y="99"/>
                  </a:lnTo>
                  <a:lnTo>
                    <a:pt x="28" y="25"/>
                  </a:lnTo>
                  <a:lnTo>
                    <a:pt x="28" y="156"/>
                  </a:lnTo>
                  <a:lnTo>
                    <a:pt x="31" y="165"/>
                  </a:lnTo>
                  <a:lnTo>
                    <a:pt x="34" y="167"/>
                  </a:lnTo>
                  <a:lnTo>
                    <a:pt x="8" y="167"/>
                  </a:lnTo>
                  <a:lnTo>
                    <a:pt x="14" y="165"/>
                  </a:lnTo>
                  <a:lnTo>
                    <a:pt x="14" y="156"/>
                  </a:lnTo>
                  <a:lnTo>
                    <a:pt x="14" y="20"/>
                  </a:lnTo>
                  <a:lnTo>
                    <a:pt x="14" y="14"/>
                  </a:lnTo>
                  <a:lnTo>
                    <a:pt x="11" y="8"/>
                  </a:lnTo>
                  <a:lnTo>
                    <a:pt x="8" y="3"/>
                  </a:lnTo>
                  <a:lnTo>
                    <a:pt x="0" y="0"/>
                  </a:lnTo>
                  <a:lnTo>
                    <a:pt x="37" y="0"/>
                  </a:lnTo>
                  <a:lnTo>
                    <a:pt x="133" y="119"/>
                  </a:lnTo>
                  <a:lnTo>
                    <a:pt x="133" y="1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800"/>
            </a:p>
          </p:txBody>
        </p:sp>
        <p:sp>
          <p:nvSpPr>
            <p:cNvPr id="19" name="Freeform 1718"/>
            <p:cNvSpPr>
              <a:spLocks/>
            </p:cNvSpPr>
            <p:nvPr/>
          </p:nvSpPr>
          <p:spPr bwMode="auto">
            <a:xfrm>
              <a:off x="3201" y="2866"/>
              <a:ext cx="37" cy="167"/>
            </a:xfrm>
            <a:custGeom>
              <a:avLst/>
              <a:gdLst>
                <a:gd name="T0" fmla="*/ 37 w 37"/>
                <a:gd name="T1" fmla="*/ 0 h 167"/>
                <a:gd name="T2" fmla="*/ 37 w 37"/>
                <a:gd name="T3" fmla="*/ 0 h 167"/>
                <a:gd name="T4" fmla="*/ 31 w 37"/>
                <a:gd name="T5" fmla="*/ 3 h 167"/>
                <a:gd name="T6" fmla="*/ 28 w 37"/>
                <a:gd name="T7" fmla="*/ 11 h 167"/>
                <a:gd name="T8" fmla="*/ 28 w 37"/>
                <a:gd name="T9" fmla="*/ 156 h 167"/>
                <a:gd name="T10" fmla="*/ 28 w 37"/>
                <a:gd name="T11" fmla="*/ 156 h 167"/>
                <a:gd name="T12" fmla="*/ 31 w 37"/>
                <a:gd name="T13" fmla="*/ 165 h 167"/>
                <a:gd name="T14" fmla="*/ 37 w 37"/>
                <a:gd name="T15" fmla="*/ 167 h 167"/>
                <a:gd name="T16" fmla="*/ 0 w 37"/>
                <a:gd name="T17" fmla="*/ 167 h 167"/>
                <a:gd name="T18" fmla="*/ 0 w 37"/>
                <a:gd name="T19" fmla="*/ 167 h 167"/>
                <a:gd name="T20" fmla="*/ 2 w 37"/>
                <a:gd name="T21" fmla="*/ 165 h 167"/>
                <a:gd name="T22" fmla="*/ 5 w 37"/>
                <a:gd name="T23" fmla="*/ 156 h 167"/>
                <a:gd name="T24" fmla="*/ 5 w 37"/>
                <a:gd name="T25" fmla="*/ 11 h 167"/>
                <a:gd name="T26" fmla="*/ 5 w 37"/>
                <a:gd name="T27" fmla="*/ 11 h 167"/>
                <a:gd name="T28" fmla="*/ 2 w 37"/>
                <a:gd name="T29" fmla="*/ 3 h 167"/>
                <a:gd name="T30" fmla="*/ 0 w 37"/>
                <a:gd name="T31" fmla="*/ 0 h 167"/>
                <a:gd name="T32" fmla="*/ 37 w 37"/>
                <a:gd name="T33" fmla="*/ 0 h 167"/>
                <a:gd name="T34" fmla="*/ 37 w 37"/>
                <a:gd name="T35" fmla="*/ 0 h 16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7" h="167">
                  <a:moveTo>
                    <a:pt x="37" y="0"/>
                  </a:moveTo>
                  <a:lnTo>
                    <a:pt x="37" y="0"/>
                  </a:lnTo>
                  <a:lnTo>
                    <a:pt x="31" y="3"/>
                  </a:lnTo>
                  <a:lnTo>
                    <a:pt x="28" y="11"/>
                  </a:lnTo>
                  <a:lnTo>
                    <a:pt x="28" y="156"/>
                  </a:lnTo>
                  <a:lnTo>
                    <a:pt x="31" y="165"/>
                  </a:lnTo>
                  <a:lnTo>
                    <a:pt x="37" y="167"/>
                  </a:lnTo>
                  <a:lnTo>
                    <a:pt x="0" y="167"/>
                  </a:lnTo>
                  <a:lnTo>
                    <a:pt x="2" y="165"/>
                  </a:lnTo>
                  <a:lnTo>
                    <a:pt x="5" y="156"/>
                  </a:lnTo>
                  <a:lnTo>
                    <a:pt x="5" y="11"/>
                  </a:lnTo>
                  <a:lnTo>
                    <a:pt x="2" y="3"/>
                  </a:lnTo>
                  <a:lnTo>
                    <a:pt x="0" y="0"/>
                  </a:lnTo>
                  <a:lnTo>
                    <a:pt x="37"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800"/>
            </a:p>
          </p:txBody>
        </p:sp>
        <p:sp>
          <p:nvSpPr>
            <p:cNvPr id="20" name="Freeform 1719"/>
            <p:cNvSpPr>
              <a:spLocks/>
            </p:cNvSpPr>
            <p:nvPr/>
          </p:nvSpPr>
          <p:spPr bwMode="auto">
            <a:xfrm>
              <a:off x="3249" y="2866"/>
              <a:ext cx="153" cy="173"/>
            </a:xfrm>
            <a:custGeom>
              <a:avLst/>
              <a:gdLst>
                <a:gd name="T0" fmla="*/ 131 w 153"/>
                <a:gd name="T1" fmla="*/ 11 h 173"/>
                <a:gd name="T2" fmla="*/ 131 w 153"/>
                <a:gd name="T3" fmla="*/ 11 h 173"/>
                <a:gd name="T4" fmla="*/ 131 w 153"/>
                <a:gd name="T5" fmla="*/ 3 h 173"/>
                <a:gd name="T6" fmla="*/ 125 w 153"/>
                <a:gd name="T7" fmla="*/ 0 h 173"/>
                <a:gd name="T8" fmla="*/ 153 w 153"/>
                <a:gd name="T9" fmla="*/ 0 h 173"/>
                <a:gd name="T10" fmla="*/ 153 w 153"/>
                <a:gd name="T11" fmla="*/ 0 h 173"/>
                <a:gd name="T12" fmla="*/ 148 w 153"/>
                <a:gd name="T13" fmla="*/ 6 h 173"/>
                <a:gd name="T14" fmla="*/ 142 w 153"/>
                <a:gd name="T15" fmla="*/ 11 h 173"/>
                <a:gd name="T16" fmla="*/ 142 w 153"/>
                <a:gd name="T17" fmla="*/ 11 h 173"/>
                <a:gd name="T18" fmla="*/ 82 w 153"/>
                <a:gd name="T19" fmla="*/ 173 h 173"/>
                <a:gd name="T20" fmla="*/ 82 w 153"/>
                <a:gd name="T21" fmla="*/ 173 h 173"/>
                <a:gd name="T22" fmla="*/ 14 w 153"/>
                <a:gd name="T23" fmla="*/ 11 h 173"/>
                <a:gd name="T24" fmla="*/ 14 w 153"/>
                <a:gd name="T25" fmla="*/ 11 h 173"/>
                <a:gd name="T26" fmla="*/ 8 w 153"/>
                <a:gd name="T27" fmla="*/ 6 h 173"/>
                <a:gd name="T28" fmla="*/ 0 w 153"/>
                <a:gd name="T29" fmla="*/ 0 h 173"/>
                <a:gd name="T30" fmla="*/ 45 w 153"/>
                <a:gd name="T31" fmla="*/ 0 h 173"/>
                <a:gd name="T32" fmla="*/ 45 w 153"/>
                <a:gd name="T33" fmla="*/ 0 h 173"/>
                <a:gd name="T34" fmla="*/ 43 w 153"/>
                <a:gd name="T35" fmla="*/ 3 h 173"/>
                <a:gd name="T36" fmla="*/ 40 w 153"/>
                <a:gd name="T37" fmla="*/ 6 h 173"/>
                <a:gd name="T38" fmla="*/ 43 w 153"/>
                <a:gd name="T39" fmla="*/ 14 h 173"/>
                <a:gd name="T40" fmla="*/ 43 w 153"/>
                <a:gd name="T41" fmla="*/ 14 h 173"/>
                <a:gd name="T42" fmla="*/ 85 w 153"/>
                <a:gd name="T43" fmla="*/ 128 h 173"/>
                <a:gd name="T44" fmla="*/ 85 w 153"/>
                <a:gd name="T45" fmla="*/ 128 h 173"/>
                <a:gd name="T46" fmla="*/ 131 w 153"/>
                <a:gd name="T47" fmla="*/ 11 h 173"/>
                <a:gd name="T48" fmla="*/ 131 w 153"/>
                <a:gd name="T49" fmla="*/ 11 h 17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53" h="173">
                  <a:moveTo>
                    <a:pt x="131" y="11"/>
                  </a:moveTo>
                  <a:lnTo>
                    <a:pt x="131" y="11"/>
                  </a:lnTo>
                  <a:lnTo>
                    <a:pt x="131" y="3"/>
                  </a:lnTo>
                  <a:lnTo>
                    <a:pt x="125" y="0"/>
                  </a:lnTo>
                  <a:lnTo>
                    <a:pt x="153" y="0"/>
                  </a:lnTo>
                  <a:lnTo>
                    <a:pt x="148" y="6"/>
                  </a:lnTo>
                  <a:lnTo>
                    <a:pt x="142" y="11"/>
                  </a:lnTo>
                  <a:lnTo>
                    <a:pt x="82" y="173"/>
                  </a:lnTo>
                  <a:lnTo>
                    <a:pt x="14" y="11"/>
                  </a:lnTo>
                  <a:lnTo>
                    <a:pt x="8" y="6"/>
                  </a:lnTo>
                  <a:lnTo>
                    <a:pt x="0" y="0"/>
                  </a:lnTo>
                  <a:lnTo>
                    <a:pt x="45" y="0"/>
                  </a:lnTo>
                  <a:lnTo>
                    <a:pt x="43" y="3"/>
                  </a:lnTo>
                  <a:lnTo>
                    <a:pt x="40" y="6"/>
                  </a:lnTo>
                  <a:lnTo>
                    <a:pt x="43" y="14"/>
                  </a:lnTo>
                  <a:lnTo>
                    <a:pt x="85" y="128"/>
                  </a:lnTo>
                  <a:lnTo>
                    <a:pt x="131" y="1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800"/>
            </a:p>
          </p:txBody>
        </p:sp>
        <p:sp>
          <p:nvSpPr>
            <p:cNvPr id="21" name="Freeform 1720"/>
            <p:cNvSpPr>
              <a:spLocks/>
            </p:cNvSpPr>
            <p:nvPr/>
          </p:nvSpPr>
          <p:spPr bwMode="auto">
            <a:xfrm>
              <a:off x="3411" y="2866"/>
              <a:ext cx="105" cy="167"/>
            </a:xfrm>
            <a:custGeom>
              <a:avLst/>
              <a:gdLst>
                <a:gd name="T0" fmla="*/ 94 w 105"/>
                <a:gd name="T1" fmla="*/ 23 h 167"/>
                <a:gd name="T2" fmla="*/ 94 w 105"/>
                <a:gd name="T3" fmla="*/ 23 h 167"/>
                <a:gd name="T4" fmla="*/ 85 w 105"/>
                <a:gd name="T5" fmla="*/ 14 h 167"/>
                <a:gd name="T6" fmla="*/ 74 w 105"/>
                <a:gd name="T7" fmla="*/ 11 h 167"/>
                <a:gd name="T8" fmla="*/ 74 w 105"/>
                <a:gd name="T9" fmla="*/ 11 h 167"/>
                <a:gd name="T10" fmla="*/ 31 w 105"/>
                <a:gd name="T11" fmla="*/ 11 h 167"/>
                <a:gd name="T12" fmla="*/ 31 w 105"/>
                <a:gd name="T13" fmla="*/ 68 h 167"/>
                <a:gd name="T14" fmla="*/ 71 w 105"/>
                <a:gd name="T15" fmla="*/ 68 h 167"/>
                <a:gd name="T16" fmla="*/ 71 w 105"/>
                <a:gd name="T17" fmla="*/ 68 h 167"/>
                <a:gd name="T18" fmla="*/ 76 w 105"/>
                <a:gd name="T19" fmla="*/ 65 h 167"/>
                <a:gd name="T20" fmla="*/ 79 w 105"/>
                <a:gd name="T21" fmla="*/ 62 h 167"/>
                <a:gd name="T22" fmla="*/ 79 w 105"/>
                <a:gd name="T23" fmla="*/ 88 h 167"/>
                <a:gd name="T24" fmla="*/ 79 w 105"/>
                <a:gd name="T25" fmla="*/ 88 h 167"/>
                <a:gd name="T26" fmla="*/ 76 w 105"/>
                <a:gd name="T27" fmla="*/ 82 h 167"/>
                <a:gd name="T28" fmla="*/ 71 w 105"/>
                <a:gd name="T29" fmla="*/ 82 h 167"/>
                <a:gd name="T30" fmla="*/ 31 w 105"/>
                <a:gd name="T31" fmla="*/ 82 h 167"/>
                <a:gd name="T32" fmla="*/ 31 w 105"/>
                <a:gd name="T33" fmla="*/ 153 h 167"/>
                <a:gd name="T34" fmla="*/ 31 w 105"/>
                <a:gd name="T35" fmla="*/ 153 h 167"/>
                <a:gd name="T36" fmla="*/ 59 w 105"/>
                <a:gd name="T37" fmla="*/ 156 h 167"/>
                <a:gd name="T38" fmla="*/ 59 w 105"/>
                <a:gd name="T39" fmla="*/ 156 h 167"/>
                <a:gd name="T40" fmla="*/ 76 w 105"/>
                <a:gd name="T41" fmla="*/ 156 h 167"/>
                <a:gd name="T42" fmla="*/ 88 w 105"/>
                <a:gd name="T43" fmla="*/ 153 h 167"/>
                <a:gd name="T44" fmla="*/ 96 w 105"/>
                <a:gd name="T45" fmla="*/ 148 h 167"/>
                <a:gd name="T46" fmla="*/ 105 w 105"/>
                <a:gd name="T47" fmla="*/ 139 h 167"/>
                <a:gd name="T48" fmla="*/ 99 w 105"/>
                <a:gd name="T49" fmla="*/ 167 h 167"/>
                <a:gd name="T50" fmla="*/ 0 w 105"/>
                <a:gd name="T51" fmla="*/ 167 h 167"/>
                <a:gd name="T52" fmla="*/ 0 w 105"/>
                <a:gd name="T53" fmla="*/ 167 h 167"/>
                <a:gd name="T54" fmla="*/ 5 w 105"/>
                <a:gd name="T55" fmla="*/ 165 h 167"/>
                <a:gd name="T56" fmla="*/ 8 w 105"/>
                <a:gd name="T57" fmla="*/ 156 h 167"/>
                <a:gd name="T58" fmla="*/ 8 w 105"/>
                <a:gd name="T59" fmla="*/ 11 h 167"/>
                <a:gd name="T60" fmla="*/ 8 w 105"/>
                <a:gd name="T61" fmla="*/ 11 h 167"/>
                <a:gd name="T62" fmla="*/ 5 w 105"/>
                <a:gd name="T63" fmla="*/ 3 h 167"/>
                <a:gd name="T64" fmla="*/ 0 w 105"/>
                <a:gd name="T65" fmla="*/ 0 h 167"/>
                <a:gd name="T66" fmla="*/ 94 w 105"/>
                <a:gd name="T67" fmla="*/ 0 h 167"/>
                <a:gd name="T68" fmla="*/ 94 w 105"/>
                <a:gd name="T69" fmla="*/ 23 h 167"/>
                <a:gd name="T70" fmla="*/ 94 w 105"/>
                <a:gd name="T71" fmla="*/ 23 h 16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5" h="167">
                  <a:moveTo>
                    <a:pt x="94" y="23"/>
                  </a:moveTo>
                  <a:lnTo>
                    <a:pt x="94" y="23"/>
                  </a:lnTo>
                  <a:lnTo>
                    <a:pt x="85" y="14"/>
                  </a:lnTo>
                  <a:lnTo>
                    <a:pt x="74" y="11"/>
                  </a:lnTo>
                  <a:lnTo>
                    <a:pt x="31" y="11"/>
                  </a:lnTo>
                  <a:lnTo>
                    <a:pt x="31" y="68"/>
                  </a:lnTo>
                  <a:lnTo>
                    <a:pt x="71" y="68"/>
                  </a:lnTo>
                  <a:lnTo>
                    <a:pt x="76" y="65"/>
                  </a:lnTo>
                  <a:lnTo>
                    <a:pt x="79" y="62"/>
                  </a:lnTo>
                  <a:lnTo>
                    <a:pt x="79" y="88"/>
                  </a:lnTo>
                  <a:lnTo>
                    <a:pt x="76" y="82"/>
                  </a:lnTo>
                  <a:lnTo>
                    <a:pt x="71" y="82"/>
                  </a:lnTo>
                  <a:lnTo>
                    <a:pt x="31" y="82"/>
                  </a:lnTo>
                  <a:lnTo>
                    <a:pt x="31" y="153"/>
                  </a:lnTo>
                  <a:lnTo>
                    <a:pt x="59" y="156"/>
                  </a:lnTo>
                  <a:lnTo>
                    <a:pt x="76" y="156"/>
                  </a:lnTo>
                  <a:lnTo>
                    <a:pt x="88" y="153"/>
                  </a:lnTo>
                  <a:lnTo>
                    <a:pt x="96" y="148"/>
                  </a:lnTo>
                  <a:lnTo>
                    <a:pt x="105" y="139"/>
                  </a:lnTo>
                  <a:lnTo>
                    <a:pt x="99" y="167"/>
                  </a:lnTo>
                  <a:lnTo>
                    <a:pt x="0" y="167"/>
                  </a:lnTo>
                  <a:lnTo>
                    <a:pt x="5" y="165"/>
                  </a:lnTo>
                  <a:lnTo>
                    <a:pt x="8" y="156"/>
                  </a:lnTo>
                  <a:lnTo>
                    <a:pt x="8" y="11"/>
                  </a:lnTo>
                  <a:lnTo>
                    <a:pt x="5" y="3"/>
                  </a:lnTo>
                  <a:lnTo>
                    <a:pt x="0" y="0"/>
                  </a:lnTo>
                  <a:lnTo>
                    <a:pt x="94" y="0"/>
                  </a:lnTo>
                  <a:lnTo>
                    <a:pt x="94" y="2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800"/>
            </a:p>
          </p:txBody>
        </p:sp>
        <p:sp>
          <p:nvSpPr>
            <p:cNvPr id="22" name="Freeform 1721"/>
            <p:cNvSpPr>
              <a:spLocks noEditPoints="1"/>
            </p:cNvSpPr>
            <p:nvPr/>
          </p:nvSpPr>
          <p:spPr bwMode="auto">
            <a:xfrm>
              <a:off x="3527" y="2866"/>
              <a:ext cx="145" cy="167"/>
            </a:xfrm>
            <a:custGeom>
              <a:avLst/>
              <a:gdLst>
                <a:gd name="T0" fmla="*/ 68 w 145"/>
                <a:gd name="T1" fmla="*/ 82 h 167"/>
                <a:gd name="T2" fmla="*/ 85 w 145"/>
                <a:gd name="T3" fmla="*/ 91 h 167"/>
                <a:gd name="T4" fmla="*/ 94 w 145"/>
                <a:gd name="T5" fmla="*/ 102 h 167"/>
                <a:gd name="T6" fmla="*/ 120 w 145"/>
                <a:gd name="T7" fmla="*/ 145 h 167"/>
                <a:gd name="T8" fmla="*/ 131 w 145"/>
                <a:gd name="T9" fmla="*/ 159 h 167"/>
                <a:gd name="T10" fmla="*/ 145 w 145"/>
                <a:gd name="T11" fmla="*/ 167 h 167"/>
                <a:gd name="T12" fmla="*/ 120 w 145"/>
                <a:gd name="T13" fmla="*/ 167 h 167"/>
                <a:gd name="T14" fmla="*/ 108 w 145"/>
                <a:gd name="T15" fmla="*/ 165 h 167"/>
                <a:gd name="T16" fmla="*/ 100 w 145"/>
                <a:gd name="T17" fmla="*/ 156 h 167"/>
                <a:gd name="T18" fmla="*/ 71 w 145"/>
                <a:gd name="T19" fmla="*/ 111 h 167"/>
                <a:gd name="T20" fmla="*/ 54 w 145"/>
                <a:gd name="T21" fmla="*/ 91 h 167"/>
                <a:gd name="T22" fmla="*/ 46 w 145"/>
                <a:gd name="T23" fmla="*/ 91 h 167"/>
                <a:gd name="T24" fmla="*/ 32 w 145"/>
                <a:gd name="T25" fmla="*/ 156 h 167"/>
                <a:gd name="T26" fmla="*/ 34 w 145"/>
                <a:gd name="T27" fmla="*/ 165 h 167"/>
                <a:gd name="T28" fmla="*/ 0 w 145"/>
                <a:gd name="T29" fmla="*/ 167 h 167"/>
                <a:gd name="T30" fmla="*/ 6 w 145"/>
                <a:gd name="T31" fmla="*/ 165 h 167"/>
                <a:gd name="T32" fmla="*/ 9 w 145"/>
                <a:gd name="T33" fmla="*/ 11 h 167"/>
                <a:gd name="T34" fmla="*/ 6 w 145"/>
                <a:gd name="T35" fmla="*/ 3 h 167"/>
                <a:gd name="T36" fmla="*/ 49 w 145"/>
                <a:gd name="T37" fmla="*/ 0 h 167"/>
                <a:gd name="T38" fmla="*/ 66 w 145"/>
                <a:gd name="T39" fmla="*/ 0 h 167"/>
                <a:gd name="T40" fmla="*/ 88 w 145"/>
                <a:gd name="T41" fmla="*/ 8 h 167"/>
                <a:gd name="T42" fmla="*/ 103 w 145"/>
                <a:gd name="T43" fmla="*/ 20 h 167"/>
                <a:gd name="T44" fmla="*/ 108 w 145"/>
                <a:gd name="T45" fmla="*/ 40 h 167"/>
                <a:gd name="T46" fmla="*/ 108 w 145"/>
                <a:gd name="T47" fmla="*/ 51 h 167"/>
                <a:gd name="T48" fmla="*/ 100 w 145"/>
                <a:gd name="T49" fmla="*/ 65 h 167"/>
                <a:gd name="T50" fmla="*/ 83 w 145"/>
                <a:gd name="T51" fmla="*/ 79 h 167"/>
                <a:gd name="T52" fmla="*/ 68 w 145"/>
                <a:gd name="T53" fmla="*/ 82 h 167"/>
                <a:gd name="T54" fmla="*/ 32 w 145"/>
                <a:gd name="T55" fmla="*/ 77 h 167"/>
                <a:gd name="T56" fmla="*/ 46 w 145"/>
                <a:gd name="T57" fmla="*/ 77 h 167"/>
                <a:gd name="T58" fmla="*/ 60 w 145"/>
                <a:gd name="T59" fmla="*/ 77 h 167"/>
                <a:gd name="T60" fmla="*/ 77 w 145"/>
                <a:gd name="T61" fmla="*/ 65 h 167"/>
                <a:gd name="T62" fmla="*/ 83 w 145"/>
                <a:gd name="T63" fmla="*/ 51 h 167"/>
                <a:gd name="T64" fmla="*/ 83 w 145"/>
                <a:gd name="T65" fmla="*/ 42 h 167"/>
                <a:gd name="T66" fmla="*/ 77 w 145"/>
                <a:gd name="T67" fmla="*/ 20 h 167"/>
                <a:gd name="T68" fmla="*/ 60 w 145"/>
                <a:gd name="T69" fmla="*/ 11 h 167"/>
                <a:gd name="T70" fmla="*/ 49 w 145"/>
                <a:gd name="T71" fmla="*/ 8 h 167"/>
                <a:gd name="T72" fmla="*/ 32 w 145"/>
                <a:gd name="T73" fmla="*/ 11 h 16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45" h="167">
                  <a:moveTo>
                    <a:pt x="68" y="82"/>
                  </a:moveTo>
                  <a:lnTo>
                    <a:pt x="68" y="82"/>
                  </a:lnTo>
                  <a:lnTo>
                    <a:pt x="77" y="85"/>
                  </a:lnTo>
                  <a:lnTo>
                    <a:pt x="85" y="91"/>
                  </a:lnTo>
                  <a:lnTo>
                    <a:pt x="94" y="102"/>
                  </a:lnTo>
                  <a:lnTo>
                    <a:pt x="108" y="125"/>
                  </a:lnTo>
                  <a:lnTo>
                    <a:pt x="120" y="145"/>
                  </a:lnTo>
                  <a:lnTo>
                    <a:pt x="131" y="159"/>
                  </a:lnTo>
                  <a:lnTo>
                    <a:pt x="139" y="165"/>
                  </a:lnTo>
                  <a:lnTo>
                    <a:pt x="145" y="167"/>
                  </a:lnTo>
                  <a:lnTo>
                    <a:pt x="120" y="167"/>
                  </a:lnTo>
                  <a:lnTo>
                    <a:pt x="114" y="167"/>
                  </a:lnTo>
                  <a:lnTo>
                    <a:pt x="108" y="165"/>
                  </a:lnTo>
                  <a:lnTo>
                    <a:pt x="100" y="156"/>
                  </a:lnTo>
                  <a:lnTo>
                    <a:pt x="71" y="111"/>
                  </a:lnTo>
                  <a:lnTo>
                    <a:pt x="60" y="96"/>
                  </a:lnTo>
                  <a:lnTo>
                    <a:pt x="54" y="91"/>
                  </a:lnTo>
                  <a:lnTo>
                    <a:pt x="46" y="91"/>
                  </a:lnTo>
                  <a:lnTo>
                    <a:pt x="32" y="91"/>
                  </a:lnTo>
                  <a:lnTo>
                    <a:pt x="32" y="156"/>
                  </a:lnTo>
                  <a:lnTo>
                    <a:pt x="34" y="165"/>
                  </a:lnTo>
                  <a:lnTo>
                    <a:pt x="37" y="167"/>
                  </a:lnTo>
                  <a:lnTo>
                    <a:pt x="0" y="167"/>
                  </a:lnTo>
                  <a:lnTo>
                    <a:pt x="6" y="165"/>
                  </a:lnTo>
                  <a:lnTo>
                    <a:pt x="9" y="156"/>
                  </a:lnTo>
                  <a:lnTo>
                    <a:pt x="9" y="11"/>
                  </a:lnTo>
                  <a:lnTo>
                    <a:pt x="6" y="3"/>
                  </a:lnTo>
                  <a:lnTo>
                    <a:pt x="0" y="0"/>
                  </a:lnTo>
                  <a:lnTo>
                    <a:pt x="49" y="0"/>
                  </a:lnTo>
                  <a:lnTo>
                    <a:pt x="66" y="0"/>
                  </a:lnTo>
                  <a:lnTo>
                    <a:pt x="77" y="3"/>
                  </a:lnTo>
                  <a:lnTo>
                    <a:pt x="88" y="8"/>
                  </a:lnTo>
                  <a:lnTo>
                    <a:pt x="97" y="14"/>
                  </a:lnTo>
                  <a:lnTo>
                    <a:pt x="103" y="20"/>
                  </a:lnTo>
                  <a:lnTo>
                    <a:pt x="105" y="28"/>
                  </a:lnTo>
                  <a:lnTo>
                    <a:pt x="108" y="40"/>
                  </a:lnTo>
                  <a:lnTo>
                    <a:pt x="108" y="51"/>
                  </a:lnTo>
                  <a:lnTo>
                    <a:pt x="105" y="60"/>
                  </a:lnTo>
                  <a:lnTo>
                    <a:pt x="100" y="65"/>
                  </a:lnTo>
                  <a:lnTo>
                    <a:pt x="94" y="71"/>
                  </a:lnTo>
                  <a:lnTo>
                    <a:pt x="83" y="79"/>
                  </a:lnTo>
                  <a:lnTo>
                    <a:pt x="68" y="82"/>
                  </a:lnTo>
                  <a:close/>
                  <a:moveTo>
                    <a:pt x="32" y="11"/>
                  </a:moveTo>
                  <a:lnTo>
                    <a:pt x="32" y="77"/>
                  </a:lnTo>
                  <a:lnTo>
                    <a:pt x="46" y="77"/>
                  </a:lnTo>
                  <a:lnTo>
                    <a:pt x="60" y="77"/>
                  </a:lnTo>
                  <a:lnTo>
                    <a:pt x="71" y="68"/>
                  </a:lnTo>
                  <a:lnTo>
                    <a:pt x="77" y="65"/>
                  </a:lnTo>
                  <a:lnTo>
                    <a:pt x="80" y="57"/>
                  </a:lnTo>
                  <a:lnTo>
                    <a:pt x="83" y="51"/>
                  </a:lnTo>
                  <a:lnTo>
                    <a:pt x="83" y="42"/>
                  </a:lnTo>
                  <a:lnTo>
                    <a:pt x="83" y="31"/>
                  </a:lnTo>
                  <a:lnTo>
                    <a:pt x="77" y="20"/>
                  </a:lnTo>
                  <a:lnTo>
                    <a:pt x="66" y="11"/>
                  </a:lnTo>
                  <a:lnTo>
                    <a:pt x="60" y="11"/>
                  </a:lnTo>
                  <a:lnTo>
                    <a:pt x="49" y="8"/>
                  </a:lnTo>
                  <a:lnTo>
                    <a:pt x="32" y="1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800"/>
            </a:p>
          </p:txBody>
        </p:sp>
        <p:sp>
          <p:nvSpPr>
            <p:cNvPr id="23" name="Freeform 1722"/>
            <p:cNvSpPr>
              <a:spLocks/>
            </p:cNvSpPr>
            <p:nvPr/>
          </p:nvSpPr>
          <p:spPr bwMode="auto">
            <a:xfrm>
              <a:off x="3672" y="2863"/>
              <a:ext cx="102" cy="173"/>
            </a:xfrm>
            <a:custGeom>
              <a:avLst/>
              <a:gdLst>
                <a:gd name="T0" fmla="*/ 102 w 102"/>
                <a:gd name="T1" fmla="*/ 122 h 173"/>
                <a:gd name="T2" fmla="*/ 97 w 102"/>
                <a:gd name="T3" fmla="*/ 142 h 173"/>
                <a:gd name="T4" fmla="*/ 85 w 102"/>
                <a:gd name="T5" fmla="*/ 159 h 173"/>
                <a:gd name="T6" fmla="*/ 68 w 102"/>
                <a:gd name="T7" fmla="*/ 170 h 173"/>
                <a:gd name="T8" fmla="*/ 48 w 102"/>
                <a:gd name="T9" fmla="*/ 173 h 173"/>
                <a:gd name="T10" fmla="*/ 34 w 102"/>
                <a:gd name="T11" fmla="*/ 170 h 173"/>
                <a:gd name="T12" fmla="*/ 3 w 102"/>
                <a:gd name="T13" fmla="*/ 159 h 173"/>
                <a:gd name="T14" fmla="*/ 0 w 102"/>
                <a:gd name="T15" fmla="*/ 122 h 173"/>
                <a:gd name="T16" fmla="*/ 14 w 102"/>
                <a:gd name="T17" fmla="*/ 148 h 173"/>
                <a:gd name="T18" fmla="*/ 37 w 102"/>
                <a:gd name="T19" fmla="*/ 162 h 173"/>
                <a:gd name="T20" fmla="*/ 46 w 102"/>
                <a:gd name="T21" fmla="*/ 162 h 173"/>
                <a:gd name="T22" fmla="*/ 63 w 102"/>
                <a:gd name="T23" fmla="*/ 159 h 173"/>
                <a:gd name="T24" fmla="*/ 74 w 102"/>
                <a:gd name="T25" fmla="*/ 151 h 173"/>
                <a:gd name="T26" fmla="*/ 80 w 102"/>
                <a:gd name="T27" fmla="*/ 131 h 173"/>
                <a:gd name="T28" fmla="*/ 80 w 102"/>
                <a:gd name="T29" fmla="*/ 122 h 173"/>
                <a:gd name="T30" fmla="*/ 68 w 102"/>
                <a:gd name="T31" fmla="*/ 105 h 173"/>
                <a:gd name="T32" fmla="*/ 37 w 102"/>
                <a:gd name="T33" fmla="*/ 88 h 173"/>
                <a:gd name="T34" fmla="*/ 23 w 102"/>
                <a:gd name="T35" fmla="*/ 80 h 173"/>
                <a:gd name="T36" fmla="*/ 3 w 102"/>
                <a:gd name="T37" fmla="*/ 57 h 173"/>
                <a:gd name="T38" fmla="*/ 3 w 102"/>
                <a:gd name="T39" fmla="*/ 43 h 173"/>
                <a:gd name="T40" fmla="*/ 6 w 102"/>
                <a:gd name="T41" fmla="*/ 26 h 173"/>
                <a:gd name="T42" fmla="*/ 20 w 102"/>
                <a:gd name="T43" fmla="*/ 11 h 173"/>
                <a:gd name="T44" fmla="*/ 54 w 102"/>
                <a:gd name="T45" fmla="*/ 0 h 173"/>
                <a:gd name="T46" fmla="*/ 71 w 102"/>
                <a:gd name="T47" fmla="*/ 3 h 173"/>
                <a:gd name="T48" fmla="*/ 88 w 102"/>
                <a:gd name="T49" fmla="*/ 9 h 173"/>
                <a:gd name="T50" fmla="*/ 91 w 102"/>
                <a:gd name="T51" fmla="*/ 43 h 173"/>
                <a:gd name="T52" fmla="*/ 77 w 102"/>
                <a:gd name="T53" fmla="*/ 23 h 173"/>
                <a:gd name="T54" fmla="*/ 57 w 102"/>
                <a:gd name="T55" fmla="*/ 11 h 173"/>
                <a:gd name="T56" fmla="*/ 48 w 102"/>
                <a:gd name="T57" fmla="*/ 11 h 173"/>
                <a:gd name="T58" fmla="*/ 29 w 102"/>
                <a:gd name="T59" fmla="*/ 20 h 173"/>
                <a:gd name="T60" fmla="*/ 23 w 102"/>
                <a:gd name="T61" fmla="*/ 37 h 173"/>
                <a:gd name="T62" fmla="*/ 23 w 102"/>
                <a:gd name="T63" fmla="*/ 45 h 173"/>
                <a:gd name="T64" fmla="*/ 40 w 102"/>
                <a:gd name="T65" fmla="*/ 63 h 173"/>
                <a:gd name="T66" fmla="*/ 57 w 102"/>
                <a:gd name="T67" fmla="*/ 68 h 173"/>
                <a:gd name="T68" fmla="*/ 88 w 102"/>
                <a:gd name="T69" fmla="*/ 88 h 173"/>
                <a:gd name="T70" fmla="*/ 100 w 102"/>
                <a:gd name="T71" fmla="*/ 102 h 173"/>
                <a:gd name="T72" fmla="*/ 102 w 102"/>
                <a:gd name="T73" fmla="*/ 122 h 17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02" h="173">
                  <a:moveTo>
                    <a:pt x="102" y="122"/>
                  </a:moveTo>
                  <a:lnTo>
                    <a:pt x="102" y="122"/>
                  </a:lnTo>
                  <a:lnTo>
                    <a:pt x="102" y="134"/>
                  </a:lnTo>
                  <a:lnTo>
                    <a:pt x="97" y="142"/>
                  </a:lnTo>
                  <a:lnTo>
                    <a:pt x="91" y="151"/>
                  </a:lnTo>
                  <a:lnTo>
                    <a:pt x="85" y="159"/>
                  </a:lnTo>
                  <a:lnTo>
                    <a:pt x="77" y="165"/>
                  </a:lnTo>
                  <a:lnTo>
                    <a:pt x="68" y="170"/>
                  </a:lnTo>
                  <a:lnTo>
                    <a:pt x="57" y="173"/>
                  </a:lnTo>
                  <a:lnTo>
                    <a:pt x="48" y="173"/>
                  </a:lnTo>
                  <a:lnTo>
                    <a:pt x="34" y="170"/>
                  </a:lnTo>
                  <a:lnTo>
                    <a:pt x="20" y="168"/>
                  </a:lnTo>
                  <a:lnTo>
                    <a:pt x="3" y="159"/>
                  </a:lnTo>
                  <a:lnTo>
                    <a:pt x="0" y="122"/>
                  </a:lnTo>
                  <a:lnTo>
                    <a:pt x="6" y="136"/>
                  </a:lnTo>
                  <a:lnTo>
                    <a:pt x="14" y="148"/>
                  </a:lnTo>
                  <a:lnTo>
                    <a:pt x="29" y="159"/>
                  </a:lnTo>
                  <a:lnTo>
                    <a:pt x="37" y="162"/>
                  </a:lnTo>
                  <a:lnTo>
                    <a:pt x="46" y="162"/>
                  </a:lnTo>
                  <a:lnTo>
                    <a:pt x="54" y="162"/>
                  </a:lnTo>
                  <a:lnTo>
                    <a:pt x="63" y="159"/>
                  </a:lnTo>
                  <a:lnTo>
                    <a:pt x="68" y="156"/>
                  </a:lnTo>
                  <a:lnTo>
                    <a:pt x="74" y="151"/>
                  </a:lnTo>
                  <a:lnTo>
                    <a:pt x="80" y="139"/>
                  </a:lnTo>
                  <a:lnTo>
                    <a:pt x="80" y="131"/>
                  </a:lnTo>
                  <a:lnTo>
                    <a:pt x="80" y="122"/>
                  </a:lnTo>
                  <a:lnTo>
                    <a:pt x="77" y="114"/>
                  </a:lnTo>
                  <a:lnTo>
                    <a:pt x="68" y="105"/>
                  </a:lnTo>
                  <a:lnTo>
                    <a:pt x="54" y="97"/>
                  </a:lnTo>
                  <a:lnTo>
                    <a:pt x="37" y="88"/>
                  </a:lnTo>
                  <a:lnTo>
                    <a:pt x="23" y="80"/>
                  </a:lnTo>
                  <a:lnTo>
                    <a:pt x="11" y="68"/>
                  </a:lnTo>
                  <a:lnTo>
                    <a:pt x="3" y="57"/>
                  </a:lnTo>
                  <a:lnTo>
                    <a:pt x="3" y="43"/>
                  </a:lnTo>
                  <a:lnTo>
                    <a:pt x="3" y="34"/>
                  </a:lnTo>
                  <a:lnTo>
                    <a:pt x="6" y="26"/>
                  </a:lnTo>
                  <a:lnTo>
                    <a:pt x="11" y="17"/>
                  </a:lnTo>
                  <a:lnTo>
                    <a:pt x="20" y="11"/>
                  </a:lnTo>
                  <a:lnTo>
                    <a:pt x="34" y="3"/>
                  </a:lnTo>
                  <a:lnTo>
                    <a:pt x="54" y="0"/>
                  </a:lnTo>
                  <a:lnTo>
                    <a:pt x="71" y="3"/>
                  </a:lnTo>
                  <a:lnTo>
                    <a:pt x="80" y="6"/>
                  </a:lnTo>
                  <a:lnTo>
                    <a:pt x="88" y="9"/>
                  </a:lnTo>
                  <a:lnTo>
                    <a:pt x="91" y="43"/>
                  </a:lnTo>
                  <a:lnTo>
                    <a:pt x="85" y="31"/>
                  </a:lnTo>
                  <a:lnTo>
                    <a:pt x="77" y="23"/>
                  </a:lnTo>
                  <a:lnTo>
                    <a:pt x="65" y="14"/>
                  </a:lnTo>
                  <a:lnTo>
                    <a:pt x="57" y="11"/>
                  </a:lnTo>
                  <a:lnTo>
                    <a:pt x="48" y="11"/>
                  </a:lnTo>
                  <a:lnTo>
                    <a:pt x="37" y="11"/>
                  </a:lnTo>
                  <a:lnTo>
                    <a:pt x="29" y="20"/>
                  </a:lnTo>
                  <a:lnTo>
                    <a:pt x="23" y="28"/>
                  </a:lnTo>
                  <a:lnTo>
                    <a:pt x="23" y="37"/>
                  </a:lnTo>
                  <a:lnTo>
                    <a:pt x="23" y="45"/>
                  </a:lnTo>
                  <a:lnTo>
                    <a:pt x="31" y="54"/>
                  </a:lnTo>
                  <a:lnTo>
                    <a:pt x="40" y="63"/>
                  </a:lnTo>
                  <a:lnTo>
                    <a:pt x="57" y="68"/>
                  </a:lnTo>
                  <a:lnTo>
                    <a:pt x="74" y="77"/>
                  </a:lnTo>
                  <a:lnTo>
                    <a:pt x="88" y="88"/>
                  </a:lnTo>
                  <a:lnTo>
                    <a:pt x="94" y="94"/>
                  </a:lnTo>
                  <a:lnTo>
                    <a:pt x="100" y="102"/>
                  </a:lnTo>
                  <a:lnTo>
                    <a:pt x="102" y="111"/>
                  </a:lnTo>
                  <a:lnTo>
                    <a:pt x="102" y="12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800"/>
            </a:p>
          </p:txBody>
        </p:sp>
        <p:sp>
          <p:nvSpPr>
            <p:cNvPr id="24" name="Freeform 1723"/>
            <p:cNvSpPr>
              <a:spLocks/>
            </p:cNvSpPr>
            <p:nvPr/>
          </p:nvSpPr>
          <p:spPr bwMode="auto">
            <a:xfrm>
              <a:off x="3791" y="2866"/>
              <a:ext cx="37" cy="167"/>
            </a:xfrm>
            <a:custGeom>
              <a:avLst/>
              <a:gdLst>
                <a:gd name="T0" fmla="*/ 37 w 37"/>
                <a:gd name="T1" fmla="*/ 0 h 167"/>
                <a:gd name="T2" fmla="*/ 37 w 37"/>
                <a:gd name="T3" fmla="*/ 0 h 167"/>
                <a:gd name="T4" fmla="*/ 32 w 37"/>
                <a:gd name="T5" fmla="*/ 3 h 167"/>
                <a:gd name="T6" fmla="*/ 29 w 37"/>
                <a:gd name="T7" fmla="*/ 11 h 167"/>
                <a:gd name="T8" fmla="*/ 29 w 37"/>
                <a:gd name="T9" fmla="*/ 156 h 167"/>
                <a:gd name="T10" fmla="*/ 29 w 37"/>
                <a:gd name="T11" fmla="*/ 156 h 167"/>
                <a:gd name="T12" fmla="*/ 32 w 37"/>
                <a:gd name="T13" fmla="*/ 165 h 167"/>
                <a:gd name="T14" fmla="*/ 37 w 37"/>
                <a:gd name="T15" fmla="*/ 167 h 167"/>
                <a:gd name="T16" fmla="*/ 0 w 37"/>
                <a:gd name="T17" fmla="*/ 167 h 167"/>
                <a:gd name="T18" fmla="*/ 0 w 37"/>
                <a:gd name="T19" fmla="*/ 167 h 167"/>
                <a:gd name="T20" fmla="*/ 3 w 37"/>
                <a:gd name="T21" fmla="*/ 165 h 167"/>
                <a:gd name="T22" fmla="*/ 6 w 37"/>
                <a:gd name="T23" fmla="*/ 156 h 167"/>
                <a:gd name="T24" fmla="*/ 6 w 37"/>
                <a:gd name="T25" fmla="*/ 11 h 167"/>
                <a:gd name="T26" fmla="*/ 6 w 37"/>
                <a:gd name="T27" fmla="*/ 11 h 167"/>
                <a:gd name="T28" fmla="*/ 3 w 37"/>
                <a:gd name="T29" fmla="*/ 3 h 167"/>
                <a:gd name="T30" fmla="*/ 0 w 37"/>
                <a:gd name="T31" fmla="*/ 0 h 167"/>
                <a:gd name="T32" fmla="*/ 37 w 37"/>
                <a:gd name="T33" fmla="*/ 0 h 167"/>
                <a:gd name="T34" fmla="*/ 37 w 37"/>
                <a:gd name="T35" fmla="*/ 0 h 16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7" h="167">
                  <a:moveTo>
                    <a:pt x="37" y="0"/>
                  </a:moveTo>
                  <a:lnTo>
                    <a:pt x="37" y="0"/>
                  </a:lnTo>
                  <a:lnTo>
                    <a:pt x="32" y="3"/>
                  </a:lnTo>
                  <a:lnTo>
                    <a:pt x="29" y="11"/>
                  </a:lnTo>
                  <a:lnTo>
                    <a:pt x="29" y="156"/>
                  </a:lnTo>
                  <a:lnTo>
                    <a:pt x="32" y="165"/>
                  </a:lnTo>
                  <a:lnTo>
                    <a:pt x="37" y="167"/>
                  </a:lnTo>
                  <a:lnTo>
                    <a:pt x="0" y="167"/>
                  </a:lnTo>
                  <a:lnTo>
                    <a:pt x="3" y="165"/>
                  </a:lnTo>
                  <a:lnTo>
                    <a:pt x="6" y="156"/>
                  </a:lnTo>
                  <a:lnTo>
                    <a:pt x="6" y="11"/>
                  </a:lnTo>
                  <a:lnTo>
                    <a:pt x="3" y="3"/>
                  </a:lnTo>
                  <a:lnTo>
                    <a:pt x="0" y="0"/>
                  </a:lnTo>
                  <a:lnTo>
                    <a:pt x="37"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800"/>
            </a:p>
          </p:txBody>
        </p:sp>
        <p:sp>
          <p:nvSpPr>
            <p:cNvPr id="25" name="Freeform 1724"/>
            <p:cNvSpPr>
              <a:spLocks/>
            </p:cNvSpPr>
            <p:nvPr/>
          </p:nvSpPr>
          <p:spPr bwMode="auto">
            <a:xfrm>
              <a:off x="3840" y="2866"/>
              <a:ext cx="130" cy="167"/>
            </a:xfrm>
            <a:custGeom>
              <a:avLst/>
              <a:gdLst>
                <a:gd name="T0" fmla="*/ 79 w 130"/>
                <a:gd name="T1" fmla="*/ 11 h 167"/>
                <a:gd name="T2" fmla="*/ 79 w 130"/>
                <a:gd name="T3" fmla="*/ 156 h 167"/>
                <a:gd name="T4" fmla="*/ 79 w 130"/>
                <a:gd name="T5" fmla="*/ 156 h 167"/>
                <a:gd name="T6" fmla="*/ 79 w 130"/>
                <a:gd name="T7" fmla="*/ 165 h 167"/>
                <a:gd name="T8" fmla="*/ 85 w 130"/>
                <a:gd name="T9" fmla="*/ 167 h 167"/>
                <a:gd name="T10" fmla="*/ 48 w 130"/>
                <a:gd name="T11" fmla="*/ 167 h 167"/>
                <a:gd name="T12" fmla="*/ 48 w 130"/>
                <a:gd name="T13" fmla="*/ 167 h 167"/>
                <a:gd name="T14" fmla="*/ 54 w 130"/>
                <a:gd name="T15" fmla="*/ 165 h 167"/>
                <a:gd name="T16" fmla="*/ 54 w 130"/>
                <a:gd name="T17" fmla="*/ 156 h 167"/>
                <a:gd name="T18" fmla="*/ 54 w 130"/>
                <a:gd name="T19" fmla="*/ 11 h 167"/>
                <a:gd name="T20" fmla="*/ 54 w 130"/>
                <a:gd name="T21" fmla="*/ 11 h 167"/>
                <a:gd name="T22" fmla="*/ 14 w 130"/>
                <a:gd name="T23" fmla="*/ 14 h 167"/>
                <a:gd name="T24" fmla="*/ 14 w 130"/>
                <a:gd name="T25" fmla="*/ 14 h 167"/>
                <a:gd name="T26" fmla="*/ 11 w 130"/>
                <a:gd name="T27" fmla="*/ 14 h 167"/>
                <a:gd name="T28" fmla="*/ 5 w 130"/>
                <a:gd name="T29" fmla="*/ 17 h 167"/>
                <a:gd name="T30" fmla="*/ 0 w 130"/>
                <a:gd name="T31" fmla="*/ 23 h 167"/>
                <a:gd name="T32" fmla="*/ 0 w 130"/>
                <a:gd name="T33" fmla="*/ 0 h 167"/>
                <a:gd name="T34" fmla="*/ 130 w 130"/>
                <a:gd name="T35" fmla="*/ 0 h 167"/>
                <a:gd name="T36" fmla="*/ 130 w 130"/>
                <a:gd name="T37" fmla="*/ 23 h 167"/>
                <a:gd name="T38" fmla="*/ 130 w 130"/>
                <a:gd name="T39" fmla="*/ 23 h 167"/>
                <a:gd name="T40" fmla="*/ 128 w 130"/>
                <a:gd name="T41" fmla="*/ 17 h 167"/>
                <a:gd name="T42" fmla="*/ 119 w 130"/>
                <a:gd name="T43" fmla="*/ 14 h 167"/>
                <a:gd name="T44" fmla="*/ 119 w 130"/>
                <a:gd name="T45" fmla="*/ 14 h 167"/>
                <a:gd name="T46" fmla="*/ 79 w 130"/>
                <a:gd name="T47" fmla="*/ 11 h 167"/>
                <a:gd name="T48" fmla="*/ 79 w 130"/>
                <a:gd name="T49" fmla="*/ 11 h 16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30" h="167">
                  <a:moveTo>
                    <a:pt x="79" y="11"/>
                  </a:moveTo>
                  <a:lnTo>
                    <a:pt x="79" y="156"/>
                  </a:lnTo>
                  <a:lnTo>
                    <a:pt x="79" y="165"/>
                  </a:lnTo>
                  <a:lnTo>
                    <a:pt x="85" y="167"/>
                  </a:lnTo>
                  <a:lnTo>
                    <a:pt x="48" y="167"/>
                  </a:lnTo>
                  <a:lnTo>
                    <a:pt x="54" y="165"/>
                  </a:lnTo>
                  <a:lnTo>
                    <a:pt x="54" y="156"/>
                  </a:lnTo>
                  <a:lnTo>
                    <a:pt x="54" y="11"/>
                  </a:lnTo>
                  <a:lnTo>
                    <a:pt x="14" y="14"/>
                  </a:lnTo>
                  <a:lnTo>
                    <a:pt x="11" y="14"/>
                  </a:lnTo>
                  <a:lnTo>
                    <a:pt x="5" y="17"/>
                  </a:lnTo>
                  <a:lnTo>
                    <a:pt x="0" y="23"/>
                  </a:lnTo>
                  <a:lnTo>
                    <a:pt x="0" y="0"/>
                  </a:lnTo>
                  <a:lnTo>
                    <a:pt x="130" y="0"/>
                  </a:lnTo>
                  <a:lnTo>
                    <a:pt x="130" y="23"/>
                  </a:lnTo>
                  <a:lnTo>
                    <a:pt x="128" y="17"/>
                  </a:lnTo>
                  <a:lnTo>
                    <a:pt x="119" y="14"/>
                  </a:lnTo>
                  <a:lnTo>
                    <a:pt x="79" y="1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800"/>
            </a:p>
          </p:txBody>
        </p:sp>
        <p:sp>
          <p:nvSpPr>
            <p:cNvPr id="26" name="Freeform 1725"/>
            <p:cNvSpPr>
              <a:spLocks/>
            </p:cNvSpPr>
            <p:nvPr/>
          </p:nvSpPr>
          <p:spPr bwMode="auto">
            <a:xfrm>
              <a:off x="3976" y="2866"/>
              <a:ext cx="142" cy="167"/>
            </a:xfrm>
            <a:custGeom>
              <a:avLst/>
              <a:gdLst>
                <a:gd name="T0" fmla="*/ 142 w 142"/>
                <a:gd name="T1" fmla="*/ 0 h 167"/>
                <a:gd name="T2" fmla="*/ 142 w 142"/>
                <a:gd name="T3" fmla="*/ 0 h 167"/>
                <a:gd name="T4" fmla="*/ 131 w 142"/>
                <a:gd name="T5" fmla="*/ 6 h 167"/>
                <a:gd name="T6" fmla="*/ 125 w 142"/>
                <a:gd name="T7" fmla="*/ 14 h 167"/>
                <a:gd name="T8" fmla="*/ 85 w 142"/>
                <a:gd name="T9" fmla="*/ 88 h 167"/>
                <a:gd name="T10" fmla="*/ 85 w 142"/>
                <a:gd name="T11" fmla="*/ 156 h 167"/>
                <a:gd name="T12" fmla="*/ 85 w 142"/>
                <a:gd name="T13" fmla="*/ 156 h 167"/>
                <a:gd name="T14" fmla="*/ 88 w 142"/>
                <a:gd name="T15" fmla="*/ 165 h 167"/>
                <a:gd name="T16" fmla="*/ 97 w 142"/>
                <a:gd name="T17" fmla="*/ 167 h 167"/>
                <a:gd name="T18" fmla="*/ 54 w 142"/>
                <a:gd name="T19" fmla="*/ 167 h 167"/>
                <a:gd name="T20" fmla="*/ 54 w 142"/>
                <a:gd name="T21" fmla="*/ 167 h 167"/>
                <a:gd name="T22" fmla="*/ 60 w 142"/>
                <a:gd name="T23" fmla="*/ 165 h 167"/>
                <a:gd name="T24" fmla="*/ 63 w 142"/>
                <a:gd name="T25" fmla="*/ 162 h 167"/>
                <a:gd name="T26" fmla="*/ 63 w 142"/>
                <a:gd name="T27" fmla="*/ 156 h 167"/>
                <a:gd name="T28" fmla="*/ 63 w 142"/>
                <a:gd name="T29" fmla="*/ 88 h 167"/>
                <a:gd name="T30" fmla="*/ 14 w 142"/>
                <a:gd name="T31" fmla="*/ 11 h 167"/>
                <a:gd name="T32" fmla="*/ 14 w 142"/>
                <a:gd name="T33" fmla="*/ 11 h 167"/>
                <a:gd name="T34" fmla="*/ 9 w 142"/>
                <a:gd name="T35" fmla="*/ 6 h 167"/>
                <a:gd name="T36" fmla="*/ 0 w 142"/>
                <a:gd name="T37" fmla="*/ 0 h 167"/>
                <a:gd name="T38" fmla="*/ 48 w 142"/>
                <a:gd name="T39" fmla="*/ 0 h 167"/>
                <a:gd name="T40" fmla="*/ 48 w 142"/>
                <a:gd name="T41" fmla="*/ 0 h 167"/>
                <a:gd name="T42" fmla="*/ 45 w 142"/>
                <a:gd name="T43" fmla="*/ 0 h 167"/>
                <a:gd name="T44" fmla="*/ 43 w 142"/>
                <a:gd name="T45" fmla="*/ 3 h 167"/>
                <a:gd name="T46" fmla="*/ 43 w 142"/>
                <a:gd name="T47" fmla="*/ 8 h 167"/>
                <a:gd name="T48" fmla="*/ 45 w 142"/>
                <a:gd name="T49" fmla="*/ 14 h 167"/>
                <a:gd name="T50" fmla="*/ 80 w 142"/>
                <a:gd name="T51" fmla="*/ 77 h 167"/>
                <a:gd name="T52" fmla="*/ 114 w 142"/>
                <a:gd name="T53" fmla="*/ 11 h 167"/>
                <a:gd name="T54" fmla="*/ 114 w 142"/>
                <a:gd name="T55" fmla="*/ 11 h 167"/>
                <a:gd name="T56" fmla="*/ 114 w 142"/>
                <a:gd name="T57" fmla="*/ 6 h 167"/>
                <a:gd name="T58" fmla="*/ 114 w 142"/>
                <a:gd name="T59" fmla="*/ 3 h 167"/>
                <a:gd name="T60" fmla="*/ 108 w 142"/>
                <a:gd name="T61" fmla="*/ 0 h 167"/>
                <a:gd name="T62" fmla="*/ 142 w 142"/>
                <a:gd name="T63" fmla="*/ 0 h 167"/>
                <a:gd name="T64" fmla="*/ 142 w 142"/>
                <a:gd name="T65" fmla="*/ 0 h 1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42" h="167">
                  <a:moveTo>
                    <a:pt x="142" y="0"/>
                  </a:moveTo>
                  <a:lnTo>
                    <a:pt x="142" y="0"/>
                  </a:lnTo>
                  <a:lnTo>
                    <a:pt x="131" y="6"/>
                  </a:lnTo>
                  <a:lnTo>
                    <a:pt x="125" y="14"/>
                  </a:lnTo>
                  <a:lnTo>
                    <a:pt x="85" y="88"/>
                  </a:lnTo>
                  <a:lnTo>
                    <a:pt x="85" y="156"/>
                  </a:lnTo>
                  <a:lnTo>
                    <a:pt x="88" y="165"/>
                  </a:lnTo>
                  <a:lnTo>
                    <a:pt x="97" y="167"/>
                  </a:lnTo>
                  <a:lnTo>
                    <a:pt x="54" y="167"/>
                  </a:lnTo>
                  <a:lnTo>
                    <a:pt x="60" y="165"/>
                  </a:lnTo>
                  <a:lnTo>
                    <a:pt x="63" y="162"/>
                  </a:lnTo>
                  <a:lnTo>
                    <a:pt x="63" y="156"/>
                  </a:lnTo>
                  <a:lnTo>
                    <a:pt x="63" y="88"/>
                  </a:lnTo>
                  <a:lnTo>
                    <a:pt x="14" y="11"/>
                  </a:lnTo>
                  <a:lnTo>
                    <a:pt x="9" y="6"/>
                  </a:lnTo>
                  <a:lnTo>
                    <a:pt x="0" y="0"/>
                  </a:lnTo>
                  <a:lnTo>
                    <a:pt x="48" y="0"/>
                  </a:lnTo>
                  <a:lnTo>
                    <a:pt x="45" y="0"/>
                  </a:lnTo>
                  <a:lnTo>
                    <a:pt x="43" y="3"/>
                  </a:lnTo>
                  <a:lnTo>
                    <a:pt x="43" y="8"/>
                  </a:lnTo>
                  <a:lnTo>
                    <a:pt x="45" y="14"/>
                  </a:lnTo>
                  <a:lnTo>
                    <a:pt x="80" y="77"/>
                  </a:lnTo>
                  <a:lnTo>
                    <a:pt x="114" y="11"/>
                  </a:lnTo>
                  <a:lnTo>
                    <a:pt x="114" y="6"/>
                  </a:lnTo>
                  <a:lnTo>
                    <a:pt x="114" y="3"/>
                  </a:lnTo>
                  <a:lnTo>
                    <a:pt x="108" y="0"/>
                  </a:lnTo>
                  <a:lnTo>
                    <a:pt x="142"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800"/>
            </a:p>
          </p:txBody>
        </p:sp>
        <p:sp>
          <p:nvSpPr>
            <p:cNvPr id="27" name="Freeform 1726"/>
            <p:cNvSpPr>
              <a:spLocks noEditPoints="1"/>
            </p:cNvSpPr>
            <p:nvPr/>
          </p:nvSpPr>
          <p:spPr bwMode="auto">
            <a:xfrm>
              <a:off x="4192" y="2863"/>
              <a:ext cx="156" cy="173"/>
            </a:xfrm>
            <a:custGeom>
              <a:avLst/>
              <a:gdLst>
                <a:gd name="T0" fmla="*/ 77 w 156"/>
                <a:gd name="T1" fmla="*/ 173 h 173"/>
                <a:gd name="T2" fmla="*/ 48 w 156"/>
                <a:gd name="T3" fmla="*/ 165 h 173"/>
                <a:gd name="T4" fmla="*/ 23 w 156"/>
                <a:gd name="T5" fmla="*/ 148 h 173"/>
                <a:gd name="T6" fmla="*/ 6 w 156"/>
                <a:gd name="T7" fmla="*/ 119 h 173"/>
                <a:gd name="T8" fmla="*/ 0 w 156"/>
                <a:gd name="T9" fmla="*/ 85 h 173"/>
                <a:gd name="T10" fmla="*/ 3 w 156"/>
                <a:gd name="T11" fmla="*/ 68 h 173"/>
                <a:gd name="T12" fmla="*/ 14 w 156"/>
                <a:gd name="T13" fmla="*/ 40 h 173"/>
                <a:gd name="T14" fmla="*/ 34 w 156"/>
                <a:gd name="T15" fmla="*/ 14 h 173"/>
                <a:gd name="T16" fmla="*/ 62 w 156"/>
                <a:gd name="T17" fmla="*/ 3 h 173"/>
                <a:gd name="T18" fmla="*/ 82 w 156"/>
                <a:gd name="T19" fmla="*/ 0 h 173"/>
                <a:gd name="T20" fmla="*/ 108 w 156"/>
                <a:gd name="T21" fmla="*/ 6 h 173"/>
                <a:gd name="T22" fmla="*/ 133 w 156"/>
                <a:gd name="T23" fmla="*/ 23 h 173"/>
                <a:gd name="T24" fmla="*/ 150 w 156"/>
                <a:gd name="T25" fmla="*/ 51 h 173"/>
                <a:gd name="T26" fmla="*/ 156 w 156"/>
                <a:gd name="T27" fmla="*/ 88 h 173"/>
                <a:gd name="T28" fmla="*/ 156 w 156"/>
                <a:gd name="T29" fmla="*/ 108 h 173"/>
                <a:gd name="T30" fmla="*/ 142 w 156"/>
                <a:gd name="T31" fmla="*/ 139 h 173"/>
                <a:gd name="T32" fmla="*/ 119 w 156"/>
                <a:gd name="T33" fmla="*/ 162 h 173"/>
                <a:gd name="T34" fmla="*/ 91 w 156"/>
                <a:gd name="T35" fmla="*/ 173 h 173"/>
                <a:gd name="T36" fmla="*/ 77 w 156"/>
                <a:gd name="T37" fmla="*/ 173 h 173"/>
                <a:gd name="T38" fmla="*/ 25 w 156"/>
                <a:gd name="T39" fmla="*/ 82 h 173"/>
                <a:gd name="T40" fmla="*/ 31 w 156"/>
                <a:gd name="T41" fmla="*/ 119 h 173"/>
                <a:gd name="T42" fmla="*/ 43 w 156"/>
                <a:gd name="T43" fmla="*/ 142 h 173"/>
                <a:gd name="T44" fmla="*/ 60 w 156"/>
                <a:gd name="T45" fmla="*/ 156 h 173"/>
                <a:gd name="T46" fmla="*/ 79 w 156"/>
                <a:gd name="T47" fmla="*/ 162 h 173"/>
                <a:gd name="T48" fmla="*/ 91 w 156"/>
                <a:gd name="T49" fmla="*/ 159 h 173"/>
                <a:gd name="T50" fmla="*/ 111 w 156"/>
                <a:gd name="T51" fmla="*/ 151 h 173"/>
                <a:gd name="T52" fmla="*/ 122 w 156"/>
                <a:gd name="T53" fmla="*/ 131 h 173"/>
                <a:gd name="T54" fmla="*/ 131 w 156"/>
                <a:gd name="T55" fmla="*/ 105 h 173"/>
                <a:gd name="T56" fmla="*/ 131 w 156"/>
                <a:gd name="T57" fmla="*/ 88 h 173"/>
                <a:gd name="T58" fmla="*/ 128 w 156"/>
                <a:gd name="T59" fmla="*/ 57 h 173"/>
                <a:gd name="T60" fmla="*/ 116 w 156"/>
                <a:gd name="T61" fmla="*/ 31 h 173"/>
                <a:gd name="T62" fmla="*/ 102 w 156"/>
                <a:gd name="T63" fmla="*/ 17 h 173"/>
                <a:gd name="T64" fmla="*/ 79 w 156"/>
                <a:gd name="T65" fmla="*/ 11 h 173"/>
                <a:gd name="T66" fmla="*/ 68 w 156"/>
                <a:gd name="T67" fmla="*/ 11 h 173"/>
                <a:gd name="T68" fmla="*/ 48 w 156"/>
                <a:gd name="T69" fmla="*/ 23 h 173"/>
                <a:gd name="T70" fmla="*/ 34 w 156"/>
                <a:gd name="T71" fmla="*/ 40 h 173"/>
                <a:gd name="T72" fmla="*/ 28 w 156"/>
                <a:gd name="T73" fmla="*/ 65 h 173"/>
                <a:gd name="T74" fmla="*/ 25 w 156"/>
                <a:gd name="T75" fmla="*/ 82 h 17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56" h="173">
                  <a:moveTo>
                    <a:pt x="77" y="173"/>
                  </a:moveTo>
                  <a:lnTo>
                    <a:pt x="77" y="173"/>
                  </a:lnTo>
                  <a:lnTo>
                    <a:pt x="62" y="170"/>
                  </a:lnTo>
                  <a:lnTo>
                    <a:pt x="48" y="165"/>
                  </a:lnTo>
                  <a:lnTo>
                    <a:pt x="34" y="159"/>
                  </a:lnTo>
                  <a:lnTo>
                    <a:pt x="23" y="148"/>
                  </a:lnTo>
                  <a:lnTo>
                    <a:pt x="14" y="134"/>
                  </a:lnTo>
                  <a:lnTo>
                    <a:pt x="6" y="119"/>
                  </a:lnTo>
                  <a:lnTo>
                    <a:pt x="3" y="102"/>
                  </a:lnTo>
                  <a:lnTo>
                    <a:pt x="0" y="85"/>
                  </a:lnTo>
                  <a:lnTo>
                    <a:pt x="3" y="68"/>
                  </a:lnTo>
                  <a:lnTo>
                    <a:pt x="6" y="54"/>
                  </a:lnTo>
                  <a:lnTo>
                    <a:pt x="14" y="40"/>
                  </a:lnTo>
                  <a:lnTo>
                    <a:pt x="23" y="26"/>
                  </a:lnTo>
                  <a:lnTo>
                    <a:pt x="34" y="14"/>
                  </a:lnTo>
                  <a:lnTo>
                    <a:pt x="48" y="6"/>
                  </a:lnTo>
                  <a:lnTo>
                    <a:pt x="62" y="3"/>
                  </a:lnTo>
                  <a:lnTo>
                    <a:pt x="82" y="0"/>
                  </a:lnTo>
                  <a:lnTo>
                    <a:pt x="94" y="3"/>
                  </a:lnTo>
                  <a:lnTo>
                    <a:pt x="108" y="6"/>
                  </a:lnTo>
                  <a:lnTo>
                    <a:pt x="122" y="14"/>
                  </a:lnTo>
                  <a:lnTo>
                    <a:pt x="133" y="23"/>
                  </a:lnTo>
                  <a:lnTo>
                    <a:pt x="142" y="37"/>
                  </a:lnTo>
                  <a:lnTo>
                    <a:pt x="150" y="51"/>
                  </a:lnTo>
                  <a:lnTo>
                    <a:pt x="156" y="68"/>
                  </a:lnTo>
                  <a:lnTo>
                    <a:pt x="156" y="88"/>
                  </a:lnTo>
                  <a:lnTo>
                    <a:pt x="156" y="108"/>
                  </a:lnTo>
                  <a:lnTo>
                    <a:pt x="150" y="125"/>
                  </a:lnTo>
                  <a:lnTo>
                    <a:pt x="142" y="139"/>
                  </a:lnTo>
                  <a:lnTo>
                    <a:pt x="131" y="153"/>
                  </a:lnTo>
                  <a:lnTo>
                    <a:pt x="119" y="162"/>
                  </a:lnTo>
                  <a:lnTo>
                    <a:pt x="105" y="168"/>
                  </a:lnTo>
                  <a:lnTo>
                    <a:pt x="91" y="173"/>
                  </a:lnTo>
                  <a:lnTo>
                    <a:pt x="77" y="173"/>
                  </a:lnTo>
                  <a:close/>
                  <a:moveTo>
                    <a:pt x="25" y="82"/>
                  </a:moveTo>
                  <a:lnTo>
                    <a:pt x="25" y="82"/>
                  </a:lnTo>
                  <a:lnTo>
                    <a:pt x="28" y="102"/>
                  </a:lnTo>
                  <a:lnTo>
                    <a:pt x="31" y="119"/>
                  </a:lnTo>
                  <a:lnTo>
                    <a:pt x="37" y="131"/>
                  </a:lnTo>
                  <a:lnTo>
                    <a:pt x="43" y="142"/>
                  </a:lnTo>
                  <a:lnTo>
                    <a:pt x="51" y="151"/>
                  </a:lnTo>
                  <a:lnTo>
                    <a:pt x="60" y="156"/>
                  </a:lnTo>
                  <a:lnTo>
                    <a:pt x="71" y="159"/>
                  </a:lnTo>
                  <a:lnTo>
                    <a:pt x="79" y="162"/>
                  </a:lnTo>
                  <a:lnTo>
                    <a:pt x="91" y="159"/>
                  </a:lnTo>
                  <a:lnTo>
                    <a:pt x="102" y="156"/>
                  </a:lnTo>
                  <a:lnTo>
                    <a:pt x="111" y="151"/>
                  </a:lnTo>
                  <a:lnTo>
                    <a:pt x="116" y="142"/>
                  </a:lnTo>
                  <a:lnTo>
                    <a:pt x="122" y="131"/>
                  </a:lnTo>
                  <a:lnTo>
                    <a:pt x="128" y="119"/>
                  </a:lnTo>
                  <a:lnTo>
                    <a:pt x="131" y="105"/>
                  </a:lnTo>
                  <a:lnTo>
                    <a:pt x="131" y="88"/>
                  </a:lnTo>
                  <a:lnTo>
                    <a:pt x="131" y="71"/>
                  </a:lnTo>
                  <a:lnTo>
                    <a:pt x="128" y="57"/>
                  </a:lnTo>
                  <a:lnTo>
                    <a:pt x="122" y="43"/>
                  </a:lnTo>
                  <a:lnTo>
                    <a:pt x="116" y="31"/>
                  </a:lnTo>
                  <a:lnTo>
                    <a:pt x="111" y="23"/>
                  </a:lnTo>
                  <a:lnTo>
                    <a:pt x="102" y="17"/>
                  </a:lnTo>
                  <a:lnTo>
                    <a:pt x="91" y="11"/>
                  </a:lnTo>
                  <a:lnTo>
                    <a:pt x="79" y="11"/>
                  </a:lnTo>
                  <a:lnTo>
                    <a:pt x="68" y="11"/>
                  </a:lnTo>
                  <a:lnTo>
                    <a:pt x="57" y="14"/>
                  </a:lnTo>
                  <a:lnTo>
                    <a:pt x="48" y="23"/>
                  </a:lnTo>
                  <a:lnTo>
                    <a:pt x="40" y="28"/>
                  </a:lnTo>
                  <a:lnTo>
                    <a:pt x="34" y="40"/>
                  </a:lnTo>
                  <a:lnTo>
                    <a:pt x="31" y="51"/>
                  </a:lnTo>
                  <a:lnTo>
                    <a:pt x="28" y="65"/>
                  </a:lnTo>
                  <a:lnTo>
                    <a:pt x="25" y="8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800"/>
            </a:p>
          </p:txBody>
        </p:sp>
        <p:sp>
          <p:nvSpPr>
            <p:cNvPr id="28" name="Freeform 1727"/>
            <p:cNvSpPr>
              <a:spLocks/>
            </p:cNvSpPr>
            <p:nvPr/>
          </p:nvSpPr>
          <p:spPr bwMode="auto">
            <a:xfrm>
              <a:off x="4365" y="2866"/>
              <a:ext cx="100" cy="167"/>
            </a:xfrm>
            <a:custGeom>
              <a:avLst/>
              <a:gdLst>
                <a:gd name="T0" fmla="*/ 37 w 100"/>
                <a:gd name="T1" fmla="*/ 167 h 167"/>
                <a:gd name="T2" fmla="*/ 0 w 100"/>
                <a:gd name="T3" fmla="*/ 167 h 167"/>
                <a:gd name="T4" fmla="*/ 0 w 100"/>
                <a:gd name="T5" fmla="*/ 167 h 167"/>
                <a:gd name="T6" fmla="*/ 6 w 100"/>
                <a:gd name="T7" fmla="*/ 165 h 167"/>
                <a:gd name="T8" fmla="*/ 6 w 100"/>
                <a:gd name="T9" fmla="*/ 156 h 167"/>
                <a:gd name="T10" fmla="*/ 6 w 100"/>
                <a:gd name="T11" fmla="*/ 11 h 167"/>
                <a:gd name="T12" fmla="*/ 6 w 100"/>
                <a:gd name="T13" fmla="*/ 11 h 167"/>
                <a:gd name="T14" fmla="*/ 6 w 100"/>
                <a:gd name="T15" fmla="*/ 3 h 167"/>
                <a:gd name="T16" fmla="*/ 0 w 100"/>
                <a:gd name="T17" fmla="*/ 0 h 167"/>
                <a:gd name="T18" fmla="*/ 100 w 100"/>
                <a:gd name="T19" fmla="*/ 0 h 167"/>
                <a:gd name="T20" fmla="*/ 100 w 100"/>
                <a:gd name="T21" fmla="*/ 23 h 167"/>
                <a:gd name="T22" fmla="*/ 100 w 100"/>
                <a:gd name="T23" fmla="*/ 23 h 167"/>
                <a:gd name="T24" fmla="*/ 91 w 100"/>
                <a:gd name="T25" fmla="*/ 14 h 167"/>
                <a:gd name="T26" fmla="*/ 77 w 100"/>
                <a:gd name="T27" fmla="*/ 11 h 167"/>
                <a:gd name="T28" fmla="*/ 77 w 100"/>
                <a:gd name="T29" fmla="*/ 11 h 167"/>
                <a:gd name="T30" fmla="*/ 31 w 100"/>
                <a:gd name="T31" fmla="*/ 11 h 167"/>
                <a:gd name="T32" fmla="*/ 31 w 100"/>
                <a:gd name="T33" fmla="*/ 68 h 167"/>
                <a:gd name="T34" fmla="*/ 71 w 100"/>
                <a:gd name="T35" fmla="*/ 68 h 167"/>
                <a:gd name="T36" fmla="*/ 71 w 100"/>
                <a:gd name="T37" fmla="*/ 68 h 167"/>
                <a:gd name="T38" fmla="*/ 77 w 100"/>
                <a:gd name="T39" fmla="*/ 65 h 167"/>
                <a:gd name="T40" fmla="*/ 80 w 100"/>
                <a:gd name="T41" fmla="*/ 62 h 167"/>
                <a:gd name="T42" fmla="*/ 80 w 100"/>
                <a:gd name="T43" fmla="*/ 88 h 167"/>
                <a:gd name="T44" fmla="*/ 80 w 100"/>
                <a:gd name="T45" fmla="*/ 88 h 167"/>
                <a:gd name="T46" fmla="*/ 77 w 100"/>
                <a:gd name="T47" fmla="*/ 82 h 167"/>
                <a:gd name="T48" fmla="*/ 71 w 100"/>
                <a:gd name="T49" fmla="*/ 82 h 167"/>
                <a:gd name="T50" fmla="*/ 31 w 100"/>
                <a:gd name="T51" fmla="*/ 82 h 167"/>
                <a:gd name="T52" fmla="*/ 31 w 100"/>
                <a:gd name="T53" fmla="*/ 156 h 167"/>
                <a:gd name="T54" fmla="*/ 31 w 100"/>
                <a:gd name="T55" fmla="*/ 156 h 167"/>
                <a:gd name="T56" fmla="*/ 31 w 100"/>
                <a:gd name="T57" fmla="*/ 165 h 167"/>
                <a:gd name="T58" fmla="*/ 37 w 100"/>
                <a:gd name="T59" fmla="*/ 167 h 167"/>
                <a:gd name="T60" fmla="*/ 37 w 100"/>
                <a:gd name="T61" fmla="*/ 167 h 16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00" h="167">
                  <a:moveTo>
                    <a:pt x="37" y="167"/>
                  </a:moveTo>
                  <a:lnTo>
                    <a:pt x="0" y="167"/>
                  </a:lnTo>
                  <a:lnTo>
                    <a:pt x="6" y="165"/>
                  </a:lnTo>
                  <a:lnTo>
                    <a:pt x="6" y="156"/>
                  </a:lnTo>
                  <a:lnTo>
                    <a:pt x="6" y="11"/>
                  </a:lnTo>
                  <a:lnTo>
                    <a:pt x="6" y="3"/>
                  </a:lnTo>
                  <a:lnTo>
                    <a:pt x="0" y="0"/>
                  </a:lnTo>
                  <a:lnTo>
                    <a:pt x="100" y="0"/>
                  </a:lnTo>
                  <a:lnTo>
                    <a:pt x="100" y="23"/>
                  </a:lnTo>
                  <a:lnTo>
                    <a:pt x="91" y="14"/>
                  </a:lnTo>
                  <a:lnTo>
                    <a:pt x="77" y="11"/>
                  </a:lnTo>
                  <a:lnTo>
                    <a:pt x="31" y="11"/>
                  </a:lnTo>
                  <a:lnTo>
                    <a:pt x="31" y="68"/>
                  </a:lnTo>
                  <a:lnTo>
                    <a:pt x="71" y="68"/>
                  </a:lnTo>
                  <a:lnTo>
                    <a:pt x="77" y="65"/>
                  </a:lnTo>
                  <a:lnTo>
                    <a:pt x="80" y="62"/>
                  </a:lnTo>
                  <a:lnTo>
                    <a:pt x="80" y="88"/>
                  </a:lnTo>
                  <a:lnTo>
                    <a:pt x="77" y="82"/>
                  </a:lnTo>
                  <a:lnTo>
                    <a:pt x="71" y="82"/>
                  </a:lnTo>
                  <a:lnTo>
                    <a:pt x="31" y="82"/>
                  </a:lnTo>
                  <a:lnTo>
                    <a:pt x="31" y="156"/>
                  </a:lnTo>
                  <a:lnTo>
                    <a:pt x="31" y="165"/>
                  </a:lnTo>
                  <a:lnTo>
                    <a:pt x="37" y="167"/>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800"/>
            </a:p>
          </p:txBody>
        </p:sp>
      </p:grpSp>
      <p:sp>
        <p:nvSpPr>
          <p:cNvPr id="5124" name="Rectangle 4"/>
          <p:cNvSpPr>
            <a:spLocks noGrp="1" noChangeArrowheads="1"/>
          </p:cNvSpPr>
          <p:nvPr>
            <p:ph type="ctrTitle"/>
          </p:nvPr>
        </p:nvSpPr>
        <p:spPr>
          <a:xfrm>
            <a:off x="478367" y="1700213"/>
            <a:ext cx="11235267" cy="1873250"/>
          </a:xfrm>
        </p:spPr>
        <p:txBody>
          <a:bodyPr anchor="t"/>
          <a:lstStyle>
            <a:lvl1pPr>
              <a:lnSpc>
                <a:spcPct val="90000"/>
              </a:lnSpc>
              <a:defRPr sz="6000" b="0">
                <a:solidFill>
                  <a:schemeClr val="tx1"/>
                </a:solidFill>
              </a:defRPr>
            </a:lvl1pPr>
          </a:lstStyle>
          <a:p>
            <a:pPr lvl="0"/>
            <a:r>
              <a:rPr lang="en-US" altLang="en-US" noProof="0" smtClean="0"/>
              <a:t>Click to edit Master title style</a:t>
            </a:r>
            <a:endParaRPr lang="en-GB" altLang="en-US" noProof="0" smtClean="0"/>
          </a:p>
        </p:txBody>
      </p:sp>
      <p:sp>
        <p:nvSpPr>
          <p:cNvPr id="5125" name="Rectangle 5"/>
          <p:cNvSpPr>
            <a:spLocks noGrp="1" noChangeArrowheads="1"/>
          </p:cNvSpPr>
          <p:nvPr>
            <p:ph type="subTitle" idx="1"/>
          </p:nvPr>
        </p:nvSpPr>
        <p:spPr>
          <a:xfrm>
            <a:off x="478367" y="4508500"/>
            <a:ext cx="11235267" cy="1981200"/>
          </a:xfrm>
        </p:spPr>
        <p:txBody>
          <a:bodyPr/>
          <a:lstStyle>
            <a:lvl1pPr marL="0" indent="0">
              <a:lnSpc>
                <a:spcPct val="90000"/>
              </a:lnSpc>
              <a:spcBef>
                <a:spcPct val="0"/>
              </a:spcBef>
              <a:spcAft>
                <a:spcPct val="45000"/>
              </a:spcAft>
              <a:buFont typeface="Wingdings" panose="05000000000000000000" pitchFamily="2" charset="2"/>
              <a:buNone/>
              <a:defRPr sz="3600">
                <a:solidFill>
                  <a:schemeClr val="tx2"/>
                </a:solidFill>
              </a:defRPr>
            </a:lvl1pPr>
          </a:lstStyle>
          <a:p>
            <a:pPr lvl="0"/>
            <a:r>
              <a:rPr lang="en-US" altLang="en-US" noProof="0" smtClean="0"/>
              <a:t>Click to edit Master subtitle style</a:t>
            </a:r>
            <a:endParaRPr lang="en-GB" altLang="en-US" noProof="0" smtClean="0"/>
          </a:p>
        </p:txBody>
      </p:sp>
    </p:spTree>
    <p:extLst>
      <p:ext uri="{BB962C8B-B14F-4D97-AF65-F5344CB8AC3E}">
        <p14:creationId xmlns:p14="http://schemas.microsoft.com/office/powerpoint/2010/main" val="2193760129"/>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Layout>
</file>

<file path=ppt/slideLayouts/slideLayout2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dt" sz="half" idx="10"/>
          </p:nvPr>
        </p:nvSpPr>
        <p:spPr>
          <a:ln/>
        </p:spPr>
        <p:txBody>
          <a:bodyPr/>
          <a:lstStyle>
            <a:lvl1pPr>
              <a:defRPr/>
            </a:lvl1pPr>
          </a:lstStyle>
          <a:p>
            <a:fld id="{29DE12C6-45BE-459B-8BCF-1D46189769AB}" type="datetimeFigureOut">
              <a:rPr lang="en-GB" smtClean="0"/>
              <a:t>23/02/2016</a:t>
            </a:fld>
            <a:endParaRPr lang="en-GB"/>
          </a:p>
        </p:txBody>
      </p:sp>
      <p:sp>
        <p:nvSpPr>
          <p:cNvPr id="5" name="Rectangle 7"/>
          <p:cNvSpPr>
            <a:spLocks noGrp="1" noChangeArrowheads="1"/>
          </p:cNvSpPr>
          <p:nvPr>
            <p:ph type="ftr" sz="quarter" idx="11"/>
          </p:nvPr>
        </p:nvSpPr>
        <p:spPr>
          <a:ln/>
        </p:spPr>
        <p:txBody>
          <a:bodyPr/>
          <a:lstStyle>
            <a:lvl1pPr>
              <a:defRPr/>
            </a:lvl1pPr>
          </a:lstStyle>
          <a:p>
            <a:endParaRPr lang="en-GB"/>
          </a:p>
        </p:txBody>
      </p:sp>
      <p:sp>
        <p:nvSpPr>
          <p:cNvPr id="6" name="Rectangle 8"/>
          <p:cNvSpPr>
            <a:spLocks noGrp="1" noChangeArrowheads="1"/>
          </p:cNvSpPr>
          <p:nvPr>
            <p:ph type="sldNum" sz="quarter" idx="12"/>
          </p:nvPr>
        </p:nvSpPr>
        <p:spPr>
          <a:ln/>
        </p:spPr>
        <p:txBody>
          <a:bodyPr/>
          <a:lstStyle>
            <a:lvl1pPr>
              <a:defRPr/>
            </a:lvl1pPr>
          </a:lstStyle>
          <a:p>
            <a:fld id="{2A27F33F-BA51-4370-A500-4249998C401A}" type="slidenum">
              <a:rPr lang="en-GB" smtClean="0"/>
              <a:t>‹#›</a:t>
            </a:fld>
            <a:endParaRPr lang="en-GB"/>
          </a:p>
        </p:txBody>
      </p:sp>
    </p:spTree>
    <p:extLst>
      <p:ext uri="{BB962C8B-B14F-4D97-AF65-F5344CB8AC3E}">
        <p14:creationId xmlns:p14="http://schemas.microsoft.com/office/powerpoint/2010/main" val="2834369199"/>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Layout>
</file>

<file path=ppt/slideLayouts/slideLayout2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6"/>
          <p:cNvSpPr>
            <a:spLocks noGrp="1" noChangeArrowheads="1"/>
          </p:cNvSpPr>
          <p:nvPr>
            <p:ph type="dt" sz="half" idx="10"/>
          </p:nvPr>
        </p:nvSpPr>
        <p:spPr>
          <a:ln/>
        </p:spPr>
        <p:txBody>
          <a:bodyPr/>
          <a:lstStyle>
            <a:lvl1pPr>
              <a:defRPr/>
            </a:lvl1pPr>
          </a:lstStyle>
          <a:p>
            <a:fld id="{29DE12C6-45BE-459B-8BCF-1D46189769AB}" type="datetimeFigureOut">
              <a:rPr lang="en-GB" smtClean="0"/>
              <a:t>23/02/2016</a:t>
            </a:fld>
            <a:endParaRPr lang="en-GB"/>
          </a:p>
        </p:txBody>
      </p:sp>
      <p:sp>
        <p:nvSpPr>
          <p:cNvPr id="5" name="Rectangle 7"/>
          <p:cNvSpPr>
            <a:spLocks noGrp="1" noChangeArrowheads="1"/>
          </p:cNvSpPr>
          <p:nvPr>
            <p:ph type="ftr" sz="quarter" idx="11"/>
          </p:nvPr>
        </p:nvSpPr>
        <p:spPr>
          <a:ln/>
        </p:spPr>
        <p:txBody>
          <a:bodyPr/>
          <a:lstStyle>
            <a:lvl1pPr>
              <a:defRPr/>
            </a:lvl1pPr>
          </a:lstStyle>
          <a:p>
            <a:endParaRPr lang="en-GB"/>
          </a:p>
        </p:txBody>
      </p:sp>
      <p:sp>
        <p:nvSpPr>
          <p:cNvPr id="6" name="Rectangle 8"/>
          <p:cNvSpPr>
            <a:spLocks noGrp="1" noChangeArrowheads="1"/>
          </p:cNvSpPr>
          <p:nvPr>
            <p:ph type="sldNum" sz="quarter" idx="12"/>
          </p:nvPr>
        </p:nvSpPr>
        <p:spPr>
          <a:ln/>
        </p:spPr>
        <p:txBody>
          <a:bodyPr/>
          <a:lstStyle>
            <a:lvl1pPr>
              <a:defRPr/>
            </a:lvl1pPr>
          </a:lstStyle>
          <a:p>
            <a:fld id="{2A27F33F-BA51-4370-A500-4249998C401A}" type="slidenum">
              <a:rPr lang="en-GB" smtClean="0"/>
              <a:t>‹#›</a:t>
            </a:fld>
            <a:endParaRPr lang="en-GB"/>
          </a:p>
        </p:txBody>
      </p:sp>
    </p:spTree>
    <p:extLst>
      <p:ext uri="{BB962C8B-B14F-4D97-AF65-F5344CB8AC3E}">
        <p14:creationId xmlns:p14="http://schemas.microsoft.com/office/powerpoint/2010/main" val="1695216876"/>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Layout>
</file>

<file path=ppt/slideLayouts/slideLayout2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78368" y="1700213"/>
            <a:ext cx="5516033" cy="45021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1" y="1700213"/>
            <a:ext cx="5516033" cy="45021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6"/>
          <p:cNvSpPr>
            <a:spLocks noGrp="1" noChangeArrowheads="1"/>
          </p:cNvSpPr>
          <p:nvPr>
            <p:ph type="dt" sz="half" idx="10"/>
          </p:nvPr>
        </p:nvSpPr>
        <p:spPr>
          <a:ln/>
        </p:spPr>
        <p:txBody>
          <a:bodyPr/>
          <a:lstStyle>
            <a:lvl1pPr>
              <a:defRPr/>
            </a:lvl1pPr>
          </a:lstStyle>
          <a:p>
            <a:fld id="{29DE12C6-45BE-459B-8BCF-1D46189769AB}" type="datetimeFigureOut">
              <a:rPr lang="en-GB" smtClean="0"/>
              <a:t>23/02/2016</a:t>
            </a:fld>
            <a:endParaRPr lang="en-GB"/>
          </a:p>
        </p:txBody>
      </p:sp>
      <p:sp>
        <p:nvSpPr>
          <p:cNvPr id="6" name="Rectangle 7"/>
          <p:cNvSpPr>
            <a:spLocks noGrp="1" noChangeArrowheads="1"/>
          </p:cNvSpPr>
          <p:nvPr>
            <p:ph type="ftr" sz="quarter" idx="11"/>
          </p:nvPr>
        </p:nvSpPr>
        <p:spPr>
          <a:ln/>
        </p:spPr>
        <p:txBody>
          <a:bodyPr/>
          <a:lstStyle>
            <a:lvl1pPr>
              <a:defRPr/>
            </a:lvl1pPr>
          </a:lstStyle>
          <a:p>
            <a:endParaRPr lang="en-GB"/>
          </a:p>
        </p:txBody>
      </p:sp>
      <p:sp>
        <p:nvSpPr>
          <p:cNvPr id="7" name="Rectangle 8"/>
          <p:cNvSpPr>
            <a:spLocks noGrp="1" noChangeArrowheads="1"/>
          </p:cNvSpPr>
          <p:nvPr>
            <p:ph type="sldNum" sz="quarter" idx="12"/>
          </p:nvPr>
        </p:nvSpPr>
        <p:spPr>
          <a:ln/>
        </p:spPr>
        <p:txBody>
          <a:bodyPr/>
          <a:lstStyle>
            <a:lvl1pPr>
              <a:defRPr/>
            </a:lvl1pPr>
          </a:lstStyle>
          <a:p>
            <a:fld id="{2A27F33F-BA51-4370-A500-4249998C401A}" type="slidenum">
              <a:rPr lang="en-GB" smtClean="0"/>
              <a:t>‹#›</a:t>
            </a:fld>
            <a:endParaRPr lang="en-GB"/>
          </a:p>
        </p:txBody>
      </p:sp>
    </p:spTree>
    <p:extLst>
      <p:ext uri="{BB962C8B-B14F-4D97-AF65-F5344CB8AC3E}">
        <p14:creationId xmlns:p14="http://schemas.microsoft.com/office/powerpoint/2010/main" val="65710422"/>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Layout>
</file>

<file path=ppt/slideLayouts/slideLayout2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6"/>
          <p:cNvSpPr>
            <a:spLocks noGrp="1" noChangeArrowheads="1"/>
          </p:cNvSpPr>
          <p:nvPr>
            <p:ph type="dt" sz="half" idx="10"/>
          </p:nvPr>
        </p:nvSpPr>
        <p:spPr>
          <a:ln/>
        </p:spPr>
        <p:txBody>
          <a:bodyPr/>
          <a:lstStyle>
            <a:lvl1pPr>
              <a:defRPr/>
            </a:lvl1pPr>
          </a:lstStyle>
          <a:p>
            <a:fld id="{29DE12C6-45BE-459B-8BCF-1D46189769AB}" type="datetimeFigureOut">
              <a:rPr lang="en-GB" smtClean="0"/>
              <a:t>23/02/2016</a:t>
            </a:fld>
            <a:endParaRPr lang="en-GB"/>
          </a:p>
        </p:txBody>
      </p:sp>
      <p:sp>
        <p:nvSpPr>
          <p:cNvPr id="8" name="Rectangle 7"/>
          <p:cNvSpPr>
            <a:spLocks noGrp="1" noChangeArrowheads="1"/>
          </p:cNvSpPr>
          <p:nvPr>
            <p:ph type="ftr" sz="quarter" idx="11"/>
          </p:nvPr>
        </p:nvSpPr>
        <p:spPr>
          <a:ln/>
        </p:spPr>
        <p:txBody>
          <a:bodyPr/>
          <a:lstStyle>
            <a:lvl1pPr>
              <a:defRPr/>
            </a:lvl1pPr>
          </a:lstStyle>
          <a:p>
            <a:endParaRPr lang="en-GB"/>
          </a:p>
        </p:txBody>
      </p:sp>
      <p:sp>
        <p:nvSpPr>
          <p:cNvPr id="9" name="Rectangle 8"/>
          <p:cNvSpPr>
            <a:spLocks noGrp="1" noChangeArrowheads="1"/>
          </p:cNvSpPr>
          <p:nvPr>
            <p:ph type="sldNum" sz="quarter" idx="12"/>
          </p:nvPr>
        </p:nvSpPr>
        <p:spPr>
          <a:ln/>
        </p:spPr>
        <p:txBody>
          <a:bodyPr/>
          <a:lstStyle>
            <a:lvl1pPr>
              <a:defRPr/>
            </a:lvl1pPr>
          </a:lstStyle>
          <a:p>
            <a:fld id="{2A27F33F-BA51-4370-A500-4249998C401A}" type="slidenum">
              <a:rPr lang="en-GB" smtClean="0"/>
              <a:t>‹#›</a:t>
            </a:fld>
            <a:endParaRPr lang="en-GB"/>
          </a:p>
        </p:txBody>
      </p:sp>
    </p:spTree>
    <p:extLst>
      <p:ext uri="{BB962C8B-B14F-4D97-AF65-F5344CB8AC3E}">
        <p14:creationId xmlns:p14="http://schemas.microsoft.com/office/powerpoint/2010/main" val="2507534169"/>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Layout>
</file>

<file path=ppt/slideLayouts/slideLayout2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6"/>
          <p:cNvSpPr>
            <a:spLocks noGrp="1" noChangeArrowheads="1"/>
          </p:cNvSpPr>
          <p:nvPr>
            <p:ph type="dt" sz="half" idx="10"/>
          </p:nvPr>
        </p:nvSpPr>
        <p:spPr>
          <a:ln/>
        </p:spPr>
        <p:txBody>
          <a:bodyPr/>
          <a:lstStyle>
            <a:lvl1pPr>
              <a:defRPr/>
            </a:lvl1pPr>
          </a:lstStyle>
          <a:p>
            <a:fld id="{29DE12C6-45BE-459B-8BCF-1D46189769AB}" type="datetimeFigureOut">
              <a:rPr lang="en-GB" smtClean="0"/>
              <a:t>23/02/2016</a:t>
            </a:fld>
            <a:endParaRPr lang="en-GB"/>
          </a:p>
        </p:txBody>
      </p:sp>
      <p:sp>
        <p:nvSpPr>
          <p:cNvPr id="4" name="Rectangle 7"/>
          <p:cNvSpPr>
            <a:spLocks noGrp="1" noChangeArrowheads="1"/>
          </p:cNvSpPr>
          <p:nvPr>
            <p:ph type="ftr" sz="quarter" idx="11"/>
          </p:nvPr>
        </p:nvSpPr>
        <p:spPr>
          <a:ln/>
        </p:spPr>
        <p:txBody>
          <a:bodyPr/>
          <a:lstStyle>
            <a:lvl1pPr>
              <a:defRPr/>
            </a:lvl1pPr>
          </a:lstStyle>
          <a:p>
            <a:endParaRPr lang="en-GB"/>
          </a:p>
        </p:txBody>
      </p:sp>
      <p:sp>
        <p:nvSpPr>
          <p:cNvPr id="5" name="Rectangle 8"/>
          <p:cNvSpPr>
            <a:spLocks noGrp="1" noChangeArrowheads="1"/>
          </p:cNvSpPr>
          <p:nvPr>
            <p:ph type="sldNum" sz="quarter" idx="12"/>
          </p:nvPr>
        </p:nvSpPr>
        <p:spPr>
          <a:ln/>
        </p:spPr>
        <p:txBody>
          <a:bodyPr/>
          <a:lstStyle>
            <a:lvl1pPr>
              <a:defRPr/>
            </a:lvl1pPr>
          </a:lstStyle>
          <a:p>
            <a:fld id="{2A27F33F-BA51-4370-A500-4249998C401A}" type="slidenum">
              <a:rPr lang="en-GB" smtClean="0"/>
              <a:t>‹#›</a:t>
            </a:fld>
            <a:endParaRPr lang="en-GB"/>
          </a:p>
        </p:txBody>
      </p:sp>
    </p:spTree>
    <p:extLst>
      <p:ext uri="{BB962C8B-B14F-4D97-AF65-F5344CB8AC3E}">
        <p14:creationId xmlns:p14="http://schemas.microsoft.com/office/powerpoint/2010/main" val="3183992918"/>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Layout>
</file>

<file path=ppt/slideLayouts/slideLayout2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fld id="{29DE12C6-45BE-459B-8BCF-1D46189769AB}" type="datetimeFigureOut">
              <a:rPr lang="en-GB" smtClean="0"/>
              <a:t>23/02/2016</a:t>
            </a:fld>
            <a:endParaRPr lang="en-GB"/>
          </a:p>
        </p:txBody>
      </p:sp>
      <p:sp>
        <p:nvSpPr>
          <p:cNvPr id="3" name="Rectangle 7"/>
          <p:cNvSpPr>
            <a:spLocks noGrp="1" noChangeArrowheads="1"/>
          </p:cNvSpPr>
          <p:nvPr>
            <p:ph type="ftr" sz="quarter" idx="11"/>
          </p:nvPr>
        </p:nvSpPr>
        <p:spPr>
          <a:ln/>
        </p:spPr>
        <p:txBody>
          <a:bodyPr/>
          <a:lstStyle>
            <a:lvl1pPr>
              <a:defRPr/>
            </a:lvl1pPr>
          </a:lstStyle>
          <a:p>
            <a:endParaRPr lang="en-GB"/>
          </a:p>
        </p:txBody>
      </p:sp>
      <p:sp>
        <p:nvSpPr>
          <p:cNvPr id="4" name="Rectangle 8"/>
          <p:cNvSpPr>
            <a:spLocks noGrp="1" noChangeArrowheads="1"/>
          </p:cNvSpPr>
          <p:nvPr>
            <p:ph type="sldNum" sz="quarter" idx="12"/>
          </p:nvPr>
        </p:nvSpPr>
        <p:spPr>
          <a:ln/>
        </p:spPr>
        <p:txBody>
          <a:bodyPr/>
          <a:lstStyle>
            <a:lvl1pPr>
              <a:defRPr/>
            </a:lvl1pPr>
          </a:lstStyle>
          <a:p>
            <a:fld id="{2A27F33F-BA51-4370-A500-4249998C401A}" type="slidenum">
              <a:rPr lang="en-GB" smtClean="0"/>
              <a:t>‹#›</a:t>
            </a:fld>
            <a:endParaRPr lang="en-GB"/>
          </a:p>
        </p:txBody>
      </p:sp>
    </p:spTree>
    <p:extLst>
      <p:ext uri="{BB962C8B-B14F-4D97-AF65-F5344CB8AC3E}">
        <p14:creationId xmlns:p14="http://schemas.microsoft.com/office/powerpoint/2010/main" val="1763537571"/>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Layout>
</file>

<file path=ppt/slideLayouts/slideLayout2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fld id="{29DE12C6-45BE-459B-8BCF-1D46189769AB}" type="datetimeFigureOut">
              <a:rPr lang="en-GB" smtClean="0"/>
              <a:t>23/02/2016</a:t>
            </a:fld>
            <a:endParaRPr lang="en-GB"/>
          </a:p>
        </p:txBody>
      </p:sp>
      <p:sp>
        <p:nvSpPr>
          <p:cNvPr id="6" name="Rectangle 7"/>
          <p:cNvSpPr>
            <a:spLocks noGrp="1" noChangeArrowheads="1"/>
          </p:cNvSpPr>
          <p:nvPr>
            <p:ph type="ftr" sz="quarter" idx="11"/>
          </p:nvPr>
        </p:nvSpPr>
        <p:spPr>
          <a:ln/>
        </p:spPr>
        <p:txBody>
          <a:bodyPr/>
          <a:lstStyle>
            <a:lvl1pPr>
              <a:defRPr/>
            </a:lvl1pPr>
          </a:lstStyle>
          <a:p>
            <a:endParaRPr lang="en-GB"/>
          </a:p>
        </p:txBody>
      </p:sp>
      <p:sp>
        <p:nvSpPr>
          <p:cNvPr id="7" name="Rectangle 8"/>
          <p:cNvSpPr>
            <a:spLocks noGrp="1" noChangeArrowheads="1"/>
          </p:cNvSpPr>
          <p:nvPr>
            <p:ph type="sldNum" sz="quarter" idx="12"/>
          </p:nvPr>
        </p:nvSpPr>
        <p:spPr>
          <a:ln/>
        </p:spPr>
        <p:txBody>
          <a:bodyPr/>
          <a:lstStyle>
            <a:lvl1pPr>
              <a:defRPr/>
            </a:lvl1pPr>
          </a:lstStyle>
          <a:p>
            <a:fld id="{2A27F33F-BA51-4370-A500-4249998C401A}" type="slidenum">
              <a:rPr lang="en-GB" smtClean="0"/>
              <a:t>‹#›</a:t>
            </a:fld>
            <a:endParaRPr lang="en-GB"/>
          </a:p>
        </p:txBody>
      </p:sp>
    </p:spTree>
    <p:extLst>
      <p:ext uri="{BB962C8B-B14F-4D97-AF65-F5344CB8AC3E}">
        <p14:creationId xmlns:p14="http://schemas.microsoft.com/office/powerpoint/2010/main" val="695247790"/>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Layout>
</file>

<file path=ppt/slideLayouts/slideLayout2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fld id="{29DE12C6-45BE-459B-8BCF-1D46189769AB}" type="datetimeFigureOut">
              <a:rPr lang="en-GB" smtClean="0"/>
              <a:t>23/02/2016</a:t>
            </a:fld>
            <a:endParaRPr lang="en-GB"/>
          </a:p>
        </p:txBody>
      </p:sp>
      <p:sp>
        <p:nvSpPr>
          <p:cNvPr id="6" name="Rectangle 7"/>
          <p:cNvSpPr>
            <a:spLocks noGrp="1" noChangeArrowheads="1"/>
          </p:cNvSpPr>
          <p:nvPr>
            <p:ph type="ftr" sz="quarter" idx="11"/>
          </p:nvPr>
        </p:nvSpPr>
        <p:spPr>
          <a:ln/>
        </p:spPr>
        <p:txBody>
          <a:bodyPr/>
          <a:lstStyle>
            <a:lvl1pPr>
              <a:defRPr/>
            </a:lvl1pPr>
          </a:lstStyle>
          <a:p>
            <a:endParaRPr lang="en-GB"/>
          </a:p>
        </p:txBody>
      </p:sp>
      <p:sp>
        <p:nvSpPr>
          <p:cNvPr id="7" name="Rectangle 8"/>
          <p:cNvSpPr>
            <a:spLocks noGrp="1" noChangeArrowheads="1"/>
          </p:cNvSpPr>
          <p:nvPr>
            <p:ph type="sldNum" sz="quarter" idx="12"/>
          </p:nvPr>
        </p:nvSpPr>
        <p:spPr>
          <a:ln/>
        </p:spPr>
        <p:txBody>
          <a:bodyPr/>
          <a:lstStyle>
            <a:lvl1pPr>
              <a:defRPr/>
            </a:lvl1pPr>
          </a:lstStyle>
          <a:p>
            <a:fld id="{2A27F33F-BA51-4370-A500-4249998C401A}" type="slidenum">
              <a:rPr lang="en-GB" smtClean="0"/>
              <a:t>‹#›</a:t>
            </a:fld>
            <a:endParaRPr lang="en-GB"/>
          </a:p>
        </p:txBody>
      </p:sp>
    </p:spTree>
    <p:extLst>
      <p:ext uri="{BB962C8B-B14F-4D97-AF65-F5344CB8AC3E}">
        <p14:creationId xmlns:p14="http://schemas.microsoft.com/office/powerpoint/2010/main" val="1106845137"/>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Layout>
</file>

<file path=ppt/slideLayouts/slideLayout2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dt" sz="half" idx="10"/>
          </p:nvPr>
        </p:nvSpPr>
        <p:spPr>
          <a:ln/>
        </p:spPr>
        <p:txBody>
          <a:bodyPr/>
          <a:lstStyle>
            <a:lvl1pPr>
              <a:defRPr/>
            </a:lvl1pPr>
          </a:lstStyle>
          <a:p>
            <a:fld id="{29DE12C6-45BE-459B-8BCF-1D46189769AB}" type="datetimeFigureOut">
              <a:rPr lang="en-GB" smtClean="0"/>
              <a:t>23/02/2016</a:t>
            </a:fld>
            <a:endParaRPr lang="en-GB"/>
          </a:p>
        </p:txBody>
      </p:sp>
      <p:sp>
        <p:nvSpPr>
          <p:cNvPr id="5" name="Rectangle 7"/>
          <p:cNvSpPr>
            <a:spLocks noGrp="1" noChangeArrowheads="1"/>
          </p:cNvSpPr>
          <p:nvPr>
            <p:ph type="ftr" sz="quarter" idx="11"/>
          </p:nvPr>
        </p:nvSpPr>
        <p:spPr>
          <a:ln/>
        </p:spPr>
        <p:txBody>
          <a:bodyPr/>
          <a:lstStyle>
            <a:lvl1pPr>
              <a:defRPr/>
            </a:lvl1pPr>
          </a:lstStyle>
          <a:p>
            <a:endParaRPr lang="en-GB"/>
          </a:p>
        </p:txBody>
      </p:sp>
      <p:sp>
        <p:nvSpPr>
          <p:cNvPr id="6" name="Rectangle 8"/>
          <p:cNvSpPr>
            <a:spLocks noGrp="1" noChangeArrowheads="1"/>
          </p:cNvSpPr>
          <p:nvPr>
            <p:ph type="sldNum" sz="quarter" idx="12"/>
          </p:nvPr>
        </p:nvSpPr>
        <p:spPr>
          <a:ln/>
        </p:spPr>
        <p:txBody>
          <a:bodyPr/>
          <a:lstStyle>
            <a:lvl1pPr>
              <a:defRPr/>
            </a:lvl1pPr>
          </a:lstStyle>
          <a:p>
            <a:fld id="{2A27F33F-BA51-4370-A500-4249998C401A}" type="slidenum">
              <a:rPr lang="en-GB" smtClean="0"/>
              <a:t>‹#›</a:t>
            </a:fld>
            <a:endParaRPr lang="en-GB"/>
          </a:p>
        </p:txBody>
      </p:sp>
    </p:spTree>
    <p:extLst>
      <p:ext uri="{BB962C8B-B14F-4D97-AF65-F5344CB8AC3E}">
        <p14:creationId xmlns:p14="http://schemas.microsoft.com/office/powerpoint/2010/main" val="668411103"/>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3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29DE12C6-45BE-459B-8BCF-1D46189769AB}" type="datetimeFigureOut">
              <a:rPr lang="en-GB" smtClean="0"/>
              <a:t>23/02/2016</a:t>
            </a:fld>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fld id="{2A27F33F-BA51-4370-A500-4249998C401A}" type="slidenum">
              <a:rPr lang="en-GB" smtClean="0"/>
              <a:t>‹#›</a:t>
            </a:fld>
            <a:endParaRPr lang="en-GB"/>
          </a:p>
        </p:txBody>
      </p:sp>
    </p:spTree>
    <p:extLst>
      <p:ext uri="{BB962C8B-B14F-4D97-AF65-F5344CB8AC3E}">
        <p14:creationId xmlns:p14="http://schemas.microsoft.com/office/powerpoint/2010/main" val="29086524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r>
              <a:rPr lang="en-GB"/>
              <a:t>Daniel Muijs University of Southampton </a:t>
            </a:r>
            <a:endParaRPr lang="en-US"/>
          </a:p>
        </p:txBody>
      </p:sp>
      <p:sp>
        <p:nvSpPr>
          <p:cNvPr id="5" name="Slide Number Placeholder 5"/>
          <p:cNvSpPr>
            <a:spLocks noGrp="1"/>
          </p:cNvSpPr>
          <p:nvPr>
            <p:ph type="sldNum" sz="quarter" idx="12"/>
          </p:nvPr>
        </p:nvSpPr>
        <p:spPr/>
        <p:txBody>
          <a:bodyPr/>
          <a:lstStyle>
            <a:lvl1pPr>
              <a:defRPr/>
            </a:lvl1pPr>
          </a:lstStyle>
          <a:p>
            <a:pPr>
              <a:defRPr/>
            </a:pPr>
            <a:fld id="{AB695F36-D9DB-40B0-A033-E6911C010EA2}" type="slidenum">
              <a:rPr lang="en-GB"/>
              <a:pPr>
                <a:defRPr/>
              </a:pPr>
              <a:t>‹#›</a:t>
            </a:fld>
            <a:endParaRPr lang="en-GB"/>
          </a:p>
        </p:txBody>
      </p:sp>
    </p:spTree>
    <p:extLst>
      <p:ext uri="{BB962C8B-B14F-4D97-AF65-F5344CB8AC3E}">
        <p14:creationId xmlns:p14="http://schemas.microsoft.com/office/powerpoint/2010/main" val="316895209"/>
      </p:ext>
    </p:extLst>
  </p:cSld>
  <p:clrMapOvr>
    <a:masterClrMapping/>
  </p:clrMapOvr>
  <p:transition spd="med">
    <p:fade thruBlk="1"/>
  </p:transition>
</p:sldLayout>
</file>

<file path=ppt/slideLayouts/slideLayout3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04817" y="1"/>
            <a:ext cx="2808816" cy="620236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78367" y="1"/>
            <a:ext cx="8223251" cy="6202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dt" sz="half" idx="10"/>
          </p:nvPr>
        </p:nvSpPr>
        <p:spPr>
          <a:ln/>
        </p:spPr>
        <p:txBody>
          <a:bodyPr/>
          <a:lstStyle>
            <a:lvl1pPr>
              <a:defRPr/>
            </a:lvl1pPr>
          </a:lstStyle>
          <a:p>
            <a:fld id="{29DE12C6-45BE-459B-8BCF-1D46189769AB}" type="datetimeFigureOut">
              <a:rPr lang="en-GB" smtClean="0"/>
              <a:t>23/02/2016</a:t>
            </a:fld>
            <a:endParaRPr lang="en-GB"/>
          </a:p>
        </p:txBody>
      </p:sp>
      <p:sp>
        <p:nvSpPr>
          <p:cNvPr id="5" name="Rectangle 7"/>
          <p:cNvSpPr>
            <a:spLocks noGrp="1" noChangeArrowheads="1"/>
          </p:cNvSpPr>
          <p:nvPr>
            <p:ph type="ftr" sz="quarter" idx="11"/>
          </p:nvPr>
        </p:nvSpPr>
        <p:spPr>
          <a:ln/>
        </p:spPr>
        <p:txBody>
          <a:bodyPr/>
          <a:lstStyle>
            <a:lvl1pPr>
              <a:defRPr/>
            </a:lvl1pPr>
          </a:lstStyle>
          <a:p>
            <a:endParaRPr lang="en-GB"/>
          </a:p>
        </p:txBody>
      </p:sp>
      <p:sp>
        <p:nvSpPr>
          <p:cNvPr id="6" name="Rectangle 8"/>
          <p:cNvSpPr>
            <a:spLocks noGrp="1" noChangeArrowheads="1"/>
          </p:cNvSpPr>
          <p:nvPr>
            <p:ph type="sldNum" sz="quarter" idx="12"/>
          </p:nvPr>
        </p:nvSpPr>
        <p:spPr>
          <a:ln/>
        </p:spPr>
        <p:txBody>
          <a:bodyPr/>
          <a:lstStyle>
            <a:lvl1pPr>
              <a:defRPr/>
            </a:lvl1pPr>
          </a:lstStyle>
          <a:p>
            <a:fld id="{2A27F33F-BA51-4370-A500-4249998C401A}" type="slidenum">
              <a:rPr lang="en-GB" smtClean="0"/>
              <a:t>‹#›</a:t>
            </a:fld>
            <a:endParaRPr lang="en-GB"/>
          </a:p>
        </p:txBody>
      </p:sp>
    </p:spTree>
    <p:extLst>
      <p:ext uri="{BB962C8B-B14F-4D97-AF65-F5344CB8AC3E}">
        <p14:creationId xmlns:p14="http://schemas.microsoft.com/office/powerpoint/2010/main" val="139880080"/>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r>
              <a:rPr lang="en-GB"/>
              <a:t>Daniel Muijs University of Southampton </a:t>
            </a:r>
            <a:endParaRPr lang="en-US"/>
          </a:p>
        </p:txBody>
      </p:sp>
      <p:sp>
        <p:nvSpPr>
          <p:cNvPr id="4" name="Slide Number Placeholder 5"/>
          <p:cNvSpPr>
            <a:spLocks noGrp="1"/>
          </p:cNvSpPr>
          <p:nvPr>
            <p:ph type="sldNum" sz="quarter" idx="12"/>
          </p:nvPr>
        </p:nvSpPr>
        <p:spPr/>
        <p:txBody>
          <a:bodyPr/>
          <a:lstStyle>
            <a:lvl1pPr>
              <a:defRPr/>
            </a:lvl1pPr>
          </a:lstStyle>
          <a:p>
            <a:pPr>
              <a:defRPr/>
            </a:pPr>
            <a:fld id="{28057C30-07EF-4F63-9378-13AA36504426}" type="slidenum">
              <a:rPr lang="en-GB"/>
              <a:pPr>
                <a:defRPr/>
              </a:pPr>
              <a:t>‹#›</a:t>
            </a:fld>
            <a:endParaRPr lang="en-GB"/>
          </a:p>
        </p:txBody>
      </p:sp>
    </p:spTree>
    <p:extLst>
      <p:ext uri="{BB962C8B-B14F-4D97-AF65-F5344CB8AC3E}">
        <p14:creationId xmlns:p14="http://schemas.microsoft.com/office/powerpoint/2010/main" val="4154039934"/>
      </p:ext>
    </p:extLst>
  </p:cSld>
  <p:clrMapOvr>
    <a:masterClrMapping/>
  </p:clrMapOvr>
  <p:transition spd="med">
    <p:fade thruBlk="1"/>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smtClean="0"/>
              <a:t>Click to edit Master title style</a:t>
            </a:r>
            <a:endParaRPr lang="en-GB"/>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GB"/>
              <a:t>Daniel Muijs University of Southampton </a:t>
            </a:r>
            <a:endParaRPr lang="en-US"/>
          </a:p>
        </p:txBody>
      </p:sp>
      <p:sp>
        <p:nvSpPr>
          <p:cNvPr id="7" name="Slide Number Placeholder 5"/>
          <p:cNvSpPr>
            <a:spLocks noGrp="1"/>
          </p:cNvSpPr>
          <p:nvPr>
            <p:ph type="sldNum" sz="quarter" idx="12"/>
          </p:nvPr>
        </p:nvSpPr>
        <p:spPr/>
        <p:txBody>
          <a:bodyPr/>
          <a:lstStyle>
            <a:lvl1pPr>
              <a:defRPr/>
            </a:lvl1pPr>
          </a:lstStyle>
          <a:p>
            <a:pPr>
              <a:defRPr/>
            </a:pPr>
            <a:fld id="{407E1B7C-6C4A-4C9A-87FA-FAE472FB3D3B}" type="slidenum">
              <a:rPr lang="en-GB"/>
              <a:pPr>
                <a:defRPr/>
              </a:pPr>
              <a:t>‹#›</a:t>
            </a:fld>
            <a:endParaRPr lang="en-GB"/>
          </a:p>
        </p:txBody>
      </p:sp>
    </p:spTree>
    <p:extLst>
      <p:ext uri="{BB962C8B-B14F-4D97-AF65-F5344CB8AC3E}">
        <p14:creationId xmlns:p14="http://schemas.microsoft.com/office/powerpoint/2010/main" val="2814962019"/>
      </p:ext>
    </p:extLst>
  </p:cSld>
  <p:clrMapOvr>
    <a:masterClrMapping/>
  </p:clrMapOvr>
  <p:transition spd="med">
    <p:fade thruBlk="1"/>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7"/>
            <a:ext cx="617220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smtClean="0"/>
              <a:t>Click icon to add picture</a:t>
            </a:r>
            <a:endParaRPr lang="en-GB"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GB"/>
              <a:t>Daniel Muijs University of Southampton </a:t>
            </a:r>
            <a:endParaRPr lang="en-US"/>
          </a:p>
        </p:txBody>
      </p:sp>
      <p:sp>
        <p:nvSpPr>
          <p:cNvPr id="7" name="Slide Number Placeholder 5"/>
          <p:cNvSpPr>
            <a:spLocks noGrp="1"/>
          </p:cNvSpPr>
          <p:nvPr>
            <p:ph type="sldNum" sz="quarter" idx="12"/>
          </p:nvPr>
        </p:nvSpPr>
        <p:spPr/>
        <p:txBody>
          <a:bodyPr/>
          <a:lstStyle>
            <a:lvl1pPr>
              <a:defRPr/>
            </a:lvl1pPr>
          </a:lstStyle>
          <a:p>
            <a:pPr>
              <a:defRPr/>
            </a:pPr>
            <a:fld id="{AFEA7615-1521-469F-8949-6653AD292F24}" type="slidenum">
              <a:rPr lang="en-GB"/>
              <a:pPr>
                <a:defRPr/>
              </a:pPr>
              <a:t>‹#›</a:t>
            </a:fld>
            <a:endParaRPr lang="en-GB"/>
          </a:p>
        </p:txBody>
      </p:sp>
    </p:spTree>
    <p:extLst>
      <p:ext uri="{BB962C8B-B14F-4D97-AF65-F5344CB8AC3E}">
        <p14:creationId xmlns:p14="http://schemas.microsoft.com/office/powerpoint/2010/main" val="3298497838"/>
      </p:ext>
    </p:extLst>
  </p:cSld>
  <p:clrMapOvr>
    <a:masterClrMapping/>
  </p:clrMapOvr>
  <p:transition spd="med">
    <p:fade thruBlk="1"/>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GB"/>
              <a:t>Daniel Muijs University of Southampton </a:t>
            </a:r>
            <a:endParaRPr lang="en-US"/>
          </a:p>
        </p:txBody>
      </p:sp>
      <p:sp>
        <p:nvSpPr>
          <p:cNvPr id="6" name="Slide Number Placeholder 5"/>
          <p:cNvSpPr>
            <a:spLocks noGrp="1"/>
          </p:cNvSpPr>
          <p:nvPr>
            <p:ph type="sldNum" sz="quarter" idx="12"/>
          </p:nvPr>
        </p:nvSpPr>
        <p:spPr/>
        <p:txBody>
          <a:bodyPr/>
          <a:lstStyle>
            <a:lvl1pPr>
              <a:defRPr/>
            </a:lvl1pPr>
          </a:lstStyle>
          <a:p>
            <a:pPr>
              <a:defRPr/>
            </a:pPr>
            <a:fld id="{0A461016-F5D1-4614-92BA-4F12AEE81FAB}" type="slidenum">
              <a:rPr lang="en-GB"/>
              <a:pPr>
                <a:defRPr/>
              </a:pPr>
              <a:t>‹#›</a:t>
            </a:fld>
            <a:endParaRPr lang="en-GB"/>
          </a:p>
        </p:txBody>
      </p:sp>
    </p:spTree>
    <p:extLst>
      <p:ext uri="{BB962C8B-B14F-4D97-AF65-F5344CB8AC3E}">
        <p14:creationId xmlns:p14="http://schemas.microsoft.com/office/powerpoint/2010/main" val="1547502214"/>
      </p:ext>
    </p:extLst>
  </p:cSld>
  <p:clrMapOvr>
    <a:masterClrMapping/>
  </p:clrMapOvr>
  <p:transition spd="med">
    <p:fade thruBlk="1"/>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GB"/>
              <a:t>Daniel Muijs University of Southampton </a:t>
            </a:r>
            <a:endParaRPr lang="en-US"/>
          </a:p>
        </p:txBody>
      </p:sp>
      <p:sp>
        <p:nvSpPr>
          <p:cNvPr id="6" name="Slide Number Placeholder 5"/>
          <p:cNvSpPr>
            <a:spLocks noGrp="1"/>
          </p:cNvSpPr>
          <p:nvPr>
            <p:ph type="sldNum" sz="quarter" idx="12"/>
          </p:nvPr>
        </p:nvSpPr>
        <p:spPr/>
        <p:txBody>
          <a:bodyPr/>
          <a:lstStyle>
            <a:lvl1pPr>
              <a:defRPr/>
            </a:lvl1pPr>
          </a:lstStyle>
          <a:p>
            <a:pPr>
              <a:defRPr/>
            </a:pPr>
            <a:fld id="{94F40741-4086-4F06-B942-D02C0D160A73}" type="slidenum">
              <a:rPr lang="en-GB"/>
              <a:pPr>
                <a:defRPr/>
              </a:pPr>
              <a:t>‹#›</a:t>
            </a:fld>
            <a:endParaRPr lang="en-GB"/>
          </a:p>
        </p:txBody>
      </p:sp>
    </p:spTree>
    <p:extLst>
      <p:ext uri="{BB962C8B-B14F-4D97-AF65-F5344CB8AC3E}">
        <p14:creationId xmlns:p14="http://schemas.microsoft.com/office/powerpoint/2010/main" val="433405434"/>
      </p:ext>
    </p:extLst>
  </p:cSld>
  <p:clrMapOvr>
    <a:masterClrMapping/>
  </p:clrMapOvr>
  <p:transition spd="med">
    <p:fade thruBlk="1"/>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31800" y="908051"/>
            <a:ext cx="11328400" cy="4906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Date Placeholder 2"/>
          <p:cNvSpPr>
            <a:spLocks noGrp="1"/>
          </p:cNvSpPr>
          <p:nvPr>
            <p:ph type="dt" sz="half" idx="10"/>
          </p:nvPr>
        </p:nvSpPr>
        <p:spPr>
          <a:xfrm>
            <a:off x="914400" y="6248400"/>
            <a:ext cx="2540000" cy="457200"/>
          </a:xfrm>
        </p:spPr>
        <p:txBody>
          <a:bodyPr/>
          <a:lstStyle>
            <a:lvl1pPr>
              <a:defRPr>
                <a:solidFill>
                  <a:srgbClr val="323D43"/>
                </a:solidFill>
              </a:defRPr>
            </a:lvl1pPr>
          </a:lstStyle>
          <a:p>
            <a:pPr>
              <a:defRPr/>
            </a:pPr>
            <a:endParaRPr lang="en-US"/>
          </a:p>
        </p:txBody>
      </p:sp>
      <p:sp>
        <p:nvSpPr>
          <p:cNvPr id="4" name="Footer Placeholder 3"/>
          <p:cNvSpPr>
            <a:spLocks noGrp="1"/>
          </p:cNvSpPr>
          <p:nvPr>
            <p:ph type="ftr" sz="quarter" idx="11"/>
          </p:nvPr>
        </p:nvSpPr>
        <p:spPr>
          <a:xfrm>
            <a:off x="4165600" y="6248400"/>
            <a:ext cx="3860800" cy="457200"/>
          </a:xfrm>
        </p:spPr>
        <p:txBody>
          <a:bodyPr/>
          <a:lstStyle>
            <a:lvl1pPr>
              <a:defRPr>
                <a:solidFill>
                  <a:srgbClr val="323D43"/>
                </a:solidFill>
              </a:defRPr>
            </a:lvl1pPr>
          </a:lstStyle>
          <a:p>
            <a:pPr>
              <a:defRPr/>
            </a:pPr>
            <a:r>
              <a:rPr lang="en-GB"/>
              <a:t>Daniel Muijs University of Southampton </a:t>
            </a:r>
            <a:endParaRPr lang="en-US"/>
          </a:p>
        </p:txBody>
      </p:sp>
      <p:sp>
        <p:nvSpPr>
          <p:cNvPr id="5" name="Slide Number Placeholder 4"/>
          <p:cNvSpPr>
            <a:spLocks noGrp="1"/>
          </p:cNvSpPr>
          <p:nvPr>
            <p:ph type="sldNum" sz="quarter" idx="12"/>
          </p:nvPr>
        </p:nvSpPr>
        <p:spPr>
          <a:xfrm>
            <a:off x="9169400" y="6308725"/>
            <a:ext cx="2540000" cy="457200"/>
          </a:xfrm>
        </p:spPr>
        <p:txBody>
          <a:bodyPr/>
          <a:lstStyle>
            <a:lvl1pPr>
              <a:defRPr>
                <a:solidFill>
                  <a:srgbClr val="323D43"/>
                </a:solidFill>
              </a:defRPr>
            </a:lvl1pPr>
          </a:lstStyle>
          <a:p>
            <a:pPr>
              <a:defRPr/>
            </a:pPr>
            <a:fld id="{3E6C7E9F-EA6B-4237-9656-A1B88458603A}" type="slidenum">
              <a:rPr lang="en-GB"/>
              <a:pPr>
                <a:defRPr/>
              </a:pPr>
              <a:t>‹#›</a:t>
            </a:fld>
            <a:endParaRPr lang="en-GB"/>
          </a:p>
        </p:txBody>
      </p:sp>
    </p:spTree>
    <p:extLst>
      <p:ext uri="{BB962C8B-B14F-4D97-AF65-F5344CB8AC3E}">
        <p14:creationId xmlns:p14="http://schemas.microsoft.com/office/powerpoint/2010/main" val="18241477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1703"/>
          <p:cNvGrpSpPr>
            <a:grpSpLocks/>
          </p:cNvGrpSpPr>
          <p:nvPr/>
        </p:nvGrpSpPr>
        <p:grpSpPr bwMode="auto">
          <a:xfrm>
            <a:off x="8068734" y="368300"/>
            <a:ext cx="3596217" cy="585788"/>
            <a:chOff x="1610" y="2863"/>
            <a:chExt cx="3221" cy="699"/>
          </a:xfrm>
        </p:grpSpPr>
        <p:sp>
          <p:nvSpPr>
            <p:cNvPr id="5" name="Freeform 1704"/>
            <p:cNvSpPr>
              <a:spLocks/>
            </p:cNvSpPr>
            <p:nvPr/>
          </p:nvSpPr>
          <p:spPr bwMode="auto">
            <a:xfrm>
              <a:off x="1610" y="2971"/>
              <a:ext cx="264" cy="449"/>
            </a:xfrm>
            <a:custGeom>
              <a:avLst/>
              <a:gdLst>
                <a:gd name="T0" fmla="*/ 142 w 264"/>
                <a:gd name="T1" fmla="*/ 179 h 449"/>
                <a:gd name="T2" fmla="*/ 210 w 264"/>
                <a:gd name="T3" fmla="*/ 216 h 449"/>
                <a:gd name="T4" fmla="*/ 247 w 264"/>
                <a:gd name="T5" fmla="*/ 253 h 449"/>
                <a:gd name="T6" fmla="*/ 256 w 264"/>
                <a:gd name="T7" fmla="*/ 267 h 449"/>
                <a:gd name="T8" fmla="*/ 264 w 264"/>
                <a:gd name="T9" fmla="*/ 298 h 449"/>
                <a:gd name="T10" fmla="*/ 264 w 264"/>
                <a:gd name="T11" fmla="*/ 318 h 449"/>
                <a:gd name="T12" fmla="*/ 253 w 264"/>
                <a:gd name="T13" fmla="*/ 369 h 449"/>
                <a:gd name="T14" fmla="*/ 222 w 264"/>
                <a:gd name="T15" fmla="*/ 412 h 449"/>
                <a:gd name="T16" fmla="*/ 199 w 264"/>
                <a:gd name="T17" fmla="*/ 429 h 449"/>
                <a:gd name="T18" fmla="*/ 148 w 264"/>
                <a:gd name="T19" fmla="*/ 446 h 449"/>
                <a:gd name="T20" fmla="*/ 122 w 264"/>
                <a:gd name="T21" fmla="*/ 449 h 449"/>
                <a:gd name="T22" fmla="*/ 60 w 264"/>
                <a:gd name="T23" fmla="*/ 440 h 449"/>
                <a:gd name="T24" fmla="*/ 34 w 264"/>
                <a:gd name="T25" fmla="*/ 429 h 449"/>
                <a:gd name="T26" fmla="*/ 0 w 264"/>
                <a:gd name="T27" fmla="*/ 318 h 449"/>
                <a:gd name="T28" fmla="*/ 9 w 264"/>
                <a:gd name="T29" fmla="*/ 338 h 449"/>
                <a:gd name="T30" fmla="*/ 28 w 264"/>
                <a:gd name="T31" fmla="*/ 375 h 449"/>
                <a:gd name="T32" fmla="*/ 43 w 264"/>
                <a:gd name="T33" fmla="*/ 392 h 449"/>
                <a:gd name="T34" fmla="*/ 74 w 264"/>
                <a:gd name="T35" fmla="*/ 415 h 449"/>
                <a:gd name="T36" fmla="*/ 116 w 264"/>
                <a:gd name="T37" fmla="*/ 423 h 449"/>
                <a:gd name="T38" fmla="*/ 139 w 264"/>
                <a:gd name="T39" fmla="*/ 421 h 449"/>
                <a:gd name="T40" fmla="*/ 173 w 264"/>
                <a:gd name="T41" fmla="*/ 406 h 449"/>
                <a:gd name="T42" fmla="*/ 185 w 264"/>
                <a:gd name="T43" fmla="*/ 395 h 449"/>
                <a:gd name="T44" fmla="*/ 199 w 264"/>
                <a:gd name="T45" fmla="*/ 367 h 449"/>
                <a:gd name="T46" fmla="*/ 205 w 264"/>
                <a:gd name="T47" fmla="*/ 335 h 449"/>
                <a:gd name="T48" fmla="*/ 205 w 264"/>
                <a:gd name="T49" fmla="*/ 318 h 449"/>
                <a:gd name="T50" fmla="*/ 193 w 264"/>
                <a:gd name="T51" fmla="*/ 290 h 449"/>
                <a:gd name="T52" fmla="*/ 185 w 264"/>
                <a:gd name="T53" fmla="*/ 278 h 449"/>
                <a:gd name="T54" fmla="*/ 97 w 264"/>
                <a:gd name="T55" fmla="*/ 230 h 449"/>
                <a:gd name="T56" fmla="*/ 74 w 264"/>
                <a:gd name="T57" fmla="*/ 219 h 449"/>
                <a:gd name="T58" fmla="*/ 37 w 264"/>
                <a:gd name="T59" fmla="*/ 193 h 449"/>
                <a:gd name="T60" fmla="*/ 26 w 264"/>
                <a:gd name="T61" fmla="*/ 179 h 449"/>
                <a:gd name="T62" fmla="*/ 9 w 264"/>
                <a:gd name="T63" fmla="*/ 148 h 449"/>
                <a:gd name="T64" fmla="*/ 3 w 264"/>
                <a:gd name="T65" fmla="*/ 114 h 449"/>
                <a:gd name="T66" fmla="*/ 6 w 264"/>
                <a:gd name="T67" fmla="*/ 88 h 449"/>
                <a:gd name="T68" fmla="*/ 26 w 264"/>
                <a:gd name="T69" fmla="*/ 45 h 449"/>
                <a:gd name="T70" fmla="*/ 43 w 264"/>
                <a:gd name="T71" fmla="*/ 28 h 449"/>
                <a:gd name="T72" fmla="*/ 85 w 264"/>
                <a:gd name="T73" fmla="*/ 6 h 449"/>
                <a:gd name="T74" fmla="*/ 136 w 264"/>
                <a:gd name="T75" fmla="*/ 0 h 449"/>
                <a:gd name="T76" fmla="*/ 162 w 264"/>
                <a:gd name="T77" fmla="*/ 0 h 449"/>
                <a:gd name="T78" fmla="*/ 207 w 264"/>
                <a:gd name="T79" fmla="*/ 14 h 449"/>
                <a:gd name="T80" fmla="*/ 230 w 264"/>
                <a:gd name="T81" fmla="*/ 108 h 449"/>
                <a:gd name="T82" fmla="*/ 227 w 264"/>
                <a:gd name="T83" fmla="*/ 94 h 449"/>
                <a:gd name="T84" fmla="*/ 207 w 264"/>
                <a:gd name="T85" fmla="*/ 65 h 449"/>
                <a:gd name="T86" fmla="*/ 196 w 264"/>
                <a:gd name="T87" fmla="*/ 51 h 449"/>
                <a:gd name="T88" fmla="*/ 165 w 264"/>
                <a:gd name="T89" fmla="*/ 31 h 449"/>
                <a:gd name="T90" fmla="*/ 128 w 264"/>
                <a:gd name="T91" fmla="*/ 26 h 449"/>
                <a:gd name="T92" fmla="*/ 108 w 264"/>
                <a:gd name="T93" fmla="*/ 26 h 449"/>
                <a:gd name="T94" fmla="*/ 82 w 264"/>
                <a:gd name="T95" fmla="*/ 37 h 449"/>
                <a:gd name="T96" fmla="*/ 71 w 264"/>
                <a:gd name="T97" fmla="*/ 48 h 449"/>
                <a:gd name="T98" fmla="*/ 60 w 264"/>
                <a:gd name="T99" fmla="*/ 68 h 449"/>
                <a:gd name="T100" fmla="*/ 54 w 264"/>
                <a:gd name="T101" fmla="*/ 94 h 449"/>
                <a:gd name="T102" fmla="*/ 57 w 264"/>
                <a:gd name="T103" fmla="*/ 108 h 449"/>
                <a:gd name="T104" fmla="*/ 65 w 264"/>
                <a:gd name="T105" fmla="*/ 128 h 449"/>
                <a:gd name="T106" fmla="*/ 71 w 264"/>
                <a:gd name="T107" fmla="*/ 139 h 449"/>
                <a:gd name="T108" fmla="*/ 142 w 264"/>
                <a:gd name="T109" fmla="*/ 179 h 44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64" h="449">
                  <a:moveTo>
                    <a:pt x="142" y="179"/>
                  </a:moveTo>
                  <a:lnTo>
                    <a:pt x="142" y="179"/>
                  </a:lnTo>
                  <a:lnTo>
                    <a:pt x="210" y="216"/>
                  </a:lnTo>
                  <a:lnTo>
                    <a:pt x="230" y="233"/>
                  </a:lnTo>
                  <a:lnTo>
                    <a:pt x="247" y="253"/>
                  </a:lnTo>
                  <a:lnTo>
                    <a:pt x="256" y="267"/>
                  </a:lnTo>
                  <a:lnTo>
                    <a:pt x="261" y="281"/>
                  </a:lnTo>
                  <a:lnTo>
                    <a:pt x="264" y="298"/>
                  </a:lnTo>
                  <a:lnTo>
                    <a:pt x="264" y="318"/>
                  </a:lnTo>
                  <a:lnTo>
                    <a:pt x="261" y="347"/>
                  </a:lnTo>
                  <a:lnTo>
                    <a:pt x="253" y="369"/>
                  </a:lnTo>
                  <a:lnTo>
                    <a:pt x="239" y="392"/>
                  </a:lnTo>
                  <a:lnTo>
                    <a:pt x="222" y="412"/>
                  </a:lnTo>
                  <a:lnTo>
                    <a:pt x="199" y="429"/>
                  </a:lnTo>
                  <a:lnTo>
                    <a:pt x="173" y="440"/>
                  </a:lnTo>
                  <a:lnTo>
                    <a:pt x="148" y="446"/>
                  </a:lnTo>
                  <a:lnTo>
                    <a:pt x="122" y="449"/>
                  </a:lnTo>
                  <a:lnTo>
                    <a:pt x="88" y="446"/>
                  </a:lnTo>
                  <a:lnTo>
                    <a:pt x="60" y="440"/>
                  </a:lnTo>
                  <a:lnTo>
                    <a:pt x="34" y="429"/>
                  </a:lnTo>
                  <a:lnTo>
                    <a:pt x="3" y="415"/>
                  </a:lnTo>
                  <a:lnTo>
                    <a:pt x="0" y="318"/>
                  </a:lnTo>
                  <a:lnTo>
                    <a:pt x="9" y="338"/>
                  </a:lnTo>
                  <a:lnTo>
                    <a:pt x="17" y="358"/>
                  </a:lnTo>
                  <a:lnTo>
                    <a:pt x="28" y="375"/>
                  </a:lnTo>
                  <a:lnTo>
                    <a:pt x="43" y="392"/>
                  </a:lnTo>
                  <a:lnTo>
                    <a:pt x="57" y="406"/>
                  </a:lnTo>
                  <a:lnTo>
                    <a:pt x="74" y="415"/>
                  </a:lnTo>
                  <a:lnTo>
                    <a:pt x="94" y="421"/>
                  </a:lnTo>
                  <a:lnTo>
                    <a:pt x="116" y="423"/>
                  </a:lnTo>
                  <a:lnTo>
                    <a:pt x="139" y="421"/>
                  </a:lnTo>
                  <a:lnTo>
                    <a:pt x="156" y="415"/>
                  </a:lnTo>
                  <a:lnTo>
                    <a:pt x="173" y="406"/>
                  </a:lnTo>
                  <a:lnTo>
                    <a:pt x="185" y="395"/>
                  </a:lnTo>
                  <a:lnTo>
                    <a:pt x="193" y="381"/>
                  </a:lnTo>
                  <a:lnTo>
                    <a:pt x="199" y="367"/>
                  </a:lnTo>
                  <a:lnTo>
                    <a:pt x="205" y="352"/>
                  </a:lnTo>
                  <a:lnTo>
                    <a:pt x="205" y="335"/>
                  </a:lnTo>
                  <a:lnTo>
                    <a:pt x="205" y="318"/>
                  </a:lnTo>
                  <a:lnTo>
                    <a:pt x="199" y="301"/>
                  </a:lnTo>
                  <a:lnTo>
                    <a:pt x="193" y="290"/>
                  </a:lnTo>
                  <a:lnTo>
                    <a:pt x="185" y="278"/>
                  </a:lnTo>
                  <a:lnTo>
                    <a:pt x="153" y="259"/>
                  </a:lnTo>
                  <a:lnTo>
                    <a:pt x="97" y="230"/>
                  </a:lnTo>
                  <a:lnTo>
                    <a:pt x="74" y="219"/>
                  </a:lnTo>
                  <a:lnTo>
                    <a:pt x="54" y="205"/>
                  </a:lnTo>
                  <a:lnTo>
                    <a:pt x="37" y="193"/>
                  </a:lnTo>
                  <a:lnTo>
                    <a:pt x="26" y="179"/>
                  </a:lnTo>
                  <a:lnTo>
                    <a:pt x="14" y="165"/>
                  </a:lnTo>
                  <a:lnTo>
                    <a:pt x="9" y="148"/>
                  </a:lnTo>
                  <a:lnTo>
                    <a:pt x="3" y="131"/>
                  </a:lnTo>
                  <a:lnTo>
                    <a:pt x="3" y="114"/>
                  </a:lnTo>
                  <a:lnTo>
                    <a:pt x="6" y="88"/>
                  </a:lnTo>
                  <a:lnTo>
                    <a:pt x="11" y="65"/>
                  </a:lnTo>
                  <a:lnTo>
                    <a:pt x="26" y="45"/>
                  </a:lnTo>
                  <a:lnTo>
                    <a:pt x="43" y="28"/>
                  </a:lnTo>
                  <a:lnTo>
                    <a:pt x="65" y="17"/>
                  </a:lnTo>
                  <a:lnTo>
                    <a:pt x="85" y="6"/>
                  </a:lnTo>
                  <a:lnTo>
                    <a:pt x="111" y="0"/>
                  </a:lnTo>
                  <a:lnTo>
                    <a:pt x="136" y="0"/>
                  </a:lnTo>
                  <a:lnTo>
                    <a:pt x="162" y="0"/>
                  </a:lnTo>
                  <a:lnTo>
                    <a:pt x="185" y="6"/>
                  </a:lnTo>
                  <a:lnTo>
                    <a:pt x="207" y="14"/>
                  </a:lnTo>
                  <a:lnTo>
                    <a:pt x="227" y="23"/>
                  </a:lnTo>
                  <a:lnTo>
                    <a:pt x="230" y="108"/>
                  </a:lnTo>
                  <a:lnTo>
                    <a:pt x="227" y="94"/>
                  </a:lnTo>
                  <a:lnTo>
                    <a:pt x="219" y="80"/>
                  </a:lnTo>
                  <a:lnTo>
                    <a:pt x="207" y="65"/>
                  </a:lnTo>
                  <a:lnTo>
                    <a:pt x="196" y="51"/>
                  </a:lnTo>
                  <a:lnTo>
                    <a:pt x="182" y="40"/>
                  </a:lnTo>
                  <a:lnTo>
                    <a:pt x="165" y="31"/>
                  </a:lnTo>
                  <a:lnTo>
                    <a:pt x="148" y="28"/>
                  </a:lnTo>
                  <a:lnTo>
                    <a:pt x="128" y="26"/>
                  </a:lnTo>
                  <a:lnTo>
                    <a:pt x="108" y="26"/>
                  </a:lnTo>
                  <a:lnTo>
                    <a:pt x="94" y="31"/>
                  </a:lnTo>
                  <a:lnTo>
                    <a:pt x="82" y="37"/>
                  </a:lnTo>
                  <a:lnTo>
                    <a:pt x="71" y="48"/>
                  </a:lnTo>
                  <a:lnTo>
                    <a:pt x="65" y="57"/>
                  </a:lnTo>
                  <a:lnTo>
                    <a:pt x="60" y="68"/>
                  </a:lnTo>
                  <a:lnTo>
                    <a:pt x="57" y="82"/>
                  </a:lnTo>
                  <a:lnTo>
                    <a:pt x="54" y="94"/>
                  </a:lnTo>
                  <a:lnTo>
                    <a:pt x="57" y="108"/>
                  </a:lnTo>
                  <a:lnTo>
                    <a:pt x="60" y="119"/>
                  </a:lnTo>
                  <a:lnTo>
                    <a:pt x="65" y="128"/>
                  </a:lnTo>
                  <a:lnTo>
                    <a:pt x="71" y="139"/>
                  </a:lnTo>
                  <a:lnTo>
                    <a:pt x="99" y="156"/>
                  </a:lnTo>
                  <a:lnTo>
                    <a:pt x="142" y="17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sz="1350"/>
            </a:p>
          </p:txBody>
        </p:sp>
        <p:sp>
          <p:nvSpPr>
            <p:cNvPr id="6" name="Freeform 1705"/>
            <p:cNvSpPr>
              <a:spLocks noEditPoints="1"/>
            </p:cNvSpPr>
            <p:nvPr/>
          </p:nvSpPr>
          <p:spPr bwMode="auto">
            <a:xfrm>
              <a:off x="1900" y="3109"/>
              <a:ext cx="281" cy="311"/>
            </a:xfrm>
            <a:custGeom>
              <a:avLst/>
              <a:gdLst>
                <a:gd name="T0" fmla="*/ 142 w 281"/>
                <a:gd name="T1" fmla="*/ 0 h 310"/>
                <a:gd name="T2" fmla="*/ 184 w 281"/>
                <a:gd name="T3" fmla="*/ 6 h 310"/>
                <a:gd name="T4" fmla="*/ 218 w 281"/>
                <a:gd name="T5" fmla="*/ 23 h 310"/>
                <a:gd name="T6" fmla="*/ 235 w 281"/>
                <a:gd name="T7" fmla="*/ 34 h 310"/>
                <a:gd name="T8" fmla="*/ 258 w 281"/>
                <a:gd name="T9" fmla="*/ 63 h 310"/>
                <a:gd name="T10" fmla="*/ 267 w 281"/>
                <a:gd name="T11" fmla="*/ 80 h 310"/>
                <a:gd name="T12" fmla="*/ 278 w 281"/>
                <a:gd name="T13" fmla="*/ 117 h 310"/>
                <a:gd name="T14" fmla="*/ 281 w 281"/>
                <a:gd name="T15" fmla="*/ 156 h 310"/>
                <a:gd name="T16" fmla="*/ 281 w 281"/>
                <a:gd name="T17" fmla="*/ 174 h 310"/>
                <a:gd name="T18" fmla="*/ 272 w 281"/>
                <a:gd name="T19" fmla="*/ 210 h 310"/>
                <a:gd name="T20" fmla="*/ 264 w 281"/>
                <a:gd name="T21" fmla="*/ 230 h 310"/>
                <a:gd name="T22" fmla="*/ 241 w 281"/>
                <a:gd name="T23" fmla="*/ 262 h 310"/>
                <a:gd name="T24" fmla="*/ 213 w 281"/>
                <a:gd name="T25" fmla="*/ 290 h 310"/>
                <a:gd name="T26" fmla="*/ 196 w 281"/>
                <a:gd name="T27" fmla="*/ 299 h 310"/>
                <a:gd name="T28" fmla="*/ 159 w 281"/>
                <a:gd name="T29" fmla="*/ 310 h 310"/>
                <a:gd name="T30" fmla="*/ 139 w 281"/>
                <a:gd name="T31" fmla="*/ 310 h 310"/>
                <a:gd name="T32" fmla="*/ 93 w 281"/>
                <a:gd name="T33" fmla="*/ 304 h 310"/>
                <a:gd name="T34" fmla="*/ 65 w 281"/>
                <a:gd name="T35" fmla="*/ 293 h 310"/>
                <a:gd name="T36" fmla="*/ 45 w 281"/>
                <a:gd name="T37" fmla="*/ 273 h 310"/>
                <a:gd name="T38" fmla="*/ 34 w 281"/>
                <a:gd name="T39" fmla="*/ 264 h 310"/>
                <a:gd name="T40" fmla="*/ 8 w 281"/>
                <a:gd name="T41" fmla="*/ 213 h 310"/>
                <a:gd name="T42" fmla="*/ 0 w 281"/>
                <a:gd name="T43" fmla="*/ 156 h 310"/>
                <a:gd name="T44" fmla="*/ 0 w 281"/>
                <a:gd name="T45" fmla="*/ 137 h 310"/>
                <a:gd name="T46" fmla="*/ 8 w 281"/>
                <a:gd name="T47" fmla="*/ 100 h 310"/>
                <a:gd name="T48" fmla="*/ 17 w 281"/>
                <a:gd name="T49" fmla="*/ 80 h 310"/>
                <a:gd name="T50" fmla="*/ 37 w 281"/>
                <a:gd name="T51" fmla="*/ 49 h 310"/>
                <a:gd name="T52" fmla="*/ 68 w 281"/>
                <a:gd name="T53" fmla="*/ 23 h 310"/>
                <a:gd name="T54" fmla="*/ 82 w 281"/>
                <a:gd name="T55" fmla="*/ 12 h 310"/>
                <a:gd name="T56" fmla="*/ 122 w 281"/>
                <a:gd name="T57" fmla="*/ 0 h 310"/>
                <a:gd name="T58" fmla="*/ 142 w 281"/>
                <a:gd name="T59" fmla="*/ 0 h 310"/>
                <a:gd name="T60" fmla="*/ 136 w 281"/>
                <a:gd name="T61" fmla="*/ 23 h 310"/>
                <a:gd name="T62" fmla="*/ 99 w 281"/>
                <a:gd name="T63" fmla="*/ 34 h 310"/>
                <a:gd name="T64" fmla="*/ 76 w 281"/>
                <a:gd name="T65" fmla="*/ 66 h 310"/>
                <a:gd name="T66" fmla="*/ 68 w 281"/>
                <a:gd name="T67" fmla="*/ 85 h 310"/>
                <a:gd name="T68" fmla="*/ 57 w 281"/>
                <a:gd name="T69" fmla="*/ 131 h 310"/>
                <a:gd name="T70" fmla="*/ 57 w 281"/>
                <a:gd name="T71" fmla="*/ 159 h 310"/>
                <a:gd name="T72" fmla="*/ 65 w 281"/>
                <a:gd name="T73" fmla="*/ 210 h 310"/>
                <a:gd name="T74" fmla="*/ 82 w 281"/>
                <a:gd name="T75" fmla="*/ 250 h 310"/>
                <a:gd name="T76" fmla="*/ 96 w 281"/>
                <a:gd name="T77" fmla="*/ 267 h 310"/>
                <a:gd name="T78" fmla="*/ 128 w 281"/>
                <a:gd name="T79" fmla="*/ 284 h 310"/>
                <a:gd name="T80" fmla="*/ 145 w 281"/>
                <a:gd name="T81" fmla="*/ 284 h 310"/>
                <a:gd name="T82" fmla="*/ 179 w 281"/>
                <a:gd name="T83" fmla="*/ 273 h 310"/>
                <a:gd name="T84" fmla="*/ 204 w 281"/>
                <a:gd name="T85" fmla="*/ 245 h 310"/>
                <a:gd name="T86" fmla="*/ 213 w 281"/>
                <a:gd name="T87" fmla="*/ 225 h 310"/>
                <a:gd name="T88" fmla="*/ 224 w 281"/>
                <a:gd name="T89" fmla="*/ 179 h 310"/>
                <a:gd name="T90" fmla="*/ 224 w 281"/>
                <a:gd name="T91" fmla="*/ 151 h 310"/>
                <a:gd name="T92" fmla="*/ 210 w 281"/>
                <a:gd name="T93" fmla="*/ 85 h 310"/>
                <a:gd name="T94" fmla="*/ 199 w 281"/>
                <a:gd name="T95" fmla="*/ 60 h 310"/>
                <a:gd name="T96" fmla="*/ 182 w 281"/>
                <a:gd name="T97" fmla="*/ 40 h 310"/>
                <a:gd name="T98" fmla="*/ 162 w 281"/>
                <a:gd name="T99" fmla="*/ 29 h 310"/>
                <a:gd name="T100" fmla="*/ 136 w 281"/>
                <a:gd name="T101" fmla="*/ 23 h 31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81" h="310">
                  <a:moveTo>
                    <a:pt x="142" y="0"/>
                  </a:moveTo>
                  <a:lnTo>
                    <a:pt x="142" y="0"/>
                  </a:lnTo>
                  <a:lnTo>
                    <a:pt x="164" y="0"/>
                  </a:lnTo>
                  <a:lnTo>
                    <a:pt x="184" y="6"/>
                  </a:lnTo>
                  <a:lnTo>
                    <a:pt x="201" y="12"/>
                  </a:lnTo>
                  <a:lnTo>
                    <a:pt x="218" y="23"/>
                  </a:lnTo>
                  <a:lnTo>
                    <a:pt x="235" y="34"/>
                  </a:lnTo>
                  <a:lnTo>
                    <a:pt x="247" y="49"/>
                  </a:lnTo>
                  <a:lnTo>
                    <a:pt x="258" y="63"/>
                  </a:lnTo>
                  <a:lnTo>
                    <a:pt x="267" y="80"/>
                  </a:lnTo>
                  <a:lnTo>
                    <a:pt x="272" y="100"/>
                  </a:lnTo>
                  <a:lnTo>
                    <a:pt x="278" y="117"/>
                  </a:lnTo>
                  <a:lnTo>
                    <a:pt x="281" y="137"/>
                  </a:lnTo>
                  <a:lnTo>
                    <a:pt x="281" y="156"/>
                  </a:lnTo>
                  <a:lnTo>
                    <a:pt x="281" y="174"/>
                  </a:lnTo>
                  <a:lnTo>
                    <a:pt x="278" y="193"/>
                  </a:lnTo>
                  <a:lnTo>
                    <a:pt x="272" y="210"/>
                  </a:lnTo>
                  <a:lnTo>
                    <a:pt x="264" y="230"/>
                  </a:lnTo>
                  <a:lnTo>
                    <a:pt x="253" y="247"/>
                  </a:lnTo>
                  <a:lnTo>
                    <a:pt x="241" y="262"/>
                  </a:lnTo>
                  <a:lnTo>
                    <a:pt x="230" y="276"/>
                  </a:lnTo>
                  <a:lnTo>
                    <a:pt x="213" y="290"/>
                  </a:lnTo>
                  <a:lnTo>
                    <a:pt x="196" y="299"/>
                  </a:lnTo>
                  <a:lnTo>
                    <a:pt x="179" y="304"/>
                  </a:lnTo>
                  <a:lnTo>
                    <a:pt x="159" y="310"/>
                  </a:lnTo>
                  <a:lnTo>
                    <a:pt x="139" y="310"/>
                  </a:lnTo>
                  <a:lnTo>
                    <a:pt x="108" y="307"/>
                  </a:lnTo>
                  <a:lnTo>
                    <a:pt x="93" y="304"/>
                  </a:lnTo>
                  <a:lnTo>
                    <a:pt x="79" y="299"/>
                  </a:lnTo>
                  <a:lnTo>
                    <a:pt x="65" y="293"/>
                  </a:lnTo>
                  <a:lnTo>
                    <a:pt x="54" y="284"/>
                  </a:lnTo>
                  <a:lnTo>
                    <a:pt x="45" y="273"/>
                  </a:lnTo>
                  <a:lnTo>
                    <a:pt x="34" y="264"/>
                  </a:lnTo>
                  <a:lnTo>
                    <a:pt x="20" y="239"/>
                  </a:lnTo>
                  <a:lnTo>
                    <a:pt x="8" y="213"/>
                  </a:lnTo>
                  <a:lnTo>
                    <a:pt x="0" y="185"/>
                  </a:lnTo>
                  <a:lnTo>
                    <a:pt x="0" y="156"/>
                  </a:lnTo>
                  <a:lnTo>
                    <a:pt x="0" y="137"/>
                  </a:lnTo>
                  <a:lnTo>
                    <a:pt x="3" y="117"/>
                  </a:lnTo>
                  <a:lnTo>
                    <a:pt x="8" y="100"/>
                  </a:lnTo>
                  <a:lnTo>
                    <a:pt x="17" y="80"/>
                  </a:lnTo>
                  <a:lnTo>
                    <a:pt x="25" y="63"/>
                  </a:lnTo>
                  <a:lnTo>
                    <a:pt x="37" y="49"/>
                  </a:lnTo>
                  <a:lnTo>
                    <a:pt x="51" y="34"/>
                  </a:lnTo>
                  <a:lnTo>
                    <a:pt x="68" y="23"/>
                  </a:lnTo>
                  <a:lnTo>
                    <a:pt x="82" y="12"/>
                  </a:lnTo>
                  <a:lnTo>
                    <a:pt x="102" y="6"/>
                  </a:lnTo>
                  <a:lnTo>
                    <a:pt x="122" y="0"/>
                  </a:lnTo>
                  <a:lnTo>
                    <a:pt x="142" y="0"/>
                  </a:lnTo>
                  <a:close/>
                  <a:moveTo>
                    <a:pt x="136" y="23"/>
                  </a:moveTo>
                  <a:lnTo>
                    <a:pt x="136" y="23"/>
                  </a:lnTo>
                  <a:lnTo>
                    <a:pt x="116" y="26"/>
                  </a:lnTo>
                  <a:lnTo>
                    <a:pt x="99" y="34"/>
                  </a:lnTo>
                  <a:lnTo>
                    <a:pt x="88" y="49"/>
                  </a:lnTo>
                  <a:lnTo>
                    <a:pt x="76" y="66"/>
                  </a:lnTo>
                  <a:lnTo>
                    <a:pt x="68" y="85"/>
                  </a:lnTo>
                  <a:lnTo>
                    <a:pt x="62" y="108"/>
                  </a:lnTo>
                  <a:lnTo>
                    <a:pt x="57" y="131"/>
                  </a:lnTo>
                  <a:lnTo>
                    <a:pt x="57" y="159"/>
                  </a:lnTo>
                  <a:lnTo>
                    <a:pt x="59" y="185"/>
                  </a:lnTo>
                  <a:lnTo>
                    <a:pt x="65" y="210"/>
                  </a:lnTo>
                  <a:lnTo>
                    <a:pt x="74" y="230"/>
                  </a:lnTo>
                  <a:lnTo>
                    <a:pt x="82" y="250"/>
                  </a:lnTo>
                  <a:lnTo>
                    <a:pt x="96" y="267"/>
                  </a:lnTo>
                  <a:lnTo>
                    <a:pt x="110" y="279"/>
                  </a:lnTo>
                  <a:lnTo>
                    <a:pt x="128" y="284"/>
                  </a:lnTo>
                  <a:lnTo>
                    <a:pt x="145" y="284"/>
                  </a:lnTo>
                  <a:lnTo>
                    <a:pt x="164" y="282"/>
                  </a:lnTo>
                  <a:lnTo>
                    <a:pt x="179" y="273"/>
                  </a:lnTo>
                  <a:lnTo>
                    <a:pt x="193" y="262"/>
                  </a:lnTo>
                  <a:lnTo>
                    <a:pt x="204" y="245"/>
                  </a:lnTo>
                  <a:lnTo>
                    <a:pt x="213" y="225"/>
                  </a:lnTo>
                  <a:lnTo>
                    <a:pt x="218" y="202"/>
                  </a:lnTo>
                  <a:lnTo>
                    <a:pt x="224" y="179"/>
                  </a:lnTo>
                  <a:lnTo>
                    <a:pt x="224" y="151"/>
                  </a:lnTo>
                  <a:lnTo>
                    <a:pt x="218" y="117"/>
                  </a:lnTo>
                  <a:lnTo>
                    <a:pt x="210" y="85"/>
                  </a:lnTo>
                  <a:lnTo>
                    <a:pt x="199" y="60"/>
                  </a:lnTo>
                  <a:lnTo>
                    <a:pt x="182" y="40"/>
                  </a:lnTo>
                  <a:lnTo>
                    <a:pt x="173" y="31"/>
                  </a:lnTo>
                  <a:lnTo>
                    <a:pt x="162" y="29"/>
                  </a:lnTo>
                  <a:lnTo>
                    <a:pt x="150" y="23"/>
                  </a:lnTo>
                  <a:lnTo>
                    <a:pt x="136" y="2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sz="1350"/>
            </a:p>
          </p:txBody>
        </p:sp>
        <p:sp>
          <p:nvSpPr>
            <p:cNvPr id="7" name="Freeform 1706"/>
            <p:cNvSpPr>
              <a:spLocks/>
            </p:cNvSpPr>
            <p:nvPr/>
          </p:nvSpPr>
          <p:spPr bwMode="auto">
            <a:xfrm>
              <a:off x="2493" y="3058"/>
              <a:ext cx="182" cy="362"/>
            </a:xfrm>
            <a:custGeom>
              <a:avLst/>
              <a:gdLst>
                <a:gd name="T0" fmla="*/ 86 w 182"/>
                <a:gd name="T1" fmla="*/ 0 h 361"/>
                <a:gd name="T2" fmla="*/ 86 w 182"/>
                <a:gd name="T3" fmla="*/ 60 h 361"/>
                <a:gd name="T4" fmla="*/ 174 w 182"/>
                <a:gd name="T5" fmla="*/ 60 h 361"/>
                <a:gd name="T6" fmla="*/ 151 w 182"/>
                <a:gd name="T7" fmla="*/ 85 h 361"/>
                <a:gd name="T8" fmla="*/ 83 w 182"/>
                <a:gd name="T9" fmla="*/ 85 h 361"/>
                <a:gd name="T10" fmla="*/ 83 w 182"/>
                <a:gd name="T11" fmla="*/ 267 h 361"/>
                <a:gd name="T12" fmla="*/ 83 w 182"/>
                <a:gd name="T13" fmla="*/ 267 h 361"/>
                <a:gd name="T14" fmla="*/ 83 w 182"/>
                <a:gd name="T15" fmla="*/ 284 h 361"/>
                <a:gd name="T16" fmla="*/ 86 w 182"/>
                <a:gd name="T17" fmla="*/ 296 h 361"/>
                <a:gd name="T18" fmla="*/ 91 w 182"/>
                <a:gd name="T19" fmla="*/ 307 h 361"/>
                <a:gd name="T20" fmla="*/ 97 w 182"/>
                <a:gd name="T21" fmla="*/ 318 h 361"/>
                <a:gd name="T22" fmla="*/ 105 w 182"/>
                <a:gd name="T23" fmla="*/ 324 h 361"/>
                <a:gd name="T24" fmla="*/ 117 w 182"/>
                <a:gd name="T25" fmla="*/ 330 h 361"/>
                <a:gd name="T26" fmla="*/ 128 w 182"/>
                <a:gd name="T27" fmla="*/ 333 h 361"/>
                <a:gd name="T28" fmla="*/ 142 w 182"/>
                <a:gd name="T29" fmla="*/ 335 h 361"/>
                <a:gd name="T30" fmla="*/ 142 w 182"/>
                <a:gd name="T31" fmla="*/ 335 h 361"/>
                <a:gd name="T32" fmla="*/ 157 w 182"/>
                <a:gd name="T33" fmla="*/ 333 h 361"/>
                <a:gd name="T34" fmla="*/ 165 w 182"/>
                <a:gd name="T35" fmla="*/ 330 h 361"/>
                <a:gd name="T36" fmla="*/ 165 w 182"/>
                <a:gd name="T37" fmla="*/ 330 h 361"/>
                <a:gd name="T38" fmla="*/ 182 w 182"/>
                <a:gd name="T39" fmla="*/ 318 h 361"/>
                <a:gd name="T40" fmla="*/ 182 w 182"/>
                <a:gd name="T41" fmla="*/ 318 h 361"/>
                <a:gd name="T42" fmla="*/ 182 w 182"/>
                <a:gd name="T43" fmla="*/ 324 h 361"/>
                <a:gd name="T44" fmla="*/ 179 w 182"/>
                <a:gd name="T45" fmla="*/ 333 h 361"/>
                <a:gd name="T46" fmla="*/ 162 w 182"/>
                <a:gd name="T47" fmla="*/ 347 h 361"/>
                <a:gd name="T48" fmla="*/ 162 w 182"/>
                <a:gd name="T49" fmla="*/ 347 h 361"/>
                <a:gd name="T50" fmla="*/ 154 w 182"/>
                <a:gd name="T51" fmla="*/ 352 h 361"/>
                <a:gd name="T52" fmla="*/ 142 w 182"/>
                <a:gd name="T53" fmla="*/ 358 h 361"/>
                <a:gd name="T54" fmla="*/ 131 w 182"/>
                <a:gd name="T55" fmla="*/ 361 h 361"/>
                <a:gd name="T56" fmla="*/ 117 w 182"/>
                <a:gd name="T57" fmla="*/ 361 h 361"/>
                <a:gd name="T58" fmla="*/ 117 w 182"/>
                <a:gd name="T59" fmla="*/ 361 h 361"/>
                <a:gd name="T60" fmla="*/ 100 w 182"/>
                <a:gd name="T61" fmla="*/ 361 h 361"/>
                <a:gd name="T62" fmla="*/ 83 w 182"/>
                <a:gd name="T63" fmla="*/ 355 h 361"/>
                <a:gd name="T64" fmla="*/ 66 w 182"/>
                <a:gd name="T65" fmla="*/ 347 h 361"/>
                <a:gd name="T66" fmla="*/ 54 w 182"/>
                <a:gd name="T67" fmla="*/ 335 h 361"/>
                <a:gd name="T68" fmla="*/ 54 w 182"/>
                <a:gd name="T69" fmla="*/ 335 h 361"/>
                <a:gd name="T70" fmla="*/ 43 w 182"/>
                <a:gd name="T71" fmla="*/ 324 h 361"/>
                <a:gd name="T72" fmla="*/ 34 w 182"/>
                <a:gd name="T73" fmla="*/ 307 h 361"/>
                <a:gd name="T74" fmla="*/ 29 w 182"/>
                <a:gd name="T75" fmla="*/ 290 h 361"/>
                <a:gd name="T76" fmla="*/ 29 w 182"/>
                <a:gd name="T77" fmla="*/ 267 h 361"/>
                <a:gd name="T78" fmla="*/ 29 w 182"/>
                <a:gd name="T79" fmla="*/ 85 h 361"/>
                <a:gd name="T80" fmla="*/ 0 w 182"/>
                <a:gd name="T81" fmla="*/ 85 h 361"/>
                <a:gd name="T82" fmla="*/ 86 w 182"/>
                <a:gd name="T83" fmla="*/ 0 h 361"/>
                <a:gd name="T84" fmla="*/ 86 w 182"/>
                <a:gd name="T85" fmla="*/ 0 h 3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82" h="361">
                  <a:moveTo>
                    <a:pt x="86" y="0"/>
                  </a:moveTo>
                  <a:lnTo>
                    <a:pt x="86" y="60"/>
                  </a:lnTo>
                  <a:lnTo>
                    <a:pt x="174" y="60"/>
                  </a:lnTo>
                  <a:lnTo>
                    <a:pt x="151" y="85"/>
                  </a:lnTo>
                  <a:lnTo>
                    <a:pt x="83" y="85"/>
                  </a:lnTo>
                  <a:lnTo>
                    <a:pt x="83" y="267"/>
                  </a:lnTo>
                  <a:lnTo>
                    <a:pt x="83" y="284"/>
                  </a:lnTo>
                  <a:lnTo>
                    <a:pt x="86" y="296"/>
                  </a:lnTo>
                  <a:lnTo>
                    <a:pt x="91" y="307"/>
                  </a:lnTo>
                  <a:lnTo>
                    <a:pt x="97" y="318"/>
                  </a:lnTo>
                  <a:lnTo>
                    <a:pt x="105" y="324"/>
                  </a:lnTo>
                  <a:lnTo>
                    <a:pt x="117" y="330"/>
                  </a:lnTo>
                  <a:lnTo>
                    <a:pt x="128" y="333"/>
                  </a:lnTo>
                  <a:lnTo>
                    <a:pt x="142" y="335"/>
                  </a:lnTo>
                  <a:lnTo>
                    <a:pt x="157" y="333"/>
                  </a:lnTo>
                  <a:lnTo>
                    <a:pt x="165" y="330"/>
                  </a:lnTo>
                  <a:lnTo>
                    <a:pt x="182" y="318"/>
                  </a:lnTo>
                  <a:lnTo>
                    <a:pt x="182" y="324"/>
                  </a:lnTo>
                  <a:lnTo>
                    <a:pt x="179" y="333"/>
                  </a:lnTo>
                  <a:lnTo>
                    <a:pt x="162" y="347"/>
                  </a:lnTo>
                  <a:lnTo>
                    <a:pt x="154" y="352"/>
                  </a:lnTo>
                  <a:lnTo>
                    <a:pt x="142" y="358"/>
                  </a:lnTo>
                  <a:lnTo>
                    <a:pt x="131" y="361"/>
                  </a:lnTo>
                  <a:lnTo>
                    <a:pt x="117" y="361"/>
                  </a:lnTo>
                  <a:lnTo>
                    <a:pt x="100" y="361"/>
                  </a:lnTo>
                  <a:lnTo>
                    <a:pt x="83" y="355"/>
                  </a:lnTo>
                  <a:lnTo>
                    <a:pt x="66" y="347"/>
                  </a:lnTo>
                  <a:lnTo>
                    <a:pt x="54" y="335"/>
                  </a:lnTo>
                  <a:lnTo>
                    <a:pt x="43" y="324"/>
                  </a:lnTo>
                  <a:lnTo>
                    <a:pt x="34" y="307"/>
                  </a:lnTo>
                  <a:lnTo>
                    <a:pt x="29" y="290"/>
                  </a:lnTo>
                  <a:lnTo>
                    <a:pt x="29" y="267"/>
                  </a:lnTo>
                  <a:lnTo>
                    <a:pt x="29" y="85"/>
                  </a:lnTo>
                  <a:lnTo>
                    <a:pt x="0" y="85"/>
                  </a:lnTo>
                  <a:lnTo>
                    <a:pt x="86"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sz="1350"/>
            </a:p>
          </p:txBody>
        </p:sp>
        <p:sp>
          <p:nvSpPr>
            <p:cNvPr id="8" name="Freeform 1707"/>
            <p:cNvSpPr>
              <a:spLocks/>
            </p:cNvSpPr>
            <p:nvPr/>
          </p:nvSpPr>
          <p:spPr bwMode="auto">
            <a:xfrm>
              <a:off x="2694" y="2971"/>
              <a:ext cx="290" cy="443"/>
            </a:xfrm>
            <a:custGeom>
              <a:avLst/>
              <a:gdLst>
                <a:gd name="T0" fmla="*/ 176 w 290"/>
                <a:gd name="T1" fmla="*/ 139 h 443"/>
                <a:gd name="T2" fmla="*/ 213 w 290"/>
                <a:gd name="T3" fmla="*/ 145 h 443"/>
                <a:gd name="T4" fmla="*/ 244 w 290"/>
                <a:gd name="T5" fmla="*/ 162 h 443"/>
                <a:gd name="T6" fmla="*/ 256 w 290"/>
                <a:gd name="T7" fmla="*/ 176 h 443"/>
                <a:gd name="T8" fmla="*/ 270 w 290"/>
                <a:gd name="T9" fmla="*/ 207 h 443"/>
                <a:gd name="T10" fmla="*/ 273 w 290"/>
                <a:gd name="T11" fmla="*/ 421 h 443"/>
                <a:gd name="T12" fmla="*/ 273 w 290"/>
                <a:gd name="T13" fmla="*/ 429 h 443"/>
                <a:gd name="T14" fmla="*/ 276 w 290"/>
                <a:gd name="T15" fmla="*/ 435 h 443"/>
                <a:gd name="T16" fmla="*/ 199 w 290"/>
                <a:gd name="T17" fmla="*/ 443 h 443"/>
                <a:gd name="T18" fmla="*/ 207 w 290"/>
                <a:gd name="T19" fmla="*/ 438 h 443"/>
                <a:gd name="T20" fmla="*/ 216 w 290"/>
                <a:gd name="T21" fmla="*/ 426 h 443"/>
                <a:gd name="T22" fmla="*/ 216 w 290"/>
                <a:gd name="T23" fmla="*/ 250 h 443"/>
                <a:gd name="T24" fmla="*/ 216 w 290"/>
                <a:gd name="T25" fmla="*/ 233 h 443"/>
                <a:gd name="T26" fmla="*/ 207 w 290"/>
                <a:gd name="T27" fmla="*/ 207 h 443"/>
                <a:gd name="T28" fmla="*/ 202 w 290"/>
                <a:gd name="T29" fmla="*/ 196 h 443"/>
                <a:gd name="T30" fmla="*/ 179 w 290"/>
                <a:gd name="T31" fmla="*/ 182 h 443"/>
                <a:gd name="T32" fmla="*/ 148 w 290"/>
                <a:gd name="T33" fmla="*/ 176 h 443"/>
                <a:gd name="T34" fmla="*/ 128 w 290"/>
                <a:gd name="T35" fmla="*/ 179 h 443"/>
                <a:gd name="T36" fmla="*/ 108 w 290"/>
                <a:gd name="T37" fmla="*/ 188 h 443"/>
                <a:gd name="T38" fmla="*/ 77 w 290"/>
                <a:gd name="T39" fmla="*/ 210 h 443"/>
                <a:gd name="T40" fmla="*/ 77 w 290"/>
                <a:gd name="T41" fmla="*/ 421 h 443"/>
                <a:gd name="T42" fmla="*/ 82 w 290"/>
                <a:gd name="T43" fmla="*/ 432 h 443"/>
                <a:gd name="T44" fmla="*/ 88 w 290"/>
                <a:gd name="T45" fmla="*/ 438 h 443"/>
                <a:gd name="T46" fmla="*/ 6 w 290"/>
                <a:gd name="T47" fmla="*/ 443 h 443"/>
                <a:gd name="T48" fmla="*/ 11 w 290"/>
                <a:gd name="T49" fmla="*/ 438 h 443"/>
                <a:gd name="T50" fmla="*/ 20 w 290"/>
                <a:gd name="T51" fmla="*/ 426 h 443"/>
                <a:gd name="T52" fmla="*/ 20 w 290"/>
                <a:gd name="T53" fmla="*/ 40 h 443"/>
                <a:gd name="T54" fmla="*/ 20 w 290"/>
                <a:gd name="T55" fmla="*/ 31 h 443"/>
                <a:gd name="T56" fmla="*/ 17 w 290"/>
                <a:gd name="T57" fmla="*/ 23 h 443"/>
                <a:gd name="T58" fmla="*/ 77 w 290"/>
                <a:gd name="T59" fmla="*/ 0 h 443"/>
                <a:gd name="T60" fmla="*/ 77 w 290"/>
                <a:gd name="T61" fmla="*/ 185 h 443"/>
                <a:gd name="T62" fmla="*/ 128 w 290"/>
                <a:gd name="T63" fmla="*/ 151 h 443"/>
                <a:gd name="T64" fmla="*/ 176 w 290"/>
                <a:gd name="T65" fmla="*/ 139 h 4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90" h="443">
                  <a:moveTo>
                    <a:pt x="176" y="139"/>
                  </a:moveTo>
                  <a:lnTo>
                    <a:pt x="176" y="139"/>
                  </a:lnTo>
                  <a:lnTo>
                    <a:pt x="193" y="139"/>
                  </a:lnTo>
                  <a:lnTo>
                    <a:pt x="213" y="145"/>
                  </a:lnTo>
                  <a:lnTo>
                    <a:pt x="230" y="153"/>
                  </a:lnTo>
                  <a:lnTo>
                    <a:pt x="244" y="162"/>
                  </a:lnTo>
                  <a:lnTo>
                    <a:pt x="256" y="176"/>
                  </a:lnTo>
                  <a:lnTo>
                    <a:pt x="264" y="190"/>
                  </a:lnTo>
                  <a:lnTo>
                    <a:pt x="270" y="207"/>
                  </a:lnTo>
                  <a:lnTo>
                    <a:pt x="273" y="227"/>
                  </a:lnTo>
                  <a:lnTo>
                    <a:pt x="273" y="421"/>
                  </a:lnTo>
                  <a:lnTo>
                    <a:pt x="273" y="429"/>
                  </a:lnTo>
                  <a:lnTo>
                    <a:pt x="276" y="435"/>
                  </a:lnTo>
                  <a:lnTo>
                    <a:pt x="290" y="443"/>
                  </a:lnTo>
                  <a:lnTo>
                    <a:pt x="199" y="443"/>
                  </a:lnTo>
                  <a:lnTo>
                    <a:pt x="207" y="438"/>
                  </a:lnTo>
                  <a:lnTo>
                    <a:pt x="213" y="432"/>
                  </a:lnTo>
                  <a:lnTo>
                    <a:pt x="216" y="426"/>
                  </a:lnTo>
                  <a:lnTo>
                    <a:pt x="216" y="421"/>
                  </a:lnTo>
                  <a:lnTo>
                    <a:pt x="216" y="250"/>
                  </a:lnTo>
                  <a:lnTo>
                    <a:pt x="216" y="233"/>
                  </a:lnTo>
                  <a:lnTo>
                    <a:pt x="213" y="219"/>
                  </a:lnTo>
                  <a:lnTo>
                    <a:pt x="207" y="207"/>
                  </a:lnTo>
                  <a:lnTo>
                    <a:pt x="202" y="196"/>
                  </a:lnTo>
                  <a:lnTo>
                    <a:pt x="190" y="188"/>
                  </a:lnTo>
                  <a:lnTo>
                    <a:pt x="179" y="182"/>
                  </a:lnTo>
                  <a:lnTo>
                    <a:pt x="165" y="179"/>
                  </a:lnTo>
                  <a:lnTo>
                    <a:pt x="148" y="176"/>
                  </a:lnTo>
                  <a:lnTo>
                    <a:pt x="128" y="179"/>
                  </a:lnTo>
                  <a:lnTo>
                    <a:pt x="108" y="188"/>
                  </a:lnTo>
                  <a:lnTo>
                    <a:pt x="91" y="196"/>
                  </a:lnTo>
                  <a:lnTo>
                    <a:pt x="77" y="210"/>
                  </a:lnTo>
                  <a:lnTo>
                    <a:pt x="77" y="421"/>
                  </a:lnTo>
                  <a:lnTo>
                    <a:pt x="80" y="426"/>
                  </a:lnTo>
                  <a:lnTo>
                    <a:pt x="82" y="432"/>
                  </a:lnTo>
                  <a:lnTo>
                    <a:pt x="88" y="438"/>
                  </a:lnTo>
                  <a:lnTo>
                    <a:pt x="97" y="443"/>
                  </a:lnTo>
                  <a:lnTo>
                    <a:pt x="6" y="443"/>
                  </a:lnTo>
                  <a:lnTo>
                    <a:pt x="11" y="438"/>
                  </a:lnTo>
                  <a:lnTo>
                    <a:pt x="17" y="432"/>
                  </a:lnTo>
                  <a:lnTo>
                    <a:pt x="20" y="426"/>
                  </a:lnTo>
                  <a:lnTo>
                    <a:pt x="20" y="421"/>
                  </a:lnTo>
                  <a:lnTo>
                    <a:pt x="20" y="40"/>
                  </a:lnTo>
                  <a:lnTo>
                    <a:pt x="20" y="31"/>
                  </a:lnTo>
                  <a:lnTo>
                    <a:pt x="17" y="23"/>
                  </a:lnTo>
                  <a:lnTo>
                    <a:pt x="0" y="14"/>
                  </a:lnTo>
                  <a:lnTo>
                    <a:pt x="77" y="0"/>
                  </a:lnTo>
                  <a:lnTo>
                    <a:pt x="77" y="185"/>
                  </a:lnTo>
                  <a:lnTo>
                    <a:pt x="102" y="165"/>
                  </a:lnTo>
                  <a:lnTo>
                    <a:pt x="128" y="151"/>
                  </a:lnTo>
                  <a:lnTo>
                    <a:pt x="153" y="142"/>
                  </a:lnTo>
                  <a:lnTo>
                    <a:pt x="176" y="13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sz="1350"/>
            </a:p>
          </p:txBody>
        </p:sp>
        <p:sp>
          <p:nvSpPr>
            <p:cNvPr id="9" name="Freeform 1708"/>
            <p:cNvSpPr>
              <a:spLocks/>
            </p:cNvSpPr>
            <p:nvPr/>
          </p:nvSpPr>
          <p:spPr bwMode="auto">
            <a:xfrm>
              <a:off x="3275" y="3109"/>
              <a:ext cx="474" cy="305"/>
            </a:xfrm>
            <a:custGeom>
              <a:avLst/>
              <a:gdLst>
                <a:gd name="T0" fmla="*/ 364 w 475"/>
                <a:gd name="T1" fmla="*/ 0 h 304"/>
                <a:gd name="T2" fmla="*/ 398 w 475"/>
                <a:gd name="T3" fmla="*/ 6 h 304"/>
                <a:gd name="T4" fmla="*/ 429 w 475"/>
                <a:gd name="T5" fmla="*/ 23 h 304"/>
                <a:gd name="T6" fmla="*/ 444 w 475"/>
                <a:gd name="T7" fmla="*/ 37 h 304"/>
                <a:gd name="T8" fmla="*/ 458 w 475"/>
                <a:gd name="T9" fmla="*/ 68 h 304"/>
                <a:gd name="T10" fmla="*/ 458 w 475"/>
                <a:gd name="T11" fmla="*/ 282 h 304"/>
                <a:gd name="T12" fmla="*/ 461 w 475"/>
                <a:gd name="T13" fmla="*/ 287 h 304"/>
                <a:gd name="T14" fmla="*/ 463 w 475"/>
                <a:gd name="T15" fmla="*/ 293 h 304"/>
                <a:gd name="T16" fmla="*/ 387 w 475"/>
                <a:gd name="T17" fmla="*/ 304 h 304"/>
                <a:gd name="T18" fmla="*/ 392 w 475"/>
                <a:gd name="T19" fmla="*/ 299 h 304"/>
                <a:gd name="T20" fmla="*/ 404 w 475"/>
                <a:gd name="T21" fmla="*/ 287 h 304"/>
                <a:gd name="T22" fmla="*/ 404 w 475"/>
                <a:gd name="T23" fmla="*/ 108 h 304"/>
                <a:gd name="T24" fmla="*/ 404 w 475"/>
                <a:gd name="T25" fmla="*/ 91 h 304"/>
                <a:gd name="T26" fmla="*/ 395 w 475"/>
                <a:gd name="T27" fmla="*/ 66 h 304"/>
                <a:gd name="T28" fmla="*/ 387 w 475"/>
                <a:gd name="T29" fmla="*/ 57 h 304"/>
                <a:gd name="T30" fmla="*/ 367 w 475"/>
                <a:gd name="T31" fmla="*/ 43 h 304"/>
                <a:gd name="T32" fmla="*/ 336 w 475"/>
                <a:gd name="T33" fmla="*/ 37 h 304"/>
                <a:gd name="T34" fmla="*/ 316 w 475"/>
                <a:gd name="T35" fmla="*/ 40 h 304"/>
                <a:gd name="T36" fmla="*/ 282 w 475"/>
                <a:gd name="T37" fmla="*/ 60 h 304"/>
                <a:gd name="T38" fmla="*/ 267 w 475"/>
                <a:gd name="T39" fmla="*/ 77 h 304"/>
                <a:gd name="T40" fmla="*/ 267 w 475"/>
                <a:gd name="T41" fmla="*/ 282 h 304"/>
                <a:gd name="T42" fmla="*/ 270 w 475"/>
                <a:gd name="T43" fmla="*/ 287 h 304"/>
                <a:gd name="T44" fmla="*/ 273 w 475"/>
                <a:gd name="T45" fmla="*/ 293 h 304"/>
                <a:gd name="T46" fmla="*/ 194 w 475"/>
                <a:gd name="T47" fmla="*/ 304 h 304"/>
                <a:gd name="T48" fmla="*/ 202 w 475"/>
                <a:gd name="T49" fmla="*/ 299 h 304"/>
                <a:gd name="T50" fmla="*/ 211 w 475"/>
                <a:gd name="T51" fmla="*/ 287 h 304"/>
                <a:gd name="T52" fmla="*/ 211 w 475"/>
                <a:gd name="T53" fmla="*/ 105 h 304"/>
                <a:gd name="T54" fmla="*/ 211 w 475"/>
                <a:gd name="T55" fmla="*/ 88 h 304"/>
                <a:gd name="T56" fmla="*/ 202 w 475"/>
                <a:gd name="T57" fmla="*/ 63 h 304"/>
                <a:gd name="T58" fmla="*/ 185 w 475"/>
                <a:gd name="T59" fmla="*/ 46 h 304"/>
                <a:gd name="T60" fmla="*/ 160 w 475"/>
                <a:gd name="T61" fmla="*/ 37 h 304"/>
                <a:gd name="T62" fmla="*/ 145 w 475"/>
                <a:gd name="T63" fmla="*/ 37 h 304"/>
                <a:gd name="T64" fmla="*/ 108 w 475"/>
                <a:gd name="T65" fmla="*/ 46 h 304"/>
                <a:gd name="T66" fmla="*/ 80 w 475"/>
                <a:gd name="T67" fmla="*/ 68 h 304"/>
                <a:gd name="T68" fmla="*/ 80 w 475"/>
                <a:gd name="T69" fmla="*/ 282 h 304"/>
                <a:gd name="T70" fmla="*/ 83 w 475"/>
                <a:gd name="T71" fmla="*/ 293 h 304"/>
                <a:gd name="T72" fmla="*/ 97 w 475"/>
                <a:gd name="T73" fmla="*/ 304 h 304"/>
                <a:gd name="T74" fmla="*/ 6 w 475"/>
                <a:gd name="T75" fmla="*/ 304 h 304"/>
                <a:gd name="T76" fmla="*/ 20 w 475"/>
                <a:gd name="T77" fmla="*/ 293 h 304"/>
                <a:gd name="T78" fmla="*/ 23 w 475"/>
                <a:gd name="T79" fmla="*/ 282 h 304"/>
                <a:gd name="T80" fmla="*/ 23 w 475"/>
                <a:gd name="T81" fmla="*/ 40 h 304"/>
                <a:gd name="T82" fmla="*/ 18 w 475"/>
                <a:gd name="T83" fmla="*/ 23 h 304"/>
                <a:gd name="T84" fmla="*/ 9 w 475"/>
                <a:gd name="T85" fmla="*/ 17 h 304"/>
                <a:gd name="T86" fmla="*/ 80 w 475"/>
                <a:gd name="T87" fmla="*/ 0 h 304"/>
                <a:gd name="T88" fmla="*/ 80 w 475"/>
                <a:gd name="T89" fmla="*/ 43 h 304"/>
                <a:gd name="T90" fmla="*/ 123 w 475"/>
                <a:gd name="T91" fmla="*/ 14 h 304"/>
                <a:gd name="T92" fmla="*/ 134 w 475"/>
                <a:gd name="T93" fmla="*/ 9 h 304"/>
                <a:gd name="T94" fmla="*/ 160 w 475"/>
                <a:gd name="T95" fmla="*/ 0 h 304"/>
                <a:gd name="T96" fmla="*/ 174 w 475"/>
                <a:gd name="T97" fmla="*/ 0 h 304"/>
                <a:gd name="T98" fmla="*/ 202 w 475"/>
                <a:gd name="T99" fmla="*/ 3 h 304"/>
                <a:gd name="T100" fmla="*/ 228 w 475"/>
                <a:gd name="T101" fmla="*/ 14 h 304"/>
                <a:gd name="T102" fmla="*/ 239 w 475"/>
                <a:gd name="T103" fmla="*/ 23 h 304"/>
                <a:gd name="T104" fmla="*/ 256 w 475"/>
                <a:gd name="T105" fmla="*/ 43 h 304"/>
                <a:gd name="T106" fmla="*/ 262 w 475"/>
                <a:gd name="T107" fmla="*/ 57 h 304"/>
                <a:gd name="T108" fmla="*/ 307 w 475"/>
                <a:gd name="T109" fmla="*/ 17 h 304"/>
                <a:gd name="T110" fmla="*/ 321 w 475"/>
                <a:gd name="T111" fmla="*/ 9 h 304"/>
                <a:gd name="T112" fmla="*/ 350 w 475"/>
                <a:gd name="T113" fmla="*/ 0 h 304"/>
                <a:gd name="T114" fmla="*/ 364 w 475"/>
                <a:gd name="T115" fmla="*/ 0 h 3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75" h="304">
                  <a:moveTo>
                    <a:pt x="364" y="0"/>
                  </a:moveTo>
                  <a:lnTo>
                    <a:pt x="364" y="0"/>
                  </a:lnTo>
                  <a:lnTo>
                    <a:pt x="381" y="0"/>
                  </a:lnTo>
                  <a:lnTo>
                    <a:pt x="398" y="6"/>
                  </a:lnTo>
                  <a:lnTo>
                    <a:pt x="415" y="14"/>
                  </a:lnTo>
                  <a:lnTo>
                    <a:pt x="429" y="23"/>
                  </a:lnTo>
                  <a:lnTo>
                    <a:pt x="444" y="37"/>
                  </a:lnTo>
                  <a:lnTo>
                    <a:pt x="452" y="51"/>
                  </a:lnTo>
                  <a:lnTo>
                    <a:pt x="458" y="68"/>
                  </a:lnTo>
                  <a:lnTo>
                    <a:pt x="458" y="88"/>
                  </a:lnTo>
                  <a:lnTo>
                    <a:pt x="458" y="282"/>
                  </a:lnTo>
                  <a:lnTo>
                    <a:pt x="461" y="287"/>
                  </a:lnTo>
                  <a:lnTo>
                    <a:pt x="463" y="293"/>
                  </a:lnTo>
                  <a:lnTo>
                    <a:pt x="475" y="304"/>
                  </a:lnTo>
                  <a:lnTo>
                    <a:pt x="387" y="304"/>
                  </a:lnTo>
                  <a:lnTo>
                    <a:pt x="392" y="299"/>
                  </a:lnTo>
                  <a:lnTo>
                    <a:pt x="398" y="293"/>
                  </a:lnTo>
                  <a:lnTo>
                    <a:pt x="404" y="287"/>
                  </a:lnTo>
                  <a:lnTo>
                    <a:pt x="404" y="282"/>
                  </a:lnTo>
                  <a:lnTo>
                    <a:pt x="404" y="108"/>
                  </a:lnTo>
                  <a:lnTo>
                    <a:pt x="404" y="91"/>
                  </a:lnTo>
                  <a:lnTo>
                    <a:pt x="401" y="80"/>
                  </a:lnTo>
                  <a:lnTo>
                    <a:pt x="395" y="66"/>
                  </a:lnTo>
                  <a:lnTo>
                    <a:pt x="387" y="57"/>
                  </a:lnTo>
                  <a:lnTo>
                    <a:pt x="378" y="49"/>
                  </a:lnTo>
                  <a:lnTo>
                    <a:pt x="367" y="43"/>
                  </a:lnTo>
                  <a:lnTo>
                    <a:pt x="353" y="37"/>
                  </a:lnTo>
                  <a:lnTo>
                    <a:pt x="336" y="37"/>
                  </a:lnTo>
                  <a:lnTo>
                    <a:pt x="316" y="40"/>
                  </a:lnTo>
                  <a:lnTo>
                    <a:pt x="299" y="46"/>
                  </a:lnTo>
                  <a:lnTo>
                    <a:pt x="282" y="60"/>
                  </a:lnTo>
                  <a:lnTo>
                    <a:pt x="267" y="77"/>
                  </a:lnTo>
                  <a:lnTo>
                    <a:pt x="267" y="85"/>
                  </a:lnTo>
                  <a:lnTo>
                    <a:pt x="267" y="282"/>
                  </a:lnTo>
                  <a:lnTo>
                    <a:pt x="270" y="287"/>
                  </a:lnTo>
                  <a:lnTo>
                    <a:pt x="273" y="293"/>
                  </a:lnTo>
                  <a:lnTo>
                    <a:pt x="285" y="304"/>
                  </a:lnTo>
                  <a:lnTo>
                    <a:pt x="194" y="304"/>
                  </a:lnTo>
                  <a:lnTo>
                    <a:pt x="202" y="299"/>
                  </a:lnTo>
                  <a:lnTo>
                    <a:pt x="208" y="293"/>
                  </a:lnTo>
                  <a:lnTo>
                    <a:pt x="211" y="287"/>
                  </a:lnTo>
                  <a:lnTo>
                    <a:pt x="211" y="282"/>
                  </a:lnTo>
                  <a:lnTo>
                    <a:pt x="211" y="105"/>
                  </a:lnTo>
                  <a:lnTo>
                    <a:pt x="211" y="88"/>
                  </a:lnTo>
                  <a:lnTo>
                    <a:pt x="208" y="74"/>
                  </a:lnTo>
                  <a:lnTo>
                    <a:pt x="202" y="63"/>
                  </a:lnTo>
                  <a:lnTo>
                    <a:pt x="194" y="54"/>
                  </a:lnTo>
                  <a:lnTo>
                    <a:pt x="185" y="46"/>
                  </a:lnTo>
                  <a:lnTo>
                    <a:pt x="174" y="40"/>
                  </a:lnTo>
                  <a:lnTo>
                    <a:pt x="160" y="37"/>
                  </a:lnTo>
                  <a:lnTo>
                    <a:pt x="145" y="37"/>
                  </a:lnTo>
                  <a:lnTo>
                    <a:pt x="125" y="40"/>
                  </a:lnTo>
                  <a:lnTo>
                    <a:pt x="108" y="46"/>
                  </a:lnTo>
                  <a:lnTo>
                    <a:pt x="94" y="54"/>
                  </a:lnTo>
                  <a:lnTo>
                    <a:pt x="80" y="68"/>
                  </a:lnTo>
                  <a:lnTo>
                    <a:pt x="80" y="282"/>
                  </a:lnTo>
                  <a:lnTo>
                    <a:pt x="80" y="287"/>
                  </a:lnTo>
                  <a:lnTo>
                    <a:pt x="83" y="293"/>
                  </a:lnTo>
                  <a:lnTo>
                    <a:pt x="97" y="304"/>
                  </a:lnTo>
                  <a:lnTo>
                    <a:pt x="6" y="304"/>
                  </a:lnTo>
                  <a:lnTo>
                    <a:pt x="15" y="299"/>
                  </a:lnTo>
                  <a:lnTo>
                    <a:pt x="20" y="293"/>
                  </a:lnTo>
                  <a:lnTo>
                    <a:pt x="23" y="287"/>
                  </a:lnTo>
                  <a:lnTo>
                    <a:pt x="23" y="282"/>
                  </a:lnTo>
                  <a:lnTo>
                    <a:pt x="23" y="40"/>
                  </a:lnTo>
                  <a:lnTo>
                    <a:pt x="23" y="31"/>
                  </a:lnTo>
                  <a:lnTo>
                    <a:pt x="18" y="23"/>
                  </a:lnTo>
                  <a:lnTo>
                    <a:pt x="9" y="17"/>
                  </a:lnTo>
                  <a:lnTo>
                    <a:pt x="0" y="14"/>
                  </a:lnTo>
                  <a:lnTo>
                    <a:pt x="80" y="0"/>
                  </a:lnTo>
                  <a:lnTo>
                    <a:pt x="80" y="43"/>
                  </a:lnTo>
                  <a:lnTo>
                    <a:pt x="100" y="29"/>
                  </a:lnTo>
                  <a:lnTo>
                    <a:pt x="123" y="14"/>
                  </a:lnTo>
                  <a:lnTo>
                    <a:pt x="134" y="9"/>
                  </a:lnTo>
                  <a:lnTo>
                    <a:pt x="145" y="3"/>
                  </a:lnTo>
                  <a:lnTo>
                    <a:pt x="160" y="0"/>
                  </a:lnTo>
                  <a:lnTo>
                    <a:pt x="174" y="0"/>
                  </a:lnTo>
                  <a:lnTo>
                    <a:pt x="188" y="0"/>
                  </a:lnTo>
                  <a:lnTo>
                    <a:pt x="202" y="3"/>
                  </a:lnTo>
                  <a:lnTo>
                    <a:pt x="213" y="9"/>
                  </a:lnTo>
                  <a:lnTo>
                    <a:pt x="228" y="14"/>
                  </a:lnTo>
                  <a:lnTo>
                    <a:pt x="239" y="23"/>
                  </a:lnTo>
                  <a:lnTo>
                    <a:pt x="248" y="31"/>
                  </a:lnTo>
                  <a:lnTo>
                    <a:pt x="256" y="43"/>
                  </a:lnTo>
                  <a:lnTo>
                    <a:pt x="262" y="57"/>
                  </a:lnTo>
                  <a:lnTo>
                    <a:pt x="282" y="34"/>
                  </a:lnTo>
                  <a:lnTo>
                    <a:pt x="307" y="17"/>
                  </a:lnTo>
                  <a:lnTo>
                    <a:pt x="321" y="9"/>
                  </a:lnTo>
                  <a:lnTo>
                    <a:pt x="336" y="3"/>
                  </a:lnTo>
                  <a:lnTo>
                    <a:pt x="350" y="0"/>
                  </a:lnTo>
                  <a:lnTo>
                    <a:pt x="364"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sz="1350"/>
            </a:p>
          </p:txBody>
        </p:sp>
        <p:sp>
          <p:nvSpPr>
            <p:cNvPr id="10" name="Freeform 1709"/>
            <p:cNvSpPr>
              <a:spLocks/>
            </p:cNvSpPr>
            <p:nvPr/>
          </p:nvSpPr>
          <p:spPr bwMode="auto">
            <a:xfrm>
              <a:off x="4071" y="3058"/>
              <a:ext cx="184" cy="362"/>
            </a:xfrm>
            <a:custGeom>
              <a:avLst/>
              <a:gdLst>
                <a:gd name="T0" fmla="*/ 85 w 184"/>
                <a:gd name="T1" fmla="*/ 0 h 361"/>
                <a:gd name="T2" fmla="*/ 85 w 184"/>
                <a:gd name="T3" fmla="*/ 60 h 361"/>
                <a:gd name="T4" fmla="*/ 173 w 184"/>
                <a:gd name="T5" fmla="*/ 60 h 361"/>
                <a:gd name="T6" fmla="*/ 150 w 184"/>
                <a:gd name="T7" fmla="*/ 85 h 361"/>
                <a:gd name="T8" fmla="*/ 82 w 184"/>
                <a:gd name="T9" fmla="*/ 85 h 361"/>
                <a:gd name="T10" fmla="*/ 82 w 184"/>
                <a:gd name="T11" fmla="*/ 267 h 361"/>
                <a:gd name="T12" fmla="*/ 82 w 184"/>
                <a:gd name="T13" fmla="*/ 267 h 361"/>
                <a:gd name="T14" fmla="*/ 85 w 184"/>
                <a:gd name="T15" fmla="*/ 284 h 361"/>
                <a:gd name="T16" fmla="*/ 88 w 184"/>
                <a:gd name="T17" fmla="*/ 296 h 361"/>
                <a:gd name="T18" fmla="*/ 91 w 184"/>
                <a:gd name="T19" fmla="*/ 307 h 361"/>
                <a:gd name="T20" fmla="*/ 99 w 184"/>
                <a:gd name="T21" fmla="*/ 318 h 361"/>
                <a:gd name="T22" fmla="*/ 105 w 184"/>
                <a:gd name="T23" fmla="*/ 324 h 361"/>
                <a:gd name="T24" fmla="*/ 116 w 184"/>
                <a:gd name="T25" fmla="*/ 330 h 361"/>
                <a:gd name="T26" fmla="*/ 128 w 184"/>
                <a:gd name="T27" fmla="*/ 333 h 361"/>
                <a:gd name="T28" fmla="*/ 142 w 184"/>
                <a:gd name="T29" fmla="*/ 335 h 361"/>
                <a:gd name="T30" fmla="*/ 142 w 184"/>
                <a:gd name="T31" fmla="*/ 335 h 361"/>
                <a:gd name="T32" fmla="*/ 156 w 184"/>
                <a:gd name="T33" fmla="*/ 333 h 361"/>
                <a:gd name="T34" fmla="*/ 165 w 184"/>
                <a:gd name="T35" fmla="*/ 330 h 361"/>
                <a:gd name="T36" fmla="*/ 165 w 184"/>
                <a:gd name="T37" fmla="*/ 330 h 361"/>
                <a:gd name="T38" fmla="*/ 184 w 184"/>
                <a:gd name="T39" fmla="*/ 318 h 361"/>
                <a:gd name="T40" fmla="*/ 184 w 184"/>
                <a:gd name="T41" fmla="*/ 318 h 361"/>
                <a:gd name="T42" fmla="*/ 182 w 184"/>
                <a:gd name="T43" fmla="*/ 324 h 361"/>
                <a:gd name="T44" fmla="*/ 179 w 184"/>
                <a:gd name="T45" fmla="*/ 333 h 361"/>
                <a:gd name="T46" fmla="*/ 162 w 184"/>
                <a:gd name="T47" fmla="*/ 347 h 361"/>
                <a:gd name="T48" fmla="*/ 162 w 184"/>
                <a:gd name="T49" fmla="*/ 347 h 361"/>
                <a:gd name="T50" fmla="*/ 153 w 184"/>
                <a:gd name="T51" fmla="*/ 352 h 361"/>
                <a:gd name="T52" fmla="*/ 142 w 184"/>
                <a:gd name="T53" fmla="*/ 358 h 361"/>
                <a:gd name="T54" fmla="*/ 130 w 184"/>
                <a:gd name="T55" fmla="*/ 361 h 361"/>
                <a:gd name="T56" fmla="*/ 119 w 184"/>
                <a:gd name="T57" fmla="*/ 361 h 361"/>
                <a:gd name="T58" fmla="*/ 119 w 184"/>
                <a:gd name="T59" fmla="*/ 361 h 361"/>
                <a:gd name="T60" fmla="*/ 99 w 184"/>
                <a:gd name="T61" fmla="*/ 361 h 361"/>
                <a:gd name="T62" fmla="*/ 82 w 184"/>
                <a:gd name="T63" fmla="*/ 355 h 361"/>
                <a:gd name="T64" fmla="*/ 65 w 184"/>
                <a:gd name="T65" fmla="*/ 347 h 361"/>
                <a:gd name="T66" fmla="*/ 54 w 184"/>
                <a:gd name="T67" fmla="*/ 335 h 361"/>
                <a:gd name="T68" fmla="*/ 54 w 184"/>
                <a:gd name="T69" fmla="*/ 335 h 361"/>
                <a:gd name="T70" fmla="*/ 42 w 184"/>
                <a:gd name="T71" fmla="*/ 324 h 361"/>
                <a:gd name="T72" fmla="*/ 34 w 184"/>
                <a:gd name="T73" fmla="*/ 307 h 361"/>
                <a:gd name="T74" fmla="*/ 31 w 184"/>
                <a:gd name="T75" fmla="*/ 290 h 361"/>
                <a:gd name="T76" fmla="*/ 28 w 184"/>
                <a:gd name="T77" fmla="*/ 267 h 361"/>
                <a:gd name="T78" fmla="*/ 28 w 184"/>
                <a:gd name="T79" fmla="*/ 85 h 361"/>
                <a:gd name="T80" fmla="*/ 0 w 184"/>
                <a:gd name="T81" fmla="*/ 85 h 361"/>
                <a:gd name="T82" fmla="*/ 85 w 184"/>
                <a:gd name="T83" fmla="*/ 0 h 361"/>
                <a:gd name="T84" fmla="*/ 85 w 184"/>
                <a:gd name="T85" fmla="*/ 0 h 3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84" h="361">
                  <a:moveTo>
                    <a:pt x="85" y="0"/>
                  </a:moveTo>
                  <a:lnTo>
                    <a:pt x="85" y="60"/>
                  </a:lnTo>
                  <a:lnTo>
                    <a:pt x="173" y="60"/>
                  </a:lnTo>
                  <a:lnTo>
                    <a:pt x="150" y="85"/>
                  </a:lnTo>
                  <a:lnTo>
                    <a:pt x="82" y="85"/>
                  </a:lnTo>
                  <a:lnTo>
                    <a:pt x="82" y="267"/>
                  </a:lnTo>
                  <a:lnTo>
                    <a:pt x="85" y="284"/>
                  </a:lnTo>
                  <a:lnTo>
                    <a:pt x="88" y="296"/>
                  </a:lnTo>
                  <a:lnTo>
                    <a:pt x="91" y="307"/>
                  </a:lnTo>
                  <a:lnTo>
                    <a:pt x="99" y="318"/>
                  </a:lnTo>
                  <a:lnTo>
                    <a:pt x="105" y="324"/>
                  </a:lnTo>
                  <a:lnTo>
                    <a:pt x="116" y="330"/>
                  </a:lnTo>
                  <a:lnTo>
                    <a:pt x="128" y="333"/>
                  </a:lnTo>
                  <a:lnTo>
                    <a:pt x="142" y="335"/>
                  </a:lnTo>
                  <a:lnTo>
                    <a:pt x="156" y="333"/>
                  </a:lnTo>
                  <a:lnTo>
                    <a:pt x="165" y="330"/>
                  </a:lnTo>
                  <a:lnTo>
                    <a:pt x="184" y="318"/>
                  </a:lnTo>
                  <a:lnTo>
                    <a:pt x="182" y="324"/>
                  </a:lnTo>
                  <a:lnTo>
                    <a:pt x="179" y="333"/>
                  </a:lnTo>
                  <a:lnTo>
                    <a:pt x="162" y="347"/>
                  </a:lnTo>
                  <a:lnTo>
                    <a:pt x="153" y="352"/>
                  </a:lnTo>
                  <a:lnTo>
                    <a:pt x="142" y="358"/>
                  </a:lnTo>
                  <a:lnTo>
                    <a:pt x="130" y="361"/>
                  </a:lnTo>
                  <a:lnTo>
                    <a:pt x="119" y="361"/>
                  </a:lnTo>
                  <a:lnTo>
                    <a:pt x="99" y="361"/>
                  </a:lnTo>
                  <a:lnTo>
                    <a:pt x="82" y="355"/>
                  </a:lnTo>
                  <a:lnTo>
                    <a:pt x="65" y="347"/>
                  </a:lnTo>
                  <a:lnTo>
                    <a:pt x="54" y="335"/>
                  </a:lnTo>
                  <a:lnTo>
                    <a:pt x="42" y="324"/>
                  </a:lnTo>
                  <a:lnTo>
                    <a:pt x="34" y="307"/>
                  </a:lnTo>
                  <a:lnTo>
                    <a:pt x="31" y="290"/>
                  </a:lnTo>
                  <a:lnTo>
                    <a:pt x="28" y="267"/>
                  </a:lnTo>
                  <a:lnTo>
                    <a:pt x="28" y="85"/>
                  </a:lnTo>
                  <a:lnTo>
                    <a:pt x="0" y="85"/>
                  </a:lnTo>
                  <a:lnTo>
                    <a:pt x="85"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sz="1350"/>
            </a:p>
          </p:txBody>
        </p:sp>
        <p:sp>
          <p:nvSpPr>
            <p:cNvPr id="11" name="Freeform 1710"/>
            <p:cNvSpPr>
              <a:spLocks noEditPoints="1"/>
            </p:cNvSpPr>
            <p:nvPr/>
          </p:nvSpPr>
          <p:spPr bwMode="auto">
            <a:xfrm>
              <a:off x="4253" y="3109"/>
              <a:ext cx="282" cy="311"/>
            </a:xfrm>
            <a:custGeom>
              <a:avLst/>
              <a:gdLst>
                <a:gd name="T0" fmla="*/ 144 w 284"/>
                <a:gd name="T1" fmla="*/ 0 h 310"/>
                <a:gd name="T2" fmla="*/ 184 w 284"/>
                <a:gd name="T3" fmla="*/ 6 h 310"/>
                <a:gd name="T4" fmla="*/ 221 w 284"/>
                <a:gd name="T5" fmla="*/ 23 h 310"/>
                <a:gd name="T6" fmla="*/ 235 w 284"/>
                <a:gd name="T7" fmla="*/ 34 h 310"/>
                <a:gd name="T8" fmla="*/ 261 w 284"/>
                <a:gd name="T9" fmla="*/ 63 h 310"/>
                <a:gd name="T10" fmla="*/ 269 w 284"/>
                <a:gd name="T11" fmla="*/ 80 h 310"/>
                <a:gd name="T12" fmla="*/ 281 w 284"/>
                <a:gd name="T13" fmla="*/ 117 h 310"/>
                <a:gd name="T14" fmla="*/ 284 w 284"/>
                <a:gd name="T15" fmla="*/ 156 h 310"/>
                <a:gd name="T16" fmla="*/ 284 w 284"/>
                <a:gd name="T17" fmla="*/ 174 h 310"/>
                <a:gd name="T18" fmla="*/ 272 w 284"/>
                <a:gd name="T19" fmla="*/ 210 h 310"/>
                <a:gd name="T20" fmla="*/ 267 w 284"/>
                <a:gd name="T21" fmla="*/ 230 h 310"/>
                <a:gd name="T22" fmla="*/ 244 w 284"/>
                <a:gd name="T23" fmla="*/ 262 h 310"/>
                <a:gd name="T24" fmla="*/ 215 w 284"/>
                <a:gd name="T25" fmla="*/ 290 h 310"/>
                <a:gd name="T26" fmla="*/ 198 w 284"/>
                <a:gd name="T27" fmla="*/ 299 h 310"/>
                <a:gd name="T28" fmla="*/ 161 w 284"/>
                <a:gd name="T29" fmla="*/ 310 h 310"/>
                <a:gd name="T30" fmla="*/ 142 w 284"/>
                <a:gd name="T31" fmla="*/ 310 h 310"/>
                <a:gd name="T32" fmla="*/ 93 w 284"/>
                <a:gd name="T33" fmla="*/ 304 h 310"/>
                <a:gd name="T34" fmla="*/ 68 w 284"/>
                <a:gd name="T35" fmla="*/ 293 h 310"/>
                <a:gd name="T36" fmla="*/ 45 w 284"/>
                <a:gd name="T37" fmla="*/ 273 h 310"/>
                <a:gd name="T38" fmla="*/ 36 w 284"/>
                <a:gd name="T39" fmla="*/ 264 h 310"/>
                <a:gd name="T40" fmla="*/ 11 w 284"/>
                <a:gd name="T41" fmla="*/ 213 h 310"/>
                <a:gd name="T42" fmla="*/ 0 w 284"/>
                <a:gd name="T43" fmla="*/ 156 h 310"/>
                <a:gd name="T44" fmla="*/ 2 w 284"/>
                <a:gd name="T45" fmla="*/ 137 h 310"/>
                <a:gd name="T46" fmla="*/ 11 w 284"/>
                <a:gd name="T47" fmla="*/ 100 h 310"/>
                <a:gd name="T48" fmla="*/ 19 w 284"/>
                <a:gd name="T49" fmla="*/ 80 h 310"/>
                <a:gd name="T50" fmla="*/ 39 w 284"/>
                <a:gd name="T51" fmla="*/ 49 h 310"/>
                <a:gd name="T52" fmla="*/ 68 w 284"/>
                <a:gd name="T53" fmla="*/ 23 h 310"/>
                <a:gd name="T54" fmla="*/ 85 w 284"/>
                <a:gd name="T55" fmla="*/ 12 h 310"/>
                <a:gd name="T56" fmla="*/ 122 w 284"/>
                <a:gd name="T57" fmla="*/ 0 h 310"/>
                <a:gd name="T58" fmla="*/ 144 w 284"/>
                <a:gd name="T59" fmla="*/ 0 h 310"/>
                <a:gd name="T60" fmla="*/ 139 w 284"/>
                <a:gd name="T61" fmla="*/ 23 h 310"/>
                <a:gd name="T62" fmla="*/ 102 w 284"/>
                <a:gd name="T63" fmla="*/ 34 h 310"/>
                <a:gd name="T64" fmla="*/ 76 w 284"/>
                <a:gd name="T65" fmla="*/ 66 h 310"/>
                <a:gd name="T66" fmla="*/ 68 w 284"/>
                <a:gd name="T67" fmla="*/ 85 h 310"/>
                <a:gd name="T68" fmla="*/ 59 w 284"/>
                <a:gd name="T69" fmla="*/ 131 h 310"/>
                <a:gd name="T70" fmla="*/ 59 w 284"/>
                <a:gd name="T71" fmla="*/ 159 h 310"/>
                <a:gd name="T72" fmla="*/ 68 w 284"/>
                <a:gd name="T73" fmla="*/ 210 h 310"/>
                <a:gd name="T74" fmla="*/ 85 w 284"/>
                <a:gd name="T75" fmla="*/ 250 h 310"/>
                <a:gd name="T76" fmla="*/ 96 w 284"/>
                <a:gd name="T77" fmla="*/ 267 h 310"/>
                <a:gd name="T78" fmla="*/ 127 w 284"/>
                <a:gd name="T79" fmla="*/ 284 h 310"/>
                <a:gd name="T80" fmla="*/ 147 w 284"/>
                <a:gd name="T81" fmla="*/ 284 h 310"/>
                <a:gd name="T82" fmla="*/ 181 w 284"/>
                <a:gd name="T83" fmla="*/ 273 h 310"/>
                <a:gd name="T84" fmla="*/ 207 w 284"/>
                <a:gd name="T85" fmla="*/ 245 h 310"/>
                <a:gd name="T86" fmla="*/ 215 w 284"/>
                <a:gd name="T87" fmla="*/ 225 h 310"/>
                <a:gd name="T88" fmla="*/ 224 w 284"/>
                <a:gd name="T89" fmla="*/ 179 h 310"/>
                <a:gd name="T90" fmla="*/ 224 w 284"/>
                <a:gd name="T91" fmla="*/ 151 h 310"/>
                <a:gd name="T92" fmla="*/ 213 w 284"/>
                <a:gd name="T93" fmla="*/ 85 h 310"/>
                <a:gd name="T94" fmla="*/ 201 w 284"/>
                <a:gd name="T95" fmla="*/ 60 h 310"/>
                <a:gd name="T96" fmla="*/ 184 w 284"/>
                <a:gd name="T97" fmla="*/ 40 h 310"/>
                <a:gd name="T98" fmla="*/ 164 w 284"/>
                <a:gd name="T99" fmla="*/ 29 h 310"/>
                <a:gd name="T100" fmla="*/ 139 w 284"/>
                <a:gd name="T101" fmla="*/ 23 h 31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84" h="310">
                  <a:moveTo>
                    <a:pt x="144" y="0"/>
                  </a:moveTo>
                  <a:lnTo>
                    <a:pt x="144" y="0"/>
                  </a:lnTo>
                  <a:lnTo>
                    <a:pt x="164" y="0"/>
                  </a:lnTo>
                  <a:lnTo>
                    <a:pt x="184" y="6"/>
                  </a:lnTo>
                  <a:lnTo>
                    <a:pt x="204" y="12"/>
                  </a:lnTo>
                  <a:lnTo>
                    <a:pt x="221" y="23"/>
                  </a:lnTo>
                  <a:lnTo>
                    <a:pt x="235" y="34"/>
                  </a:lnTo>
                  <a:lnTo>
                    <a:pt x="250" y="49"/>
                  </a:lnTo>
                  <a:lnTo>
                    <a:pt x="261" y="63"/>
                  </a:lnTo>
                  <a:lnTo>
                    <a:pt x="269" y="80"/>
                  </a:lnTo>
                  <a:lnTo>
                    <a:pt x="275" y="100"/>
                  </a:lnTo>
                  <a:lnTo>
                    <a:pt x="281" y="117"/>
                  </a:lnTo>
                  <a:lnTo>
                    <a:pt x="284" y="137"/>
                  </a:lnTo>
                  <a:lnTo>
                    <a:pt x="284" y="156"/>
                  </a:lnTo>
                  <a:lnTo>
                    <a:pt x="284" y="174"/>
                  </a:lnTo>
                  <a:lnTo>
                    <a:pt x="278" y="193"/>
                  </a:lnTo>
                  <a:lnTo>
                    <a:pt x="272" y="210"/>
                  </a:lnTo>
                  <a:lnTo>
                    <a:pt x="267" y="230"/>
                  </a:lnTo>
                  <a:lnTo>
                    <a:pt x="255" y="247"/>
                  </a:lnTo>
                  <a:lnTo>
                    <a:pt x="244" y="262"/>
                  </a:lnTo>
                  <a:lnTo>
                    <a:pt x="230" y="276"/>
                  </a:lnTo>
                  <a:lnTo>
                    <a:pt x="215" y="290"/>
                  </a:lnTo>
                  <a:lnTo>
                    <a:pt x="198" y="299"/>
                  </a:lnTo>
                  <a:lnTo>
                    <a:pt x="181" y="304"/>
                  </a:lnTo>
                  <a:lnTo>
                    <a:pt x="161" y="310"/>
                  </a:lnTo>
                  <a:lnTo>
                    <a:pt x="142" y="310"/>
                  </a:lnTo>
                  <a:lnTo>
                    <a:pt x="110" y="307"/>
                  </a:lnTo>
                  <a:lnTo>
                    <a:pt x="93" y="304"/>
                  </a:lnTo>
                  <a:lnTo>
                    <a:pt x="82" y="299"/>
                  </a:lnTo>
                  <a:lnTo>
                    <a:pt x="68" y="293"/>
                  </a:lnTo>
                  <a:lnTo>
                    <a:pt x="56" y="284"/>
                  </a:lnTo>
                  <a:lnTo>
                    <a:pt x="45" y="273"/>
                  </a:lnTo>
                  <a:lnTo>
                    <a:pt x="36" y="264"/>
                  </a:lnTo>
                  <a:lnTo>
                    <a:pt x="19" y="239"/>
                  </a:lnTo>
                  <a:lnTo>
                    <a:pt x="11" y="213"/>
                  </a:lnTo>
                  <a:lnTo>
                    <a:pt x="2" y="185"/>
                  </a:lnTo>
                  <a:lnTo>
                    <a:pt x="0" y="156"/>
                  </a:lnTo>
                  <a:lnTo>
                    <a:pt x="2" y="137"/>
                  </a:lnTo>
                  <a:lnTo>
                    <a:pt x="5" y="117"/>
                  </a:lnTo>
                  <a:lnTo>
                    <a:pt x="11" y="100"/>
                  </a:lnTo>
                  <a:lnTo>
                    <a:pt x="19" y="80"/>
                  </a:lnTo>
                  <a:lnTo>
                    <a:pt x="28" y="63"/>
                  </a:lnTo>
                  <a:lnTo>
                    <a:pt x="39" y="49"/>
                  </a:lnTo>
                  <a:lnTo>
                    <a:pt x="54" y="34"/>
                  </a:lnTo>
                  <a:lnTo>
                    <a:pt x="68" y="23"/>
                  </a:lnTo>
                  <a:lnTo>
                    <a:pt x="85" y="12"/>
                  </a:lnTo>
                  <a:lnTo>
                    <a:pt x="105" y="6"/>
                  </a:lnTo>
                  <a:lnTo>
                    <a:pt x="122" y="0"/>
                  </a:lnTo>
                  <a:lnTo>
                    <a:pt x="144" y="0"/>
                  </a:lnTo>
                  <a:close/>
                  <a:moveTo>
                    <a:pt x="139" y="23"/>
                  </a:moveTo>
                  <a:lnTo>
                    <a:pt x="139" y="23"/>
                  </a:lnTo>
                  <a:lnTo>
                    <a:pt x="119" y="26"/>
                  </a:lnTo>
                  <a:lnTo>
                    <a:pt x="102" y="34"/>
                  </a:lnTo>
                  <a:lnTo>
                    <a:pt x="88" y="49"/>
                  </a:lnTo>
                  <a:lnTo>
                    <a:pt x="76" y="66"/>
                  </a:lnTo>
                  <a:lnTo>
                    <a:pt x="68" y="85"/>
                  </a:lnTo>
                  <a:lnTo>
                    <a:pt x="62" y="108"/>
                  </a:lnTo>
                  <a:lnTo>
                    <a:pt x="59" y="131"/>
                  </a:lnTo>
                  <a:lnTo>
                    <a:pt x="59" y="159"/>
                  </a:lnTo>
                  <a:lnTo>
                    <a:pt x="62" y="185"/>
                  </a:lnTo>
                  <a:lnTo>
                    <a:pt x="68" y="210"/>
                  </a:lnTo>
                  <a:lnTo>
                    <a:pt x="73" y="230"/>
                  </a:lnTo>
                  <a:lnTo>
                    <a:pt x="85" y="250"/>
                  </a:lnTo>
                  <a:lnTo>
                    <a:pt x="96" y="267"/>
                  </a:lnTo>
                  <a:lnTo>
                    <a:pt x="113" y="279"/>
                  </a:lnTo>
                  <a:lnTo>
                    <a:pt x="127" y="284"/>
                  </a:lnTo>
                  <a:lnTo>
                    <a:pt x="147" y="284"/>
                  </a:lnTo>
                  <a:lnTo>
                    <a:pt x="164" y="282"/>
                  </a:lnTo>
                  <a:lnTo>
                    <a:pt x="181" y="273"/>
                  </a:lnTo>
                  <a:lnTo>
                    <a:pt x="196" y="262"/>
                  </a:lnTo>
                  <a:lnTo>
                    <a:pt x="207" y="245"/>
                  </a:lnTo>
                  <a:lnTo>
                    <a:pt x="215" y="225"/>
                  </a:lnTo>
                  <a:lnTo>
                    <a:pt x="221" y="202"/>
                  </a:lnTo>
                  <a:lnTo>
                    <a:pt x="224" y="179"/>
                  </a:lnTo>
                  <a:lnTo>
                    <a:pt x="224" y="151"/>
                  </a:lnTo>
                  <a:lnTo>
                    <a:pt x="221" y="117"/>
                  </a:lnTo>
                  <a:lnTo>
                    <a:pt x="213" y="85"/>
                  </a:lnTo>
                  <a:lnTo>
                    <a:pt x="201" y="60"/>
                  </a:lnTo>
                  <a:lnTo>
                    <a:pt x="184" y="40"/>
                  </a:lnTo>
                  <a:lnTo>
                    <a:pt x="176" y="31"/>
                  </a:lnTo>
                  <a:lnTo>
                    <a:pt x="164" y="29"/>
                  </a:lnTo>
                  <a:lnTo>
                    <a:pt x="150" y="23"/>
                  </a:lnTo>
                  <a:lnTo>
                    <a:pt x="139" y="2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sz="1350"/>
            </a:p>
          </p:txBody>
        </p:sp>
        <p:sp>
          <p:nvSpPr>
            <p:cNvPr id="12" name="Freeform 1711"/>
            <p:cNvSpPr>
              <a:spLocks/>
            </p:cNvSpPr>
            <p:nvPr/>
          </p:nvSpPr>
          <p:spPr bwMode="auto">
            <a:xfrm>
              <a:off x="4547" y="3109"/>
              <a:ext cx="284" cy="305"/>
            </a:xfrm>
            <a:custGeom>
              <a:avLst/>
              <a:gdLst>
                <a:gd name="T0" fmla="*/ 170 w 284"/>
                <a:gd name="T1" fmla="*/ 0 h 304"/>
                <a:gd name="T2" fmla="*/ 219 w 284"/>
                <a:gd name="T3" fmla="*/ 12 h 304"/>
                <a:gd name="T4" fmla="*/ 239 w 284"/>
                <a:gd name="T5" fmla="*/ 23 h 304"/>
                <a:gd name="T6" fmla="*/ 253 w 284"/>
                <a:gd name="T7" fmla="*/ 43 h 304"/>
                <a:gd name="T8" fmla="*/ 264 w 284"/>
                <a:gd name="T9" fmla="*/ 63 h 304"/>
                <a:gd name="T10" fmla="*/ 267 w 284"/>
                <a:gd name="T11" fmla="*/ 88 h 304"/>
                <a:gd name="T12" fmla="*/ 267 w 284"/>
                <a:gd name="T13" fmla="*/ 282 h 304"/>
                <a:gd name="T14" fmla="*/ 270 w 284"/>
                <a:gd name="T15" fmla="*/ 293 h 304"/>
                <a:gd name="T16" fmla="*/ 284 w 284"/>
                <a:gd name="T17" fmla="*/ 304 h 304"/>
                <a:gd name="T18" fmla="*/ 196 w 284"/>
                <a:gd name="T19" fmla="*/ 304 h 304"/>
                <a:gd name="T20" fmla="*/ 207 w 284"/>
                <a:gd name="T21" fmla="*/ 293 h 304"/>
                <a:gd name="T22" fmla="*/ 213 w 284"/>
                <a:gd name="T23" fmla="*/ 282 h 304"/>
                <a:gd name="T24" fmla="*/ 213 w 284"/>
                <a:gd name="T25" fmla="*/ 111 h 304"/>
                <a:gd name="T26" fmla="*/ 207 w 284"/>
                <a:gd name="T27" fmla="*/ 80 h 304"/>
                <a:gd name="T28" fmla="*/ 196 w 284"/>
                <a:gd name="T29" fmla="*/ 57 h 304"/>
                <a:gd name="T30" fmla="*/ 173 w 284"/>
                <a:gd name="T31" fmla="*/ 43 h 304"/>
                <a:gd name="T32" fmla="*/ 145 w 284"/>
                <a:gd name="T33" fmla="*/ 37 h 304"/>
                <a:gd name="T34" fmla="*/ 125 w 284"/>
                <a:gd name="T35" fmla="*/ 40 h 304"/>
                <a:gd name="T36" fmla="*/ 108 w 284"/>
                <a:gd name="T37" fmla="*/ 49 h 304"/>
                <a:gd name="T38" fmla="*/ 79 w 284"/>
                <a:gd name="T39" fmla="*/ 71 h 304"/>
                <a:gd name="T40" fmla="*/ 79 w 284"/>
                <a:gd name="T41" fmla="*/ 282 h 304"/>
                <a:gd name="T42" fmla="*/ 82 w 284"/>
                <a:gd name="T43" fmla="*/ 293 h 304"/>
                <a:gd name="T44" fmla="*/ 97 w 284"/>
                <a:gd name="T45" fmla="*/ 304 h 304"/>
                <a:gd name="T46" fmla="*/ 6 w 284"/>
                <a:gd name="T47" fmla="*/ 304 h 304"/>
                <a:gd name="T48" fmla="*/ 17 w 284"/>
                <a:gd name="T49" fmla="*/ 293 h 304"/>
                <a:gd name="T50" fmla="*/ 23 w 284"/>
                <a:gd name="T51" fmla="*/ 282 h 304"/>
                <a:gd name="T52" fmla="*/ 23 w 284"/>
                <a:gd name="T53" fmla="*/ 40 h 304"/>
                <a:gd name="T54" fmla="*/ 17 w 284"/>
                <a:gd name="T55" fmla="*/ 26 h 304"/>
                <a:gd name="T56" fmla="*/ 0 w 284"/>
                <a:gd name="T57" fmla="*/ 14 h 304"/>
                <a:gd name="T58" fmla="*/ 79 w 284"/>
                <a:gd name="T59" fmla="*/ 46 h 304"/>
                <a:gd name="T60" fmla="*/ 97 w 284"/>
                <a:gd name="T61" fmla="*/ 29 h 304"/>
                <a:gd name="T62" fmla="*/ 119 w 284"/>
                <a:gd name="T63" fmla="*/ 14 h 304"/>
                <a:gd name="T64" fmla="*/ 145 w 284"/>
                <a:gd name="T65" fmla="*/ 3 h 304"/>
                <a:gd name="T66" fmla="*/ 170 w 284"/>
                <a:gd name="T67" fmla="*/ 0 h 30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84" h="304">
                  <a:moveTo>
                    <a:pt x="170" y="0"/>
                  </a:moveTo>
                  <a:lnTo>
                    <a:pt x="170" y="0"/>
                  </a:lnTo>
                  <a:lnTo>
                    <a:pt x="196" y="3"/>
                  </a:lnTo>
                  <a:lnTo>
                    <a:pt x="219" y="12"/>
                  </a:lnTo>
                  <a:lnTo>
                    <a:pt x="239" y="23"/>
                  </a:lnTo>
                  <a:lnTo>
                    <a:pt x="253" y="43"/>
                  </a:lnTo>
                  <a:lnTo>
                    <a:pt x="258" y="51"/>
                  </a:lnTo>
                  <a:lnTo>
                    <a:pt x="264" y="63"/>
                  </a:lnTo>
                  <a:lnTo>
                    <a:pt x="267" y="77"/>
                  </a:lnTo>
                  <a:lnTo>
                    <a:pt x="267" y="88"/>
                  </a:lnTo>
                  <a:lnTo>
                    <a:pt x="267" y="282"/>
                  </a:lnTo>
                  <a:lnTo>
                    <a:pt x="267" y="287"/>
                  </a:lnTo>
                  <a:lnTo>
                    <a:pt x="270" y="293"/>
                  </a:lnTo>
                  <a:lnTo>
                    <a:pt x="284" y="304"/>
                  </a:lnTo>
                  <a:lnTo>
                    <a:pt x="196" y="304"/>
                  </a:lnTo>
                  <a:lnTo>
                    <a:pt x="202" y="301"/>
                  </a:lnTo>
                  <a:lnTo>
                    <a:pt x="207" y="293"/>
                  </a:lnTo>
                  <a:lnTo>
                    <a:pt x="210" y="287"/>
                  </a:lnTo>
                  <a:lnTo>
                    <a:pt x="213" y="282"/>
                  </a:lnTo>
                  <a:lnTo>
                    <a:pt x="213" y="111"/>
                  </a:lnTo>
                  <a:lnTo>
                    <a:pt x="210" y="94"/>
                  </a:lnTo>
                  <a:lnTo>
                    <a:pt x="207" y="80"/>
                  </a:lnTo>
                  <a:lnTo>
                    <a:pt x="202" y="66"/>
                  </a:lnTo>
                  <a:lnTo>
                    <a:pt x="196" y="57"/>
                  </a:lnTo>
                  <a:lnTo>
                    <a:pt x="185" y="49"/>
                  </a:lnTo>
                  <a:lnTo>
                    <a:pt x="173" y="43"/>
                  </a:lnTo>
                  <a:lnTo>
                    <a:pt x="159" y="40"/>
                  </a:lnTo>
                  <a:lnTo>
                    <a:pt x="145" y="37"/>
                  </a:lnTo>
                  <a:lnTo>
                    <a:pt x="125" y="40"/>
                  </a:lnTo>
                  <a:lnTo>
                    <a:pt x="108" y="49"/>
                  </a:lnTo>
                  <a:lnTo>
                    <a:pt x="91" y="57"/>
                  </a:lnTo>
                  <a:lnTo>
                    <a:pt x="79" y="71"/>
                  </a:lnTo>
                  <a:lnTo>
                    <a:pt x="79" y="282"/>
                  </a:lnTo>
                  <a:lnTo>
                    <a:pt x="79" y="287"/>
                  </a:lnTo>
                  <a:lnTo>
                    <a:pt x="82" y="293"/>
                  </a:lnTo>
                  <a:lnTo>
                    <a:pt x="97" y="304"/>
                  </a:lnTo>
                  <a:lnTo>
                    <a:pt x="6" y="304"/>
                  </a:lnTo>
                  <a:lnTo>
                    <a:pt x="14" y="301"/>
                  </a:lnTo>
                  <a:lnTo>
                    <a:pt x="17" y="293"/>
                  </a:lnTo>
                  <a:lnTo>
                    <a:pt x="20" y="287"/>
                  </a:lnTo>
                  <a:lnTo>
                    <a:pt x="23" y="282"/>
                  </a:lnTo>
                  <a:lnTo>
                    <a:pt x="23" y="40"/>
                  </a:lnTo>
                  <a:lnTo>
                    <a:pt x="20" y="31"/>
                  </a:lnTo>
                  <a:lnTo>
                    <a:pt x="17" y="26"/>
                  </a:lnTo>
                  <a:lnTo>
                    <a:pt x="11" y="20"/>
                  </a:lnTo>
                  <a:lnTo>
                    <a:pt x="0" y="14"/>
                  </a:lnTo>
                  <a:lnTo>
                    <a:pt x="79" y="0"/>
                  </a:lnTo>
                  <a:lnTo>
                    <a:pt x="79" y="46"/>
                  </a:lnTo>
                  <a:lnTo>
                    <a:pt x="97" y="29"/>
                  </a:lnTo>
                  <a:lnTo>
                    <a:pt x="119" y="14"/>
                  </a:lnTo>
                  <a:lnTo>
                    <a:pt x="133" y="9"/>
                  </a:lnTo>
                  <a:lnTo>
                    <a:pt x="145" y="3"/>
                  </a:lnTo>
                  <a:lnTo>
                    <a:pt x="159" y="0"/>
                  </a:lnTo>
                  <a:lnTo>
                    <a:pt x="17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sz="1350"/>
            </a:p>
          </p:txBody>
        </p:sp>
        <p:sp>
          <p:nvSpPr>
            <p:cNvPr id="13" name="Freeform 1712"/>
            <p:cNvSpPr>
              <a:spLocks/>
            </p:cNvSpPr>
            <p:nvPr/>
          </p:nvSpPr>
          <p:spPr bwMode="auto">
            <a:xfrm>
              <a:off x="3764" y="3109"/>
              <a:ext cx="292" cy="453"/>
            </a:xfrm>
            <a:custGeom>
              <a:avLst/>
              <a:gdLst>
                <a:gd name="T0" fmla="*/ 281 w 293"/>
                <a:gd name="T1" fmla="*/ 85 h 452"/>
                <a:gd name="T2" fmla="*/ 250 w 293"/>
                <a:gd name="T3" fmla="*/ 37 h 452"/>
                <a:gd name="T4" fmla="*/ 230 w 293"/>
                <a:gd name="T5" fmla="*/ 20 h 452"/>
                <a:gd name="T6" fmla="*/ 210 w 293"/>
                <a:gd name="T7" fmla="*/ 9 h 452"/>
                <a:gd name="T8" fmla="*/ 165 w 293"/>
                <a:gd name="T9" fmla="*/ 0 h 452"/>
                <a:gd name="T10" fmla="*/ 139 w 293"/>
                <a:gd name="T11" fmla="*/ 3 h 452"/>
                <a:gd name="T12" fmla="*/ 114 w 293"/>
                <a:gd name="T13" fmla="*/ 12 h 452"/>
                <a:gd name="T14" fmla="*/ 77 w 293"/>
                <a:gd name="T15" fmla="*/ 40 h 452"/>
                <a:gd name="T16" fmla="*/ 0 w 293"/>
                <a:gd name="T17" fmla="*/ 17 h 452"/>
                <a:gd name="T18" fmla="*/ 9 w 293"/>
                <a:gd name="T19" fmla="*/ 20 h 452"/>
                <a:gd name="T20" fmla="*/ 20 w 293"/>
                <a:gd name="T21" fmla="*/ 34 h 452"/>
                <a:gd name="T22" fmla="*/ 23 w 293"/>
                <a:gd name="T23" fmla="*/ 426 h 452"/>
                <a:gd name="T24" fmla="*/ 20 w 293"/>
                <a:gd name="T25" fmla="*/ 435 h 452"/>
                <a:gd name="T26" fmla="*/ 11 w 293"/>
                <a:gd name="T27" fmla="*/ 449 h 452"/>
                <a:gd name="T28" fmla="*/ 94 w 293"/>
                <a:gd name="T29" fmla="*/ 452 h 452"/>
                <a:gd name="T30" fmla="*/ 88 w 293"/>
                <a:gd name="T31" fmla="*/ 449 h 452"/>
                <a:gd name="T32" fmla="*/ 80 w 293"/>
                <a:gd name="T33" fmla="*/ 435 h 452"/>
                <a:gd name="T34" fmla="*/ 77 w 293"/>
                <a:gd name="T35" fmla="*/ 68 h 452"/>
                <a:gd name="T36" fmla="*/ 91 w 293"/>
                <a:gd name="T37" fmla="*/ 54 h 452"/>
                <a:gd name="T38" fmla="*/ 105 w 293"/>
                <a:gd name="T39" fmla="*/ 46 h 452"/>
                <a:gd name="T40" fmla="*/ 142 w 293"/>
                <a:gd name="T41" fmla="*/ 34 h 452"/>
                <a:gd name="T42" fmla="*/ 159 w 293"/>
                <a:gd name="T43" fmla="*/ 37 h 452"/>
                <a:gd name="T44" fmla="*/ 190 w 293"/>
                <a:gd name="T45" fmla="*/ 51 h 452"/>
                <a:gd name="T46" fmla="*/ 205 w 293"/>
                <a:gd name="T47" fmla="*/ 63 h 452"/>
                <a:gd name="T48" fmla="*/ 224 w 293"/>
                <a:gd name="T49" fmla="*/ 100 h 452"/>
                <a:gd name="T50" fmla="*/ 230 w 293"/>
                <a:gd name="T51" fmla="*/ 156 h 452"/>
                <a:gd name="T52" fmla="*/ 230 w 293"/>
                <a:gd name="T53" fmla="*/ 185 h 452"/>
                <a:gd name="T54" fmla="*/ 216 w 293"/>
                <a:gd name="T55" fmla="*/ 233 h 452"/>
                <a:gd name="T56" fmla="*/ 205 w 293"/>
                <a:gd name="T57" fmla="*/ 250 h 452"/>
                <a:gd name="T58" fmla="*/ 176 w 293"/>
                <a:gd name="T59" fmla="*/ 276 h 452"/>
                <a:gd name="T60" fmla="*/ 136 w 293"/>
                <a:gd name="T61" fmla="*/ 284 h 452"/>
                <a:gd name="T62" fmla="*/ 122 w 293"/>
                <a:gd name="T63" fmla="*/ 284 h 452"/>
                <a:gd name="T64" fmla="*/ 99 w 293"/>
                <a:gd name="T65" fmla="*/ 276 h 452"/>
                <a:gd name="T66" fmla="*/ 102 w 293"/>
                <a:gd name="T67" fmla="*/ 304 h 452"/>
                <a:gd name="T68" fmla="*/ 122 w 293"/>
                <a:gd name="T69" fmla="*/ 310 h 452"/>
                <a:gd name="T70" fmla="*/ 145 w 293"/>
                <a:gd name="T71" fmla="*/ 310 h 452"/>
                <a:gd name="T72" fmla="*/ 190 w 293"/>
                <a:gd name="T73" fmla="*/ 304 h 452"/>
                <a:gd name="T74" fmla="*/ 219 w 293"/>
                <a:gd name="T75" fmla="*/ 290 h 452"/>
                <a:gd name="T76" fmla="*/ 241 w 293"/>
                <a:gd name="T77" fmla="*/ 273 h 452"/>
                <a:gd name="T78" fmla="*/ 253 w 293"/>
                <a:gd name="T79" fmla="*/ 262 h 452"/>
                <a:gd name="T80" fmla="*/ 281 w 293"/>
                <a:gd name="T81" fmla="*/ 210 h 452"/>
                <a:gd name="T82" fmla="*/ 293 w 293"/>
                <a:gd name="T83" fmla="*/ 154 h 452"/>
                <a:gd name="T84" fmla="*/ 290 w 293"/>
                <a:gd name="T85" fmla="*/ 117 h 452"/>
                <a:gd name="T86" fmla="*/ 281 w 293"/>
                <a:gd name="T87" fmla="*/ 85 h 45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93" h="452">
                  <a:moveTo>
                    <a:pt x="281" y="85"/>
                  </a:moveTo>
                  <a:lnTo>
                    <a:pt x="281" y="85"/>
                  </a:lnTo>
                  <a:lnTo>
                    <a:pt x="267" y="57"/>
                  </a:lnTo>
                  <a:lnTo>
                    <a:pt x="250" y="37"/>
                  </a:lnTo>
                  <a:lnTo>
                    <a:pt x="230" y="20"/>
                  </a:lnTo>
                  <a:lnTo>
                    <a:pt x="210" y="9"/>
                  </a:lnTo>
                  <a:lnTo>
                    <a:pt x="187" y="3"/>
                  </a:lnTo>
                  <a:lnTo>
                    <a:pt x="165" y="0"/>
                  </a:lnTo>
                  <a:lnTo>
                    <a:pt x="139" y="3"/>
                  </a:lnTo>
                  <a:lnTo>
                    <a:pt x="114" y="12"/>
                  </a:lnTo>
                  <a:lnTo>
                    <a:pt x="94" y="26"/>
                  </a:lnTo>
                  <a:lnTo>
                    <a:pt x="77" y="40"/>
                  </a:lnTo>
                  <a:lnTo>
                    <a:pt x="77" y="0"/>
                  </a:lnTo>
                  <a:lnTo>
                    <a:pt x="0" y="17"/>
                  </a:lnTo>
                  <a:lnTo>
                    <a:pt x="9" y="20"/>
                  </a:lnTo>
                  <a:lnTo>
                    <a:pt x="17" y="26"/>
                  </a:lnTo>
                  <a:lnTo>
                    <a:pt x="20" y="34"/>
                  </a:lnTo>
                  <a:lnTo>
                    <a:pt x="23" y="43"/>
                  </a:lnTo>
                  <a:lnTo>
                    <a:pt x="23" y="426"/>
                  </a:lnTo>
                  <a:lnTo>
                    <a:pt x="20" y="435"/>
                  </a:lnTo>
                  <a:lnTo>
                    <a:pt x="17" y="443"/>
                  </a:lnTo>
                  <a:lnTo>
                    <a:pt x="11" y="449"/>
                  </a:lnTo>
                  <a:lnTo>
                    <a:pt x="6" y="452"/>
                  </a:lnTo>
                  <a:lnTo>
                    <a:pt x="94" y="452"/>
                  </a:lnTo>
                  <a:lnTo>
                    <a:pt x="88" y="449"/>
                  </a:lnTo>
                  <a:lnTo>
                    <a:pt x="82" y="443"/>
                  </a:lnTo>
                  <a:lnTo>
                    <a:pt x="80" y="435"/>
                  </a:lnTo>
                  <a:lnTo>
                    <a:pt x="77" y="426"/>
                  </a:lnTo>
                  <a:lnTo>
                    <a:pt x="77" y="68"/>
                  </a:lnTo>
                  <a:lnTo>
                    <a:pt x="91" y="54"/>
                  </a:lnTo>
                  <a:lnTo>
                    <a:pt x="105" y="46"/>
                  </a:lnTo>
                  <a:lnTo>
                    <a:pt x="122" y="37"/>
                  </a:lnTo>
                  <a:lnTo>
                    <a:pt x="142" y="34"/>
                  </a:lnTo>
                  <a:lnTo>
                    <a:pt x="159" y="37"/>
                  </a:lnTo>
                  <a:lnTo>
                    <a:pt x="173" y="43"/>
                  </a:lnTo>
                  <a:lnTo>
                    <a:pt x="190" y="51"/>
                  </a:lnTo>
                  <a:lnTo>
                    <a:pt x="205" y="63"/>
                  </a:lnTo>
                  <a:lnTo>
                    <a:pt x="216" y="80"/>
                  </a:lnTo>
                  <a:lnTo>
                    <a:pt x="224" y="100"/>
                  </a:lnTo>
                  <a:lnTo>
                    <a:pt x="230" y="125"/>
                  </a:lnTo>
                  <a:lnTo>
                    <a:pt x="230" y="156"/>
                  </a:lnTo>
                  <a:lnTo>
                    <a:pt x="230" y="185"/>
                  </a:lnTo>
                  <a:lnTo>
                    <a:pt x="224" y="210"/>
                  </a:lnTo>
                  <a:lnTo>
                    <a:pt x="216" y="233"/>
                  </a:lnTo>
                  <a:lnTo>
                    <a:pt x="205" y="250"/>
                  </a:lnTo>
                  <a:lnTo>
                    <a:pt x="190" y="267"/>
                  </a:lnTo>
                  <a:lnTo>
                    <a:pt x="176" y="276"/>
                  </a:lnTo>
                  <a:lnTo>
                    <a:pt x="156" y="284"/>
                  </a:lnTo>
                  <a:lnTo>
                    <a:pt x="136" y="284"/>
                  </a:lnTo>
                  <a:lnTo>
                    <a:pt x="122" y="284"/>
                  </a:lnTo>
                  <a:lnTo>
                    <a:pt x="111" y="282"/>
                  </a:lnTo>
                  <a:lnTo>
                    <a:pt x="99" y="276"/>
                  </a:lnTo>
                  <a:lnTo>
                    <a:pt x="88" y="264"/>
                  </a:lnTo>
                  <a:lnTo>
                    <a:pt x="102" y="304"/>
                  </a:lnTo>
                  <a:lnTo>
                    <a:pt x="122" y="310"/>
                  </a:lnTo>
                  <a:lnTo>
                    <a:pt x="145" y="310"/>
                  </a:lnTo>
                  <a:lnTo>
                    <a:pt x="176" y="307"/>
                  </a:lnTo>
                  <a:lnTo>
                    <a:pt x="190" y="304"/>
                  </a:lnTo>
                  <a:lnTo>
                    <a:pt x="205" y="299"/>
                  </a:lnTo>
                  <a:lnTo>
                    <a:pt x="219" y="290"/>
                  </a:lnTo>
                  <a:lnTo>
                    <a:pt x="230" y="284"/>
                  </a:lnTo>
                  <a:lnTo>
                    <a:pt x="241" y="273"/>
                  </a:lnTo>
                  <a:lnTo>
                    <a:pt x="253" y="262"/>
                  </a:lnTo>
                  <a:lnTo>
                    <a:pt x="270" y="236"/>
                  </a:lnTo>
                  <a:lnTo>
                    <a:pt x="281" y="210"/>
                  </a:lnTo>
                  <a:lnTo>
                    <a:pt x="290" y="182"/>
                  </a:lnTo>
                  <a:lnTo>
                    <a:pt x="293" y="154"/>
                  </a:lnTo>
                  <a:lnTo>
                    <a:pt x="290" y="117"/>
                  </a:lnTo>
                  <a:lnTo>
                    <a:pt x="281" y="8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sz="1350"/>
            </a:p>
          </p:txBody>
        </p:sp>
        <p:sp>
          <p:nvSpPr>
            <p:cNvPr id="14" name="Freeform 1713"/>
            <p:cNvSpPr>
              <a:spLocks/>
            </p:cNvSpPr>
            <p:nvPr/>
          </p:nvSpPr>
          <p:spPr bwMode="auto">
            <a:xfrm>
              <a:off x="2192" y="3109"/>
              <a:ext cx="209" cy="311"/>
            </a:xfrm>
            <a:custGeom>
              <a:avLst/>
              <a:gdLst>
                <a:gd name="T0" fmla="*/ 182 w 208"/>
                <a:gd name="T1" fmla="*/ 264 h 310"/>
                <a:gd name="T2" fmla="*/ 182 w 208"/>
                <a:gd name="T3" fmla="*/ 264 h 310"/>
                <a:gd name="T4" fmla="*/ 165 w 208"/>
                <a:gd name="T5" fmla="*/ 270 h 310"/>
                <a:gd name="T6" fmla="*/ 145 w 208"/>
                <a:gd name="T7" fmla="*/ 273 h 310"/>
                <a:gd name="T8" fmla="*/ 145 w 208"/>
                <a:gd name="T9" fmla="*/ 273 h 310"/>
                <a:gd name="T10" fmla="*/ 131 w 208"/>
                <a:gd name="T11" fmla="*/ 273 h 310"/>
                <a:gd name="T12" fmla="*/ 120 w 208"/>
                <a:gd name="T13" fmla="*/ 267 h 310"/>
                <a:gd name="T14" fmla="*/ 108 w 208"/>
                <a:gd name="T15" fmla="*/ 262 h 310"/>
                <a:gd name="T16" fmla="*/ 100 w 208"/>
                <a:gd name="T17" fmla="*/ 250 h 310"/>
                <a:gd name="T18" fmla="*/ 100 w 208"/>
                <a:gd name="T19" fmla="*/ 250 h 310"/>
                <a:gd name="T20" fmla="*/ 91 w 208"/>
                <a:gd name="T21" fmla="*/ 239 h 310"/>
                <a:gd name="T22" fmla="*/ 83 w 208"/>
                <a:gd name="T23" fmla="*/ 225 h 310"/>
                <a:gd name="T24" fmla="*/ 80 w 208"/>
                <a:gd name="T25" fmla="*/ 208 h 310"/>
                <a:gd name="T26" fmla="*/ 80 w 208"/>
                <a:gd name="T27" fmla="*/ 191 h 310"/>
                <a:gd name="T28" fmla="*/ 80 w 208"/>
                <a:gd name="T29" fmla="*/ 0 h 310"/>
                <a:gd name="T30" fmla="*/ 0 w 208"/>
                <a:gd name="T31" fmla="*/ 14 h 310"/>
                <a:gd name="T32" fmla="*/ 0 w 208"/>
                <a:gd name="T33" fmla="*/ 14 h 310"/>
                <a:gd name="T34" fmla="*/ 12 w 208"/>
                <a:gd name="T35" fmla="*/ 20 h 310"/>
                <a:gd name="T36" fmla="*/ 17 w 208"/>
                <a:gd name="T37" fmla="*/ 26 h 310"/>
                <a:gd name="T38" fmla="*/ 23 w 208"/>
                <a:gd name="T39" fmla="*/ 31 h 310"/>
                <a:gd name="T40" fmla="*/ 23 w 208"/>
                <a:gd name="T41" fmla="*/ 40 h 310"/>
                <a:gd name="T42" fmla="*/ 23 w 208"/>
                <a:gd name="T43" fmla="*/ 191 h 310"/>
                <a:gd name="T44" fmla="*/ 23 w 208"/>
                <a:gd name="T45" fmla="*/ 191 h 310"/>
                <a:gd name="T46" fmla="*/ 26 w 208"/>
                <a:gd name="T47" fmla="*/ 219 h 310"/>
                <a:gd name="T48" fmla="*/ 32 w 208"/>
                <a:gd name="T49" fmla="*/ 245 h 310"/>
                <a:gd name="T50" fmla="*/ 40 w 208"/>
                <a:gd name="T51" fmla="*/ 264 h 310"/>
                <a:gd name="T52" fmla="*/ 54 w 208"/>
                <a:gd name="T53" fmla="*/ 282 h 310"/>
                <a:gd name="T54" fmla="*/ 54 w 208"/>
                <a:gd name="T55" fmla="*/ 282 h 310"/>
                <a:gd name="T56" fmla="*/ 71 w 208"/>
                <a:gd name="T57" fmla="*/ 296 h 310"/>
                <a:gd name="T58" fmla="*/ 85 w 208"/>
                <a:gd name="T59" fmla="*/ 304 h 310"/>
                <a:gd name="T60" fmla="*/ 103 w 208"/>
                <a:gd name="T61" fmla="*/ 310 h 310"/>
                <a:gd name="T62" fmla="*/ 122 w 208"/>
                <a:gd name="T63" fmla="*/ 310 h 310"/>
                <a:gd name="T64" fmla="*/ 122 w 208"/>
                <a:gd name="T65" fmla="*/ 310 h 310"/>
                <a:gd name="T66" fmla="*/ 142 w 208"/>
                <a:gd name="T67" fmla="*/ 310 h 310"/>
                <a:gd name="T68" fmla="*/ 162 w 208"/>
                <a:gd name="T69" fmla="*/ 304 h 310"/>
                <a:gd name="T70" fmla="*/ 179 w 208"/>
                <a:gd name="T71" fmla="*/ 296 h 310"/>
                <a:gd name="T72" fmla="*/ 196 w 208"/>
                <a:gd name="T73" fmla="*/ 282 h 310"/>
                <a:gd name="T74" fmla="*/ 208 w 208"/>
                <a:gd name="T75" fmla="*/ 245 h 310"/>
                <a:gd name="T76" fmla="*/ 208 w 208"/>
                <a:gd name="T77" fmla="*/ 245 h 310"/>
                <a:gd name="T78" fmla="*/ 196 w 208"/>
                <a:gd name="T79" fmla="*/ 256 h 310"/>
                <a:gd name="T80" fmla="*/ 182 w 208"/>
                <a:gd name="T81" fmla="*/ 264 h 310"/>
                <a:gd name="T82" fmla="*/ 182 w 208"/>
                <a:gd name="T83" fmla="*/ 264 h 31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08" h="310">
                  <a:moveTo>
                    <a:pt x="182" y="264"/>
                  </a:moveTo>
                  <a:lnTo>
                    <a:pt x="182" y="264"/>
                  </a:lnTo>
                  <a:lnTo>
                    <a:pt x="165" y="270"/>
                  </a:lnTo>
                  <a:lnTo>
                    <a:pt x="145" y="273"/>
                  </a:lnTo>
                  <a:lnTo>
                    <a:pt x="131" y="273"/>
                  </a:lnTo>
                  <a:lnTo>
                    <a:pt x="120" y="267"/>
                  </a:lnTo>
                  <a:lnTo>
                    <a:pt x="108" y="262"/>
                  </a:lnTo>
                  <a:lnTo>
                    <a:pt x="100" y="250"/>
                  </a:lnTo>
                  <a:lnTo>
                    <a:pt x="91" y="239"/>
                  </a:lnTo>
                  <a:lnTo>
                    <a:pt x="83" y="225"/>
                  </a:lnTo>
                  <a:lnTo>
                    <a:pt x="80" y="208"/>
                  </a:lnTo>
                  <a:lnTo>
                    <a:pt x="80" y="191"/>
                  </a:lnTo>
                  <a:lnTo>
                    <a:pt x="80" y="0"/>
                  </a:lnTo>
                  <a:lnTo>
                    <a:pt x="0" y="14"/>
                  </a:lnTo>
                  <a:lnTo>
                    <a:pt x="12" y="20"/>
                  </a:lnTo>
                  <a:lnTo>
                    <a:pt x="17" y="26"/>
                  </a:lnTo>
                  <a:lnTo>
                    <a:pt x="23" y="31"/>
                  </a:lnTo>
                  <a:lnTo>
                    <a:pt x="23" y="40"/>
                  </a:lnTo>
                  <a:lnTo>
                    <a:pt x="23" y="191"/>
                  </a:lnTo>
                  <a:lnTo>
                    <a:pt x="26" y="219"/>
                  </a:lnTo>
                  <a:lnTo>
                    <a:pt x="32" y="245"/>
                  </a:lnTo>
                  <a:lnTo>
                    <a:pt x="40" y="264"/>
                  </a:lnTo>
                  <a:lnTo>
                    <a:pt x="54" y="282"/>
                  </a:lnTo>
                  <a:lnTo>
                    <a:pt x="71" y="296"/>
                  </a:lnTo>
                  <a:lnTo>
                    <a:pt x="85" y="304"/>
                  </a:lnTo>
                  <a:lnTo>
                    <a:pt x="103" y="310"/>
                  </a:lnTo>
                  <a:lnTo>
                    <a:pt x="122" y="310"/>
                  </a:lnTo>
                  <a:lnTo>
                    <a:pt x="142" y="310"/>
                  </a:lnTo>
                  <a:lnTo>
                    <a:pt x="162" y="304"/>
                  </a:lnTo>
                  <a:lnTo>
                    <a:pt x="179" y="296"/>
                  </a:lnTo>
                  <a:lnTo>
                    <a:pt x="196" y="282"/>
                  </a:lnTo>
                  <a:lnTo>
                    <a:pt x="208" y="245"/>
                  </a:lnTo>
                  <a:lnTo>
                    <a:pt x="196" y="256"/>
                  </a:lnTo>
                  <a:lnTo>
                    <a:pt x="182" y="26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sz="1350"/>
            </a:p>
          </p:txBody>
        </p:sp>
        <p:sp>
          <p:nvSpPr>
            <p:cNvPr id="15" name="Freeform 1714"/>
            <p:cNvSpPr>
              <a:spLocks/>
            </p:cNvSpPr>
            <p:nvPr/>
          </p:nvSpPr>
          <p:spPr bwMode="auto">
            <a:xfrm>
              <a:off x="2383" y="3109"/>
              <a:ext cx="104" cy="311"/>
            </a:xfrm>
            <a:custGeom>
              <a:avLst/>
              <a:gdLst>
                <a:gd name="T0" fmla="*/ 79 w 105"/>
                <a:gd name="T1" fmla="*/ 253 h 310"/>
                <a:gd name="T2" fmla="*/ 79 w 105"/>
                <a:gd name="T3" fmla="*/ 0 h 310"/>
                <a:gd name="T4" fmla="*/ 0 w 105"/>
                <a:gd name="T5" fmla="*/ 14 h 310"/>
                <a:gd name="T6" fmla="*/ 0 w 105"/>
                <a:gd name="T7" fmla="*/ 14 h 310"/>
                <a:gd name="T8" fmla="*/ 11 w 105"/>
                <a:gd name="T9" fmla="*/ 17 h 310"/>
                <a:gd name="T10" fmla="*/ 17 w 105"/>
                <a:gd name="T11" fmla="*/ 23 h 310"/>
                <a:gd name="T12" fmla="*/ 17 w 105"/>
                <a:gd name="T13" fmla="*/ 23 h 310"/>
                <a:gd name="T14" fmla="*/ 22 w 105"/>
                <a:gd name="T15" fmla="*/ 31 h 310"/>
                <a:gd name="T16" fmla="*/ 22 w 105"/>
                <a:gd name="T17" fmla="*/ 40 h 310"/>
                <a:gd name="T18" fmla="*/ 22 w 105"/>
                <a:gd name="T19" fmla="*/ 239 h 310"/>
                <a:gd name="T20" fmla="*/ 25 w 105"/>
                <a:gd name="T21" fmla="*/ 264 h 310"/>
                <a:gd name="T22" fmla="*/ 25 w 105"/>
                <a:gd name="T23" fmla="*/ 264 h 310"/>
                <a:gd name="T24" fmla="*/ 25 w 105"/>
                <a:gd name="T25" fmla="*/ 264 h 310"/>
                <a:gd name="T26" fmla="*/ 25 w 105"/>
                <a:gd name="T27" fmla="*/ 264 h 310"/>
                <a:gd name="T28" fmla="*/ 25 w 105"/>
                <a:gd name="T29" fmla="*/ 282 h 310"/>
                <a:gd name="T30" fmla="*/ 31 w 105"/>
                <a:gd name="T31" fmla="*/ 293 h 310"/>
                <a:gd name="T32" fmla="*/ 31 w 105"/>
                <a:gd name="T33" fmla="*/ 293 h 310"/>
                <a:gd name="T34" fmla="*/ 37 w 105"/>
                <a:gd name="T35" fmla="*/ 301 h 310"/>
                <a:gd name="T36" fmla="*/ 48 w 105"/>
                <a:gd name="T37" fmla="*/ 310 h 310"/>
                <a:gd name="T38" fmla="*/ 105 w 105"/>
                <a:gd name="T39" fmla="*/ 290 h 310"/>
                <a:gd name="T40" fmla="*/ 105 w 105"/>
                <a:gd name="T41" fmla="*/ 290 h 310"/>
                <a:gd name="T42" fmla="*/ 93 w 105"/>
                <a:gd name="T43" fmla="*/ 287 h 310"/>
                <a:gd name="T44" fmla="*/ 85 w 105"/>
                <a:gd name="T45" fmla="*/ 279 h 310"/>
                <a:gd name="T46" fmla="*/ 79 w 105"/>
                <a:gd name="T47" fmla="*/ 267 h 310"/>
                <a:gd name="T48" fmla="*/ 79 w 105"/>
                <a:gd name="T49" fmla="*/ 253 h 310"/>
                <a:gd name="T50" fmla="*/ 79 w 105"/>
                <a:gd name="T51" fmla="*/ 253 h 3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05" h="310">
                  <a:moveTo>
                    <a:pt x="79" y="253"/>
                  </a:moveTo>
                  <a:lnTo>
                    <a:pt x="79" y="0"/>
                  </a:lnTo>
                  <a:lnTo>
                    <a:pt x="0" y="14"/>
                  </a:lnTo>
                  <a:lnTo>
                    <a:pt x="11" y="17"/>
                  </a:lnTo>
                  <a:lnTo>
                    <a:pt x="17" y="23"/>
                  </a:lnTo>
                  <a:lnTo>
                    <a:pt x="22" y="31"/>
                  </a:lnTo>
                  <a:lnTo>
                    <a:pt x="22" y="40"/>
                  </a:lnTo>
                  <a:lnTo>
                    <a:pt x="22" y="239"/>
                  </a:lnTo>
                  <a:lnTo>
                    <a:pt x="25" y="264"/>
                  </a:lnTo>
                  <a:lnTo>
                    <a:pt x="25" y="282"/>
                  </a:lnTo>
                  <a:lnTo>
                    <a:pt x="31" y="293"/>
                  </a:lnTo>
                  <a:lnTo>
                    <a:pt x="37" y="301"/>
                  </a:lnTo>
                  <a:lnTo>
                    <a:pt x="48" y="310"/>
                  </a:lnTo>
                  <a:lnTo>
                    <a:pt x="105" y="290"/>
                  </a:lnTo>
                  <a:lnTo>
                    <a:pt x="93" y="287"/>
                  </a:lnTo>
                  <a:lnTo>
                    <a:pt x="85" y="279"/>
                  </a:lnTo>
                  <a:lnTo>
                    <a:pt x="79" y="267"/>
                  </a:lnTo>
                  <a:lnTo>
                    <a:pt x="79" y="25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sz="1350"/>
            </a:p>
          </p:txBody>
        </p:sp>
        <p:sp>
          <p:nvSpPr>
            <p:cNvPr id="16" name="Freeform 1715"/>
            <p:cNvSpPr>
              <a:spLocks/>
            </p:cNvSpPr>
            <p:nvPr/>
          </p:nvSpPr>
          <p:spPr bwMode="auto">
            <a:xfrm>
              <a:off x="3009" y="3109"/>
              <a:ext cx="250" cy="311"/>
            </a:xfrm>
            <a:custGeom>
              <a:avLst/>
              <a:gdLst>
                <a:gd name="T0" fmla="*/ 233 w 250"/>
                <a:gd name="T1" fmla="*/ 279 h 310"/>
                <a:gd name="T2" fmla="*/ 230 w 250"/>
                <a:gd name="T3" fmla="*/ 259 h 310"/>
                <a:gd name="T4" fmla="*/ 230 w 250"/>
                <a:gd name="T5" fmla="*/ 85 h 310"/>
                <a:gd name="T6" fmla="*/ 222 w 250"/>
                <a:gd name="T7" fmla="*/ 46 h 310"/>
                <a:gd name="T8" fmla="*/ 199 w 250"/>
                <a:gd name="T9" fmla="*/ 17 h 310"/>
                <a:gd name="T10" fmla="*/ 185 w 250"/>
                <a:gd name="T11" fmla="*/ 12 h 310"/>
                <a:gd name="T12" fmla="*/ 148 w 250"/>
                <a:gd name="T13" fmla="*/ 0 h 310"/>
                <a:gd name="T14" fmla="*/ 128 w 250"/>
                <a:gd name="T15" fmla="*/ 0 h 310"/>
                <a:gd name="T16" fmla="*/ 77 w 250"/>
                <a:gd name="T17" fmla="*/ 9 h 310"/>
                <a:gd name="T18" fmla="*/ 29 w 250"/>
                <a:gd name="T19" fmla="*/ 31 h 310"/>
                <a:gd name="T20" fmla="*/ 29 w 250"/>
                <a:gd name="T21" fmla="*/ 111 h 310"/>
                <a:gd name="T22" fmla="*/ 43 w 250"/>
                <a:gd name="T23" fmla="*/ 74 h 310"/>
                <a:gd name="T24" fmla="*/ 63 w 250"/>
                <a:gd name="T25" fmla="*/ 49 h 310"/>
                <a:gd name="T26" fmla="*/ 74 w 250"/>
                <a:gd name="T27" fmla="*/ 37 h 310"/>
                <a:gd name="T28" fmla="*/ 105 w 250"/>
                <a:gd name="T29" fmla="*/ 26 h 310"/>
                <a:gd name="T30" fmla="*/ 122 w 250"/>
                <a:gd name="T31" fmla="*/ 23 h 310"/>
                <a:gd name="T32" fmla="*/ 145 w 250"/>
                <a:gd name="T33" fmla="*/ 29 h 310"/>
                <a:gd name="T34" fmla="*/ 162 w 250"/>
                <a:gd name="T35" fmla="*/ 40 h 310"/>
                <a:gd name="T36" fmla="*/ 171 w 250"/>
                <a:gd name="T37" fmla="*/ 49 h 310"/>
                <a:gd name="T38" fmla="*/ 176 w 250"/>
                <a:gd name="T39" fmla="*/ 68 h 310"/>
                <a:gd name="T40" fmla="*/ 176 w 250"/>
                <a:gd name="T41" fmla="*/ 80 h 310"/>
                <a:gd name="T42" fmla="*/ 174 w 250"/>
                <a:gd name="T43" fmla="*/ 108 h 310"/>
                <a:gd name="T44" fmla="*/ 165 w 250"/>
                <a:gd name="T45" fmla="*/ 117 h 310"/>
                <a:gd name="T46" fmla="*/ 151 w 250"/>
                <a:gd name="T47" fmla="*/ 122 h 310"/>
                <a:gd name="T48" fmla="*/ 97 w 250"/>
                <a:gd name="T49" fmla="*/ 139 h 310"/>
                <a:gd name="T50" fmla="*/ 43 w 250"/>
                <a:gd name="T51" fmla="*/ 159 h 310"/>
                <a:gd name="T52" fmla="*/ 23 w 250"/>
                <a:gd name="T53" fmla="*/ 174 h 310"/>
                <a:gd name="T54" fmla="*/ 3 w 250"/>
                <a:gd name="T55" fmla="*/ 210 h 310"/>
                <a:gd name="T56" fmla="*/ 0 w 250"/>
                <a:gd name="T57" fmla="*/ 233 h 310"/>
                <a:gd name="T58" fmla="*/ 6 w 250"/>
                <a:gd name="T59" fmla="*/ 259 h 310"/>
                <a:gd name="T60" fmla="*/ 20 w 250"/>
                <a:gd name="T61" fmla="*/ 284 h 310"/>
                <a:gd name="T62" fmla="*/ 32 w 250"/>
                <a:gd name="T63" fmla="*/ 296 h 310"/>
                <a:gd name="T64" fmla="*/ 60 w 250"/>
                <a:gd name="T65" fmla="*/ 310 h 310"/>
                <a:gd name="T66" fmla="*/ 77 w 250"/>
                <a:gd name="T67" fmla="*/ 310 h 310"/>
                <a:gd name="T68" fmla="*/ 120 w 250"/>
                <a:gd name="T69" fmla="*/ 304 h 310"/>
                <a:gd name="T70" fmla="*/ 159 w 250"/>
                <a:gd name="T71" fmla="*/ 279 h 310"/>
                <a:gd name="T72" fmla="*/ 171 w 250"/>
                <a:gd name="T73" fmla="*/ 247 h 310"/>
                <a:gd name="T74" fmla="*/ 139 w 250"/>
                <a:gd name="T75" fmla="*/ 267 h 310"/>
                <a:gd name="T76" fmla="*/ 103 w 250"/>
                <a:gd name="T77" fmla="*/ 273 h 310"/>
                <a:gd name="T78" fmla="*/ 94 w 250"/>
                <a:gd name="T79" fmla="*/ 273 h 310"/>
                <a:gd name="T80" fmla="*/ 74 w 250"/>
                <a:gd name="T81" fmla="*/ 267 h 310"/>
                <a:gd name="T82" fmla="*/ 68 w 250"/>
                <a:gd name="T83" fmla="*/ 259 h 310"/>
                <a:gd name="T84" fmla="*/ 57 w 250"/>
                <a:gd name="T85" fmla="*/ 242 h 310"/>
                <a:gd name="T86" fmla="*/ 54 w 250"/>
                <a:gd name="T87" fmla="*/ 222 h 310"/>
                <a:gd name="T88" fmla="*/ 54 w 250"/>
                <a:gd name="T89" fmla="*/ 210 h 310"/>
                <a:gd name="T90" fmla="*/ 63 w 250"/>
                <a:gd name="T91" fmla="*/ 193 h 310"/>
                <a:gd name="T92" fmla="*/ 68 w 250"/>
                <a:gd name="T93" fmla="*/ 185 h 310"/>
                <a:gd name="T94" fmla="*/ 108 w 250"/>
                <a:gd name="T95" fmla="*/ 162 h 310"/>
                <a:gd name="T96" fmla="*/ 154 w 250"/>
                <a:gd name="T97" fmla="*/ 148 h 310"/>
                <a:gd name="T98" fmla="*/ 176 w 250"/>
                <a:gd name="T99" fmla="*/ 242 h 310"/>
                <a:gd name="T100" fmla="*/ 176 w 250"/>
                <a:gd name="T101" fmla="*/ 262 h 310"/>
                <a:gd name="T102" fmla="*/ 179 w 250"/>
                <a:gd name="T103" fmla="*/ 282 h 310"/>
                <a:gd name="T104" fmla="*/ 182 w 250"/>
                <a:gd name="T105" fmla="*/ 293 h 310"/>
                <a:gd name="T106" fmla="*/ 199 w 250"/>
                <a:gd name="T107" fmla="*/ 310 h 310"/>
                <a:gd name="T108" fmla="*/ 250 w 250"/>
                <a:gd name="T109" fmla="*/ 290 h 310"/>
                <a:gd name="T110" fmla="*/ 233 w 250"/>
                <a:gd name="T111" fmla="*/ 279 h 31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50" h="310">
                  <a:moveTo>
                    <a:pt x="233" y="279"/>
                  </a:moveTo>
                  <a:lnTo>
                    <a:pt x="233" y="279"/>
                  </a:lnTo>
                  <a:lnTo>
                    <a:pt x="230" y="273"/>
                  </a:lnTo>
                  <a:lnTo>
                    <a:pt x="230" y="259"/>
                  </a:lnTo>
                  <a:lnTo>
                    <a:pt x="230" y="85"/>
                  </a:lnTo>
                  <a:lnTo>
                    <a:pt x="228" y="63"/>
                  </a:lnTo>
                  <a:lnTo>
                    <a:pt x="222" y="46"/>
                  </a:lnTo>
                  <a:lnTo>
                    <a:pt x="213" y="29"/>
                  </a:lnTo>
                  <a:lnTo>
                    <a:pt x="199" y="17"/>
                  </a:lnTo>
                  <a:lnTo>
                    <a:pt x="185" y="12"/>
                  </a:lnTo>
                  <a:lnTo>
                    <a:pt x="168" y="6"/>
                  </a:lnTo>
                  <a:lnTo>
                    <a:pt x="148" y="0"/>
                  </a:lnTo>
                  <a:lnTo>
                    <a:pt x="128" y="0"/>
                  </a:lnTo>
                  <a:lnTo>
                    <a:pt x="103" y="3"/>
                  </a:lnTo>
                  <a:lnTo>
                    <a:pt x="77" y="9"/>
                  </a:lnTo>
                  <a:lnTo>
                    <a:pt x="51" y="17"/>
                  </a:lnTo>
                  <a:lnTo>
                    <a:pt x="29" y="31"/>
                  </a:lnTo>
                  <a:lnTo>
                    <a:pt x="29" y="111"/>
                  </a:lnTo>
                  <a:lnTo>
                    <a:pt x="37" y="91"/>
                  </a:lnTo>
                  <a:lnTo>
                    <a:pt x="43" y="74"/>
                  </a:lnTo>
                  <a:lnTo>
                    <a:pt x="54" y="60"/>
                  </a:lnTo>
                  <a:lnTo>
                    <a:pt x="63" y="49"/>
                  </a:lnTo>
                  <a:lnTo>
                    <a:pt x="74" y="37"/>
                  </a:lnTo>
                  <a:lnTo>
                    <a:pt x="88" y="31"/>
                  </a:lnTo>
                  <a:lnTo>
                    <a:pt x="105" y="26"/>
                  </a:lnTo>
                  <a:lnTo>
                    <a:pt x="122" y="23"/>
                  </a:lnTo>
                  <a:lnTo>
                    <a:pt x="134" y="26"/>
                  </a:lnTo>
                  <a:lnTo>
                    <a:pt x="145" y="29"/>
                  </a:lnTo>
                  <a:lnTo>
                    <a:pt x="157" y="34"/>
                  </a:lnTo>
                  <a:lnTo>
                    <a:pt x="162" y="40"/>
                  </a:lnTo>
                  <a:lnTo>
                    <a:pt x="171" y="49"/>
                  </a:lnTo>
                  <a:lnTo>
                    <a:pt x="174" y="60"/>
                  </a:lnTo>
                  <a:lnTo>
                    <a:pt x="176" y="68"/>
                  </a:lnTo>
                  <a:lnTo>
                    <a:pt x="176" y="80"/>
                  </a:lnTo>
                  <a:lnTo>
                    <a:pt x="176" y="100"/>
                  </a:lnTo>
                  <a:lnTo>
                    <a:pt x="174" y="108"/>
                  </a:lnTo>
                  <a:lnTo>
                    <a:pt x="165" y="117"/>
                  </a:lnTo>
                  <a:lnTo>
                    <a:pt x="151" y="122"/>
                  </a:lnTo>
                  <a:lnTo>
                    <a:pt x="97" y="139"/>
                  </a:lnTo>
                  <a:lnTo>
                    <a:pt x="63" y="151"/>
                  </a:lnTo>
                  <a:lnTo>
                    <a:pt x="43" y="159"/>
                  </a:lnTo>
                  <a:lnTo>
                    <a:pt x="23" y="174"/>
                  </a:lnTo>
                  <a:lnTo>
                    <a:pt x="12" y="191"/>
                  </a:lnTo>
                  <a:lnTo>
                    <a:pt x="3" y="210"/>
                  </a:lnTo>
                  <a:lnTo>
                    <a:pt x="0" y="233"/>
                  </a:lnTo>
                  <a:lnTo>
                    <a:pt x="0" y="245"/>
                  </a:lnTo>
                  <a:lnTo>
                    <a:pt x="6" y="259"/>
                  </a:lnTo>
                  <a:lnTo>
                    <a:pt x="12" y="270"/>
                  </a:lnTo>
                  <a:lnTo>
                    <a:pt x="20" y="284"/>
                  </a:lnTo>
                  <a:lnTo>
                    <a:pt x="32" y="296"/>
                  </a:lnTo>
                  <a:lnTo>
                    <a:pt x="43" y="304"/>
                  </a:lnTo>
                  <a:lnTo>
                    <a:pt x="60" y="310"/>
                  </a:lnTo>
                  <a:lnTo>
                    <a:pt x="77" y="310"/>
                  </a:lnTo>
                  <a:lnTo>
                    <a:pt x="100" y="310"/>
                  </a:lnTo>
                  <a:lnTo>
                    <a:pt x="120" y="304"/>
                  </a:lnTo>
                  <a:lnTo>
                    <a:pt x="139" y="293"/>
                  </a:lnTo>
                  <a:lnTo>
                    <a:pt x="159" y="279"/>
                  </a:lnTo>
                  <a:lnTo>
                    <a:pt x="171" y="247"/>
                  </a:lnTo>
                  <a:lnTo>
                    <a:pt x="157" y="259"/>
                  </a:lnTo>
                  <a:lnTo>
                    <a:pt x="139" y="267"/>
                  </a:lnTo>
                  <a:lnTo>
                    <a:pt x="122" y="273"/>
                  </a:lnTo>
                  <a:lnTo>
                    <a:pt x="103" y="273"/>
                  </a:lnTo>
                  <a:lnTo>
                    <a:pt x="94" y="273"/>
                  </a:lnTo>
                  <a:lnTo>
                    <a:pt x="83" y="270"/>
                  </a:lnTo>
                  <a:lnTo>
                    <a:pt x="74" y="267"/>
                  </a:lnTo>
                  <a:lnTo>
                    <a:pt x="68" y="259"/>
                  </a:lnTo>
                  <a:lnTo>
                    <a:pt x="63" y="253"/>
                  </a:lnTo>
                  <a:lnTo>
                    <a:pt x="57" y="242"/>
                  </a:lnTo>
                  <a:lnTo>
                    <a:pt x="54" y="233"/>
                  </a:lnTo>
                  <a:lnTo>
                    <a:pt x="54" y="222"/>
                  </a:lnTo>
                  <a:lnTo>
                    <a:pt x="54" y="210"/>
                  </a:lnTo>
                  <a:lnTo>
                    <a:pt x="57" y="202"/>
                  </a:lnTo>
                  <a:lnTo>
                    <a:pt x="63" y="193"/>
                  </a:lnTo>
                  <a:lnTo>
                    <a:pt x="68" y="185"/>
                  </a:lnTo>
                  <a:lnTo>
                    <a:pt x="86" y="174"/>
                  </a:lnTo>
                  <a:lnTo>
                    <a:pt x="108" y="162"/>
                  </a:lnTo>
                  <a:lnTo>
                    <a:pt x="154" y="148"/>
                  </a:lnTo>
                  <a:lnTo>
                    <a:pt x="176" y="137"/>
                  </a:lnTo>
                  <a:lnTo>
                    <a:pt x="176" y="242"/>
                  </a:lnTo>
                  <a:lnTo>
                    <a:pt x="176" y="262"/>
                  </a:lnTo>
                  <a:lnTo>
                    <a:pt x="179" y="282"/>
                  </a:lnTo>
                  <a:lnTo>
                    <a:pt x="182" y="293"/>
                  </a:lnTo>
                  <a:lnTo>
                    <a:pt x="191" y="301"/>
                  </a:lnTo>
                  <a:lnTo>
                    <a:pt x="199" y="310"/>
                  </a:lnTo>
                  <a:lnTo>
                    <a:pt x="250" y="290"/>
                  </a:lnTo>
                  <a:lnTo>
                    <a:pt x="239" y="284"/>
                  </a:lnTo>
                  <a:lnTo>
                    <a:pt x="233" y="27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sz="1350"/>
            </a:p>
          </p:txBody>
        </p:sp>
        <p:sp>
          <p:nvSpPr>
            <p:cNvPr id="17" name="Freeform 1716"/>
            <p:cNvSpPr>
              <a:spLocks/>
            </p:cNvSpPr>
            <p:nvPr/>
          </p:nvSpPr>
          <p:spPr bwMode="auto">
            <a:xfrm>
              <a:off x="2871" y="2867"/>
              <a:ext cx="136" cy="169"/>
            </a:xfrm>
            <a:custGeom>
              <a:avLst/>
              <a:gdLst>
                <a:gd name="T0" fmla="*/ 31 w 136"/>
                <a:gd name="T1" fmla="*/ 11 h 170"/>
                <a:gd name="T2" fmla="*/ 31 w 136"/>
                <a:gd name="T3" fmla="*/ 116 h 170"/>
                <a:gd name="T4" fmla="*/ 31 w 136"/>
                <a:gd name="T5" fmla="*/ 116 h 170"/>
                <a:gd name="T6" fmla="*/ 34 w 136"/>
                <a:gd name="T7" fmla="*/ 131 h 170"/>
                <a:gd name="T8" fmla="*/ 40 w 136"/>
                <a:gd name="T9" fmla="*/ 142 h 170"/>
                <a:gd name="T10" fmla="*/ 46 w 136"/>
                <a:gd name="T11" fmla="*/ 150 h 170"/>
                <a:gd name="T12" fmla="*/ 51 w 136"/>
                <a:gd name="T13" fmla="*/ 153 h 170"/>
                <a:gd name="T14" fmla="*/ 63 w 136"/>
                <a:gd name="T15" fmla="*/ 156 h 170"/>
                <a:gd name="T16" fmla="*/ 74 w 136"/>
                <a:gd name="T17" fmla="*/ 159 h 170"/>
                <a:gd name="T18" fmla="*/ 74 w 136"/>
                <a:gd name="T19" fmla="*/ 159 h 170"/>
                <a:gd name="T20" fmla="*/ 85 w 136"/>
                <a:gd name="T21" fmla="*/ 159 h 170"/>
                <a:gd name="T22" fmla="*/ 94 w 136"/>
                <a:gd name="T23" fmla="*/ 156 h 170"/>
                <a:gd name="T24" fmla="*/ 102 w 136"/>
                <a:gd name="T25" fmla="*/ 150 h 170"/>
                <a:gd name="T26" fmla="*/ 108 w 136"/>
                <a:gd name="T27" fmla="*/ 145 h 170"/>
                <a:gd name="T28" fmla="*/ 111 w 136"/>
                <a:gd name="T29" fmla="*/ 139 h 170"/>
                <a:gd name="T30" fmla="*/ 114 w 136"/>
                <a:gd name="T31" fmla="*/ 131 h 170"/>
                <a:gd name="T32" fmla="*/ 117 w 136"/>
                <a:gd name="T33" fmla="*/ 116 h 170"/>
                <a:gd name="T34" fmla="*/ 117 w 136"/>
                <a:gd name="T35" fmla="*/ 11 h 170"/>
                <a:gd name="T36" fmla="*/ 117 w 136"/>
                <a:gd name="T37" fmla="*/ 11 h 170"/>
                <a:gd name="T38" fmla="*/ 114 w 136"/>
                <a:gd name="T39" fmla="*/ 3 h 170"/>
                <a:gd name="T40" fmla="*/ 108 w 136"/>
                <a:gd name="T41" fmla="*/ 0 h 170"/>
                <a:gd name="T42" fmla="*/ 136 w 136"/>
                <a:gd name="T43" fmla="*/ 0 h 170"/>
                <a:gd name="T44" fmla="*/ 136 w 136"/>
                <a:gd name="T45" fmla="*/ 0 h 170"/>
                <a:gd name="T46" fmla="*/ 131 w 136"/>
                <a:gd name="T47" fmla="*/ 3 h 170"/>
                <a:gd name="T48" fmla="*/ 131 w 136"/>
                <a:gd name="T49" fmla="*/ 11 h 170"/>
                <a:gd name="T50" fmla="*/ 128 w 136"/>
                <a:gd name="T51" fmla="*/ 114 h 170"/>
                <a:gd name="T52" fmla="*/ 128 w 136"/>
                <a:gd name="T53" fmla="*/ 114 h 170"/>
                <a:gd name="T54" fmla="*/ 128 w 136"/>
                <a:gd name="T55" fmla="*/ 128 h 170"/>
                <a:gd name="T56" fmla="*/ 125 w 136"/>
                <a:gd name="T57" fmla="*/ 139 h 170"/>
                <a:gd name="T58" fmla="*/ 119 w 136"/>
                <a:gd name="T59" fmla="*/ 150 h 170"/>
                <a:gd name="T60" fmla="*/ 111 w 136"/>
                <a:gd name="T61" fmla="*/ 156 h 170"/>
                <a:gd name="T62" fmla="*/ 102 w 136"/>
                <a:gd name="T63" fmla="*/ 162 h 170"/>
                <a:gd name="T64" fmla="*/ 94 w 136"/>
                <a:gd name="T65" fmla="*/ 167 h 170"/>
                <a:gd name="T66" fmla="*/ 71 w 136"/>
                <a:gd name="T67" fmla="*/ 170 h 170"/>
                <a:gd name="T68" fmla="*/ 71 w 136"/>
                <a:gd name="T69" fmla="*/ 170 h 170"/>
                <a:gd name="T70" fmla="*/ 51 w 136"/>
                <a:gd name="T71" fmla="*/ 167 h 170"/>
                <a:gd name="T72" fmla="*/ 40 w 136"/>
                <a:gd name="T73" fmla="*/ 165 h 170"/>
                <a:gd name="T74" fmla="*/ 31 w 136"/>
                <a:gd name="T75" fmla="*/ 159 h 170"/>
                <a:gd name="T76" fmla="*/ 20 w 136"/>
                <a:gd name="T77" fmla="*/ 150 h 170"/>
                <a:gd name="T78" fmla="*/ 14 w 136"/>
                <a:gd name="T79" fmla="*/ 142 h 170"/>
                <a:gd name="T80" fmla="*/ 9 w 136"/>
                <a:gd name="T81" fmla="*/ 128 h 170"/>
                <a:gd name="T82" fmla="*/ 9 w 136"/>
                <a:gd name="T83" fmla="*/ 114 h 170"/>
                <a:gd name="T84" fmla="*/ 9 w 136"/>
                <a:gd name="T85" fmla="*/ 11 h 170"/>
                <a:gd name="T86" fmla="*/ 9 w 136"/>
                <a:gd name="T87" fmla="*/ 11 h 170"/>
                <a:gd name="T88" fmla="*/ 6 w 136"/>
                <a:gd name="T89" fmla="*/ 3 h 170"/>
                <a:gd name="T90" fmla="*/ 0 w 136"/>
                <a:gd name="T91" fmla="*/ 0 h 170"/>
                <a:gd name="T92" fmla="*/ 40 w 136"/>
                <a:gd name="T93" fmla="*/ 0 h 170"/>
                <a:gd name="T94" fmla="*/ 40 w 136"/>
                <a:gd name="T95" fmla="*/ 0 h 170"/>
                <a:gd name="T96" fmla="*/ 34 w 136"/>
                <a:gd name="T97" fmla="*/ 3 h 170"/>
                <a:gd name="T98" fmla="*/ 31 w 136"/>
                <a:gd name="T99" fmla="*/ 11 h 170"/>
                <a:gd name="T100" fmla="*/ 31 w 136"/>
                <a:gd name="T101" fmla="*/ 11 h 17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36" h="170">
                  <a:moveTo>
                    <a:pt x="31" y="11"/>
                  </a:moveTo>
                  <a:lnTo>
                    <a:pt x="31" y="116"/>
                  </a:lnTo>
                  <a:lnTo>
                    <a:pt x="34" y="131"/>
                  </a:lnTo>
                  <a:lnTo>
                    <a:pt x="40" y="142"/>
                  </a:lnTo>
                  <a:lnTo>
                    <a:pt x="46" y="150"/>
                  </a:lnTo>
                  <a:lnTo>
                    <a:pt x="51" y="153"/>
                  </a:lnTo>
                  <a:lnTo>
                    <a:pt x="63" y="156"/>
                  </a:lnTo>
                  <a:lnTo>
                    <a:pt x="74" y="159"/>
                  </a:lnTo>
                  <a:lnTo>
                    <a:pt x="85" y="159"/>
                  </a:lnTo>
                  <a:lnTo>
                    <a:pt x="94" y="156"/>
                  </a:lnTo>
                  <a:lnTo>
                    <a:pt x="102" y="150"/>
                  </a:lnTo>
                  <a:lnTo>
                    <a:pt x="108" y="145"/>
                  </a:lnTo>
                  <a:lnTo>
                    <a:pt x="111" y="139"/>
                  </a:lnTo>
                  <a:lnTo>
                    <a:pt x="114" y="131"/>
                  </a:lnTo>
                  <a:lnTo>
                    <a:pt x="117" y="116"/>
                  </a:lnTo>
                  <a:lnTo>
                    <a:pt x="117" y="11"/>
                  </a:lnTo>
                  <a:lnTo>
                    <a:pt x="114" y="3"/>
                  </a:lnTo>
                  <a:lnTo>
                    <a:pt x="108" y="0"/>
                  </a:lnTo>
                  <a:lnTo>
                    <a:pt x="136" y="0"/>
                  </a:lnTo>
                  <a:lnTo>
                    <a:pt x="131" y="3"/>
                  </a:lnTo>
                  <a:lnTo>
                    <a:pt x="131" y="11"/>
                  </a:lnTo>
                  <a:lnTo>
                    <a:pt x="128" y="114"/>
                  </a:lnTo>
                  <a:lnTo>
                    <a:pt x="128" y="128"/>
                  </a:lnTo>
                  <a:lnTo>
                    <a:pt x="125" y="139"/>
                  </a:lnTo>
                  <a:lnTo>
                    <a:pt x="119" y="150"/>
                  </a:lnTo>
                  <a:lnTo>
                    <a:pt x="111" y="156"/>
                  </a:lnTo>
                  <a:lnTo>
                    <a:pt x="102" y="162"/>
                  </a:lnTo>
                  <a:lnTo>
                    <a:pt x="94" y="167"/>
                  </a:lnTo>
                  <a:lnTo>
                    <a:pt x="71" y="170"/>
                  </a:lnTo>
                  <a:lnTo>
                    <a:pt x="51" y="167"/>
                  </a:lnTo>
                  <a:lnTo>
                    <a:pt x="40" y="165"/>
                  </a:lnTo>
                  <a:lnTo>
                    <a:pt x="31" y="159"/>
                  </a:lnTo>
                  <a:lnTo>
                    <a:pt x="20" y="150"/>
                  </a:lnTo>
                  <a:lnTo>
                    <a:pt x="14" y="142"/>
                  </a:lnTo>
                  <a:lnTo>
                    <a:pt x="9" y="128"/>
                  </a:lnTo>
                  <a:lnTo>
                    <a:pt x="9" y="114"/>
                  </a:lnTo>
                  <a:lnTo>
                    <a:pt x="9" y="11"/>
                  </a:lnTo>
                  <a:lnTo>
                    <a:pt x="6" y="3"/>
                  </a:lnTo>
                  <a:lnTo>
                    <a:pt x="0" y="0"/>
                  </a:lnTo>
                  <a:lnTo>
                    <a:pt x="40" y="0"/>
                  </a:lnTo>
                  <a:lnTo>
                    <a:pt x="34" y="3"/>
                  </a:lnTo>
                  <a:lnTo>
                    <a:pt x="31" y="1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sz="1350"/>
            </a:p>
          </p:txBody>
        </p:sp>
        <p:sp>
          <p:nvSpPr>
            <p:cNvPr id="18" name="Freeform 1717"/>
            <p:cNvSpPr>
              <a:spLocks/>
            </p:cNvSpPr>
            <p:nvPr/>
          </p:nvSpPr>
          <p:spPr bwMode="auto">
            <a:xfrm>
              <a:off x="3022" y="2867"/>
              <a:ext cx="152" cy="172"/>
            </a:xfrm>
            <a:custGeom>
              <a:avLst/>
              <a:gdLst>
                <a:gd name="T0" fmla="*/ 133 w 153"/>
                <a:gd name="T1" fmla="*/ 11 h 173"/>
                <a:gd name="T2" fmla="*/ 133 w 153"/>
                <a:gd name="T3" fmla="*/ 11 h 173"/>
                <a:gd name="T4" fmla="*/ 133 w 153"/>
                <a:gd name="T5" fmla="*/ 3 h 173"/>
                <a:gd name="T6" fmla="*/ 127 w 153"/>
                <a:gd name="T7" fmla="*/ 0 h 173"/>
                <a:gd name="T8" fmla="*/ 153 w 153"/>
                <a:gd name="T9" fmla="*/ 0 h 173"/>
                <a:gd name="T10" fmla="*/ 153 w 153"/>
                <a:gd name="T11" fmla="*/ 0 h 173"/>
                <a:gd name="T12" fmla="*/ 147 w 153"/>
                <a:gd name="T13" fmla="*/ 3 h 173"/>
                <a:gd name="T14" fmla="*/ 147 w 153"/>
                <a:gd name="T15" fmla="*/ 11 h 173"/>
                <a:gd name="T16" fmla="*/ 147 w 153"/>
                <a:gd name="T17" fmla="*/ 173 h 173"/>
                <a:gd name="T18" fmla="*/ 147 w 153"/>
                <a:gd name="T19" fmla="*/ 173 h 173"/>
                <a:gd name="T20" fmla="*/ 88 w 153"/>
                <a:gd name="T21" fmla="*/ 99 h 173"/>
                <a:gd name="T22" fmla="*/ 28 w 153"/>
                <a:gd name="T23" fmla="*/ 25 h 173"/>
                <a:gd name="T24" fmla="*/ 28 w 153"/>
                <a:gd name="T25" fmla="*/ 156 h 173"/>
                <a:gd name="T26" fmla="*/ 28 w 153"/>
                <a:gd name="T27" fmla="*/ 156 h 173"/>
                <a:gd name="T28" fmla="*/ 31 w 153"/>
                <a:gd name="T29" fmla="*/ 165 h 173"/>
                <a:gd name="T30" fmla="*/ 34 w 153"/>
                <a:gd name="T31" fmla="*/ 167 h 173"/>
                <a:gd name="T32" fmla="*/ 8 w 153"/>
                <a:gd name="T33" fmla="*/ 167 h 173"/>
                <a:gd name="T34" fmla="*/ 8 w 153"/>
                <a:gd name="T35" fmla="*/ 167 h 173"/>
                <a:gd name="T36" fmla="*/ 14 w 153"/>
                <a:gd name="T37" fmla="*/ 165 h 173"/>
                <a:gd name="T38" fmla="*/ 14 w 153"/>
                <a:gd name="T39" fmla="*/ 156 h 173"/>
                <a:gd name="T40" fmla="*/ 14 w 153"/>
                <a:gd name="T41" fmla="*/ 20 h 173"/>
                <a:gd name="T42" fmla="*/ 14 w 153"/>
                <a:gd name="T43" fmla="*/ 20 h 173"/>
                <a:gd name="T44" fmla="*/ 14 w 153"/>
                <a:gd name="T45" fmla="*/ 14 h 173"/>
                <a:gd name="T46" fmla="*/ 11 w 153"/>
                <a:gd name="T47" fmla="*/ 8 h 173"/>
                <a:gd name="T48" fmla="*/ 11 w 153"/>
                <a:gd name="T49" fmla="*/ 8 h 173"/>
                <a:gd name="T50" fmla="*/ 8 w 153"/>
                <a:gd name="T51" fmla="*/ 3 h 173"/>
                <a:gd name="T52" fmla="*/ 0 w 153"/>
                <a:gd name="T53" fmla="*/ 0 h 173"/>
                <a:gd name="T54" fmla="*/ 37 w 153"/>
                <a:gd name="T55" fmla="*/ 0 h 173"/>
                <a:gd name="T56" fmla="*/ 133 w 153"/>
                <a:gd name="T57" fmla="*/ 119 h 173"/>
                <a:gd name="T58" fmla="*/ 133 w 153"/>
                <a:gd name="T59" fmla="*/ 11 h 173"/>
                <a:gd name="T60" fmla="*/ 133 w 153"/>
                <a:gd name="T61" fmla="*/ 11 h 17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3" h="173">
                  <a:moveTo>
                    <a:pt x="133" y="11"/>
                  </a:moveTo>
                  <a:lnTo>
                    <a:pt x="133" y="11"/>
                  </a:lnTo>
                  <a:lnTo>
                    <a:pt x="133" y="3"/>
                  </a:lnTo>
                  <a:lnTo>
                    <a:pt x="127" y="0"/>
                  </a:lnTo>
                  <a:lnTo>
                    <a:pt x="153" y="0"/>
                  </a:lnTo>
                  <a:lnTo>
                    <a:pt x="147" y="3"/>
                  </a:lnTo>
                  <a:lnTo>
                    <a:pt x="147" y="11"/>
                  </a:lnTo>
                  <a:lnTo>
                    <a:pt x="147" y="173"/>
                  </a:lnTo>
                  <a:lnTo>
                    <a:pt x="88" y="99"/>
                  </a:lnTo>
                  <a:lnTo>
                    <a:pt x="28" y="25"/>
                  </a:lnTo>
                  <a:lnTo>
                    <a:pt x="28" y="156"/>
                  </a:lnTo>
                  <a:lnTo>
                    <a:pt x="31" y="165"/>
                  </a:lnTo>
                  <a:lnTo>
                    <a:pt x="34" y="167"/>
                  </a:lnTo>
                  <a:lnTo>
                    <a:pt x="8" y="167"/>
                  </a:lnTo>
                  <a:lnTo>
                    <a:pt x="14" y="165"/>
                  </a:lnTo>
                  <a:lnTo>
                    <a:pt x="14" y="156"/>
                  </a:lnTo>
                  <a:lnTo>
                    <a:pt x="14" y="20"/>
                  </a:lnTo>
                  <a:lnTo>
                    <a:pt x="14" y="14"/>
                  </a:lnTo>
                  <a:lnTo>
                    <a:pt x="11" y="8"/>
                  </a:lnTo>
                  <a:lnTo>
                    <a:pt x="8" y="3"/>
                  </a:lnTo>
                  <a:lnTo>
                    <a:pt x="0" y="0"/>
                  </a:lnTo>
                  <a:lnTo>
                    <a:pt x="37" y="0"/>
                  </a:lnTo>
                  <a:lnTo>
                    <a:pt x="133" y="119"/>
                  </a:lnTo>
                  <a:lnTo>
                    <a:pt x="133" y="1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sz="1350"/>
            </a:p>
          </p:txBody>
        </p:sp>
        <p:sp>
          <p:nvSpPr>
            <p:cNvPr id="19" name="Freeform 1718"/>
            <p:cNvSpPr>
              <a:spLocks/>
            </p:cNvSpPr>
            <p:nvPr/>
          </p:nvSpPr>
          <p:spPr bwMode="auto">
            <a:xfrm>
              <a:off x="3201" y="2867"/>
              <a:ext cx="38" cy="167"/>
            </a:xfrm>
            <a:custGeom>
              <a:avLst/>
              <a:gdLst>
                <a:gd name="T0" fmla="*/ 37 w 37"/>
                <a:gd name="T1" fmla="*/ 0 h 167"/>
                <a:gd name="T2" fmla="*/ 37 w 37"/>
                <a:gd name="T3" fmla="*/ 0 h 167"/>
                <a:gd name="T4" fmla="*/ 31 w 37"/>
                <a:gd name="T5" fmla="*/ 3 h 167"/>
                <a:gd name="T6" fmla="*/ 28 w 37"/>
                <a:gd name="T7" fmla="*/ 11 h 167"/>
                <a:gd name="T8" fmla="*/ 28 w 37"/>
                <a:gd name="T9" fmla="*/ 156 h 167"/>
                <a:gd name="T10" fmla="*/ 28 w 37"/>
                <a:gd name="T11" fmla="*/ 156 h 167"/>
                <a:gd name="T12" fmla="*/ 31 w 37"/>
                <a:gd name="T13" fmla="*/ 165 h 167"/>
                <a:gd name="T14" fmla="*/ 37 w 37"/>
                <a:gd name="T15" fmla="*/ 167 h 167"/>
                <a:gd name="T16" fmla="*/ 0 w 37"/>
                <a:gd name="T17" fmla="*/ 167 h 167"/>
                <a:gd name="T18" fmla="*/ 0 w 37"/>
                <a:gd name="T19" fmla="*/ 167 h 167"/>
                <a:gd name="T20" fmla="*/ 2 w 37"/>
                <a:gd name="T21" fmla="*/ 165 h 167"/>
                <a:gd name="T22" fmla="*/ 5 w 37"/>
                <a:gd name="T23" fmla="*/ 156 h 167"/>
                <a:gd name="T24" fmla="*/ 5 w 37"/>
                <a:gd name="T25" fmla="*/ 11 h 167"/>
                <a:gd name="T26" fmla="*/ 5 w 37"/>
                <a:gd name="T27" fmla="*/ 11 h 167"/>
                <a:gd name="T28" fmla="*/ 2 w 37"/>
                <a:gd name="T29" fmla="*/ 3 h 167"/>
                <a:gd name="T30" fmla="*/ 0 w 37"/>
                <a:gd name="T31" fmla="*/ 0 h 167"/>
                <a:gd name="T32" fmla="*/ 37 w 37"/>
                <a:gd name="T33" fmla="*/ 0 h 167"/>
                <a:gd name="T34" fmla="*/ 37 w 37"/>
                <a:gd name="T35" fmla="*/ 0 h 16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7" h="167">
                  <a:moveTo>
                    <a:pt x="37" y="0"/>
                  </a:moveTo>
                  <a:lnTo>
                    <a:pt x="37" y="0"/>
                  </a:lnTo>
                  <a:lnTo>
                    <a:pt x="31" y="3"/>
                  </a:lnTo>
                  <a:lnTo>
                    <a:pt x="28" y="11"/>
                  </a:lnTo>
                  <a:lnTo>
                    <a:pt x="28" y="156"/>
                  </a:lnTo>
                  <a:lnTo>
                    <a:pt x="31" y="165"/>
                  </a:lnTo>
                  <a:lnTo>
                    <a:pt x="37" y="167"/>
                  </a:lnTo>
                  <a:lnTo>
                    <a:pt x="0" y="167"/>
                  </a:lnTo>
                  <a:lnTo>
                    <a:pt x="2" y="165"/>
                  </a:lnTo>
                  <a:lnTo>
                    <a:pt x="5" y="156"/>
                  </a:lnTo>
                  <a:lnTo>
                    <a:pt x="5" y="11"/>
                  </a:lnTo>
                  <a:lnTo>
                    <a:pt x="2" y="3"/>
                  </a:lnTo>
                  <a:lnTo>
                    <a:pt x="0" y="0"/>
                  </a:lnTo>
                  <a:lnTo>
                    <a:pt x="37"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sz="1350"/>
            </a:p>
          </p:txBody>
        </p:sp>
        <p:sp>
          <p:nvSpPr>
            <p:cNvPr id="20" name="Freeform 1719"/>
            <p:cNvSpPr>
              <a:spLocks/>
            </p:cNvSpPr>
            <p:nvPr/>
          </p:nvSpPr>
          <p:spPr bwMode="auto">
            <a:xfrm>
              <a:off x="3250" y="2867"/>
              <a:ext cx="152" cy="172"/>
            </a:xfrm>
            <a:custGeom>
              <a:avLst/>
              <a:gdLst>
                <a:gd name="T0" fmla="*/ 131 w 153"/>
                <a:gd name="T1" fmla="*/ 11 h 173"/>
                <a:gd name="T2" fmla="*/ 131 w 153"/>
                <a:gd name="T3" fmla="*/ 11 h 173"/>
                <a:gd name="T4" fmla="*/ 131 w 153"/>
                <a:gd name="T5" fmla="*/ 3 h 173"/>
                <a:gd name="T6" fmla="*/ 125 w 153"/>
                <a:gd name="T7" fmla="*/ 0 h 173"/>
                <a:gd name="T8" fmla="*/ 153 w 153"/>
                <a:gd name="T9" fmla="*/ 0 h 173"/>
                <a:gd name="T10" fmla="*/ 153 w 153"/>
                <a:gd name="T11" fmla="*/ 0 h 173"/>
                <a:gd name="T12" fmla="*/ 148 w 153"/>
                <a:gd name="T13" fmla="*/ 6 h 173"/>
                <a:gd name="T14" fmla="*/ 142 w 153"/>
                <a:gd name="T15" fmla="*/ 11 h 173"/>
                <a:gd name="T16" fmla="*/ 142 w 153"/>
                <a:gd name="T17" fmla="*/ 11 h 173"/>
                <a:gd name="T18" fmla="*/ 82 w 153"/>
                <a:gd name="T19" fmla="*/ 173 h 173"/>
                <a:gd name="T20" fmla="*/ 82 w 153"/>
                <a:gd name="T21" fmla="*/ 173 h 173"/>
                <a:gd name="T22" fmla="*/ 14 w 153"/>
                <a:gd name="T23" fmla="*/ 11 h 173"/>
                <a:gd name="T24" fmla="*/ 14 w 153"/>
                <a:gd name="T25" fmla="*/ 11 h 173"/>
                <a:gd name="T26" fmla="*/ 8 w 153"/>
                <a:gd name="T27" fmla="*/ 6 h 173"/>
                <a:gd name="T28" fmla="*/ 0 w 153"/>
                <a:gd name="T29" fmla="*/ 0 h 173"/>
                <a:gd name="T30" fmla="*/ 45 w 153"/>
                <a:gd name="T31" fmla="*/ 0 h 173"/>
                <a:gd name="T32" fmla="*/ 45 w 153"/>
                <a:gd name="T33" fmla="*/ 0 h 173"/>
                <a:gd name="T34" fmla="*/ 43 w 153"/>
                <a:gd name="T35" fmla="*/ 3 h 173"/>
                <a:gd name="T36" fmla="*/ 40 w 153"/>
                <a:gd name="T37" fmla="*/ 6 h 173"/>
                <a:gd name="T38" fmla="*/ 43 w 153"/>
                <a:gd name="T39" fmla="*/ 14 h 173"/>
                <a:gd name="T40" fmla="*/ 43 w 153"/>
                <a:gd name="T41" fmla="*/ 14 h 173"/>
                <a:gd name="T42" fmla="*/ 85 w 153"/>
                <a:gd name="T43" fmla="*/ 128 h 173"/>
                <a:gd name="T44" fmla="*/ 85 w 153"/>
                <a:gd name="T45" fmla="*/ 128 h 173"/>
                <a:gd name="T46" fmla="*/ 131 w 153"/>
                <a:gd name="T47" fmla="*/ 11 h 173"/>
                <a:gd name="T48" fmla="*/ 131 w 153"/>
                <a:gd name="T49" fmla="*/ 11 h 17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53" h="173">
                  <a:moveTo>
                    <a:pt x="131" y="11"/>
                  </a:moveTo>
                  <a:lnTo>
                    <a:pt x="131" y="11"/>
                  </a:lnTo>
                  <a:lnTo>
                    <a:pt x="131" y="3"/>
                  </a:lnTo>
                  <a:lnTo>
                    <a:pt x="125" y="0"/>
                  </a:lnTo>
                  <a:lnTo>
                    <a:pt x="153" y="0"/>
                  </a:lnTo>
                  <a:lnTo>
                    <a:pt x="148" y="6"/>
                  </a:lnTo>
                  <a:lnTo>
                    <a:pt x="142" y="11"/>
                  </a:lnTo>
                  <a:lnTo>
                    <a:pt x="82" y="173"/>
                  </a:lnTo>
                  <a:lnTo>
                    <a:pt x="14" y="11"/>
                  </a:lnTo>
                  <a:lnTo>
                    <a:pt x="8" y="6"/>
                  </a:lnTo>
                  <a:lnTo>
                    <a:pt x="0" y="0"/>
                  </a:lnTo>
                  <a:lnTo>
                    <a:pt x="45" y="0"/>
                  </a:lnTo>
                  <a:lnTo>
                    <a:pt x="43" y="3"/>
                  </a:lnTo>
                  <a:lnTo>
                    <a:pt x="40" y="6"/>
                  </a:lnTo>
                  <a:lnTo>
                    <a:pt x="43" y="14"/>
                  </a:lnTo>
                  <a:lnTo>
                    <a:pt x="85" y="128"/>
                  </a:lnTo>
                  <a:lnTo>
                    <a:pt x="131" y="1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sz="1350"/>
            </a:p>
          </p:txBody>
        </p:sp>
        <p:sp>
          <p:nvSpPr>
            <p:cNvPr id="21" name="Freeform 1720"/>
            <p:cNvSpPr>
              <a:spLocks/>
            </p:cNvSpPr>
            <p:nvPr/>
          </p:nvSpPr>
          <p:spPr bwMode="auto">
            <a:xfrm>
              <a:off x="3411" y="2867"/>
              <a:ext cx="104" cy="167"/>
            </a:xfrm>
            <a:custGeom>
              <a:avLst/>
              <a:gdLst>
                <a:gd name="T0" fmla="*/ 94 w 105"/>
                <a:gd name="T1" fmla="*/ 23 h 167"/>
                <a:gd name="T2" fmla="*/ 94 w 105"/>
                <a:gd name="T3" fmla="*/ 23 h 167"/>
                <a:gd name="T4" fmla="*/ 85 w 105"/>
                <a:gd name="T5" fmla="*/ 14 h 167"/>
                <a:gd name="T6" fmla="*/ 74 w 105"/>
                <a:gd name="T7" fmla="*/ 11 h 167"/>
                <a:gd name="T8" fmla="*/ 74 w 105"/>
                <a:gd name="T9" fmla="*/ 11 h 167"/>
                <a:gd name="T10" fmla="*/ 31 w 105"/>
                <a:gd name="T11" fmla="*/ 11 h 167"/>
                <a:gd name="T12" fmla="*/ 31 w 105"/>
                <a:gd name="T13" fmla="*/ 68 h 167"/>
                <a:gd name="T14" fmla="*/ 71 w 105"/>
                <a:gd name="T15" fmla="*/ 68 h 167"/>
                <a:gd name="T16" fmla="*/ 71 w 105"/>
                <a:gd name="T17" fmla="*/ 68 h 167"/>
                <a:gd name="T18" fmla="*/ 76 w 105"/>
                <a:gd name="T19" fmla="*/ 65 h 167"/>
                <a:gd name="T20" fmla="*/ 79 w 105"/>
                <a:gd name="T21" fmla="*/ 62 h 167"/>
                <a:gd name="T22" fmla="*/ 79 w 105"/>
                <a:gd name="T23" fmla="*/ 88 h 167"/>
                <a:gd name="T24" fmla="*/ 79 w 105"/>
                <a:gd name="T25" fmla="*/ 88 h 167"/>
                <a:gd name="T26" fmla="*/ 76 w 105"/>
                <a:gd name="T27" fmla="*/ 82 h 167"/>
                <a:gd name="T28" fmla="*/ 71 w 105"/>
                <a:gd name="T29" fmla="*/ 82 h 167"/>
                <a:gd name="T30" fmla="*/ 31 w 105"/>
                <a:gd name="T31" fmla="*/ 82 h 167"/>
                <a:gd name="T32" fmla="*/ 31 w 105"/>
                <a:gd name="T33" fmla="*/ 153 h 167"/>
                <a:gd name="T34" fmla="*/ 31 w 105"/>
                <a:gd name="T35" fmla="*/ 153 h 167"/>
                <a:gd name="T36" fmla="*/ 59 w 105"/>
                <a:gd name="T37" fmla="*/ 156 h 167"/>
                <a:gd name="T38" fmla="*/ 59 w 105"/>
                <a:gd name="T39" fmla="*/ 156 h 167"/>
                <a:gd name="T40" fmla="*/ 76 w 105"/>
                <a:gd name="T41" fmla="*/ 156 h 167"/>
                <a:gd name="T42" fmla="*/ 88 w 105"/>
                <a:gd name="T43" fmla="*/ 153 h 167"/>
                <a:gd name="T44" fmla="*/ 96 w 105"/>
                <a:gd name="T45" fmla="*/ 148 h 167"/>
                <a:gd name="T46" fmla="*/ 105 w 105"/>
                <a:gd name="T47" fmla="*/ 139 h 167"/>
                <a:gd name="T48" fmla="*/ 99 w 105"/>
                <a:gd name="T49" fmla="*/ 167 h 167"/>
                <a:gd name="T50" fmla="*/ 0 w 105"/>
                <a:gd name="T51" fmla="*/ 167 h 167"/>
                <a:gd name="T52" fmla="*/ 0 w 105"/>
                <a:gd name="T53" fmla="*/ 167 h 167"/>
                <a:gd name="T54" fmla="*/ 5 w 105"/>
                <a:gd name="T55" fmla="*/ 165 h 167"/>
                <a:gd name="T56" fmla="*/ 8 w 105"/>
                <a:gd name="T57" fmla="*/ 156 h 167"/>
                <a:gd name="T58" fmla="*/ 8 w 105"/>
                <a:gd name="T59" fmla="*/ 11 h 167"/>
                <a:gd name="T60" fmla="*/ 8 w 105"/>
                <a:gd name="T61" fmla="*/ 11 h 167"/>
                <a:gd name="T62" fmla="*/ 5 w 105"/>
                <a:gd name="T63" fmla="*/ 3 h 167"/>
                <a:gd name="T64" fmla="*/ 0 w 105"/>
                <a:gd name="T65" fmla="*/ 0 h 167"/>
                <a:gd name="T66" fmla="*/ 94 w 105"/>
                <a:gd name="T67" fmla="*/ 0 h 167"/>
                <a:gd name="T68" fmla="*/ 94 w 105"/>
                <a:gd name="T69" fmla="*/ 23 h 167"/>
                <a:gd name="T70" fmla="*/ 94 w 105"/>
                <a:gd name="T71" fmla="*/ 23 h 16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5" h="167">
                  <a:moveTo>
                    <a:pt x="94" y="23"/>
                  </a:moveTo>
                  <a:lnTo>
                    <a:pt x="94" y="23"/>
                  </a:lnTo>
                  <a:lnTo>
                    <a:pt x="85" y="14"/>
                  </a:lnTo>
                  <a:lnTo>
                    <a:pt x="74" y="11"/>
                  </a:lnTo>
                  <a:lnTo>
                    <a:pt x="31" y="11"/>
                  </a:lnTo>
                  <a:lnTo>
                    <a:pt x="31" y="68"/>
                  </a:lnTo>
                  <a:lnTo>
                    <a:pt x="71" y="68"/>
                  </a:lnTo>
                  <a:lnTo>
                    <a:pt x="76" y="65"/>
                  </a:lnTo>
                  <a:lnTo>
                    <a:pt x="79" y="62"/>
                  </a:lnTo>
                  <a:lnTo>
                    <a:pt x="79" y="88"/>
                  </a:lnTo>
                  <a:lnTo>
                    <a:pt x="76" y="82"/>
                  </a:lnTo>
                  <a:lnTo>
                    <a:pt x="71" y="82"/>
                  </a:lnTo>
                  <a:lnTo>
                    <a:pt x="31" y="82"/>
                  </a:lnTo>
                  <a:lnTo>
                    <a:pt x="31" y="153"/>
                  </a:lnTo>
                  <a:lnTo>
                    <a:pt x="59" y="156"/>
                  </a:lnTo>
                  <a:lnTo>
                    <a:pt x="76" y="156"/>
                  </a:lnTo>
                  <a:lnTo>
                    <a:pt x="88" y="153"/>
                  </a:lnTo>
                  <a:lnTo>
                    <a:pt x="96" y="148"/>
                  </a:lnTo>
                  <a:lnTo>
                    <a:pt x="105" y="139"/>
                  </a:lnTo>
                  <a:lnTo>
                    <a:pt x="99" y="167"/>
                  </a:lnTo>
                  <a:lnTo>
                    <a:pt x="0" y="167"/>
                  </a:lnTo>
                  <a:lnTo>
                    <a:pt x="5" y="165"/>
                  </a:lnTo>
                  <a:lnTo>
                    <a:pt x="8" y="156"/>
                  </a:lnTo>
                  <a:lnTo>
                    <a:pt x="8" y="11"/>
                  </a:lnTo>
                  <a:lnTo>
                    <a:pt x="5" y="3"/>
                  </a:lnTo>
                  <a:lnTo>
                    <a:pt x="0" y="0"/>
                  </a:lnTo>
                  <a:lnTo>
                    <a:pt x="94" y="0"/>
                  </a:lnTo>
                  <a:lnTo>
                    <a:pt x="94" y="2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sz="1350"/>
            </a:p>
          </p:txBody>
        </p:sp>
        <p:sp>
          <p:nvSpPr>
            <p:cNvPr id="22" name="Freeform 1721"/>
            <p:cNvSpPr>
              <a:spLocks noEditPoints="1"/>
            </p:cNvSpPr>
            <p:nvPr/>
          </p:nvSpPr>
          <p:spPr bwMode="auto">
            <a:xfrm>
              <a:off x="3527" y="2867"/>
              <a:ext cx="146" cy="167"/>
            </a:xfrm>
            <a:custGeom>
              <a:avLst/>
              <a:gdLst>
                <a:gd name="T0" fmla="*/ 68 w 145"/>
                <a:gd name="T1" fmla="*/ 82 h 167"/>
                <a:gd name="T2" fmla="*/ 85 w 145"/>
                <a:gd name="T3" fmla="*/ 91 h 167"/>
                <a:gd name="T4" fmla="*/ 94 w 145"/>
                <a:gd name="T5" fmla="*/ 102 h 167"/>
                <a:gd name="T6" fmla="*/ 120 w 145"/>
                <a:gd name="T7" fmla="*/ 145 h 167"/>
                <a:gd name="T8" fmla="*/ 131 w 145"/>
                <a:gd name="T9" fmla="*/ 159 h 167"/>
                <a:gd name="T10" fmla="*/ 145 w 145"/>
                <a:gd name="T11" fmla="*/ 167 h 167"/>
                <a:gd name="T12" fmla="*/ 120 w 145"/>
                <a:gd name="T13" fmla="*/ 167 h 167"/>
                <a:gd name="T14" fmla="*/ 108 w 145"/>
                <a:gd name="T15" fmla="*/ 165 h 167"/>
                <a:gd name="T16" fmla="*/ 100 w 145"/>
                <a:gd name="T17" fmla="*/ 156 h 167"/>
                <a:gd name="T18" fmla="*/ 71 w 145"/>
                <a:gd name="T19" fmla="*/ 111 h 167"/>
                <a:gd name="T20" fmla="*/ 54 w 145"/>
                <a:gd name="T21" fmla="*/ 91 h 167"/>
                <a:gd name="T22" fmla="*/ 46 w 145"/>
                <a:gd name="T23" fmla="*/ 91 h 167"/>
                <a:gd name="T24" fmla="*/ 32 w 145"/>
                <a:gd name="T25" fmla="*/ 156 h 167"/>
                <a:gd name="T26" fmla="*/ 34 w 145"/>
                <a:gd name="T27" fmla="*/ 165 h 167"/>
                <a:gd name="T28" fmla="*/ 0 w 145"/>
                <a:gd name="T29" fmla="*/ 167 h 167"/>
                <a:gd name="T30" fmla="*/ 6 w 145"/>
                <a:gd name="T31" fmla="*/ 165 h 167"/>
                <a:gd name="T32" fmla="*/ 9 w 145"/>
                <a:gd name="T33" fmla="*/ 11 h 167"/>
                <a:gd name="T34" fmla="*/ 6 w 145"/>
                <a:gd name="T35" fmla="*/ 3 h 167"/>
                <a:gd name="T36" fmla="*/ 49 w 145"/>
                <a:gd name="T37" fmla="*/ 0 h 167"/>
                <a:gd name="T38" fmla="*/ 66 w 145"/>
                <a:gd name="T39" fmla="*/ 0 h 167"/>
                <a:gd name="T40" fmla="*/ 88 w 145"/>
                <a:gd name="T41" fmla="*/ 8 h 167"/>
                <a:gd name="T42" fmla="*/ 103 w 145"/>
                <a:gd name="T43" fmla="*/ 20 h 167"/>
                <a:gd name="T44" fmla="*/ 108 w 145"/>
                <a:gd name="T45" fmla="*/ 40 h 167"/>
                <a:gd name="T46" fmla="*/ 108 w 145"/>
                <a:gd name="T47" fmla="*/ 51 h 167"/>
                <a:gd name="T48" fmla="*/ 100 w 145"/>
                <a:gd name="T49" fmla="*/ 65 h 167"/>
                <a:gd name="T50" fmla="*/ 83 w 145"/>
                <a:gd name="T51" fmla="*/ 79 h 167"/>
                <a:gd name="T52" fmla="*/ 68 w 145"/>
                <a:gd name="T53" fmla="*/ 82 h 167"/>
                <a:gd name="T54" fmla="*/ 32 w 145"/>
                <a:gd name="T55" fmla="*/ 77 h 167"/>
                <a:gd name="T56" fmla="*/ 46 w 145"/>
                <a:gd name="T57" fmla="*/ 77 h 167"/>
                <a:gd name="T58" fmla="*/ 60 w 145"/>
                <a:gd name="T59" fmla="*/ 77 h 167"/>
                <a:gd name="T60" fmla="*/ 77 w 145"/>
                <a:gd name="T61" fmla="*/ 65 h 167"/>
                <a:gd name="T62" fmla="*/ 83 w 145"/>
                <a:gd name="T63" fmla="*/ 51 h 167"/>
                <a:gd name="T64" fmla="*/ 83 w 145"/>
                <a:gd name="T65" fmla="*/ 42 h 167"/>
                <a:gd name="T66" fmla="*/ 77 w 145"/>
                <a:gd name="T67" fmla="*/ 20 h 167"/>
                <a:gd name="T68" fmla="*/ 60 w 145"/>
                <a:gd name="T69" fmla="*/ 11 h 167"/>
                <a:gd name="T70" fmla="*/ 49 w 145"/>
                <a:gd name="T71" fmla="*/ 8 h 167"/>
                <a:gd name="T72" fmla="*/ 32 w 145"/>
                <a:gd name="T73" fmla="*/ 11 h 16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45" h="167">
                  <a:moveTo>
                    <a:pt x="68" y="82"/>
                  </a:moveTo>
                  <a:lnTo>
                    <a:pt x="68" y="82"/>
                  </a:lnTo>
                  <a:lnTo>
                    <a:pt x="77" y="85"/>
                  </a:lnTo>
                  <a:lnTo>
                    <a:pt x="85" y="91"/>
                  </a:lnTo>
                  <a:lnTo>
                    <a:pt x="94" y="102"/>
                  </a:lnTo>
                  <a:lnTo>
                    <a:pt x="108" y="125"/>
                  </a:lnTo>
                  <a:lnTo>
                    <a:pt x="120" y="145"/>
                  </a:lnTo>
                  <a:lnTo>
                    <a:pt x="131" y="159"/>
                  </a:lnTo>
                  <a:lnTo>
                    <a:pt x="139" y="165"/>
                  </a:lnTo>
                  <a:lnTo>
                    <a:pt x="145" y="167"/>
                  </a:lnTo>
                  <a:lnTo>
                    <a:pt x="120" y="167"/>
                  </a:lnTo>
                  <a:lnTo>
                    <a:pt x="114" y="167"/>
                  </a:lnTo>
                  <a:lnTo>
                    <a:pt x="108" y="165"/>
                  </a:lnTo>
                  <a:lnTo>
                    <a:pt x="100" y="156"/>
                  </a:lnTo>
                  <a:lnTo>
                    <a:pt x="71" y="111"/>
                  </a:lnTo>
                  <a:lnTo>
                    <a:pt x="60" y="96"/>
                  </a:lnTo>
                  <a:lnTo>
                    <a:pt x="54" y="91"/>
                  </a:lnTo>
                  <a:lnTo>
                    <a:pt x="46" y="91"/>
                  </a:lnTo>
                  <a:lnTo>
                    <a:pt x="32" y="91"/>
                  </a:lnTo>
                  <a:lnTo>
                    <a:pt x="32" y="156"/>
                  </a:lnTo>
                  <a:lnTo>
                    <a:pt x="34" y="165"/>
                  </a:lnTo>
                  <a:lnTo>
                    <a:pt x="37" y="167"/>
                  </a:lnTo>
                  <a:lnTo>
                    <a:pt x="0" y="167"/>
                  </a:lnTo>
                  <a:lnTo>
                    <a:pt x="6" y="165"/>
                  </a:lnTo>
                  <a:lnTo>
                    <a:pt x="9" y="156"/>
                  </a:lnTo>
                  <a:lnTo>
                    <a:pt x="9" y="11"/>
                  </a:lnTo>
                  <a:lnTo>
                    <a:pt x="6" y="3"/>
                  </a:lnTo>
                  <a:lnTo>
                    <a:pt x="0" y="0"/>
                  </a:lnTo>
                  <a:lnTo>
                    <a:pt x="49" y="0"/>
                  </a:lnTo>
                  <a:lnTo>
                    <a:pt x="66" y="0"/>
                  </a:lnTo>
                  <a:lnTo>
                    <a:pt x="77" y="3"/>
                  </a:lnTo>
                  <a:lnTo>
                    <a:pt x="88" y="8"/>
                  </a:lnTo>
                  <a:lnTo>
                    <a:pt x="97" y="14"/>
                  </a:lnTo>
                  <a:lnTo>
                    <a:pt x="103" y="20"/>
                  </a:lnTo>
                  <a:lnTo>
                    <a:pt x="105" y="28"/>
                  </a:lnTo>
                  <a:lnTo>
                    <a:pt x="108" y="40"/>
                  </a:lnTo>
                  <a:lnTo>
                    <a:pt x="108" y="51"/>
                  </a:lnTo>
                  <a:lnTo>
                    <a:pt x="105" y="60"/>
                  </a:lnTo>
                  <a:lnTo>
                    <a:pt x="100" y="65"/>
                  </a:lnTo>
                  <a:lnTo>
                    <a:pt x="94" y="71"/>
                  </a:lnTo>
                  <a:lnTo>
                    <a:pt x="83" y="79"/>
                  </a:lnTo>
                  <a:lnTo>
                    <a:pt x="68" y="82"/>
                  </a:lnTo>
                  <a:close/>
                  <a:moveTo>
                    <a:pt x="32" y="11"/>
                  </a:moveTo>
                  <a:lnTo>
                    <a:pt x="32" y="77"/>
                  </a:lnTo>
                  <a:lnTo>
                    <a:pt x="46" y="77"/>
                  </a:lnTo>
                  <a:lnTo>
                    <a:pt x="60" y="77"/>
                  </a:lnTo>
                  <a:lnTo>
                    <a:pt x="71" y="68"/>
                  </a:lnTo>
                  <a:lnTo>
                    <a:pt x="77" y="65"/>
                  </a:lnTo>
                  <a:lnTo>
                    <a:pt x="80" y="57"/>
                  </a:lnTo>
                  <a:lnTo>
                    <a:pt x="83" y="51"/>
                  </a:lnTo>
                  <a:lnTo>
                    <a:pt x="83" y="42"/>
                  </a:lnTo>
                  <a:lnTo>
                    <a:pt x="83" y="31"/>
                  </a:lnTo>
                  <a:lnTo>
                    <a:pt x="77" y="20"/>
                  </a:lnTo>
                  <a:lnTo>
                    <a:pt x="66" y="11"/>
                  </a:lnTo>
                  <a:lnTo>
                    <a:pt x="60" y="11"/>
                  </a:lnTo>
                  <a:lnTo>
                    <a:pt x="49" y="8"/>
                  </a:lnTo>
                  <a:lnTo>
                    <a:pt x="32" y="1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sz="1350"/>
            </a:p>
          </p:txBody>
        </p:sp>
        <p:sp>
          <p:nvSpPr>
            <p:cNvPr id="23" name="Freeform 1722"/>
            <p:cNvSpPr>
              <a:spLocks/>
            </p:cNvSpPr>
            <p:nvPr/>
          </p:nvSpPr>
          <p:spPr bwMode="auto">
            <a:xfrm>
              <a:off x="3673" y="2863"/>
              <a:ext cx="100" cy="172"/>
            </a:xfrm>
            <a:custGeom>
              <a:avLst/>
              <a:gdLst>
                <a:gd name="T0" fmla="*/ 102 w 102"/>
                <a:gd name="T1" fmla="*/ 122 h 173"/>
                <a:gd name="T2" fmla="*/ 97 w 102"/>
                <a:gd name="T3" fmla="*/ 142 h 173"/>
                <a:gd name="T4" fmla="*/ 85 w 102"/>
                <a:gd name="T5" fmla="*/ 159 h 173"/>
                <a:gd name="T6" fmla="*/ 68 w 102"/>
                <a:gd name="T7" fmla="*/ 170 h 173"/>
                <a:gd name="T8" fmla="*/ 48 w 102"/>
                <a:gd name="T9" fmla="*/ 173 h 173"/>
                <a:gd name="T10" fmla="*/ 34 w 102"/>
                <a:gd name="T11" fmla="*/ 170 h 173"/>
                <a:gd name="T12" fmla="*/ 3 w 102"/>
                <a:gd name="T13" fmla="*/ 159 h 173"/>
                <a:gd name="T14" fmla="*/ 0 w 102"/>
                <a:gd name="T15" fmla="*/ 122 h 173"/>
                <a:gd name="T16" fmla="*/ 14 w 102"/>
                <a:gd name="T17" fmla="*/ 148 h 173"/>
                <a:gd name="T18" fmla="*/ 37 w 102"/>
                <a:gd name="T19" fmla="*/ 162 h 173"/>
                <a:gd name="T20" fmla="*/ 46 w 102"/>
                <a:gd name="T21" fmla="*/ 162 h 173"/>
                <a:gd name="T22" fmla="*/ 63 w 102"/>
                <a:gd name="T23" fmla="*/ 159 h 173"/>
                <a:gd name="T24" fmla="*/ 74 w 102"/>
                <a:gd name="T25" fmla="*/ 151 h 173"/>
                <a:gd name="T26" fmla="*/ 80 w 102"/>
                <a:gd name="T27" fmla="*/ 131 h 173"/>
                <a:gd name="T28" fmla="*/ 80 w 102"/>
                <a:gd name="T29" fmla="*/ 122 h 173"/>
                <a:gd name="T30" fmla="*/ 68 w 102"/>
                <a:gd name="T31" fmla="*/ 105 h 173"/>
                <a:gd name="T32" fmla="*/ 37 w 102"/>
                <a:gd name="T33" fmla="*/ 88 h 173"/>
                <a:gd name="T34" fmla="*/ 23 w 102"/>
                <a:gd name="T35" fmla="*/ 80 h 173"/>
                <a:gd name="T36" fmla="*/ 3 w 102"/>
                <a:gd name="T37" fmla="*/ 57 h 173"/>
                <a:gd name="T38" fmla="*/ 3 w 102"/>
                <a:gd name="T39" fmla="*/ 43 h 173"/>
                <a:gd name="T40" fmla="*/ 6 w 102"/>
                <a:gd name="T41" fmla="*/ 26 h 173"/>
                <a:gd name="T42" fmla="*/ 20 w 102"/>
                <a:gd name="T43" fmla="*/ 11 h 173"/>
                <a:gd name="T44" fmla="*/ 54 w 102"/>
                <a:gd name="T45" fmla="*/ 0 h 173"/>
                <a:gd name="T46" fmla="*/ 71 w 102"/>
                <a:gd name="T47" fmla="*/ 3 h 173"/>
                <a:gd name="T48" fmla="*/ 88 w 102"/>
                <a:gd name="T49" fmla="*/ 9 h 173"/>
                <a:gd name="T50" fmla="*/ 91 w 102"/>
                <a:gd name="T51" fmla="*/ 43 h 173"/>
                <a:gd name="T52" fmla="*/ 77 w 102"/>
                <a:gd name="T53" fmla="*/ 23 h 173"/>
                <a:gd name="T54" fmla="*/ 57 w 102"/>
                <a:gd name="T55" fmla="*/ 11 h 173"/>
                <a:gd name="T56" fmla="*/ 48 w 102"/>
                <a:gd name="T57" fmla="*/ 11 h 173"/>
                <a:gd name="T58" fmla="*/ 29 w 102"/>
                <a:gd name="T59" fmla="*/ 20 h 173"/>
                <a:gd name="T60" fmla="*/ 23 w 102"/>
                <a:gd name="T61" fmla="*/ 37 h 173"/>
                <a:gd name="T62" fmla="*/ 23 w 102"/>
                <a:gd name="T63" fmla="*/ 45 h 173"/>
                <a:gd name="T64" fmla="*/ 40 w 102"/>
                <a:gd name="T65" fmla="*/ 63 h 173"/>
                <a:gd name="T66" fmla="*/ 57 w 102"/>
                <a:gd name="T67" fmla="*/ 68 h 173"/>
                <a:gd name="T68" fmla="*/ 88 w 102"/>
                <a:gd name="T69" fmla="*/ 88 h 173"/>
                <a:gd name="T70" fmla="*/ 100 w 102"/>
                <a:gd name="T71" fmla="*/ 102 h 173"/>
                <a:gd name="T72" fmla="*/ 102 w 102"/>
                <a:gd name="T73" fmla="*/ 122 h 17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02" h="173">
                  <a:moveTo>
                    <a:pt x="102" y="122"/>
                  </a:moveTo>
                  <a:lnTo>
                    <a:pt x="102" y="122"/>
                  </a:lnTo>
                  <a:lnTo>
                    <a:pt x="102" y="134"/>
                  </a:lnTo>
                  <a:lnTo>
                    <a:pt x="97" y="142"/>
                  </a:lnTo>
                  <a:lnTo>
                    <a:pt x="91" y="151"/>
                  </a:lnTo>
                  <a:lnTo>
                    <a:pt x="85" y="159"/>
                  </a:lnTo>
                  <a:lnTo>
                    <a:pt x="77" y="165"/>
                  </a:lnTo>
                  <a:lnTo>
                    <a:pt x="68" y="170"/>
                  </a:lnTo>
                  <a:lnTo>
                    <a:pt x="57" y="173"/>
                  </a:lnTo>
                  <a:lnTo>
                    <a:pt x="48" y="173"/>
                  </a:lnTo>
                  <a:lnTo>
                    <a:pt x="34" y="170"/>
                  </a:lnTo>
                  <a:lnTo>
                    <a:pt x="20" y="168"/>
                  </a:lnTo>
                  <a:lnTo>
                    <a:pt x="3" y="159"/>
                  </a:lnTo>
                  <a:lnTo>
                    <a:pt x="0" y="122"/>
                  </a:lnTo>
                  <a:lnTo>
                    <a:pt x="6" y="136"/>
                  </a:lnTo>
                  <a:lnTo>
                    <a:pt x="14" y="148"/>
                  </a:lnTo>
                  <a:lnTo>
                    <a:pt x="29" y="159"/>
                  </a:lnTo>
                  <a:lnTo>
                    <a:pt x="37" y="162"/>
                  </a:lnTo>
                  <a:lnTo>
                    <a:pt x="46" y="162"/>
                  </a:lnTo>
                  <a:lnTo>
                    <a:pt x="54" y="162"/>
                  </a:lnTo>
                  <a:lnTo>
                    <a:pt x="63" y="159"/>
                  </a:lnTo>
                  <a:lnTo>
                    <a:pt x="68" y="156"/>
                  </a:lnTo>
                  <a:lnTo>
                    <a:pt x="74" y="151"/>
                  </a:lnTo>
                  <a:lnTo>
                    <a:pt x="80" y="139"/>
                  </a:lnTo>
                  <a:lnTo>
                    <a:pt x="80" y="131"/>
                  </a:lnTo>
                  <a:lnTo>
                    <a:pt x="80" y="122"/>
                  </a:lnTo>
                  <a:lnTo>
                    <a:pt x="77" y="114"/>
                  </a:lnTo>
                  <a:lnTo>
                    <a:pt x="68" y="105"/>
                  </a:lnTo>
                  <a:lnTo>
                    <a:pt x="54" y="97"/>
                  </a:lnTo>
                  <a:lnTo>
                    <a:pt x="37" y="88"/>
                  </a:lnTo>
                  <a:lnTo>
                    <a:pt x="23" y="80"/>
                  </a:lnTo>
                  <a:lnTo>
                    <a:pt x="11" y="68"/>
                  </a:lnTo>
                  <a:lnTo>
                    <a:pt x="3" y="57"/>
                  </a:lnTo>
                  <a:lnTo>
                    <a:pt x="3" y="43"/>
                  </a:lnTo>
                  <a:lnTo>
                    <a:pt x="3" y="34"/>
                  </a:lnTo>
                  <a:lnTo>
                    <a:pt x="6" y="26"/>
                  </a:lnTo>
                  <a:lnTo>
                    <a:pt x="11" y="17"/>
                  </a:lnTo>
                  <a:lnTo>
                    <a:pt x="20" y="11"/>
                  </a:lnTo>
                  <a:lnTo>
                    <a:pt x="34" y="3"/>
                  </a:lnTo>
                  <a:lnTo>
                    <a:pt x="54" y="0"/>
                  </a:lnTo>
                  <a:lnTo>
                    <a:pt x="71" y="3"/>
                  </a:lnTo>
                  <a:lnTo>
                    <a:pt x="80" y="6"/>
                  </a:lnTo>
                  <a:lnTo>
                    <a:pt x="88" y="9"/>
                  </a:lnTo>
                  <a:lnTo>
                    <a:pt x="91" y="43"/>
                  </a:lnTo>
                  <a:lnTo>
                    <a:pt x="85" y="31"/>
                  </a:lnTo>
                  <a:lnTo>
                    <a:pt x="77" y="23"/>
                  </a:lnTo>
                  <a:lnTo>
                    <a:pt x="65" y="14"/>
                  </a:lnTo>
                  <a:lnTo>
                    <a:pt x="57" y="11"/>
                  </a:lnTo>
                  <a:lnTo>
                    <a:pt x="48" y="11"/>
                  </a:lnTo>
                  <a:lnTo>
                    <a:pt x="37" y="11"/>
                  </a:lnTo>
                  <a:lnTo>
                    <a:pt x="29" y="20"/>
                  </a:lnTo>
                  <a:lnTo>
                    <a:pt x="23" y="28"/>
                  </a:lnTo>
                  <a:lnTo>
                    <a:pt x="23" y="37"/>
                  </a:lnTo>
                  <a:lnTo>
                    <a:pt x="23" y="45"/>
                  </a:lnTo>
                  <a:lnTo>
                    <a:pt x="31" y="54"/>
                  </a:lnTo>
                  <a:lnTo>
                    <a:pt x="40" y="63"/>
                  </a:lnTo>
                  <a:lnTo>
                    <a:pt x="57" y="68"/>
                  </a:lnTo>
                  <a:lnTo>
                    <a:pt x="74" y="77"/>
                  </a:lnTo>
                  <a:lnTo>
                    <a:pt x="88" y="88"/>
                  </a:lnTo>
                  <a:lnTo>
                    <a:pt x="94" y="94"/>
                  </a:lnTo>
                  <a:lnTo>
                    <a:pt x="100" y="102"/>
                  </a:lnTo>
                  <a:lnTo>
                    <a:pt x="102" y="111"/>
                  </a:lnTo>
                  <a:lnTo>
                    <a:pt x="102" y="12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sz="1350"/>
            </a:p>
          </p:txBody>
        </p:sp>
        <p:sp>
          <p:nvSpPr>
            <p:cNvPr id="24" name="Freeform 1723"/>
            <p:cNvSpPr>
              <a:spLocks/>
            </p:cNvSpPr>
            <p:nvPr/>
          </p:nvSpPr>
          <p:spPr bwMode="auto">
            <a:xfrm>
              <a:off x="3790" y="2867"/>
              <a:ext cx="38" cy="167"/>
            </a:xfrm>
            <a:custGeom>
              <a:avLst/>
              <a:gdLst>
                <a:gd name="T0" fmla="*/ 37 w 37"/>
                <a:gd name="T1" fmla="*/ 0 h 167"/>
                <a:gd name="T2" fmla="*/ 37 w 37"/>
                <a:gd name="T3" fmla="*/ 0 h 167"/>
                <a:gd name="T4" fmla="*/ 32 w 37"/>
                <a:gd name="T5" fmla="*/ 3 h 167"/>
                <a:gd name="T6" fmla="*/ 29 w 37"/>
                <a:gd name="T7" fmla="*/ 11 h 167"/>
                <a:gd name="T8" fmla="*/ 29 w 37"/>
                <a:gd name="T9" fmla="*/ 156 h 167"/>
                <a:gd name="T10" fmla="*/ 29 w 37"/>
                <a:gd name="T11" fmla="*/ 156 h 167"/>
                <a:gd name="T12" fmla="*/ 32 w 37"/>
                <a:gd name="T13" fmla="*/ 165 h 167"/>
                <a:gd name="T14" fmla="*/ 37 w 37"/>
                <a:gd name="T15" fmla="*/ 167 h 167"/>
                <a:gd name="T16" fmla="*/ 0 w 37"/>
                <a:gd name="T17" fmla="*/ 167 h 167"/>
                <a:gd name="T18" fmla="*/ 0 w 37"/>
                <a:gd name="T19" fmla="*/ 167 h 167"/>
                <a:gd name="T20" fmla="*/ 3 w 37"/>
                <a:gd name="T21" fmla="*/ 165 h 167"/>
                <a:gd name="T22" fmla="*/ 6 w 37"/>
                <a:gd name="T23" fmla="*/ 156 h 167"/>
                <a:gd name="T24" fmla="*/ 6 w 37"/>
                <a:gd name="T25" fmla="*/ 11 h 167"/>
                <a:gd name="T26" fmla="*/ 6 w 37"/>
                <a:gd name="T27" fmla="*/ 11 h 167"/>
                <a:gd name="T28" fmla="*/ 3 w 37"/>
                <a:gd name="T29" fmla="*/ 3 h 167"/>
                <a:gd name="T30" fmla="*/ 0 w 37"/>
                <a:gd name="T31" fmla="*/ 0 h 167"/>
                <a:gd name="T32" fmla="*/ 37 w 37"/>
                <a:gd name="T33" fmla="*/ 0 h 167"/>
                <a:gd name="T34" fmla="*/ 37 w 37"/>
                <a:gd name="T35" fmla="*/ 0 h 16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7" h="167">
                  <a:moveTo>
                    <a:pt x="37" y="0"/>
                  </a:moveTo>
                  <a:lnTo>
                    <a:pt x="37" y="0"/>
                  </a:lnTo>
                  <a:lnTo>
                    <a:pt x="32" y="3"/>
                  </a:lnTo>
                  <a:lnTo>
                    <a:pt x="29" y="11"/>
                  </a:lnTo>
                  <a:lnTo>
                    <a:pt x="29" y="156"/>
                  </a:lnTo>
                  <a:lnTo>
                    <a:pt x="32" y="165"/>
                  </a:lnTo>
                  <a:lnTo>
                    <a:pt x="37" y="167"/>
                  </a:lnTo>
                  <a:lnTo>
                    <a:pt x="0" y="167"/>
                  </a:lnTo>
                  <a:lnTo>
                    <a:pt x="3" y="165"/>
                  </a:lnTo>
                  <a:lnTo>
                    <a:pt x="6" y="156"/>
                  </a:lnTo>
                  <a:lnTo>
                    <a:pt x="6" y="11"/>
                  </a:lnTo>
                  <a:lnTo>
                    <a:pt x="3" y="3"/>
                  </a:lnTo>
                  <a:lnTo>
                    <a:pt x="0" y="0"/>
                  </a:lnTo>
                  <a:lnTo>
                    <a:pt x="37"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sz="1350"/>
            </a:p>
          </p:txBody>
        </p:sp>
        <p:sp>
          <p:nvSpPr>
            <p:cNvPr id="25" name="Freeform 1724"/>
            <p:cNvSpPr>
              <a:spLocks/>
            </p:cNvSpPr>
            <p:nvPr/>
          </p:nvSpPr>
          <p:spPr bwMode="auto">
            <a:xfrm>
              <a:off x="3839" y="2867"/>
              <a:ext cx="131" cy="167"/>
            </a:xfrm>
            <a:custGeom>
              <a:avLst/>
              <a:gdLst>
                <a:gd name="T0" fmla="*/ 79 w 130"/>
                <a:gd name="T1" fmla="*/ 11 h 167"/>
                <a:gd name="T2" fmla="*/ 79 w 130"/>
                <a:gd name="T3" fmla="*/ 156 h 167"/>
                <a:gd name="T4" fmla="*/ 79 w 130"/>
                <a:gd name="T5" fmla="*/ 156 h 167"/>
                <a:gd name="T6" fmla="*/ 79 w 130"/>
                <a:gd name="T7" fmla="*/ 165 h 167"/>
                <a:gd name="T8" fmla="*/ 85 w 130"/>
                <a:gd name="T9" fmla="*/ 167 h 167"/>
                <a:gd name="T10" fmla="*/ 48 w 130"/>
                <a:gd name="T11" fmla="*/ 167 h 167"/>
                <a:gd name="T12" fmla="*/ 48 w 130"/>
                <a:gd name="T13" fmla="*/ 167 h 167"/>
                <a:gd name="T14" fmla="*/ 54 w 130"/>
                <a:gd name="T15" fmla="*/ 165 h 167"/>
                <a:gd name="T16" fmla="*/ 54 w 130"/>
                <a:gd name="T17" fmla="*/ 156 h 167"/>
                <a:gd name="T18" fmla="*/ 54 w 130"/>
                <a:gd name="T19" fmla="*/ 11 h 167"/>
                <a:gd name="T20" fmla="*/ 54 w 130"/>
                <a:gd name="T21" fmla="*/ 11 h 167"/>
                <a:gd name="T22" fmla="*/ 14 w 130"/>
                <a:gd name="T23" fmla="*/ 14 h 167"/>
                <a:gd name="T24" fmla="*/ 14 w 130"/>
                <a:gd name="T25" fmla="*/ 14 h 167"/>
                <a:gd name="T26" fmla="*/ 11 w 130"/>
                <a:gd name="T27" fmla="*/ 14 h 167"/>
                <a:gd name="T28" fmla="*/ 5 w 130"/>
                <a:gd name="T29" fmla="*/ 17 h 167"/>
                <a:gd name="T30" fmla="*/ 0 w 130"/>
                <a:gd name="T31" fmla="*/ 23 h 167"/>
                <a:gd name="T32" fmla="*/ 0 w 130"/>
                <a:gd name="T33" fmla="*/ 0 h 167"/>
                <a:gd name="T34" fmla="*/ 130 w 130"/>
                <a:gd name="T35" fmla="*/ 0 h 167"/>
                <a:gd name="T36" fmla="*/ 130 w 130"/>
                <a:gd name="T37" fmla="*/ 23 h 167"/>
                <a:gd name="T38" fmla="*/ 130 w 130"/>
                <a:gd name="T39" fmla="*/ 23 h 167"/>
                <a:gd name="T40" fmla="*/ 128 w 130"/>
                <a:gd name="T41" fmla="*/ 17 h 167"/>
                <a:gd name="T42" fmla="*/ 119 w 130"/>
                <a:gd name="T43" fmla="*/ 14 h 167"/>
                <a:gd name="T44" fmla="*/ 119 w 130"/>
                <a:gd name="T45" fmla="*/ 14 h 167"/>
                <a:gd name="T46" fmla="*/ 79 w 130"/>
                <a:gd name="T47" fmla="*/ 11 h 167"/>
                <a:gd name="T48" fmla="*/ 79 w 130"/>
                <a:gd name="T49" fmla="*/ 11 h 16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30" h="167">
                  <a:moveTo>
                    <a:pt x="79" y="11"/>
                  </a:moveTo>
                  <a:lnTo>
                    <a:pt x="79" y="156"/>
                  </a:lnTo>
                  <a:lnTo>
                    <a:pt x="79" y="165"/>
                  </a:lnTo>
                  <a:lnTo>
                    <a:pt x="85" y="167"/>
                  </a:lnTo>
                  <a:lnTo>
                    <a:pt x="48" y="167"/>
                  </a:lnTo>
                  <a:lnTo>
                    <a:pt x="54" y="165"/>
                  </a:lnTo>
                  <a:lnTo>
                    <a:pt x="54" y="156"/>
                  </a:lnTo>
                  <a:lnTo>
                    <a:pt x="54" y="11"/>
                  </a:lnTo>
                  <a:lnTo>
                    <a:pt x="14" y="14"/>
                  </a:lnTo>
                  <a:lnTo>
                    <a:pt x="11" y="14"/>
                  </a:lnTo>
                  <a:lnTo>
                    <a:pt x="5" y="17"/>
                  </a:lnTo>
                  <a:lnTo>
                    <a:pt x="0" y="23"/>
                  </a:lnTo>
                  <a:lnTo>
                    <a:pt x="0" y="0"/>
                  </a:lnTo>
                  <a:lnTo>
                    <a:pt x="130" y="0"/>
                  </a:lnTo>
                  <a:lnTo>
                    <a:pt x="130" y="23"/>
                  </a:lnTo>
                  <a:lnTo>
                    <a:pt x="128" y="17"/>
                  </a:lnTo>
                  <a:lnTo>
                    <a:pt x="119" y="14"/>
                  </a:lnTo>
                  <a:lnTo>
                    <a:pt x="79" y="1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sz="1350"/>
            </a:p>
          </p:txBody>
        </p:sp>
        <p:sp>
          <p:nvSpPr>
            <p:cNvPr id="26" name="Freeform 1725"/>
            <p:cNvSpPr>
              <a:spLocks/>
            </p:cNvSpPr>
            <p:nvPr/>
          </p:nvSpPr>
          <p:spPr bwMode="auto">
            <a:xfrm>
              <a:off x="3976" y="2867"/>
              <a:ext cx="142" cy="167"/>
            </a:xfrm>
            <a:custGeom>
              <a:avLst/>
              <a:gdLst>
                <a:gd name="T0" fmla="*/ 142 w 142"/>
                <a:gd name="T1" fmla="*/ 0 h 167"/>
                <a:gd name="T2" fmla="*/ 142 w 142"/>
                <a:gd name="T3" fmla="*/ 0 h 167"/>
                <a:gd name="T4" fmla="*/ 131 w 142"/>
                <a:gd name="T5" fmla="*/ 6 h 167"/>
                <a:gd name="T6" fmla="*/ 125 w 142"/>
                <a:gd name="T7" fmla="*/ 14 h 167"/>
                <a:gd name="T8" fmla="*/ 85 w 142"/>
                <a:gd name="T9" fmla="*/ 88 h 167"/>
                <a:gd name="T10" fmla="*/ 85 w 142"/>
                <a:gd name="T11" fmla="*/ 156 h 167"/>
                <a:gd name="T12" fmla="*/ 85 w 142"/>
                <a:gd name="T13" fmla="*/ 156 h 167"/>
                <a:gd name="T14" fmla="*/ 88 w 142"/>
                <a:gd name="T15" fmla="*/ 165 h 167"/>
                <a:gd name="T16" fmla="*/ 97 w 142"/>
                <a:gd name="T17" fmla="*/ 167 h 167"/>
                <a:gd name="T18" fmla="*/ 54 w 142"/>
                <a:gd name="T19" fmla="*/ 167 h 167"/>
                <a:gd name="T20" fmla="*/ 54 w 142"/>
                <a:gd name="T21" fmla="*/ 167 h 167"/>
                <a:gd name="T22" fmla="*/ 60 w 142"/>
                <a:gd name="T23" fmla="*/ 165 h 167"/>
                <a:gd name="T24" fmla="*/ 63 w 142"/>
                <a:gd name="T25" fmla="*/ 162 h 167"/>
                <a:gd name="T26" fmla="*/ 63 w 142"/>
                <a:gd name="T27" fmla="*/ 156 h 167"/>
                <a:gd name="T28" fmla="*/ 63 w 142"/>
                <a:gd name="T29" fmla="*/ 88 h 167"/>
                <a:gd name="T30" fmla="*/ 14 w 142"/>
                <a:gd name="T31" fmla="*/ 11 h 167"/>
                <a:gd name="T32" fmla="*/ 14 w 142"/>
                <a:gd name="T33" fmla="*/ 11 h 167"/>
                <a:gd name="T34" fmla="*/ 9 w 142"/>
                <a:gd name="T35" fmla="*/ 6 h 167"/>
                <a:gd name="T36" fmla="*/ 0 w 142"/>
                <a:gd name="T37" fmla="*/ 0 h 167"/>
                <a:gd name="T38" fmla="*/ 48 w 142"/>
                <a:gd name="T39" fmla="*/ 0 h 167"/>
                <a:gd name="T40" fmla="*/ 48 w 142"/>
                <a:gd name="T41" fmla="*/ 0 h 167"/>
                <a:gd name="T42" fmla="*/ 45 w 142"/>
                <a:gd name="T43" fmla="*/ 0 h 167"/>
                <a:gd name="T44" fmla="*/ 43 w 142"/>
                <a:gd name="T45" fmla="*/ 3 h 167"/>
                <a:gd name="T46" fmla="*/ 43 w 142"/>
                <a:gd name="T47" fmla="*/ 8 h 167"/>
                <a:gd name="T48" fmla="*/ 45 w 142"/>
                <a:gd name="T49" fmla="*/ 14 h 167"/>
                <a:gd name="T50" fmla="*/ 80 w 142"/>
                <a:gd name="T51" fmla="*/ 77 h 167"/>
                <a:gd name="T52" fmla="*/ 114 w 142"/>
                <a:gd name="T53" fmla="*/ 11 h 167"/>
                <a:gd name="T54" fmla="*/ 114 w 142"/>
                <a:gd name="T55" fmla="*/ 11 h 167"/>
                <a:gd name="T56" fmla="*/ 114 w 142"/>
                <a:gd name="T57" fmla="*/ 6 h 167"/>
                <a:gd name="T58" fmla="*/ 114 w 142"/>
                <a:gd name="T59" fmla="*/ 3 h 167"/>
                <a:gd name="T60" fmla="*/ 108 w 142"/>
                <a:gd name="T61" fmla="*/ 0 h 167"/>
                <a:gd name="T62" fmla="*/ 142 w 142"/>
                <a:gd name="T63" fmla="*/ 0 h 167"/>
                <a:gd name="T64" fmla="*/ 142 w 142"/>
                <a:gd name="T65" fmla="*/ 0 h 1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42" h="167">
                  <a:moveTo>
                    <a:pt x="142" y="0"/>
                  </a:moveTo>
                  <a:lnTo>
                    <a:pt x="142" y="0"/>
                  </a:lnTo>
                  <a:lnTo>
                    <a:pt x="131" y="6"/>
                  </a:lnTo>
                  <a:lnTo>
                    <a:pt x="125" y="14"/>
                  </a:lnTo>
                  <a:lnTo>
                    <a:pt x="85" y="88"/>
                  </a:lnTo>
                  <a:lnTo>
                    <a:pt x="85" y="156"/>
                  </a:lnTo>
                  <a:lnTo>
                    <a:pt x="88" y="165"/>
                  </a:lnTo>
                  <a:lnTo>
                    <a:pt x="97" y="167"/>
                  </a:lnTo>
                  <a:lnTo>
                    <a:pt x="54" y="167"/>
                  </a:lnTo>
                  <a:lnTo>
                    <a:pt x="60" y="165"/>
                  </a:lnTo>
                  <a:lnTo>
                    <a:pt x="63" y="162"/>
                  </a:lnTo>
                  <a:lnTo>
                    <a:pt x="63" y="156"/>
                  </a:lnTo>
                  <a:lnTo>
                    <a:pt x="63" y="88"/>
                  </a:lnTo>
                  <a:lnTo>
                    <a:pt x="14" y="11"/>
                  </a:lnTo>
                  <a:lnTo>
                    <a:pt x="9" y="6"/>
                  </a:lnTo>
                  <a:lnTo>
                    <a:pt x="0" y="0"/>
                  </a:lnTo>
                  <a:lnTo>
                    <a:pt x="48" y="0"/>
                  </a:lnTo>
                  <a:lnTo>
                    <a:pt x="45" y="0"/>
                  </a:lnTo>
                  <a:lnTo>
                    <a:pt x="43" y="3"/>
                  </a:lnTo>
                  <a:lnTo>
                    <a:pt x="43" y="8"/>
                  </a:lnTo>
                  <a:lnTo>
                    <a:pt x="45" y="14"/>
                  </a:lnTo>
                  <a:lnTo>
                    <a:pt x="80" y="77"/>
                  </a:lnTo>
                  <a:lnTo>
                    <a:pt x="114" y="11"/>
                  </a:lnTo>
                  <a:lnTo>
                    <a:pt x="114" y="6"/>
                  </a:lnTo>
                  <a:lnTo>
                    <a:pt x="114" y="3"/>
                  </a:lnTo>
                  <a:lnTo>
                    <a:pt x="108" y="0"/>
                  </a:lnTo>
                  <a:lnTo>
                    <a:pt x="142"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sz="1350"/>
            </a:p>
          </p:txBody>
        </p:sp>
        <p:sp>
          <p:nvSpPr>
            <p:cNvPr id="27" name="Freeform 1726"/>
            <p:cNvSpPr>
              <a:spLocks noEditPoints="1"/>
            </p:cNvSpPr>
            <p:nvPr/>
          </p:nvSpPr>
          <p:spPr bwMode="auto">
            <a:xfrm>
              <a:off x="4192" y="2863"/>
              <a:ext cx="155" cy="172"/>
            </a:xfrm>
            <a:custGeom>
              <a:avLst/>
              <a:gdLst>
                <a:gd name="T0" fmla="*/ 77 w 156"/>
                <a:gd name="T1" fmla="*/ 173 h 173"/>
                <a:gd name="T2" fmla="*/ 48 w 156"/>
                <a:gd name="T3" fmla="*/ 165 h 173"/>
                <a:gd name="T4" fmla="*/ 23 w 156"/>
                <a:gd name="T5" fmla="*/ 148 h 173"/>
                <a:gd name="T6" fmla="*/ 6 w 156"/>
                <a:gd name="T7" fmla="*/ 119 h 173"/>
                <a:gd name="T8" fmla="*/ 0 w 156"/>
                <a:gd name="T9" fmla="*/ 85 h 173"/>
                <a:gd name="T10" fmla="*/ 3 w 156"/>
                <a:gd name="T11" fmla="*/ 68 h 173"/>
                <a:gd name="T12" fmla="*/ 14 w 156"/>
                <a:gd name="T13" fmla="*/ 40 h 173"/>
                <a:gd name="T14" fmla="*/ 34 w 156"/>
                <a:gd name="T15" fmla="*/ 14 h 173"/>
                <a:gd name="T16" fmla="*/ 62 w 156"/>
                <a:gd name="T17" fmla="*/ 3 h 173"/>
                <a:gd name="T18" fmla="*/ 82 w 156"/>
                <a:gd name="T19" fmla="*/ 0 h 173"/>
                <a:gd name="T20" fmla="*/ 108 w 156"/>
                <a:gd name="T21" fmla="*/ 6 h 173"/>
                <a:gd name="T22" fmla="*/ 133 w 156"/>
                <a:gd name="T23" fmla="*/ 23 h 173"/>
                <a:gd name="T24" fmla="*/ 150 w 156"/>
                <a:gd name="T25" fmla="*/ 51 h 173"/>
                <a:gd name="T26" fmla="*/ 156 w 156"/>
                <a:gd name="T27" fmla="*/ 88 h 173"/>
                <a:gd name="T28" fmla="*/ 156 w 156"/>
                <a:gd name="T29" fmla="*/ 108 h 173"/>
                <a:gd name="T30" fmla="*/ 142 w 156"/>
                <a:gd name="T31" fmla="*/ 139 h 173"/>
                <a:gd name="T32" fmla="*/ 119 w 156"/>
                <a:gd name="T33" fmla="*/ 162 h 173"/>
                <a:gd name="T34" fmla="*/ 91 w 156"/>
                <a:gd name="T35" fmla="*/ 173 h 173"/>
                <a:gd name="T36" fmla="*/ 77 w 156"/>
                <a:gd name="T37" fmla="*/ 173 h 173"/>
                <a:gd name="T38" fmla="*/ 25 w 156"/>
                <a:gd name="T39" fmla="*/ 82 h 173"/>
                <a:gd name="T40" fmla="*/ 31 w 156"/>
                <a:gd name="T41" fmla="*/ 119 h 173"/>
                <a:gd name="T42" fmla="*/ 43 w 156"/>
                <a:gd name="T43" fmla="*/ 142 h 173"/>
                <a:gd name="T44" fmla="*/ 60 w 156"/>
                <a:gd name="T45" fmla="*/ 156 h 173"/>
                <a:gd name="T46" fmla="*/ 79 w 156"/>
                <a:gd name="T47" fmla="*/ 162 h 173"/>
                <a:gd name="T48" fmla="*/ 91 w 156"/>
                <a:gd name="T49" fmla="*/ 159 h 173"/>
                <a:gd name="T50" fmla="*/ 111 w 156"/>
                <a:gd name="T51" fmla="*/ 151 h 173"/>
                <a:gd name="T52" fmla="*/ 122 w 156"/>
                <a:gd name="T53" fmla="*/ 131 h 173"/>
                <a:gd name="T54" fmla="*/ 131 w 156"/>
                <a:gd name="T55" fmla="*/ 105 h 173"/>
                <a:gd name="T56" fmla="*/ 131 w 156"/>
                <a:gd name="T57" fmla="*/ 88 h 173"/>
                <a:gd name="T58" fmla="*/ 128 w 156"/>
                <a:gd name="T59" fmla="*/ 57 h 173"/>
                <a:gd name="T60" fmla="*/ 116 w 156"/>
                <a:gd name="T61" fmla="*/ 31 h 173"/>
                <a:gd name="T62" fmla="*/ 102 w 156"/>
                <a:gd name="T63" fmla="*/ 17 h 173"/>
                <a:gd name="T64" fmla="*/ 79 w 156"/>
                <a:gd name="T65" fmla="*/ 11 h 173"/>
                <a:gd name="T66" fmla="*/ 68 w 156"/>
                <a:gd name="T67" fmla="*/ 11 h 173"/>
                <a:gd name="T68" fmla="*/ 48 w 156"/>
                <a:gd name="T69" fmla="*/ 23 h 173"/>
                <a:gd name="T70" fmla="*/ 34 w 156"/>
                <a:gd name="T71" fmla="*/ 40 h 173"/>
                <a:gd name="T72" fmla="*/ 28 w 156"/>
                <a:gd name="T73" fmla="*/ 65 h 173"/>
                <a:gd name="T74" fmla="*/ 25 w 156"/>
                <a:gd name="T75" fmla="*/ 82 h 17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56" h="173">
                  <a:moveTo>
                    <a:pt x="77" y="173"/>
                  </a:moveTo>
                  <a:lnTo>
                    <a:pt x="77" y="173"/>
                  </a:lnTo>
                  <a:lnTo>
                    <a:pt x="62" y="170"/>
                  </a:lnTo>
                  <a:lnTo>
                    <a:pt x="48" y="165"/>
                  </a:lnTo>
                  <a:lnTo>
                    <a:pt x="34" y="159"/>
                  </a:lnTo>
                  <a:lnTo>
                    <a:pt x="23" y="148"/>
                  </a:lnTo>
                  <a:lnTo>
                    <a:pt x="14" y="134"/>
                  </a:lnTo>
                  <a:lnTo>
                    <a:pt x="6" y="119"/>
                  </a:lnTo>
                  <a:lnTo>
                    <a:pt x="3" y="102"/>
                  </a:lnTo>
                  <a:lnTo>
                    <a:pt x="0" y="85"/>
                  </a:lnTo>
                  <a:lnTo>
                    <a:pt x="3" y="68"/>
                  </a:lnTo>
                  <a:lnTo>
                    <a:pt x="6" y="54"/>
                  </a:lnTo>
                  <a:lnTo>
                    <a:pt x="14" y="40"/>
                  </a:lnTo>
                  <a:lnTo>
                    <a:pt x="23" y="26"/>
                  </a:lnTo>
                  <a:lnTo>
                    <a:pt x="34" y="14"/>
                  </a:lnTo>
                  <a:lnTo>
                    <a:pt x="48" y="6"/>
                  </a:lnTo>
                  <a:lnTo>
                    <a:pt x="62" y="3"/>
                  </a:lnTo>
                  <a:lnTo>
                    <a:pt x="82" y="0"/>
                  </a:lnTo>
                  <a:lnTo>
                    <a:pt x="94" y="3"/>
                  </a:lnTo>
                  <a:lnTo>
                    <a:pt x="108" y="6"/>
                  </a:lnTo>
                  <a:lnTo>
                    <a:pt x="122" y="14"/>
                  </a:lnTo>
                  <a:lnTo>
                    <a:pt x="133" y="23"/>
                  </a:lnTo>
                  <a:lnTo>
                    <a:pt x="142" y="37"/>
                  </a:lnTo>
                  <a:lnTo>
                    <a:pt x="150" y="51"/>
                  </a:lnTo>
                  <a:lnTo>
                    <a:pt x="156" y="68"/>
                  </a:lnTo>
                  <a:lnTo>
                    <a:pt x="156" y="88"/>
                  </a:lnTo>
                  <a:lnTo>
                    <a:pt x="156" y="108"/>
                  </a:lnTo>
                  <a:lnTo>
                    <a:pt x="150" y="125"/>
                  </a:lnTo>
                  <a:lnTo>
                    <a:pt x="142" y="139"/>
                  </a:lnTo>
                  <a:lnTo>
                    <a:pt x="131" y="153"/>
                  </a:lnTo>
                  <a:lnTo>
                    <a:pt x="119" y="162"/>
                  </a:lnTo>
                  <a:lnTo>
                    <a:pt x="105" y="168"/>
                  </a:lnTo>
                  <a:lnTo>
                    <a:pt x="91" y="173"/>
                  </a:lnTo>
                  <a:lnTo>
                    <a:pt x="77" y="173"/>
                  </a:lnTo>
                  <a:close/>
                  <a:moveTo>
                    <a:pt x="25" y="82"/>
                  </a:moveTo>
                  <a:lnTo>
                    <a:pt x="25" y="82"/>
                  </a:lnTo>
                  <a:lnTo>
                    <a:pt x="28" y="102"/>
                  </a:lnTo>
                  <a:lnTo>
                    <a:pt x="31" y="119"/>
                  </a:lnTo>
                  <a:lnTo>
                    <a:pt x="37" y="131"/>
                  </a:lnTo>
                  <a:lnTo>
                    <a:pt x="43" y="142"/>
                  </a:lnTo>
                  <a:lnTo>
                    <a:pt x="51" y="151"/>
                  </a:lnTo>
                  <a:lnTo>
                    <a:pt x="60" y="156"/>
                  </a:lnTo>
                  <a:lnTo>
                    <a:pt x="71" y="159"/>
                  </a:lnTo>
                  <a:lnTo>
                    <a:pt x="79" y="162"/>
                  </a:lnTo>
                  <a:lnTo>
                    <a:pt x="91" y="159"/>
                  </a:lnTo>
                  <a:lnTo>
                    <a:pt x="102" y="156"/>
                  </a:lnTo>
                  <a:lnTo>
                    <a:pt x="111" y="151"/>
                  </a:lnTo>
                  <a:lnTo>
                    <a:pt x="116" y="142"/>
                  </a:lnTo>
                  <a:lnTo>
                    <a:pt x="122" y="131"/>
                  </a:lnTo>
                  <a:lnTo>
                    <a:pt x="128" y="119"/>
                  </a:lnTo>
                  <a:lnTo>
                    <a:pt x="131" y="105"/>
                  </a:lnTo>
                  <a:lnTo>
                    <a:pt x="131" y="88"/>
                  </a:lnTo>
                  <a:lnTo>
                    <a:pt x="131" y="71"/>
                  </a:lnTo>
                  <a:lnTo>
                    <a:pt x="128" y="57"/>
                  </a:lnTo>
                  <a:lnTo>
                    <a:pt x="122" y="43"/>
                  </a:lnTo>
                  <a:lnTo>
                    <a:pt x="116" y="31"/>
                  </a:lnTo>
                  <a:lnTo>
                    <a:pt x="111" y="23"/>
                  </a:lnTo>
                  <a:lnTo>
                    <a:pt x="102" y="17"/>
                  </a:lnTo>
                  <a:lnTo>
                    <a:pt x="91" y="11"/>
                  </a:lnTo>
                  <a:lnTo>
                    <a:pt x="79" y="11"/>
                  </a:lnTo>
                  <a:lnTo>
                    <a:pt x="68" y="11"/>
                  </a:lnTo>
                  <a:lnTo>
                    <a:pt x="57" y="14"/>
                  </a:lnTo>
                  <a:lnTo>
                    <a:pt x="48" y="23"/>
                  </a:lnTo>
                  <a:lnTo>
                    <a:pt x="40" y="28"/>
                  </a:lnTo>
                  <a:lnTo>
                    <a:pt x="34" y="40"/>
                  </a:lnTo>
                  <a:lnTo>
                    <a:pt x="31" y="51"/>
                  </a:lnTo>
                  <a:lnTo>
                    <a:pt x="28" y="65"/>
                  </a:lnTo>
                  <a:lnTo>
                    <a:pt x="25" y="8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sz="1350"/>
            </a:p>
          </p:txBody>
        </p:sp>
        <p:sp>
          <p:nvSpPr>
            <p:cNvPr id="28" name="Freeform 1727"/>
            <p:cNvSpPr>
              <a:spLocks/>
            </p:cNvSpPr>
            <p:nvPr/>
          </p:nvSpPr>
          <p:spPr bwMode="auto">
            <a:xfrm>
              <a:off x="4365" y="2867"/>
              <a:ext cx="100" cy="167"/>
            </a:xfrm>
            <a:custGeom>
              <a:avLst/>
              <a:gdLst>
                <a:gd name="T0" fmla="*/ 37 w 100"/>
                <a:gd name="T1" fmla="*/ 167 h 167"/>
                <a:gd name="T2" fmla="*/ 0 w 100"/>
                <a:gd name="T3" fmla="*/ 167 h 167"/>
                <a:gd name="T4" fmla="*/ 0 w 100"/>
                <a:gd name="T5" fmla="*/ 167 h 167"/>
                <a:gd name="T6" fmla="*/ 6 w 100"/>
                <a:gd name="T7" fmla="*/ 165 h 167"/>
                <a:gd name="T8" fmla="*/ 6 w 100"/>
                <a:gd name="T9" fmla="*/ 156 h 167"/>
                <a:gd name="T10" fmla="*/ 6 w 100"/>
                <a:gd name="T11" fmla="*/ 11 h 167"/>
                <a:gd name="T12" fmla="*/ 6 w 100"/>
                <a:gd name="T13" fmla="*/ 11 h 167"/>
                <a:gd name="T14" fmla="*/ 6 w 100"/>
                <a:gd name="T15" fmla="*/ 3 h 167"/>
                <a:gd name="T16" fmla="*/ 0 w 100"/>
                <a:gd name="T17" fmla="*/ 0 h 167"/>
                <a:gd name="T18" fmla="*/ 100 w 100"/>
                <a:gd name="T19" fmla="*/ 0 h 167"/>
                <a:gd name="T20" fmla="*/ 100 w 100"/>
                <a:gd name="T21" fmla="*/ 23 h 167"/>
                <a:gd name="T22" fmla="*/ 100 w 100"/>
                <a:gd name="T23" fmla="*/ 23 h 167"/>
                <a:gd name="T24" fmla="*/ 91 w 100"/>
                <a:gd name="T25" fmla="*/ 14 h 167"/>
                <a:gd name="T26" fmla="*/ 77 w 100"/>
                <a:gd name="T27" fmla="*/ 11 h 167"/>
                <a:gd name="T28" fmla="*/ 77 w 100"/>
                <a:gd name="T29" fmla="*/ 11 h 167"/>
                <a:gd name="T30" fmla="*/ 31 w 100"/>
                <a:gd name="T31" fmla="*/ 11 h 167"/>
                <a:gd name="T32" fmla="*/ 31 w 100"/>
                <a:gd name="T33" fmla="*/ 68 h 167"/>
                <a:gd name="T34" fmla="*/ 71 w 100"/>
                <a:gd name="T35" fmla="*/ 68 h 167"/>
                <a:gd name="T36" fmla="*/ 71 w 100"/>
                <a:gd name="T37" fmla="*/ 68 h 167"/>
                <a:gd name="T38" fmla="*/ 77 w 100"/>
                <a:gd name="T39" fmla="*/ 65 h 167"/>
                <a:gd name="T40" fmla="*/ 80 w 100"/>
                <a:gd name="T41" fmla="*/ 62 h 167"/>
                <a:gd name="T42" fmla="*/ 80 w 100"/>
                <a:gd name="T43" fmla="*/ 88 h 167"/>
                <a:gd name="T44" fmla="*/ 80 w 100"/>
                <a:gd name="T45" fmla="*/ 88 h 167"/>
                <a:gd name="T46" fmla="*/ 77 w 100"/>
                <a:gd name="T47" fmla="*/ 82 h 167"/>
                <a:gd name="T48" fmla="*/ 71 w 100"/>
                <a:gd name="T49" fmla="*/ 82 h 167"/>
                <a:gd name="T50" fmla="*/ 31 w 100"/>
                <a:gd name="T51" fmla="*/ 82 h 167"/>
                <a:gd name="T52" fmla="*/ 31 w 100"/>
                <a:gd name="T53" fmla="*/ 156 h 167"/>
                <a:gd name="T54" fmla="*/ 31 w 100"/>
                <a:gd name="T55" fmla="*/ 156 h 167"/>
                <a:gd name="T56" fmla="*/ 31 w 100"/>
                <a:gd name="T57" fmla="*/ 165 h 167"/>
                <a:gd name="T58" fmla="*/ 37 w 100"/>
                <a:gd name="T59" fmla="*/ 167 h 167"/>
                <a:gd name="T60" fmla="*/ 37 w 100"/>
                <a:gd name="T61" fmla="*/ 167 h 16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00" h="167">
                  <a:moveTo>
                    <a:pt x="37" y="167"/>
                  </a:moveTo>
                  <a:lnTo>
                    <a:pt x="0" y="167"/>
                  </a:lnTo>
                  <a:lnTo>
                    <a:pt x="6" y="165"/>
                  </a:lnTo>
                  <a:lnTo>
                    <a:pt x="6" y="156"/>
                  </a:lnTo>
                  <a:lnTo>
                    <a:pt x="6" y="11"/>
                  </a:lnTo>
                  <a:lnTo>
                    <a:pt x="6" y="3"/>
                  </a:lnTo>
                  <a:lnTo>
                    <a:pt x="0" y="0"/>
                  </a:lnTo>
                  <a:lnTo>
                    <a:pt x="100" y="0"/>
                  </a:lnTo>
                  <a:lnTo>
                    <a:pt x="100" y="23"/>
                  </a:lnTo>
                  <a:lnTo>
                    <a:pt x="91" y="14"/>
                  </a:lnTo>
                  <a:lnTo>
                    <a:pt x="77" y="11"/>
                  </a:lnTo>
                  <a:lnTo>
                    <a:pt x="31" y="11"/>
                  </a:lnTo>
                  <a:lnTo>
                    <a:pt x="31" y="68"/>
                  </a:lnTo>
                  <a:lnTo>
                    <a:pt x="71" y="68"/>
                  </a:lnTo>
                  <a:lnTo>
                    <a:pt x="77" y="65"/>
                  </a:lnTo>
                  <a:lnTo>
                    <a:pt x="80" y="62"/>
                  </a:lnTo>
                  <a:lnTo>
                    <a:pt x="80" y="88"/>
                  </a:lnTo>
                  <a:lnTo>
                    <a:pt x="77" y="82"/>
                  </a:lnTo>
                  <a:lnTo>
                    <a:pt x="71" y="82"/>
                  </a:lnTo>
                  <a:lnTo>
                    <a:pt x="31" y="82"/>
                  </a:lnTo>
                  <a:lnTo>
                    <a:pt x="31" y="156"/>
                  </a:lnTo>
                  <a:lnTo>
                    <a:pt x="31" y="165"/>
                  </a:lnTo>
                  <a:lnTo>
                    <a:pt x="37" y="167"/>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GB" sz="1350"/>
            </a:p>
          </p:txBody>
        </p:sp>
      </p:grpSp>
      <p:sp>
        <p:nvSpPr>
          <p:cNvPr id="5124" name="Rectangle 4"/>
          <p:cNvSpPr>
            <a:spLocks noGrp="1" noChangeArrowheads="1"/>
          </p:cNvSpPr>
          <p:nvPr>
            <p:ph type="ctrTitle"/>
          </p:nvPr>
        </p:nvSpPr>
        <p:spPr>
          <a:xfrm>
            <a:off x="478368" y="1700213"/>
            <a:ext cx="11235267" cy="1873250"/>
          </a:xfrm>
        </p:spPr>
        <p:txBody>
          <a:bodyPr anchor="t"/>
          <a:lstStyle>
            <a:lvl1pPr>
              <a:lnSpc>
                <a:spcPct val="90000"/>
              </a:lnSpc>
              <a:defRPr sz="4500" b="0">
                <a:solidFill>
                  <a:schemeClr val="tx1"/>
                </a:solidFill>
              </a:defRPr>
            </a:lvl1pPr>
          </a:lstStyle>
          <a:p>
            <a:pPr lvl="0"/>
            <a:r>
              <a:rPr lang="en-US" noProof="0" smtClean="0"/>
              <a:t>Click to edit Master title style</a:t>
            </a:r>
            <a:endParaRPr lang="en-GB" noProof="0" smtClean="0"/>
          </a:p>
        </p:txBody>
      </p:sp>
      <p:sp>
        <p:nvSpPr>
          <p:cNvPr id="5125" name="Rectangle 5"/>
          <p:cNvSpPr>
            <a:spLocks noGrp="1" noChangeArrowheads="1"/>
          </p:cNvSpPr>
          <p:nvPr>
            <p:ph type="subTitle" idx="1"/>
          </p:nvPr>
        </p:nvSpPr>
        <p:spPr>
          <a:xfrm>
            <a:off x="478368" y="4508500"/>
            <a:ext cx="11235267" cy="1981200"/>
          </a:xfrm>
        </p:spPr>
        <p:txBody>
          <a:bodyPr/>
          <a:lstStyle>
            <a:lvl1pPr marL="0" indent="0">
              <a:lnSpc>
                <a:spcPct val="90000"/>
              </a:lnSpc>
              <a:spcBef>
                <a:spcPct val="0"/>
              </a:spcBef>
              <a:spcAft>
                <a:spcPct val="45000"/>
              </a:spcAft>
              <a:buFont typeface="Wingdings" pitchFamily="2" charset="2"/>
              <a:buNone/>
              <a:defRPr sz="2700">
                <a:solidFill>
                  <a:schemeClr val="tx2"/>
                </a:solidFill>
              </a:defRPr>
            </a:lvl1pPr>
          </a:lstStyle>
          <a:p>
            <a:pPr lvl="0"/>
            <a:r>
              <a:rPr lang="en-US" noProof="0" smtClean="0"/>
              <a:t>Click to edit Master subtitle style</a:t>
            </a:r>
            <a:endParaRPr lang="en-GB" noProof="0" smtClean="0"/>
          </a:p>
        </p:txBody>
      </p:sp>
    </p:spTree>
    <p:extLst>
      <p:ext uri="{BB962C8B-B14F-4D97-AF65-F5344CB8AC3E}">
        <p14:creationId xmlns:p14="http://schemas.microsoft.com/office/powerpoint/2010/main" val="35407828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dt" sz="half" idx="10"/>
          </p:nvPr>
        </p:nvSpPr>
        <p:spPr>
          <a:ln/>
        </p:spPr>
        <p:txBody>
          <a:bodyPr/>
          <a:lstStyle>
            <a:lvl1pPr>
              <a:defRPr/>
            </a:lvl1pPr>
          </a:lstStyle>
          <a:p>
            <a:pPr>
              <a:defRPr/>
            </a:pPr>
            <a:endParaRPr lang="en-GB"/>
          </a:p>
        </p:txBody>
      </p:sp>
      <p:sp>
        <p:nvSpPr>
          <p:cNvPr id="5" name="Rectangle 7"/>
          <p:cNvSpPr>
            <a:spLocks noGrp="1" noChangeArrowheads="1"/>
          </p:cNvSpPr>
          <p:nvPr>
            <p:ph type="ftr" sz="quarter" idx="11"/>
          </p:nvPr>
        </p:nvSpPr>
        <p:spPr>
          <a:ln/>
        </p:spPr>
        <p:txBody>
          <a:bodyPr/>
          <a:lstStyle>
            <a:lvl1pPr>
              <a:defRPr/>
            </a:lvl1pPr>
          </a:lstStyle>
          <a:p>
            <a:pPr>
              <a:defRPr/>
            </a:pPr>
            <a:r>
              <a:rPr lang="en-GB"/>
              <a:t>Daniel Muijs University of Southampton </a:t>
            </a:r>
          </a:p>
        </p:txBody>
      </p:sp>
      <p:sp>
        <p:nvSpPr>
          <p:cNvPr id="6" name="Rectangle 8"/>
          <p:cNvSpPr>
            <a:spLocks noGrp="1" noChangeArrowheads="1"/>
          </p:cNvSpPr>
          <p:nvPr>
            <p:ph type="sldNum" sz="quarter" idx="12"/>
          </p:nvPr>
        </p:nvSpPr>
        <p:spPr>
          <a:ln/>
        </p:spPr>
        <p:txBody>
          <a:bodyPr/>
          <a:lstStyle>
            <a:lvl1pPr>
              <a:defRPr/>
            </a:lvl1pPr>
          </a:lstStyle>
          <a:p>
            <a:pPr>
              <a:defRPr/>
            </a:pPr>
            <a:fld id="{7F1C3429-E7BD-468A-A268-83B8DBECFFE0}" type="slidenum">
              <a:rPr lang="en-GB"/>
              <a:pPr>
                <a:defRPr/>
              </a:pPr>
              <a:t>‹#›</a:t>
            </a:fld>
            <a:endParaRPr lang="en-GB"/>
          </a:p>
        </p:txBody>
      </p:sp>
    </p:spTree>
    <p:extLst>
      <p:ext uri="{BB962C8B-B14F-4D97-AF65-F5344CB8AC3E}">
        <p14:creationId xmlns:p14="http://schemas.microsoft.com/office/powerpoint/2010/main" val="23145354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3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smtClean="0"/>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endParaRPr lang="en-GB"/>
          </a:p>
        </p:txBody>
      </p:sp>
      <p:sp>
        <p:nvSpPr>
          <p:cNvPr id="5" name="Rectangle 7"/>
          <p:cNvSpPr>
            <a:spLocks noGrp="1" noChangeArrowheads="1"/>
          </p:cNvSpPr>
          <p:nvPr>
            <p:ph type="ftr" sz="quarter" idx="11"/>
          </p:nvPr>
        </p:nvSpPr>
        <p:spPr>
          <a:ln/>
        </p:spPr>
        <p:txBody>
          <a:bodyPr/>
          <a:lstStyle>
            <a:lvl1pPr>
              <a:defRPr/>
            </a:lvl1pPr>
          </a:lstStyle>
          <a:p>
            <a:pPr>
              <a:defRPr/>
            </a:pPr>
            <a:r>
              <a:rPr lang="en-GB"/>
              <a:t>Daniel Muijs University of Southampton </a:t>
            </a:r>
          </a:p>
        </p:txBody>
      </p:sp>
      <p:sp>
        <p:nvSpPr>
          <p:cNvPr id="6" name="Rectangle 8"/>
          <p:cNvSpPr>
            <a:spLocks noGrp="1" noChangeArrowheads="1"/>
          </p:cNvSpPr>
          <p:nvPr>
            <p:ph type="sldNum" sz="quarter" idx="12"/>
          </p:nvPr>
        </p:nvSpPr>
        <p:spPr>
          <a:ln/>
        </p:spPr>
        <p:txBody>
          <a:bodyPr/>
          <a:lstStyle>
            <a:lvl1pPr>
              <a:defRPr/>
            </a:lvl1pPr>
          </a:lstStyle>
          <a:p>
            <a:pPr>
              <a:defRPr/>
            </a:pPr>
            <a:fld id="{0132A470-3437-4F75-BA8A-F924D879F74B}" type="slidenum">
              <a:rPr lang="en-GB"/>
              <a:pPr>
                <a:defRPr/>
              </a:pPr>
              <a:t>‹#›</a:t>
            </a:fld>
            <a:endParaRPr lang="en-GB"/>
          </a:p>
        </p:txBody>
      </p:sp>
    </p:spTree>
    <p:extLst>
      <p:ext uri="{BB962C8B-B14F-4D97-AF65-F5344CB8AC3E}">
        <p14:creationId xmlns:p14="http://schemas.microsoft.com/office/powerpoint/2010/main" val="1147849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31800" y="1700213"/>
            <a:ext cx="5562600" cy="452596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700213"/>
            <a:ext cx="5562600" cy="452596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fld id="{29DE12C6-45BE-459B-8BCF-1D46189769AB}" type="datetimeFigureOut">
              <a:rPr lang="en-GB" smtClean="0"/>
              <a:t>23/02/2016</a:t>
            </a:fld>
            <a:endParaRPr lang="en-GB"/>
          </a:p>
        </p:txBody>
      </p:sp>
      <p:sp>
        <p:nvSpPr>
          <p:cNvPr id="6" name="Rectangle 5"/>
          <p:cNvSpPr>
            <a:spLocks noGrp="1" noChangeArrowheads="1"/>
          </p:cNvSpPr>
          <p:nvPr>
            <p:ph type="ftr" sz="quarter" idx="11"/>
          </p:nvPr>
        </p:nvSpPr>
        <p:spPr>
          <a:ln/>
        </p:spPr>
        <p:txBody>
          <a:bodyPr/>
          <a:lstStyle>
            <a:lvl1pPr>
              <a:defRPr/>
            </a:lvl1pPr>
          </a:lstStyle>
          <a:p>
            <a:endParaRPr lang="en-GB"/>
          </a:p>
        </p:txBody>
      </p:sp>
      <p:sp>
        <p:nvSpPr>
          <p:cNvPr id="7" name="Rectangle 6"/>
          <p:cNvSpPr>
            <a:spLocks noGrp="1" noChangeArrowheads="1"/>
          </p:cNvSpPr>
          <p:nvPr>
            <p:ph type="sldNum" sz="quarter" idx="12"/>
          </p:nvPr>
        </p:nvSpPr>
        <p:spPr>
          <a:ln/>
        </p:spPr>
        <p:txBody>
          <a:bodyPr/>
          <a:lstStyle>
            <a:lvl1pPr>
              <a:defRPr/>
            </a:lvl1pPr>
          </a:lstStyle>
          <a:p>
            <a:fld id="{2A27F33F-BA51-4370-A500-4249998C401A}" type="slidenum">
              <a:rPr lang="en-GB" smtClean="0"/>
              <a:t>‹#›</a:t>
            </a:fld>
            <a:endParaRPr lang="en-GB"/>
          </a:p>
        </p:txBody>
      </p:sp>
    </p:spTree>
    <p:extLst>
      <p:ext uri="{BB962C8B-B14F-4D97-AF65-F5344CB8AC3E}">
        <p14:creationId xmlns:p14="http://schemas.microsoft.com/office/powerpoint/2010/main" val="195653521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78369" y="1700213"/>
            <a:ext cx="5516033" cy="450215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2" y="1700213"/>
            <a:ext cx="5516033" cy="450215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6"/>
          <p:cNvSpPr>
            <a:spLocks noGrp="1" noChangeArrowheads="1"/>
          </p:cNvSpPr>
          <p:nvPr>
            <p:ph type="dt" sz="half" idx="10"/>
          </p:nvPr>
        </p:nvSpPr>
        <p:spPr>
          <a:ln/>
        </p:spPr>
        <p:txBody>
          <a:bodyPr/>
          <a:lstStyle>
            <a:lvl1pPr>
              <a:defRPr/>
            </a:lvl1pPr>
          </a:lstStyle>
          <a:p>
            <a:pPr>
              <a:defRPr/>
            </a:pPr>
            <a:endParaRPr lang="en-GB"/>
          </a:p>
        </p:txBody>
      </p:sp>
      <p:sp>
        <p:nvSpPr>
          <p:cNvPr id="6" name="Rectangle 7"/>
          <p:cNvSpPr>
            <a:spLocks noGrp="1" noChangeArrowheads="1"/>
          </p:cNvSpPr>
          <p:nvPr>
            <p:ph type="ftr" sz="quarter" idx="11"/>
          </p:nvPr>
        </p:nvSpPr>
        <p:spPr>
          <a:ln/>
        </p:spPr>
        <p:txBody>
          <a:bodyPr/>
          <a:lstStyle>
            <a:lvl1pPr>
              <a:defRPr/>
            </a:lvl1pPr>
          </a:lstStyle>
          <a:p>
            <a:pPr>
              <a:defRPr/>
            </a:pPr>
            <a:r>
              <a:rPr lang="en-GB"/>
              <a:t>Daniel Muijs University of Southampton </a:t>
            </a:r>
          </a:p>
        </p:txBody>
      </p:sp>
      <p:sp>
        <p:nvSpPr>
          <p:cNvPr id="7" name="Rectangle 8"/>
          <p:cNvSpPr>
            <a:spLocks noGrp="1" noChangeArrowheads="1"/>
          </p:cNvSpPr>
          <p:nvPr>
            <p:ph type="sldNum" sz="quarter" idx="12"/>
          </p:nvPr>
        </p:nvSpPr>
        <p:spPr>
          <a:ln/>
        </p:spPr>
        <p:txBody>
          <a:bodyPr/>
          <a:lstStyle>
            <a:lvl1pPr>
              <a:defRPr/>
            </a:lvl1pPr>
          </a:lstStyle>
          <a:p>
            <a:pPr>
              <a:defRPr/>
            </a:pPr>
            <a:fld id="{810ADF4C-8D36-45A0-ABA3-B028111E07C7}" type="slidenum">
              <a:rPr lang="en-GB"/>
              <a:pPr>
                <a:defRPr/>
              </a:pPr>
              <a:t>‹#›</a:t>
            </a:fld>
            <a:endParaRPr lang="en-GB"/>
          </a:p>
        </p:txBody>
      </p:sp>
    </p:spTree>
    <p:extLst>
      <p:ext uri="{BB962C8B-B14F-4D97-AF65-F5344CB8AC3E}">
        <p14:creationId xmlns:p14="http://schemas.microsoft.com/office/powerpoint/2010/main" val="208733572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6"/>
          <p:cNvSpPr>
            <a:spLocks noGrp="1" noChangeArrowheads="1"/>
          </p:cNvSpPr>
          <p:nvPr>
            <p:ph type="dt" sz="half" idx="10"/>
          </p:nvPr>
        </p:nvSpPr>
        <p:spPr>
          <a:ln/>
        </p:spPr>
        <p:txBody>
          <a:bodyPr/>
          <a:lstStyle>
            <a:lvl1pPr>
              <a:defRPr/>
            </a:lvl1pPr>
          </a:lstStyle>
          <a:p>
            <a:pPr>
              <a:defRPr/>
            </a:pPr>
            <a:endParaRPr lang="en-GB"/>
          </a:p>
        </p:txBody>
      </p:sp>
      <p:sp>
        <p:nvSpPr>
          <p:cNvPr id="8" name="Rectangle 7"/>
          <p:cNvSpPr>
            <a:spLocks noGrp="1" noChangeArrowheads="1"/>
          </p:cNvSpPr>
          <p:nvPr>
            <p:ph type="ftr" sz="quarter" idx="11"/>
          </p:nvPr>
        </p:nvSpPr>
        <p:spPr>
          <a:ln/>
        </p:spPr>
        <p:txBody>
          <a:bodyPr/>
          <a:lstStyle>
            <a:lvl1pPr>
              <a:defRPr/>
            </a:lvl1pPr>
          </a:lstStyle>
          <a:p>
            <a:pPr>
              <a:defRPr/>
            </a:pPr>
            <a:r>
              <a:rPr lang="en-GB"/>
              <a:t>Daniel Muijs University of Southampton </a:t>
            </a:r>
          </a:p>
        </p:txBody>
      </p:sp>
      <p:sp>
        <p:nvSpPr>
          <p:cNvPr id="9" name="Rectangle 8"/>
          <p:cNvSpPr>
            <a:spLocks noGrp="1" noChangeArrowheads="1"/>
          </p:cNvSpPr>
          <p:nvPr>
            <p:ph type="sldNum" sz="quarter" idx="12"/>
          </p:nvPr>
        </p:nvSpPr>
        <p:spPr>
          <a:ln/>
        </p:spPr>
        <p:txBody>
          <a:bodyPr/>
          <a:lstStyle>
            <a:lvl1pPr>
              <a:defRPr/>
            </a:lvl1pPr>
          </a:lstStyle>
          <a:p>
            <a:pPr>
              <a:defRPr/>
            </a:pPr>
            <a:fld id="{061830F4-A324-43EC-8BBC-5DC5D7D7330F}" type="slidenum">
              <a:rPr lang="en-GB"/>
              <a:pPr>
                <a:defRPr/>
              </a:pPr>
              <a:t>‹#›</a:t>
            </a:fld>
            <a:endParaRPr lang="en-GB"/>
          </a:p>
        </p:txBody>
      </p:sp>
    </p:spTree>
    <p:extLst>
      <p:ext uri="{BB962C8B-B14F-4D97-AF65-F5344CB8AC3E}">
        <p14:creationId xmlns:p14="http://schemas.microsoft.com/office/powerpoint/2010/main" val="147439467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6"/>
          <p:cNvSpPr>
            <a:spLocks noGrp="1" noChangeArrowheads="1"/>
          </p:cNvSpPr>
          <p:nvPr>
            <p:ph type="dt" sz="half" idx="10"/>
          </p:nvPr>
        </p:nvSpPr>
        <p:spPr>
          <a:ln/>
        </p:spPr>
        <p:txBody>
          <a:bodyPr/>
          <a:lstStyle>
            <a:lvl1pPr>
              <a:defRPr/>
            </a:lvl1pPr>
          </a:lstStyle>
          <a:p>
            <a:pPr>
              <a:defRPr/>
            </a:pPr>
            <a:endParaRPr lang="en-GB"/>
          </a:p>
        </p:txBody>
      </p:sp>
      <p:sp>
        <p:nvSpPr>
          <p:cNvPr id="4" name="Rectangle 7"/>
          <p:cNvSpPr>
            <a:spLocks noGrp="1" noChangeArrowheads="1"/>
          </p:cNvSpPr>
          <p:nvPr>
            <p:ph type="ftr" sz="quarter" idx="11"/>
          </p:nvPr>
        </p:nvSpPr>
        <p:spPr>
          <a:ln/>
        </p:spPr>
        <p:txBody>
          <a:bodyPr/>
          <a:lstStyle>
            <a:lvl1pPr>
              <a:defRPr/>
            </a:lvl1pPr>
          </a:lstStyle>
          <a:p>
            <a:pPr>
              <a:defRPr/>
            </a:pPr>
            <a:r>
              <a:rPr lang="en-GB"/>
              <a:t>Daniel Muijs University of Southampton </a:t>
            </a:r>
          </a:p>
        </p:txBody>
      </p:sp>
      <p:sp>
        <p:nvSpPr>
          <p:cNvPr id="5" name="Rectangle 8"/>
          <p:cNvSpPr>
            <a:spLocks noGrp="1" noChangeArrowheads="1"/>
          </p:cNvSpPr>
          <p:nvPr>
            <p:ph type="sldNum" sz="quarter" idx="12"/>
          </p:nvPr>
        </p:nvSpPr>
        <p:spPr>
          <a:ln/>
        </p:spPr>
        <p:txBody>
          <a:bodyPr/>
          <a:lstStyle>
            <a:lvl1pPr>
              <a:defRPr/>
            </a:lvl1pPr>
          </a:lstStyle>
          <a:p>
            <a:pPr>
              <a:defRPr/>
            </a:pPr>
            <a:fld id="{615EF02E-3D0D-40DC-A68D-980D7128934A}" type="slidenum">
              <a:rPr lang="en-GB"/>
              <a:pPr>
                <a:defRPr/>
              </a:pPr>
              <a:t>‹#›</a:t>
            </a:fld>
            <a:endParaRPr lang="en-GB"/>
          </a:p>
        </p:txBody>
      </p:sp>
    </p:spTree>
    <p:extLst>
      <p:ext uri="{BB962C8B-B14F-4D97-AF65-F5344CB8AC3E}">
        <p14:creationId xmlns:p14="http://schemas.microsoft.com/office/powerpoint/2010/main" val="158940805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GB"/>
          </a:p>
        </p:txBody>
      </p:sp>
      <p:sp>
        <p:nvSpPr>
          <p:cNvPr id="3" name="Rectangle 7"/>
          <p:cNvSpPr>
            <a:spLocks noGrp="1" noChangeArrowheads="1"/>
          </p:cNvSpPr>
          <p:nvPr>
            <p:ph type="ftr" sz="quarter" idx="11"/>
          </p:nvPr>
        </p:nvSpPr>
        <p:spPr>
          <a:ln/>
        </p:spPr>
        <p:txBody>
          <a:bodyPr/>
          <a:lstStyle>
            <a:lvl1pPr>
              <a:defRPr/>
            </a:lvl1pPr>
          </a:lstStyle>
          <a:p>
            <a:pPr>
              <a:defRPr/>
            </a:pPr>
            <a:r>
              <a:rPr lang="en-GB"/>
              <a:t>Daniel Muijs University of Southampton </a:t>
            </a:r>
          </a:p>
        </p:txBody>
      </p:sp>
      <p:sp>
        <p:nvSpPr>
          <p:cNvPr id="4" name="Rectangle 8"/>
          <p:cNvSpPr>
            <a:spLocks noGrp="1" noChangeArrowheads="1"/>
          </p:cNvSpPr>
          <p:nvPr>
            <p:ph type="sldNum" sz="quarter" idx="12"/>
          </p:nvPr>
        </p:nvSpPr>
        <p:spPr>
          <a:ln/>
        </p:spPr>
        <p:txBody>
          <a:bodyPr/>
          <a:lstStyle>
            <a:lvl1pPr>
              <a:defRPr/>
            </a:lvl1pPr>
          </a:lstStyle>
          <a:p>
            <a:pPr>
              <a:defRPr/>
            </a:pPr>
            <a:fld id="{FD7DAF22-68C9-496B-8637-8FCD7D057353}" type="slidenum">
              <a:rPr lang="en-GB"/>
              <a:pPr>
                <a:defRPr/>
              </a:pPr>
              <a:t>‹#›</a:t>
            </a:fld>
            <a:endParaRPr lang="en-GB"/>
          </a:p>
        </p:txBody>
      </p:sp>
    </p:spTree>
    <p:extLst>
      <p:ext uri="{BB962C8B-B14F-4D97-AF65-F5344CB8AC3E}">
        <p14:creationId xmlns:p14="http://schemas.microsoft.com/office/powerpoint/2010/main" val="239005268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lstStyle>
            <a:lvl1pPr algn="l">
              <a:defRPr sz="1500" b="1"/>
            </a:lvl1pPr>
          </a:lstStyle>
          <a:p>
            <a:r>
              <a:rPr lang="en-US" smtClean="0"/>
              <a:t>Click to edit Master title style</a:t>
            </a:r>
            <a:endParaRPr lang="en-GB"/>
          </a:p>
        </p:txBody>
      </p:sp>
      <p:sp>
        <p:nvSpPr>
          <p:cNvPr id="3" name="Content Placeholder 2"/>
          <p:cNvSpPr>
            <a:spLocks noGrp="1"/>
          </p:cNvSpPr>
          <p:nvPr>
            <p:ph idx="1"/>
          </p:nvPr>
        </p:nvSpPr>
        <p:spPr>
          <a:xfrm>
            <a:off x="4766733" y="273053"/>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GB"/>
          </a:p>
        </p:txBody>
      </p:sp>
      <p:sp>
        <p:nvSpPr>
          <p:cNvPr id="6" name="Rectangle 7"/>
          <p:cNvSpPr>
            <a:spLocks noGrp="1" noChangeArrowheads="1"/>
          </p:cNvSpPr>
          <p:nvPr>
            <p:ph type="ftr" sz="quarter" idx="11"/>
          </p:nvPr>
        </p:nvSpPr>
        <p:spPr>
          <a:ln/>
        </p:spPr>
        <p:txBody>
          <a:bodyPr/>
          <a:lstStyle>
            <a:lvl1pPr>
              <a:defRPr/>
            </a:lvl1pPr>
          </a:lstStyle>
          <a:p>
            <a:pPr>
              <a:defRPr/>
            </a:pPr>
            <a:r>
              <a:rPr lang="en-GB"/>
              <a:t>Daniel Muijs University of Southampton </a:t>
            </a:r>
          </a:p>
        </p:txBody>
      </p:sp>
      <p:sp>
        <p:nvSpPr>
          <p:cNvPr id="7" name="Rectangle 8"/>
          <p:cNvSpPr>
            <a:spLocks noGrp="1" noChangeArrowheads="1"/>
          </p:cNvSpPr>
          <p:nvPr>
            <p:ph type="sldNum" sz="quarter" idx="12"/>
          </p:nvPr>
        </p:nvSpPr>
        <p:spPr>
          <a:ln/>
        </p:spPr>
        <p:txBody>
          <a:bodyPr/>
          <a:lstStyle>
            <a:lvl1pPr>
              <a:defRPr/>
            </a:lvl1pPr>
          </a:lstStyle>
          <a:p>
            <a:pPr>
              <a:defRPr/>
            </a:pPr>
            <a:fld id="{8E017272-6C37-470F-A113-1EDCA4A08852}" type="slidenum">
              <a:rPr lang="en-GB"/>
              <a:pPr>
                <a:defRPr/>
              </a:pPr>
              <a:t>‹#›</a:t>
            </a:fld>
            <a:endParaRPr lang="en-GB"/>
          </a:p>
        </p:txBody>
      </p:sp>
    </p:spTree>
    <p:extLst>
      <p:ext uri="{BB962C8B-B14F-4D97-AF65-F5344CB8AC3E}">
        <p14:creationId xmlns:p14="http://schemas.microsoft.com/office/powerpoint/2010/main" val="28837162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15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GB"/>
          </a:p>
        </p:txBody>
      </p:sp>
      <p:sp>
        <p:nvSpPr>
          <p:cNvPr id="6" name="Rectangle 7"/>
          <p:cNvSpPr>
            <a:spLocks noGrp="1" noChangeArrowheads="1"/>
          </p:cNvSpPr>
          <p:nvPr>
            <p:ph type="ftr" sz="quarter" idx="11"/>
          </p:nvPr>
        </p:nvSpPr>
        <p:spPr>
          <a:ln/>
        </p:spPr>
        <p:txBody>
          <a:bodyPr/>
          <a:lstStyle>
            <a:lvl1pPr>
              <a:defRPr/>
            </a:lvl1pPr>
          </a:lstStyle>
          <a:p>
            <a:pPr>
              <a:defRPr/>
            </a:pPr>
            <a:r>
              <a:rPr lang="en-GB"/>
              <a:t>Daniel Muijs University of Southampton </a:t>
            </a:r>
          </a:p>
        </p:txBody>
      </p:sp>
      <p:sp>
        <p:nvSpPr>
          <p:cNvPr id="7" name="Rectangle 8"/>
          <p:cNvSpPr>
            <a:spLocks noGrp="1" noChangeArrowheads="1"/>
          </p:cNvSpPr>
          <p:nvPr>
            <p:ph type="sldNum" sz="quarter" idx="12"/>
          </p:nvPr>
        </p:nvSpPr>
        <p:spPr>
          <a:ln/>
        </p:spPr>
        <p:txBody>
          <a:bodyPr/>
          <a:lstStyle>
            <a:lvl1pPr>
              <a:defRPr/>
            </a:lvl1pPr>
          </a:lstStyle>
          <a:p>
            <a:pPr>
              <a:defRPr/>
            </a:pPr>
            <a:fld id="{AEAC5D66-02F0-4E9A-8CE3-E5BD829DFE72}" type="slidenum">
              <a:rPr lang="en-GB"/>
              <a:pPr>
                <a:defRPr/>
              </a:pPr>
              <a:t>‹#›</a:t>
            </a:fld>
            <a:endParaRPr lang="en-GB"/>
          </a:p>
        </p:txBody>
      </p:sp>
    </p:spTree>
    <p:extLst>
      <p:ext uri="{BB962C8B-B14F-4D97-AF65-F5344CB8AC3E}">
        <p14:creationId xmlns:p14="http://schemas.microsoft.com/office/powerpoint/2010/main" val="175738630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dt" sz="half" idx="10"/>
          </p:nvPr>
        </p:nvSpPr>
        <p:spPr>
          <a:ln/>
        </p:spPr>
        <p:txBody>
          <a:bodyPr/>
          <a:lstStyle>
            <a:lvl1pPr>
              <a:defRPr/>
            </a:lvl1pPr>
          </a:lstStyle>
          <a:p>
            <a:pPr>
              <a:defRPr/>
            </a:pPr>
            <a:endParaRPr lang="en-GB"/>
          </a:p>
        </p:txBody>
      </p:sp>
      <p:sp>
        <p:nvSpPr>
          <p:cNvPr id="5" name="Rectangle 7"/>
          <p:cNvSpPr>
            <a:spLocks noGrp="1" noChangeArrowheads="1"/>
          </p:cNvSpPr>
          <p:nvPr>
            <p:ph type="ftr" sz="quarter" idx="11"/>
          </p:nvPr>
        </p:nvSpPr>
        <p:spPr>
          <a:ln/>
        </p:spPr>
        <p:txBody>
          <a:bodyPr/>
          <a:lstStyle>
            <a:lvl1pPr>
              <a:defRPr/>
            </a:lvl1pPr>
          </a:lstStyle>
          <a:p>
            <a:pPr>
              <a:defRPr/>
            </a:pPr>
            <a:r>
              <a:rPr lang="en-GB"/>
              <a:t>Daniel Muijs University of Southampton </a:t>
            </a:r>
          </a:p>
        </p:txBody>
      </p:sp>
      <p:sp>
        <p:nvSpPr>
          <p:cNvPr id="6" name="Rectangle 8"/>
          <p:cNvSpPr>
            <a:spLocks noGrp="1" noChangeArrowheads="1"/>
          </p:cNvSpPr>
          <p:nvPr>
            <p:ph type="sldNum" sz="quarter" idx="12"/>
          </p:nvPr>
        </p:nvSpPr>
        <p:spPr>
          <a:ln/>
        </p:spPr>
        <p:txBody>
          <a:bodyPr/>
          <a:lstStyle>
            <a:lvl1pPr>
              <a:defRPr/>
            </a:lvl1pPr>
          </a:lstStyle>
          <a:p>
            <a:pPr>
              <a:defRPr/>
            </a:pPr>
            <a:fld id="{B7B39AA2-4775-47D5-9FBC-5E35A9555BB2}" type="slidenum">
              <a:rPr lang="en-GB"/>
              <a:pPr>
                <a:defRPr/>
              </a:pPr>
              <a:t>‹#›</a:t>
            </a:fld>
            <a:endParaRPr lang="en-GB"/>
          </a:p>
        </p:txBody>
      </p:sp>
    </p:spTree>
    <p:extLst>
      <p:ext uri="{BB962C8B-B14F-4D97-AF65-F5344CB8AC3E}">
        <p14:creationId xmlns:p14="http://schemas.microsoft.com/office/powerpoint/2010/main" val="103785973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04817" y="3"/>
            <a:ext cx="2808816" cy="620236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78368" y="3"/>
            <a:ext cx="8223251" cy="6202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dt" sz="half" idx="10"/>
          </p:nvPr>
        </p:nvSpPr>
        <p:spPr>
          <a:ln/>
        </p:spPr>
        <p:txBody>
          <a:bodyPr/>
          <a:lstStyle>
            <a:lvl1pPr>
              <a:defRPr/>
            </a:lvl1pPr>
          </a:lstStyle>
          <a:p>
            <a:pPr>
              <a:defRPr/>
            </a:pPr>
            <a:endParaRPr lang="en-GB"/>
          </a:p>
        </p:txBody>
      </p:sp>
      <p:sp>
        <p:nvSpPr>
          <p:cNvPr id="5" name="Rectangle 7"/>
          <p:cNvSpPr>
            <a:spLocks noGrp="1" noChangeArrowheads="1"/>
          </p:cNvSpPr>
          <p:nvPr>
            <p:ph type="ftr" sz="quarter" idx="11"/>
          </p:nvPr>
        </p:nvSpPr>
        <p:spPr>
          <a:ln/>
        </p:spPr>
        <p:txBody>
          <a:bodyPr/>
          <a:lstStyle>
            <a:lvl1pPr>
              <a:defRPr/>
            </a:lvl1pPr>
          </a:lstStyle>
          <a:p>
            <a:pPr>
              <a:defRPr/>
            </a:pPr>
            <a:r>
              <a:rPr lang="en-GB"/>
              <a:t>Daniel Muijs University of Southampton </a:t>
            </a:r>
          </a:p>
        </p:txBody>
      </p:sp>
      <p:sp>
        <p:nvSpPr>
          <p:cNvPr id="6" name="Rectangle 8"/>
          <p:cNvSpPr>
            <a:spLocks noGrp="1" noChangeArrowheads="1"/>
          </p:cNvSpPr>
          <p:nvPr>
            <p:ph type="sldNum" sz="quarter" idx="12"/>
          </p:nvPr>
        </p:nvSpPr>
        <p:spPr>
          <a:ln/>
        </p:spPr>
        <p:txBody>
          <a:bodyPr/>
          <a:lstStyle>
            <a:lvl1pPr>
              <a:defRPr/>
            </a:lvl1pPr>
          </a:lstStyle>
          <a:p>
            <a:pPr>
              <a:defRPr/>
            </a:pPr>
            <a:fld id="{6EB509AB-4F06-49E1-9817-95283501D830}" type="slidenum">
              <a:rPr lang="en-GB"/>
              <a:pPr>
                <a:defRPr/>
              </a:pPr>
              <a:t>‹#›</a:t>
            </a:fld>
            <a:endParaRPr lang="en-GB"/>
          </a:p>
        </p:txBody>
      </p:sp>
    </p:spTree>
    <p:extLst>
      <p:ext uri="{BB962C8B-B14F-4D97-AF65-F5344CB8AC3E}">
        <p14:creationId xmlns:p14="http://schemas.microsoft.com/office/powerpoint/2010/main" val="243378368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31800" y="908051"/>
            <a:ext cx="11328400" cy="4906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Date Placeholder 2"/>
          <p:cNvSpPr>
            <a:spLocks noGrp="1"/>
          </p:cNvSpPr>
          <p:nvPr>
            <p:ph type="dt" sz="half" idx="10"/>
          </p:nvPr>
        </p:nvSpPr>
        <p:spPr>
          <a:xfrm>
            <a:off x="914400" y="6248400"/>
            <a:ext cx="2540000" cy="457200"/>
          </a:xfrm>
        </p:spPr>
        <p:txBody>
          <a:bodyPr/>
          <a:lstStyle>
            <a:lvl1pPr>
              <a:defRPr>
                <a:solidFill>
                  <a:srgbClr val="323D43"/>
                </a:solidFill>
              </a:defRPr>
            </a:lvl1pPr>
          </a:lstStyle>
          <a:p>
            <a:pPr>
              <a:defRPr/>
            </a:pPr>
            <a:endParaRPr lang="en-US"/>
          </a:p>
        </p:txBody>
      </p:sp>
      <p:sp>
        <p:nvSpPr>
          <p:cNvPr id="4" name="Footer Placeholder 3"/>
          <p:cNvSpPr>
            <a:spLocks noGrp="1"/>
          </p:cNvSpPr>
          <p:nvPr>
            <p:ph type="ftr" sz="quarter" idx="11"/>
          </p:nvPr>
        </p:nvSpPr>
        <p:spPr>
          <a:xfrm>
            <a:off x="4165600" y="6248400"/>
            <a:ext cx="3860800" cy="457200"/>
          </a:xfrm>
        </p:spPr>
        <p:txBody>
          <a:bodyPr/>
          <a:lstStyle>
            <a:lvl1pPr>
              <a:defRPr>
                <a:solidFill>
                  <a:srgbClr val="323D43"/>
                </a:solidFill>
              </a:defRPr>
            </a:lvl1pPr>
          </a:lstStyle>
          <a:p>
            <a:pPr>
              <a:defRPr/>
            </a:pPr>
            <a:r>
              <a:rPr lang="en-GB"/>
              <a:t>Daniel Muijs University of Southampton </a:t>
            </a:r>
            <a:endParaRPr lang="en-US"/>
          </a:p>
        </p:txBody>
      </p:sp>
      <p:sp>
        <p:nvSpPr>
          <p:cNvPr id="5" name="Slide Number Placeholder 4"/>
          <p:cNvSpPr>
            <a:spLocks noGrp="1"/>
          </p:cNvSpPr>
          <p:nvPr>
            <p:ph type="sldNum" sz="quarter" idx="12"/>
          </p:nvPr>
        </p:nvSpPr>
        <p:spPr>
          <a:xfrm>
            <a:off x="9169400" y="6308725"/>
            <a:ext cx="2540000" cy="457200"/>
          </a:xfrm>
        </p:spPr>
        <p:txBody>
          <a:bodyPr/>
          <a:lstStyle>
            <a:lvl1pPr>
              <a:defRPr>
                <a:solidFill>
                  <a:srgbClr val="323D43"/>
                </a:solidFill>
              </a:defRPr>
            </a:lvl1pPr>
          </a:lstStyle>
          <a:p>
            <a:pPr>
              <a:defRPr/>
            </a:pPr>
            <a:fld id="{8517E154-A93F-4E3E-A0D4-AB14A959B679}" type="slidenum">
              <a:rPr lang="en-GB"/>
              <a:pPr>
                <a:defRPr/>
              </a:pPr>
              <a:t>‹#›</a:t>
            </a:fld>
            <a:endParaRPr lang="en-GB"/>
          </a:p>
        </p:txBody>
      </p:sp>
    </p:spTree>
    <p:extLst>
      <p:ext uri="{BB962C8B-B14F-4D97-AF65-F5344CB8AC3E}">
        <p14:creationId xmlns:p14="http://schemas.microsoft.com/office/powerpoint/2010/main" val="369838934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031"/>
          <p:cNvSpPr>
            <a:spLocks noChangeArrowheads="1"/>
          </p:cNvSpPr>
          <p:nvPr/>
        </p:nvSpPr>
        <p:spPr bwMode="auto">
          <a:xfrm>
            <a:off x="-105833" y="3200400"/>
            <a:ext cx="12297833" cy="3657600"/>
          </a:xfrm>
          <a:prstGeom prst="rect">
            <a:avLst/>
          </a:prstGeom>
          <a:gradFill rotWithShape="0">
            <a:gsLst>
              <a:gs pos="0">
                <a:srgbClr val="014359"/>
              </a:gs>
              <a:gs pos="100000">
                <a:srgbClr val="007275"/>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1200">
                <a:solidFill>
                  <a:schemeClr val="tx1"/>
                </a:solidFill>
                <a:latin typeface="Lucida Sans" panose="020B0602030504020204" pitchFamily="34" charset="0"/>
                <a:ea typeface="MS PGothic" panose="020B0600070205080204" pitchFamily="34" charset="-128"/>
              </a:defRPr>
            </a:lvl1pPr>
            <a:lvl2pPr marL="742950" indent="-285750">
              <a:defRPr sz="1200">
                <a:solidFill>
                  <a:schemeClr val="tx1"/>
                </a:solidFill>
                <a:latin typeface="Lucida Sans" panose="020B0602030504020204" pitchFamily="34" charset="0"/>
                <a:ea typeface="MS PGothic" panose="020B0600070205080204" pitchFamily="34" charset="-128"/>
              </a:defRPr>
            </a:lvl2pPr>
            <a:lvl3pPr marL="1143000" indent="-228600">
              <a:defRPr sz="1200">
                <a:solidFill>
                  <a:schemeClr val="tx1"/>
                </a:solidFill>
                <a:latin typeface="Lucida Sans" panose="020B0602030504020204" pitchFamily="34" charset="0"/>
                <a:ea typeface="MS PGothic" panose="020B0600070205080204" pitchFamily="34" charset="-128"/>
              </a:defRPr>
            </a:lvl3pPr>
            <a:lvl4pPr marL="1600200" indent="-228600">
              <a:defRPr sz="1200">
                <a:solidFill>
                  <a:schemeClr val="tx1"/>
                </a:solidFill>
                <a:latin typeface="Lucida Sans" panose="020B0602030504020204" pitchFamily="34" charset="0"/>
                <a:ea typeface="MS PGothic" panose="020B0600070205080204" pitchFamily="34" charset="-128"/>
              </a:defRPr>
            </a:lvl4pPr>
            <a:lvl5pPr marL="2057400" indent="-228600">
              <a:defRPr sz="1200">
                <a:solidFill>
                  <a:schemeClr val="tx1"/>
                </a:solidFill>
                <a:latin typeface="Lucida Sans" panose="020B0602030504020204" pitchFamily="34"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Lucida Sans" panose="020B0602030504020204" pitchFamily="34"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Lucida Sans" panose="020B0602030504020204" pitchFamily="34"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Lucida Sans" panose="020B0602030504020204" pitchFamily="34"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Lucida Sans" panose="020B0602030504020204" pitchFamily="34" charset="0"/>
                <a:ea typeface="MS PGothic" panose="020B0600070205080204" pitchFamily="34" charset="-128"/>
              </a:defRPr>
            </a:lvl9pPr>
          </a:lstStyle>
          <a:p>
            <a:pPr algn="ctr">
              <a:defRPr/>
            </a:pPr>
            <a:endParaRPr lang="en-US" altLang="en-US" sz="900" smtClean="0"/>
          </a:p>
        </p:txBody>
      </p:sp>
      <p:sp>
        <p:nvSpPr>
          <p:cNvPr id="5" name="Rectangle 1032"/>
          <p:cNvSpPr>
            <a:spLocks noChangeArrowheads="1"/>
          </p:cNvSpPr>
          <p:nvPr/>
        </p:nvSpPr>
        <p:spPr bwMode="auto">
          <a:xfrm>
            <a:off x="-105833" y="0"/>
            <a:ext cx="12297833" cy="3276600"/>
          </a:xfrm>
          <a:prstGeom prst="rect">
            <a:avLst/>
          </a:prstGeom>
          <a:solidFill>
            <a:srgbClr val="014359"/>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1200">
                <a:solidFill>
                  <a:schemeClr val="tx1"/>
                </a:solidFill>
                <a:latin typeface="Lucida Sans" panose="020B0602030504020204" pitchFamily="34" charset="0"/>
                <a:ea typeface="MS PGothic" panose="020B0600070205080204" pitchFamily="34" charset="-128"/>
              </a:defRPr>
            </a:lvl1pPr>
            <a:lvl2pPr marL="742950" indent="-285750">
              <a:defRPr sz="1200">
                <a:solidFill>
                  <a:schemeClr val="tx1"/>
                </a:solidFill>
                <a:latin typeface="Lucida Sans" panose="020B0602030504020204" pitchFamily="34" charset="0"/>
                <a:ea typeface="MS PGothic" panose="020B0600070205080204" pitchFamily="34" charset="-128"/>
              </a:defRPr>
            </a:lvl2pPr>
            <a:lvl3pPr marL="1143000" indent="-228600">
              <a:defRPr sz="1200">
                <a:solidFill>
                  <a:schemeClr val="tx1"/>
                </a:solidFill>
                <a:latin typeface="Lucida Sans" panose="020B0602030504020204" pitchFamily="34" charset="0"/>
                <a:ea typeface="MS PGothic" panose="020B0600070205080204" pitchFamily="34" charset="-128"/>
              </a:defRPr>
            </a:lvl3pPr>
            <a:lvl4pPr marL="1600200" indent="-228600">
              <a:defRPr sz="1200">
                <a:solidFill>
                  <a:schemeClr val="tx1"/>
                </a:solidFill>
                <a:latin typeface="Lucida Sans" panose="020B0602030504020204" pitchFamily="34" charset="0"/>
                <a:ea typeface="MS PGothic" panose="020B0600070205080204" pitchFamily="34" charset="-128"/>
              </a:defRPr>
            </a:lvl4pPr>
            <a:lvl5pPr marL="2057400" indent="-228600">
              <a:defRPr sz="1200">
                <a:solidFill>
                  <a:schemeClr val="tx1"/>
                </a:solidFill>
                <a:latin typeface="Lucida Sans" panose="020B0602030504020204" pitchFamily="34"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Lucida Sans" panose="020B0602030504020204" pitchFamily="34"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Lucida Sans" panose="020B0602030504020204" pitchFamily="34"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Lucida Sans" panose="020B0602030504020204" pitchFamily="34"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Lucida Sans" panose="020B0602030504020204" pitchFamily="34" charset="0"/>
                <a:ea typeface="MS PGothic" panose="020B0600070205080204" pitchFamily="34" charset="-128"/>
              </a:defRPr>
            </a:lvl9pPr>
          </a:lstStyle>
          <a:p>
            <a:pPr algn="ctr">
              <a:defRPr/>
            </a:pPr>
            <a:endParaRPr lang="en-US" altLang="en-US" sz="1800" smtClean="0">
              <a:latin typeface="Arial" panose="020B0604020202020204" pitchFamily="34" charset="0"/>
            </a:endParaRPr>
          </a:p>
        </p:txBody>
      </p:sp>
      <p:pic>
        <p:nvPicPr>
          <p:cNvPr id="6" name="Picture 1038" descr="educ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15818" y="404813"/>
            <a:ext cx="3649133"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2" name="Rectangle 1026"/>
          <p:cNvSpPr>
            <a:spLocks noGrp="1" noChangeArrowheads="1"/>
          </p:cNvSpPr>
          <p:nvPr>
            <p:ph type="ctrTitle"/>
          </p:nvPr>
        </p:nvSpPr>
        <p:spPr>
          <a:xfrm>
            <a:off x="431800" y="1700216"/>
            <a:ext cx="11328400" cy="2160587"/>
          </a:xfrm>
        </p:spPr>
        <p:txBody>
          <a:bodyPr lIns="91440"/>
          <a:lstStyle>
            <a:lvl1pPr>
              <a:defRPr sz="5625">
                <a:solidFill>
                  <a:schemeClr val="bg1"/>
                </a:solidFill>
              </a:defRPr>
            </a:lvl1pPr>
          </a:lstStyle>
          <a:p>
            <a:pPr lvl="0"/>
            <a:r>
              <a:rPr lang="en-US" noProof="0" smtClean="0"/>
              <a:t>Click to edit Master title style</a:t>
            </a:r>
            <a:endParaRPr lang="en-GB" noProof="0" smtClean="0"/>
          </a:p>
        </p:txBody>
      </p:sp>
      <p:sp>
        <p:nvSpPr>
          <p:cNvPr id="10243" name="Rectangle 1027"/>
          <p:cNvSpPr>
            <a:spLocks noGrp="1" noChangeArrowheads="1"/>
          </p:cNvSpPr>
          <p:nvPr>
            <p:ph type="subTitle" idx="1"/>
          </p:nvPr>
        </p:nvSpPr>
        <p:spPr>
          <a:xfrm>
            <a:off x="431800" y="3933825"/>
            <a:ext cx="11328400" cy="1752600"/>
          </a:xfrm>
        </p:spPr>
        <p:txBody>
          <a:bodyPr lIns="91440"/>
          <a:lstStyle>
            <a:lvl1pPr marL="0" indent="0">
              <a:buFontTx/>
              <a:buNone/>
              <a:defRPr sz="2625">
                <a:solidFill>
                  <a:schemeClr val="accent1"/>
                </a:solidFill>
              </a:defRPr>
            </a:lvl1pPr>
          </a:lstStyle>
          <a:p>
            <a:pPr lvl="0"/>
            <a:r>
              <a:rPr lang="en-US" noProof="0" smtClean="0"/>
              <a:t>Click to edit Master subtitle style</a:t>
            </a:r>
            <a:endParaRPr lang="en-GB" noProof="0" smtClean="0"/>
          </a:p>
        </p:txBody>
      </p:sp>
      <p:sp>
        <p:nvSpPr>
          <p:cNvPr id="7" name="Rectangle 1030"/>
          <p:cNvSpPr>
            <a:spLocks noGrp="1" noChangeArrowheads="1"/>
          </p:cNvSpPr>
          <p:nvPr>
            <p:ph type="sldNum" sz="quarter" idx="10"/>
          </p:nvPr>
        </p:nvSpPr>
        <p:spPr>
          <a:xfrm>
            <a:off x="8737600" y="6245225"/>
            <a:ext cx="2844800" cy="476250"/>
          </a:xfrm>
        </p:spPr>
        <p:txBody>
          <a:bodyPr rIns="91440"/>
          <a:lstStyle>
            <a:lvl1pPr>
              <a:defRPr>
                <a:latin typeface="Arial" panose="020B0604020202020204" pitchFamily="34" charset="0"/>
              </a:defRPr>
            </a:lvl1pPr>
          </a:lstStyle>
          <a:p>
            <a:pPr>
              <a:defRPr/>
            </a:pPr>
            <a:fld id="{3B4BAFD6-3031-4CFF-9637-C4DE93ADC991}" type="slidenum">
              <a:rPr lang="en-GB" altLang="en-US"/>
              <a:pPr>
                <a:defRPr/>
              </a:pPr>
              <a:t>‹#›</a:t>
            </a:fld>
            <a:endParaRPr lang="en-GB" altLang="en-US"/>
          </a:p>
        </p:txBody>
      </p:sp>
    </p:spTree>
    <p:extLst>
      <p:ext uri="{BB962C8B-B14F-4D97-AF65-F5344CB8AC3E}">
        <p14:creationId xmlns:p14="http://schemas.microsoft.com/office/powerpoint/2010/main" val="385627394"/>
      </p:ext>
    </p:extLst>
  </p:cSld>
  <p:clrMapOvr>
    <a:masterClrMapping/>
  </p:clrMapOvr>
  <p:transition spd="med">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fld id="{29DE12C6-45BE-459B-8BCF-1D46189769AB}" type="datetimeFigureOut">
              <a:rPr lang="en-GB" smtClean="0"/>
              <a:t>23/02/2016</a:t>
            </a:fld>
            <a:endParaRPr lang="en-GB"/>
          </a:p>
        </p:txBody>
      </p:sp>
      <p:sp>
        <p:nvSpPr>
          <p:cNvPr id="8" name="Rectangle 5"/>
          <p:cNvSpPr>
            <a:spLocks noGrp="1" noChangeArrowheads="1"/>
          </p:cNvSpPr>
          <p:nvPr>
            <p:ph type="ftr" sz="quarter" idx="11"/>
          </p:nvPr>
        </p:nvSpPr>
        <p:spPr>
          <a:ln/>
        </p:spPr>
        <p:txBody>
          <a:bodyPr/>
          <a:lstStyle>
            <a:lvl1pPr>
              <a:defRPr/>
            </a:lvl1pPr>
          </a:lstStyle>
          <a:p>
            <a:endParaRPr lang="en-GB"/>
          </a:p>
        </p:txBody>
      </p:sp>
      <p:sp>
        <p:nvSpPr>
          <p:cNvPr id="9" name="Rectangle 6"/>
          <p:cNvSpPr>
            <a:spLocks noGrp="1" noChangeArrowheads="1"/>
          </p:cNvSpPr>
          <p:nvPr>
            <p:ph type="sldNum" sz="quarter" idx="12"/>
          </p:nvPr>
        </p:nvSpPr>
        <p:spPr>
          <a:ln/>
        </p:spPr>
        <p:txBody>
          <a:bodyPr/>
          <a:lstStyle>
            <a:lvl1pPr>
              <a:defRPr/>
            </a:lvl1pPr>
          </a:lstStyle>
          <a:p>
            <a:fld id="{2A27F33F-BA51-4370-A500-4249998C401A}" type="slidenum">
              <a:rPr lang="en-GB" smtClean="0"/>
              <a:t>‹#›</a:t>
            </a:fld>
            <a:endParaRPr lang="en-GB"/>
          </a:p>
        </p:txBody>
      </p:sp>
    </p:spTree>
    <p:extLst>
      <p:ext uri="{BB962C8B-B14F-4D97-AF65-F5344CB8AC3E}">
        <p14:creationId xmlns:p14="http://schemas.microsoft.com/office/powerpoint/2010/main" val="186491499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p:txBody>
          <a:bodyPr/>
          <a:lstStyle>
            <a:lvl1pPr>
              <a:defRPr/>
            </a:lvl1pPr>
          </a:lstStyle>
          <a:p>
            <a:pPr>
              <a:defRPr/>
            </a:pPr>
            <a:r>
              <a:rPr lang="en-GB" altLang="en-US"/>
              <a:t>Daniel Muijs University of Southampton </a:t>
            </a:r>
            <a:endParaRPr lang="en-US" altLang="en-US"/>
          </a:p>
        </p:txBody>
      </p:sp>
      <p:sp>
        <p:nvSpPr>
          <p:cNvPr id="6" name="Rectangle 6"/>
          <p:cNvSpPr>
            <a:spLocks noGrp="1" noChangeArrowheads="1"/>
          </p:cNvSpPr>
          <p:nvPr>
            <p:ph type="sldNum" sz="quarter" idx="12"/>
          </p:nvPr>
        </p:nvSpPr>
        <p:spPr/>
        <p:txBody>
          <a:bodyPr/>
          <a:lstStyle>
            <a:lvl1pPr>
              <a:defRPr/>
            </a:lvl1pPr>
          </a:lstStyle>
          <a:p>
            <a:pPr>
              <a:defRPr/>
            </a:pPr>
            <a:fld id="{8F1AC97A-BF42-4C5D-8BA4-A436BAFD70B0}" type="slidenum">
              <a:rPr lang="en-GB"/>
              <a:pPr>
                <a:defRPr/>
              </a:pPr>
              <a:t>‹#›</a:t>
            </a:fld>
            <a:endParaRPr lang="en-GB"/>
          </a:p>
        </p:txBody>
      </p:sp>
    </p:spTree>
    <p:extLst>
      <p:ext uri="{BB962C8B-B14F-4D97-AF65-F5344CB8AC3E}">
        <p14:creationId xmlns:p14="http://schemas.microsoft.com/office/powerpoint/2010/main" val="1297741679"/>
      </p:ext>
    </p:extLst>
  </p:cSld>
  <p:clrMapOvr>
    <a:masterClrMapping/>
  </p:clrMapOvr>
  <p:transition spd="med">
    <p:fade thruBlk="1"/>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lstStyle>
            <a:lvl1pPr algn="l">
              <a:defRPr sz="3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p:txBody>
          <a:bodyPr/>
          <a:lstStyle>
            <a:lvl1pPr>
              <a:defRPr/>
            </a:lvl1pPr>
          </a:lstStyle>
          <a:p>
            <a:pPr>
              <a:defRPr/>
            </a:pPr>
            <a:r>
              <a:rPr lang="en-GB" altLang="en-US"/>
              <a:t>Daniel Muijs University of Southampton </a:t>
            </a:r>
            <a:endParaRPr lang="en-US" altLang="en-US"/>
          </a:p>
        </p:txBody>
      </p:sp>
      <p:sp>
        <p:nvSpPr>
          <p:cNvPr id="6" name="Rectangle 6"/>
          <p:cNvSpPr>
            <a:spLocks noGrp="1" noChangeArrowheads="1"/>
          </p:cNvSpPr>
          <p:nvPr>
            <p:ph type="sldNum" sz="quarter" idx="12"/>
          </p:nvPr>
        </p:nvSpPr>
        <p:spPr/>
        <p:txBody>
          <a:bodyPr/>
          <a:lstStyle>
            <a:lvl1pPr>
              <a:defRPr/>
            </a:lvl1pPr>
          </a:lstStyle>
          <a:p>
            <a:pPr>
              <a:defRPr/>
            </a:pPr>
            <a:fld id="{91AC7D22-3EA7-424E-8481-BC46535F0E49}" type="slidenum">
              <a:rPr lang="en-GB"/>
              <a:pPr>
                <a:defRPr/>
              </a:pPr>
              <a:t>‹#›</a:t>
            </a:fld>
            <a:endParaRPr lang="en-GB"/>
          </a:p>
        </p:txBody>
      </p:sp>
    </p:spTree>
    <p:extLst>
      <p:ext uri="{BB962C8B-B14F-4D97-AF65-F5344CB8AC3E}">
        <p14:creationId xmlns:p14="http://schemas.microsoft.com/office/powerpoint/2010/main" val="970287719"/>
      </p:ext>
    </p:extLst>
  </p:cSld>
  <p:clrMapOvr>
    <a:masterClrMapping/>
  </p:clrMapOvr>
  <p:transition spd="med">
    <p:fade thruBlk="1"/>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31800" y="1700213"/>
            <a:ext cx="55626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700213"/>
            <a:ext cx="55626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9"/>
          <p:cNvSpPr>
            <a:spLocks noGrp="1" noChangeArrowheads="1"/>
          </p:cNvSpPr>
          <p:nvPr>
            <p:ph type="dt" sz="half" idx="10"/>
          </p:nvPr>
        </p:nvSpPr>
        <p:spPr/>
        <p:txBody>
          <a:bodyPr/>
          <a:lstStyle>
            <a:lvl1pPr>
              <a:defRPr/>
            </a:lvl1pPr>
          </a:lstStyle>
          <a:p>
            <a:pPr>
              <a:defRPr/>
            </a:pPr>
            <a:endParaRPr lang="en-US" altLang="en-US"/>
          </a:p>
        </p:txBody>
      </p:sp>
      <p:sp>
        <p:nvSpPr>
          <p:cNvPr id="6" name="Footer Placeholder 10"/>
          <p:cNvSpPr>
            <a:spLocks noGrp="1" noChangeArrowheads="1"/>
          </p:cNvSpPr>
          <p:nvPr>
            <p:ph type="ftr" sz="quarter" idx="11"/>
          </p:nvPr>
        </p:nvSpPr>
        <p:spPr/>
        <p:txBody>
          <a:bodyPr/>
          <a:lstStyle>
            <a:lvl1pPr>
              <a:defRPr/>
            </a:lvl1pPr>
          </a:lstStyle>
          <a:p>
            <a:pPr>
              <a:defRPr/>
            </a:pPr>
            <a:r>
              <a:rPr lang="en-GB" altLang="en-US"/>
              <a:t>Daniel Muijs University of Southampton </a:t>
            </a:r>
            <a:endParaRPr lang="en-US" altLang="en-US"/>
          </a:p>
        </p:txBody>
      </p:sp>
      <p:sp>
        <p:nvSpPr>
          <p:cNvPr id="7" name="Slide Number Placeholder 11"/>
          <p:cNvSpPr>
            <a:spLocks noGrp="1" noChangeArrowheads="1"/>
          </p:cNvSpPr>
          <p:nvPr>
            <p:ph type="sldNum" sz="quarter" idx="12"/>
          </p:nvPr>
        </p:nvSpPr>
        <p:spPr/>
        <p:txBody>
          <a:bodyPr/>
          <a:lstStyle>
            <a:lvl1pPr>
              <a:defRPr/>
            </a:lvl1pPr>
          </a:lstStyle>
          <a:p>
            <a:pPr>
              <a:defRPr/>
            </a:pPr>
            <a:fld id="{71B24F68-FEB0-41A1-9938-79AE52643764}" type="slidenum">
              <a:rPr lang="en-GB"/>
              <a:pPr>
                <a:defRPr/>
              </a:pPr>
              <a:t>‹#›</a:t>
            </a:fld>
            <a:endParaRPr lang="en-GB"/>
          </a:p>
        </p:txBody>
      </p:sp>
    </p:spTree>
    <p:extLst>
      <p:ext uri="{BB962C8B-B14F-4D97-AF65-F5344CB8AC3E}">
        <p14:creationId xmlns:p14="http://schemas.microsoft.com/office/powerpoint/2010/main" val="90952279"/>
      </p:ext>
    </p:extLst>
  </p:cSld>
  <p:clrMapOvr>
    <a:masterClrMapping/>
  </p:clrMapOvr>
  <p:transition spd="med">
    <p:fade thruBlk="1"/>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p:txBody>
          <a:bodyPr/>
          <a:lstStyle>
            <a:lvl1pPr>
              <a:defRPr/>
            </a:lvl1pPr>
          </a:lstStyle>
          <a:p>
            <a:pPr>
              <a:defRPr/>
            </a:pPr>
            <a:r>
              <a:rPr lang="en-GB" altLang="en-US"/>
              <a:t>Daniel Muijs University of Southampton </a:t>
            </a:r>
            <a:endParaRPr lang="en-US" altLang="en-US"/>
          </a:p>
        </p:txBody>
      </p:sp>
      <p:sp>
        <p:nvSpPr>
          <p:cNvPr id="9" name="Rectangle 6"/>
          <p:cNvSpPr>
            <a:spLocks noGrp="1" noChangeArrowheads="1"/>
          </p:cNvSpPr>
          <p:nvPr>
            <p:ph type="sldNum" sz="quarter" idx="12"/>
          </p:nvPr>
        </p:nvSpPr>
        <p:spPr/>
        <p:txBody>
          <a:bodyPr/>
          <a:lstStyle>
            <a:lvl1pPr>
              <a:defRPr/>
            </a:lvl1pPr>
          </a:lstStyle>
          <a:p>
            <a:pPr>
              <a:defRPr/>
            </a:pPr>
            <a:fld id="{9FB7D762-5892-436C-8711-A08FA6325E63}" type="slidenum">
              <a:rPr lang="en-GB"/>
              <a:pPr>
                <a:defRPr/>
              </a:pPr>
              <a:t>‹#›</a:t>
            </a:fld>
            <a:endParaRPr lang="en-GB"/>
          </a:p>
        </p:txBody>
      </p:sp>
    </p:spTree>
    <p:extLst>
      <p:ext uri="{BB962C8B-B14F-4D97-AF65-F5344CB8AC3E}">
        <p14:creationId xmlns:p14="http://schemas.microsoft.com/office/powerpoint/2010/main" val="3716588031"/>
      </p:ext>
    </p:extLst>
  </p:cSld>
  <p:clrMapOvr>
    <a:masterClrMapping/>
  </p:clrMapOvr>
  <p:transition spd="med">
    <p:fade thruBlk="1"/>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p:txBody>
          <a:bodyPr/>
          <a:lstStyle>
            <a:lvl1pPr>
              <a:defRPr/>
            </a:lvl1pPr>
          </a:lstStyle>
          <a:p>
            <a:pPr>
              <a:defRPr/>
            </a:pPr>
            <a:r>
              <a:rPr lang="en-GB" altLang="en-US"/>
              <a:t>Daniel Muijs University of Southampton </a:t>
            </a:r>
            <a:endParaRPr lang="en-US" altLang="en-US"/>
          </a:p>
        </p:txBody>
      </p:sp>
      <p:sp>
        <p:nvSpPr>
          <p:cNvPr id="5" name="Rectangle 6"/>
          <p:cNvSpPr>
            <a:spLocks noGrp="1" noChangeArrowheads="1"/>
          </p:cNvSpPr>
          <p:nvPr>
            <p:ph type="sldNum" sz="quarter" idx="12"/>
          </p:nvPr>
        </p:nvSpPr>
        <p:spPr/>
        <p:txBody>
          <a:bodyPr/>
          <a:lstStyle>
            <a:lvl1pPr>
              <a:defRPr/>
            </a:lvl1pPr>
          </a:lstStyle>
          <a:p>
            <a:pPr>
              <a:defRPr/>
            </a:pPr>
            <a:fld id="{7A40156B-DB17-4049-B15C-313160107457}" type="slidenum">
              <a:rPr lang="en-GB"/>
              <a:pPr>
                <a:defRPr/>
              </a:pPr>
              <a:t>‹#›</a:t>
            </a:fld>
            <a:endParaRPr lang="en-GB"/>
          </a:p>
        </p:txBody>
      </p:sp>
    </p:spTree>
    <p:extLst>
      <p:ext uri="{BB962C8B-B14F-4D97-AF65-F5344CB8AC3E}">
        <p14:creationId xmlns:p14="http://schemas.microsoft.com/office/powerpoint/2010/main" val="2598087941"/>
      </p:ext>
    </p:extLst>
  </p:cSld>
  <p:clrMapOvr>
    <a:masterClrMapping/>
  </p:clrMapOvr>
  <p:transition spd="med">
    <p:fade thruBlk="1"/>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p:txBody>
          <a:bodyPr/>
          <a:lstStyle>
            <a:lvl1pPr>
              <a:defRPr/>
            </a:lvl1pPr>
          </a:lstStyle>
          <a:p>
            <a:pPr>
              <a:defRPr/>
            </a:pPr>
            <a:r>
              <a:rPr lang="en-GB" altLang="en-US"/>
              <a:t>Daniel Muijs University of Southampton </a:t>
            </a:r>
            <a:endParaRPr lang="en-US" altLang="en-US"/>
          </a:p>
        </p:txBody>
      </p:sp>
      <p:sp>
        <p:nvSpPr>
          <p:cNvPr id="4" name="Rectangle 6"/>
          <p:cNvSpPr>
            <a:spLocks noGrp="1" noChangeArrowheads="1"/>
          </p:cNvSpPr>
          <p:nvPr>
            <p:ph type="sldNum" sz="quarter" idx="12"/>
          </p:nvPr>
        </p:nvSpPr>
        <p:spPr/>
        <p:txBody>
          <a:bodyPr/>
          <a:lstStyle>
            <a:lvl1pPr>
              <a:defRPr/>
            </a:lvl1pPr>
          </a:lstStyle>
          <a:p>
            <a:pPr>
              <a:defRPr/>
            </a:pPr>
            <a:fld id="{6C246D3A-1EF1-4C22-999D-BFA2DEFBB452}" type="slidenum">
              <a:rPr lang="en-GB"/>
              <a:pPr>
                <a:defRPr/>
              </a:pPr>
              <a:t>‹#›</a:t>
            </a:fld>
            <a:endParaRPr lang="en-GB"/>
          </a:p>
        </p:txBody>
      </p:sp>
    </p:spTree>
    <p:extLst>
      <p:ext uri="{BB962C8B-B14F-4D97-AF65-F5344CB8AC3E}">
        <p14:creationId xmlns:p14="http://schemas.microsoft.com/office/powerpoint/2010/main" val="4294395309"/>
      </p:ext>
    </p:extLst>
  </p:cSld>
  <p:clrMapOvr>
    <a:masterClrMapping/>
  </p:clrMapOvr>
  <p:transition spd="med">
    <p:fade thruBlk="1"/>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1500" b="1"/>
            </a:lvl1pPr>
          </a:lstStyle>
          <a:p>
            <a:r>
              <a:rPr lang="en-US" smtClean="0"/>
              <a:t>Click to edit Master title style</a:t>
            </a:r>
            <a:endParaRPr lang="en-GB"/>
          </a:p>
        </p:txBody>
      </p:sp>
      <p:sp>
        <p:nvSpPr>
          <p:cNvPr id="3" name="Content Placeholder 2"/>
          <p:cNvSpPr>
            <a:spLocks noGrp="1"/>
          </p:cNvSpPr>
          <p:nvPr>
            <p:ph idx="1"/>
          </p:nvPr>
        </p:nvSpPr>
        <p:spPr>
          <a:xfrm>
            <a:off x="4766733" y="273053"/>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9"/>
          <p:cNvSpPr>
            <a:spLocks noGrp="1" noChangeArrowheads="1"/>
          </p:cNvSpPr>
          <p:nvPr>
            <p:ph type="dt" sz="half" idx="10"/>
          </p:nvPr>
        </p:nvSpPr>
        <p:spPr/>
        <p:txBody>
          <a:bodyPr/>
          <a:lstStyle>
            <a:lvl1pPr>
              <a:defRPr/>
            </a:lvl1pPr>
          </a:lstStyle>
          <a:p>
            <a:pPr>
              <a:defRPr/>
            </a:pPr>
            <a:endParaRPr lang="en-US" altLang="en-US"/>
          </a:p>
        </p:txBody>
      </p:sp>
      <p:sp>
        <p:nvSpPr>
          <p:cNvPr id="6" name="Footer Placeholder 10"/>
          <p:cNvSpPr>
            <a:spLocks noGrp="1" noChangeArrowheads="1"/>
          </p:cNvSpPr>
          <p:nvPr>
            <p:ph type="ftr" sz="quarter" idx="11"/>
          </p:nvPr>
        </p:nvSpPr>
        <p:spPr/>
        <p:txBody>
          <a:bodyPr/>
          <a:lstStyle>
            <a:lvl1pPr>
              <a:defRPr/>
            </a:lvl1pPr>
          </a:lstStyle>
          <a:p>
            <a:pPr>
              <a:defRPr/>
            </a:pPr>
            <a:r>
              <a:rPr lang="en-GB" altLang="en-US"/>
              <a:t>Daniel Muijs University of Southampton </a:t>
            </a:r>
            <a:endParaRPr lang="en-US" altLang="en-US"/>
          </a:p>
        </p:txBody>
      </p:sp>
      <p:sp>
        <p:nvSpPr>
          <p:cNvPr id="7" name="Slide Number Placeholder 11"/>
          <p:cNvSpPr>
            <a:spLocks noGrp="1" noChangeArrowheads="1"/>
          </p:cNvSpPr>
          <p:nvPr>
            <p:ph type="sldNum" sz="quarter" idx="12"/>
          </p:nvPr>
        </p:nvSpPr>
        <p:spPr/>
        <p:txBody>
          <a:bodyPr/>
          <a:lstStyle>
            <a:lvl1pPr>
              <a:defRPr/>
            </a:lvl1pPr>
          </a:lstStyle>
          <a:p>
            <a:pPr>
              <a:defRPr/>
            </a:pPr>
            <a:fld id="{E276310F-671D-42F6-A400-56390B175039}" type="slidenum">
              <a:rPr lang="en-GB"/>
              <a:pPr>
                <a:defRPr/>
              </a:pPr>
              <a:t>‹#›</a:t>
            </a:fld>
            <a:endParaRPr lang="en-GB"/>
          </a:p>
        </p:txBody>
      </p:sp>
    </p:spTree>
    <p:extLst>
      <p:ext uri="{BB962C8B-B14F-4D97-AF65-F5344CB8AC3E}">
        <p14:creationId xmlns:p14="http://schemas.microsoft.com/office/powerpoint/2010/main" val="477336813"/>
      </p:ext>
    </p:extLst>
  </p:cSld>
  <p:clrMapOvr>
    <a:masterClrMapping/>
  </p:clrMapOvr>
  <p:transition spd="med">
    <p:fade thruBlk="1"/>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9"/>
          <p:cNvSpPr>
            <a:spLocks noGrp="1" noChangeArrowheads="1"/>
          </p:cNvSpPr>
          <p:nvPr>
            <p:ph type="dt" sz="half" idx="10"/>
          </p:nvPr>
        </p:nvSpPr>
        <p:spPr/>
        <p:txBody>
          <a:bodyPr/>
          <a:lstStyle>
            <a:lvl1pPr>
              <a:defRPr/>
            </a:lvl1pPr>
          </a:lstStyle>
          <a:p>
            <a:pPr>
              <a:defRPr/>
            </a:pPr>
            <a:endParaRPr lang="en-US" altLang="en-US"/>
          </a:p>
        </p:txBody>
      </p:sp>
      <p:sp>
        <p:nvSpPr>
          <p:cNvPr id="6" name="Footer Placeholder 10"/>
          <p:cNvSpPr>
            <a:spLocks noGrp="1" noChangeArrowheads="1"/>
          </p:cNvSpPr>
          <p:nvPr>
            <p:ph type="ftr" sz="quarter" idx="11"/>
          </p:nvPr>
        </p:nvSpPr>
        <p:spPr/>
        <p:txBody>
          <a:bodyPr/>
          <a:lstStyle>
            <a:lvl1pPr>
              <a:defRPr/>
            </a:lvl1pPr>
          </a:lstStyle>
          <a:p>
            <a:pPr>
              <a:defRPr/>
            </a:pPr>
            <a:r>
              <a:rPr lang="en-GB" altLang="en-US"/>
              <a:t>Daniel Muijs University of Southampton </a:t>
            </a:r>
            <a:endParaRPr lang="en-US" altLang="en-US"/>
          </a:p>
        </p:txBody>
      </p:sp>
      <p:sp>
        <p:nvSpPr>
          <p:cNvPr id="7" name="Slide Number Placeholder 11"/>
          <p:cNvSpPr>
            <a:spLocks noGrp="1" noChangeArrowheads="1"/>
          </p:cNvSpPr>
          <p:nvPr>
            <p:ph type="sldNum" sz="quarter" idx="12"/>
          </p:nvPr>
        </p:nvSpPr>
        <p:spPr/>
        <p:txBody>
          <a:bodyPr/>
          <a:lstStyle>
            <a:lvl1pPr>
              <a:defRPr/>
            </a:lvl1pPr>
          </a:lstStyle>
          <a:p>
            <a:pPr>
              <a:defRPr/>
            </a:pPr>
            <a:fld id="{0493AE3F-05DE-45C0-A9A0-51A794F28562}" type="slidenum">
              <a:rPr lang="en-GB"/>
              <a:pPr>
                <a:defRPr/>
              </a:pPr>
              <a:t>‹#›</a:t>
            </a:fld>
            <a:endParaRPr lang="en-GB"/>
          </a:p>
        </p:txBody>
      </p:sp>
    </p:spTree>
    <p:extLst>
      <p:ext uri="{BB962C8B-B14F-4D97-AF65-F5344CB8AC3E}">
        <p14:creationId xmlns:p14="http://schemas.microsoft.com/office/powerpoint/2010/main" val="102309361"/>
      </p:ext>
    </p:extLst>
  </p:cSld>
  <p:clrMapOvr>
    <a:masterClrMapping/>
  </p:clrMapOvr>
  <p:transition spd="med">
    <p:fade thruBlk="1"/>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p:txBody>
          <a:bodyPr/>
          <a:lstStyle>
            <a:lvl1pPr>
              <a:defRPr/>
            </a:lvl1pPr>
          </a:lstStyle>
          <a:p>
            <a:pPr>
              <a:defRPr/>
            </a:pPr>
            <a:r>
              <a:rPr lang="en-GB" altLang="en-US"/>
              <a:t>Daniel Muijs University of Southampton </a:t>
            </a:r>
            <a:endParaRPr lang="en-US" altLang="en-US"/>
          </a:p>
        </p:txBody>
      </p:sp>
      <p:sp>
        <p:nvSpPr>
          <p:cNvPr id="6" name="Rectangle 6"/>
          <p:cNvSpPr>
            <a:spLocks noGrp="1" noChangeArrowheads="1"/>
          </p:cNvSpPr>
          <p:nvPr>
            <p:ph type="sldNum" sz="quarter" idx="12"/>
          </p:nvPr>
        </p:nvSpPr>
        <p:spPr/>
        <p:txBody>
          <a:bodyPr/>
          <a:lstStyle>
            <a:lvl1pPr>
              <a:defRPr/>
            </a:lvl1pPr>
          </a:lstStyle>
          <a:p>
            <a:pPr>
              <a:defRPr/>
            </a:pPr>
            <a:fld id="{470ADF35-31B8-4EB8-8002-E3F0AB3B92B9}" type="slidenum">
              <a:rPr lang="en-GB"/>
              <a:pPr>
                <a:defRPr/>
              </a:pPr>
              <a:t>‹#›</a:t>
            </a:fld>
            <a:endParaRPr lang="en-GB"/>
          </a:p>
        </p:txBody>
      </p:sp>
    </p:spTree>
    <p:extLst>
      <p:ext uri="{BB962C8B-B14F-4D97-AF65-F5344CB8AC3E}">
        <p14:creationId xmlns:p14="http://schemas.microsoft.com/office/powerpoint/2010/main" val="1571739497"/>
      </p:ext>
    </p:extLst>
  </p:cSld>
  <p:clrMapOvr>
    <a:masterClrMapping/>
  </p:clrMapOvr>
  <p:transition spd="med">
    <p:fade thruBlk="1"/>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28102" y="908053"/>
            <a:ext cx="2832100" cy="490696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31802" y="908053"/>
            <a:ext cx="8293100" cy="4906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p:txBody>
          <a:bodyPr/>
          <a:lstStyle>
            <a:lvl1pPr>
              <a:defRPr/>
            </a:lvl1pPr>
          </a:lstStyle>
          <a:p>
            <a:pPr>
              <a:defRPr/>
            </a:pPr>
            <a:r>
              <a:rPr lang="en-GB" altLang="en-US"/>
              <a:t>Daniel Muijs University of Southampton </a:t>
            </a:r>
            <a:endParaRPr lang="en-US" altLang="en-US"/>
          </a:p>
        </p:txBody>
      </p:sp>
      <p:sp>
        <p:nvSpPr>
          <p:cNvPr id="6" name="Rectangle 6"/>
          <p:cNvSpPr>
            <a:spLocks noGrp="1" noChangeArrowheads="1"/>
          </p:cNvSpPr>
          <p:nvPr>
            <p:ph type="sldNum" sz="quarter" idx="12"/>
          </p:nvPr>
        </p:nvSpPr>
        <p:spPr/>
        <p:txBody>
          <a:bodyPr/>
          <a:lstStyle>
            <a:lvl1pPr>
              <a:defRPr/>
            </a:lvl1pPr>
          </a:lstStyle>
          <a:p>
            <a:pPr>
              <a:defRPr/>
            </a:pPr>
            <a:fld id="{C8B3F084-BA21-497F-8B1F-EC8C1FB621ED}" type="slidenum">
              <a:rPr lang="en-GB"/>
              <a:pPr>
                <a:defRPr/>
              </a:pPr>
              <a:t>‹#›</a:t>
            </a:fld>
            <a:endParaRPr lang="en-GB"/>
          </a:p>
        </p:txBody>
      </p:sp>
    </p:spTree>
    <p:extLst>
      <p:ext uri="{BB962C8B-B14F-4D97-AF65-F5344CB8AC3E}">
        <p14:creationId xmlns:p14="http://schemas.microsoft.com/office/powerpoint/2010/main" val="60721155"/>
      </p:ext>
    </p:extLst>
  </p:cSld>
  <p:clrMapOvr>
    <a:masterClrMapping/>
  </p:clrMapOvr>
  <p:transition spd="med">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fld id="{29DE12C6-45BE-459B-8BCF-1D46189769AB}" type="datetimeFigureOut">
              <a:rPr lang="en-GB" smtClean="0"/>
              <a:t>23/02/2016</a:t>
            </a:fld>
            <a:endParaRPr lang="en-GB"/>
          </a:p>
        </p:txBody>
      </p:sp>
      <p:sp>
        <p:nvSpPr>
          <p:cNvPr id="4" name="Rectangle 5"/>
          <p:cNvSpPr>
            <a:spLocks noGrp="1" noChangeArrowheads="1"/>
          </p:cNvSpPr>
          <p:nvPr>
            <p:ph type="ftr" sz="quarter" idx="11"/>
          </p:nvPr>
        </p:nvSpPr>
        <p:spPr>
          <a:ln/>
        </p:spPr>
        <p:txBody>
          <a:bodyPr/>
          <a:lstStyle>
            <a:lvl1pPr>
              <a:defRPr/>
            </a:lvl1pPr>
          </a:lstStyle>
          <a:p>
            <a:endParaRPr lang="en-GB"/>
          </a:p>
        </p:txBody>
      </p:sp>
      <p:sp>
        <p:nvSpPr>
          <p:cNvPr id="5" name="Rectangle 6"/>
          <p:cNvSpPr>
            <a:spLocks noGrp="1" noChangeArrowheads="1"/>
          </p:cNvSpPr>
          <p:nvPr>
            <p:ph type="sldNum" sz="quarter" idx="12"/>
          </p:nvPr>
        </p:nvSpPr>
        <p:spPr>
          <a:ln/>
        </p:spPr>
        <p:txBody>
          <a:bodyPr/>
          <a:lstStyle>
            <a:lvl1pPr>
              <a:defRPr/>
            </a:lvl1pPr>
          </a:lstStyle>
          <a:p>
            <a:fld id="{2A27F33F-BA51-4370-A500-4249998C401A}" type="slidenum">
              <a:rPr lang="en-GB" smtClean="0"/>
              <a:t>‹#›</a:t>
            </a:fld>
            <a:endParaRPr lang="en-GB"/>
          </a:p>
        </p:txBody>
      </p:sp>
    </p:spTree>
    <p:extLst>
      <p:ext uri="{BB962C8B-B14F-4D97-AF65-F5344CB8AC3E}">
        <p14:creationId xmlns:p14="http://schemas.microsoft.com/office/powerpoint/2010/main" val="4597910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a:t>Daniel Muijs University of Southampton </a:t>
            </a:r>
            <a:endParaRPr lang="en-US" altLang="en-US"/>
          </a:p>
        </p:txBody>
      </p:sp>
    </p:spTree>
    <p:extLst>
      <p:ext uri="{BB962C8B-B14F-4D97-AF65-F5344CB8AC3E}">
        <p14:creationId xmlns:p14="http://schemas.microsoft.com/office/powerpoint/2010/main" val="368761618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a:t>Daniel Muijs University of Southampton </a:t>
            </a:r>
            <a:endParaRPr lang="en-US" altLang="en-US"/>
          </a:p>
        </p:txBody>
      </p:sp>
    </p:spTree>
    <p:extLst>
      <p:ext uri="{BB962C8B-B14F-4D97-AF65-F5344CB8AC3E}">
        <p14:creationId xmlns:p14="http://schemas.microsoft.com/office/powerpoint/2010/main" val="324849066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3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a:t>Daniel Muijs University of Southampton </a:t>
            </a:r>
            <a:endParaRPr lang="en-US" altLang="en-US"/>
          </a:p>
        </p:txBody>
      </p:sp>
    </p:spTree>
    <p:extLst>
      <p:ext uri="{BB962C8B-B14F-4D97-AF65-F5344CB8AC3E}">
        <p14:creationId xmlns:p14="http://schemas.microsoft.com/office/powerpoint/2010/main" val="67412161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31800" y="1700213"/>
            <a:ext cx="5562600" cy="452596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700213"/>
            <a:ext cx="5562600" cy="452596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GB" altLang="en-US"/>
              <a:t>Daniel Muijs University of Southampton </a:t>
            </a:r>
            <a:endParaRPr lang="en-US" altLang="en-US"/>
          </a:p>
        </p:txBody>
      </p:sp>
    </p:spTree>
    <p:extLst>
      <p:ext uri="{BB962C8B-B14F-4D97-AF65-F5344CB8AC3E}">
        <p14:creationId xmlns:p14="http://schemas.microsoft.com/office/powerpoint/2010/main" val="243442079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r>
              <a:rPr lang="en-GB" altLang="en-US"/>
              <a:t>Daniel Muijs University of Southampton </a:t>
            </a:r>
            <a:endParaRPr lang="en-US" altLang="en-US"/>
          </a:p>
        </p:txBody>
      </p:sp>
    </p:spTree>
    <p:extLst>
      <p:ext uri="{BB962C8B-B14F-4D97-AF65-F5344CB8AC3E}">
        <p14:creationId xmlns:p14="http://schemas.microsoft.com/office/powerpoint/2010/main" val="139124556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r>
              <a:rPr lang="en-GB" altLang="en-US"/>
              <a:t>Daniel Muijs University of Southampton </a:t>
            </a:r>
            <a:endParaRPr lang="en-US" altLang="en-US"/>
          </a:p>
        </p:txBody>
      </p:sp>
    </p:spTree>
    <p:extLst>
      <p:ext uri="{BB962C8B-B14F-4D97-AF65-F5344CB8AC3E}">
        <p14:creationId xmlns:p14="http://schemas.microsoft.com/office/powerpoint/2010/main" val="308355456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r>
              <a:rPr lang="en-GB" altLang="en-US"/>
              <a:t>Daniel Muijs University of Southampton </a:t>
            </a:r>
            <a:endParaRPr lang="en-US" altLang="en-US"/>
          </a:p>
        </p:txBody>
      </p:sp>
    </p:spTree>
    <p:extLst>
      <p:ext uri="{BB962C8B-B14F-4D97-AF65-F5344CB8AC3E}">
        <p14:creationId xmlns:p14="http://schemas.microsoft.com/office/powerpoint/2010/main" val="315655748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1500" b="1"/>
            </a:lvl1pPr>
          </a:lstStyle>
          <a:p>
            <a:r>
              <a:rPr lang="en-US" smtClean="0"/>
              <a:t>Click to edit Master title style</a:t>
            </a:r>
            <a:endParaRPr lang="en-GB"/>
          </a:p>
        </p:txBody>
      </p:sp>
      <p:sp>
        <p:nvSpPr>
          <p:cNvPr id="3" name="Content Placeholder 2"/>
          <p:cNvSpPr>
            <a:spLocks noGrp="1"/>
          </p:cNvSpPr>
          <p:nvPr>
            <p:ph idx="1"/>
          </p:nvPr>
        </p:nvSpPr>
        <p:spPr>
          <a:xfrm>
            <a:off x="4766733" y="273053"/>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GB" altLang="en-US"/>
              <a:t>Daniel Muijs University of Southampton </a:t>
            </a:r>
            <a:endParaRPr lang="en-US" altLang="en-US"/>
          </a:p>
        </p:txBody>
      </p:sp>
    </p:spTree>
    <p:extLst>
      <p:ext uri="{BB962C8B-B14F-4D97-AF65-F5344CB8AC3E}">
        <p14:creationId xmlns:p14="http://schemas.microsoft.com/office/powerpoint/2010/main" val="83177329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GB" altLang="en-US"/>
              <a:t>Daniel Muijs University of Southampton </a:t>
            </a:r>
            <a:endParaRPr lang="en-US" altLang="en-US"/>
          </a:p>
        </p:txBody>
      </p:sp>
    </p:spTree>
    <p:extLst>
      <p:ext uri="{BB962C8B-B14F-4D97-AF65-F5344CB8AC3E}">
        <p14:creationId xmlns:p14="http://schemas.microsoft.com/office/powerpoint/2010/main" val="357261404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a:t>Daniel Muijs University of Southampton </a:t>
            </a:r>
            <a:endParaRPr lang="en-US" altLang="en-US"/>
          </a:p>
        </p:txBody>
      </p:sp>
    </p:spTree>
    <p:extLst>
      <p:ext uri="{BB962C8B-B14F-4D97-AF65-F5344CB8AC3E}">
        <p14:creationId xmlns:p14="http://schemas.microsoft.com/office/powerpoint/2010/main" val="1230285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29DE12C6-45BE-459B-8BCF-1D46189769AB}" type="datetimeFigureOut">
              <a:rPr lang="en-GB" smtClean="0"/>
              <a:t>23/02/2016</a:t>
            </a:fld>
            <a:endParaRPr lang="en-GB"/>
          </a:p>
        </p:txBody>
      </p:sp>
      <p:sp>
        <p:nvSpPr>
          <p:cNvPr id="3" name="Rectangle 5"/>
          <p:cNvSpPr>
            <a:spLocks noGrp="1" noChangeArrowheads="1"/>
          </p:cNvSpPr>
          <p:nvPr>
            <p:ph type="ftr" sz="quarter" idx="11"/>
          </p:nvPr>
        </p:nvSpPr>
        <p:spPr>
          <a:ln/>
        </p:spPr>
        <p:txBody>
          <a:bodyPr/>
          <a:lstStyle>
            <a:lvl1pPr>
              <a:defRPr/>
            </a:lvl1pPr>
          </a:lstStyle>
          <a:p>
            <a:endParaRPr lang="en-GB"/>
          </a:p>
        </p:txBody>
      </p:sp>
      <p:sp>
        <p:nvSpPr>
          <p:cNvPr id="4" name="Rectangle 6"/>
          <p:cNvSpPr>
            <a:spLocks noGrp="1" noChangeArrowheads="1"/>
          </p:cNvSpPr>
          <p:nvPr>
            <p:ph type="sldNum" sz="quarter" idx="12"/>
          </p:nvPr>
        </p:nvSpPr>
        <p:spPr>
          <a:ln/>
        </p:spPr>
        <p:txBody>
          <a:bodyPr/>
          <a:lstStyle>
            <a:lvl1pPr>
              <a:defRPr/>
            </a:lvl1pPr>
          </a:lstStyle>
          <a:p>
            <a:fld id="{2A27F33F-BA51-4370-A500-4249998C401A}" type="slidenum">
              <a:rPr lang="en-GB" smtClean="0"/>
              <a:t>‹#›</a:t>
            </a:fld>
            <a:endParaRPr lang="en-GB"/>
          </a:p>
        </p:txBody>
      </p:sp>
    </p:spTree>
    <p:extLst>
      <p:ext uri="{BB962C8B-B14F-4D97-AF65-F5344CB8AC3E}">
        <p14:creationId xmlns:p14="http://schemas.microsoft.com/office/powerpoint/2010/main" val="190282321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28102" y="908053"/>
            <a:ext cx="2832100" cy="53181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31802" y="908053"/>
            <a:ext cx="8293100" cy="5318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GB" altLang="en-US"/>
              <a:t>Daniel Muijs University of Southampton </a:t>
            </a:r>
            <a:endParaRPr lang="en-US" altLang="en-US"/>
          </a:p>
        </p:txBody>
      </p:sp>
    </p:spTree>
    <p:extLst>
      <p:ext uri="{BB962C8B-B14F-4D97-AF65-F5344CB8AC3E}">
        <p14:creationId xmlns:p14="http://schemas.microsoft.com/office/powerpoint/2010/main" val="113082342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124" name="Rectangle 4"/>
          <p:cNvSpPr>
            <a:spLocks noGrp="1" noChangeArrowheads="1"/>
          </p:cNvSpPr>
          <p:nvPr>
            <p:ph type="ctrTitle"/>
          </p:nvPr>
        </p:nvSpPr>
        <p:spPr>
          <a:xfrm>
            <a:off x="478368" y="1700213"/>
            <a:ext cx="11235267" cy="1873250"/>
          </a:xfrm>
        </p:spPr>
        <p:txBody>
          <a:bodyPr anchor="t"/>
          <a:lstStyle>
            <a:lvl1pPr>
              <a:lnSpc>
                <a:spcPct val="90000"/>
              </a:lnSpc>
              <a:defRPr sz="4500" b="0">
                <a:solidFill>
                  <a:schemeClr val="tx1"/>
                </a:solidFill>
              </a:defRPr>
            </a:lvl1pPr>
          </a:lstStyle>
          <a:p>
            <a:pPr lvl="0"/>
            <a:r>
              <a:rPr lang="en-US" noProof="0" smtClean="0"/>
              <a:t>Click to edit Master title style</a:t>
            </a:r>
            <a:endParaRPr lang="en-GB" noProof="0" smtClean="0"/>
          </a:p>
        </p:txBody>
      </p:sp>
      <p:sp>
        <p:nvSpPr>
          <p:cNvPr id="5125" name="Rectangle 5"/>
          <p:cNvSpPr>
            <a:spLocks noGrp="1" noChangeArrowheads="1"/>
          </p:cNvSpPr>
          <p:nvPr>
            <p:ph type="subTitle" idx="1"/>
          </p:nvPr>
        </p:nvSpPr>
        <p:spPr>
          <a:xfrm>
            <a:off x="478368" y="4508500"/>
            <a:ext cx="11235267" cy="1981200"/>
          </a:xfrm>
        </p:spPr>
        <p:txBody>
          <a:bodyPr/>
          <a:lstStyle>
            <a:lvl1pPr marL="0" indent="0">
              <a:lnSpc>
                <a:spcPct val="90000"/>
              </a:lnSpc>
              <a:spcBef>
                <a:spcPct val="0"/>
              </a:spcBef>
              <a:spcAft>
                <a:spcPct val="45000"/>
              </a:spcAft>
              <a:buFont typeface="Wingdings" pitchFamily="2" charset="2"/>
              <a:buNone/>
              <a:defRPr sz="2700">
                <a:solidFill>
                  <a:schemeClr val="tx2"/>
                </a:solidFill>
              </a:defRPr>
            </a:lvl1pPr>
          </a:lstStyle>
          <a:p>
            <a:pPr lvl="0"/>
            <a:r>
              <a:rPr lang="en-US" noProof="0" smtClean="0"/>
              <a:t>Click to edit Master subtitle style</a:t>
            </a:r>
            <a:endParaRPr lang="en-GB" noProof="0" smtClean="0"/>
          </a:p>
        </p:txBody>
      </p:sp>
    </p:spTree>
    <p:extLst>
      <p:ext uri="{BB962C8B-B14F-4D97-AF65-F5344CB8AC3E}">
        <p14:creationId xmlns:p14="http://schemas.microsoft.com/office/powerpoint/2010/main" val="2015288592"/>
      </p:ext>
    </p:extLst>
  </p:cSld>
  <p:clrMapOvr>
    <a:masterClrMapping/>
  </p:clrMapOvr>
  <p:transition spd="med">
    <p:fade thruBlk="1"/>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r>
              <a:rPr lang="en-GB"/>
              <a:t>Daniel Muijs University of Southampton </a:t>
            </a: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24B5FFBB-AC6E-497D-8B0F-6C12DE142251}" type="slidenum">
              <a:rPr lang="en-GB"/>
              <a:pPr>
                <a:defRPr/>
              </a:pPr>
              <a:t>‹#›</a:t>
            </a:fld>
            <a:endParaRPr lang="en-GB"/>
          </a:p>
        </p:txBody>
      </p:sp>
    </p:spTree>
    <p:extLst>
      <p:ext uri="{BB962C8B-B14F-4D97-AF65-F5344CB8AC3E}">
        <p14:creationId xmlns:p14="http://schemas.microsoft.com/office/powerpoint/2010/main" val="2519843656"/>
      </p:ext>
    </p:extLst>
  </p:cSld>
  <p:clrMapOvr>
    <a:masterClrMapping/>
  </p:clrMapOvr>
  <p:transition spd="med">
    <p:fade thruBlk="1"/>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3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smtClean="0"/>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r>
              <a:rPr lang="en-GB"/>
              <a:t>Daniel Muijs University of Southampton </a:t>
            </a: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56CB838C-A680-499B-97D6-817E31FE5F78}" type="slidenum">
              <a:rPr lang="en-GB"/>
              <a:pPr>
                <a:defRPr/>
              </a:pPr>
              <a:t>‹#›</a:t>
            </a:fld>
            <a:endParaRPr lang="en-GB"/>
          </a:p>
        </p:txBody>
      </p:sp>
    </p:spTree>
    <p:extLst>
      <p:ext uri="{BB962C8B-B14F-4D97-AF65-F5344CB8AC3E}">
        <p14:creationId xmlns:p14="http://schemas.microsoft.com/office/powerpoint/2010/main" val="1082617054"/>
      </p:ext>
    </p:extLst>
  </p:cSld>
  <p:clrMapOvr>
    <a:masterClrMapping/>
  </p:clrMapOvr>
  <p:transition spd="med">
    <p:fade thruBlk="1"/>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78369" y="1700213"/>
            <a:ext cx="5516033" cy="450215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2" y="1700213"/>
            <a:ext cx="5516033" cy="450215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r>
              <a:rPr lang="en-GB"/>
              <a:t>Daniel Muijs University of Southampton </a:t>
            </a: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25FD5F99-2867-4A4C-9133-FA387EAB60A7}" type="slidenum">
              <a:rPr lang="en-GB"/>
              <a:pPr>
                <a:defRPr/>
              </a:pPr>
              <a:t>‹#›</a:t>
            </a:fld>
            <a:endParaRPr lang="en-GB"/>
          </a:p>
        </p:txBody>
      </p:sp>
    </p:spTree>
    <p:extLst>
      <p:ext uri="{BB962C8B-B14F-4D97-AF65-F5344CB8AC3E}">
        <p14:creationId xmlns:p14="http://schemas.microsoft.com/office/powerpoint/2010/main" val="1569860883"/>
      </p:ext>
    </p:extLst>
  </p:cSld>
  <p:clrMapOvr>
    <a:masterClrMapping/>
  </p:clrMapOvr>
  <p:transition spd="med">
    <p:fade thruBlk="1"/>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6"/>
          <p:cNvSpPr>
            <a:spLocks noGrp="1" noChangeArrowheads="1"/>
          </p:cNvSpPr>
          <p:nvPr>
            <p:ph type="dt" sz="half" idx="10"/>
          </p:nvPr>
        </p:nvSpPr>
        <p:spPr>
          <a:ln/>
        </p:spPr>
        <p:txBody>
          <a:bodyPr/>
          <a:lstStyle>
            <a:lvl1pPr>
              <a:defRPr/>
            </a:lvl1pPr>
          </a:lstStyle>
          <a:p>
            <a:pPr>
              <a:defRPr/>
            </a:pPr>
            <a:endParaRPr lang="en-US"/>
          </a:p>
        </p:txBody>
      </p:sp>
      <p:sp>
        <p:nvSpPr>
          <p:cNvPr id="8" name="Rectangle 7"/>
          <p:cNvSpPr>
            <a:spLocks noGrp="1" noChangeArrowheads="1"/>
          </p:cNvSpPr>
          <p:nvPr>
            <p:ph type="ftr" sz="quarter" idx="11"/>
          </p:nvPr>
        </p:nvSpPr>
        <p:spPr>
          <a:ln/>
        </p:spPr>
        <p:txBody>
          <a:bodyPr/>
          <a:lstStyle>
            <a:lvl1pPr>
              <a:defRPr/>
            </a:lvl1pPr>
          </a:lstStyle>
          <a:p>
            <a:pPr>
              <a:defRPr/>
            </a:pPr>
            <a:r>
              <a:rPr lang="en-GB"/>
              <a:t>Daniel Muijs University of Southampton </a:t>
            </a:r>
            <a:endParaRPr lang="en-US"/>
          </a:p>
        </p:txBody>
      </p:sp>
      <p:sp>
        <p:nvSpPr>
          <p:cNvPr id="9" name="Rectangle 8"/>
          <p:cNvSpPr>
            <a:spLocks noGrp="1" noChangeArrowheads="1"/>
          </p:cNvSpPr>
          <p:nvPr>
            <p:ph type="sldNum" sz="quarter" idx="12"/>
          </p:nvPr>
        </p:nvSpPr>
        <p:spPr>
          <a:ln/>
        </p:spPr>
        <p:txBody>
          <a:bodyPr/>
          <a:lstStyle>
            <a:lvl1pPr>
              <a:defRPr/>
            </a:lvl1pPr>
          </a:lstStyle>
          <a:p>
            <a:pPr>
              <a:defRPr/>
            </a:pPr>
            <a:fld id="{597A0921-241A-4D9D-B83A-75EC8F11B732}" type="slidenum">
              <a:rPr lang="en-GB"/>
              <a:pPr>
                <a:defRPr/>
              </a:pPr>
              <a:t>‹#›</a:t>
            </a:fld>
            <a:endParaRPr lang="en-GB"/>
          </a:p>
        </p:txBody>
      </p:sp>
    </p:spTree>
    <p:extLst>
      <p:ext uri="{BB962C8B-B14F-4D97-AF65-F5344CB8AC3E}">
        <p14:creationId xmlns:p14="http://schemas.microsoft.com/office/powerpoint/2010/main" val="584098204"/>
      </p:ext>
    </p:extLst>
  </p:cSld>
  <p:clrMapOvr>
    <a:masterClrMapping/>
  </p:clrMapOvr>
  <p:transition spd="med">
    <p:fade thruBlk="1"/>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6"/>
          <p:cNvSpPr>
            <a:spLocks noGrp="1" noChangeArrowheads="1"/>
          </p:cNvSpPr>
          <p:nvPr>
            <p:ph type="dt" sz="half" idx="10"/>
          </p:nvPr>
        </p:nvSpPr>
        <p:spPr>
          <a:ln/>
        </p:spPr>
        <p:txBody>
          <a:bodyPr/>
          <a:lstStyle>
            <a:lvl1pPr>
              <a:defRPr/>
            </a:lvl1pPr>
          </a:lstStyle>
          <a:p>
            <a:pPr>
              <a:defRPr/>
            </a:pPr>
            <a:endParaRPr lang="en-US"/>
          </a:p>
        </p:txBody>
      </p:sp>
      <p:sp>
        <p:nvSpPr>
          <p:cNvPr id="4" name="Rectangle 7"/>
          <p:cNvSpPr>
            <a:spLocks noGrp="1" noChangeArrowheads="1"/>
          </p:cNvSpPr>
          <p:nvPr>
            <p:ph type="ftr" sz="quarter" idx="11"/>
          </p:nvPr>
        </p:nvSpPr>
        <p:spPr>
          <a:ln/>
        </p:spPr>
        <p:txBody>
          <a:bodyPr/>
          <a:lstStyle>
            <a:lvl1pPr>
              <a:defRPr/>
            </a:lvl1pPr>
          </a:lstStyle>
          <a:p>
            <a:pPr>
              <a:defRPr/>
            </a:pPr>
            <a:r>
              <a:rPr lang="en-GB"/>
              <a:t>Daniel Muijs University of Southampton </a:t>
            </a:r>
            <a:endParaRPr lang="en-US"/>
          </a:p>
        </p:txBody>
      </p:sp>
      <p:sp>
        <p:nvSpPr>
          <p:cNvPr id="5" name="Rectangle 8"/>
          <p:cNvSpPr>
            <a:spLocks noGrp="1" noChangeArrowheads="1"/>
          </p:cNvSpPr>
          <p:nvPr>
            <p:ph type="sldNum" sz="quarter" idx="12"/>
          </p:nvPr>
        </p:nvSpPr>
        <p:spPr>
          <a:ln/>
        </p:spPr>
        <p:txBody>
          <a:bodyPr/>
          <a:lstStyle>
            <a:lvl1pPr>
              <a:defRPr/>
            </a:lvl1pPr>
          </a:lstStyle>
          <a:p>
            <a:pPr>
              <a:defRPr/>
            </a:pPr>
            <a:fld id="{5B9A561D-9FFE-4FBE-AC26-DDD6B502EE93}" type="slidenum">
              <a:rPr lang="en-GB"/>
              <a:pPr>
                <a:defRPr/>
              </a:pPr>
              <a:t>‹#›</a:t>
            </a:fld>
            <a:endParaRPr lang="en-GB"/>
          </a:p>
        </p:txBody>
      </p:sp>
    </p:spTree>
    <p:extLst>
      <p:ext uri="{BB962C8B-B14F-4D97-AF65-F5344CB8AC3E}">
        <p14:creationId xmlns:p14="http://schemas.microsoft.com/office/powerpoint/2010/main" val="2728846293"/>
      </p:ext>
    </p:extLst>
  </p:cSld>
  <p:clrMapOvr>
    <a:masterClrMapping/>
  </p:clrMapOvr>
  <p:transition spd="med">
    <p:fade thruBlk="1"/>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a:p>
        </p:txBody>
      </p:sp>
      <p:sp>
        <p:nvSpPr>
          <p:cNvPr id="3" name="Rectangle 7"/>
          <p:cNvSpPr>
            <a:spLocks noGrp="1" noChangeArrowheads="1"/>
          </p:cNvSpPr>
          <p:nvPr>
            <p:ph type="ftr" sz="quarter" idx="11"/>
          </p:nvPr>
        </p:nvSpPr>
        <p:spPr>
          <a:ln/>
        </p:spPr>
        <p:txBody>
          <a:bodyPr/>
          <a:lstStyle>
            <a:lvl1pPr>
              <a:defRPr/>
            </a:lvl1pPr>
          </a:lstStyle>
          <a:p>
            <a:pPr>
              <a:defRPr/>
            </a:pPr>
            <a:r>
              <a:rPr lang="en-GB"/>
              <a:t>Daniel Muijs University of Southampton </a:t>
            </a:r>
            <a:endParaRPr lang="en-US"/>
          </a:p>
        </p:txBody>
      </p:sp>
      <p:sp>
        <p:nvSpPr>
          <p:cNvPr id="4" name="Rectangle 8"/>
          <p:cNvSpPr>
            <a:spLocks noGrp="1" noChangeArrowheads="1"/>
          </p:cNvSpPr>
          <p:nvPr>
            <p:ph type="sldNum" sz="quarter" idx="12"/>
          </p:nvPr>
        </p:nvSpPr>
        <p:spPr>
          <a:ln/>
        </p:spPr>
        <p:txBody>
          <a:bodyPr/>
          <a:lstStyle>
            <a:lvl1pPr>
              <a:defRPr/>
            </a:lvl1pPr>
          </a:lstStyle>
          <a:p>
            <a:pPr>
              <a:defRPr/>
            </a:pPr>
            <a:fld id="{6E0077FE-7829-4729-AD2D-A917710849AA}" type="slidenum">
              <a:rPr lang="en-GB"/>
              <a:pPr>
                <a:defRPr/>
              </a:pPr>
              <a:t>‹#›</a:t>
            </a:fld>
            <a:endParaRPr lang="en-GB"/>
          </a:p>
        </p:txBody>
      </p:sp>
    </p:spTree>
    <p:extLst>
      <p:ext uri="{BB962C8B-B14F-4D97-AF65-F5344CB8AC3E}">
        <p14:creationId xmlns:p14="http://schemas.microsoft.com/office/powerpoint/2010/main" val="3945967404"/>
      </p:ext>
    </p:extLst>
  </p:cSld>
  <p:clrMapOvr>
    <a:masterClrMapping/>
  </p:clrMapOvr>
  <p:transition spd="med">
    <p:fade thruBlk="1"/>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lstStyle>
            <a:lvl1pPr algn="l">
              <a:defRPr sz="1500" b="1"/>
            </a:lvl1pPr>
          </a:lstStyle>
          <a:p>
            <a:r>
              <a:rPr lang="en-US" smtClean="0"/>
              <a:t>Click to edit Master title style</a:t>
            </a:r>
            <a:endParaRPr lang="en-GB"/>
          </a:p>
        </p:txBody>
      </p:sp>
      <p:sp>
        <p:nvSpPr>
          <p:cNvPr id="3" name="Content Placeholder 2"/>
          <p:cNvSpPr>
            <a:spLocks noGrp="1"/>
          </p:cNvSpPr>
          <p:nvPr>
            <p:ph idx="1"/>
          </p:nvPr>
        </p:nvSpPr>
        <p:spPr>
          <a:xfrm>
            <a:off x="4766733" y="273053"/>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r>
              <a:rPr lang="en-GB"/>
              <a:t>Daniel Muijs University of Southampton </a:t>
            </a: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227AC1F2-295C-4C50-9A97-11CDF31A8899}" type="slidenum">
              <a:rPr lang="en-GB"/>
              <a:pPr>
                <a:defRPr/>
              </a:pPr>
              <a:t>‹#›</a:t>
            </a:fld>
            <a:endParaRPr lang="en-GB"/>
          </a:p>
        </p:txBody>
      </p:sp>
    </p:spTree>
    <p:extLst>
      <p:ext uri="{BB962C8B-B14F-4D97-AF65-F5344CB8AC3E}">
        <p14:creationId xmlns:p14="http://schemas.microsoft.com/office/powerpoint/2010/main" val="4201831902"/>
      </p:ext>
    </p:extLst>
  </p:cSld>
  <p:clrMapOvr>
    <a:masterClrMapping/>
  </p:clrMapOvr>
  <p:transition spd="med">
    <p:fade thruBlk="1"/>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15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r>
              <a:rPr lang="en-GB"/>
              <a:t>Daniel Muijs University of Southampton </a:t>
            </a: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75E3EB20-8C0E-47E4-B8D6-47FC04DA96E4}" type="slidenum">
              <a:rPr lang="en-GB"/>
              <a:pPr>
                <a:defRPr/>
              </a:pPr>
              <a:t>‹#›</a:t>
            </a:fld>
            <a:endParaRPr lang="en-GB"/>
          </a:p>
        </p:txBody>
      </p:sp>
    </p:spTree>
    <p:extLst>
      <p:ext uri="{BB962C8B-B14F-4D97-AF65-F5344CB8AC3E}">
        <p14:creationId xmlns:p14="http://schemas.microsoft.com/office/powerpoint/2010/main" val="3672649582"/>
      </p:ext>
    </p:extLst>
  </p:cSld>
  <p:clrMapOvr>
    <a:masterClrMapping/>
  </p:clrMapOvr>
  <p:transition spd="med">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1500" b="1"/>
            </a:lvl1pPr>
          </a:lstStyle>
          <a:p>
            <a:r>
              <a:rPr lang="en-US" smtClean="0"/>
              <a:t>Click to edit Master title style</a:t>
            </a:r>
            <a:endParaRPr lang="en-GB"/>
          </a:p>
        </p:txBody>
      </p:sp>
      <p:sp>
        <p:nvSpPr>
          <p:cNvPr id="3" name="Content Placeholder 2"/>
          <p:cNvSpPr>
            <a:spLocks noGrp="1"/>
          </p:cNvSpPr>
          <p:nvPr>
            <p:ph idx="1"/>
          </p:nvPr>
        </p:nvSpPr>
        <p:spPr>
          <a:xfrm>
            <a:off x="4766733" y="273053"/>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29DE12C6-45BE-459B-8BCF-1D46189769AB}" type="datetimeFigureOut">
              <a:rPr lang="en-GB" smtClean="0"/>
              <a:t>23/02/2016</a:t>
            </a:fld>
            <a:endParaRPr lang="en-GB"/>
          </a:p>
        </p:txBody>
      </p:sp>
      <p:sp>
        <p:nvSpPr>
          <p:cNvPr id="6" name="Rectangle 5"/>
          <p:cNvSpPr>
            <a:spLocks noGrp="1" noChangeArrowheads="1"/>
          </p:cNvSpPr>
          <p:nvPr>
            <p:ph type="ftr" sz="quarter" idx="11"/>
          </p:nvPr>
        </p:nvSpPr>
        <p:spPr>
          <a:ln/>
        </p:spPr>
        <p:txBody>
          <a:bodyPr/>
          <a:lstStyle>
            <a:lvl1pPr>
              <a:defRPr/>
            </a:lvl1pPr>
          </a:lstStyle>
          <a:p>
            <a:endParaRPr lang="en-GB"/>
          </a:p>
        </p:txBody>
      </p:sp>
      <p:sp>
        <p:nvSpPr>
          <p:cNvPr id="7" name="Rectangle 6"/>
          <p:cNvSpPr>
            <a:spLocks noGrp="1" noChangeArrowheads="1"/>
          </p:cNvSpPr>
          <p:nvPr>
            <p:ph type="sldNum" sz="quarter" idx="12"/>
          </p:nvPr>
        </p:nvSpPr>
        <p:spPr>
          <a:ln/>
        </p:spPr>
        <p:txBody>
          <a:bodyPr/>
          <a:lstStyle>
            <a:lvl1pPr>
              <a:defRPr/>
            </a:lvl1pPr>
          </a:lstStyle>
          <a:p>
            <a:fld id="{2A27F33F-BA51-4370-A500-4249998C401A}" type="slidenum">
              <a:rPr lang="en-GB" smtClean="0"/>
              <a:t>‹#›</a:t>
            </a:fld>
            <a:endParaRPr lang="en-GB"/>
          </a:p>
        </p:txBody>
      </p:sp>
    </p:spTree>
    <p:extLst>
      <p:ext uri="{BB962C8B-B14F-4D97-AF65-F5344CB8AC3E}">
        <p14:creationId xmlns:p14="http://schemas.microsoft.com/office/powerpoint/2010/main" val="158418758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r>
              <a:rPr lang="en-GB"/>
              <a:t>Daniel Muijs University of Southampton </a:t>
            </a: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808A7153-1D92-4AAA-AF6A-01447A9EC4D5}" type="slidenum">
              <a:rPr lang="en-GB"/>
              <a:pPr>
                <a:defRPr/>
              </a:pPr>
              <a:t>‹#›</a:t>
            </a:fld>
            <a:endParaRPr lang="en-GB"/>
          </a:p>
        </p:txBody>
      </p:sp>
    </p:spTree>
    <p:extLst>
      <p:ext uri="{BB962C8B-B14F-4D97-AF65-F5344CB8AC3E}">
        <p14:creationId xmlns:p14="http://schemas.microsoft.com/office/powerpoint/2010/main" val="1409224373"/>
      </p:ext>
    </p:extLst>
  </p:cSld>
  <p:clrMapOvr>
    <a:masterClrMapping/>
  </p:clrMapOvr>
  <p:transition spd="med">
    <p:fade thruBlk="1"/>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04817" y="3"/>
            <a:ext cx="2808816" cy="620236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78368" y="3"/>
            <a:ext cx="8223251" cy="6202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r>
              <a:rPr lang="en-GB"/>
              <a:t>Daniel Muijs University of Southampton </a:t>
            </a: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B9BCE106-6496-4833-B7AF-E2028CC22757}" type="slidenum">
              <a:rPr lang="en-GB"/>
              <a:pPr>
                <a:defRPr/>
              </a:pPr>
              <a:t>‹#›</a:t>
            </a:fld>
            <a:endParaRPr lang="en-GB"/>
          </a:p>
        </p:txBody>
      </p:sp>
    </p:spTree>
    <p:extLst>
      <p:ext uri="{BB962C8B-B14F-4D97-AF65-F5344CB8AC3E}">
        <p14:creationId xmlns:p14="http://schemas.microsoft.com/office/powerpoint/2010/main" val="3985081385"/>
      </p:ext>
    </p:extLst>
  </p:cSld>
  <p:clrMapOvr>
    <a:masterClrMapping/>
  </p:clrMapOvr>
  <p:transition spd="med">
    <p:fade thruBlk="1"/>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31800" y="908051"/>
            <a:ext cx="11328400" cy="4906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Date Placeholder 2"/>
          <p:cNvSpPr>
            <a:spLocks noGrp="1"/>
          </p:cNvSpPr>
          <p:nvPr>
            <p:ph type="dt" sz="half" idx="10"/>
          </p:nvPr>
        </p:nvSpPr>
        <p:spPr>
          <a:xfrm>
            <a:off x="914400" y="6248400"/>
            <a:ext cx="2540000" cy="457200"/>
          </a:xfrm>
        </p:spPr>
        <p:txBody>
          <a:bodyPr/>
          <a:lstStyle>
            <a:lvl1pPr>
              <a:defRPr>
                <a:solidFill>
                  <a:srgbClr val="323D43"/>
                </a:solidFill>
              </a:defRPr>
            </a:lvl1pPr>
          </a:lstStyle>
          <a:p>
            <a:pPr>
              <a:defRPr/>
            </a:pPr>
            <a:endParaRPr lang="en-US"/>
          </a:p>
        </p:txBody>
      </p:sp>
      <p:sp>
        <p:nvSpPr>
          <p:cNvPr id="4" name="Footer Placeholder 3"/>
          <p:cNvSpPr>
            <a:spLocks noGrp="1"/>
          </p:cNvSpPr>
          <p:nvPr>
            <p:ph type="ftr" sz="quarter" idx="11"/>
          </p:nvPr>
        </p:nvSpPr>
        <p:spPr>
          <a:xfrm>
            <a:off x="4165600" y="6248400"/>
            <a:ext cx="3860800" cy="457200"/>
          </a:xfrm>
        </p:spPr>
        <p:txBody>
          <a:bodyPr/>
          <a:lstStyle>
            <a:lvl1pPr>
              <a:defRPr>
                <a:solidFill>
                  <a:srgbClr val="323D43"/>
                </a:solidFill>
              </a:defRPr>
            </a:lvl1pPr>
          </a:lstStyle>
          <a:p>
            <a:pPr>
              <a:defRPr/>
            </a:pPr>
            <a:r>
              <a:rPr lang="en-GB"/>
              <a:t>Daniel Muijs University of Southampton </a:t>
            </a:r>
            <a:endParaRPr lang="en-US"/>
          </a:p>
        </p:txBody>
      </p:sp>
      <p:sp>
        <p:nvSpPr>
          <p:cNvPr id="5" name="Slide Number Placeholder 4"/>
          <p:cNvSpPr>
            <a:spLocks noGrp="1"/>
          </p:cNvSpPr>
          <p:nvPr>
            <p:ph type="sldNum" sz="quarter" idx="12"/>
          </p:nvPr>
        </p:nvSpPr>
        <p:spPr>
          <a:xfrm>
            <a:off x="9169400" y="6308725"/>
            <a:ext cx="2540000" cy="457200"/>
          </a:xfrm>
        </p:spPr>
        <p:txBody>
          <a:bodyPr/>
          <a:lstStyle>
            <a:lvl1pPr>
              <a:defRPr>
                <a:solidFill>
                  <a:srgbClr val="323D43"/>
                </a:solidFill>
              </a:defRPr>
            </a:lvl1pPr>
          </a:lstStyle>
          <a:p>
            <a:pPr>
              <a:defRPr/>
            </a:pPr>
            <a:fld id="{2FB17148-EEA0-4E90-9959-AC554C853D76}" type="slidenum">
              <a:rPr lang="en-GB"/>
              <a:pPr>
                <a:defRPr/>
              </a:pPr>
              <a:t>‹#›</a:t>
            </a:fld>
            <a:endParaRPr lang="en-GB"/>
          </a:p>
        </p:txBody>
      </p:sp>
    </p:spTree>
    <p:extLst>
      <p:ext uri="{BB962C8B-B14F-4D97-AF65-F5344CB8AC3E}">
        <p14:creationId xmlns:p14="http://schemas.microsoft.com/office/powerpoint/2010/main" val="257416404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031"/>
          <p:cNvSpPr>
            <a:spLocks noChangeArrowheads="1"/>
          </p:cNvSpPr>
          <p:nvPr/>
        </p:nvSpPr>
        <p:spPr bwMode="auto">
          <a:xfrm>
            <a:off x="-105833" y="3200400"/>
            <a:ext cx="12297833" cy="3657600"/>
          </a:xfrm>
          <a:prstGeom prst="rect">
            <a:avLst/>
          </a:prstGeom>
          <a:gradFill rotWithShape="0">
            <a:gsLst>
              <a:gs pos="0">
                <a:srgbClr val="014359"/>
              </a:gs>
              <a:gs pos="100000">
                <a:srgbClr val="007275"/>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1800"/>
          </a:p>
        </p:txBody>
      </p:sp>
      <p:sp>
        <p:nvSpPr>
          <p:cNvPr id="5" name="Rectangle 1032"/>
          <p:cNvSpPr>
            <a:spLocks noChangeArrowheads="1"/>
          </p:cNvSpPr>
          <p:nvPr/>
        </p:nvSpPr>
        <p:spPr bwMode="auto">
          <a:xfrm>
            <a:off x="-105833" y="0"/>
            <a:ext cx="12297833" cy="3276600"/>
          </a:xfrm>
          <a:prstGeom prst="rect">
            <a:avLst/>
          </a:prstGeom>
          <a:solidFill>
            <a:srgbClr val="01435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2400">
              <a:latin typeface="Arial" charset="0"/>
            </a:endParaRPr>
          </a:p>
        </p:txBody>
      </p:sp>
      <p:pic>
        <p:nvPicPr>
          <p:cNvPr id="6" name="Picture 1033" descr="white_logo"/>
          <p:cNvPicPr>
            <a:picLocks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068734" y="381000"/>
            <a:ext cx="3594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2" name="Rectangle 1026"/>
          <p:cNvSpPr>
            <a:spLocks noGrp="1" noChangeArrowheads="1"/>
          </p:cNvSpPr>
          <p:nvPr>
            <p:ph type="ctrTitle"/>
          </p:nvPr>
        </p:nvSpPr>
        <p:spPr>
          <a:xfrm>
            <a:off x="431800" y="1700214"/>
            <a:ext cx="11328400" cy="2160587"/>
          </a:xfrm>
        </p:spPr>
        <p:txBody>
          <a:bodyPr lIns="91440"/>
          <a:lstStyle>
            <a:lvl1pPr>
              <a:defRPr sz="7500">
                <a:solidFill>
                  <a:schemeClr val="bg1"/>
                </a:solidFill>
              </a:defRPr>
            </a:lvl1pPr>
          </a:lstStyle>
          <a:p>
            <a:pPr lvl="0"/>
            <a:r>
              <a:rPr lang="en-US" noProof="0" smtClean="0"/>
              <a:t>Click to edit Master title style</a:t>
            </a:r>
            <a:endParaRPr lang="en-GB" noProof="0" dirty="0" smtClean="0"/>
          </a:p>
        </p:txBody>
      </p:sp>
      <p:sp>
        <p:nvSpPr>
          <p:cNvPr id="10243" name="Rectangle 1027"/>
          <p:cNvSpPr>
            <a:spLocks noGrp="1" noChangeArrowheads="1"/>
          </p:cNvSpPr>
          <p:nvPr>
            <p:ph type="subTitle" idx="1"/>
          </p:nvPr>
        </p:nvSpPr>
        <p:spPr>
          <a:xfrm>
            <a:off x="431800" y="3933825"/>
            <a:ext cx="11328400" cy="1752600"/>
          </a:xfrm>
        </p:spPr>
        <p:txBody>
          <a:bodyPr lIns="91440"/>
          <a:lstStyle>
            <a:lvl1pPr marL="0" indent="0">
              <a:buFontTx/>
              <a:buNone/>
              <a:defRPr sz="3500">
                <a:solidFill>
                  <a:schemeClr val="accent1"/>
                </a:solidFill>
              </a:defRPr>
            </a:lvl1pPr>
          </a:lstStyle>
          <a:p>
            <a:pPr lvl="0"/>
            <a:r>
              <a:rPr lang="en-US" noProof="0" smtClean="0"/>
              <a:t>Click to edit Master subtitle style</a:t>
            </a:r>
            <a:endParaRPr lang="en-GB" noProof="0" smtClean="0"/>
          </a:p>
        </p:txBody>
      </p:sp>
      <p:sp>
        <p:nvSpPr>
          <p:cNvPr id="8" name="Rectangle 1030"/>
          <p:cNvSpPr>
            <a:spLocks noGrp="1" noChangeArrowheads="1"/>
          </p:cNvSpPr>
          <p:nvPr>
            <p:ph type="sldNum" sz="quarter" idx="10"/>
          </p:nvPr>
        </p:nvSpPr>
        <p:spPr>
          <a:xfrm>
            <a:off x="8737600" y="6245225"/>
            <a:ext cx="2844800" cy="476250"/>
          </a:xfrm>
        </p:spPr>
        <p:txBody>
          <a:bodyPr rIns="91440"/>
          <a:lstStyle>
            <a:lvl1pPr>
              <a:defRPr>
                <a:latin typeface="Arial" charset="0"/>
              </a:defRPr>
            </a:lvl1pPr>
          </a:lstStyle>
          <a:p>
            <a:fld id="{798A1BDC-37E5-4096-AEA6-CB7863B10896}" type="slidenum">
              <a:rPr lang="en-GB" smtClean="0"/>
              <a:t>‹#›</a:t>
            </a:fld>
            <a:endParaRPr lang="en-GB"/>
          </a:p>
        </p:txBody>
      </p:sp>
      <p:pic>
        <p:nvPicPr>
          <p:cNvPr id="3" name="Picture 2"/>
          <p:cNvPicPr>
            <a:picLocks noChangeAspect="1"/>
          </p:cNvPicPr>
          <p:nvPr/>
        </p:nvPicPr>
        <p:blipFill>
          <a:blip r:embed="rId3"/>
          <a:stretch>
            <a:fillRect/>
          </a:stretch>
        </p:blipFill>
        <p:spPr>
          <a:xfrm>
            <a:off x="431371" y="404664"/>
            <a:ext cx="1536171" cy="576064"/>
          </a:xfrm>
          <a:prstGeom prst="rect">
            <a:avLst/>
          </a:prstGeom>
        </p:spPr>
      </p:pic>
    </p:spTree>
    <p:extLst>
      <p:ext uri="{BB962C8B-B14F-4D97-AF65-F5344CB8AC3E}">
        <p14:creationId xmlns:p14="http://schemas.microsoft.com/office/powerpoint/2010/main" val="949016418"/>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lvl1pPr>
              <a:defRPr>
                <a:latin typeface="Lucida Sans" panose="020B0602030504020204" pitchFamily="34" charset="0"/>
              </a:defRPr>
            </a:lvl1pPr>
            <a:lvl2pPr>
              <a:defRPr>
                <a:latin typeface="Lucida Sans" panose="020B0602030504020204" pitchFamily="34" charset="0"/>
              </a:defRPr>
            </a:lvl2pPr>
            <a:lvl3pPr>
              <a:defRPr>
                <a:latin typeface="Lucida Sans" panose="020B0602030504020204" pitchFamily="34" charset="0"/>
              </a:defRPr>
            </a:lvl3pPr>
            <a:lvl4pPr>
              <a:defRPr>
                <a:latin typeface="Lucida Sans" panose="020B0602030504020204" pitchFamily="34" charset="0"/>
              </a:defRPr>
            </a:lvl4pPr>
            <a:lvl5pPr>
              <a:defRPr>
                <a:latin typeface="Lucida Sans" panose="020B0602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Rectangle 4"/>
          <p:cNvSpPr>
            <a:spLocks noGrp="1" noChangeArrowheads="1"/>
          </p:cNvSpPr>
          <p:nvPr>
            <p:ph type="dt" sz="half" idx="10"/>
          </p:nvPr>
        </p:nvSpPr>
        <p:spPr>
          <a:ln/>
        </p:spPr>
        <p:txBody>
          <a:bodyPr/>
          <a:lstStyle>
            <a:lvl1pPr>
              <a:defRPr/>
            </a:lvl1pPr>
          </a:lstStyle>
          <a:p>
            <a:fld id="{29DE12C6-45BE-459B-8BCF-1D46189769AB}" type="datetimeFigureOut">
              <a:rPr lang="en-GB" smtClean="0"/>
              <a:t>23/02/2016</a:t>
            </a:fld>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fld id="{2A27F33F-BA51-4370-A500-4249998C401A}" type="slidenum">
              <a:rPr lang="en-GB" smtClean="0"/>
              <a:t>‹#›</a:t>
            </a:fld>
            <a:endParaRPr lang="en-GB"/>
          </a:p>
        </p:txBody>
      </p:sp>
    </p:spTree>
    <p:extLst>
      <p:ext uri="{BB962C8B-B14F-4D97-AF65-F5344CB8AC3E}">
        <p14:creationId xmlns:p14="http://schemas.microsoft.com/office/powerpoint/2010/main" val="1385940666"/>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29DE12C6-45BE-459B-8BCF-1D46189769AB}" type="datetimeFigureOut">
              <a:rPr lang="en-GB" smtClean="0"/>
              <a:t>23/02/2016</a:t>
            </a:fld>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fld id="{2A27F33F-BA51-4370-A500-4249998C401A}" type="slidenum">
              <a:rPr lang="en-GB" smtClean="0"/>
              <a:t>‹#›</a:t>
            </a:fld>
            <a:endParaRPr lang="en-GB"/>
          </a:p>
        </p:txBody>
      </p:sp>
    </p:spTree>
    <p:extLst>
      <p:ext uri="{BB962C8B-B14F-4D97-AF65-F5344CB8AC3E}">
        <p14:creationId xmlns:p14="http://schemas.microsoft.com/office/powerpoint/2010/main" val="1333463976"/>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431800" y="1700213"/>
            <a:ext cx="5562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700213"/>
            <a:ext cx="5562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fld id="{29DE12C6-45BE-459B-8BCF-1D46189769AB}" type="datetimeFigureOut">
              <a:rPr lang="en-GB" smtClean="0"/>
              <a:t>23/02/2016</a:t>
            </a:fld>
            <a:endParaRPr lang="en-GB"/>
          </a:p>
        </p:txBody>
      </p:sp>
      <p:sp>
        <p:nvSpPr>
          <p:cNvPr id="6" name="Rectangle 5"/>
          <p:cNvSpPr>
            <a:spLocks noGrp="1" noChangeArrowheads="1"/>
          </p:cNvSpPr>
          <p:nvPr>
            <p:ph type="ftr" sz="quarter" idx="11"/>
          </p:nvPr>
        </p:nvSpPr>
        <p:spPr>
          <a:ln/>
        </p:spPr>
        <p:txBody>
          <a:bodyPr/>
          <a:lstStyle>
            <a:lvl1pPr>
              <a:defRPr/>
            </a:lvl1pPr>
          </a:lstStyle>
          <a:p>
            <a:endParaRPr lang="en-GB"/>
          </a:p>
        </p:txBody>
      </p:sp>
      <p:sp>
        <p:nvSpPr>
          <p:cNvPr id="7" name="Rectangle 6"/>
          <p:cNvSpPr>
            <a:spLocks noGrp="1" noChangeArrowheads="1"/>
          </p:cNvSpPr>
          <p:nvPr>
            <p:ph type="sldNum" sz="quarter" idx="12"/>
          </p:nvPr>
        </p:nvSpPr>
        <p:spPr>
          <a:ln/>
        </p:spPr>
        <p:txBody>
          <a:bodyPr/>
          <a:lstStyle>
            <a:lvl1pPr>
              <a:defRPr/>
            </a:lvl1pPr>
          </a:lstStyle>
          <a:p>
            <a:fld id="{2A27F33F-BA51-4370-A500-4249998C401A}" type="slidenum">
              <a:rPr lang="en-GB" smtClean="0"/>
              <a:t>‹#›</a:t>
            </a:fld>
            <a:endParaRPr lang="en-GB"/>
          </a:p>
        </p:txBody>
      </p:sp>
    </p:spTree>
    <p:extLst>
      <p:ext uri="{BB962C8B-B14F-4D97-AF65-F5344CB8AC3E}">
        <p14:creationId xmlns:p14="http://schemas.microsoft.com/office/powerpoint/2010/main" val="1725612017"/>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fld id="{29DE12C6-45BE-459B-8BCF-1D46189769AB}" type="datetimeFigureOut">
              <a:rPr lang="en-GB" smtClean="0"/>
              <a:t>23/02/2016</a:t>
            </a:fld>
            <a:endParaRPr lang="en-GB"/>
          </a:p>
        </p:txBody>
      </p:sp>
      <p:sp>
        <p:nvSpPr>
          <p:cNvPr id="8" name="Rectangle 5"/>
          <p:cNvSpPr>
            <a:spLocks noGrp="1" noChangeArrowheads="1"/>
          </p:cNvSpPr>
          <p:nvPr>
            <p:ph type="ftr" sz="quarter" idx="11"/>
          </p:nvPr>
        </p:nvSpPr>
        <p:spPr>
          <a:ln/>
        </p:spPr>
        <p:txBody>
          <a:bodyPr/>
          <a:lstStyle>
            <a:lvl1pPr>
              <a:defRPr/>
            </a:lvl1pPr>
          </a:lstStyle>
          <a:p>
            <a:endParaRPr lang="en-GB"/>
          </a:p>
        </p:txBody>
      </p:sp>
      <p:sp>
        <p:nvSpPr>
          <p:cNvPr id="9" name="Rectangle 6"/>
          <p:cNvSpPr>
            <a:spLocks noGrp="1" noChangeArrowheads="1"/>
          </p:cNvSpPr>
          <p:nvPr>
            <p:ph type="sldNum" sz="quarter" idx="12"/>
          </p:nvPr>
        </p:nvSpPr>
        <p:spPr>
          <a:ln/>
        </p:spPr>
        <p:txBody>
          <a:bodyPr/>
          <a:lstStyle>
            <a:lvl1pPr>
              <a:defRPr/>
            </a:lvl1pPr>
          </a:lstStyle>
          <a:p>
            <a:fld id="{2A27F33F-BA51-4370-A500-4249998C401A}" type="slidenum">
              <a:rPr lang="en-GB" smtClean="0"/>
              <a:t>‹#›</a:t>
            </a:fld>
            <a:endParaRPr lang="en-GB"/>
          </a:p>
        </p:txBody>
      </p:sp>
    </p:spTree>
    <p:extLst>
      <p:ext uri="{BB962C8B-B14F-4D97-AF65-F5344CB8AC3E}">
        <p14:creationId xmlns:p14="http://schemas.microsoft.com/office/powerpoint/2010/main" val="3580824020"/>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fld id="{29DE12C6-45BE-459B-8BCF-1D46189769AB}" type="datetimeFigureOut">
              <a:rPr lang="en-GB" smtClean="0"/>
              <a:t>23/02/2016</a:t>
            </a:fld>
            <a:endParaRPr lang="en-GB"/>
          </a:p>
        </p:txBody>
      </p:sp>
      <p:sp>
        <p:nvSpPr>
          <p:cNvPr id="4" name="Rectangle 5"/>
          <p:cNvSpPr>
            <a:spLocks noGrp="1" noChangeArrowheads="1"/>
          </p:cNvSpPr>
          <p:nvPr>
            <p:ph type="ftr" sz="quarter" idx="11"/>
          </p:nvPr>
        </p:nvSpPr>
        <p:spPr>
          <a:ln/>
        </p:spPr>
        <p:txBody>
          <a:bodyPr/>
          <a:lstStyle>
            <a:lvl1pPr>
              <a:defRPr/>
            </a:lvl1pPr>
          </a:lstStyle>
          <a:p>
            <a:endParaRPr lang="en-GB"/>
          </a:p>
        </p:txBody>
      </p:sp>
      <p:sp>
        <p:nvSpPr>
          <p:cNvPr id="5" name="Rectangle 6"/>
          <p:cNvSpPr>
            <a:spLocks noGrp="1" noChangeArrowheads="1"/>
          </p:cNvSpPr>
          <p:nvPr>
            <p:ph type="sldNum" sz="quarter" idx="12"/>
          </p:nvPr>
        </p:nvSpPr>
        <p:spPr>
          <a:ln/>
        </p:spPr>
        <p:txBody>
          <a:bodyPr/>
          <a:lstStyle>
            <a:lvl1pPr>
              <a:defRPr/>
            </a:lvl1pPr>
          </a:lstStyle>
          <a:p>
            <a:fld id="{2A27F33F-BA51-4370-A500-4249998C401A}" type="slidenum">
              <a:rPr lang="en-GB" smtClean="0"/>
              <a:t>‹#›</a:t>
            </a:fld>
            <a:endParaRPr lang="en-GB"/>
          </a:p>
        </p:txBody>
      </p:sp>
    </p:spTree>
    <p:extLst>
      <p:ext uri="{BB962C8B-B14F-4D97-AF65-F5344CB8AC3E}">
        <p14:creationId xmlns:p14="http://schemas.microsoft.com/office/powerpoint/2010/main" val="4283482925"/>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29DE12C6-45BE-459B-8BCF-1D46189769AB}" type="datetimeFigureOut">
              <a:rPr lang="en-GB" smtClean="0"/>
              <a:t>23/02/2016</a:t>
            </a:fld>
            <a:endParaRPr lang="en-GB"/>
          </a:p>
        </p:txBody>
      </p:sp>
      <p:sp>
        <p:nvSpPr>
          <p:cNvPr id="3" name="Rectangle 5"/>
          <p:cNvSpPr>
            <a:spLocks noGrp="1" noChangeArrowheads="1"/>
          </p:cNvSpPr>
          <p:nvPr>
            <p:ph type="ftr" sz="quarter" idx="11"/>
          </p:nvPr>
        </p:nvSpPr>
        <p:spPr>
          <a:ln/>
        </p:spPr>
        <p:txBody>
          <a:bodyPr/>
          <a:lstStyle>
            <a:lvl1pPr>
              <a:defRPr/>
            </a:lvl1pPr>
          </a:lstStyle>
          <a:p>
            <a:endParaRPr lang="en-GB"/>
          </a:p>
        </p:txBody>
      </p:sp>
      <p:sp>
        <p:nvSpPr>
          <p:cNvPr id="4" name="Rectangle 6"/>
          <p:cNvSpPr>
            <a:spLocks noGrp="1" noChangeArrowheads="1"/>
          </p:cNvSpPr>
          <p:nvPr>
            <p:ph type="sldNum" sz="quarter" idx="12"/>
          </p:nvPr>
        </p:nvSpPr>
        <p:spPr>
          <a:ln/>
        </p:spPr>
        <p:txBody>
          <a:bodyPr/>
          <a:lstStyle>
            <a:lvl1pPr>
              <a:defRPr/>
            </a:lvl1pPr>
          </a:lstStyle>
          <a:p>
            <a:fld id="{2A27F33F-BA51-4370-A500-4249998C401A}" type="slidenum">
              <a:rPr lang="en-GB" smtClean="0"/>
              <a:t>‹#›</a:t>
            </a:fld>
            <a:endParaRPr lang="en-GB"/>
          </a:p>
        </p:txBody>
      </p:sp>
    </p:spTree>
    <p:extLst>
      <p:ext uri="{BB962C8B-B14F-4D97-AF65-F5344CB8AC3E}">
        <p14:creationId xmlns:p14="http://schemas.microsoft.com/office/powerpoint/2010/main" val="2711639578"/>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29DE12C6-45BE-459B-8BCF-1D46189769AB}" type="datetimeFigureOut">
              <a:rPr lang="en-GB" smtClean="0"/>
              <a:t>23/02/2016</a:t>
            </a:fld>
            <a:endParaRPr lang="en-GB"/>
          </a:p>
        </p:txBody>
      </p:sp>
      <p:sp>
        <p:nvSpPr>
          <p:cNvPr id="6" name="Rectangle 5"/>
          <p:cNvSpPr>
            <a:spLocks noGrp="1" noChangeArrowheads="1"/>
          </p:cNvSpPr>
          <p:nvPr>
            <p:ph type="ftr" sz="quarter" idx="11"/>
          </p:nvPr>
        </p:nvSpPr>
        <p:spPr>
          <a:ln/>
        </p:spPr>
        <p:txBody>
          <a:bodyPr/>
          <a:lstStyle>
            <a:lvl1pPr>
              <a:defRPr/>
            </a:lvl1pPr>
          </a:lstStyle>
          <a:p>
            <a:endParaRPr lang="en-GB"/>
          </a:p>
        </p:txBody>
      </p:sp>
      <p:sp>
        <p:nvSpPr>
          <p:cNvPr id="7" name="Rectangle 6"/>
          <p:cNvSpPr>
            <a:spLocks noGrp="1" noChangeArrowheads="1"/>
          </p:cNvSpPr>
          <p:nvPr>
            <p:ph type="sldNum" sz="quarter" idx="12"/>
          </p:nvPr>
        </p:nvSpPr>
        <p:spPr>
          <a:ln/>
        </p:spPr>
        <p:txBody>
          <a:bodyPr/>
          <a:lstStyle>
            <a:lvl1pPr>
              <a:defRPr/>
            </a:lvl1pPr>
          </a:lstStyle>
          <a:p>
            <a:fld id="{2A27F33F-BA51-4370-A500-4249998C401A}" type="slidenum">
              <a:rPr lang="en-GB" smtClean="0"/>
              <a:t>‹#›</a:t>
            </a:fld>
            <a:endParaRPr lang="en-GB"/>
          </a:p>
        </p:txBody>
      </p:sp>
    </p:spTree>
    <p:extLst>
      <p:ext uri="{BB962C8B-B14F-4D97-AF65-F5344CB8AC3E}">
        <p14:creationId xmlns:p14="http://schemas.microsoft.com/office/powerpoint/2010/main" val="390274836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29DE12C6-45BE-459B-8BCF-1D46189769AB}" type="datetimeFigureOut">
              <a:rPr lang="en-GB" smtClean="0"/>
              <a:t>23/02/2016</a:t>
            </a:fld>
            <a:endParaRPr lang="en-GB"/>
          </a:p>
        </p:txBody>
      </p:sp>
      <p:sp>
        <p:nvSpPr>
          <p:cNvPr id="6" name="Rectangle 5"/>
          <p:cNvSpPr>
            <a:spLocks noGrp="1" noChangeArrowheads="1"/>
          </p:cNvSpPr>
          <p:nvPr>
            <p:ph type="ftr" sz="quarter" idx="11"/>
          </p:nvPr>
        </p:nvSpPr>
        <p:spPr>
          <a:ln/>
        </p:spPr>
        <p:txBody>
          <a:bodyPr/>
          <a:lstStyle>
            <a:lvl1pPr>
              <a:defRPr/>
            </a:lvl1pPr>
          </a:lstStyle>
          <a:p>
            <a:endParaRPr lang="en-GB"/>
          </a:p>
        </p:txBody>
      </p:sp>
      <p:sp>
        <p:nvSpPr>
          <p:cNvPr id="7" name="Rectangle 6"/>
          <p:cNvSpPr>
            <a:spLocks noGrp="1" noChangeArrowheads="1"/>
          </p:cNvSpPr>
          <p:nvPr>
            <p:ph type="sldNum" sz="quarter" idx="12"/>
          </p:nvPr>
        </p:nvSpPr>
        <p:spPr>
          <a:ln/>
        </p:spPr>
        <p:txBody>
          <a:bodyPr/>
          <a:lstStyle>
            <a:lvl1pPr>
              <a:defRPr/>
            </a:lvl1pPr>
          </a:lstStyle>
          <a:p>
            <a:fld id="{2A27F33F-BA51-4370-A500-4249998C401A}" type="slidenum">
              <a:rPr lang="en-GB" smtClean="0"/>
              <a:t>‹#›</a:t>
            </a:fld>
            <a:endParaRPr lang="en-GB"/>
          </a:p>
        </p:txBody>
      </p:sp>
    </p:spTree>
    <p:extLst>
      <p:ext uri="{BB962C8B-B14F-4D97-AF65-F5344CB8AC3E}">
        <p14:creationId xmlns:p14="http://schemas.microsoft.com/office/powerpoint/2010/main" val="969502558"/>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29DE12C6-45BE-459B-8BCF-1D46189769AB}" type="datetimeFigureOut">
              <a:rPr lang="en-GB" smtClean="0"/>
              <a:t>23/02/2016</a:t>
            </a:fld>
            <a:endParaRPr lang="en-GB"/>
          </a:p>
        </p:txBody>
      </p:sp>
      <p:sp>
        <p:nvSpPr>
          <p:cNvPr id="6" name="Rectangle 5"/>
          <p:cNvSpPr>
            <a:spLocks noGrp="1" noChangeArrowheads="1"/>
          </p:cNvSpPr>
          <p:nvPr>
            <p:ph type="ftr" sz="quarter" idx="11"/>
          </p:nvPr>
        </p:nvSpPr>
        <p:spPr>
          <a:ln/>
        </p:spPr>
        <p:txBody>
          <a:bodyPr/>
          <a:lstStyle>
            <a:lvl1pPr>
              <a:defRPr/>
            </a:lvl1pPr>
          </a:lstStyle>
          <a:p>
            <a:endParaRPr lang="en-GB"/>
          </a:p>
        </p:txBody>
      </p:sp>
      <p:sp>
        <p:nvSpPr>
          <p:cNvPr id="7" name="Rectangle 6"/>
          <p:cNvSpPr>
            <a:spLocks noGrp="1" noChangeArrowheads="1"/>
          </p:cNvSpPr>
          <p:nvPr>
            <p:ph type="sldNum" sz="quarter" idx="12"/>
          </p:nvPr>
        </p:nvSpPr>
        <p:spPr>
          <a:ln/>
        </p:spPr>
        <p:txBody>
          <a:bodyPr/>
          <a:lstStyle>
            <a:lvl1pPr>
              <a:defRPr/>
            </a:lvl1pPr>
          </a:lstStyle>
          <a:p>
            <a:fld id="{2A27F33F-BA51-4370-A500-4249998C401A}" type="slidenum">
              <a:rPr lang="en-GB" smtClean="0"/>
              <a:t>‹#›</a:t>
            </a:fld>
            <a:endParaRPr lang="en-GB"/>
          </a:p>
        </p:txBody>
      </p:sp>
    </p:spTree>
    <p:extLst>
      <p:ext uri="{BB962C8B-B14F-4D97-AF65-F5344CB8AC3E}">
        <p14:creationId xmlns:p14="http://schemas.microsoft.com/office/powerpoint/2010/main" val="985466355"/>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29DE12C6-45BE-459B-8BCF-1D46189769AB}" type="datetimeFigureOut">
              <a:rPr lang="en-GB" smtClean="0"/>
              <a:t>23/02/2016</a:t>
            </a:fld>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fld id="{2A27F33F-BA51-4370-A500-4249998C401A}" type="slidenum">
              <a:rPr lang="en-GB" smtClean="0"/>
              <a:t>‹#›</a:t>
            </a:fld>
            <a:endParaRPr lang="en-GB"/>
          </a:p>
        </p:txBody>
      </p:sp>
    </p:spTree>
    <p:extLst>
      <p:ext uri="{BB962C8B-B14F-4D97-AF65-F5344CB8AC3E}">
        <p14:creationId xmlns:p14="http://schemas.microsoft.com/office/powerpoint/2010/main" val="1589777828"/>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28101" y="908051"/>
            <a:ext cx="2832100" cy="490696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31801" y="908051"/>
            <a:ext cx="8293100" cy="4906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29DE12C6-45BE-459B-8BCF-1D46189769AB}" type="datetimeFigureOut">
              <a:rPr lang="en-GB" smtClean="0"/>
              <a:t>23/02/2016</a:t>
            </a:fld>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fld id="{2A27F33F-BA51-4370-A500-4249998C401A}" type="slidenum">
              <a:rPr lang="en-GB" smtClean="0"/>
              <a:t>‹#›</a:t>
            </a:fld>
            <a:endParaRPr lang="en-GB"/>
          </a:p>
        </p:txBody>
      </p:sp>
    </p:spTree>
    <p:extLst>
      <p:ext uri="{BB962C8B-B14F-4D97-AF65-F5344CB8AC3E}">
        <p14:creationId xmlns:p14="http://schemas.microsoft.com/office/powerpoint/2010/main" val="1973461301"/>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31800" y="908050"/>
            <a:ext cx="11328400" cy="649288"/>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31800" y="1700213"/>
            <a:ext cx="5562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hart Placeholder 3"/>
          <p:cNvSpPr>
            <a:spLocks noGrp="1"/>
          </p:cNvSpPr>
          <p:nvPr>
            <p:ph type="chart" sz="half" idx="2"/>
          </p:nvPr>
        </p:nvSpPr>
        <p:spPr>
          <a:xfrm>
            <a:off x="6197600" y="1700213"/>
            <a:ext cx="5562600" cy="4114800"/>
          </a:xfrm>
        </p:spPr>
        <p:txBody>
          <a:bodyPr/>
          <a:lstStyle/>
          <a:p>
            <a:pPr lvl="0"/>
            <a:r>
              <a:rPr lang="en-US" noProof="0" smtClean="0"/>
              <a:t>Click icon to add chart</a:t>
            </a:r>
            <a:endParaRPr lang="en-GB" noProof="0" smtClean="0"/>
          </a:p>
        </p:txBody>
      </p:sp>
      <p:sp>
        <p:nvSpPr>
          <p:cNvPr id="5" name="Rectangle 4"/>
          <p:cNvSpPr>
            <a:spLocks noGrp="1" noChangeArrowheads="1"/>
          </p:cNvSpPr>
          <p:nvPr>
            <p:ph type="dt" sz="half" idx="10"/>
          </p:nvPr>
        </p:nvSpPr>
        <p:spPr>
          <a:ln/>
        </p:spPr>
        <p:txBody>
          <a:bodyPr/>
          <a:lstStyle>
            <a:lvl1pPr>
              <a:defRPr/>
            </a:lvl1pPr>
          </a:lstStyle>
          <a:p>
            <a:fld id="{29DE12C6-45BE-459B-8BCF-1D46189769AB}" type="datetimeFigureOut">
              <a:rPr lang="en-GB" smtClean="0"/>
              <a:t>23/02/2016</a:t>
            </a:fld>
            <a:endParaRPr lang="en-GB"/>
          </a:p>
        </p:txBody>
      </p:sp>
      <p:sp>
        <p:nvSpPr>
          <p:cNvPr id="6" name="Rectangle 5"/>
          <p:cNvSpPr>
            <a:spLocks noGrp="1" noChangeArrowheads="1"/>
          </p:cNvSpPr>
          <p:nvPr>
            <p:ph type="ftr" sz="quarter" idx="11"/>
          </p:nvPr>
        </p:nvSpPr>
        <p:spPr>
          <a:ln/>
        </p:spPr>
        <p:txBody>
          <a:bodyPr/>
          <a:lstStyle>
            <a:lvl1pPr>
              <a:defRPr/>
            </a:lvl1pPr>
          </a:lstStyle>
          <a:p>
            <a:endParaRPr lang="en-GB"/>
          </a:p>
        </p:txBody>
      </p:sp>
      <p:sp>
        <p:nvSpPr>
          <p:cNvPr id="7" name="Rectangle 6"/>
          <p:cNvSpPr>
            <a:spLocks noGrp="1" noChangeArrowheads="1"/>
          </p:cNvSpPr>
          <p:nvPr>
            <p:ph type="sldNum" sz="quarter" idx="12"/>
          </p:nvPr>
        </p:nvSpPr>
        <p:spPr>
          <a:ln/>
        </p:spPr>
        <p:txBody>
          <a:bodyPr/>
          <a:lstStyle>
            <a:lvl1pPr>
              <a:defRPr/>
            </a:lvl1pPr>
          </a:lstStyle>
          <a:p>
            <a:fld id="{2A27F33F-BA51-4370-A500-4249998C401A}" type="slidenum">
              <a:rPr lang="en-GB" smtClean="0"/>
              <a:t>‹#›</a:t>
            </a:fld>
            <a:endParaRPr lang="en-GB"/>
          </a:p>
        </p:txBody>
      </p:sp>
    </p:spTree>
    <p:extLst>
      <p:ext uri="{BB962C8B-B14F-4D97-AF65-F5344CB8AC3E}">
        <p14:creationId xmlns:p14="http://schemas.microsoft.com/office/powerpoint/2010/main" val="2735858308"/>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31800" y="908050"/>
            <a:ext cx="11328400" cy="649288"/>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31800" y="1700213"/>
            <a:ext cx="11328400" cy="4114800"/>
          </a:xfrm>
        </p:spPr>
        <p:txBody>
          <a:bodyPr/>
          <a:lstStyle/>
          <a:p>
            <a:pPr lvl="0"/>
            <a:r>
              <a:rPr lang="en-US" noProof="0" smtClean="0"/>
              <a:t>Click icon to add table</a:t>
            </a:r>
            <a:endParaRPr lang="en-GB" noProof="0" smtClean="0"/>
          </a:p>
        </p:txBody>
      </p:sp>
      <p:sp>
        <p:nvSpPr>
          <p:cNvPr id="4" name="Rectangle 4"/>
          <p:cNvSpPr>
            <a:spLocks noGrp="1" noChangeArrowheads="1"/>
          </p:cNvSpPr>
          <p:nvPr>
            <p:ph type="dt" sz="half" idx="10"/>
          </p:nvPr>
        </p:nvSpPr>
        <p:spPr>
          <a:ln/>
        </p:spPr>
        <p:txBody>
          <a:bodyPr/>
          <a:lstStyle>
            <a:lvl1pPr>
              <a:defRPr/>
            </a:lvl1pPr>
          </a:lstStyle>
          <a:p>
            <a:fld id="{29DE12C6-45BE-459B-8BCF-1D46189769AB}" type="datetimeFigureOut">
              <a:rPr lang="en-GB" smtClean="0"/>
              <a:t>23/02/2016</a:t>
            </a:fld>
            <a:endParaRPr lang="en-GB"/>
          </a:p>
        </p:txBody>
      </p:sp>
      <p:sp>
        <p:nvSpPr>
          <p:cNvPr id="5" name="Rectangle 5"/>
          <p:cNvSpPr>
            <a:spLocks noGrp="1" noChangeArrowheads="1"/>
          </p:cNvSpPr>
          <p:nvPr>
            <p:ph type="ftr" sz="quarter" idx="11"/>
          </p:nvPr>
        </p:nvSpPr>
        <p:spPr>
          <a:ln/>
        </p:spPr>
        <p:txBody>
          <a:bodyPr/>
          <a:lstStyle>
            <a:lvl1pPr>
              <a:defRPr/>
            </a:lvl1pPr>
          </a:lstStyle>
          <a:p>
            <a:endParaRPr lang="en-GB"/>
          </a:p>
        </p:txBody>
      </p:sp>
      <p:sp>
        <p:nvSpPr>
          <p:cNvPr id="6" name="Rectangle 6"/>
          <p:cNvSpPr>
            <a:spLocks noGrp="1" noChangeArrowheads="1"/>
          </p:cNvSpPr>
          <p:nvPr>
            <p:ph type="sldNum" sz="quarter" idx="12"/>
          </p:nvPr>
        </p:nvSpPr>
        <p:spPr>
          <a:ln/>
        </p:spPr>
        <p:txBody>
          <a:bodyPr/>
          <a:lstStyle>
            <a:lvl1pPr>
              <a:defRPr/>
            </a:lvl1pPr>
          </a:lstStyle>
          <a:p>
            <a:fld id="{2A27F33F-BA51-4370-A500-4249998C401A}" type="slidenum">
              <a:rPr lang="en-GB" smtClean="0"/>
              <a:t>‹#›</a:t>
            </a:fld>
            <a:endParaRPr lang="en-GB"/>
          </a:p>
        </p:txBody>
      </p:sp>
    </p:spTree>
    <p:extLst>
      <p:ext uri="{BB962C8B-B14F-4D97-AF65-F5344CB8AC3E}">
        <p14:creationId xmlns:p14="http://schemas.microsoft.com/office/powerpoint/2010/main" val="3735788934"/>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031"/>
          <p:cNvSpPr>
            <a:spLocks noChangeArrowheads="1"/>
          </p:cNvSpPr>
          <p:nvPr/>
        </p:nvSpPr>
        <p:spPr bwMode="auto">
          <a:xfrm>
            <a:off x="-120651" y="3200400"/>
            <a:ext cx="12312651" cy="3657600"/>
          </a:xfrm>
          <a:prstGeom prst="rect">
            <a:avLst/>
          </a:prstGeom>
          <a:gradFill rotWithShape="0">
            <a:gsLst>
              <a:gs pos="0">
                <a:srgbClr val="007275"/>
              </a:gs>
              <a:gs pos="100000">
                <a:srgbClr val="008CA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1800"/>
          </a:p>
        </p:txBody>
      </p:sp>
      <p:sp>
        <p:nvSpPr>
          <p:cNvPr id="5" name="Rectangle 1032"/>
          <p:cNvSpPr>
            <a:spLocks noChangeArrowheads="1"/>
          </p:cNvSpPr>
          <p:nvPr/>
        </p:nvSpPr>
        <p:spPr bwMode="auto">
          <a:xfrm>
            <a:off x="-120651" y="0"/>
            <a:ext cx="12312651" cy="3276600"/>
          </a:xfrm>
          <a:prstGeom prst="rect">
            <a:avLst/>
          </a:prstGeom>
          <a:solidFill>
            <a:srgbClr val="00727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2400">
              <a:latin typeface="Arial" charset="0"/>
            </a:endParaRPr>
          </a:p>
        </p:txBody>
      </p:sp>
      <p:pic>
        <p:nvPicPr>
          <p:cNvPr id="6" name="Picture 1033" descr="white_logo"/>
          <p:cNvPicPr>
            <a:picLocks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851900" y="381000"/>
            <a:ext cx="2853267"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0" name="Rectangle 1026"/>
          <p:cNvSpPr>
            <a:spLocks noGrp="1" noChangeArrowheads="1"/>
          </p:cNvSpPr>
          <p:nvPr>
            <p:ph type="ctrTitle"/>
          </p:nvPr>
        </p:nvSpPr>
        <p:spPr>
          <a:xfrm>
            <a:off x="431800" y="1700214"/>
            <a:ext cx="11328400" cy="4105275"/>
          </a:xfrm>
        </p:spPr>
        <p:txBody>
          <a:bodyPr lIns="91440"/>
          <a:lstStyle>
            <a:lvl1pPr algn="r">
              <a:defRPr sz="7500">
                <a:solidFill>
                  <a:schemeClr val="bg1"/>
                </a:solidFill>
              </a:defRPr>
            </a:lvl1pPr>
          </a:lstStyle>
          <a:p>
            <a:pPr lvl="0"/>
            <a:r>
              <a:rPr lang="en-US" noProof="0" smtClean="0"/>
              <a:t>Click to edit Master title style</a:t>
            </a:r>
            <a:endParaRPr lang="en-GB" noProof="0" smtClean="0"/>
          </a:p>
        </p:txBody>
      </p:sp>
      <p:sp>
        <p:nvSpPr>
          <p:cNvPr id="12291" name="Rectangle 1027"/>
          <p:cNvSpPr>
            <a:spLocks noGrp="1" noChangeArrowheads="1"/>
          </p:cNvSpPr>
          <p:nvPr>
            <p:ph type="subTitle" idx="1"/>
          </p:nvPr>
        </p:nvSpPr>
        <p:spPr>
          <a:xfrm>
            <a:off x="-93133" y="7461250"/>
            <a:ext cx="93133" cy="69850"/>
          </a:xfrm>
        </p:spPr>
        <p:txBody>
          <a:bodyPr lIns="91440"/>
          <a:lstStyle>
            <a:lvl1pPr marL="0" indent="0" algn="ctr">
              <a:buFontTx/>
              <a:buNone/>
              <a:defRPr/>
            </a:lvl1pPr>
          </a:lstStyle>
          <a:p>
            <a:pPr lvl="0"/>
            <a:r>
              <a:rPr lang="en-US" noProof="0" smtClean="0"/>
              <a:t>Click to edit Master subtitle style</a:t>
            </a:r>
            <a:endParaRPr lang="en-GB" noProof="0" smtClean="0"/>
          </a:p>
        </p:txBody>
      </p:sp>
      <p:pic>
        <p:nvPicPr>
          <p:cNvPr id="3" name="Picture 2"/>
          <p:cNvPicPr>
            <a:picLocks noChangeAspect="1"/>
          </p:cNvPicPr>
          <p:nvPr userDrawn="1"/>
        </p:nvPicPr>
        <p:blipFill>
          <a:blip r:embed="rId3"/>
          <a:stretch>
            <a:fillRect/>
          </a:stretch>
        </p:blipFill>
        <p:spPr>
          <a:xfrm>
            <a:off x="431371" y="332656"/>
            <a:ext cx="1253067" cy="469900"/>
          </a:xfrm>
          <a:prstGeom prst="rect">
            <a:avLst/>
          </a:prstGeom>
        </p:spPr>
      </p:pic>
    </p:spTree>
    <p:extLst>
      <p:ext uri="{BB962C8B-B14F-4D97-AF65-F5344CB8AC3E}">
        <p14:creationId xmlns:p14="http://schemas.microsoft.com/office/powerpoint/2010/main" val="4108259976"/>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63996BE-1190-6E4C-B181-968B12A02A00}" type="slidenum">
              <a:rPr lang="en-US"/>
              <a:pPr>
                <a:defRPr/>
              </a:pPr>
              <a:t>‹#›</a:t>
            </a:fld>
            <a:endParaRPr lang="en-US"/>
          </a:p>
        </p:txBody>
      </p:sp>
    </p:spTree>
    <p:extLst>
      <p:ext uri="{BB962C8B-B14F-4D97-AF65-F5344CB8AC3E}">
        <p14:creationId xmlns:p14="http://schemas.microsoft.com/office/powerpoint/2010/main" val="3726197095"/>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B037CB6-96FC-9F41-836E-2285ED222B9F}" type="slidenum">
              <a:rPr lang="en-US"/>
              <a:pPr>
                <a:defRPr/>
              </a:pPr>
              <a:t>‹#›</a:t>
            </a:fld>
            <a:endParaRPr lang="en-US"/>
          </a:p>
        </p:txBody>
      </p:sp>
    </p:spTree>
    <p:extLst>
      <p:ext uri="{BB962C8B-B14F-4D97-AF65-F5344CB8AC3E}">
        <p14:creationId xmlns:p14="http://schemas.microsoft.com/office/powerpoint/2010/main" val="3919339353"/>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31800" y="1700213"/>
            <a:ext cx="5562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700213"/>
            <a:ext cx="5562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3740BBE-5AB8-BE4D-ADCF-AC73DB8B7E4E}" type="slidenum">
              <a:rPr lang="en-US"/>
              <a:pPr>
                <a:defRPr/>
              </a:pPr>
              <a:t>‹#›</a:t>
            </a:fld>
            <a:endParaRPr lang="en-US"/>
          </a:p>
        </p:txBody>
      </p:sp>
    </p:spTree>
    <p:extLst>
      <p:ext uri="{BB962C8B-B14F-4D97-AF65-F5344CB8AC3E}">
        <p14:creationId xmlns:p14="http://schemas.microsoft.com/office/powerpoint/2010/main" val="1254781865"/>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4.xml"/><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theme" Target="../theme/theme10.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5.xml"/><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theme" Target="../theme/theme11.xml"/><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0" Type="http://schemas.openxmlformats.org/officeDocument/2006/relationships/slideLayout" Target="../slideLayouts/slideLayout127.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6.xml"/><Relationship Id="rId13" Type="http://schemas.openxmlformats.org/officeDocument/2006/relationships/slideLayout" Target="../slideLayouts/slideLayout141.xml"/><Relationship Id="rId3" Type="http://schemas.openxmlformats.org/officeDocument/2006/relationships/slideLayout" Target="../slideLayouts/slideLayout131.xml"/><Relationship Id="rId7" Type="http://schemas.openxmlformats.org/officeDocument/2006/relationships/slideLayout" Target="../slideLayouts/slideLayout135.xml"/><Relationship Id="rId12" Type="http://schemas.openxmlformats.org/officeDocument/2006/relationships/slideLayout" Target="../slideLayouts/slideLayout140.xml"/><Relationship Id="rId2" Type="http://schemas.openxmlformats.org/officeDocument/2006/relationships/slideLayout" Target="../slideLayouts/slideLayout130.xml"/><Relationship Id="rId16" Type="http://schemas.openxmlformats.org/officeDocument/2006/relationships/image" Target="../media/image4.emf"/><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slideLayout" Target="../slideLayouts/slideLayout139.xml"/><Relationship Id="rId5" Type="http://schemas.openxmlformats.org/officeDocument/2006/relationships/slideLayout" Target="../slideLayouts/slideLayout133.xml"/><Relationship Id="rId15" Type="http://schemas.openxmlformats.org/officeDocument/2006/relationships/image" Target="../media/image3.jpeg"/><Relationship Id="rId10" Type="http://schemas.openxmlformats.org/officeDocument/2006/relationships/slideLayout" Target="../slideLayouts/slideLayout138.xml"/><Relationship Id="rId4" Type="http://schemas.openxmlformats.org/officeDocument/2006/relationships/slideLayout" Target="../slideLayouts/slideLayout132.xml"/><Relationship Id="rId9" Type="http://schemas.openxmlformats.org/officeDocument/2006/relationships/slideLayout" Target="../slideLayouts/slideLayout137.xml"/><Relationship Id="rId14"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9.xml"/><Relationship Id="rId13" Type="http://schemas.openxmlformats.org/officeDocument/2006/relationships/image" Target="../media/image3.jpeg"/><Relationship Id="rId3" Type="http://schemas.openxmlformats.org/officeDocument/2006/relationships/slideLayout" Target="../slideLayouts/slideLayout144.xml"/><Relationship Id="rId7" Type="http://schemas.openxmlformats.org/officeDocument/2006/relationships/slideLayout" Target="../slideLayouts/slideLayout148.xml"/><Relationship Id="rId12" Type="http://schemas.openxmlformats.org/officeDocument/2006/relationships/theme" Target="../theme/theme13.xml"/><Relationship Id="rId2" Type="http://schemas.openxmlformats.org/officeDocument/2006/relationships/slideLayout" Target="../slideLayouts/slideLayout143.xml"/><Relationship Id="rId1" Type="http://schemas.openxmlformats.org/officeDocument/2006/relationships/slideLayout" Target="../slideLayouts/slideLayout142.xml"/><Relationship Id="rId6" Type="http://schemas.openxmlformats.org/officeDocument/2006/relationships/slideLayout" Target="../slideLayouts/slideLayout147.xml"/><Relationship Id="rId11" Type="http://schemas.openxmlformats.org/officeDocument/2006/relationships/slideLayout" Target="../slideLayouts/slideLayout152.xml"/><Relationship Id="rId5" Type="http://schemas.openxmlformats.org/officeDocument/2006/relationships/slideLayout" Target="../slideLayouts/slideLayout146.xml"/><Relationship Id="rId10" Type="http://schemas.openxmlformats.org/officeDocument/2006/relationships/slideLayout" Target="../slideLayouts/slideLayout151.xml"/><Relationship Id="rId4" Type="http://schemas.openxmlformats.org/officeDocument/2006/relationships/slideLayout" Target="../slideLayouts/slideLayout145.xml"/><Relationship Id="rId9" Type="http://schemas.openxmlformats.org/officeDocument/2006/relationships/slideLayout" Target="../slideLayouts/slideLayout150.xml"/><Relationship Id="rId14" Type="http://schemas.openxmlformats.org/officeDocument/2006/relationships/image" Target="../media/image4.emf"/></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60.xml"/><Relationship Id="rId3" Type="http://schemas.openxmlformats.org/officeDocument/2006/relationships/slideLayout" Target="../slideLayouts/slideLayout155.xml"/><Relationship Id="rId7" Type="http://schemas.openxmlformats.org/officeDocument/2006/relationships/slideLayout" Target="../slideLayouts/slideLayout159.xml"/><Relationship Id="rId12" Type="http://schemas.openxmlformats.org/officeDocument/2006/relationships/theme" Target="../theme/theme14.xml"/><Relationship Id="rId2" Type="http://schemas.openxmlformats.org/officeDocument/2006/relationships/slideLayout" Target="../slideLayouts/slideLayout154.xml"/><Relationship Id="rId1" Type="http://schemas.openxmlformats.org/officeDocument/2006/relationships/slideLayout" Target="../slideLayouts/slideLayout153.xml"/><Relationship Id="rId6" Type="http://schemas.openxmlformats.org/officeDocument/2006/relationships/slideLayout" Target="../slideLayouts/slideLayout158.xml"/><Relationship Id="rId11" Type="http://schemas.openxmlformats.org/officeDocument/2006/relationships/slideLayout" Target="../slideLayouts/slideLayout163.xml"/><Relationship Id="rId5" Type="http://schemas.openxmlformats.org/officeDocument/2006/relationships/slideLayout" Target="../slideLayouts/slideLayout157.xml"/><Relationship Id="rId10" Type="http://schemas.openxmlformats.org/officeDocument/2006/relationships/slideLayout" Target="../slideLayouts/slideLayout162.xml"/><Relationship Id="rId4" Type="http://schemas.openxmlformats.org/officeDocument/2006/relationships/slideLayout" Target="../slideLayouts/slideLayout156.xml"/><Relationship Id="rId9" Type="http://schemas.openxmlformats.org/officeDocument/2006/relationships/slideLayout" Target="../slideLayouts/slideLayout161.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71.xml"/><Relationship Id="rId13" Type="http://schemas.openxmlformats.org/officeDocument/2006/relationships/theme" Target="../theme/theme15.xml"/><Relationship Id="rId3" Type="http://schemas.openxmlformats.org/officeDocument/2006/relationships/slideLayout" Target="../slideLayouts/slideLayout166.xml"/><Relationship Id="rId7" Type="http://schemas.openxmlformats.org/officeDocument/2006/relationships/slideLayout" Target="../slideLayouts/slideLayout170.xml"/><Relationship Id="rId12" Type="http://schemas.openxmlformats.org/officeDocument/2006/relationships/slideLayout" Target="../slideLayouts/slideLayout175.xml"/><Relationship Id="rId2" Type="http://schemas.openxmlformats.org/officeDocument/2006/relationships/slideLayout" Target="../slideLayouts/slideLayout165.xml"/><Relationship Id="rId1" Type="http://schemas.openxmlformats.org/officeDocument/2006/relationships/slideLayout" Target="../slideLayouts/slideLayout164.xml"/><Relationship Id="rId6" Type="http://schemas.openxmlformats.org/officeDocument/2006/relationships/slideLayout" Target="../slideLayouts/slideLayout169.xml"/><Relationship Id="rId11" Type="http://schemas.openxmlformats.org/officeDocument/2006/relationships/slideLayout" Target="../slideLayouts/slideLayout174.xml"/><Relationship Id="rId5" Type="http://schemas.openxmlformats.org/officeDocument/2006/relationships/slideLayout" Target="../slideLayouts/slideLayout168.xml"/><Relationship Id="rId10" Type="http://schemas.openxmlformats.org/officeDocument/2006/relationships/slideLayout" Target="../slideLayouts/slideLayout173.xml"/><Relationship Id="rId4" Type="http://schemas.openxmlformats.org/officeDocument/2006/relationships/slideLayout" Target="../slideLayouts/slideLayout167.xml"/><Relationship Id="rId9" Type="http://schemas.openxmlformats.org/officeDocument/2006/relationships/slideLayout" Target="../slideLayouts/slideLayout172.xml"/><Relationship Id="rId14" Type="http://schemas.openxmlformats.org/officeDocument/2006/relationships/image" Target="../media/image1.png"/></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83.xml"/><Relationship Id="rId13" Type="http://schemas.openxmlformats.org/officeDocument/2006/relationships/theme" Target="../theme/theme16.xml"/><Relationship Id="rId3" Type="http://schemas.openxmlformats.org/officeDocument/2006/relationships/slideLayout" Target="../slideLayouts/slideLayout178.xml"/><Relationship Id="rId7" Type="http://schemas.openxmlformats.org/officeDocument/2006/relationships/slideLayout" Target="../slideLayouts/slideLayout182.xml"/><Relationship Id="rId12" Type="http://schemas.openxmlformats.org/officeDocument/2006/relationships/slideLayout" Target="../slideLayouts/slideLayout187.xml"/><Relationship Id="rId2" Type="http://schemas.openxmlformats.org/officeDocument/2006/relationships/slideLayout" Target="../slideLayouts/slideLayout177.xml"/><Relationship Id="rId1" Type="http://schemas.openxmlformats.org/officeDocument/2006/relationships/slideLayout" Target="../slideLayouts/slideLayout176.xml"/><Relationship Id="rId6" Type="http://schemas.openxmlformats.org/officeDocument/2006/relationships/slideLayout" Target="../slideLayouts/slideLayout181.xml"/><Relationship Id="rId11" Type="http://schemas.openxmlformats.org/officeDocument/2006/relationships/slideLayout" Target="../slideLayouts/slideLayout186.xml"/><Relationship Id="rId5" Type="http://schemas.openxmlformats.org/officeDocument/2006/relationships/slideLayout" Target="../slideLayouts/slideLayout180.xml"/><Relationship Id="rId10" Type="http://schemas.openxmlformats.org/officeDocument/2006/relationships/slideLayout" Target="../slideLayouts/slideLayout185.xml"/><Relationship Id="rId4" Type="http://schemas.openxmlformats.org/officeDocument/2006/relationships/slideLayout" Target="../slideLayouts/slideLayout179.xml"/><Relationship Id="rId9" Type="http://schemas.openxmlformats.org/officeDocument/2006/relationships/slideLayout" Target="../slideLayouts/slideLayout18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95.xml"/><Relationship Id="rId13" Type="http://schemas.openxmlformats.org/officeDocument/2006/relationships/theme" Target="../theme/theme17.xml"/><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slideLayout" Target="../slideLayouts/slideLayout199.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07.xml"/><Relationship Id="rId13" Type="http://schemas.openxmlformats.org/officeDocument/2006/relationships/theme" Target="../theme/theme18.xml"/><Relationship Id="rId3" Type="http://schemas.openxmlformats.org/officeDocument/2006/relationships/slideLayout" Target="../slideLayouts/slideLayout202.xml"/><Relationship Id="rId7" Type="http://schemas.openxmlformats.org/officeDocument/2006/relationships/slideLayout" Target="../slideLayouts/slideLayout206.xml"/><Relationship Id="rId12" Type="http://schemas.openxmlformats.org/officeDocument/2006/relationships/slideLayout" Target="../slideLayouts/slideLayout211.xml"/><Relationship Id="rId2" Type="http://schemas.openxmlformats.org/officeDocument/2006/relationships/slideLayout" Target="../slideLayouts/slideLayout201.xml"/><Relationship Id="rId1" Type="http://schemas.openxmlformats.org/officeDocument/2006/relationships/slideLayout" Target="../slideLayouts/slideLayout200.xml"/><Relationship Id="rId6" Type="http://schemas.openxmlformats.org/officeDocument/2006/relationships/slideLayout" Target="../slideLayouts/slideLayout205.xml"/><Relationship Id="rId11" Type="http://schemas.openxmlformats.org/officeDocument/2006/relationships/slideLayout" Target="../slideLayouts/slideLayout210.xml"/><Relationship Id="rId5" Type="http://schemas.openxmlformats.org/officeDocument/2006/relationships/slideLayout" Target="../slideLayouts/slideLayout204.xml"/><Relationship Id="rId10" Type="http://schemas.openxmlformats.org/officeDocument/2006/relationships/slideLayout" Target="../slideLayouts/slideLayout209.xml"/><Relationship Id="rId4" Type="http://schemas.openxmlformats.org/officeDocument/2006/relationships/slideLayout" Target="../slideLayouts/slideLayout203.xml"/><Relationship Id="rId9" Type="http://schemas.openxmlformats.org/officeDocument/2006/relationships/slideLayout" Target="../slideLayouts/slideLayout208.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19.xml"/><Relationship Id="rId13" Type="http://schemas.openxmlformats.org/officeDocument/2006/relationships/image" Target="../media/image1.png"/><Relationship Id="rId3" Type="http://schemas.openxmlformats.org/officeDocument/2006/relationships/slideLayout" Target="../slideLayouts/slideLayout214.xml"/><Relationship Id="rId7" Type="http://schemas.openxmlformats.org/officeDocument/2006/relationships/slideLayout" Target="../slideLayouts/slideLayout218.xml"/><Relationship Id="rId12" Type="http://schemas.openxmlformats.org/officeDocument/2006/relationships/theme" Target="../theme/theme19.xml"/><Relationship Id="rId2" Type="http://schemas.openxmlformats.org/officeDocument/2006/relationships/slideLayout" Target="../slideLayouts/slideLayout213.xml"/><Relationship Id="rId1" Type="http://schemas.openxmlformats.org/officeDocument/2006/relationships/slideLayout" Target="../slideLayouts/slideLayout212.xml"/><Relationship Id="rId6" Type="http://schemas.openxmlformats.org/officeDocument/2006/relationships/slideLayout" Target="../slideLayouts/slideLayout217.xml"/><Relationship Id="rId11" Type="http://schemas.openxmlformats.org/officeDocument/2006/relationships/slideLayout" Target="../slideLayouts/slideLayout222.xml"/><Relationship Id="rId5" Type="http://schemas.openxmlformats.org/officeDocument/2006/relationships/slideLayout" Target="../slideLayouts/slideLayout216.xml"/><Relationship Id="rId10" Type="http://schemas.openxmlformats.org/officeDocument/2006/relationships/slideLayout" Target="../slideLayouts/slideLayout221.xml"/><Relationship Id="rId4" Type="http://schemas.openxmlformats.org/officeDocument/2006/relationships/slideLayout" Target="../slideLayouts/slideLayout215.xml"/><Relationship Id="rId9" Type="http://schemas.openxmlformats.org/officeDocument/2006/relationships/slideLayout" Target="../slideLayouts/slideLayout22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30.xml"/><Relationship Id="rId3" Type="http://schemas.openxmlformats.org/officeDocument/2006/relationships/slideLayout" Target="../slideLayouts/slideLayout225.xml"/><Relationship Id="rId7" Type="http://schemas.openxmlformats.org/officeDocument/2006/relationships/slideLayout" Target="../slideLayouts/slideLayout229.xml"/><Relationship Id="rId12" Type="http://schemas.openxmlformats.org/officeDocument/2006/relationships/theme" Target="../theme/theme20.xml"/><Relationship Id="rId2" Type="http://schemas.openxmlformats.org/officeDocument/2006/relationships/slideLayout" Target="../slideLayouts/slideLayout224.xml"/><Relationship Id="rId1" Type="http://schemas.openxmlformats.org/officeDocument/2006/relationships/slideLayout" Target="../slideLayouts/slideLayout223.xml"/><Relationship Id="rId6" Type="http://schemas.openxmlformats.org/officeDocument/2006/relationships/slideLayout" Target="../slideLayouts/slideLayout228.xml"/><Relationship Id="rId11" Type="http://schemas.openxmlformats.org/officeDocument/2006/relationships/slideLayout" Target="../slideLayouts/slideLayout233.xml"/><Relationship Id="rId5" Type="http://schemas.openxmlformats.org/officeDocument/2006/relationships/slideLayout" Target="../slideLayouts/slideLayout227.xml"/><Relationship Id="rId10" Type="http://schemas.openxmlformats.org/officeDocument/2006/relationships/slideLayout" Target="../slideLayouts/slideLayout232.xml"/><Relationship Id="rId4" Type="http://schemas.openxmlformats.org/officeDocument/2006/relationships/slideLayout" Target="../slideLayouts/slideLayout226.xml"/><Relationship Id="rId9" Type="http://schemas.openxmlformats.org/officeDocument/2006/relationships/slideLayout" Target="../slideLayouts/slideLayout231.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41.xml"/><Relationship Id="rId13" Type="http://schemas.openxmlformats.org/officeDocument/2006/relationships/theme" Target="../theme/theme21.xml"/><Relationship Id="rId3" Type="http://schemas.openxmlformats.org/officeDocument/2006/relationships/slideLayout" Target="../slideLayouts/slideLayout236.xml"/><Relationship Id="rId7" Type="http://schemas.openxmlformats.org/officeDocument/2006/relationships/slideLayout" Target="../slideLayouts/slideLayout240.xml"/><Relationship Id="rId12" Type="http://schemas.openxmlformats.org/officeDocument/2006/relationships/slideLayout" Target="../slideLayouts/slideLayout245.xml"/><Relationship Id="rId2" Type="http://schemas.openxmlformats.org/officeDocument/2006/relationships/slideLayout" Target="../slideLayouts/slideLayout235.xml"/><Relationship Id="rId1" Type="http://schemas.openxmlformats.org/officeDocument/2006/relationships/slideLayout" Target="../slideLayouts/slideLayout234.xml"/><Relationship Id="rId6" Type="http://schemas.openxmlformats.org/officeDocument/2006/relationships/slideLayout" Target="../slideLayouts/slideLayout239.xml"/><Relationship Id="rId11" Type="http://schemas.openxmlformats.org/officeDocument/2006/relationships/slideLayout" Target="../slideLayouts/slideLayout244.xml"/><Relationship Id="rId5" Type="http://schemas.openxmlformats.org/officeDocument/2006/relationships/slideLayout" Target="../slideLayouts/slideLayout238.xml"/><Relationship Id="rId10" Type="http://schemas.openxmlformats.org/officeDocument/2006/relationships/slideLayout" Target="../slideLayouts/slideLayout243.xml"/><Relationship Id="rId4" Type="http://schemas.openxmlformats.org/officeDocument/2006/relationships/slideLayout" Target="../slideLayouts/slideLayout237.xml"/><Relationship Id="rId9" Type="http://schemas.openxmlformats.org/officeDocument/2006/relationships/slideLayout" Target="../slideLayouts/slideLayout242.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53.xml"/><Relationship Id="rId3" Type="http://schemas.openxmlformats.org/officeDocument/2006/relationships/slideLayout" Target="../slideLayouts/slideLayout248.xml"/><Relationship Id="rId7" Type="http://schemas.openxmlformats.org/officeDocument/2006/relationships/slideLayout" Target="../slideLayouts/slideLayout252.xml"/><Relationship Id="rId12" Type="http://schemas.openxmlformats.org/officeDocument/2006/relationships/theme" Target="../theme/theme22.xml"/><Relationship Id="rId2" Type="http://schemas.openxmlformats.org/officeDocument/2006/relationships/slideLayout" Target="../slideLayouts/slideLayout247.xml"/><Relationship Id="rId1" Type="http://schemas.openxmlformats.org/officeDocument/2006/relationships/slideLayout" Target="../slideLayouts/slideLayout246.xml"/><Relationship Id="rId6" Type="http://schemas.openxmlformats.org/officeDocument/2006/relationships/slideLayout" Target="../slideLayouts/slideLayout251.xml"/><Relationship Id="rId11" Type="http://schemas.openxmlformats.org/officeDocument/2006/relationships/slideLayout" Target="../slideLayouts/slideLayout256.xml"/><Relationship Id="rId5" Type="http://schemas.openxmlformats.org/officeDocument/2006/relationships/slideLayout" Target="../slideLayouts/slideLayout250.xml"/><Relationship Id="rId10" Type="http://schemas.openxmlformats.org/officeDocument/2006/relationships/slideLayout" Target="../slideLayouts/slideLayout255.xml"/><Relationship Id="rId4" Type="http://schemas.openxmlformats.org/officeDocument/2006/relationships/slideLayout" Target="../slideLayouts/slideLayout249.xml"/><Relationship Id="rId9" Type="http://schemas.openxmlformats.org/officeDocument/2006/relationships/slideLayout" Target="../slideLayouts/slideLayout254.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64.xml"/><Relationship Id="rId3" Type="http://schemas.openxmlformats.org/officeDocument/2006/relationships/slideLayout" Target="../slideLayouts/slideLayout259.xml"/><Relationship Id="rId7" Type="http://schemas.openxmlformats.org/officeDocument/2006/relationships/slideLayout" Target="../slideLayouts/slideLayout263.xml"/><Relationship Id="rId12" Type="http://schemas.openxmlformats.org/officeDocument/2006/relationships/theme" Target="../theme/theme23.xml"/><Relationship Id="rId2" Type="http://schemas.openxmlformats.org/officeDocument/2006/relationships/slideLayout" Target="../slideLayouts/slideLayout258.xml"/><Relationship Id="rId1" Type="http://schemas.openxmlformats.org/officeDocument/2006/relationships/slideLayout" Target="../slideLayouts/slideLayout257.xml"/><Relationship Id="rId6" Type="http://schemas.openxmlformats.org/officeDocument/2006/relationships/slideLayout" Target="../slideLayouts/slideLayout262.xml"/><Relationship Id="rId11" Type="http://schemas.openxmlformats.org/officeDocument/2006/relationships/slideLayout" Target="../slideLayouts/slideLayout267.xml"/><Relationship Id="rId5" Type="http://schemas.openxmlformats.org/officeDocument/2006/relationships/slideLayout" Target="../slideLayouts/slideLayout261.xml"/><Relationship Id="rId10" Type="http://schemas.openxmlformats.org/officeDocument/2006/relationships/slideLayout" Target="../slideLayouts/slideLayout266.xml"/><Relationship Id="rId4" Type="http://schemas.openxmlformats.org/officeDocument/2006/relationships/slideLayout" Target="../slideLayouts/slideLayout260.xml"/><Relationship Id="rId9" Type="http://schemas.openxmlformats.org/officeDocument/2006/relationships/slideLayout" Target="../slideLayouts/slideLayout265.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75.xml"/><Relationship Id="rId3" Type="http://schemas.openxmlformats.org/officeDocument/2006/relationships/slideLayout" Target="../slideLayouts/slideLayout270.xml"/><Relationship Id="rId7" Type="http://schemas.openxmlformats.org/officeDocument/2006/relationships/slideLayout" Target="../slideLayouts/slideLayout274.xml"/><Relationship Id="rId12" Type="http://schemas.openxmlformats.org/officeDocument/2006/relationships/theme" Target="../theme/theme24.xml"/><Relationship Id="rId2" Type="http://schemas.openxmlformats.org/officeDocument/2006/relationships/slideLayout" Target="../slideLayouts/slideLayout269.xml"/><Relationship Id="rId1" Type="http://schemas.openxmlformats.org/officeDocument/2006/relationships/slideLayout" Target="../slideLayouts/slideLayout268.xml"/><Relationship Id="rId6" Type="http://schemas.openxmlformats.org/officeDocument/2006/relationships/slideLayout" Target="../slideLayouts/slideLayout273.xml"/><Relationship Id="rId11" Type="http://schemas.openxmlformats.org/officeDocument/2006/relationships/slideLayout" Target="../slideLayouts/slideLayout278.xml"/><Relationship Id="rId5" Type="http://schemas.openxmlformats.org/officeDocument/2006/relationships/slideLayout" Target="../slideLayouts/slideLayout272.xml"/><Relationship Id="rId10" Type="http://schemas.openxmlformats.org/officeDocument/2006/relationships/slideLayout" Target="../slideLayouts/slideLayout277.xml"/><Relationship Id="rId4" Type="http://schemas.openxmlformats.org/officeDocument/2006/relationships/slideLayout" Target="../slideLayouts/slideLayout271.xml"/><Relationship Id="rId9" Type="http://schemas.openxmlformats.org/officeDocument/2006/relationships/slideLayout" Target="../slideLayouts/slideLayout276.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86.xml"/><Relationship Id="rId3" Type="http://schemas.openxmlformats.org/officeDocument/2006/relationships/slideLayout" Target="../slideLayouts/slideLayout281.xml"/><Relationship Id="rId7" Type="http://schemas.openxmlformats.org/officeDocument/2006/relationships/slideLayout" Target="../slideLayouts/slideLayout285.xml"/><Relationship Id="rId12" Type="http://schemas.openxmlformats.org/officeDocument/2006/relationships/theme" Target="../theme/theme25.xml"/><Relationship Id="rId2" Type="http://schemas.openxmlformats.org/officeDocument/2006/relationships/slideLayout" Target="../slideLayouts/slideLayout280.xml"/><Relationship Id="rId1" Type="http://schemas.openxmlformats.org/officeDocument/2006/relationships/slideLayout" Target="../slideLayouts/slideLayout279.xml"/><Relationship Id="rId6" Type="http://schemas.openxmlformats.org/officeDocument/2006/relationships/slideLayout" Target="../slideLayouts/slideLayout284.xml"/><Relationship Id="rId11" Type="http://schemas.openxmlformats.org/officeDocument/2006/relationships/slideLayout" Target="../slideLayouts/slideLayout289.xml"/><Relationship Id="rId5" Type="http://schemas.openxmlformats.org/officeDocument/2006/relationships/slideLayout" Target="../slideLayouts/slideLayout283.xml"/><Relationship Id="rId10" Type="http://schemas.openxmlformats.org/officeDocument/2006/relationships/slideLayout" Target="../slideLayouts/slideLayout288.xml"/><Relationship Id="rId4" Type="http://schemas.openxmlformats.org/officeDocument/2006/relationships/slideLayout" Target="../slideLayouts/slideLayout282.xml"/><Relationship Id="rId9" Type="http://schemas.openxmlformats.org/officeDocument/2006/relationships/slideLayout" Target="../slideLayouts/slideLayout287.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97.xml"/><Relationship Id="rId3" Type="http://schemas.openxmlformats.org/officeDocument/2006/relationships/slideLayout" Target="../slideLayouts/slideLayout292.xml"/><Relationship Id="rId7" Type="http://schemas.openxmlformats.org/officeDocument/2006/relationships/slideLayout" Target="../slideLayouts/slideLayout296.xml"/><Relationship Id="rId12" Type="http://schemas.openxmlformats.org/officeDocument/2006/relationships/theme" Target="../theme/theme26.xml"/><Relationship Id="rId2" Type="http://schemas.openxmlformats.org/officeDocument/2006/relationships/slideLayout" Target="../slideLayouts/slideLayout291.xml"/><Relationship Id="rId1" Type="http://schemas.openxmlformats.org/officeDocument/2006/relationships/slideLayout" Target="../slideLayouts/slideLayout290.xml"/><Relationship Id="rId6" Type="http://schemas.openxmlformats.org/officeDocument/2006/relationships/slideLayout" Target="../slideLayouts/slideLayout295.xml"/><Relationship Id="rId11" Type="http://schemas.openxmlformats.org/officeDocument/2006/relationships/slideLayout" Target="../slideLayouts/slideLayout300.xml"/><Relationship Id="rId5" Type="http://schemas.openxmlformats.org/officeDocument/2006/relationships/slideLayout" Target="../slideLayouts/slideLayout294.xml"/><Relationship Id="rId10" Type="http://schemas.openxmlformats.org/officeDocument/2006/relationships/slideLayout" Target="../slideLayouts/slideLayout299.xml"/><Relationship Id="rId4" Type="http://schemas.openxmlformats.org/officeDocument/2006/relationships/slideLayout" Target="../slideLayouts/slideLayout293.xml"/><Relationship Id="rId9" Type="http://schemas.openxmlformats.org/officeDocument/2006/relationships/slideLayout" Target="../slideLayouts/slideLayout29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image" Target="../media/image1.png"/><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theme" Target="../theme/theme6.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theme" Target="../theme/theme7.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slideLayout" Target="../slideLayouts/slideLayout95.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slideLayout" Target="../slideLayouts/slideLayout94.xml"/><Relationship Id="rId2" Type="http://schemas.openxmlformats.org/officeDocument/2006/relationships/slideLayout" Target="../slideLayouts/slideLayout84.xml"/><Relationship Id="rId16" Type="http://schemas.openxmlformats.org/officeDocument/2006/relationships/image" Target="../media/image4.emf"/><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5" Type="http://schemas.openxmlformats.org/officeDocument/2006/relationships/image" Target="../media/image3.jpeg"/><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image" Target="../media/image3.jpeg"/><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theme" Target="../theme/theme9.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 Id="rId14" Type="http://schemas.openxmlformats.org/officeDocument/2006/relationships/image" Target="../media/image4.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31800" y="908050"/>
            <a:ext cx="11328400" cy="649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5123" name="Rectangle 3"/>
          <p:cNvSpPr>
            <a:spLocks noGrp="1" noChangeArrowheads="1"/>
          </p:cNvSpPr>
          <p:nvPr>
            <p:ph type="body" idx="1"/>
          </p:nvPr>
        </p:nvSpPr>
        <p:spPr bwMode="auto">
          <a:xfrm>
            <a:off x="431800" y="1700213"/>
            <a:ext cx="1132840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1126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50">
                <a:latin typeface="Arial" panose="020B0604020202020204" pitchFamily="34" charset="0"/>
              </a:defRPr>
            </a:lvl1pPr>
          </a:lstStyle>
          <a:p>
            <a:fld id="{29DE12C6-45BE-459B-8BCF-1D46189769AB}" type="datetimeFigureOut">
              <a:rPr lang="en-GB" smtClean="0"/>
              <a:t>23/02/2016</a:t>
            </a:fld>
            <a:endParaRPr lang="en-GB"/>
          </a:p>
        </p:txBody>
      </p:sp>
      <p:sp>
        <p:nvSpPr>
          <p:cNvPr id="1126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50">
                <a:latin typeface="Arial" panose="020B0604020202020204" pitchFamily="34" charset="0"/>
              </a:defRPr>
            </a:lvl1pPr>
          </a:lstStyle>
          <a:p>
            <a:endParaRPr lang="en-GB"/>
          </a:p>
        </p:txBody>
      </p:sp>
      <p:sp>
        <p:nvSpPr>
          <p:cNvPr id="11270" name="Rectangle 6"/>
          <p:cNvSpPr>
            <a:spLocks noGrp="1" noChangeArrowheads="1"/>
          </p:cNvSpPr>
          <p:nvPr>
            <p:ph type="sldNum" sz="quarter" idx="4"/>
          </p:nvPr>
        </p:nvSpPr>
        <p:spPr bwMode="auto">
          <a:xfrm>
            <a:off x="8856133" y="63087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0" bIns="45720" numCol="1" anchor="t" anchorCtr="0" compatLnSpc="1">
            <a:prstTxWarp prst="textNoShape">
              <a:avLst/>
            </a:prstTxWarp>
          </a:bodyPr>
          <a:lstStyle>
            <a:lvl1pPr algn="r">
              <a:defRPr sz="1050">
                <a:latin typeface="Georgia" panose="02040502050405020303" pitchFamily="18" charset="0"/>
              </a:defRPr>
            </a:lvl1pPr>
          </a:lstStyle>
          <a:p>
            <a:fld id="{2A27F33F-BA51-4370-A500-4249998C401A}" type="slidenum">
              <a:rPr lang="en-GB" smtClean="0"/>
              <a:t>‹#›</a:t>
            </a:fld>
            <a:endParaRPr lang="en-GB"/>
          </a:p>
        </p:txBody>
      </p:sp>
      <p:pic>
        <p:nvPicPr>
          <p:cNvPr id="5127" name="Picture 12" descr="education"/>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839201" y="288926"/>
            <a:ext cx="2825751"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54582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fontAlgn="base" hangingPunct="1">
        <a:spcBef>
          <a:spcPct val="0"/>
        </a:spcBef>
        <a:spcAft>
          <a:spcPct val="0"/>
        </a:spcAft>
        <a:defRPr sz="2600">
          <a:solidFill>
            <a:schemeClr val="tx2"/>
          </a:solidFill>
          <a:latin typeface="+mj-lt"/>
          <a:ea typeface="+mj-ea"/>
          <a:cs typeface="+mj-cs"/>
        </a:defRPr>
      </a:lvl1pPr>
      <a:lvl2pPr algn="l" rtl="0" eaLnBrk="1" fontAlgn="base" hangingPunct="1">
        <a:spcBef>
          <a:spcPct val="0"/>
        </a:spcBef>
        <a:spcAft>
          <a:spcPct val="0"/>
        </a:spcAft>
        <a:defRPr sz="2600">
          <a:solidFill>
            <a:schemeClr val="tx2"/>
          </a:solidFill>
          <a:latin typeface="Georgia" pitchFamily="18" charset="0"/>
        </a:defRPr>
      </a:lvl2pPr>
      <a:lvl3pPr algn="l" rtl="0" eaLnBrk="1" fontAlgn="base" hangingPunct="1">
        <a:spcBef>
          <a:spcPct val="0"/>
        </a:spcBef>
        <a:spcAft>
          <a:spcPct val="0"/>
        </a:spcAft>
        <a:defRPr sz="2600">
          <a:solidFill>
            <a:schemeClr val="tx2"/>
          </a:solidFill>
          <a:latin typeface="Georgia" pitchFamily="18" charset="0"/>
        </a:defRPr>
      </a:lvl3pPr>
      <a:lvl4pPr algn="l" rtl="0" eaLnBrk="1" fontAlgn="base" hangingPunct="1">
        <a:spcBef>
          <a:spcPct val="0"/>
        </a:spcBef>
        <a:spcAft>
          <a:spcPct val="0"/>
        </a:spcAft>
        <a:defRPr sz="2600">
          <a:solidFill>
            <a:schemeClr val="tx2"/>
          </a:solidFill>
          <a:latin typeface="Georgia" pitchFamily="18" charset="0"/>
        </a:defRPr>
      </a:lvl4pPr>
      <a:lvl5pPr algn="l" rtl="0" eaLnBrk="1" fontAlgn="base" hangingPunct="1">
        <a:spcBef>
          <a:spcPct val="0"/>
        </a:spcBef>
        <a:spcAft>
          <a:spcPct val="0"/>
        </a:spcAft>
        <a:defRPr sz="2600">
          <a:solidFill>
            <a:schemeClr val="tx2"/>
          </a:solidFill>
          <a:latin typeface="Georgia" pitchFamily="18" charset="0"/>
        </a:defRPr>
      </a:lvl5pPr>
      <a:lvl6pPr marL="342900" algn="l" rtl="0" eaLnBrk="1" fontAlgn="base" hangingPunct="1">
        <a:spcBef>
          <a:spcPct val="0"/>
        </a:spcBef>
        <a:spcAft>
          <a:spcPct val="0"/>
        </a:spcAft>
        <a:defRPr sz="2625">
          <a:solidFill>
            <a:schemeClr val="tx2"/>
          </a:solidFill>
          <a:latin typeface="Georgia" pitchFamily="18" charset="0"/>
        </a:defRPr>
      </a:lvl6pPr>
      <a:lvl7pPr marL="685800" algn="l" rtl="0" eaLnBrk="1" fontAlgn="base" hangingPunct="1">
        <a:spcBef>
          <a:spcPct val="0"/>
        </a:spcBef>
        <a:spcAft>
          <a:spcPct val="0"/>
        </a:spcAft>
        <a:defRPr sz="2625">
          <a:solidFill>
            <a:schemeClr val="tx2"/>
          </a:solidFill>
          <a:latin typeface="Georgia" pitchFamily="18" charset="0"/>
        </a:defRPr>
      </a:lvl7pPr>
      <a:lvl8pPr marL="1028700" algn="l" rtl="0" eaLnBrk="1" fontAlgn="base" hangingPunct="1">
        <a:spcBef>
          <a:spcPct val="0"/>
        </a:spcBef>
        <a:spcAft>
          <a:spcPct val="0"/>
        </a:spcAft>
        <a:defRPr sz="2625">
          <a:solidFill>
            <a:schemeClr val="tx2"/>
          </a:solidFill>
          <a:latin typeface="Georgia" pitchFamily="18" charset="0"/>
        </a:defRPr>
      </a:lvl8pPr>
      <a:lvl9pPr marL="1371600" algn="l" rtl="0" eaLnBrk="1" fontAlgn="base" hangingPunct="1">
        <a:spcBef>
          <a:spcPct val="0"/>
        </a:spcBef>
        <a:spcAft>
          <a:spcPct val="0"/>
        </a:spcAft>
        <a:defRPr sz="2625">
          <a:solidFill>
            <a:schemeClr val="tx2"/>
          </a:solidFill>
          <a:latin typeface="Georgia" pitchFamily="18" charset="0"/>
        </a:defRPr>
      </a:lvl9pPr>
    </p:titleStyle>
    <p:bodyStyle>
      <a:lvl1pPr marL="257175" indent="-257175" algn="l" rtl="0" eaLnBrk="1" fontAlgn="base" hangingPunct="1">
        <a:spcBef>
          <a:spcPct val="0"/>
        </a:spcBef>
        <a:spcAft>
          <a:spcPct val="70000"/>
        </a:spcAft>
        <a:buChar char="•"/>
        <a:defRPr>
          <a:solidFill>
            <a:schemeClr val="tx1"/>
          </a:solidFill>
          <a:latin typeface="+mn-lt"/>
          <a:ea typeface="+mn-ea"/>
          <a:cs typeface="+mn-cs"/>
        </a:defRPr>
      </a:lvl1pPr>
      <a:lvl2pPr marL="557213" indent="-214313" algn="l" rtl="0" eaLnBrk="1" fontAlgn="base" hangingPunct="1">
        <a:lnSpc>
          <a:spcPct val="90000"/>
        </a:lnSpc>
        <a:spcBef>
          <a:spcPct val="0"/>
        </a:spcBef>
        <a:spcAft>
          <a:spcPct val="50000"/>
        </a:spcAft>
        <a:buChar char="–"/>
        <a:defRPr>
          <a:solidFill>
            <a:schemeClr val="tx1"/>
          </a:solidFill>
          <a:latin typeface="+mn-lt"/>
        </a:defRPr>
      </a:lvl2pPr>
      <a:lvl3pPr marL="857250" indent="-171450" algn="l" rtl="0" eaLnBrk="1" fontAlgn="base" hangingPunct="1">
        <a:spcBef>
          <a:spcPct val="20000"/>
        </a:spcBef>
        <a:spcAft>
          <a:spcPct val="50000"/>
        </a:spcAft>
        <a:buChar char="•"/>
        <a:defRPr>
          <a:solidFill>
            <a:schemeClr val="tx1"/>
          </a:solidFill>
          <a:latin typeface="+mn-lt"/>
        </a:defRPr>
      </a:lvl3pPr>
      <a:lvl4pPr marL="1200150" indent="-171450" algn="l" rtl="0" eaLnBrk="1" fontAlgn="base" hangingPunct="1">
        <a:spcBef>
          <a:spcPct val="20000"/>
        </a:spcBef>
        <a:spcAft>
          <a:spcPct val="50000"/>
        </a:spcAft>
        <a:buChar char="–"/>
        <a:defRPr>
          <a:solidFill>
            <a:schemeClr val="tx1"/>
          </a:solidFill>
          <a:latin typeface="+mn-lt"/>
        </a:defRPr>
      </a:lvl4pPr>
      <a:lvl5pPr marL="1543050" indent="-171450" algn="l" rtl="0" eaLnBrk="1" fontAlgn="base" hangingPunct="1">
        <a:spcBef>
          <a:spcPct val="20000"/>
        </a:spcBef>
        <a:spcAft>
          <a:spcPct val="50000"/>
        </a:spcAft>
        <a:buChar char="»"/>
        <a:defRPr>
          <a:solidFill>
            <a:schemeClr val="tx1"/>
          </a:solidFill>
          <a:latin typeface="+mn-lt"/>
        </a:defRPr>
      </a:lvl5pPr>
      <a:lvl6pPr marL="1885950" indent="-171450" algn="l" rtl="0" eaLnBrk="1" fontAlgn="base" hangingPunct="1">
        <a:spcBef>
          <a:spcPct val="20000"/>
        </a:spcBef>
        <a:spcAft>
          <a:spcPct val="50000"/>
        </a:spcAft>
        <a:buChar char="»"/>
        <a:defRPr sz="1800">
          <a:solidFill>
            <a:schemeClr val="tx1"/>
          </a:solidFill>
          <a:latin typeface="+mn-lt"/>
        </a:defRPr>
      </a:lvl6pPr>
      <a:lvl7pPr marL="2228850" indent="-171450" algn="l" rtl="0" eaLnBrk="1" fontAlgn="base" hangingPunct="1">
        <a:spcBef>
          <a:spcPct val="20000"/>
        </a:spcBef>
        <a:spcAft>
          <a:spcPct val="50000"/>
        </a:spcAft>
        <a:buChar char="»"/>
        <a:defRPr sz="1800">
          <a:solidFill>
            <a:schemeClr val="tx1"/>
          </a:solidFill>
          <a:latin typeface="+mn-lt"/>
        </a:defRPr>
      </a:lvl7pPr>
      <a:lvl8pPr marL="2571750" indent="-171450" algn="l" rtl="0" eaLnBrk="1" fontAlgn="base" hangingPunct="1">
        <a:spcBef>
          <a:spcPct val="20000"/>
        </a:spcBef>
        <a:spcAft>
          <a:spcPct val="50000"/>
        </a:spcAft>
        <a:buChar char="»"/>
        <a:defRPr sz="1800">
          <a:solidFill>
            <a:schemeClr val="tx1"/>
          </a:solidFill>
          <a:latin typeface="+mn-lt"/>
        </a:defRPr>
      </a:lvl8pPr>
      <a:lvl9pPr marL="2914650" indent="-171450" algn="l" rtl="0" eaLnBrk="1" fontAlgn="base" hangingPunct="1">
        <a:spcBef>
          <a:spcPct val="20000"/>
        </a:spcBef>
        <a:spcAft>
          <a:spcPct val="50000"/>
        </a:spcAft>
        <a:buChar char="»"/>
        <a:defRPr sz="18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bwMode="auto">
          <a:xfrm>
            <a:off x="431800" y="908050"/>
            <a:ext cx="113284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45720" rIns="91440" bIns="45720" numCol="1" anchor="ctr" anchorCtr="0" compatLnSpc="1">
            <a:prstTxWarp prst="textNoShape">
              <a:avLst/>
            </a:prstTxWarp>
          </a:bodyPr>
          <a:lstStyle/>
          <a:p>
            <a:pPr lvl="0"/>
            <a:r>
              <a:rPr lang="en-US" smtClean="0"/>
              <a:t>Click to edit Master title style</a:t>
            </a:r>
            <a:endParaRPr lang="en-US"/>
          </a:p>
        </p:txBody>
      </p:sp>
      <p:sp>
        <p:nvSpPr>
          <p:cNvPr id="27651" name="Rectangle 3"/>
          <p:cNvSpPr>
            <a:spLocks noGrp="1" noChangeArrowheads="1"/>
          </p:cNvSpPr>
          <p:nvPr>
            <p:ph type="body" idx="1"/>
          </p:nvPr>
        </p:nvSpPr>
        <p:spPr bwMode="auto">
          <a:xfrm>
            <a:off x="431800" y="1700213"/>
            <a:ext cx="113284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5236" name="Rectangle 4"/>
          <p:cNvSpPr>
            <a:spLocks noGrp="1" noChangeArrowheads="1"/>
          </p:cNvSpPr>
          <p:nvPr>
            <p:ph type="dt" sz="half" idx="2"/>
          </p:nvPr>
        </p:nvSpPr>
        <p:spPr bwMode="auto">
          <a:xfrm>
            <a:off x="609600" y="6245225"/>
            <a:ext cx="28448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a:defRPr sz="1400">
                <a:latin typeface="Arial" charset="0"/>
                <a:ea typeface="ＭＳ Ｐゴシック" pitchFamily="16" charset="-128"/>
                <a:cs typeface="ＭＳ Ｐゴシック" pitchFamily="16" charset="-128"/>
              </a:defRPr>
            </a:lvl1pPr>
          </a:lstStyle>
          <a:p>
            <a:pPr>
              <a:defRPr/>
            </a:pPr>
            <a:endParaRPr lang="en-US"/>
          </a:p>
        </p:txBody>
      </p:sp>
      <p:sp>
        <p:nvSpPr>
          <p:cNvPr id="95237" name="Rectangle 5"/>
          <p:cNvSpPr>
            <a:spLocks noGrp="1" noChangeArrowheads="1"/>
          </p:cNvSpPr>
          <p:nvPr>
            <p:ph type="ftr" sz="quarter" idx="3"/>
          </p:nvPr>
        </p:nvSpPr>
        <p:spPr bwMode="auto">
          <a:xfrm>
            <a:off x="4165600" y="6245225"/>
            <a:ext cx="38608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atin typeface="Arial" charset="0"/>
                <a:ea typeface="ＭＳ Ｐゴシック" pitchFamily="16" charset="-128"/>
                <a:cs typeface="ＭＳ Ｐゴシック" pitchFamily="16" charset="-128"/>
              </a:defRPr>
            </a:lvl1pPr>
          </a:lstStyle>
          <a:p>
            <a:pPr>
              <a:defRPr/>
            </a:pPr>
            <a:endParaRPr lang="en-US"/>
          </a:p>
        </p:txBody>
      </p:sp>
    </p:spTree>
    <p:extLst>
      <p:ext uri="{BB962C8B-B14F-4D97-AF65-F5344CB8AC3E}">
        <p14:creationId xmlns:p14="http://schemas.microsoft.com/office/powerpoint/2010/main" val="2120490678"/>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Lst>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xStyles>
    <p:titleStyle>
      <a:lvl1pPr algn="l" rtl="0" eaLnBrk="1" fontAlgn="base" hangingPunct="1">
        <a:spcBef>
          <a:spcPct val="0"/>
        </a:spcBef>
        <a:spcAft>
          <a:spcPct val="0"/>
        </a:spcAft>
        <a:defRPr sz="3500">
          <a:solidFill>
            <a:schemeClr val="tx2"/>
          </a:solidFill>
          <a:latin typeface="+mj-lt"/>
          <a:ea typeface="ＭＳ Ｐゴシック" charset="0"/>
          <a:cs typeface="Geneva" charset="0"/>
        </a:defRPr>
      </a:lvl1pPr>
      <a:lvl2pPr algn="l" rtl="0" eaLnBrk="1" fontAlgn="base" hangingPunct="1">
        <a:spcBef>
          <a:spcPct val="0"/>
        </a:spcBef>
        <a:spcAft>
          <a:spcPct val="0"/>
        </a:spcAft>
        <a:defRPr sz="3500">
          <a:solidFill>
            <a:schemeClr val="tx2"/>
          </a:solidFill>
          <a:latin typeface="Georgia" pitchFamily="16" charset="0"/>
          <a:ea typeface="ＭＳ Ｐゴシック" charset="0"/>
          <a:cs typeface="Geneva" charset="0"/>
        </a:defRPr>
      </a:lvl2pPr>
      <a:lvl3pPr algn="l" rtl="0" eaLnBrk="1" fontAlgn="base" hangingPunct="1">
        <a:spcBef>
          <a:spcPct val="0"/>
        </a:spcBef>
        <a:spcAft>
          <a:spcPct val="0"/>
        </a:spcAft>
        <a:defRPr sz="3500">
          <a:solidFill>
            <a:schemeClr val="tx2"/>
          </a:solidFill>
          <a:latin typeface="Georgia" pitchFamily="16" charset="0"/>
          <a:ea typeface="ＭＳ Ｐゴシック" charset="0"/>
          <a:cs typeface="Geneva" charset="0"/>
        </a:defRPr>
      </a:lvl3pPr>
      <a:lvl4pPr algn="l" rtl="0" eaLnBrk="1" fontAlgn="base" hangingPunct="1">
        <a:spcBef>
          <a:spcPct val="0"/>
        </a:spcBef>
        <a:spcAft>
          <a:spcPct val="0"/>
        </a:spcAft>
        <a:defRPr sz="3500">
          <a:solidFill>
            <a:schemeClr val="tx2"/>
          </a:solidFill>
          <a:latin typeface="Georgia" pitchFamily="16" charset="0"/>
          <a:ea typeface="ＭＳ Ｐゴシック" charset="0"/>
          <a:cs typeface="Geneva" charset="0"/>
        </a:defRPr>
      </a:lvl4pPr>
      <a:lvl5pPr algn="l" rtl="0" eaLnBrk="1" fontAlgn="base" hangingPunct="1">
        <a:spcBef>
          <a:spcPct val="0"/>
        </a:spcBef>
        <a:spcAft>
          <a:spcPct val="0"/>
        </a:spcAft>
        <a:defRPr sz="3500">
          <a:solidFill>
            <a:schemeClr val="tx2"/>
          </a:solidFill>
          <a:latin typeface="Georgia" pitchFamily="16" charset="0"/>
          <a:ea typeface="ＭＳ Ｐゴシック" charset="0"/>
          <a:cs typeface="Geneva" charset="0"/>
        </a:defRPr>
      </a:lvl5pPr>
      <a:lvl6pPr marL="457200" algn="l" rtl="0" eaLnBrk="1" fontAlgn="base" hangingPunct="1">
        <a:spcBef>
          <a:spcPct val="0"/>
        </a:spcBef>
        <a:spcAft>
          <a:spcPct val="0"/>
        </a:spcAft>
        <a:defRPr sz="3500">
          <a:solidFill>
            <a:schemeClr val="tx2"/>
          </a:solidFill>
          <a:latin typeface="Georgia" pitchFamily="16" charset="0"/>
        </a:defRPr>
      </a:lvl6pPr>
      <a:lvl7pPr marL="914400" algn="l" rtl="0" eaLnBrk="1" fontAlgn="base" hangingPunct="1">
        <a:spcBef>
          <a:spcPct val="0"/>
        </a:spcBef>
        <a:spcAft>
          <a:spcPct val="0"/>
        </a:spcAft>
        <a:defRPr sz="3500">
          <a:solidFill>
            <a:schemeClr val="tx2"/>
          </a:solidFill>
          <a:latin typeface="Georgia" pitchFamily="16" charset="0"/>
        </a:defRPr>
      </a:lvl7pPr>
      <a:lvl8pPr marL="1371600" algn="l" rtl="0" eaLnBrk="1" fontAlgn="base" hangingPunct="1">
        <a:spcBef>
          <a:spcPct val="0"/>
        </a:spcBef>
        <a:spcAft>
          <a:spcPct val="0"/>
        </a:spcAft>
        <a:defRPr sz="3500">
          <a:solidFill>
            <a:schemeClr val="tx2"/>
          </a:solidFill>
          <a:latin typeface="Georgia" pitchFamily="16" charset="0"/>
        </a:defRPr>
      </a:lvl8pPr>
      <a:lvl9pPr marL="1828800" algn="l" rtl="0" eaLnBrk="1" fontAlgn="base" hangingPunct="1">
        <a:spcBef>
          <a:spcPct val="0"/>
        </a:spcBef>
        <a:spcAft>
          <a:spcPct val="0"/>
        </a:spcAft>
        <a:defRPr sz="3500">
          <a:solidFill>
            <a:schemeClr val="tx2"/>
          </a:solidFill>
          <a:latin typeface="Georgia" pitchFamily="16" charset="0"/>
        </a:defRPr>
      </a:lvl9pPr>
    </p:titleStyle>
    <p:bodyStyle>
      <a:lvl1pPr marL="342900" indent="-342900" algn="l" rtl="0" eaLnBrk="1" fontAlgn="base" hangingPunct="1">
        <a:spcBef>
          <a:spcPct val="0"/>
        </a:spcBef>
        <a:spcAft>
          <a:spcPct val="70000"/>
        </a:spcAft>
        <a:buChar char="•"/>
        <a:defRPr sz="2400">
          <a:solidFill>
            <a:schemeClr val="tx1"/>
          </a:solidFill>
          <a:latin typeface="+mn-lt"/>
          <a:ea typeface="ＭＳ Ｐゴシック" charset="0"/>
          <a:cs typeface="Geneva" charset="0"/>
        </a:defRPr>
      </a:lvl1pPr>
      <a:lvl2pPr marL="742950" indent="-285750" algn="l" rtl="0" eaLnBrk="1" fontAlgn="base" hangingPunct="1">
        <a:lnSpc>
          <a:spcPct val="90000"/>
        </a:lnSpc>
        <a:spcBef>
          <a:spcPct val="0"/>
        </a:spcBef>
        <a:spcAft>
          <a:spcPct val="50000"/>
        </a:spcAft>
        <a:buChar char="–"/>
        <a:defRPr sz="2400">
          <a:solidFill>
            <a:schemeClr val="tx1"/>
          </a:solidFill>
          <a:latin typeface="+mn-lt"/>
          <a:ea typeface="Geneva" charset="-128"/>
          <a:cs typeface="Geneva" charset="0"/>
        </a:defRPr>
      </a:lvl2pPr>
      <a:lvl3pPr marL="1143000" indent="-228600" algn="l" rtl="0" eaLnBrk="1" fontAlgn="base" hangingPunct="1">
        <a:spcBef>
          <a:spcPct val="20000"/>
        </a:spcBef>
        <a:spcAft>
          <a:spcPct val="50000"/>
        </a:spcAft>
        <a:buChar char="•"/>
        <a:defRPr sz="2400">
          <a:solidFill>
            <a:schemeClr val="tx1"/>
          </a:solidFill>
          <a:latin typeface="+mn-lt"/>
          <a:ea typeface="Geneva" charset="-128"/>
          <a:cs typeface="Geneva" charset="0"/>
        </a:defRPr>
      </a:lvl3pPr>
      <a:lvl4pPr marL="1600200" indent="-228600" algn="l" rtl="0" eaLnBrk="1" fontAlgn="base" hangingPunct="1">
        <a:spcBef>
          <a:spcPct val="20000"/>
        </a:spcBef>
        <a:spcAft>
          <a:spcPct val="50000"/>
        </a:spcAft>
        <a:buChar char="–"/>
        <a:defRPr sz="2400">
          <a:solidFill>
            <a:schemeClr val="tx1"/>
          </a:solidFill>
          <a:latin typeface="+mn-lt"/>
          <a:ea typeface="Geneva" charset="-128"/>
          <a:cs typeface="Geneva" charset="0"/>
        </a:defRPr>
      </a:lvl4pPr>
      <a:lvl5pPr marL="2057400" indent="-228600" algn="l" rtl="0" eaLnBrk="1" fontAlgn="base" hangingPunct="1">
        <a:spcBef>
          <a:spcPct val="20000"/>
        </a:spcBef>
        <a:spcAft>
          <a:spcPct val="50000"/>
        </a:spcAft>
        <a:buChar char="»"/>
        <a:defRPr sz="2400">
          <a:solidFill>
            <a:schemeClr val="tx1"/>
          </a:solidFill>
          <a:latin typeface="+mn-lt"/>
          <a:ea typeface="Geneva" charset="-128"/>
          <a:cs typeface="Geneva" charset="0"/>
        </a:defRPr>
      </a:lvl5pPr>
      <a:lvl6pPr marL="2514600" indent="-228600" algn="l" rtl="0" eaLnBrk="1" fontAlgn="base" hangingPunct="1">
        <a:spcBef>
          <a:spcPct val="20000"/>
        </a:spcBef>
        <a:spcAft>
          <a:spcPct val="50000"/>
        </a:spcAft>
        <a:buChar char="»"/>
        <a:defRPr sz="2400">
          <a:solidFill>
            <a:schemeClr val="tx1"/>
          </a:solidFill>
          <a:latin typeface="+mn-lt"/>
        </a:defRPr>
      </a:lvl6pPr>
      <a:lvl7pPr marL="2971800" indent="-228600" algn="l" rtl="0" eaLnBrk="1" fontAlgn="base" hangingPunct="1">
        <a:spcBef>
          <a:spcPct val="20000"/>
        </a:spcBef>
        <a:spcAft>
          <a:spcPct val="50000"/>
        </a:spcAft>
        <a:buChar char="»"/>
        <a:defRPr sz="2400">
          <a:solidFill>
            <a:schemeClr val="tx1"/>
          </a:solidFill>
          <a:latin typeface="+mn-lt"/>
        </a:defRPr>
      </a:lvl7pPr>
      <a:lvl8pPr marL="3429000" indent="-228600" algn="l" rtl="0" eaLnBrk="1" fontAlgn="base" hangingPunct="1">
        <a:spcBef>
          <a:spcPct val="20000"/>
        </a:spcBef>
        <a:spcAft>
          <a:spcPct val="50000"/>
        </a:spcAft>
        <a:buChar char="»"/>
        <a:defRPr sz="2400">
          <a:solidFill>
            <a:schemeClr val="tx1"/>
          </a:solidFill>
          <a:latin typeface="+mn-lt"/>
        </a:defRPr>
      </a:lvl8pPr>
      <a:lvl9pPr marL="3886200" indent="-228600" algn="l" rtl="0" eaLnBrk="1" fontAlgn="base" hangingPunct="1">
        <a:spcBef>
          <a:spcPct val="20000"/>
        </a:spcBef>
        <a:spcAft>
          <a:spcPct val="5000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F8F8F8"/>
            </a:gs>
            <a:gs pos="100000">
              <a:srgbClr val="EAEAEA"/>
            </a:gs>
          </a:gsLst>
          <a:lin ang="5400000" scaled="1"/>
        </a:gradFill>
        <a:effectLst/>
      </p:bgPr>
    </p:bg>
    <p:spTree>
      <p:nvGrpSpPr>
        <p:cNvPr id="1" name=""/>
        <p:cNvGrpSpPr/>
        <p:nvPr/>
      </p:nvGrpSpPr>
      <p:grpSpPr>
        <a:xfrm>
          <a:off x="0" y="0"/>
          <a:ext cx="0" cy="0"/>
          <a:chOff x="0" y="0"/>
          <a:chExt cx="0" cy="0"/>
        </a:xfrm>
      </p:grpSpPr>
      <p:sp>
        <p:nvSpPr>
          <p:cNvPr id="1026" name="Rectangle 4"/>
          <p:cNvSpPr>
            <a:spLocks noGrp="1" noChangeArrowheads="1"/>
          </p:cNvSpPr>
          <p:nvPr>
            <p:ph type="title"/>
          </p:nvPr>
        </p:nvSpPr>
        <p:spPr bwMode="auto">
          <a:xfrm>
            <a:off x="478367" y="0"/>
            <a:ext cx="11235267" cy="1341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smtClean="0"/>
              <a:t>Click to edit Master title style</a:t>
            </a:r>
            <a:endParaRPr lang="en-GB" altLang="en-US" smtClean="0"/>
          </a:p>
        </p:txBody>
      </p:sp>
      <p:sp>
        <p:nvSpPr>
          <p:cNvPr id="1027" name="Rectangle 5"/>
          <p:cNvSpPr>
            <a:spLocks noGrp="1" noChangeArrowheads="1"/>
          </p:cNvSpPr>
          <p:nvPr>
            <p:ph type="body" idx="1"/>
          </p:nvPr>
        </p:nvSpPr>
        <p:spPr bwMode="auto">
          <a:xfrm>
            <a:off x="478367" y="1700213"/>
            <a:ext cx="11235267" cy="4502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102" name="Rectangle 6"/>
          <p:cNvSpPr>
            <a:spLocks noGrp="1" noChangeArrowheads="1"/>
          </p:cNvSpPr>
          <p:nvPr>
            <p:ph type="dt" sz="half" idx="2"/>
          </p:nvPr>
        </p:nvSpPr>
        <p:spPr bwMode="auto">
          <a:xfrm>
            <a:off x="478367" y="6308726"/>
            <a:ext cx="2540000" cy="180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b" anchorCtr="0" compatLnSpc="1">
            <a:prstTxWarp prst="textNoShape">
              <a:avLst/>
            </a:prstTxWarp>
          </a:bodyPr>
          <a:lstStyle>
            <a:lvl1pPr algn="l">
              <a:defRPr sz="1400" smtClean="0">
                <a:cs typeface="Arial" panose="020B0604020202020204" pitchFamily="34" charset="0"/>
              </a:defRPr>
            </a:lvl1pPr>
          </a:lstStyle>
          <a:p>
            <a:fld id="{29DE12C6-45BE-459B-8BCF-1D46189769AB}" type="datetimeFigureOut">
              <a:rPr lang="en-GB" smtClean="0"/>
              <a:t>23/02/2016</a:t>
            </a:fld>
            <a:endParaRPr lang="en-GB"/>
          </a:p>
        </p:txBody>
      </p:sp>
      <p:sp>
        <p:nvSpPr>
          <p:cNvPr id="4103" name="Rectangle 7"/>
          <p:cNvSpPr>
            <a:spLocks noGrp="1" noChangeArrowheads="1"/>
          </p:cNvSpPr>
          <p:nvPr>
            <p:ph type="ftr" sz="quarter" idx="3"/>
          </p:nvPr>
        </p:nvSpPr>
        <p:spPr bwMode="auto">
          <a:xfrm>
            <a:off x="3024717" y="6308726"/>
            <a:ext cx="6144683" cy="180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b" anchorCtr="0" compatLnSpc="1">
            <a:prstTxWarp prst="textNoShape">
              <a:avLst/>
            </a:prstTxWarp>
          </a:bodyPr>
          <a:lstStyle>
            <a:lvl1pPr algn="ctr">
              <a:defRPr sz="1400" smtClean="0">
                <a:cs typeface="Arial" panose="020B0604020202020204" pitchFamily="34" charset="0"/>
              </a:defRPr>
            </a:lvl1pPr>
          </a:lstStyle>
          <a:p>
            <a:endParaRPr lang="en-GB"/>
          </a:p>
        </p:txBody>
      </p:sp>
      <p:sp>
        <p:nvSpPr>
          <p:cNvPr id="4104" name="Rectangle 8"/>
          <p:cNvSpPr>
            <a:spLocks noGrp="1" noChangeArrowheads="1"/>
          </p:cNvSpPr>
          <p:nvPr>
            <p:ph type="sldNum" sz="quarter" idx="4"/>
          </p:nvPr>
        </p:nvSpPr>
        <p:spPr bwMode="auto">
          <a:xfrm>
            <a:off x="9169401" y="6308726"/>
            <a:ext cx="2544233" cy="180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b" anchorCtr="0" compatLnSpc="1">
            <a:prstTxWarp prst="textNoShape">
              <a:avLst/>
            </a:prstTxWarp>
          </a:bodyPr>
          <a:lstStyle>
            <a:lvl1pPr algn="r">
              <a:defRPr sz="1400" smtClean="0">
                <a:cs typeface="Arial" panose="020B0604020202020204" pitchFamily="34" charset="0"/>
              </a:defRPr>
            </a:lvl1pPr>
          </a:lstStyle>
          <a:p>
            <a:fld id="{2A27F33F-BA51-4370-A500-4249998C401A}" type="slidenum">
              <a:rPr lang="en-GB" smtClean="0"/>
              <a:t>‹#›</a:t>
            </a:fld>
            <a:endParaRPr lang="en-GB"/>
          </a:p>
        </p:txBody>
      </p:sp>
    </p:spTree>
    <p:extLst>
      <p:ext uri="{BB962C8B-B14F-4D97-AF65-F5344CB8AC3E}">
        <p14:creationId xmlns:p14="http://schemas.microsoft.com/office/powerpoint/2010/main" val="716709903"/>
      </p:ext>
    </p:extLst>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Lst>
  <p:timing>
    <p:tnLst>
      <p:par>
        <p:cTn id="1" dur="indefinite" restart="never" nodeType="tmRoot"/>
      </p:par>
    </p:tnLst>
  </p:timing>
  <p:txStyles>
    <p:titleStyle>
      <a:lvl1pPr algn="l" rtl="0" eaLnBrk="1" fontAlgn="base" hangingPunct="1">
        <a:spcBef>
          <a:spcPct val="0"/>
        </a:spcBef>
        <a:spcAft>
          <a:spcPct val="0"/>
        </a:spcAft>
        <a:defRPr sz="3600" b="1" kern="1200">
          <a:solidFill>
            <a:schemeClr val="tx2"/>
          </a:solidFill>
          <a:latin typeface="+mj-lt"/>
          <a:ea typeface="+mj-ea"/>
          <a:cs typeface="+mj-cs"/>
        </a:defRPr>
      </a:lvl1pPr>
      <a:lvl2pPr algn="l" rtl="0" eaLnBrk="1" fontAlgn="base" hangingPunct="1">
        <a:spcBef>
          <a:spcPct val="0"/>
        </a:spcBef>
        <a:spcAft>
          <a:spcPct val="0"/>
        </a:spcAft>
        <a:defRPr sz="3600" b="1">
          <a:solidFill>
            <a:schemeClr val="tx2"/>
          </a:solidFill>
          <a:latin typeface="Lucida Sans" panose="020B0602040502020204" pitchFamily="34" charset="0"/>
          <a:ea typeface="MS PGothic" panose="020B0600070205080204" pitchFamily="34" charset="-128"/>
        </a:defRPr>
      </a:lvl2pPr>
      <a:lvl3pPr algn="l" rtl="0" eaLnBrk="1" fontAlgn="base" hangingPunct="1">
        <a:spcBef>
          <a:spcPct val="0"/>
        </a:spcBef>
        <a:spcAft>
          <a:spcPct val="0"/>
        </a:spcAft>
        <a:defRPr sz="3600" b="1">
          <a:solidFill>
            <a:schemeClr val="tx2"/>
          </a:solidFill>
          <a:latin typeface="Lucida Sans" panose="020B0602040502020204" pitchFamily="34" charset="0"/>
          <a:ea typeface="MS PGothic" panose="020B0600070205080204" pitchFamily="34" charset="-128"/>
        </a:defRPr>
      </a:lvl3pPr>
      <a:lvl4pPr algn="l" rtl="0" eaLnBrk="1" fontAlgn="base" hangingPunct="1">
        <a:spcBef>
          <a:spcPct val="0"/>
        </a:spcBef>
        <a:spcAft>
          <a:spcPct val="0"/>
        </a:spcAft>
        <a:defRPr sz="3600" b="1">
          <a:solidFill>
            <a:schemeClr val="tx2"/>
          </a:solidFill>
          <a:latin typeface="Lucida Sans" panose="020B0602040502020204" pitchFamily="34" charset="0"/>
          <a:ea typeface="MS PGothic" panose="020B0600070205080204" pitchFamily="34" charset="-128"/>
        </a:defRPr>
      </a:lvl4pPr>
      <a:lvl5pPr algn="l" rtl="0" eaLnBrk="1" fontAlgn="base" hangingPunct="1">
        <a:spcBef>
          <a:spcPct val="0"/>
        </a:spcBef>
        <a:spcAft>
          <a:spcPct val="0"/>
        </a:spcAft>
        <a:defRPr sz="3600" b="1">
          <a:solidFill>
            <a:schemeClr val="tx2"/>
          </a:solidFill>
          <a:latin typeface="Lucida Sans" panose="020B0602040502020204" pitchFamily="34" charset="0"/>
          <a:ea typeface="MS PGothic" panose="020B0600070205080204" pitchFamily="34" charset="-128"/>
        </a:defRPr>
      </a:lvl5pPr>
      <a:lvl6pPr marL="457200" algn="l" rtl="0" eaLnBrk="1" fontAlgn="base" hangingPunct="1">
        <a:spcBef>
          <a:spcPct val="0"/>
        </a:spcBef>
        <a:spcAft>
          <a:spcPct val="0"/>
        </a:spcAft>
        <a:defRPr sz="3600" b="1">
          <a:solidFill>
            <a:schemeClr val="tx2"/>
          </a:solidFill>
          <a:latin typeface="Lucida Sans" panose="020B0602040502020204" pitchFamily="34" charset="0"/>
          <a:ea typeface="MS PGothic" panose="020B0600070205080204" pitchFamily="34" charset="-128"/>
        </a:defRPr>
      </a:lvl6pPr>
      <a:lvl7pPr marL="914400" algn="l" rtl="0" eaLnBrk="1" fontAlgn="base" hangingPunct="1">
        <a:spcBef>
          <a:spcPct val="0"/>
        </a:spcBef>
        <a:spcAft>
          <a:spcPct val="0"/>
        </a:spcAft>
        <a:defRPr sz="3600" b="1">
          <a:solidFill>
            <a:schemeClr val="tx2"/>
          </a:solidFill>
          <a:latin typeface="Lucida Sans" panose="020B0602040502020204" pitchFamily="34" charset="0"/>
          <a:ea typeface="MS PGothic" panose="020B0600070205080204" pitchFamily="34" charset="-128"/>
        </a:defRPr>
      </a:lvl7pPr>
      <a:lvl8pPr marL="1371600" algn="l" rtl="0" eaLnBrk="1" fontAlgn="base" hangingPunct="1">
        <a:spcBef>
          <a:spcPct val="0"/>
        </a:spcBef>
        <a:spcAft>
          <a:spcPct val="0"/>
        </a:spcAft>
        <a:defRPr sz="3600" b="1">
          <a:solidFill>
            <a:schemeClr val="tx2"/>
          </a:solidFill>
          <a:latin typeface="Lucida Sans" panose="020B0602040502020204" pitchFamily="34" charset="0"/>
          <a:ea typeface="MS PGothic" panose="020B0600070205080204" pitchFamily="34" charset="-128"/>
        </a:defRPr>
      </a:lvl8pPr>
      <a:lvl9pPr marL="1828800" algn="l" rtl="0" eaLnBrk="1" fontAlgn="base" hangingPunct="1">
        <a:spcBef>
          <a:spcPct val="0"/>
        </a:spcBef>
        <a:spcAft>
          <a:spcPct val="0"/>
        </a:spcAft>
        <a:defRPr sz="3600" b="1">
          <a:solidFill>
            <a:schemeClr val="tx2"/>
          </a:solidFill>
          <a:latin typeface="Lucida Sans" panose="020B0602040502020204" pitchFamily="34" charset="0"/>
          <a:ea typeface="MS PGothic" panose="020B0600070205080204" pitchFamily="34" charset="-128"/>
        </a:defRPr>
      </a:lvl9pPr>
    </p:titleStyle>
    <p:bodyStyle>
      <a:lvl1pPr marL="271463" indent="-271463" algn="l" rtl="0" eaLnBrk="1" fontAlgn="base" hangingPunct="1">
        <a:spcBef>
          <a:spcPct val="70000"/>
        </a:spcBef>
        <a:spcAft>
          <a:spcPct val="0"/>
        </a:spcAft>
        <a:buClr>
          <a:schemeClr val="tx2"/>
        </a:buClr>
        <a:buFont typeface="Wingdings" panose="05000000000000000000" pitchFamily="2" charset="2"/>
        <a:buChar char="§"/>
        <a:defRPr sz="3000" kern="1200">
          <a:solidFill>
            <a:schemeClr val="tx1"/>
          </a:solidFill>
          <a:latin typeface="+mn-lt"/>
          <a:ea typeface="+mn-ea"/>
          <a:cs typeface="+mn-cs"/>
        </a:defRPr>
      </a:lvl1pPr>
      <a:lvl2pPr marL="809625" indent="-358775" algn="l" rtl="0" eaLnBrk="1" fontAlgn="base" hangingPunct="1">
        <a:lnSpc>
          <a:spcPct val="90000"/>
        </a:lnSpc>
        <a:spcBef>
          <a:spcPct val="30000"/>
        </a:spcBef>
        <a:spcAft>
          <a:spcPct val="0"/>
        </a:spcAft>
        <a:buClr>
          <a:schemeClr val="tx2"/>
        </a:buClr>
        <a:buFont typeface="Arial" panose="020B0604020202020204" pitchFamily="34" charset="0"/>
        <a:buChar char="–"/>
        <a:defRPr sz="2800" kern="1200">
          <a:solidFill>
            <a:schemeClr val="tx1"/>
          </a:solidFill>
          <a:latin typeface="+mn-lt"/>
          <a:ea typeface="+mn-ea"/>
          <a:cs typeface="+mn-cs"/>
        </a:defRPr>
      </a:lvl2pPr>
      <a:lvl3pPr marL="1257300" indent="-268288" algn="l" rtl="0" eaLnBrk="1" fontAlgn="base" hangingPunct="1">
        <a:lnSpc>
          <a:spcPct val="90000"/>
        </a:lnSpc>
        <a:spcBef>
          <a:spcPct val="30000"/>
        </a:spcBef>
        <a:spcAft>
          <a:spcPct val="0"/>
        </a:spcAft>
        <a:buClr>
          <a:schemeClr val="tx2"/>
        </a:buClr>
        <a:buFont typeface="Symbol" panose="05050102010706020507" pitchFamily="18" charset="2"/>
        <a:buChar char="·"/>
        <a:defRPr sz="2400" kern="1200">
          <a:solidFill>
            <a:schemeClr val="tx1"/>
          </a:solidFill>
          <a:latin typeface="+mn-lt"/>
          <a:ea typeface="+mn-ea"/>
          <a:cs typeface="+mn-cs"/>
        </a:defRPr>
      </a:lvl3pPr>
      <a:lvl4pPr marL="1704975" indent="-268288" algn="l" rtl="0" eaLnBrk="1" fontAlgn="base" hangingPunct="1">
        <a:lnSpc>
          <a:spcPct val="90000"/>
        </a:lnSpc>
        <a:spcBef>
          <a:spcPct val="30000"/>
        </a:spcBef>
        <a:spcAft>
          <a:spcPct val="0"/>
        </a:spcAft>
        <a:buClr>
          <a:schemeClr val="tx2"/>
        </a:buClr>
        <a:buFont typeface="Arial" panose="020B0604020202020204" pitchFamily="34" charset="0"/>
        <a:buChar char="–"/>
        <a:defRPr sz="2000" kern="1200">
          <a:solidFill>
            <a:schemeClr val="tx1"/>
          </a:solidFill>
          <a:latin typeface="+mn-lt"/>
          <a:ea typeface="+mn-ea"/>
          <a:cs typeface="+mn-cs"/>
        </a:defRPr>
      </a:lvl4pPr>
      <a:lvl5pPr marL="2152650" indent="-268288" algn="l" rtl="0" eaLnBrk="1" fontAlgn="base" hangingPunct="1">
        <a:lnSpc>
          <a:spcPct val="90000"/>
        </a:lnSpc>
        <a:spcBef>
          <a:spcPct val="30000"/>
        </a:spcBef>
        <a:spcAft>
          <a:spcPct val="0"/>
        </a:spcAft>
        <a:buClr>
          <a:schemeClr val="tx2"/>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8"/>
          <p:cNvSpPr>
            <a:spLocks noChangeArrowheads="1"/>
          </p:cNvSpPr>
          <p:nvPr/>
        </p:nvSpPr>
        <p:spPr bwMode="auto">
          <a:xfrm>
            <a:off x="-105833" y="0"/>
            <a:ext cx="12297833" cy="3810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2400">
              <a:latin typeface="Arial" charset="0"/>
            </a:endParaRPr>
          </a:p>
        </p:txBody>
      </p:sp>
      <p:sp>
        <p:nvSpPr>
          <p:cNvPr id="1027" name="Rectangle 9"/>
          <p:cNvSpPr>
            <a:spLocks noChangeArrowheads="1"/>
          </p:cNvSpPr>
          <p:nvPr/>
        </p:nvSpPr>
        <p:spPr bwMode="auto">
          <a:xfrm>
            <a:off x="-105833" y="3048000"/>
            <a:ext cx="12297833" cy="3810000"/>
          </a:xfrm>
          <a:prstGeom prst="rect">
            <a:avLst/>
          </a:prstGeom>
          <a:gradFill rotWithShape="0">
            <a:gsLst>
              <a:gs pos="0">
                <a:schemeClr val="bg1"/>
              </a:gs>
              <a:gs pos="100000">
                <a:srgbClr val="DCDEDE"/>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1800"/>
          </a:p>
        </p:txBody>
      </p:sp>
      <p:sp>
        <p:nvSpPr>
          <p:cNvPr id="1028" name="Rectangle 2"/>
          <p:cNvSpPr>
            <a:spLocks noGrp="1" noChangeArrowheads="1"/>
          </p:cNvSpPr>
          <p:nvPr>
            <p:ph type="title"/>
          </p:nvPr>
        </p:nvSpPr>
        <p:spPr bwMode="auto">
          <a:xfrm>
            <a:off x="431800" y="908050"/>
            <a:ext cx="113284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45720" rIns="91440" bIns="45720" numCol="1" anchor="t" anchorCtr="0" compatLnSpc="1">
            <a:prstTxWarp prst="textNoShape">
              <a:avLst/>
            </a:prstTxWarp>
          </a:bodyPr>
          <a:lstStyle/>
          <a:p>
            <a:pPr lvl="0"/>
            <a:r>
              <a:rPr lang="en-US" smtClean="0"/>
              <a:t>Click to edit Master title style</a:t>
            </a:r>
            <a:endParaRPr lang="en-US"/>
          </a:p>
        </p:txBody>
      </p:sp>
      <p:sp>
        <p:nvSpPr>
          <p:cNvPr id="1029" name="Rectangle 3"/>
          <p:cNvSpPr>
            <a:spLocks noGrp="1" noChangeArrowheads="1"/>
          </p:cNvSpPr>
          <p:nvPr>
            <p:ph type="body" idx="1"/>
          </p:nvPr>
        </p:nvSpPr>
        <p:spPr bwMode="auto">
          <a:xfrm>
            <a:off x="431800" y="1700213"/>
            <a:ext cx="11328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Rectangle 4"/>
          <p:cNvSpPr>
            <a:spLocks noGrp="1" noChangeArrowheads="1"/>
          </p:cNvSpPr>
          <p:nvPr>
            <p:ph type="dt" sz="half" idx="2"/>
          </p:nvPr>
        </p:nvSpPr>
        <p:spPr bwMode="auto">
          <a:xfrm>
            <a:off x="914400" y="6248400"/>
            <a:ext cx="25400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lgn="l">
              <a:defRPr sz="1400">
                <a:latin typeface="Arial" charset="0"/>
                <a:ea typeface="ＭＳ Ｐゴシック" pitchFamily="16" charset="-128"/>
                <a:cs typeface="ＭＳ Ｐゴシック" pitchFamily="16" charset="-128"/>
              </a:defRPr>
            </a:lvl1pPr>
          </a:lstStyle>
          <a:p>
            <a:fld id="{29DE12C6-45BE-459B-8BCF-1D46189769AB}" type="datetimeFigureOut">
              <a:rPr lang="en-GB" smtClean="0"/>
              <a:t>23/02/2016</a:t>
            </a:fld>
            <a:endParaRPr lang="en-GB"/>
          </a:p>
        </p:txBody>
      </p:sp>
      <p:sp>
        <p:nvSpPr>
          <p:cNvPr id="3" name="Rectangle 5"/>
          <p:cNvSpPr>
            <a:spLocks noGrp="1" noChangeArrowheads="1"/>
          </p:cNvSpPr>
          <p:nvPr>
            <p:ph type="ftr" sz="quarter" idx="3"/>
          </p:nvPr>
        </p:nvSpPr>
        <p:spPr bwMode="auto">
          <a:xfrm>
            <a:off x="4165600" y="6248400"/>
            <a:ext cx="38608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defRPr sz="1400">
                <a:latin typeface="Arial" charset="0"/>
                <a:ea typeface="ＭＳ Ｐゴシック" pitchFamily="16" charset="-128"/>
                <a:cs typeface="ＭＳ Ｐゴシック" pitchFamily="16" charset="-128"/>
              </a:defRPr>
            </a:lvl1pPr>
          </a:lstStyle>
          <a:p>
            <a:endParaRPr lang="en-GB"/>
          </a:p>
        </p:txBody>
      </p:sp>
      <p:sp>
        <p:nvSpPr>
          <p:cNvPr id="1030" name="Rectangle 6"/>
          <p:cNvSpPr>
            <a:spLocks noGrp="1" noChangeArrowheads="1"/>
          </p:cNvSpPr>
          <p:nvPr>
            <p:ph type="sldNum" sz="quarter" idx="4"/>
          </p:nvPr>
        </p:nvSpPr>
        <p:spPr bwMode="auto">
          <a:xfrm>
            <a:off x="9169400" y="6308725"/>
            <a:ext cx="2540000" cy="457200"/>
          </a:xfrm>
          <a:prstGeom prst="rect">
            <a:avLst/>
          </a:prstGeom>
          <a:noFill/>
          <a:ln>
            <a:noFill/>
          </a:ln>
          <a:extLst/>
        </p:spPr>
        <p:txBody>
          <a:bodyPr vert="horz" wrap="square" lIns="91440" tIns="45720" rIns="0" bIns="45720" numCol="1" anchor="t" anchorCtr="0" compatLnSpc="1">
            <a:prstTxWarp prst="textNoShape">
              <a:avLst/>
            </a:prstTxWarp>
          </a:bodyPr>
          <a:lstStyle>
            <a:lvl1pPr algn="r">
              <a:defRPr sz="1400">
                <a:latin typeface="Georgia" charset="0"/>
              </a:defRPr>
            </a:lvl1pPr>
          </a:lstStyle>
          <a:p>
            <a:fld id="{2A27F33F-BA51-4370-A500-4249998C401A}" type="slidenum">
              <a:rPr lang="en-GB" smtClean="0"/>
              <a:t>‹#›</a:t>
            </a:fld>
            <a:endParaRPr lang="en-GB"/>
          </a:p>
        </p:txBody>
      </p:sp>
      <p:pic>
        <p:nvPicPr>
          <p:cNvPr id="1033" name="Picture 7" descr="marine_blue _logo"/>
          <p:cNvPicPr>
            <a:picLocks noChangeAspect="1" noChangeArrowheads="1"/>
          </p:cNvPicPr>
          <p:nvPr/>
        </p:nvPicPr>
        <p:blipFill>
          <a:blip r:embed="rId15" cstate="email">
            <a:extLst>
              <a:ext uri="{28A0092B-C50C-407E-A947-70E740481C1C}">
                <a14:useLocalDpi xmlns:a14="http://schemas.microsoft.com/office/drawing/2010/main" val="0"/>
              </a:ext>
            </a:extLst>
          </a:blip>
          <a:srcRect/>
          <a:stretch>
            <a:fillRect/>
          </a:stretch>
        </p:blipFill>
        <p:spPr bwMode="auto">
          <a:xfrm>
            <a:off x="8820151" y="381001"/>
            <a:ext cx="2880783"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16"/>
          <a:stretch>
            <a:fillRect/>
          </a:stretch>
        </p:blipFill>
        <p:spPr>
          <a:xfrm>
            <a:off x="431371" y="404664"/>
            <a:ext cx="1152128" cy="432048"/>
          </a:xfrm>
          <a:prstGeom prst="rect">
            <a:avLst/>
          </a:prstGeom>
        </p:spPr>
      </p:pic>
    </p:spTree>
    <p:extLst>
      <p:ext uri="{BB962C8B-B14F-4D97-AF65-F5344CB8AC3E}">
        <p14:creationId xmlns:p14="http://schemas.microsoft.com/office/powerpoint/2010/main" val="2840702637"/>
      </p:ext>
    </p:extLst>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 id="2147483811" r:id="rId12"/>
    <p:sldLayoutId id="2147483812" r:id="rId13"/>
  </p:sldLayoutIdLst>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xStyles>
    <p:titleStyle>
      <a:lvl1pPr algn="l" rtl="0" eaLnBrk="1" fontAlgn="base" hangingPunct="1">
        <a:spcBef>
          <a:spcPct val="0"/>
        </a:spcBef>
        <a:spcAft>
          <a:spcPct val="0"/>
        </a:spcAft>
        <a:defRPr sz="3500">
          <a:solidFill>
            <a:schemeClr val="tx2"/>
          </a:solidFill>
          <a:latin typeface="+mj-lt"/>
          <a:ea typeface="+mj-ea"/>
          <a:cs typeface="ＭＳ Ｐゴシック" pitchFamily="16" charset="-128"/>
        </a:defRPr>
      </a:lvl1pPr>
      <a:lvl2pPr algn="l" rtl="0" eaLnBrk="1" fontAlgn="base" hangingPunct="1">
        <a:spcBef>
          <a:spcPct val="0"/>
        </a:spcBef>
        <a:spcAft>
          <a:spcPct val="0"/>
        </a:spcAft>
        <a:defRPr sz="3500">
          <a:solidFill>
            <a:schemeClr val="tx2"/>
          </a:solidFill>
          <a:latin typeface="Georgia" pitchFamily="16" charset="0"/>
          <a:ea typeface="ＭＳ Ｐゴシック" pitchFamily="16" charset="-128"/>
          <a:cs typeface="ＭＳ Ｐゴシック" pitchFamily="16" charset="-128"/>
        </a:defRPr>
      </a:lvl2pPr>
      <a:lvl3pPr algn="l" rtl="0" eaLnBrk="1" fontAlgn="base" hangingPunct="1">
        <a:spcBef>
          <a:spcPct val="0"/>
        </a:spcBef>
        <a:spcAft>
          <a:spcPct val="0"/>
        </a:spcAft>
        <a:defRPr sz="3500">
          <a:solidFill>
            <a:schemeClr val="tx2"/>
          </a:solidFill>
          <a:latin typeface="Georgia" pitchFamily="16" charset="0"/>
          <a:ea typeface="ＭＳ Ｐゴシック" pitchFamily="16" charset="-128"/>
          <a:cs typeface="ＭＳ Ｐゴシック" pitchFamily="16" charset="-128"/>
        </a:defRPr>
      </a:lvl3pPr>
      <a:lvl4pPr algn="l" rtl="0" eaLnBrk="1" fontAlgn="base" hangingPunct="1">
        <a:spcBef>
          <a:spcPct val="0"/>
        </a:spcBef>
        <a:spcAft>
          <a:spcPct val="0"/>
        </a:spcAft>
        <a:defRPr sz="3500">
          <a:solidFill>
            <a:schemeClr val="tx2"/>
          </a:solidFill>
          <a:latin typeface="Georgia" pitchFamily="16" charset="0"/>
          <a:ea typeface="ＭＳ Ｐゴシック" pitchFamily="16" charset="-128"/>
          <a:cs typeface="ＭＳ Ｐゴシック" pitchFamily="16" charset="-128"/>
        </a:defRPr>
      </a:lvl4pPr>
      <a:lvl5pPr algn="l" rtl="0" eaLnBrk="1" fontAlgn="base" hangingPunct="1">
        <a:spcBef>
          <a:spcPct val="0"/>
        </a:spcBef>
        <a:spcAft>
          <a:spcPct val="0"/>
        </a:spcAft>
        <a:defRPr sz="3500">
          <a:solidFill>
            <a:schemeClr val="tx2"/>
          </a:solidFill>
          <a:latin typeface="Georgia" pitchFamily="16" charset="0"/>
          <a:ea typeface="ＭＳ Ｐゴシック" pitchFamily="16" charset="-128"/>
          <a:cs typeface="ＭＳ Ｐゴシック" pitchFamily="16" charset="-128"/>
        </a:defRPr>
      </a:lvl5pPr>
      <a:lvl6pPr marL="457200" algn="l" rtl="0" eaLnBrk="1" fontAlgn="base" hangingPunct="1">
        <a:spcBef>
          <a:spcPct val="0"/>
        </a:spcBef>
        <a:spcAft>
          <a:spcPct val="0"/>
        </a:spcAft>
        <a:defRPr sz="3500">
          <a:solidFill>
            <a:schemeClr val="tx2"/>
          </a:solidFill>
          <a:latin typeface="Georgia" pitchFamily="16" charset="0"/>
          <a:ea typeface="ＭＳ Ｐゴシック" pitchFamily="16" charset="-128"/>
        </a:defRPr>
      </a:lvl6pPr>
      <a:lvl7pPr marL="914400" algn="l" rtl="0" eaLnBrk="1" fontAlgn="base" hangingPunct="1">
        <a:spcBef>
          <a:spcPct val="0"/>
        </a:spcBef>
        <a:spcAft>
          <a:spcPct val="0"/>
        </a:spcAft>
        <a:defRPr sz="3500">
          <a:solidFill>
            <a:schemeClr val="tx2"/>
          </a:solidFill>
          <a:latin typeface="Georgia" pitchFamily="16" charset="0"/>
          <a:ea typeface="ＭＳ Ｐゴシック" pitchFamily="16" charset="-128"/>
        </a:defRPr>
      </a:lvl7pPr>
      <a:lvl8pPr marL="1371600" algn="l" rtl="0" eaLnBrk="1" fontAlgn="base" hangingPunct="1">
        <a:spcBef>
          <a:spcPct val="0"/>
        </a:spcBef>
        <a:spcAft>
          <a:spcPct val="0"/>
        </a:spcAft>
        <a:defRPr sz="3500">
          <a:solidFill>
            <a:schemeClr val="tx2"/>
          </a:solidFill>
          <a:latin typeface="Georgia" pitchFamily="16" charset="0"/>
          <a:ea typeface="ＭＳ Ｐゴシック" pitchFamily="16" charset="-128"/>
        </a:defRPr>
      </a:lvl8pPr>
      <a:lvl9pPr marL="1828800" algn="l" rtl="0" eaLnBrk="1" fontAlgn="base" hangingPunct="1">
        <a:spcBef>
          <a:spcPct val="0"/>
        </a:spcBef>
        <a:spcAft>
          <a:spcPct val="0"/>
        </a:spcAft>
        <a:defRPr sz="3500">
          <a:solidFill>
            <a:schemeClr val="tx2"/>
          </a:solidFill>
          <a:latin typeface="Georgia" pitchFamily="16" charset="0"/>
          <a:ea typeface="ＭＳ Ｐゴシック" pitchFamily="16" charset="-128"/>
        </a:defRPr>
      </a:lvl9pPr>
    </p:titleStyle>
    <p:bodyStyle>
      <a:lvl1pPr marL="342900" indent="-342900" algn="l" rtl="0" eaLnBrk="1" fontAlgn="base" hangingPunct="1">
        <a:spcBef>
          <a:spcPct val="0"/>
        </a:spcBef>
        <a:spcAft>
          <a:spcPct val="70000"/>
        </a:spcAft>
        <a:buChar char="•"/>
        <a:defRPr sz="2400">
          <a:solidFill>
            <a:schemeClr val="tx1"/>
          </a:solidFill>
          <a:latin typeface="+mn-lt"/>
          <a:ea typeface="+mn-ea"/>
          <a:cs typeface="ＭＳ Ｐゴシック" pitchFamily="16" charset="-128"/>
        </a:defRPr>
      </a:lvl1pPr>
      <a:lvl2pPr marL="811213" indent="-288925" algn="l" rtl="0" eaLnBrk="1" fontAlgn="base" hangingPunct="1">
        <a:lnSpc>
          <a:spcPct val="90000"/>
        </a:lnSpc>
        <a:spcBef>
          <a:spcPct val="0"/>
        </a:spcBef>
        <a:spcAft>
          <a:spcPct val="50000"/>
        </a:spcAft>
        <a:buChar char="–"/>
        <a:defRPr sz="2400">
          <a:solidFill>
            <a:schemeClr val="tx1"/>
          </a:solidFill>
          <a:latin typeface="+mn-lt"/>
          <a:ea typeface="+mn-ea"/>
          <a:cs typeface="ＭＳ Ｐゴシック" pitchFamily="16" charset="-128"/>
        </a:defRPr>
      </a:lvl2pPr>
      <a:lvl3pPr marL="1219200" indent="-228600" algn="l" rtl="0" eaLnBrk="1" fontAlgn="base" hangingPunct="1">
        <a:lnSpc>
          <a:spcPct val="90000"/>
        </a:lnSpc>
        <a:spcBef>
          <a:spcPct val="20000"/>
        </a:spcBef>
        <a:spcAft>
          <a:spcPct val="0"/>
        </a:spcAft>
        <a:buChar char="•"/>
        <a:defRPr sz="2400">
          <a:solidFill>
            <a:schemeClr val="tx1"/>
          </a:solidFill>
          <a:latin typeface="+mn-lt"/>
          <a:ea typeface="+mn-ea"/>
          <a:cs typeface="ＭＳ Ｐゴシック" pitchFamily="16" charset="-128"/>
        </a:defRPr>
      </a:lvl3pPr>
      <a:lvl4pPr marL="1627188" indent="-228600" algn="l" rtl="0" eaLnBrk="1" fontAlgn="base" hangingPunct="1">
        <a:lnSpc>
          <a:spcPct val="90000"/>
        </a:lnSpc>
        <a:spcBef>
          <a:spcPct val="20000"/>
        </a:spcBef>
        <a:spcAft>
          <a:spcPct val="0"/>
        </a:spcAft>
        <a:buChar char="–"/>
        <a:defRPr sz="2400">
          <a:solidFill>
            <a:schemeClr val="tx1"/>
          </a:solidFill>
          <a:latin typeface="+mn-lt"/>
          <a:ea typeface="+mn-ea"/>
          <a:cs typeface="ＭＳ Ｐゴシック" pitchFamily="16" charset="-128"/>
        </a:defRPr>
      </a:lvl4pPr>
      <a:lvl5pPr marL="2057400" indent="-228600" algn="l" rtl="0" eaLnBrk="1" fontAlgn="base" hangingPunct="1">
        <a:lnSpc>
          <a:spcPct val="90000"/>
        </a:lnSpc>
        <a:spcBef>
          <a:spcPct val="20000"/>
        </a:spcBef>
        <a:spcAft>
          <a:spcPct val="0"/>
        </a:spcAft>
        <a:buChar char="»"/>
        <a:defRPr sz="2400">
          <a:solidFill>
            <a:schemeClr val="tx1"/>
          </a:solidFill>
          <a:latin typeface="+mn-lt"/>
          <a:ea typeface="+mn-ea"/>
          <a:cs typeface="ＭＳ Ｐゴシック" pitchFamily="16" charset="-128"/>
        </a:defRPr>
      </a:lvl5pPr>
      <a:lvl6pPr marL="2514600" indent="-228600" algn="l" rtl="0" eaLnBrk="1" fontAlgn="base" hangingPunct="1">
        <a:lnSpc>
          <a:spcPct val="90000"/>
        </a:lnSpc>
        <a:spcBef>
          <a:spcPct val="20000"/>
        </a:spcBef>
        <a:spcAft>
          <a:spcPct val="0"/>
        </a:spcAft>
        <a:buChar char="»"/>
        <a:defRPr sz="2400">
          <a:solidFill>
            <a:schemeClr val="tx1"/>
          </a:solidFill>
          <a:latin typeface="+mn-lt"/>
          <a:ea typeface="+mn-ea"/>
        </a:defRPr>
      </a:lvl6pPr>
      <a:lvl7pPr marL="2971800" indent="-228600" algn="l" rtl="0" eaLnBrk="1" fontAlgn="base" hangingPunct="1">
        <a:lnSpc>
          <a:spcPct val="90000"/>
        </a:lnSpc>
        <a:spcBef>
          <a:spcPct val="20000"/>
        </a:spcBef>
        <a:spcAft>
          <a:spcPct val="0"/>
        </a:spcAft>
        <a:buChar char="»"/>
        <a:defRPr sz="2400">
          <a:solidFill>
            <a:schemeClr val="tx1"/>
          </a:solidFill>
          <a:latin typeface="+mn-lt"/>
          <a:ea typeface="+mn-ea"/>
        </a:defRPr>
      </a:lvl7pPr>
      <a:lvl8pPr marL="3429000" indent="-228600" algn="l" rtl="0" eaLnBrk="1" fontAlgn="base" hangingPunct="1">
        <a:lnSpc>
          <a:spcPct val="90000"/>
        </a:lnSpc>
        <a:spcBef>
          <a:spcPct val="20000"/>
        </a:spcBef>
        <a:spcAft>
          <a:spcPct val="0"/>
        </a:spcAft>
        <a:buChar char="»"/>
        <a:defRPr sz="2400">
          <a:solidFill>
            <a:schemeClr val="tx1"/>
          </a:solidFill>
          <a:latin typeface="+mn-lt"/>
          <a:ea typeface="+mn-ea"/>
        </a:defRPr>
      </a:lvl8pPr>
      <a:lvl9pPr marL="3886200" indent="-228600" algn="l" rtl="0" eaLnBrk="1" fontAlgn="base" hangingPunct="1">
        <a:lnSpc>
          <a:spcPct val="90000"/>
        </a:lnSpc>
        <a:spcBef>
          <a:spcPct val="20000"/>
        </a:spcBef>
        <a:spcAft>
          <a:spcPct val="0"/>
        </a:spcAft>
        <a:buChar char="»"/>
        <a:defRPr sz="24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431800" y="908050"/>
            <a:ext cx="113284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45720" rIns="91440" bIns="45720" numCol="1" anchor="ctr" anchorCtr="0" compatLnSpc="1">
            <a:prstTxWarp prst="textNoShape">
              <a:avLst/>
            </a:prstTxWarp>
          </a:bodyPr>
          <a:lstStyle/>
          <a:p>
            <a:pPr lvl="0"/>
            <a:r>
              <a:rPr lang="en-US" smtClean="0"/>
              <a:t>Click to edit Master title style</a:t>
            </a:r>
            <a:endParaRPr lang="en-US"/>
          </a:p>
        </p:txBody>
      </p:sp>
      <p:sp>
        <p:nvSpPr>
          <p:cNvPr id="15363" name="Rectangle 3"/>
          <p:cNvSpPr>
            <a:spLocks noGrp="1" noChangeArrowheads="1"/>
          </p:cNvSpPr>
          <p:nvPr>
            <p:ph type="body" idx="1"/>
          </p:nvPr>
        </p:nvSpPr>
        <p:spPr bwMode="auto">
          <a:xfrm>
            <a:off x="431800" y="1700213"/>
            <a:ext cx="113284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268" name="Rectangle 4"/>
          <p:cNvSpPr>
            <a:spLocks noGrp="1" noChangeArrowheads="1"/>
          </p:cNvSpPr>
          <p:nvPr>
            <p:ph type="dt" sz="half" idx="2"/>
          </p:nvPr>
        </p:nvSpPr>
        <p:spPr bwMode="auto">
          <a:xfrm>
            <a:off x="609600" y="6245225"/>
            <a:ext cx="28448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a:defRPr sz="1400">
                <a:latin typeface="Arial" charset="0"/>
                <a:ea typeface="ＭＳ Ｐゴシック" pitchFamily="16" charset="-128"/>
                <a:cs typeface="ＭＳ Ｐゴシック" pitchFamily="16" charset="-128"/>
              </a:defRPr>
            </a:lvl1pPr>
          </a:lstStyle>
          <a:p>
            <a:pPr>
              <a:defRPr/>
            </a:pPr>
            <a:endParaRPr lang="en-US"/>
          </a:p>
        </p:txBody>
      </p:sp>
      <p:sp>
        <p:nvSpPr>
          <p:cNvPr id="11269" name="Rectangle 5"/>
          <p:cNvSpPr>
            <a:spLocks noGrp="1" noChangeArrowheads="1"/>
          </p:cNvSpPr>
          <p:nvPr>
            <p:ph type="ftr" sz="quarter" idx="3"/>
          </p:nvPr>
        </p:nvSpPr>
        <p:spPr bwMode="auto">
          <a:xfrm>
            <a:off x="4165600" y="6245225"/>
            <a:ext cx="38608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atin typeface="Arial" charset="0"/>
                <a:ea typeface="ＭＳ Ｐゴシック" pitchFamily="16" charset="-128"/>
                <a:cs typeface="ＭＳ Ｐゴシック" pitchFamily="16" charset="-128"/>
              </a:defRPr>
            </a:lvl1pPr>
          </a:lstStyle>
          <a:p>
            <a:pPr>
              <a:defRPr/>
            </a:pPr>
            <a:endParaRPr lang="en-US"/>
          </a:p>
        </p:txBody>
      </p:sp>
      <p:sp>
        <p:nvSpPr>
          <p:cNvPr id="11270" name="Rectangle 6"/>
          <p:cNvSpPr>
            <a:spLocks noGrp="1" noChangeArrowheads="1"/>
          </p:cNvSpPr>
          <p:nvPr>
            <p:ph type="sldNum" sz="quarter" idx="4"/>
          </p:nvPr>
        </p:nvSpPr>
        <p:spPr bwMode="auto">
          <a:xfrm>
            <a:off x="8856133" y="6308725"/>
            <a:ext cx="2844800" cy="476250"/>
          </a:xfrm>
          <a:prstGeom prst="rect">
            <a:avLst/>
          </a:prstGeom>
          <a:noFill/>
          <a:ln>
            <a:noFill/>
          </a:ln>
          <a:effectLst/>
          <a:extLst/>
        </p:spPr>
        <p:txBody>
          <a:bodyPr vert="horz" wrap="square" lIns="91440" tIns="45720" rIns="0" bIns="45720" numCol="1" anchor="t" anchorCtr="0" compatLnSpc="1">
            <a:prstTxWarp prst="textNoShape">
              <a:avLst/>
            </a:prstTxWarp>
          </a:bodyPr>
          <a:lstStyle>
            <a:lvl1pPr algn="r">
              <a:defRPr sz="1400">
                <a:latin typeface="Georgia" charset="0"/>
              </a:defRPr>
            </a:lvl1pPr>
          </a:lstStyle>
          <a:p>
            <a:pPr>
              <a:defRPr/>
            </a:pPr>
            <a:fld id="{69A16BC8-6C70-DF41-948D-7B5439B1E655}" type="slidenum">
              <a:rPr lang="en-US"/>
              <a:pPr>
                <a:defRPr/>
              </a:pPr>
              <a:t>‹#›</a:t>
            </a:fld>
            <a:endParaRPr lang="en-US"/>
          </a:p>
        </p:txBody>
      </p:sp>
      <p:pic>
        <p:nvPicPr>
          <p:cNvPr id="15367" name="Picture 7" descr="marine_blue _logo"/>
          <p:cNvPicPr>
            <a:picLocks noChangeAspect="1" noChangeArrowheads="1"/>
          </p:cNvPicPr>
          <p:nvPr/>
        </p:nvPicPr>
        <p:blipFill>
          <a:blip r:embed="rId13" cstate="email">
            <a:extLst>
              <a:ext uri="{28A0092B-C50C-407E-A947-70E740481C1C}">
                <a14:useLocalDpi xmlns:a14="http://schemas.microsoft.com/office/drawing/2010/main" val="0"/>
              </a:ext>
            </a:extLst>
          </a:blip>
          <a:srcRect/>
          <a:stretch>
            <a:fillRect/>
          </a:stretch>
        </p:blipFill>
        <p:spPr bwMode="auto">
          <a:xfrm>
            <a:off x="8820151" y="381001"/>
            <a:ext cx="2880783"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14"/>
          <a:stretch>
            <a:fillRect/>
          </a:stretch>
        </p:blipFill>
        <p:spPr>
          <a:xfrm>
            <a:off x="431371" y="404664"/>
            <a:ext cx="1152128" cy="432048"/>
          </a:xfrm>
          <a:prstGeom prst="rect">
            <a:avLst/>
          </a:prstGeom>
        </p:spPr>
      </p:pic>
    </p:spTree>
    <p:extLst>
      <p:ext uri="{BB962C8B-B14F-4D97-AF65-F5344CB8AC3E}">
        <p14:creationId xmlns:p14="http://schemas.microsoft.com/office/powerpoint/2010/main" val="2938031363"/>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Lst>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hf hdr="0" ftr="0" dt="0"/>
  <p:txStyles>
    <p:titleStyle>
      <a:lvl1pPr algn="l" rtl="0" eaLnBrk="1" fontAlgn="base" hangingPunct="1">
        <a:spcBef>
          <a:spcPct val="0"/>
        </a:spcBef>
        <a:spcAft>
          <a:spcPct val="0"/>
        </a:spcAft>
        <a:defRPr sz="3500">
          <a:solidFill>
            <a:schemeClr val="tx2"/>
          </a:solidFill>
          <a:latin typeface="+mj-lt"/>
          <a:ea typeface="ＭＳ Ｐゴシック" charset="0"/>
          <a:cs typeface="Geneva" charset="0"/>
        </a:defRPr>
      </a:lvl1pPr>
      <a:lvl2pPr algn="l" rtl="0" eaLnBrk="1" fontAlgn="base" hangingPunct="1">
        <a:spcBef>
          <a:spcPct val="0"/>
        </a:spcBef>
        <a:spcAft>
          <a:spcPct val="0"/>
        </a:spcAft>
        <a:defRPr sz="3500">
          <a:solidFill>
            <a:schemeClr val="tx2"/>
          </a:solidFill>
          <a:latin typeface="Georgia" pitchFamily="16" charset="0"/>
          <a:ea typeface="ＭＳ Ｐゴシック" charset="0"/>
          <a:cs typeface="Geneva" charset="0"/>
        </a:defRPr>
      </a:lvl2pPr>
      <a:lvl3pPr algn="l" rtl="0" eaLnBrk="1" fontAlgn="base" hangingPunct="1">
        <a:spcBef>
          <a:spcPct val="0"/>
        </a:spcBef>
        <a:spcAft>
          <a:spcPct val="0"/>
        </a:spcAft>
        <a:defRPr sz="3500">
          <a:solidFill>
            <a:schemeClr val="tx2"/>
          </a:solidFill>
          <a:latin typeface="Georgia" pitchFamily="16" charset="0"/>
          <a:ea typeface="ＭＳ Ｐゴシック" charset="0"/>
          <a:cs typeface="Geneva" charset="0"/>
        </a:defRPr>
      </a:lvl3pPr>
      <a:lvl4pPr algn="l" rtl="0" eaLnBrk="1" fontAlgn="base" hangingPunct="1">
        <a:spcBef>
          <a:spcPct val="0"/>
        </a:spcBef>
        <a:spcAft>
          <a:spcPct val="0"/>
        </a:spcAft>
        <a:defRPr sz="3500">
          <a:solidFill>
            <a:schemeClr val="tx2"/>
          </a:solidFill>
          <a:latin typeface="Georgia" pitchFamily="16" charset="0"/>
          <a:ea typeface="ＭＳ Ｐゴシック" charset="0"/>
          <a:cs typeface="Geneva" charset="0"/>
        </a:defRPr>
      </a:lvl4pPr>
      <a:lvl5pPr algn="l" rtl="0" eaLnBrk="1" fontAlgn="base" hangingPunct="1">
        <a:spcBef>
          <a:spcPct val="0"/>
        </a:spcBef>
        <a:spcAft>
          <a:spcPct val="0"/>
        </a:spcAft>
        <a:defRPr sz="3500">
          <a:solidFill>
            <a:schemeClr val="tx2"/>
          </a:solidFill>
          <a:latin typeface="Georgia" pitchFamily="16" charset="0"/>
          <a:ea typeface="ＭＳ Ｐゴシック" charset="0"/>
          <a:cs typeface="Geneva" charset="0"/>
        </a:defRPr>
      </a:lvl5pPr>
      <a:lvl6pPr marL="457200" algn="l" rtl="0" eaLnBrk="1" fontAlgn="base" hangingPunct="1">
        <a:spcBef>
          <a:spcPct val="0"/>
        </a:spcBef>
        <a:spcAft>
          <a:spcPct val="0"/>
        </a:spcAft>
        <a:defRPr sz="3500">
          <a:solidFill>
            <a:schemeClr val="tx2"/>
          </a:solidFill>
          <a:latin typeface="Georgia" pitchFamily="16" charset="0"/>
        </a:defRPr>
      </a:lvl6pPr>
      <a:lvl7pPr marL="914400" algn="l" rtl="0" eaLnBrk="1" fontAlgn="base" hangingPunct="1">
        <a:spcBef>
          <a:spcPct val="0"/>
        </a:spcBef>
        <a:spcAft>
          <a:spcPct val="0"/>
        </a:spcAft>
        <a:defRPr sz="3500">
          <a:solidFill>
            <a:schemeClr val="tx2"/>
          </a:solidFill>
          <a:latin typeface="Georgia" pitchFamily="16" charset="0"/>
        </a:defRPr>
      </a:lvl7pPr>
      <a:lvl8pPr marL="1371600" algn="l" rtl="0" eaLnBrk="1" fontAlgn="base" hangingPunct="1">
        <a:spcBef>
          <a:spcPct val="0"/>
        </a:spcBef>
        <a:spcAft>
          <a:spcPct val="0"/>
        </a:spcAft>
        <a:defRPr sz="3500">
          <a:solidFill>
            <a:schemeClr val="tx2"/>
          </a:solidFill>
          <a:latin typeface="Georgia" pitchFamily="16" charset="0"/>
        </a:defRPr>
      </a:lvl8pPr>
      <a:lvl9pPr marL="1828800" algn="l" rtl="0" eaLnBrk="1" fontAlgn="base" hangingPunct="1">
        <a:spcBef>
          <a:spcPct val="0"/>
        </a:spcBef>
        <a:spcAft>
          <a:spcPct val="0"/>
        </a:spcAft>
        <a:defRPr sz="3500">
          <a:solidFill>
            <a:schemeClr val="tx2"/>
          </a:solidFill>
          <a:latin typeface="Georgia" pitchFamily="16" charset="0"/>
        </a:defRPr>
      </a:lvl9pPr>
    </p:titleStyle>
    <p:bodyStyle>
      <a:lvl1pPr marL="342900" indent="-342900" algn="l" rtl="0" eaLnBrk="1" fontAlgn="base" hangingPunct="1">
        <a:spcBef>
          <a:spcPct val="0"/>
        </a:spcBef>
        <a:spcAft>
          <a:spcPct val="70000"/>
        </a:spcAft>
        <a:buChar char="•"/>
        <a:defRPr sz="2400">
          <a:solidFill>
            <a:schemeClr val="tx1"/>
          </a:solidFill>
          <a:latin typeface="+mn-lt"/>
          <a:ea typeface="ＭＳ Ｐゴシック" charset="0"/>
          <a:cs typeface="Geneva" charset="0"/>
        </a:defRPr>
      </a:lvl1pPr>
      <a:lvl2pPr marL="742950" indent="-285750" algn="l" rtl="0" eaLnBrk="1" fontAlgn="base" hangingPunct="1">
        <a:lnSpc>
          <a:spcPct val="90000"/>
        </a:lnSpc>
        <a:spcBef>
          <a:spcPct val="0"/>
        </a:spcBef>
        <a:spcAft>
          <a:spcPct val="50000"/>
        </a:spcAft>
        <a:buChar char="–"/>
        <a:defRPr sz="2400">
          <a:solidFill>
            <a:schemeClr val="tx1"/>
          </a:solidFill>
          <a:latin typeface="+mn-lt"/>
          <a:ea typeface="Geneva" charset="-128"/>
          <a:cs typeface="Geneva" charset="0"/>
        </a:defRPr>
      </a:lvl2pPr>
      <a:lvl3pPr marL="1143000" indent="-228600" algn="l" rtl="0" eaLnBrk="1" fontAlgn="base" hangingPunct="1">
        <a:spcBef>
          <a:spcPct val="20000"/>
        </a:spcBef>
        <a:spcAft>
          <a:spcPct val="50000"/>
        </a:spcAft>
        <a:buChar char="•"/>
        <a:defRPr sz="2400">
          <a:solidFill>
            <a:schemeClr val="tx1"/>
          </a:solidFill>
          <a:latin typeface="+mn-lt"/>
          <a:ea typeface="Geneva" charset="-128"/>
          <a:cs typeface="Geneva" charset="0"/>
        </a:defRPr>
      </a:lvl3pPr>
      <a:lvl4pPr marL="1600200" indent="-228600" algn="l" rtl="0" eaLnBrk="1" fontAlgn="base" hangingPunct="1">
        <a:spcBef>
          <a:spcPct val="20000"/>
        </a:spcBef>
        <a:spcAft>
          <a:spcPct val="50000"/>
        </a:spcAft>
        <a:buChar char="–"/>
        <a:defRPr sz="2400">
          <a:solidFill>
            <a:schemeClr val="tx1"/>
          </a:solidFill>
          <a:latin typeface="+mn-lt"/>
          <a:ea typeface="Geneva" charset="-128"/>
          <a:cs typeface="Geneva" charset="0"/>
        </a:defRPr>
      </a:lvl4pPr>
      <a:lvl5pPr marL="2057400" indent="-228600" algn="l" rtl="0" eaLnBrk="1" fontAlgn="base" hangingPunct="1">
        <a:spcBef>
          <a:spcPct val="20000"/>
        </a:spcBef>
        <a:spcAft>
          <a:spcPct val="50000"/>
        </a:spcAft>
        <a:buChar char="»"/>
        <a:defRPr sz="2400">
          <a:solidFill>
            <a:schemeClr val="tx1"/>
          </a:solidFill>
          <a:latin typeface="+mn-lt"/>
          <a:ea typeface="Geneva" charset="-128"/>
          <a:cs typeface="Geneva" charset="0"/>
        </a:defRPr>
      </a:lvl5pPr>
      <a:lvl6pPr marL="2514600" indent="-228600" algn="l" rtl="0" eaLnBrk="1" fontAlgn="base" hangingPunct="1">
        <a:spcBef>
          <a:spcPct val="20000"/>
        </a:spcBef>
        <a:spcAft>
          <a:spcPct val="50000"/>
        </a:spcAft>
        <a:buChar char="»"/>
        <a:defRPr sz="2400">
          <a:solidFill>
            <a:schemeClr val="tx1"/>
          </a:solidFill>
          <a:latin typeface="+mn-lt"/>
        </a:defRPr>
      </a:lvl6pPr>
      <a:lvl7pPr marL="2971800" indent="-228600" algn="l" rtl="0" eaLnBrk="1" fontAlgn="base" hangingPunct="1">
        <a:spcBef>
          <a:spcPct val="20000"/>
        </a:spcBef>
        <a:spcAft>
          <a:spcPct val="50000"/>
        </a:spcAft>
        <a:buChar char="»"/>
        <a:defRPr sz="2400">
          <a:solidFill>
            <a:schemeClr val="tx1"/>
          </a:solidFill>
          <a:latin typeface="+mn-lt"/>
        </a:defRPr>
      </a:lvl7pPr>
      <a:lvl8pPr marL="3429000" indent="-228600" algn="l" rtl="0" eaLnBrk="1" fontAlgn="base" hangingPunct="1">
        <a:spcBef>
          <a:spcPct val="20000"/>
        </a:spcBef>
        <a:spcAft>
          <a:spcPct val="50000"/>
        </a:spcAft>
        <a:buChar char="»"/>
        <a:defRPr sz="2400">
          <a:solidFill>
            <a:schemeClr val="tx1"/>
          </a:solidFill>
          <a:latin typeface="+mn-lt"/>
        </a:defRPr>
      </a:lvl8pPr>
      <a:lvl9pPr marL="3886200" indent="-228600" algn="l" rtl="0" eaLnBrk="1" fontAlgn="base" hangingPunct="1">
        <a:spcBef>
          <a:spcPct val="20000"/>
        </a:spcBef>
        <a:spcAft>
          <a:spcPct val="5000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bwMode="auto">
          <a:xfrm>
            <a:off x="431800" y="908050"/>
            <a:ext cx="113284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45720" rIns="91440" bIns="45720" numCol="1" anchor="ctr" anchorCtr="0" compatLnSpc="1">
            <a:prstTxWarp prst="textNoShape">
              <a:avLst/>
            </a:prstTxWarp>
          </a:bodyPr>
          <a:lstStyle/>
          <a:p>
            <a:pPr lvl="0"/>
            <a:r>
              <a:rPr lang="en-US" smtClean="0"/>
              <a:t>Click to edit Master title style</a:t>
            </a:r>
            <a:endParaRPr lang="en-US"/>
          </a:p>
        </p:txBody>
      </p:sp>
      <p:sp>
        <p:nvSpPr>
          <p:cNvPr id="27651" name="Rectangle 3"/>
          <p:cNvSpPr>
            <a:spLocks noGrp="1" noChangeArrowheads="1"/>
          </p:cNvSpPr>
          <p:nvPr>
            <p:ph type="body" idx="1"/>
          </p:nvPr>
        </p:nvSpPr>
        <p:spPr bwMode="auto">
          <a:xfrm>
            <a:off x="431800" y="1700213"/>
            <a:ext cx="113284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5236" name="Rectangle 4"/>
          <p:cNvSpPr>
            <a:spLocks noGrp="1" noChangeArrowheads="1"/>
          </p:cNvSpPr>
          <p:nvPr>
            <p:ph type="dt" sz="half" idx="2"/>
          </p:nvPr>
        </p:nvSpPr>
        <p:spPr bwMode="auto">
          <a:xfrm>
            <a:off x="609600" y="6245225"/>
            <a:ext cx="28448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a:defRPr sz="1400">
                <a:latin typeface="Arial" charset="0"/>
                <a:ea typeface="ＭＳ Ｐゴシック" pitchFamily="16" charset="-128"/>
                <a:cs typeface="ＭＳ Ｐゴシック" pitchFamily="16" charset="-128"/>
              </a:defRPr>
            </a:lvl1pPr>
          </a:lstStyle>
          <a:p>
            <a:pPr>
              <a:defRPr/>
            </a:pPr>
            <a:endParaRPr lang="en-US"/>
          </a:p>
        </p:txBody>
      </p:sp>
      <p:sp>
        <p:nvSpPr>
          <p:cNvPr id="95237" name="Rectangle 5"/>
          <p:cNvSpPr>
            <a:spLocks noGrp="1" noChangeArrowheads="1"/>
          </p:cNvSpPr>
          <p:nvPr>
            <p:ph type="ftr" sz="quarter" idx="3"/>
          </p:nvPr>
        </p:nvSpPr>
        <p:spPr bwMode="auto">
          <a:xfrm>
            <a:off x="4165600" y="6245225"/>
            <a:ext cx="38608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atin typeface="Arial" charset="0"/>
                <a:ea typeface="ＭＳ Ｐゴシック" pitchFamily="16" charset="-128"/>
                <a:cs typeface="ＭＳ Ｐゴシック" pitchFamily="16" charset="-128"/>
              </a:defRPr>
            </a:lvl1pPr>
          </a:lstStyle>
          <a:p>
            <a:pPr>
              <a:defRPr/>
            </a:pPr>
            <a:endParaRPr lang="en-US"/>
          </a:p>
        </p:txBody>
      </p:sp>
    </p:spTree>
    <p:extLst>
      <p:ext uri="{BB962C8B-B14F-4D97-AF65-F5344CB8AC3E}">
        <p14:creationId xmlns:p14="http://schemas.microsoft.com/office/powerpoint/2010/main" val="3260758355"/>
      </p:ext>
    </p:extLst>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 id="2147483834" r:id="rId9"/>
    <p:sldLayoutId id="2147483835" r:id="rId10"/>
    <p:sldLayoutId id="2147483836" r:id="rId11"/>
  </p:sldLayoutIdLst>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xStyles>
    <p:titleStyle>
      <a:lvl1pPr algn="l" rtl="0" eaLnBrk="1" fontAlgn="base" hangingPunct="1">
        <a:spcBef>
          <a:spcPct val="0"/>
        </a:spcBef>
        <a:spcAft>
          <a:spcPct val="0"/>
        </a:spcAft>
        <a:defRPr sz="3500">
          <a:solidFill>
            <a:schemeClr val="tx2"/>
          </a:solidFill>
          <a:latin typeface="+mj-lt"/>
          <a:ea typeface="ＭＳ Ｐゴシック" charset="0"/>
          <a:cs typeface="Geneva" charset="0"/>
        </a:defRPr>
      </a:lvl1pPr>
      <a:lvl2pPr algn="l" rtl="0" eaLnBrk="1" fontAlgn="base" hangingPunct="1">
        <a:spcBef>
          <a:spcPct val="0"/>
        </a:spcBef>
        <a:spcAft>
          <a:spcPct val="0"/>
        </a:spcAft>
        <a:defRPr sz="3500">
          <a:solidFill>
            <a:schemeClr val="tx2"/>
          </a:solidFill>
          <a:latin typeface="Georgia" pitchFamily="16" charset="0"/>
          <a:ea typeface="ＭＳ Ｐゴシック" charset="0"/>
          <a:cs typeface="Geneva" charset="0"/>
        </a:defRPr>
      </a:lvl2pPr>
      <a:lvl3pPr algn="l" rtl="0" eaLnBrk="1" fontAlgn="base" hangingPunct="1">
        <a:spcBef>
          <a:spcPct val="0"/>
        </a:spcBef>
        <a:spcAft>
          <a:spcPct val="0"/>
        </a:spcAft>
        <a:defRPr sz="3500">
          <a:solidFill>
            <a:schemeClr val="tx2"/>
          </a:solidFill>
          <a:latin typeface="Georgia" pitchFamily="16" charset="0"/>
          <a:ea typeface="ＭＳ Ｐゴシック" charset="0"/>
          <a:cs typeface="Geneva" charset="0"/>
        </a:defRPr>
      </a:lvl3pPr>
      <a:lvl4pPr algn="l" rtl="0" eaLnBrk="1" fontAlgn="base" hangingPunct="1">
        <a:spcBef>
          <a:spcPct val="0"/>
        </a:spcBef>
        <a:spcAft>
          <a:spcPct val="0"/>
        </a:spcAft>
        <a:defRPr sz="3500">
          <a:solidFill>
            <a:schemeClr val="tx2"/>
          </a:solidFill>
          <a:latin typeface="Georgia" pitchFamily="16" charset="0"/>
          <a:ea typeface="ＭＳ Ｐゴシック" charset="0"/>
          <a:cs typeface="Geneva" charset="0"/>
        </a:defRPr>
      </a:lvl4pPr>
      <a:lvl5pPr algn="l" rtl="0" eaLnBrk="1" fontAlgn="base" hangingPunct="1">
        <a:spcBef>
          <a:spcPct val="0"/>
        </a:spcBef>
        <a:spcAft>
          <a:spcPct val="0"/>
        </a:spcAft>
        <a:defRPr sz="3500">
          <a:solidFill>
            <a:schemeClr val="tx2"/>
          </a:solidFill>
          <a:latin typeface="Georgia" pitchFamily="16" charset="0"/>
          <a:ea typeface="ＭＳ Ｐゴシック" charset="0"/>
          <a:cs typeface="Geneva" charset="0"/>
        </a:defRPr>
      </a:lvl5pPr>
      <a:lvl6pPr marL="457200" algn="l" rtl="0" eaLnBrk="1" fontAlgn="base" hangingPunct="1">
        <a:spcBef>
          <a:spcPct val="0"/>
        </a:spcBef>
        <a:spcAft>
          <a:spcPct val="0"/>
        </a:spcAft>
        <a:defRPr sz="3500">
          <a:solidFill>
            <a:schemeClr val="tx2"/>
          </a:solidFill>
          <a:latin typeface="Georgia" pitchFamily="16" charset="0"/>
        </a:defRPr>
      </a:lvl6pPr>
      <a:lvl7pPr marL="914400" algn="l" rtl="0" eaLnBrk="1" fontAlgn="base" hangingPunct="1">
        <a:spcBef>
          <a:spcPct val="0"/>
        </a:spcBef>
        <a:spcAft>
          <a:spcPct val="0"/>
        </a:spcAft>
        <a:defRPr sz="3500">
          <a:solidFill>
            <a:schemeClr val="tx2"/>
          </a:solidFill>
          <a:latin typeface="Georgia" pitchFamily="16" charset="0"/>
        </a:defRPr>
      </a:lvl7pPr>
      <a:lvl8pPr marL="1371600" algn="l" rtl="0" eaLnBrk="1" fontAlgn="base" hangingPunct="1">
        <a:spcBef>
          <a:spcPct val="0"/>
        </a:spcBef>
        <a:spcAft>
          <a:spcPct val="0"/>
        </a:spcAft>
        <a:defRPr sz="3500">
          <a:solidFill>
            <a:schemeClr val="tx2"/>
          </a:solidFill>
          <a:latin typeface="Georgia" pitchFamily="16" charset="0"/>
        </a:defRPr>
      </a:lvl8pPr>
      <a:lvl9pPr marL="1828800" algn="l" rtl="0" eaLnBrk="1" fontAlgn="base" hangingPunct="1">
        <a:spcBef>
          <a:spcPct val="0"/>
        </a:spcBef>
        <a:spcAft>
          <a:spcPct val="0"/>
        </a:spcAft>
        <a:defRPr sz="3500">
          <a:solidFill>
            <a:schemeClr val="tx2"/>
          </a:solidFill>
          <a:latin typeface="Georgia" pitchFamily="16" charset="0"/>
        </a:defRPr>
      </a:lvl9pPr>
    </p:titleStyle>
    <p:bodyStyle>
      <a:lvl1pPr marL="342900" indent="-342900" algn="l" rtl="0" eaLnBrk="1" fontAlgn="base" hangingPunct="1">
        <a:spcBef>
          <a:spcPct val="0"/>
        </a:spcBef>
        <a:spcAft>
          <a:spcPct val="70000"/>
        </a:spcAft>
        <a:buChar char="•"/>
        <a:defRPr sz="2400">
          <a:solidFill>
            <a:schemeClr val="tx1"/>
          </a:solidFill>
          <a:latin typeface="+mn-lt"/>
          <a:ea typeface="ＭＳ Ｐゴシック" charset="0"/>
          <a:cs typeface="Geneva" charset="0"/>
        </a:defRPr>
      </a:lvl1pPr>
      <a:lvl2pPr marL="742950" indent="-285750" algn="l" rtl="0" eaLnBrk="1" fontAlgn="base" hangingPunct="1">
        <a:lnSpc>
          <a:spcPct val="90000"/>
        </a:lnSpc>
        <a:spcBef>
          <a:spcPct val="0"/>
        </a:spcBef>
        <a:spcAft>
          <a:spcPct val="50000"/>
        </a:spcAft>
        <a:buChar char="–"/>
        <a:defRPr sz="2400">
          <a:solidFill>
            <a:schemeClr val="tx1"/>
          </a:solidFill>
          <a:latin typeface="+mn-lt"/>
          <a:ea typeface="Geneva" charset="-128"/>
          <a:cs typeface="Geneva" charset="0"/>
        </a:defRPr>
      </a:lvl2pPr>
      <a:lvl3pPr marL="1143000" indent="-228600" algn="l" rtl="0" eaLnBrk="1" fontAlgn="base" hangingPunct="1">
        <a:spcBef>
          <a:spcPct val="20000"/>
        </a:spcBef>
        <a:spcAft>
          <a:spcPct val="50000"/>
        </a:spcAft>
        <a:buChar char="•"/>
        <a:defRPr sz="2400">
          <a:solidFill>
            <a:schemeClr val="tx1"/>
          </a:solidFill>
          <a:latin typeface="+mn-lt"/>
          <a:ea typeface="Geneva" charset="-128"/>
          <a:cs typeface="Geneva" charset="0"/>
        </a:defRPr>
      </a:lvl3pPr>
      <a:lvl4pPr marL="1600200" indent="-228600" algn="l" rtl="0" eaLnBrk="1" fontAlgn="base" hangingPunct="1">
        <a:spcBef>
          <a:spcPct val="20000"/>
        </a:spcBef>
        <a:spcAft>
          <a:spcPct val="50000"/>
        </a:spcAft>
        <a:buChar char="–"/>
        <a:defRPr sz="2400">
          <a:solidFill>
            <a:schemeClr val="tx1"/>
          </a:solidFill>
          <a:latin typeface="+mn-lt"/>
          <a:ea typeface="Geneva" charset="-128"/>
          <a:cs typeface="Geneva" charset="0"/>
        </a:defRPr>
      </a:lvl4pPr>
      <a:lvl5pPr marL="2057400" indent="-228600" algn="l" rtl="0" eaLnBrk="1" fontAlgn="base" hangingPunct="1">
        <a:spcBef>
          <a:spcPct val="20000"/>
        </a:spcBef>
        <a:spcAft>
          <a:spcPct val="50000"/>
        </a:spcAft>
        <a:buChar char="»"/>
        <a:defRPr sz="2400">
          <a:solidFill>
            <a:schemeClr val="tx1"/>
          </a:solidFill>
          <a:latin typeface="+mn-lt"/>
          <a:ea typeface="Geneva" charset="-128"/>
          <a:cs typeface="Geneva" charset="0"/>
        </a:defRPr>
      </a:lvl5pPr>
      <a:lvl6pPr marL="2514600" indent="-228600" algn="l" rtl="0" eaLnBrk="1" fontAlgn="base" hangingPunct="1">
        <a:spcBef>
          <a:spcPct val="20000"/>
        </a:spcBef>
        <a:spcAft>
          <a:spcPct val="50000"/>
        </a:spcAft>
        <a:buChar char="»"/>
        <a:defRPr sz="2400">
          <a:solidFill>
            <a:schemeClr val="tx1"/>
          </a:solidFill>
          <a:latin typeface="+mn-lt"/>
        </a:defRPr>
      </a:lvl6pPr>
      <a:lvl7pPr marL="2971800" indent="-228600" algn="l" rtl="0" eaLnBrk="1" fontAlgn="base" hangingPunct="1">
        <a:spcBef>
          <a:spcPct val="20000"/>
        </a:spcBef>
        <a:spcAft>
          <a:spcPct val="50000"/>
        </a:spcAft>
        <a:buChar char="»"/>
        <a:defRPr sz="2400">
          <a:solidFill>
            <a:schemeClr val="tx1"/>
          </a:solidFill>
          <a:latin typeface="+mn-lt"/>
        </a:defRPr>
      </a:lvl7pPr>
      <a:lvl8pPr marL="3429000" indent="-228600" algn="l" rtl="0" eaLnBrk="1" fontAlgn="base" hangingPunct="1">
        <a:spcBef>
          <a:spcPct val="20000"/>
        </a:spcBef>
        <a:spcAft>
          <a:spcPct val="50000"/>
        </a:spcAft>
        <a:buChar char="»"/>
        <a:defRPr sz="2400">
          <a:solidFill>
            <a:schemeClr val="tx1"/>
          </a:solidFill>
          <a:latin typeface="+mn-lt"/>
        </a:defRPr>
      </a:lvl8pPr>
      <a:lvl9pPr marL="3886200" indent="-228600" algn="l" rtl="0" eaLnBrk="1" fontAlgn="base" hangingPunct="1">
        <a:spcBef>
          <a:spcPct val="20000"/>
        </a:spcBef>
        <a:spcAft>
          <a:spcPct val="5000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31800" y="908050"/>
            <a:ext cx="11328400" cy="649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5123" name="Rectangle 3"/>
          <p:cNvSpPr>
            <a:spLocks noGrp="1" noChangeArrowheads="1"/>
          </p:cNvSpPr>
          <p:nvPr>
            <p:ph type="body" idx="1"/>
          </p:nvPr>
        </p:nvSpPr>
        <p:spPr bwMode="auto">
          <a:xfrm>
            <a:off x="431800" y="1700213"/>
            <a:ext cx="1132840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1126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50">
                <a:latin typeface="Arial" panose="020B0604020202020204" pitchFamily="34" charset="0"/>
              </a:defRPr>
            </a:lvl1pPr>
          </a:lstStyle>
          <a:p>
            <a:fld id="{29DE12C6-45BE-459B-8BCF-1D46189769AB}" type="datetimeFigureOut">
              <a:rPr lang="en-GB" smtClean="0"/>
              <a:t>23/02/2016</a:t>
            </a:fld>
            <a:endParaRPr lang="en-GB"/>
          </a:p>
        </p:txBody>
      </p:sp>
      <p:sp>
        <p:nvSpPr>
          <p:cNvPr id="1126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50">
                <a:latin typeface="Arial" panose="020B0604020202020204" pitchFamily="34" charset="0"/>
              </a:defRPr>
            </a:lvl1pPr>
          </a:lstStyle>
          <a:p>
            <a:endParaRPr lang="en-GB"/>
          </a:p>
        </p:txBody>
      </p:sp>
      <p:sp>
        <p:nvSpPr>
          <p:cNvPr id="11270" name="Rectangle 6"/>
          <p:cNvSpPr>
            <a:spLocks noGrp="1" noChangeArrowheads="1"/>
          </p:cNvSpPr>
          <p:nvPr>
            <p:ph type="sldNum" sz="quarter" idx="4"/>
          </p:nvPr>
        </p:nvSpPr>
        <p:spPr bwMode="auto">
          <a:xfrm>
            <a:off x="8856133" y="63087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0" bIns="45720" numCol="1" anchor="t" anchorCtr="0" compatLnSpc="1">
            <a:prstTxWarp prst="textNoShape">
              <a:avLst/>
            </a:prstTxWarp>
          </a:bodyPr>
          <a:lstStyle>
            <a:lvl1pPr algn="r">
              <a:defRPr sz="1050">
                <a:latin typeface="Georgia" panose="02040502050405020303" pitchFamily="18" charset="0"/>
              </a:defRPr>
            </a:lvl1pPr>
          </a:lstStyle>
          <a:p>
            <a:fld id="{2A27F33F-BA51-4370-A500-4249998C401A}" type="slidenum">
              <a:rPr lang="en-GB" smtClean="0"/>
              <a:t>‹#›</a:t>
            </a:fld>
            <a:endParaRPr lang="en-GB"/>
          </a:p>
        </p:txBody>
      </p:sp>
      <p:pic>
        <p:nvPicPr>
          <p:cNvPr id="5127" name="Picture 12" descr="education"/>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839201" y="288926"/>
            <a:ext cx="2825751"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2412282"/>
      </p:ext>
    </p:extLst>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 id="2147483849" r:id="rId12"/>
  </p:sldLayoutIdLst>
  <p:txStyles>
    <p:titleStyle>
      <a:lvl1pPr algn="l" rtl="0" eaLnBrk="1" fontAlgn="base" hangingPunct="1">
        <a:spcBef>
          <a:spcPct val="0"/>
        </a:spcBef>
        <a:spcAft>
          <a:spcPct val="0"/>
        </a:spcAft>
        <a:defRPr sz="2600">
          <a:solidFill>
            <a:schemeClr val="tx2"/>
          </a:solidFill>
          <a:latin typeface="+mj-lt"/>
          <a:ea typeface="+mj-ea"/>
          <a:cs typeface="+mj-cs"/>
        </a:defRPr>
      </a:lvl1pPr>
      <a:lvl2pPr algn="l" rtl="0" eaLnBrk="1" fontAlgn="base" hangingPunct="1">
        <a:spcBef>
          <a:spcPct val="0"/>
        </a:spcBef>
        <a:spcAft>
          <a:spcPct val="0"/>
        </a:spcAft>
        <a:defRPr sz="2600">
          <a:solidFill>
            <a:schemeClr val="tx2"/>
          </a:solidFill>
          <a:latin typeface="Georgia" pitchFamily="18" charset="0"/>
        </a:defRPr>
      </a:lvl2pPr>
      <a:lvl3pPr algn="l" rtl="0" eaLnBrk="1" fontAlgn="base" hangingPunct="1">
        <a:spcBef>
          <a:spcPct val="0"/>
        </a:spcBef>
        <a:spcAft>
          <a:spcPct val="0"/>
        </a:spcAft>
        <a:defRPr sz="2600">
          <a:solidFill>
            <a:schemeClr val="tx2"/>
          </a:solidFill>
          <a:latin typeface="Georgia" pitchFamily="18" charset="0"/>
        </a:defRPr>
      </a:lvl3pPr>
      <a:lvl4pPr algn="l" rtl="0" eaLnBrk="1" fontAlgn="base" hangingPunct="1">
        <a:spcBef>
          <a:spcPct val="0"/>
        </a:spcBef>
        <a:spcAft>
          <a:spcPct val="0"/>
        </a:spcAft>
        <a:defRPr sz="2600">
          <a:solidFill>
            <a:schemeClr val="tx2"/>
          </a:solidFill>
          <a:latin typeface="Georgia" pitchFamily="18" charset="0"/>
        </a:defRPr>
      </a:lvl4pPr>
      <a:lvl5pPr algn="l" rtl="0" eaLnBrk="1" fontAlgn="base" hangingPunct="1">
        <a:spcBef>
          <a:spcPct val="0"/>
        </a:spcBef>
        <a:spcAft>
          <a:spcPct val="0"/>
        </a:spcAft>
        <a:defRPr sz="2600">
          <a:solidFill>
            <a:schemeClr val="tx2"/>
          </a:solidFill>
          <a:latin typeface="Georgia" pitchFamily="18" charset="0"/>
        </a:defRPr>
      </a:lvl5pPr>
      <a:lvl6pPr marL="342900" algn="l" rtl="0" eaLnBrk="1" fontAlgn="base" hangingPunct="1">
        <a:spcBef>
          <a:spcPct val="0"/>
        </a:spcBef>
        <a:spcAft>
          <a:spcPct val="0"/>
        </a:spcAft>
        <a:defRPr sz="2625">
          <a:solidFill>
            <a:schemeClr val="tx2"/>
          </a:solidFill>
          <a:latin typeface="Georgia" pitchFamily="18" charset="0"/>
        </a:defRPr>
      </a:lvl6pPr>
      <a:lvl7pPr marL="685800" algn="l" rtl="0" eaLnBrk="1" fontAlgn="base" hangingPunct="1">
        <a:spcBef>
          <a:spcPct val="0"/>
        </a:spcBef>
        <a:spcAft>
          <a:spcPct val="0"/>
        </a:spcAft>
        <a:defRPr sz="2625">
          <a:solidFill>
            <a:schemeClr val="tx2"/>
          </a:solidFill>
          <a:latin typeface="Georgia" pitchFamily="18" charset="0"/>
        </a:defRPr>
      </a:lvl7pPr>
      <a:lvl8pPr marL="1028700" algn="l" rtl="0" eaLnBrk="1" fontAlgn="base" hangingPunct="1">
        <a:spcBef>
          <a:spcPct val="0"/>
        </a:spcBef>
        <a:spcAft>
          <a:spcPct val="0"/>
        </a:spcAft>
        <a:defRPr sz="2625">
          <a:solidFill>
            <a:schemeClr val="tx2"/>
          </a:solidFill>
          <a:latin typeface="Georgia" pitchFamily="18" charset="0"/>
        </a:defRPr>
      </a:lvl8pPr>
      <a:lvl9pPr marL="1371600" algn="l" rtl="0" eaLnBrk="1" fontAlgn="base" hangingPunct="1">
        <a:spcBef>
          <a:spcPct val="0"/>
        </a:spcBef>
        <a:spcAft>
          <a:spcPct val="0"/>
        </a:spcAft>
        <a:defRPr sz="2625">
          <a:solidFill>
            <a:schemeClr val="tx2"/>
          </a:solidFill>
          <a:latin typeface="Georgia" pitchFamily="18" charset="0"/>
        </a:defRPr>
      </a:lvl9pPr>
    </p:titleStyle>
    <p:bodyStyle>
      <a:lvl1pPr marL="257175" indent="-257175" algn="l" rtl="0" eaLnBrk="1" fontAlgn="base" hangingPunct="1">
        <a:spcBef>
          <a:spcPct val="0"/>
        </a:spcBef>
        <a:spcAft>
          <a:spcPct val="70000"/>
        </a:spcAft>
        <a:buChar char="•"/>
        <a:defRPr>
          <a:solidFill>
            <a:schemeClr val="tx1"/>
          </a:solidFill>
          <a:latin typeface="+mn-lt"/>
          <a:ea typeface="+mn-ea"/>
          <a:cs typeface="+mn-cs"/>
        </a:defRPr>
      </a:lvl1pPr>
      <a:lvl2pPr marL="557213" indent="-214313" algn="l" rtl="0" eaLnBrk="1" fontAlgn="base" hangingPunct="1">
        <a:lnSpc>
          <a:spcPct val="90000"/>
        </a:lnSpc>
        <a:spcBef>
          <a:spcPct val="0"/>
        </a:spcBef>
        <a:spcAft>
          <a:spcPct val="50000"/>
        </a:spcAft>
        <a:buChar char="–"/>
        <a:defRPr>
          <a:solidFill>
            <a:schemeClr val="tx1"/>
          </a:solidFill>
          <a:latin typeface="+mn-lt"/>
        </a:defRPr>
      </a:lvl2pPr>
      <a:lvl3pPr marL="857250" indent="-171450" algn="l" rtl="0" eaLnBrk="1" fontAlgn="base" hangingPunct="1">
        <a:spcBef>
          <a:spcPct val="20000"/>
        </a:spcBef>
        <a:spcAft>
          <a:spcPct val="50000"/>
        </a:spcAft>
        <a:buChar char="•"/>
        <a:defRPr>
          <a:solidFill>
            <a:schemeClr val="tx1"/>
          </a:solidFill>
          <a:latin typeface="+mn-lt"/>
        </a:defRPr>
      </a:lvl3pPr>
      <a:lvl4pPr marL="1200150" indent="-171450" algn="l" rtl="0" eaLnBrk="1" fontAlgn="base" hangingPunct="1">
        <a:spcBef>
          <a:spcPct val="20000"/>
        </a:spcBef>
        <a:spcAft>
          <a:spcPct val="50000"/>
        </a:spcAft>
        <a:buChar char="–"/>
        <a:defRPr>
          <a:solidFill>
            <a:schemeClr val="tx1"/>
          </a:solidFill>
          <a:latin typeface="+mn-lt"/>
        </a:defRPr>
      </a:lvl4pPr>
      <a:lvl5pPr marL="1543050" indent="-171450" algn="l" rtl="0" eaLnBrk="1" fontAlgn="base" hangingPunct="1">
        <a:spcBef>
          <a:spcPct val="20000"/>
        </a:spcBef>
        <a:spcAft>
          <a:spcPct val="50000"/>
        </a:spcAft>
        <a:buChar char="»"/>
        <a:defRPr>
          <a:solidFill>
            <a:schemeClr val="tx1"/>
          </a:solidFill>
          <a:latin typeface="+mn-lt"/>
        </a:defRPr>
      </a:lvl5pPr>
      <a:lvl6pPr marL="1885950" indent="-171450" algn="l" rtl="0" eaLnBrk="1" fontAlgn="base" hangingPunct="1">
        <a:spcBef>
          <a:spcPct val="20000"/>
        </a:spcBef>
        <a:spcAft>
          <a:spcPct val="50000"/>
        </a:spcAft>
        <a:buChar char="»"/>
        <a:defRPr sz="1800">
          <a:solidFill>
            <a:schemeClr val="tx1"/>
          </a:solidFill>
          <a:latin typeface="+mn-lt"/>
        </a:defRPr>
      </a:lvl6pPr>
      <a:lvl7pPr marL="2228850" indent="-171450" algn="l" rtl="0" eaLnBrk="1" fontAlgn="base" hangingPunct="1">
        <a:spcBef>
          <a:spcPct val="20000"/>
        </a:spcBef>
        <a:spcAft>
          <a:spcPct val="50000"/>
        </a:spcAft>
        <a:buChar char="»"/>
        <a:defRPr sz="1800">
          <a:solidFill>
            <a:schemeClr val="tx1"/>
          </a:solidFill>
          <a:latin typeface="+mn-lt"/>
        </a:defRPr>
      </a:lvl7pPr>
      <a:lvl8pPr marL="2571750" indent="-171450" algn="l" rtl="0" eaLnBrk="1" fontAlgn="base" hangingPunct="1">
        <a:spcBef>
          <a:spcPct val="20000"/>
        </a:spcBef>
        <a:spcAft>
          <a:spcPct val="50000"/>
        </a:spcAft>
        <a:buChar char="»"/>
        <a:defRPr sz="1800">
          <a:solidFill>
            <a:schemeClr val="tx1"/>
          </a:solidFill>
          <a:latin typeface="+mn-lt"/>
        </a:defRPr>
      </a:lvl8pPr>
      <a:lvl9pPr marL="2914650" indent="-171450" algn="l" rtl="0" eaLnBrk="1" fontAlgn="base" hangingPunct="1">
        <a:spcBef>
          <a:spcPct val="20000"/>
        </a:spcBef>
        <a:spcAft>
          <a:spcPct val="50000"/>
        </a:spcAft>
        <a:buChar char="»"/>
        <a:defRPr sz="18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s>
            <a:gs pos="100000">
              <a:srgbClr val="007C92"/>
            </a:gs>
          </a:gsLst>
          <a:lin ang="5400000" scaled="1"/>
        </a:gradFill>
        <a:effectLst/>
      </p:bgPr>
    </p:bg>
    <p:spTree>
      <p:nvGrpSpPr>
        <p:cNvPr id="1" name=""/>
        <p:cNvGrpSpPr/>
        <p:nvPr/>
      </p:nvGrpSpPr>
      <p:grpSpPr>
        <a:xfrm>
          <a:off x="0" y="0"/>
          <a:ext cx="0" cy="0"/>
          <a:chOff x="0" y="0"/>
          <a:chExt cx="0" cy="0"/>
        </a:xfrm>
      </p:grpSpPr>
      <p:sp>
        <p:nvSpPr>
          <p:cNvPr id="1026" name="Rectangle 4"/>
          <p:cNvSpPr>
            <a:spLocks noGrp="1" noChangeArrowheads="1"/>
          </p:cNvSpPr>
          <p:nvPr>
            <p:ph type="title"/>
          </p:nvPr>
        </p:nvSpPr>
        <p:spPr bwMode="auto">
          <a:xfrm>
            <a:off x="478367" y="0"/>
            <a:ext cx="11235267" cy="1341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smtClean="0"/>
              <a:t>Click to edit Master title style</a:t>
            </a:r>
            <a:endParaRPr lang="en-GB" altLang="en-US" smtClean="0"/>
          </a:p>
        </p:txBody>
      </p:sp>
      <p:sp>
        <p:nvSpPr>
          <p:cNvPr id="1027" name="Rectangle 5"/>
          <p:cNvSpPr>
            <a:spLocks noGrp="1" noChangeArrowheads="1"/>
          </p:cNvSpPr>
          <p:nvPr>
            <p:ph type="body" idx="1"/>
          </p:nvPr>
        </p:nvSpPr>
        <p:spPr bwMode="auto">
          <a:xfrm>
            <a:off x="478367" y="1700213"/>
            <a:ext cx="11235267" cy="4502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102" name="Rectangle 6"/>
          <p:cNvSpPr>
            <a:spLocks noGrp="1" noChangeArrowheads="1"/>
          </p:cNvSpPr>
          <p:nvPr>
            <p:ph type="dt" sz="half" idx="2"/>
          </p:nvPr>
        </p:nvSpPr>
        <p:spPr bwMode="auto">
          <a:xfrm>
            <a:off x="478367" y="6308726"/>
            <a:ext cx="2540000" cy="180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b" anchorCtr="0" compatLnSpc="1">
            <a:prstTxWarp prst="textNoShape">
              <a:avLst/>
            </a:prstTxWarp>
          </a:bodyPr>
          <a:lstStyle>
            <a:lvl1pPr algn="l">
              <a:defRPr sz="1400">
                <a:solidFill>
                  <a:schemeClr val="tx1"/>
                </a:solidFill>
                <a:latin typeface="Lucida Sans" panose="020B0602030504020204" pitchFamily="34" charset="0"/>
                <a:ea typeface="ＭＳ Ｐゴシック" panose="020B0600070205080204" pitchFamily="34" charset="-128"/>
                <a:cs typeface="Arial" panose="020B0604020202020204" pitchFamily="34" charset="0"/>
              </a:defRPr>
            </a:lvl1pPr>
          </a:lstStyle>
          <a:p>
            <a:pPr>
              <a:defRPr/>
            </a:pPr>
            <a:endParaRPr lang="en-US"/>
          </a:p>
        </p:txBody>
      </p:sp>
      <p:sp>
        <p:nvSpPr>
          <p:cNvPr id="4103" name="Rectangle 7"/>
          <p:cNvSpPr>
            <a:spLocks noGrp="1" noChangeArrowheads="1"/>
          </p:cNvSpPr>
          <p:nvPr>
            <p:ph type="ftr" sz="quarter" idx="3"/>
          </p:nvPr>
        </p:nvSpPr>
        <p:spPr bwMode="auto">
          <a:xfrm>
            <a:off x="3024717" y="6308726"/>
            <a:ext cx="6144683" cy="180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b" anchorCtr="0" compatLnSpc="1">
            <a:prstTxWarp prst="textNoShape">
              <a:avLst/>
            </a:prstTxWarp>
          </a:bodyPr>
          <a:lstStyle>
            <a:lvl1pPr algn="ctr">
              <a:defRPr sz="1400">
                <a:solidFill>
                  <a:schemeClr val="tx1"/>
                </a:solidFill>
                <a:latin typeface="Lucida Sans" panose="020B0602030504020204" pitchFamily="34" charset="0"/>
                <a:ea typeface="ＭＳ Ｐゴシック" panose="020B0600070205080204" pitchFamily="34" charset="-128"/>
                <a:cs typeface="Arial" panose="020B0604020202020204" pitchFamily="34" charset="0"/>
              </a:defRPr>
            </a:lvl1pPr>
          </a:lstStyle>
          <a:p>
            <a:pPr>
              <a:defRPr/>
            </a:pPr>
            <a:r>
              <a:rPr lang="en-GB"/>
              <a:t>Daniel Muijs University of Southampton </a:t>
            </a:r>
            <a:endParaRPr lang="en-US"/>
          </a:p>
        </p:txBody>
      </p:sp>
      <p:sp>
        <p:nvSpPr>
          <p:cNvPr id="4104" name="Rectangle 8"/>
          <p:cNvSpPr>
            <a:spLocks noGrp="1" noChangeArrowheads="1"/>
          </p:cNvSpPr>
          <p:nvPr>
            <p:ph type="sldNum" sz="quarter" idx="4"/>
          </p:nvPr>
        </p:nvSpPr>
        <p:spPr bwMode="auto">
          <a:xfrm>
            <a:off x="9169401" y="6308726"/>
            <a:ext cx="2544233" cy="180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b" anchorCtr="0" compatLnSpc="1">
            <a:prstTxWarp prst="textNoShape">
              <a:avLst/>
            </a:prstTxWarp>
          </a:bodyPr>
          <a:lstStyle>
            <a:lvl1pPr algn="r">
              <a:defRPr sz="1400">
                <a:solidFill>
                  <a:schemeClr val="tx1"/>
                </a:solidFill>
                <a:latin typeface="Lucida Sans" panose="020B0602030504020204" pitchFamily="34" charset="0"/>
                <a:ea typeface="ＭＳ Ｐゴシック" panose="020B0600070205080204" pitchFamily="34" charset="-128"/>
                <a:cs typeface="Arial" panose="020B0604020202020204" pitchFamily="34" charset="0"/>
              </a:defRPr>
            </a:lvl1pPr>
          </a:lstStyle>
          <a:p>
            <a:pPr>
              <a:defRPr/>
            </a:pPr>
            <a:fld id="{86D7C911-59FC-46C2-B54C-51D8CFC64297}" type="slidenum">
              <a:rPr lang="en-GB"/>
              <a:pPr>
                <a:defRPr/>
              </a:pPr>
              <a:t>‹#›</a:t>
            </a:fld>
            <a:endParaRPr lang="en-GB"/>
          </a:p>
        </p:txBody>
      </p:sp>
    </p:spTree>
    <p:extLst>
      <p:ext uri="{BB962C8B-B14F-4D97-AF65-F5344CB8AC3E}">
        <p14:creationId xmlns:p14="http://schemas.microsoft.com/office/powerpoint/2010/main" val="3588150563"/>
      </p:ext>
    </p:extLst>
  </p:cSld>
  <p:clrMap bg1="dk2" tx1="lt1" bg2="dk1" tx2="lt2" accent1="accent1" accent2="accent2" accent3="accent3" accent4="accent4" accent5="accent5" accent6="accent6" hlink="hlink" folHlink="folHlink"/>
  <p:sldLayoutIdLst>
    <p:sldLayoutId id="2147483851" r:id="rId1"/>
    <p:sldLayoutId id="2147483852" r:id="rId2"/>
    <p:sldLayoutId id="2147483853" r:id="rId3"/>
    <p:sldLayoutId id="2147483854" r:id="rId4"/>
    <p:sldLayoutId id="2147483855" r:id="rId5"/>
    <p:sldLayoutId id="2147483856" r:id="rId6"/>
    <p:sldLayoutId id="2147483857" r:id="rId7"/>
    <p:sldLayoutId id="2147483858" r:id="rId8"/>
    <p:sldLayoutId id="2147483859" r:id="rId9"/>
    <p:sldLayoutId id="2147483860" r:id="rId10"/>
    <p:sldLayoutId id="2147483861" r:id="rId11"/>
    <p:sldLayoutId id="2147483862" r:id="rId12"/>
  </p:sldLayoutIdLst>
  <p:timing>
    <p:tnLst>
      <p:par>
        <p:cTn id="1" dur="indefinite" restart="never" nodeType="tmRoot"/>
      </p:par>
    </p:tnLst>
  </p:timing>
  <p:hf sldNum="0" hdr="0" ftr="0" dt="0"/>
  <p:txStyles>
    <p:titleStyle>
      <a:lvl1pPr algn="l" rtl="0" eaLnBrk="1" fontAlgn="base" hangingPunct="1">
        <a:spcBef>
          <a:spcPct val="0"/>
        </a:spcBef>
        <a:spcAft>
          <a:spcPct val="0"/>
        </a:spcAft>
        <a:defRPr sz="3600" b="1">
          <a:solidFill>
            <a:schemeClr val="tx2"/>
          </a:solidFill>
          <a:latin typeface="+mj-lt"/>
          <a:ea typeface="MS PGothic" pitchFamily="34" charset="-128"/>
          <a:cs typeface="+mj-cs"/>
        </a:defRPr>
      </a:lvl1pPr>
      <a:lvl2pPr algn="l" rtl="0" eaLnBrk="1" fontAlgn="base" hangingPunct="1">
        <a:spcBef>
          <a:spcPct val="0"/>
        </a:spcBef>
        <a:spcAft>
          <a:spcPct val="0"/>
        </a:spcAft>
        <a:defRPr sz="3600" b="1">
          <a:solidFill>
            <a:schemeClr val="tx2"/>
          </a:solidFill>
          <a:latin typeface="Lucida Sans" pitchFamily="34" charset="0"/>
          <a:ea typeface="MS PGothic" pitchFamily="34" charset="-128"/>
        </a:defRPr>
      </a:lvl2pPr>
      <a:lvl3pPr algn="l" rtl="0" eaLnBrk="1" fontAlgn="base" hangingPunct="1">
        <a:spcBef>
          <a:spcPct val="0"/>
        </a:spcBef>
        <a:spcAft>
          <a:spcPct val="0"/>
        </a:spcAft>
        <a:defRPr sz="3600" b="1">
          <a:solidFill>
            <a:schemeClr val="tx2"/>
          </a:solidFill>
          <a:latin typeface="Lucida Sans" pitchFamily="34" charset="0"/>
          <a:ea typeface="MS PGothic" pitchFamily="34" charset="-128"/>
        </a:defRPr>
      </a:lvl3pPr>
      <a:lvl4pPr algn="l" rtl="0" eaLnBrk="1" fontAlgn="base" hangingPunct="1">
        <a:spcBef>
          <a:spcPct val="0"/>
        </a:spcBef>
        <a:spcAft>
          <a:spcPct val="0"/>
        </a:spcAft>
        <a:defRPr sz="3600" b="1">
          <a:solidFill>
            <a:schemeClr val="tx2"/>
          </a:solidFill>
          <a:latin typeface="Lucida Sans" pitchFamily="34" charset="0"/>
          <a:ea typeface="MS PGothic" pitchFamily="34" charset="-128"/>
        </a:defRPr>
      </a:lvl4pPr>
      <a:lvl5pPr algn="l" rtl="0" eaLnBrk="1" fontAlgn="base" hangingPunct="1">
        <a:spcBef>
          <a:spcPct val="0"/>
        </a:spcBef>
        <a:spcAft>
          <a:spcPct val="0"/>
        </a:spcAft>
        <a:defRPr sz="3600" b="1">
          <a:solidFill>
            <a:schemeClr val="tx2"/>
          </a:solidFill>
          <a:latin typeface="Lucida Sans" pitchFamily="34" charset="0"/>
          <a:ea typeface="MS PGothic" pitchFamily="34" charset="-128"/>
        </a:defRPr>
      </a:lvl5pPr>
      <a:lvl6pPr marL="457200" algn="l" rtl="0" eaLnBrk="1" fontAlgn="base" hangingPunct="1">
        <a:spcBef>
          <a:spcPct val="0"/>
        </a:spcBef>
        <a:spcAft>
          <a:spcPct val="0"/>
        </a:spcAft>
        <a:defRPr sz="3600" b="1">
          <a:solidFill>
            <a:schemeClr val="tx2"/>
          </a:solidFill>
          <a:latin typeface="Lucida Sans" pitchFamily="34" charset="0"/>
          <a:ea typeface="ＭＳ Ｐゴシック" pitchFamily="16" charset="-128"/>
        </a:defRPr>
      </a:lvl6pPr>
      <a:lvl7pPr marL="914400" algn="l" rtl="0" eaLnBrk="1" fontAlgn="base" hangingPunct="1">
        <a:spcBef>
          <a:spcPct val="0"/>
        </a:spcBef>
        <a:spcAft>
          <a:spcPct val="0"/>
        </a:spcAft>
        <a:defRPr sz="3600" b="1">
          <a:solidFill>
            <a:schemeClr val="tx2"/>
          </a:solidFill>
          <a:latin typeface="Lucida Sans" pitchFamily="34" charset="0"/>
          <a:ea typeface="ＭＳ Ｐゴシック" pitchFamily="16" charset="-128"/>
        </a:defRPr>
      </a:lvl7pPr>
      <a:lvl8pPr marL="1371600" algn="l" rtl="0" eaLnBrk="1" fontAlgn="base" hangingPunct="1">
        <a:spcBef>
          <a:spcPct val="0"/>
        </a:spcBef>
        <a:spcAft>
          <a:spcPct val="0"/>
        </a:spcAft>
        <a:defRPr sz="3600" b="1">
          <a:solidFill>
            <a:schemeClr val="tx2"/>
          </a:solidFill>
          <a:latin typeface="Lucida Sans" pitchFamily="34" charset="0"/>
          <a:ea typeface="ＭＳ Ｐゴシック" pitchFamily="16" charset="-128"/>
        </a:defRPr>
      </a:lvl8pPr>
      <a:lvl9pPr marL="1828800" algn="l" rtl="0" eaLnBrk="1" fontAlgn="base" hangingPunct="1">
        <a:spcBef>
          <a:spcPct val="0"/>
        </a:spcBef>
        <a:spcAft>
          <a:spcPct val="0"/>
        </a:spcAft>
        <a:defRPr sz="3600" b="1">
          <a:solidFill>
            <a:schemeClr val="tx2"/>
          </a:solidFill>
          <a:latin typeface="Lucida Sans" pitchFamily="34" charset="0"/>
          <a:ea typeface="ＭＳ Ｐゴシック" pitchFamily="16" charset="-128"/>
        </a:defRPr>
      </a:lvl9pPr>
    </p:titleStyle>
    <p:bodyStyle>
      <a:lvl1pPr marL="271463" indent="-271463" algn="l" rtl="0" eaLnBrk="1" fontAlgn="base" hangingPunct="1">
        <a:spcBef>
          <a:spcPct val="70000"/>
        </a:spcBef>
        <a:spcAft>
          <a:spcPct val="0"/>
        </a:spcAft>
        <a:buClr>
          <a:schemeClr val="tx2"/>
        </a:buClr>
        <a:buFont typeface="Wingdings" panose="05000000000000000000" pitchFamily="2" charset="2"/>
        <a:buChar char="§"/>
        <a:defRPr sz="3000">
          <a:solidFill>
            <a:schemeClr val="tx1"/>
          </a:solidFill>
          <a:latin typeface="+mn-lt"/>
          <a:ea typeface="MS PGothic" pitchFamily="34" charset="-128"/>
          <a:cs typeface="+mn-cs"/>
        </a:defRPr>
      </a:lvl1pPr>
      <a:lvl2pPr marL="809625" indent="-358775" algn="l" rtl="0" eaLnBrk="1" fontAlgn="base" hangingPunct="1">
        <a:lnSpc>
          <a:spcPct val="90000"/>
        </a:lnSpc>
        <a:spcBef>
          <a:spcPct val="30000"/>
        </a:spcBef>
        <a:spcAft>
          <a:spcPct val="0"/>
        </a:spcAft>
        <a:buClr>
          <a:schemeClr val="tx2"/>
        </a:buClr>
        <a:buFont typeface="Arial" panose="020B0604020202020204" pitchFamily="34" charset="0"/>
        <a:buChar char="–"/>
        <a:defRPr sz="2800">
          <a:solidFill>
            <a:schemeClr val="tx1"/>
          </a:solidFill>
          <a:latin typeface="+mn-lt"/>
          <a:ea typeface="MS PGothic" pitchFamily="34" charset="-128"/>
        </a:defRPr>
      </a:lvl2pPr>
      <a:lvl3pPr marL="1257300" indent="-268288" algn="l" rtl="0" eaLnBrk="1" fontAlgn="base" hangingPunct="1">
        <a:lnSpc>
          <a:spcPct val="90000"/>
        </a:lnSpc>
        <a:spcBef>
          <a:spcPct val="30000"/>
        </a:spcBef>
        <a:spcAft>
          <a:spcPct val="0"/>
        </a:spcAft>
        <a:buClr>
          <a:schemeClr val="tx2"/>
        </a:buClr>
        <a:buFont typeface="Symbol" panose="05050102010706020507" pitchFamily="18" charset="2"/>
        <a:buChar char="·"/>
        <a:defRPr sz="2400">
          <a:solidFill>
            <a:schemeClr val="tx1"/>
          </a:solidFill>
          <a:latin typeface="+mn-lt"/>
          <a:ea typeface="MS PGothic" pitchFamily="34" charset="-128"/>
        </a:defRPr>
      </a:lvl3pPr>
      <a:lvl4pPr marL="1704975" indent="-268288" algn="l" rtl="0" eaLnBrk="1" fontAlgn="base" hangingPunct="1">
        <a:lnSpc>
          <a:spcPct val="90000"/>
        </a:lnSpc>
        <a:spcBef>
          <a:spcPct val="30000"/>
        </a:spcBef>
        <a:spcAft>
          <a:spcPct val="0"/>
        </a:spcAft>
        <a:buClr>
          <a:schemeClr val="tx2"/>
        </a:buClr>
        <a:buFont typeface="Arial" panose="020B0604020202020204" pitchFamily="34" charset="0"/>
        <a:buChar char="–"/>
        <a:defRPr sz="2000">
          <a:solidFill>
            <a:schemeClr val="tx1"/>
          </a:solidFill>
          <a:latin typeface="+mn-lt"/>
          <a:ea typeface="MS PGothic" pitchFamily="34" charset="-128"/>
        </a:defRPr>
      </a:lvl4pPr>
      <a:lvl5pPr marL="2152650" indent="-268288" algn="l" rtl="0" eaLnBrk="1" fontAlgn="base" hangingPunct="1">
        <a:lnSpc>
          <a:spcPct val="90000"/>
        </a:lnSpc>
        <a:spcBef>
          <a:spcPct val="30000"/>
        </a:spcBef>
        <a:spcAft>
          <a:spcPct val="0"/>
        </a:spcAft>
        <a:buClr>
          <a:schemeClr val="tx2"/>
        </a:buClr>
        <a:buFont typeface="Arial" panose="020B0604020202020204" pitchFamily="34" charset="0"/>
        <a:buChar char="»"/>
        <a:defRPr sz="2000">
          <a:solidFill>
            <a:schemeClr val="tx1"/>
          </a:solidFill>
          <a:latin typeface="+mn-lt"/>
          <a:ea typeface="MS PGothic" pitchFamily="34" charset="-128"/>
        </a:defRPr>
      </a:lvl5pPr>
      <a:lvl6pPr marL="2609850" indent="-268288" algn="l" rtl="0" eaLnBrk="1" fontAlgn="base" hangingPunct="1">
        <a:lnSpc>
          <a:spcPct val="90000"/>
        </a:lnSpc>
        <a:spcBef>
          <a:spcPct val="30000"/>
        </a:spcBef>
        <a:spcAft>
          <a:spcPct val="0"/>
        </a:spcAft>
        <a:buClr>
          <a:schemeClr val="tx2"/>
        </a:buClr>
        <a:buFont typeface="Arial" charset="0"/>
        <a:buChar char="»"/>
        <a:defRPr sz="2000">
          <a:solidFill>
            <a:schemeClr val="tx1"/>
          </a:solidFill>
          <a:latin typeface="+mn-lt"/>
          <a:ea typeface="+mn-ea"/>
        </a:defRPr>
      </a:lvl6pPr>
      <a:lvl7pPr marL="3067050" indent="-268288" algn="l" rtl="0" eaLnBrk="1" fontAlgn="base" hangingPunct="1">
        <a:lnSpc>
          <a:spcPct val="90000"/>
        </a:lnSpc>
        <a:spcBef>
          <a:spcPct val="30000"/>
        </a:spcBef>
        <a:spcAft>
          <a:spcPct val="0"/>
        </a:spcAft>
        <a:buClr>
          <a:schemeClr val="tx2"/>
        </a:buClr>
        <a:buFont typeface="Arial" charset="0"/>
        <a:buChar char="»"/>
        <a:defRPr sz="2000">
          <a:solidFill>
            <a:schemeClr val="tx1"/>
          </a:solidFill>
          <a:latin typeface="+mn-lt"/>
          <a:ea typeface="+mn-ea"/>
        </a:defRPr>
      </a:lvl7pPr>
      <a:lvl8pPr marL="3524250" indent="-268288" algn="l" rtl="0" eaLnBrk="1" fontAlgn="base" hangingPunct="1">
        <a:lnSpc>
          <a:spcPct val="90000"/>
        </a:lnSpc>
        <a:spcBef>
          <a:spcPct val="30000"/>
        </a:spcBef>
        <a:spcAft>
          <a:spcPct val="0"/>
        </a:spcAft>
        <a:buClr>
          <a:schemeClr val="tx2"/>
        </a:buClr>
        <a:buFont typeface="Arial" charset="0"/>
        <a:buChar char="»"/>
        <a:defRPr sz="2000">
          <a:solidFill>
            <a:schemeClr val="tx1"/>
          </a:solidFill>
          <a:latin typeface="+mn-lt"/>
          <a:ea typeface="+mn-ea"/>
        </a:defRPr>
      </a:lvl8pPr>
      <a:lvl9pPr marL="3981450" indent="-268288" algn="l" rtl="0" eaLnBrk="1" fontAlgn="base" hangingPunct="1">
        <a:lnSpc>
          <a:spcPct val="90000"/>
        </a:lnSpc>
        <a:spcBef>
          <a:spcPct val="30000"/>
        </a:spcBef>
        <a:spcAft>
          <a:spcPct val="0"/>
        </a:spcAft>
        <a:buClr>
          <a:schemeClr val="tx2"/>
        </a:buClr>
        <a:buFont typeface="Arial" charset="0"/>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3"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900">
                <a:solidFill>
                  <a:schemeClr val="tx1">
                    <a:tint val="75000"/>
                  </a:schemeClr>
                </a:solidFill>
                <a:latin typeface="Lucida Sans" panose="020B0602040502020204" pitchFamily="34" charset="0"/>
              </a:defRPr>
            </a:lvl1pPr>
          </a:lstStyle>
          <a:p>
            <a:pPr>
              <a:defRPr/>
            </a:pPr>
            <a:endParaRPr 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900">
                <a:solidFill>
                  <a:schemeClr val="tx1">
                    <a:tint val="75000"/>
                  </a:schemeClr>
                </a:solidFill>
                <a:latin typeface="Lucida Sans" panose="020B0602040502020204" pitchFamily="34" charset="0"/>
              </a:defRPr>
            </a:lvl1pPr>
          </a:lstStyle>
          <a:p>
            <a:pPr>
              <a:defRPr/>
            </a:pPr>
            <a:r>
              <a:rPr lang="en-GB"/>
              <a:t>Daniel Muijs University of Southampton </a:t>
            </a:r>
            <a:endParaRPr 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900">
                <a:solidFill>
                  <a:schemeClr val="tx1">
                    <a:tint val="75000"/>
                  </a:schemeClr>
                </a:solidFill>
                <a:latin typeface="Lucida Sans" panose="020B0602040502020204" pitchFamily="34" charset="0"/>
              </a:defRPr>
            </a:lvl1pPr>
          </a:lstStyle>
          <a:p>
            <a:pPr>
              <a:defRPr/>
            </a:pPr>
            <a:fld id="{86F4EE90-CAC2-4150-9840-40105C464D1C}" type="slidenum">
              <a:rPr lang="en-GB"/>
              <a:pPr>
                <a:defRPr/>
              </a:pPr>
              <a:t>‹#›</a:t>
            </a:fld>
            <a:endParaRPr lang="en-GB"/>
          </a:p>
        </p:txBody>
      </p:sp>
    </p:spTree>
    <p:extLst>
      <p:ext uri="{BB962C8B-B14F-4D97-AF65-F5344CB8AC3E}">
        <p14:creationId xmlns:p14="http://schemas.microsoft.com/office/powerpoint/2010/main" val="2962029670"/>
      </p:ext>
    </p:extLst>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 id="2147483874" r:id="rId11"/>
    <p:sldLayoutId id="2147483875" r:id="rId12"/>
  </p:sldLayoutIdLst>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ppt_y"/>
                                          </p:val>
                                        </p:tav>
                                        <p:tav tm="100000">
                                          <p:val>
                                            <p:strVal val="#ppt_y"/>
                                          </p:val>
                                        </p:tav>
                                      </p:tavLst>
                                    </p:anim>
                                  </p:childTnLst>
                                </p:cTn>
                              </p:par>
                              <p:par>
                                <p:cTn id="14" presetID="2" presetClass="entr" presetSubtype="2" fill="hold" grpId="0"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7" dur="500" fill="hold"/>
                                        <p:tgtEl>
                                          <p:spTgt spid="3">
                                            <p:txEl>
                                              <p:pRg st="1" end="1"/>
                                            </p:txEl>
                                          </p:spTgt>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additive="base">
                                        <p:cTn id="24"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3">
                                            <p:txEl>
                                              <p:pRg st="3" end="3"/>
                                            </p:txEl>
                                          </p:spTgt>
                                        </p:tgtEl>
                                        <p:attrNameLst>
                                          <p:attrName>ppt_y</p:attrName>
                                        </p:attrNameLst>
                                      </p:cBhvr>
                                      <p:tavLst>
                                        <p:tav tm="0">
                                          <p:val>
                                            <p:strVal val="#ppt_y"/>
                                          </p:val>
                                        </p:tav>
                                        <p:tav tm="100000">
                                          <p:val>
                                            <p:strVal val="#ppt_y"/>
                                          </p:val>
                                        </p:tav>
                                      </p:tavLst>
                                    </p:anim>
                                  </p:childTnLst>
                                </p:cTn>
                              </p:par>
                              <p:par>
                                <p:cTn id="26" presetID="2" presetClass="entr" presetSubtype="2" fill="hold" grpId="0" nodeType="with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additive="base">
                                        <p:cTn id="28"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9"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build="p" autoUpdateAnimBg="0" advAuto="0">
        <p:tmplLst>
          <p:tmpl lvl="1">
            <p:tnLst>
              <p:par>
                <p:cTn presetID="2" presetClass="entr" presetSubtype="2" fill="hold" nodeType="after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2">
            <p:tnLst>
              <p:par>
                <p:cTn presetID="2" presetClass="entr" presetSubtype="2"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3">
            <p:tnLst>
              <p:par>
                <p:cTn presetID="2" presetClass="entr" presetSubtype="2"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4">
            <p:tnLst>
              <p:par>
                <p:cTn presetID="2" presetClass="entr" presetSubtype="2"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5">
            <p:tnLst>
              <p:par>
                <p:cTn presetID="2" presetClass="entr" presetSubtype="2"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Lst>
  </p:timing>
  <p:hf sldNum="0" hdr="0" ftr="0" dt="0"/>
  <p:txStyles>
    <p:titleStyle>
      <a:lvl1pPr algn="l" defTabSz="685800" rtl="0" eaLnBrk="1" fontAlgn="base" hangingPunct="1">
        <a:lnSpc>
          <a:spcPct val="90000"/>
        </a:lnSpc>
        <a:spcBef>
          <a:spcPct val="0"/>
        </a:spcBef>
        <a:spcAft>
          <a:spcPct val="0"/>
        </a:spcAft>
        <a:defRPr sz="3300" kern="1200">
          <a:solidFill>
            <a:schemeClr val="tx1"/>
          </a:solidFill>
          <a:latin typeface="+mj-lt"/>
          <a:ea typeface="+mj-ea"/>
          <a:cs typeface="+mj-cs"/>
        </a:defRPr>
      </a:lvl1pPr>
      <a:lvl2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1" fontAlgn="base" hangingPunct="1">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1" fontAlgn="base" hangingPunct="1">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s>
            <a:gs pos="100000">
              <a:srgbClr val="007C92"/>
            </a:gs>
          </a:gsLst>
          <a:lin ang="5400000" scaled="1"/>
        </a:gradFill>
        <a:effectLst/>
      </p:bgPr>
    </p:bg>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bwMode="auto">
          <a:xfrm>
            <a:off x="478367" y="0"/>
            <a:ext cx="11235267" cy="1341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smtClean="0"/>
              <a:t>Click to edit Master title style</a:t>
            </a:r>
            <a:endParaRPr lang="en-GB" altLang="en-US" smtClean="0"/>
          </a:p>
        </p:txBody>
      </p:sp>
      <p:sp>
        <p:nvSpPr>
          <p:cNvPr id="3075" name="Rectangle 5"/>
          <p:cNvSpPr>
            <a:spLocks noGrp="1" noChangeArrowheads="1"/>
          </p:cNvSpPr>
          <p:nvPr>
            <p:ph type="body" idx="1"/>
          </p:nvPr>
        </p:nvSpPr>
        <p:spPr bwMode="auto">
          <a:xfrm>
            <a:off x="478367" y="1700213"/>
            <a:ext cx="11235267" cy="4502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102" name="Rectangle 6"/>
          <p:cNvSpPr>
            <a:spLocks noGrp="1" noChangeArrowheads="1"/>
          </p:cNvSpPr>
          <p:nvPr>
            <p:ph type="dt" sz="half" idx="2"/>
          </p:nvPr>
        </p:nvSpPr>
        <p:spPr bwMode="auto">
          <a:xfrm>
            <a:off x="478367" y="6308726"/>
            <a:ext cx="2540000" cy="180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b" anchorCtr="0" compatLnSpc="1">
            <a:prstTxWarp prst="textNoShape">
              <a:avLst/>
            </a:prstTxWarp>
          </a:bodyPr>
          <a:lstStyle>
            <a:lvl1pPr algn="l">
              <a:defRPr sz="1050">
                <a:solidFill>
                  <a:schemeClr val="tx1"/>
                </a:solidFill>
                <a:latin typeface="Lucida Sans" panose="020B0602040502020204" pitchFamily="34" charset="0"/>
                <a:cs typeface="Arial" pitchFamily="34" charset="0"/>
              </a:defRPr>
            </a:lvl1pPr>
          </a:lstStyle>
          <a:p>
            <a:pPr>
              <a:defRPr/>
            </a:pPr>
            <a:endParaRPr lang="en-GB"/>
          </a:p>
        </p:txBody>
      </p:sp>
      <p:sp>
        <p:nvSpPr>
          <p:cNvPr id="4103" name="Rectangle 7"/>
          <p:cNvSpPr>
            <a:spLocks noGrp="1" noChangeArrowheads="1"/>
          </p:cNvSpPr>
          <p:nvPr>
            <p:ph type="ftr" sz="quarter" idx="3"/>
          </p:nvPr>
        </p:nvSpPr>
        <p:spPr bwMode="auto">
          <a:xfrm>
            <a:off x="3024717" y="6308726"/>
            <a:ext cx="6144683" cy="180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b" anchorCtr="0" compatLnSpc="1">
            <a:prstTxWarp prst="textNoShape">
              <a:avLst/>
            </a:prstTxWarp>
          </a:bodyPr>
          <a:lstStyle>
            <a:lvl1pPr>
              <a:defRPr sz="1050">
                <a:solidFill>
                  <a:schemeClr val="tx1"/>
                </a:solidFill>
                <a:latin typeface="Lucida Sans" panose="020B0602040502020204" pitchFamily="34" charset="0"/>
                <a:cs typeface="Arial" pitchFamily="34" charset="0"/>
              </a:defRPr>
            </a:lvl1pPr>
          </a:lstStyle>
          <a:p>
            <a:pPr>
              <a:defRPr/>
            </a:pPr>
            <a:r>
              <a:rPr lang="en-GB"/>
              <a:t>Daniel Muijs University of Southampton </a:t>
            </a:r>
          </a:p>
        </p:txBody>
      </p:sp>
      <p:sp>
        <p:nvSpPr>
          <p:cNvPr id="4104" name="Rectangle 8"/>
          <p:cNvSpPr>
            <a:spLocks noGrp="1" noChangeArrowheads="1"/>
          </p:cNvSpPr>
          <p:nvPr>
            <p:ph type="sldNum" sz="quarter" idx="4"/>
          </p:nvPr>
        </p:nvSpPr>
        <p:spPr bwMode="auto">
          <a:xfrm>
            <a:off x="9169401" y="6308726"/>
            <a:ext cx="2544233" cy="180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b" anchorCtr="0" compatLnSpc="1">
            <a:prstTxWarp prst="textNoShape">
              <a:avLst/>
            </a:prstTxWarp>
          </a:bodyPr>
          <a:lstStyle>
            <a:lvl1pPr algn="r">
              <a:defRPr sz="1050">
                <a:solidFill>
                  <a:schemeClr val="tx1"/>
                </a:solidFill>
                <a:latin typeface="Lucida Sans" panose="020B0602040502020204" pitchFamily="34" charset="0"/>
              </a:defRPr>
            </a:lvl1pPr>
          </a:lstStyle>
          <a:p>
            <a:pPr>
              <a:defRPr/>
            </a:pPr>
            <a:fld id="{C034E458-267E-4EB3-BA4E-6123A5C80811}" type="slidenum">
              <a:rPr lang="en-GB"/>
              <a:pPr>
                <a:defRPr/>
              </a:pPr>
              <a:t>‹#›</a:t>
            </a:fld>
            <a:endParaRPr lang="en-GB"/>
          </a:p>
        </p:txBody>
      </p:sp>
    </p:spTree>
    <p:extLst>
      <p:ext uri="{BB962C8B-B14F-4D97-AF65-F5344CB8AC3E}">
        <p14:creationId xmlns:p14="http://schemas.microsoft.com/office/powerpoint/2010/main" val="4163791691"/>
      </p:ext>
    </p:extLst>
  </p:cSld>
  <p:clrMap bg1="dk2" tx1="lt1" bg2="dk1" tx2="lt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 id="2147483888" r:id="rId12"/>
  </p:sldLayoutIdLst>
  <p:hf sldNum="0" hdr="0" ftr="0" dt="0"/>
  <p:txStyles>
    <p:titleStyle>
      <a:lvl1pPr algn="l" rtl="0" eaLnBrk="1" fontAlgn="base" hangingPunct="1">
        <a:spcBef>
          <a:spcPct val="0"/>
        </a:spcBef>
        <a:spcAft>
          <a:spcPct val="0"/>
        </a:spcAft>
        <a:defRPr sz="2700" b="1">
          <a:solidFill>
            <a:schemeClr val="tx2"/>
          </a:solidFill>
          <a:latin typeface="+mj-lt"/>
          <a:ea typeface="+mj-ea"/>
          <a:cs typeface="+mj-cs"/>
        </a:defRPr>
      </a:lvl1pPr>
      <a:lvl2pPr algn="l" rtl="0" eaLnBrk="1" fontAlgn="base" hangingPunct="1">
        <a:spcBef>
          <a:spcPct val="0"/>
        </a:spcBef>
        <a:spcAft>
          <a:spcPct val="0"/>
        </a:spcAft>
        <a:defRPr sz="2700" b="1">
          <a:solidFill>
            <a:schemeClr val="tx2"/>
          </a:solidFill>
          <a:latin typeface="Lucida Sans" pitchFamily="34" charset="0"/>
          <a:ea typeface="MS PGothic" pitchFamily="34" charset="-128"/>
        </a:defRPr>
      </a:lvl2pPr>
      <a:lvl3pPr algn="l" rtl="0" eaLnBrk="1" fontAlgn="base" hangingPunct="1">
        <a:spcBef>
          <a:spcPct val="0"/>
        </a:spcBef>
        <a:spcAft>
          <a:spcPct val="0"/>
        </a:spcAft>
        <a:defRPr sz="2700" b="1">
          <a:solidFill>
            <a:schemeClr val="tx2"/>
          </a:solidFill>
          <a:latin typeface="Lucida Sans" pitchFamily="34" charset="0"/>
          <a:ea typeface="MS PGothic" pitchFamily="34" charset="-128"/>
        </a:defRPr>
      </a:lvl3pPr>
      <a:lvl4pPr algn="l" rtl="0" eaLnBrk="1" fontAlgn="base" hangingPunct="1">
        <a:spcBef>
          <a:spcPct val="0"/>
        </a:spcBef>
        <a:spcAft>
          <a:spcPct val="0"/>
        </a:spcAft>
        <a:defRPr sz="2700" b="1">
          <a:solidFill>
            <a:schemeClr val="tx2"/>
          </a:solidFill>
          <a:latin typeface="Lucida Sans" pitchFamily="34" charset="0"/>
          <a:ea typeface="MS PGothic" pitchFamily="34" charset="-128"/>
        </a:defRPr>
      </a:lvl4pPr>
      <a:lvl5pPr algn="l" rtl="0" eaLnBrk="1" fontAlgn="base" hangingPunct="1">
        <a:spcBef>
          <a:spcPct val="0"/>
        </a:spcBef>
        <a:spcAft>
          <a:spcPct val="0"/>
        </a:spcAft>
        <a:defRPr sz="2700" b="1">
          <a:solidFill>
            <a:schemeClr val="tx2"/>
          </a:solidFill>
          <a:latin typeface="Lucida Sans" pitchFamily="34" charset="0"/>
          <a:ea typeface="MS PGothic" pitchFamily="34" charset="-128"/>
        </a:defRPr>
      </a:lvl5pPr>
      <a:lvl6pPr marL="342900" algn="l" rtl="0" eaLnBrk="1" fontAlgn="base" hangingPunct="1">
        <a:spcBef>
          <a:spcPct val="0"/>
        </a:spcBef>
        <a:spcAft>
          <a:spcPct val="0"/>
        </a:spcAft>
        <a:defRPr sz="2700" b="1">
          <a:solidFill>
            <a:schemeClr val="tx2"/>
          </a:solidFill>
          <a:latin typeface="Lucida Sans" pitchFamily="34" charset="0"/>
          <a:ea typeface="MS PGothic" pitchFamily="34" charset="-128"/>
        </a:defRPr>
      </a:lvl6pPr>
      <a:lvl7pPr marL="685800" algn="l" rtl="0" eaLnBrk="1" fontAlgn="base" hangingPunct="1">
        <a:spcBef>
          <a:spcPct val="0"/>
        </a:spcBef>
        <a:spcAft>
          <a:spcPct val="0"/>
        </a:spcAft>
        <a:defRPr sz="2700" b="1">
          <a:solidFill>
            <a:schemeClr val="tx2"/>
          </a:solidFill>
          <a:latin typeface="Lucida Sans" pitchFamily="34" charset="0"/>
          <a:ea typeface="MS PGothic" pitchFamily="34" charset="-128"/>
        </a:defRPr>
      </a:lvl7pPr>
      <a:lvl8pPr marL="1028700" algn="l" rtl="0" eaLnBrk="1" fontAlgn="base" hangingPunct="1">
        <a:spcBef>
          <a:spcPct val="0"/>
        </a:spcBef>
        <a:spcAft>
          <a:spcPct val="0"/>
        </a:spcAft>
        <a:defRPr sz="2700" b="1">
          <a:solidFill>
            <a:schemeClr val="tx2"/>
          </a:solidFill>
          <a:latin typeface="Lucida Sans" pitchFamily="34" charset="0"/>
          <a:ea typeface="MS PGothic" pitchFamily="34" charset="-128"/>
        </a:defRPr>
      </a:lvl8pPr>
      <a:lvl9pPr marL="1371600" algn="l" rtl="0" eaLnBrk="1" fontAlgn="base" hangingPunct="1">
        <a:spcBef>
          <a:spcPct val="0"/>
        </a:spcBef>
        <a:spcAft>
          <a:spcPct val="0"/>
        </a:spcAft>
        <a:defRPr sz="2700" b="1">
          <a:solidFill>
            <a:schemeClr val="tx2"/>
          </a:solidFill>
          <a:latin typeface="Lucida Sans" pitchFamily="34" charset="0"/>
          <a:ea typeface="MS PGothic" pitchFamily="34" charset="-128"/>
        </a:defRPr>
      </a:lvl9pPr>
    </p:titleStyle>
    <p:bodyStyle>
      <a:lvl1pPr marL="203200" indent="-203200" algn="l" rtl="0" eaLnBrk="1" fontAlgn="base" hangingPunct="1">
        <a:spcBef>
          <a:spcPct val="70000"/>
        </a:spcBef>
        <a:spcAft>
          <a:spcPct val="0"/>
        </a:spcAft>
        <a:buClr>
          <a:schemeClr val="tx2"/>
        </a:buClr>
        <a:buFont typeface="Wingdings" panose="05000000000000000000" pitchFamily="2" charset="2"/>
        <a:buChar char="§"/>
        <a:defRPr sz="2200">
          <a:solidFill>
            <a:schemeClr val="tx1"/>
          </a:solidFill>
          <a:latin typeface="+mn-lt"/>
          <a:ea typeface="+mn-ea"/>
          <a:cs typeface="+mn-cs"/>
        </a:defRPr>
      </a:lvl1pPr>
      <a:lvl2pPr marL="606425" indent="-268288" algn="l" rtl="0" eaLnBrk="1" fontAlgn="base" hangingPunct="1">
        <a:lnSpc>
          <a:spcPct val="90000"/>
        </a:lnSpc>
        <a:spcBef>
          <a:spcPct val="30000"/>
        </a:spcBef>
        <a:spcAft>
          <a:spcPct val="0"/>
        </a:spcAft>
        <a:buClr>
          <a:schemeClr val="tx2"/>
        </a:buClr>
        <a:buFont typeface="Arial" panose="020B0604020202020204" pitchFamily="34" charset="0"/>
        <a:buChar char="–"/>
        <a:defRPr sz="2100">
          <a:solidFill>
            <a:schemeClr val="tx1"/>
          </a:solidFill>
          <a:latin typeface="+mn-lt"/>
          <a:ea typeface="+mn-ea"/>
        </a:defRPr>
      </a:lvl2pPr>
      <a:lvl3pPr marL="942975" indent="-200025" algn="l" rtl="0" eaLnBrk="1" fontAlgn="base" hangingPunct="1">
        <a:lnSpc>
          <a:spcPct val="90000"/>
        </a:lnSpc>
        <a:spcBef>
          <a:spcPct val="30000"/>
        </a:spcBef>
        <a:spcAft>
          <a:spcPct val="0"/>
        </a:spcAft>
        <a:buClr>
          <a:schemeClr val="tx2"/>
        </a:buClr>
        <a:buFont typeface="Symbol" panose="05050102010706020507" pitchFamily="18" charset="2"/>
        <a:buChar char="·"/>
        <a:defRPr>
          <a:solidFill>
            <a:schemeClr val="tx1"/>
          </a:solidFill>
          <a:latin typeface="+mn-lt"/>
          <a:ea typeface="+mn-ea"/>
        </a:defRPr>
      </a:lvl3pPr>
      <a:lvl4pPr marL="1277938" indent="-200025" algn="l" rtl="0" eaLnBrk="1" fontAlgn="base" hangingPunct="1">
        <a:lnSpc>
          <a:spcPct val="90000"/>
        </a:lnSpc>
        <a:spcBef>
          <a:spcPct val="30000"/>
        </a:spcBef>
        <a:spcAft>
          <a:spcPct val="0"/>
        </a:spcAft>
        <a:buClr>
          <a:schemeClr val="tx2"/>
        </a:buClr>
        <a:buFont typeface="Arial" panose="020B0604020202020204" pitchFamily="34" charset="0"/>
        <a:buChar char="–"/>
        <a:defRPr sz="1500">
          <a:solidFill>
            <a:schemeClr val="tx1"/>
          </a:solidFill>
          <a:latin typeface="+mn-lt"/>
          <a:ea typeface="+mn-ea"/>
        </a:defRPr>
      </a:lvl4pPr>
      <a:lvl5pPr marL="1614488" indent="-200025" algn="l" rtl="0" eaLnBrk="1" fontAlgn="base" hangingPunct="1">
        <a:lnSpc>
          <a:spcPct val="90000"/>
        </a:lnSpc>
        <a:spcBef>
          <a:spcPct val="30000"/>
        </a:spcBef>
        <a:spcAft>
          <a:spcPct val="0"/>
        </a:spcAft>
        <a:buClr>
          <a:schemeClr val="tx2"/>
        </a:buClr>
        <a:buFont typeface="Arial" panose="020B0604020202020204" pitchFamily="34" charset="0"/>
        <a:buChar char="»"/>
        <a:defRPr sz="1500">
          <a:solidFill>
            <a:schemeClr val="tx1"/>
          </a:solidFill>
          <a:latin typeface="+mn-lt"/>
          <a:ea typeface="+mn-ea"/>
        </a:defRPr>
      </a:lvl5pPr>
      <a:lvl6pPr marL="1957388" indent="-201216" algn="l" rtl="0" eaLnBrk="1" fontAlgn="base" hangingPunct="1">
        <a:lnSpc>
          <a:spcPct val="90000"/>
        </a:lnSpc>
        <a:spcBef>
          <a:spcPct val="30000"/>
        </a:spcBef>
        <a:spcAft>
          <a:spcPct val="0"/>
        </a:spcAft>
        <a:buClr>
          <a:schemeClr val="tx2"/>
        </a:buClr>
        <a:buFont typeface="Arial" pitchFamily="34" charset="0"/>
        <a:buChar char="»"/>
        <a:defRPr sz="1500">
          <a:solidFill>
            <a:schemeClr val="tx1"/>
          </a:solidFill>
          <a:latin typeface="+mn-lt"/>
          <a:ea typeface="+mn-ea"/>
        </a:defRPr>
      </a:lvl6pPr>
      <a:lvl7pPr marL="2300288" indent="-201216" algn="l" rtl="0" eaLnBrk="1" fontAlgn="base" hangingPunct="1">
        <a:lnSpc>
          <a:spcPct val="90000"/>
        </a:lnSpc>
        <a:spcBef>
          <a:spcPct val="30000"/>
        </a:spcBef>
        <a:spcAft>
          <a:spcPct val="0"/>
        </a:spcAft>
        <a:buClr>
          <a:schemeClr val="tx2"/>
        </a:buClr>
        <a:buFont typeface="Arial" pitchFamily="34" charset="0"/>
        <a:buChar char="»"/>
        <a:defRPr sz="1500">
          <a:solidFill>
            <a:schemeClr val="tx1"/>
          </a:solidFill>
          <a:latin typeface="+mn-lt"/>
          <a:ea typeface="+mn-ea"/>
        </a:defRPr>
      </a:lvl7pPr>
      <a:lvl8pPr marL="2643188" indent="-201216" algn="l" rtl="0" eaLnBrk="1" fontAlgn="base" hangingPunct="1">
        <a:lnSpc>
          <a:spcPct val="90000"/>
        </a:lnSpc>
        <a:spcBef>
          <a:spcPct val="30000"/>
        </a:spcBef>
        <a:spcAft>
          <a:spcPct val="0"/>
        </a:spcAft>
        <a:buClr>
          <a:schemeClr val="tx2"/>
        </a:buClr>
        <a:buFont typeface="Arial" pitchFamily="34" charset="0"/>
        <a:buChar char="»"/>
        <a:defRPr sz="1500">
          <a:solidFill>
            <a:schemeClr val="tx1"/>
          </a:solidFill>
          <a:latin typeface="+mn-lt"/>
          <a:ea typeface="+mn-ea"/>
        </a:defRPr>
      </a:lvl8pPr>
      <a:lvl9pPr marL="2986088" indent="-201216" algn="l" rtl="0" eaLnBrk="1" fontAlgn="base" hangingPunct="1">
        <a:lnSpc>
          <a:spcPct val="90000"/>
        </a:lnSpc>
        <a:spcBef>
          <a:spcPct val="30000"/>
        </a:spcBef>
        <a:spcAft>
          <a:spcPct val="0"/>
        </a:spcAft>
        <a:buClr>
          <a:schemeClr val="tx2"/>
        </a:buClr>
        <a:buFont typeface="Arial" pitchFamily="34" charset="0"/>
        <a:buChar char="»"/>
        <a:defRPr sz="1500">
          <a:solidFill>
            <a:schemeClr val="tx1"/>
          </a:solidFill>
          <a:latin typeface="+mn-lt"/>
          <a:ea typeface="+mn-ea"/>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8"/>
          <p:cNvSpPr>
            <a:spLocks noChangeArrowheads="1"/>
          </p:cNvSpPr>
          <p:nvPr/>
        </p:nvSpPr>
        <p:spPr bwMode="auto">
          <a:xfrm>
            <a:off x="-105833" y="0"/>
            <a:ext cx="12297833" cy="38100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1200">
                <a:solidFill>
                  <a:schemeClr val="tx1"/>
                </a:solidFill>
                <a:latin typeface="Lucida Sans" panose="020B0602030504020204" pitchFamily="34" charset="0"/>
                <a:ea typeface="MS PGothic" panose="020B0600070205080204" pitchFamily="34" charset="-128"/>
              </a:defRPr>
            </a:lvl1pPr>
            <a:lvl2pPr marL="742950" indent="-285750">
              <a:defRPr sz="1200">
                <a:solidFill>
                  <a:schemeClr val="tx1"/>
                </a:solidFill>
                <a:latin typeface="Lucida Sans" panose="020B0602030504020204" pitchFamily="34" charset="0"/>
                <a:ea typeface="MS PGothic" panose="020B0600070205080204" pitchFamily="34" charset="-128"/>
              </a:defRPr>
            </a:lvl2pPr>
            <a:lvl3pPr marL="1143000" indent="-228600">
              <a:defRPr sz="1200">
                <a:solidFill>
                  <a:schemeClr val="tx1"/>
                </a:solidFill>
                <a:latin typeface="Lucida Sans" panose="020B0602030504020204" pitchFamily="34" charset="0"/>
                <a:ea typeface="MS PGothic" panose="020B0600070205080204" pitchFamily="34" charset="-128"/>
              </a:defRPr>
            </a:lvl3pPr>
            <a:lvl4pPr marL="1600200" indent="-228600">
              <a:defRPr sz="1200">
                <a:solidFill>
                  <a:schemeClr val="tx1"/>
                </a:solidFill>
                <a:latin typeface="Lucida Sans" panose="020B0602030504020204" pitchFamily="34" charset="0"/>
                <a:ea typeface="MS PGothic" panose="020B0600070205080204" pitchFamily="34" charset="-128"/>
              </a:defRPr>
            </a:lvl4pPr>
            <a:lvl5pPr marL="2057400" indent="-228600">
              <a:defRPr sz="1200">
                <a:solidFill>
                  <a:schemeClr val="tx1"/>
                </a:solidFill>
                <a:latin typeface="Lucida Sans" panose="020B0602030504020204" pitchFamily="34"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Lucida Sans" panose="020B0602030504020204" pitchFamily="34"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Lucida Sans" panose="020B0602030504020204" pitchFamily="34"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Lucida Sans" panose="020B0602030504020204" pitchFamily="34"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Lucida Sans" panose="020B0602030504020204" pitchFamily="34" charset="0"/>
                <a:ea typeface="MS PGothic" panose="020B0600070205080204" pitchFamily="34" charset="-128"/>
              </a:defRPr>
            </a:lvl9pPr>
          </a:lstStyle>
          <a:p>
            <a:pPr algn="ctr">
              <a:defRPr/>
            </a:pPr>
            <a:endParaRPr lang="en-US" altLang="en-US" sz="1800" smtClean="0">
              <a:latin typeface="Arial" panose="020B0604020202020204" pitchFamily="34" charset="0"/>
            </a:endParaRPr>
          </a:p>
        </p:txBody>
      </p:sp>
      <p:sp>
        <p:nvSpPr>
          <p:cNvPr id="1027" name="Rectangle 9"/>
          <p:cNvSpPr>
            <a:spLocks noChangeArrowheads="1"/>
          </p:cNvSpPr>
          <p:nvPr/>
        </p:nvSpPr>
        <p:spPr bwMode="auto">
          <a:xfrm>
            <a:off x="-105833" y="3048000"/>
            <a:ext cx="12297833" cy="3810000"/>
          </a:xfrm>
          <a:prstGeom prst="rect">
            <a:avLst/>
          </a:prstGeom>
          <a:gradFill rotWithShape="0">
            <a:gsLst>
              <a:gs pos="0">
                <a:schemeClr val="bg1"/>
              </a:gs>
              <a:gs pos="100000">
                <a:srgbClr val="DCDEDE"/>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1200">
                <a:solidFill>
                  <a:schemeClr val="tx1"/>
                </a:solidFill>
                <a:latin typeface="Lucida Sans" panose="020B0602030504020204" pitchFamily="34" charset="0"/>
                <a:ea typeface="MS PGothic" panose="020B0600070205080204" pitchFamily="34" charset="-128"/>
              </a:defRPr>
            </a:lvl1pPr>
            <a:lvl2pPr marL="742950" indent="-285750">
              <a:defRPr sz="1200">
                <a:solidFill>
                  <a:schemeClr val="tx1"/>
                </a:solidFill>
                <a:latin typeface="Lucida Sans" panose="020B0602030504020204" pitchFamily="34" charset="0"/>
                <a:ea typeface="MS PGothic" panose="020B0600070205080204" pitchFamily="34" charset="-128"/>
              </a:defRPr>
            </a:lvl2pPr>
            <a:lvl3pPr marL="1143000" indent="-228600">
              <a:defRPr sz="1200">
                <a:solidFill>
                  <a:schemeClr val="tx1"/>
                </a:solidFill>
                <a:latin typeface="Lucida Sans" panose="020B0602030504020204" pitchFamily="34" charset="0"/>
                <a:ea typeface="MS PGothic" panose="020B0600070205080204" pitchFamily="34" charset="-128"/>
              </a:defRPr>
            </a:lvl3pPr>
            <a:lvl4pPr marL="1600200" indent="-228600">
              <a:defRPr sz="1200">
                <a:solidFill>
                  <a:schemeClr val="tx1"/>
                </a:solidFill>
                <a:latin typeface="Lucida Sans" panose="020B0602030504020204" pitchFamily="34" charset="0"/>
                <a:ea typeface="MS PGothic" panose="020B0600070205080204" pitchFamily="34" charset="-128"/>
              </a:defRPr>
            </a:lvl4pPr>
            <a:lvl5pPr marL="2057400" indent="-228600">
              <a:defRPr sz="1200">
                <a:solidFill>
                  <a:schemeClr val="tx1"/>
                </a:solidFill>
                <a:latin typeface="Lucida Sans" panose="020B0602030504020204" pitchFamily="34"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Lucida Sans" panose="020B0602030504020204" pitchFamily="34"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Lucida Sans" panose="020B0602030504020204" pitchFamily="34"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Lucida Sans" panose="020B0602030504020204" pitchFamily="34"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Lucida Sans" panose="020B0602030504020204" pitchFamily="34" charset="0"/>
                <a:ea typeface="MS PGothic" panose="020B0600070205080204" pitchFamily="34" charset="-128"/>
              </a:defRPr>
            </a:lvl9pPr>
          </a:lstStyle>
          <a:p>
            <a:pPr algn="ctr">
              <a:defRPr/>
            </a:pPr>
            <a:endParaRPr lang="en-US" altLang="en-US" sz="900" smtClean="0"/>
          </a:p>
        </p:txBody>
      </p:sp>
      <p:sp>
        <p:nvSpPr>
          <p:cNvPr id="1028" name="Rectangle 2"/>
          <p:cNvSpPr>
            <a:spLocks noGrp="1" noChangeArrowheads="1"/>
          </p:cNvSpPr>
          <p:nvPr>
            <p:ph type="title"/>
          </p:nvPr>
        </p:nvSpPr>
        <p:spPr bwMode="auto">
          <a:xfrm>
            <a:off x="431800" y="908050"/>
            <a:ext cx="11328400" cy="649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en-US" altLang="en-US" smtClean="0"/>
              <a:t>Click to edit Master title style</a:t>
            </a:r>
            <a:endParaRPr lang="en-GB" altLang="en-US" smtClean="0"/>
          </a:p>
        </p:txBody>
      </p:sp>
      <p:sp>
        <p:nvSpPr>
          <p:cNvPr id="1029" name="Rectangle 3"/>
          <p:cNvSpPr>
            <a:spLocks noGrp="1" noChangeArrowheads="1"/>
          </p:cNvSpPr>
          <p:nvPr>
            <p:ph type="body" idx="1"/>
          </p:nvPr>
        </p:nvSpPr>
        <p:spPr bwMode="auto">
          <a:xfrm>
            <a:off x="431800" y="1700213"/>
            <a:ext cx="11328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2" name="Rectangle 4"/>
          <p:cNvSpPr>
            <a:spLocks noGrp="1" noChangeArrowheads="1"/>
          </p:cNvSpPr>
          <p:nvPr>
            <p:ph type="dt" sz="half" idx="2"/>
          </p:nvPr>
        </p:nvSpPr>
        <p:spPr bwMode="auto">
          <a:xfrm>
            <a:off x="914400" y="6248400"/>
            <a:ext cx="2540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050">
                <a:latin typeface="Arial" panose="020B0604020202020204" pitchFamily="34" charset="0"/>
              </a:defRPr>
            </a:lvl1pPr>
          </a:lstStyle>
          <a:p>
            <a:pPr>
              <a:defRPr/>
            </a:pPr>
            <a:endParaRPr lang="en-GB"/>
          </a:p>
        </p:txBody>
      </p:sp>
      <p:sp>
        <p:nvSpPr>
          <p:cNvPr id="3" name="Rectangle 5"/>
          <p:cNvSpPr>
            <a:spLocks noGrp="1" noChangeArrowheads="1"/>
          </p:cNvSpPr>
          <p:nvPr>
            <p:ph type="ftr" sz="quarter" idx="3"/>
          </p:nvPr>
        </p:nvSpPr>
        <p:spPr bwMode="auto">
          <a:xfrm>
            <a:off x="4165600" y="6248400"/>
            <a:ext cx="3860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050">
                <a:latin typeface="Arial" panose="020B0604020202020204" pitchFamily="34" charset="0"/>
              </a:defRPr>
            </a:lvl1pPr>
          </a:lstStyle>
          <a:p>
            <a:pPr>
              <a:defRPr/>
            </a:pPr>
            <a:r>
              <a:rPr lang="en-GB"/>
              <a:t>Daniel Muijs University of Southampton </a:t>
            </a:r>
          </a:p>
        </p:txBody>
      </p:sp>
      <p:sp>
        <p:nvSpPr>
          <p:cNvPr id="1030" name="Rectangle 6"/>
          <p:cNvSpPr>
            <a:spLocks noGrp="1" noChangeArrowheads="1"/>
          </p:cNvSpPr>
          <p:nvPr>
            <p:ph type="sldNum" sz="quarter" idx="4"/>
          </p:nvPr>
        </p:nvSpPr>
        <p:spPr bwMode="auto">
          <a:xfrm>
            <a:off x="9169400" y="6308725"/>
            <a:ext cx="2540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0" bIns="45720" numCol="1" anchor="t" anchorCtr="0" compatLnSpc="1">
            <a:prstTxWarp prst="textNoShape">
              <a:avLst/>
            </a:prstTxWarp>
          </a:bodyPr>
          <a:lstStyle>
            <a:lvl1pPr algn="r">
              <a:defRPr sz="1050">
                <a:latin typeface="Georgia" panose="02040502050405020303" pitchFamily="18" charset="0"/>
              </a:defRPr>
            </a:lvl1pPr>
          </a:lstStyle>
          <a:p>
            <a:pPr>
              <a:defRPr/>
            </a:pPr>
            <a:fld id="{8AD4C7EB-F4D2-41A2-B330-F3438BA9A8C2}" type="slidenum">
              <a:rPr lang="en-GB"/>
              <a:pPr>
                <a:defRPr/>
              </a:pPr>
              <a:t>‹#›</a:t>
            </a:fld>
            <a:endParaRPr lang="en-GB"/>
          </a:p>
        </p:txBody>
      </p:sp>
      <p:pic>
        <p:nvPicPr>
          <p:cNvPr id="4105" name="Picture 11" descr="education"/>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839201" y="288926"/>
            <a:ext cx="2825751"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0355444"/>
      </p:ext>
    </p:extLst>
  </p:cSld>
  <p:clrMap bg1="lt1" tx1="dk1" bg2="lt2" tx2="dk2" accent1="accent1" accent2="accent2" accent3="accent3" accent4="accent4" accent5="accent5" accent6="accent6" hlink="hlink" folHlink="folHlink"/>
  <p:sldLayoutIdLst>
    <p:sldLayoutId id="2147483890" r:id="rId1"/>
    <p:sldLayoutId id="2147483891" r:id="rId2"/>
    <p:sldLayoutId id="2147483892" r:id="rId3"/>
    <p:sldLayoutId id="2147483893" r:id="rId4"/>
    <p:sldLayoutId id="2147483894" r:id="rId5"/>
    <p:sldLayoutId id="2147483895" r:id="rId6"/>
    <p:sldLayoutId id="2147483896" r:id="rId7"/>
    <p:sldLayoutId id="2147483897" r:id="rId8"/>
    <p:sldLayoutId id="2147483898" r:id="rId9"/>
    <p:sldLayoutId id="2147483899" r:id="rId10"/>
    <p:sldLayoutId id="2147483900" r:id="rId11"/>
  </p:sldLayoutIdLst>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28"/>
                                        </p:tgtEl>
                                        <p:attrNameLst>
                                          <p:attrName>style.visibility</p:attrName>
                                        </p:attrNameLst>
                                      </p:cBhvr>
                                      <p:to>
                                        <p:strVal val="visible"/>
                                      </p:to>
                                    </p:set>
                                    <p:anim calcmode="lin" valueType="num">
                                      <p:cBhvr additive="base">
                                        <p:cTn id="7" dur="500" fill="hold"/>
                                        <p:tgtEl>
                                          <p:spTgt spid="1028"/>
                                        </p:tgtEl>
                                        <p:attrNameLst>
                                          <p:attrName>ppt_x</p:attrName>
                                        </p:attrNameLst>
                                      </p:cBhvr>
                                      <p:tavLst>
                                        <p:tav tm="0">
                                          <p:val>
                                            <p:strVal val="0-#ppt_w/2"/>
                                          </p:val>
                                        </p:tav>
                                        <p:tav tm="100000">
                                          <p:val>
                                            <p:strVal val="#ppt_x"/>
                                          </p:val>
                                        </p:tav>
                                      </p:tavLst>
                                    </p:anim>
                                    <p:anim calcmode="lin" valueType="num">
                                      <p:cBhvr additive="base">
                                        <p:cTn id="8" dur="500" fill="hold"/>
                                        <p:tgtEl>
                                          <p:spTgt spid="1028"/>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1029">
                                            <p:txEl>
                                              <p:pRg st="0" end="0"/>
                                            </p:txEl>
                                          </p:spTgt>
                                        </p:tgtEl>
                                        <p:attrNameLst>
                                          <p:attrName>style.visibility</p:attrName>
                                        </p:attrNameLst>
                                      </p:cBhvr>
                                      <p:to>
                                        <p:strVal val="visible"/>
                                      </p:to>
                                    </p:set>
                                    <p:anim calcmode="lin" valueType="num">
                                      <p:cBhvr additive="base">
                                        <p:cTn id="12" dur="500" fill="hold"/>
                                        <p:tgtEl>
                                          <p:spTgt spid="1029">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1029">
                                            <p:txEl>
                                              <p:pRg st="0" end="0"/>
                                            </p:txEl>
                                          </p:spTgt>
                                        </p:tgtEl>
                                        <p:attrNameLst>
                                          <p:attrName>ppt_y</p:attrName>
                                        </p:attrNameLst>
                                      </p:cBhvr>
                                      <p:tavLst>
                                        <p:tav tm="0">
                                          <p:val>
                                            <p:strVal val="#ppt_y"/>
                                          </p:val>
                                        </p:tav>
                                        <p:tav tm="100000">
                                          <p:val>
                                            <p:strVal val="#ppt_y"/>
                                          </p:val>
                                        </p:tav>
                                      </p:tavLst>
                                    </p:anim>
                                  </p:childTnLst>
                                </p:cTn>
                              </p:par>
                              <p:par>
                                <p:cTn id="14" presetID="2" presetClass="entr" presetSubtype="2" fill="hold" grpId="0" nodeType="withEffect">
                                  <p:stCondLst>
                                    <p:cond delay="0"/>
                                  </p:stCondLst>
                                  <p:childTnLst>
                                    <p:set>
                                      <p:cBhvr>
                                        <p:cTn id="15" dur="1" fill="hold">
                                          <p:stCondLst>
                                            <p:cond delay="0"/>
                                          </p:stCondLst>
                                        </p:cTn>
                                        <p:tgtEl>
                                          <p:spTgt spid="1029">
                                            <p:txEl>
                                              <p:pRg st="1" end="1"/>
                                            </p:txEl>
                                          </p:spTgt>
                                        </p:tgtEl>
                                        <p:attrNameLst>
                                          <p:attrName>style.visibility</p:attrName>
                                        </p:attrNameLst>
                                      </p:cBhvr>
                                      <p:to>
                                        <p:strVal val="visible"/>
                                      </p:to>
                                    </p:set>
                                    <p:anim calcmode="lin" valueType="num">
                                      <p:cBhvr additive="base">
                                        <p:cTn id="16" dur="500" fill="hold"/>
                                        <p:tgtEl>
                                          <p:spTgt spid="1029">
                                            <p:txEl>
                                              <p:pRg st="1" end="1"/>
                                            </p:txEl>
                                          </p:spTgt>
                                        </p:tgtEl>
                                        <p:attrNameLst>
                                          <p:attrName>ppt_x</p:attrName>
                                        </p:attrNameLst>
                                      </p:cBhvr>
                                      <p:tavLst>
                                        <p:tav tm="0">
                                          <p:val>
                                            <p:strVal val="1+#ppt_w/2"/>
                                          </p:val>
                                        </p:tav>
                                        <p:tav tm="100000">
                                          <p:val>
                                            <p:strVal val="#ppt_x"/>
                                          </p:val>
                                        </p:tav>
                                      </p:tavLst>
                                    </p:anim>
                                    <p:anim calcmode="lin" valueType="num">
                                      <p:cBhvr additive="base">
                                        <p:cTn id="17" dur="500" fill="hold"/>
                                        <p:tgtEl>
                                          <p:spTgt spid="1029">
                                            <p:txEl>
                                              <p:pRg st="1" end="1"/>
                                            </p:txEl>
                                          </p:spTgt>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1029">
                                            <p:txEl>
                                              <p:pRg st="2" end="2"/>
                                            </p:txEl>
                                          </p:spTgt>
                                        </p:tgtEl>
                                        <p:attrNameLst>
                                          <p:attrName>style.visibility</p:attrName>
                                        </p:attrNameLst>
                                      </p:cBhvr>
                                      <p:to>
                                        <p:strVal val="visible"/>
                                      </p:to>
                                    </p:set>
                                    <p:anim calcmode="lin" valueType="num">
                                      <p:cBhvr additive="base">
                                        <p:cTn id="20" dur="500" fill="hold"/>
                                        <p:tgtEl>
                                          <p:spTgt spid="1029">
                                            <p:txEl>
                                              <p:pRg st="2" end="2"/>
                                            </p:txEl>
                                          </p:spTgt>
                                        </p:tgtEl>
                                        <p:attrNameLst>
                                          <p:attrName>ppt_x</p:attrName>
                                        </p:attrNameLst>
                                      </p:cBhvr>
                                      <p:tavLst>
                                        <p:tav tm="0">
                                          <p:val>
                                            <p:strVal val="1+#ppt_w/2"/>
                                          </p:val>
                                        </p:tav>
                                        <p:tav tm="100000">
                                          <p:val>
                                            <p:strVal val="#ppt_x"/>
                                          </p:val>
                                        </p:tav>
                                      </p:tavLst>
                                    </p:anim>
                                    <p:anim calcmode="lin" valueType="num">
                                      <p:cBhvr additive="base">
                                        <p:cTn id="21" dur="500" fill="hold"/>
                                        <p:tgtEl>
                                          <p:spTgt spid="1029">
                                            <p:txEl>
                                              <p:pRg st="2" end="2"/>
                                            </p:txEl>
                                          </p:spTgt>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1029">
                                            <p:txEl>
                                              <p:pRg st="3" end="3"/>
                                            </p:txEl>
                                          </p:spTgt>
                                        </p:tgtEl>
                                        <p:attrNameLst>
                                          <p:attrName>style.visibility</p:attrName>
                                        </p:attrNameLst>
                                      </p:cBhvr>
                                      <p:to>
                                        <p:strVal val="visible"/>
                                      </p:to>
                                    </p:set>
                                    <p:anim calcmode="lin" valueType="num">
                                      <p:cBhvr additive="base">
                                        <p:cTn id="24" dur="500" fill="hold"/>
                                        <p:tgtEl>
                                          <p:spTgt spid="1029">
                                            <p:txEl>
                                              <p:pRg st="3" end="3"/>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1029">
                                            <p:txEl>
                                              <p:pRg st="3" end="3"/>
                                            </p:txEl>
                                          </p:spTgt>
                                        </p:tgtEl>
                                        <p:attrNameLst>
                                          <p:attrName>ppt_y</p:attrName>
                                        </p:attrNameLst>
                                      </p:cBhvr>
                                      <p:tavLst>
                                        <p:tav tm="0">
                                          <p:val>
                                            <p:strVal val="#ppt_y"/>
                                          </p:val>
                                        </p:tav>
                                        <p:tav tm="100000">
                                          <p:val>
                                            <p:strVal val="#ppt_y"/>
                                          </p:val>
                                        </p:tav>
                                      </p:tavLst>
                                    </p:anim>
                                  </p:childTnLst>
                                </p:cTn>
                              </p:par>
                              <p:par>
                                <p:cTn id="26" presetID="2" presetClass="entr" presetSubtype="2" fill="hold" grpId="0" nodeType="withEffect">
                                  <p:stCondLst>
                                    <p:cond delay="0"/>
                                  </p:stCondLst>
                                  <p:childTnLst>
                                    <p:set>
                                      <p:cBhvr>
                                        <p:cTn id="27" dur="1" fill="hold">
                                          <p:stCondLst>
                                            <p:cond delay="0"/>
                                          </p:stCondLst>
                                        </p:cTn>
                                        <p:tgtEl>
                                          <p:spTgt spid="1029">
                                            <p:txEl>
                                              <p:pRg st="4" end="4"/>
                                            </p:txEl>
                                          </p:spTgt>
                                        </p:tgtEl>
                                        <p:attrNameLst>
                                          <p:attrName>style.visibility</p:attrName>
                                        </p:attrNameLst>
                                      </p:cBhvr>
                                      <p:to>
                                        <p:strVal val="visible"/>
                                      </p:to>
                                    </p:set>
                                    <p:anim calcmode="lin" valueType="num">
                                      <p:cBhvr additive="base">
                                        <p:cTn id="28" dur="500" fill="hold"/>
                                        <p:tgtEl>
                                          <p:spTgt spid="1029">
                                            <p:txEl>
                                              <p:pRg st="4" end="4"/>
                                            </p:txEl>
                                          </p:spTgt>
                                        </p:tgtEl>
                                        <p:attrNameLst>
                                          <p:attrName>ppt_x</p:attrName>
                                        </p:attrNameLst>
                                      </p:cBhvr>
                                      <p:tavLst>
                                        <p:tav tm="0">
                                          <p:val>
                                            <p:strVal val="1+#ppt_w/2"/>
                                          </p:val>
                                        </p:tav>
                                        <p:tav tm="100000">
                                          <p:val>
                                            <p:strVal val="#ppt_x"/>
                                          </p:val>
                                        </p:tav>
                                      </p:tavLst>
                                    </p:anim>
                                    <p:anim calcmode="lin" valueType="num">
                                      <p:cBhvr additive="base">
                                        <p:cTn id="29" dur="500" fill="hold"/>
                                        <p:tgtEl>
                                          <p:spTgt spid="1029">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8" grpId="0" autoUpdateAnimBg="0"/>
      <p:bldP spid="1029" grpId="0" build="p" autoUpdateAnimBg="0" advAuto="0">
        <p:tmplLst>
          <p:tmpl lvl="1">
            <p:tnLst>
              <p:par>
                <p:cTn presetID="2" presetClass="entr" presetSubtype="2" fill="hold" nodeType="afterEffect">
                  <p:stCondLst>
                    <p:cond delay="0"/>
                  </p:stCondLst>
                  <p:childTnLst>
                    <p:set>
                      <p:cBhvr>
                        <p:cTn dur="1" fill="hold">
                          <p:stCondLst>
                            <p:cond delay="0"/>
                          </p:stCondLst>
                        </p:cTn>
                        <p:tgtEl>
                          <p:spTgt spid="1029"/>
                        </p:tgtEl>
                        <p:attrNameLst>
                          <p:attrName>style.visibility</p:attrName>
                        </p:attrNameLst>
                      </p:cBhvr>
                      <p:to>
                        <p:strVal val="visible"/>
                      </p:to>
                    </p:set>
                    <p:anim calcmode="lin" valueType="num">
                      <p:cBhvr additive="base">
                        <p:cTn dur="500" fill="hold"/>
                        <p:tgtEl>
                          <p:spTgt spid="1029"/>
                        </p:tgtEl>
                        <p:attrNameLst>
                          <p:attrName>ppt_x</p:attrName>
                        </p:attrNameLst>
                      </p:cBhvr>
                      <p:tavLst>
                        <p:tav tm="0">
                          <p:val>
                            <p:strVal val="1+#ppt_w/2"/>
                          </p:val>
                        </p:tav>
                        <p:tav tm="100000">
                          <p:val>
                            <p:strVal val="#ppt_x"/>
                          </p:val>
                        </p:tav>
                      </p:tavLst>
                    </p:anim>
                    <p:anim calcmode="lin" valueType="num">
                      <p:cBhvr additive="base">
                        <p:cTn dur="500" fill="hold"/>
                        <p:tgtEl>
                          <p:spTgt spid="1029"/>
                        </p:tgtEl>
                        <p:attrNameLst>
                          <p:attrName>ppt_y</p:attrName>
                        </p:attrNameLst>
                      </p:cBhvr>
                      <p:tavLst>
                        <p:tav tm="0">
                          <p:val>
                            <p:strVal val="#ppt_y"/>
                          </p:val>
                        </p:tav>
                        <p:tav tm="100000">
                          <p:val>
                            <p:strVal val="#ppt_y"/>
                          </p:val>
                        </p:tav>
                      </p:tavLst>
                    </p:anim>
                  </p:childTnLst>
                </p:cTn>
              </p:par>
            </p:tnLst>
          </p:tmpl>
          <p:tmpl lvl="2">
            <p:tnLst>
              <p:par>
                <p:cTn presetID="2" presetClass="entr" presetSubtype="2" fill="hold" nodeType="withEffect">
                  <p:stCondLst>
                    <p:cond delay="0"/>
                  </p:stCondLst>
                  <p:childTnLst>
                    <p:set>
                      <p:cBhvr>
                        <p:cTn dur="1" fill="hold">
                          <p:stCondLst>
                            <p:cond delay="0"/>
                          </p:stCondLst>
                        </p:cTn>
                        <p:tgtEl>
                          <p:spTgt spid="1029"/>
                        </p:tgtEl>
                        <p:attrNameLst>
                          <p:attrName>style.visibility</p:attrName>
                        </p:attrNameLst>
                      </p:cBhvr>
                      <p:to>
                        <p:strVal val="visible"/>
                      </p:to>
                    </p:set>
                    <p:anim calcmode="lin" valueType="num">
                      <p:cBhvr additive="base">
                        <p:cTn dur="500" fill="hold"/>
                        <p:tgtEl>
                          <p:spTgt spid="1029"/>
                        </p:tgtEl>
                        <p:attrNameLst>
                          <p:attrName>ppt_x</p:attrName>
                        </p:attrNameLst>
                      </p:cBhvr>
                      <p:tavLst>
                        <p:tav tm="0">
                          <p:val>
                            <p:strVal val="1+#ppt_w/2"/>
                          </p:val>
                        </p:tav>
                        <p:tav tm="100000">
                          <p:val>
                            <p:strVal val="#ppt_x"/>
                          </p:val>
                        </p:tav>
                      </p:tavLst>
                    </p:anim>
                    <p:anim calcmode="lin" valueType="num">
                      <p:cBhvr additive="base">
                        <p:cTn dur="500" fill="hold"/>
                        <p:tgtEl>
                          <p:spTgt spid="1029"/>
                        </p:tgtEl>
                        <p:attrNameLst>
                          <p:attrName>ppt_y</p:attrName>
                        </p:attrNameLst>
                      </p:cBhvr>
                      <p:tavLst>
                        <p:tav tm="0">
                          <p:val>
                            <p:strVal val="#ppt_y"/>
                          </p:val>
                        </p:tav>
                        <p:tav tm="100000">
                          <p:val>
                            <p:strVal val="#ppt_y"/>
                          </p:val>
                        </p:tav>
                      </p:tavLst>
                    </p:anim>
                  </p:childTnLst>
                </p:cTn>
              </p:par>
            </p:tnLst>
          </p:tmpl>
          <p:tmpl lvl="3">
            <p:tnLst>
              <p:par>
                <p:cTn presetID="2" presetClass="entr" presetSubtype="2" fill="hold" nodeType="withEffect">
                  <p:stCondLst>
                    <p:cond delay="0"/>
                  </p:stCondLst>
                  <p:childTnLst>
                    <p:set>
                      <p:cBhvr>
                        <p:cTn dur="1" fill="hold">
                          <p:stCondLst>
                            <p:cond delay="0"/>
                          </p:stCondLst>
                        </p:cTn>
                        <p:tgtEl>
                          <p:spTgt spid="1029"/>
                        </p:tgtEl>
                        <p:attrNameLst>
                          <p:attrName>style.visibility</p:attrName>
                        </p:attrNameLst>
                      </p:cBhvr>
                      <p:to>
                        <p:strVal val="visible"/>
                      </p:to>
                    </p:set>
                    <p:anim calcmode="lin" valueType="num">
                      <p:cBhvr additive="base">
                        <p:cTn dur="500" fill="hold"/>
                        <p:tgtEl>
                          <p:spTgt spid="1029"/>
                        </p:tgtEl>
                        <p:attrNameLst>
                          <p:attrName>ppt_x</p:attrName>
                        </p:attrNameLst>
                      </p:cBhvr>
                      <p:tavLst>
                        <p:tav tm="0">
                          <p:val>
                            <p:strVal val="1+#ppt_w/2"/>
                          </p:val>
                        </p:tav>
                        <p:tav tm="100000">
                          <p:val>
                            <p:strVal val="#ppt_x"/>
                          </p:val>
                        </p:tav>
                      </p:tavLst>
                    </p:anim>
                    <p:anim calcmode="lin" valueType="num">
                      <p:cBhvr additive="base">
                        <p:cTn dur="500" fill="hold"/>
                        <p:tgtEl>
                          <p:spTgt spid="1029"/>
                        </p:tgtEl>
                        <p:attrNameLst>
                          <p:attrName>ppt_y</p:attrName>
                        </p:attrNameLst>
                      </p:cBhvr>
                      <p:tavLst>
                        <p:tav tm="0">
                          <p:val>
                            <p:strVal val="#ppt_y"/>
                          </p:val>
                        </p:tav>
                        <p:tav tm="100000">
                          <p:val>
                            <p:strVal val="#ppt_y"/>
                          </p:val>
                        </p:tav>
                      </p:tavLst>
                    </p:anim>
                  </p:childTnLst>
                </p:cTn>
              </p:par>
            </p:tnLst>
          </p:tmpl>
          <p:tmpl lvl="4">
            <p:tnLst>
              <p:par>
                <p:cTn presetID="2" presetClass="entr" presetSubtype="2" fill="hold" nodeType="withEffect">
                  <p:stCondLst>
                    <p:cond delay="0"/>
                  </p:stCondLst>
                  <p:childTnLst>
                    <p:set>
                      <p:cBhvr>
                        <p:cTn dur="1" fill="hold">
                          <p:stCondLst>
                            <p:cond delay="0"/>
                          </p:stCondLst>
                        </p:cTn>
                        <p:tgtEl>
                          <p:spTgt spid="1029"/>
                        </p:tgtEl>
                        <p:attrNameLst>
                          <p:attrName>style.visibility</p:attrName>
                        </p:attrNameLst>
                      </p:cBhvr>
                      <p:to>
                        <p:strVal val="visible"/>
                      </p:to>
                    </p:set>
                    <p:anim calcmode="lin" valueType="num">
                      <p:cBhvr additive="base">
                        <p:cTn dur="500" fill="hold"/>
                        <p:tgtEl>
                          <p:spTgt spid="1029"/>
                        </p:tgtEl>
                        <p:attrNameLst>
                          <p:attrName>ppt_x</p:attrName>
                        </p:attrNameLst>
                      </p:cBhvr>
                      <p:tavLst>
                        <p:tav tm="0">
                          <p:val>
                            <p:strVal val="1+#ppt_w/2"/>
                          </p:val>
                        </p:tav>
                        <p:tav tm="100000">
                          <p:val>
                            <p:strVal val="#ppt_x"/>
                          </p:val>
                        </p:tav>
                      </p:tavLst>
                    </p:anim>
                    <p:anim calcmode="lin" valueType="num">
                      <p:cBhvr additive="base">
                        <p:cTn dur="500" fill="hold"/>
                        <p:tgtEl>
                          <p:spTgt spid="1029"/>
                        </p:tgtEl>
                        <p:attrNameLst>
                          <p:attrName>ppt_y</p:attrName>
                        </p:attrNameLst>
                      </p:cBhvr>
                      <p:tavLst>
                        <p:tav tm="0">
                          <p:val>
                            <p:strVal val="#ppt_y"/>
                          </p:val>
                        </p:tav>
                        <p:tav tm="100000">
                          <p:val>
                            <p:strVal val="#ppt_y"/>
                          </p:val>
                        </p:tav>
                      </p:tavLst>
                    </p:anim>
                  </p:childTnLst>
                </p:cTn>
              </p:par>
            </p:tnLst>
          </p:tmpl>
          <p:tmpl lvl="5">
            <p:tnLst>
              <p:par>
                <p:cTn presetID="2" presetClass="entr" presetSubtype="2" fill="hold" nodeType="withEffect">
                  <p:stCondLst>
                    <p:cond delay="0"/>
                  </p:stCondLst>
                  <p:childTnLst>
                    <p:set>
                      <p:cBhvr>
                        <p:cTn dur="1" fill="hold">
                          <p:stCondLst>
                            <p:cond delay="0"/>
                          </p:stCondLst>
                        </p:cTn>
                        <p:tgtEl>
                          <p:spTgt spid="1029"/>
                        </p:tgtEl>
                        <p:attrNameLst>
                          <p:attrName>style.visibility</p:attrName>
                        </p:attrNameLst>
                      </p:cBhvr>
                      <p:to>
                        <p:strVal val="visible"/>
                      </p:to>
                    </p:set>
                    <p:anim calcmode="lin" valueType="num">
                      <p:cBhvr additive="base">
                        <p:cTn dur="500" fill="hold"/>
                        <p:tgtEl>
                          <p:spTgt spid="1029"/>
                        </p:tgtEl>
                        <p:attrNameLst>
                          <p:attrName>ppt_x</p:attrName>
                        </p:attrNameLst>
                      </p:cBhvr>
                      <p:tavLst>
                        <p:tav tm="0">
                          <p:val>
                            <p:strVal val="1+#ppt_w/2"/>
                          </p:val>
                        </p:tav>
                        <p:tav tm="100000">
                          <p:val>
                            <p:strVal val="#ppt_x"/>
                          </p:val>
                        </p:tav>
                      </p:tavLst>
                    </p:anim>
                    <p:anim calcmode="lin" valueType="num">
                      <p:cBhvr additive="base">
                        <p:cTn dur="500" fill="hold"/>
                        <p:tgtEl>
                          <p:spTgt spid="1029"/>
                        </p:tgtEl>
                        <p:attrNameLst>
                          <p:attrName>ppt_y</p:attrName>
                        </p:attrNameLst>
                      </p:cBhvr>
                      <p:tavLst>
                        <p:tav tm="0">
                          <p:val>
                            <p:strVal val="#ppt_y"/>
                          </p:val>
                        </p:tav>
                        <p:tav tm="100000">
                          <p:val>
                            <p:strVal val="#ppt_y"/>
                          </p:val>
                        </p:tav>
                      </p:tavLst>
                    </p:anim>
                  </p:childTnLst>
                </p:cTn>
              </p:par>
            </p:tnLst>
          </p:tmpl>
        </p:tmplLst>
      </p:bldP>
    </p:bldLst>
  </p:timing>
  <p:hf sldNum="0" hdr="0" ftr="0" dt="0"/>
  <p:txStyles>
    <p:titleStyle>
      <a:lvl1pPr algn="l" rtl="0" eaLnBrk="1" fontAlgn="base" hangingPunct="1">
        <a:spcBef>
          <a:spcPct val="0"/>
        </a:spcBef>
        <a:spcAft>
          <a:spcPct val="0"/>
        </a:spcAft>
        <a:defRPr sz="2600">
          <a:solidFill>
            <a:schemeClr val="tx2"/>
          </a:solidFill>
          <a:latin typeface="+mj-lt"/>
          <a:ea typeface="MS PGothic" pitchFamily="34" charset="-128"/>
          <a:cs typeface="+mj-cs"/>
        </a:defRPr>
      </a:lvl1pPr>
      <a:lvl2pPr algn="l" rtl="0" eaLnBrk="1" fontAlgn="base" hangingPunct="1">
        <a:spcBef>
          <a:spcPct val="0"/>
        </a:spcBef>
        <a:spcAft>
          <a:spcPct val="0"/>
        </a:spcAft>
        <a:defRPr sz="2600">
          <a:solidFill>
            <a:schemeClr val="tx2"/>
          </a:solidFill>
          <a:latin typeface="Georgia" pitchFamily="18" charset="0"/>
          <a:ea typeface="MS PGothic" pitchFamily="34" charset="-128"/>
        </a:defRPr>
      </a:lvl2pPr>
      <a:lvl3pPr algn="l" rtl="0" eaLnBrk="1" fontAlgn="base" hangingPunct="1">
        <a:spcBef>
          <a:spcPct val="0"/>
        </a:spcBef>
        <a:spcAft>
          <a:spcPct val="0"/>
        </a:spcAft>
        <a:defRPr sz="2600">
          <a:solidFill>
            <a:schemeClr val="tx2"/>
          </a:solidFill>
          <a:latin typeface="Georgia" pitchFamily="18" charset="0"/>
          <a:ea typeface="MS PGothic" pitchFamily="34" charset="-128"/>
        </a:defRPr>
      </a:lvl3pPr>
      <a:lvl4pPr algn="l" rtl="0" eaLnBrk="1" fontAlgn="base" hangingPunct="1">
        <a:spcBef>
          <a:spcPct val="0"/>
        </a:spcBef>
        <a:spcAft>
          <a:spcPct val="0"/>
        </a:spcAft>
        <a:defRPr sz="2600">
          <a:solidFill>
            <a:schemeClr val="tx2"/>
          </a:solidFill>
          <a:latin typeface="Georgia" pitchFamily="18" charset="0"/>
          <a:ea typeface="MS PGothic" pitchFamily="34" charset="-128"/>
        </a:defRPr>
      </a:lvl4pPr>
      <a:lvl5pPr algn="l" rtl="0" eaLnBrk="1" fontAlgn="base" hangingPunct="1">
        <a:spcBef>
          <a:spcPct val="0"/>
        </a:spcBef>
        <a:spcAft>
          <a:spcPct val="0"/>
        </a:spcAft>
        <a:defRPr sz="2600">
          <a:solidFill>
            <a:schemeClr val="tx2"/>
          </a:solidFill>
          <a:latin typeface="Georgia" pitchFamily="18" charset="0"/>
          <a:ea typeface="MS PGothic" pitchFamily="34" charset="-128"/>
        </a:defRPr>
      </a:lvl5pPr>
      <a:lvl6pPr marL="342900" algn="l" rtl="0" eaLnBrk="1" fontAlgn="base" hangingPunct="1">
        <a:spcBef>
          <a:spcPct val="0"/>
        </a:spcBef>
        <a:spcAft>
          <a:spcPct val="0"/>
        </a:spcAft>
        <a:defRPr sz="2625">
          <a:solidFill>
            <a:schemeClr val="tx2"/>
          </a:solidFill>
          <a:latin typeface="Georgia" pitchFamily="18" charset="0"/>
          <a:ea typeface="ＭＳ Ｐゴシック" pitchFamily="16" charset="-128"/>
        </a:defRPr>
      </a:lvl6pPr>
      <a:lvl7pPr marL="685800" algn="l" rtl="0" eaLnBrk="1" fontAlgn="base" hangingPunct="1">
        <a:spcBef>
          <a:spcPct val="0"/>
        </a:spcBef>
        <a:spcAft>
          <a:spcPct val="0"/>
        </a:spcAft>
        <a:defRPr sz="2625">
          <a:solidFill>
            <a:schemeClr val="tx2"/>
          </a:solidFill>
          <a:latin typeface="Georgia" pitchFamily="18" charset="0"/>
          <a:ea typeface="ＭＳ Ｐゴシック" pitchFamily="16" charset="-128"/>
        </a:defRPr>
      </a:lvl7pPr>
      <a:lvl8pPr marL="1028700" algn="l" rtl="0" eaLnBrk="1" fontAlgn="base" hangingPunct="1">
        <a:spcBef>
          <a:spcPct val="0"/>
        </a:spcBef>
        <a:spcAft>
          <a:spcPct val="0"/>
        </a:spcAft>
        <a:defRPr sz="2625">
          <a:solidFill>
            <a:schemeClr val="tx2"/>
          </a:solidFill>
          <a:latin typeface="Georgia" pitchFamily="18" charset="0"/>
          <a:ea typeface="ＭＳ Ｐゴシック" pitchFamily="16" charset="-128"/>
        </a:defRPr>
      </a:lvl8pPr>
      <a:lvl9pPr marL="1371600" algn="l" rtl="0" eaLnBrk="1" fontAlgn="base" hangingPunct="1">
        <a:spcBef>
          <a:spcPct val="0"/>
        </a:spcBef>
        <a:spcAft>
          <a:spcPct val="0"/>
        </a:spcAft>
        <a:defRPr sz="2625">
          <a:solidFill>
            <a:schemeClr val="tx2"/>
          </a:solidFill>
          <a:latin typeface="Georgia" pitchFamily="18" charset="0"/>
          <a:ea typeface="ＭＳ Ｐゴシック" pitchFamily="16" charset="-128"/>
        </a:defRPr>
      </a:lvl9pPr>
    </p:titleStyle>
    <p:bodyStyle>
      <a:lvl1pPr marL="257175" indent="-257175" algn="l" rtl="0" eaLnBrk="1" fontAlgn="base" hangingPunct="1">
        <a:spcBef>
          <a:spcPct val="0"/>
        </a:spcBef>
        <a:spcAft>
          <a:spcPct val="70000"/>
        </a:spcAft>
        <a:buChar char="•"/>
        <a:defRPr>
          <a:solidFill>
            <a:schemeClr val="tx1"/>
          </a:solidFill>
          <a:latin typeface="+mn-lt"/>
          <a:ea typeface="MS PGothic" pitchFamily="34" charset="-128"/>
          <a:cs typeface="+mn-cs"/>
        </a:defRPr>
      </a:lvl1pPr>
      <a:lvl2pPr marL="608013" indent="-215900" algn="l" rtl="0" eaLnBrk="1" fontAlgn="base" hangingPunct="1">
        <a:lnSpc>
          <a:spcPct val="90000"/>
        </a:lnSpc>
        <a:spcBef>
          <a:spcPct val="0"/>
        </a:spcBef>
        <a:spcAft>
          <a:spcPct val="50000"/>
        </a:spcAft>
        <a:buChar char="–"/>
        <a:defRPr>
          <a:solidFill>
            <a:schemeClr val="tx1"/>
          </a:solidFill>
          <a:latin typeface="+mn-lt"/>
          <a:ea typeface="MS PGothic" pitchFamily="34" charset="-128"/>
        </a:defRPr>
      </a:lvl2pPr>
      <a:lvl3pPr marL="914400" indent="-171450" algn="l" rtl="0" eaLnBrk="1" fontAlgn="base" hangingPunct="1">
        <a:lnSpc>
          <a:spcPct val="90000"/>
        </a:lnSpc>
        <a:spcBef>
          <a:spcPct val="20000"/>
        </a:spcBef>
        <a:spcAft>
          <a:spcPct val="0"/>
        </a:spcAft>
        <a:buChar char="•"/>
        <a:defRPr>
          <a:solidFill>
            <a:schemeClr val="tx1"/>
          </a:solidFill>
          <a:latin typeface="+mn-lt"/>
          <a:ea typeface="MS PGothic" pitchFamily="34" charset="-128"/>
        </a:defRPr>
      </a:lvl3pPr>
      <a:lvl4pPr marL="1219200" indent="-171450" algn="l" rtl="0" eaLnBrk="1" fontAlgn="base" hangingPunct="1">
        <a:lnSpc>
          <a:spcPct val="90000"/>
        </a:lnSpc>
        <a:spcBef>
          <a:spcPct val="20000"/>
        </a:spcBef>
        <a:spcAft>
          <a:spcPct val="0"/>
        </a:spcAft>
        <a:buChar char="–"/>
        <a:defRPr>
          <a:solidFill>
            <a:schemeClr val="tx1"/>
          </a:solidFill>
          <a:latin typeface="+mn-lt"/>
          <a:ea typeface="MS PGothic" pitchFamily="34" charset="-128"/>
        </a:defRPr>
      </a:lvl4pPr>
      <a:lvl5pPr marL="1543050" indent="-171450" algn="l" rtl="0" eaLnBrk="1" fontAlgn="base" hangingPunct="1">
        <a:lnSpc>
          <a:spcPct val="90000"/>
        </a:lnSpc>
        <a:spcBef>
          <a:spcPct val="20000"/>
        </a:spcBef>
        <a:spcAft>
          <a:spcPct val="0"/>
        </a:spcAft>
        <a:buChar char="»"/>
        <a:defRPr>
          <a:solidFill>
            <a:schemeClr val="tx1"/>
          </a:solidFill>
          <a:latin typeface="+mn-lt"/>
          <a:ea typeface="MS PGothic" pitchFamily="34" charset="-128"/>
        </a:defRPr>
      </a:lvl5pPr>
      <a:lvl6pPr marL="1885950" indent="-171450" algn="l" rtl="0" eaLnBrk="1" fontAlgn="base" hangingPunct="1">
        <a:lnSpc>
          <a:spcPct val="90000"/>
        </a:lnSpc>
        <a:spcBef>
          <a:spcPct val="20000"/>
        </a:spcBef>
        <a:spcAft>
          <a:spcPct val="0"/>
        </a:spcAft>
        <a:buChar char="»"/>
        <a:defRPr sz="1800">
          <a:solidFill>
            <a:schemeClr val="tx1"/>
          </a:solidFill>
          <a:latin typeface="+mn-lt"/>
          <a:ea typeface="+mn-ea"/>
        </a:defRPr>
      </a:lvl6pPr>
      <a:lvl7pPr marL="2228850" indent="-171450" algn="l" rtl="0" eaLnBrk="1" fontAlgn="base" hangingPunct="1">
        <a:lnSpc>
          <a:spcPct val="90000"/>
        </a:lnSpc>
        <a:spcBef>
          <a:spcPct val="20000"/>
        </a:spcBef>
        <a:spcAft>
          <a:spcPct val="0"/>
        </a:spcAft>
        <a:buChar char="»"/>
        <a:defRPr sz="1800">
          <a:solidFill>
            <a:schemeClr val="tx1"/>
          </a:solidFill>
          <a:latin typeface="+mn-lt"/>
          <a:ea typeface="+mn-ea"/>
        </a:defRPr>
      </a:lvl7pPr>
      <a:lvl8pPr marL="2571750" indent="-171450" algn="l" rtl="0" eaLnBrk="1" fontAlgn="base" hangingPunct="1">
        <a:lnSpc>
          <a:spcPct val="90000"/>
        </a:lnSpc>
        <a:spcBef>
          <a:spcPct val="20000"/>
        </a:spcBef>
        <a:spcAft>
          <a:spcPct val="0"/>
        </a:spcAft>
        <a:buChar char="»"/>
        <a:defRPr sz="1800">
          <a:solidFill>
            <a:schemeClr val="tx1"/>
          </a:solidFill>
          <a:latin typeface="+mn-lt"/>
          <a:ea typeface="+mn-ea"/>
        </a:defRPr>
      </a:lvl8pPr>
      <a:lvl9pPr marL="2914650" indent="-171450" algn="l" rtl="0" eaLnBrk="1" fontAlgn="base" hangingPunct="1">
        <a:lnSpc>
          <a:spcPct val="90000"/>
        </a:lnSpc>
        <a:spcBef>
          <a:spcPct val="20000"/>
        </a:spcBef>
        <a:spcAft>
          <a:spcPct val="0"/>
        </a:spcAft>
        <a:buChar char="»"/>
        <a:defRPr sz="1800">
          <a:solidFill>
            <a:schemeClr val="tx1"/>
          </a:solidFill>
          <a:latin typeface="+mn-lt"/>
          <a:ea typeface="+mn-ea"/>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s>
            <a:gs pos="100000">
              <a:srgbClr val="007C92"/>
            </a:gs>
          </a:gsLst>
          <a:lin ang="5400000" scaled="1"/>
        </a:gradFill>
        <a:effectLst/>
      </p:bgPr>
    </p:bg>
    <p:spTree>
      <p:nvGrpSpPr>
        <p:cNvPr id="1" name=""/>
        <p:cNvGrpSpPr/>
        <p:nvPr/>
      </p:nvGrpSpPr>
      <p:grpSpPr>
        <a:xfrm>
          <a:off x="0" y="0"/>
          <a:ext cx="0" cy="0"/>
          <a:chOff x="0" y="0"/>
          <a:chExt cx="0" cy="0"/>
        </a:xfrm>
      </p:grpSpPr>
      <p:sp>
        <p:nvSpPr>
          <p:cNvPr id="1026" name="Rectangle 4"/>
          <p:cNvSpPr>
            <a:spLocks noGrp="1" noChangeArrowheads="1"/>
          </p:cNvSpPr>
          <p:nvPr>
            <p:ph type="title"/>
          </p:nvPr>
        </p:nvSpPr>
        <p:spPr bwMode="auto">
          <a:xfrm>
            <a:off x="478367" y="0"/>
            <a:ext cx="11235267" cy="1341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smtClean="0"/>
              <a:t>Click to edit Master title style</a:t>
            </a:r>
            <a:endParaRPr lang="en-GB" altLang="en-US" smtClean="0"/>
          </a:p>
        </p:txBody>
      </p:sp>
      <p:sp>
        <p:nvSpPr>
          <p:cNvPr id="1027" name="Rectangle 5"/>
          <p:cNvSpPr>
            <a:spLocks noGrp="1" noChangeArrowheads="1"/>
          </p:cNvSpPr>
          <p:nvPr>
            <p:ph type="body" idx="1"/>
          </p:nvPr>
        </p:nvSpPr>
        <p:spPr bwMode="auto">
          <a:xfrm>
            <a:off x="478367" y="1700213"/>
            <a:ext cx="11235267" cy="4502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102" name="Rectangle 6"/>
          <p:cNvSpPr>
            <a:spLocks noGrp="1" noChangeArrowheads="1"/>
          </p:cNvSpPr>
          <p:nvPr>
            <p:ph type="dt" sz="half" idx="2"/>
          </p:nvPr>
        </p:nvSpPr>
        <p:spPr bwMode="auto">
          <a:xfrm>
            <a:off x="478367" y="6308726"/>
            <a:ext cx="2540000" cy="180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b" anchorCtr="0" compatLnSpc="1">
            <a:prstTxWarp prst="textNoShape">
              <a:avLst/>
            </a:prstTxWarp>
          </a:bodyPr>
          <a:lstStyle>
            <a:lvl1pPr algn="l">
              <a:defRPr sz="1400">
                <a:solidFill>
                  <a:schemeClr val="tx1"/>
                </a:solidFill>
                <a:latin typeface="Lucida Sans" panose="020B0602030504020204" pitchFamily="34" charset="0"/>
                <a:ea typeface="ＭＳ Ｐゴシック" panose="020B0600070205080204" pitchFamily="34" charset="-128"/>
                <a:cs typeface="Arial" panose="020B0604020202020204" pitchFamily="34" charset="0"/>
              </a:defRPr>
            </a:lvl1pPr>
          </a:lstStyle>
          <a:p>
            <a:pPr>
              <a:defRPr/>
            </a:pPr>
            <a:endParaRPr lang="en-US"/>
          </a:p>
        </p:txBody>
      </p:sp>
      <p:sp>
        <p:nvSpPr>
          <p:cNvPr id="4103" name="Rectangle 7"/>
          <p:cNvSpPr>
            <a:spLocks noGrp="1" noChangeArrowheads="1"/>
          </p:cNvSpPr>
          <p:nvPr>
            <p:ph type="ftr" sz="quarter" idx="3"/>
          </p:nvPr>
        </p:nvSpPr>
        <p:spPr bwMode="auto">
          <a:xfrm>
            <a:off x="3024717" y="6308726"/>
            <a:ext cx="6144683" cy="180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b" anchorCtr="0" compatLnSpc="1">
            <a:prstTxWarp prst="textNoShape">
              <a:avLst/>
            </a:prstTxWarp>
          </a:bodyPr>
          <a:lstStyle>
            <a:lvl1pPr algn="ctr">
              <a:defRPr sz="1400">
                <a:solidFill>
                  <a:schemeClr val="tx1"/>
                </a:solidFill>
                <a:latin typeface="Lucida Sans" panose="020B0602030504020204" pitchFamily="34" charset="0"/>
                <a:ea typeface="ＭＳ Ｐゴシック" panose="020B0600070205080204" pitchFamily="34" charset="-128"/>
                <a:cs typeface="Arial" panose="020B0604020202020204" pitchFamily="34" charset="0"/>
              </a:defRPr>
            </a:lvl1pPr>
          </a:lstStyle>
          <a:p>
            <a:pPr>
              <a:defRPr/>
            </a:pPr>
            <a:r>
              <a:rPr lang="en-GB"/>
              <a:t>Daniel Muijs University of Southampton </a:t>
            </a:r>
            <a:endParaRPr lang="en-US"/>
          </a:p>
        </p:txBody>
      </p:sp>
      <p:sp>
        <p:nvSpPr>
          <p:cNvPr id="4104" name="Rectangle 8"/>
          <p:cNvSpPr>
            <a:spLocks noGrp="1" noChangeArrowheads="1"/>
          </p:cNvSpPr>
          <p:nvPr>
            <p:ph type="sldNum" sz="quarter" idx="4"/>
          </p:nvPr>
        </p:nvSpPr>
        <p:spPr bwMode="auto">
          <a:xfrm>
            <a:off x="9169401" y="6308726"/>
            <a:ext cx="2544233" cy="180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b" anchorCtr="0" compatLnSpc="1">
            <a:prstTxWarp prst="textNoShape">
              <a:avLst/>
            </a:prstTxWarp>
          </a:bodyPr>
          <a:lstStyle>
            <a:lvl1pPr algn="r">
              <a:defRPr sz="1400">
                <a:solidFill>
                  <a:schemeClr val="tx1"/>
                </a:solidFill>
                <a:latin typeface="Lucida Sans" panose="020B0602030504020204" pitchFamily="34" charset="0"/>
                <a:ea typeface="ＭＳ Ｐゴシック" panose="020B0600070205080204" pitchFamily="34" charset="-128"/>
                <a:cs typeface="Arial" panose="020B0604020202020204" pitchFamily="34" charset="0"/>
              </a:defRPr>
            </a:lvl1pPr>
          </a:lstStyle>
          <a:p>
            <a:pPr>
              <a:defRPr/>
            </a:pPr>
            <a:fld id="{28009AD6-684E-4E64-AF79-F3415A4E35C4}" type="slidenum">
              <a:rPr lang="en-GB"/>
              <a:pPr>
                <a:defRPr/>
              </a:pPr>
              <a:t>‹#›</a:t>
            </a:fld>
            <a:endParaRPr lang="en-GB"/>
          </a:p>
        </p:txBody>
      </p:sp>
    </p:spTree>
    <p:extLst>
      <p:ext uri="{BB962C8B-B14F-4D97-AF65-F5344CB8AC3E}">
        <p14:creationId xmlns:p14="http://schemas.microsoft.com/office/powerpoint/2010/main" val="4185691065"/>
      </p:ext>
    </p:extLst>
  </p:cSld>
  <p:clrMap bg1="dk2" tx1="lt1" bg2="dk1"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iming>
    <p:tnLst>
      <p:par>
        <p:cTn id="1" dur="indefinite" restart="never" nodeType="tmRoot"/>
      </p:par>
    </p:tnLst>
  </p:timing>
  <p:hf sldNum="0" hdr="0" ftr="0" dt="0"/>
  <p:txStyles>
    <p:titleStyle>
      <a:lvl1pPr algn="l" rtl="0" eaLnBrk="1" fontAlgn="base" hangingPunct="1">
        <a:spcBef>
          <a:spcPct val="0"/>
        </a:spcBef>
        <a:spcAft>
          <a:spcPct val="0"/>
        </a:spcAft>
        <a:defRPr sz="3600" b="1">
          <a:solidFill>
            <a:schemeClr val="tx2"/>
          </a:solidFill>
          <a:latin typeface="+mj-lt"/>
          <a:ea typeface="MS PGothic" pitchFamily="34" charset="-128"/>
          <a:cs typeface="+mj-cs"/>
        </a:defRPr>
      </a:lvl1pPr>
      <a:lvl2pPr algn="l" rtl="0" eaLnBrk="1" fontAlgn="base" hangingPunct="1">
        <a:spcBef>
          <a:spcPct val="0"/>
        </a:spcBef>
        <a:spcAft>
          <a:spcPct val="0"/>
        </a:spcAft>
        <a:defRPr sz="3600" b="1">
          <a:solidFill>
            <a:schemeClr val="tx2"/>
          </a:solidFill>
          <a:latin typeface="Lucida Sans" pitchFamily="34" charset="0"/>
          <a:ea typeface="MS PGothic" pitchFamily="34" charset="-128"/>
        </a:defRPr>
      </a:lvl2pPr>
      <a:lvl3pPr algn="l" rtl="0" eaLnBrk="1" fontAlgn="base" hangingPunct="1">
        <a:spcBef>
          <a:spcPct val="0"/>
        </a:spcBef>
        <a:spcAft>
          <a:spcPct val="0"/>
        </a:spcAft>
        <a:defRPr sz="3600" b="1">
          <a:solidFill>
            <a:schemeClr val="tx2"/>
          </a:solidFill>
          <a:latin typeface="Lucida Sans" pitchFamily="34" charset="0"/>
          <a:ea typeface="MS PGothic" pitchFamily="34" charset="-128"/>
        </a:defRPr>
      </a:lvl3pPr>
      <a:lvl4pPr algn="l" rtl="0" eaLnBrk="1" fontAlgn="base" hangingPunct="1">
        <a:spcBef>
          <a:spcPct val="0"/>
        </a:spcBef>
        <a:spcAft>
          <a:spcPct val="0"/>
        </a:spcAft>
        <a:defRPr sz="3600" b="1">
          <a:solidFill>
            <a:schemeClr val="tx2"/>
          </a:solidFill>
          <a:latin typeface="Lucida Sans" pitchFamily="34" charset="0"/>
          <a:ea typeface="MS PGothic" pitchFamily="34" charset="-128"/>
        </a:defRPr>
      </a:lvl4pPr>
      <a:lvl5pPr algn="l" rtl="0" eaLnBrk="1" fontAlgn="base" hangingPunct="1">
        <a:spcBef>
          <a:spcPct val="0"/>
        </a:spcBef>
        <a:spcAft>
          <a:spcPct val="0"/>
        </a:spcAft>
        <a:defRPr sz="3600" b="1">
          <a:solidFill>
            <a:schemeClr val="tx2"/>
          </a:solidFill>
          <a:latin typeface="Lucida Sans" pitchFamily="34" charset="0"/>
          <a:ea typeface="MS PGothic" pitchFamily="34" charset="-128"/>
        </a:defRPr>
      </a:lvl5pPr>
      <a:lvl6pPr marL="457200" algn="l" rtl="0" eaLnBrk="1" fontAlgn="base" hangingPunct="1">
        <a:spcBef>
          <a:spcPct val="0"/>
        </a:spcBef>
        <a:spcAft>
          <a:spcPct val="0"/>
        </a:spcAft>
        <a:defRPr sz="3600" b="1">
          <a:solidFill>
            <a:schemeClr val="tx2"/>
          </a:solidFill>
          <a:latin typeface="Lucida Sans" pitchFamily="34" charset="0"/>
          <a:ea typeface="ＭＳ Ｐゴシック" pitchFamily="16" charset="-128"/>
        </a:defRPr>
      </a:lvl6pPr>
      <a:lvl7pPr marL="914400" algn="l" rtl="0" eaLnBrk="1" fontAlgn="base" hangingPunct="1">
        <a:spcBef>
          <a:spcPct val="0"/>
        </a:spcBef>
        <a:spcAft>
          <a:spcPct val="0"/>
        </a:spcAft>
        <a:defRPr sz="3600" b="1">
          <a:solidFill>
            <a:schemeClr val="tx2"/>
          </a:solidFill>
          <a:latin typeface="Lucida Sans" pitchFamily="34" charset="0"/>
          <a:ea typeface="ＭＳ Ｐゴシック" pitchFamily="16" charset="-128"/>
        </a:defRPr>
      </a:lvl7pPr>
      <a:lvl8pPr marL="1371600" algn="l" rtl="0" eaLnBrk="1" fontAlgn="base" hangingPunct="1">
        <a:spcBef>
          <a:spcPct val="0"/>
        </a:spcBef>
        <a:spcAft>
          <a:spcPct val="0"/>
        </a:spcAft>
        <a:defRPr sz="3600" b="1">
          <a:solidFill>
            <a:schemeClr val="tx2"/>
          </a:solidFill>
          <a:latin typeface="Lucida Sans" pitchFamily="34" charset="0"/>
          <a:ea typeface="ＭＳ Ｐゴシック" pitchFamily="16" charset="-128"/>
        </a:defRPr>
      </a:lvl8pPr>
      <a:lvl9pPr marL="1828800" algn="l" rtl="0" eaLnBrk="1" fontAlgn="base" hangingPunct="1">
        <a:spcBef>
          <a:spcPct val="0"/>
        </a:spcBef>
        <a:spcAft>
          <a:spcPct val="0"/>
        </a:spcAft>
        <a:defRPr sz="3600" b="1">
          <a:solidFill>
            <a:schemeClr val="tx2"/>
          </a:solidFill>
          <a:latin typeface="Lucida Sans" pitchFamily="34" charset="0"/>
          <a:ea typeface="ＭＳ Ｐゴシック" pitchFamily="16" charset="-128"/>
        </a:defRPr>
      </a:lvl9pPr>
    </p:titleStyle>
    <p:bodyStyle>
      <a:lvl1pPr marL="271463" indent="-271463" algn="l" rtl="0" eaLnBrk="1" fontAlgn="base" hangingPunct="1">
        <a:spcBef>
          <a:spcPct val="70000"/>
        </a:spcBef>
        <a:spcAft>
          <a:spcPct val="0"/>
        </a:spcAft>
        <a:buClr>
          <a:schemeClr val="tx2"/>
        </a:buClr>
        <a:buFont typeface="Wingdings" panose="05000000000000000000" pitchFamily="2" charset="2"/>
        <a:buChar char="§"/>
        <a:defRPr sz="3000">
          <a:solidFill>
            <a:schemeClr val="tx1"/>
          </a:solidFill>
          <a:latin typeface="+mn-lt"/>
          <a:ea typeface="MS PGothic" pitchFamily="34" charset="-128"/>
          <a:cs typeface="+mn-cs"/>
        </a:defRPr>
      </a:lvl1pPr>
      <a:lvl2pPr marL="809625" indent="-358775" algn="l" rtl="0" eaLnBrk="1" fontAlgn="base" hangingPunct="1">
        <a:lnSpc>
          <a:spcPct val="90000"/>
        </a:lnSpc>
        <a:spcBef>
          <a:spcPct val="30000"/>
        </a:spcBef>
        <a:spcAft>
          <a:spcPct val="0"/>
        </a:spcAft>
        <a:buClr>
          <a:schemeClr val="tx2"/>
        </a:buClr>
        <a:buFont typeface="Arial" panose="020B0604020202020204" pitchFamily="34" charset="0"/>
        <a:buChar char="–"/>
        <a:defRPr sz="2800">
          <a:solidFill>
            <a:schemeClr val="tx1"/>
          </a:solidFill>
          <a:latin typeface="+mn-lt"/>
          <a:ea typeface="MS PGothic" pitchFamily="34" charset="-128"/>
        </a:defRPr>
      </a:lvl2pPr>
      <a:lvl3pPr marL="1257300" indent="-268288" algn="l" rtl="0" eaLnBrk="1" fontAlgn="base" hangingPunct="1">
        <a:lnSpc>
          <a:spcPct val="90000"/>
        </a:lnSpc>
        <a:spcBef>
          <a:spcPct val="30000"/>
        </a:spcBef>
        <a:spcAft>
          <a:spcPct val="0"/>
        </a:spcAft>
        <a:buClr>
          <a:schemeClr val="tx2"/>
        </a:buClr>
        <a:buFont typeface="Symbol" panose="05050102010706020507" pitchFamily="18" charset="2"/>
        <a:buChar char="·"/>
        <a:defRPr sz="2400">
          <a:solidFill>
            <a:schemeClr val="tx1"/>
          </a:solidFill>
          <a:latin typeface="+mn-lt"/>
          <a:ea typeface="MS PGothic" pitchFamily="34" charset="-128"/>
        </a:defRPr>
      </a:lvl3pPr>
      <a:lvl4pPr marL="1704975" indent="-268288" algn="l" rtl="0" eaLnBrk="1" fontAlgn="base" hangingPunct="1">
        <a:lnSpc>
          <a:spcPct val="90000"/>
        </a:lnSpc>
        <a:spcBef>
          <a:spcPct val="30000"/>
        </a:spcBef>
        <a:spcAft>
          <a:spcPct val="0"/>
        </a:spcAft>
        <a:buClr>
          <a:schemeClr val="tx2"/>
        </a:buClr>
        <a:buFont typeface="Arial" panose="020B0604020202020204" pitchFamily="34" charset="0"/>
        <a:buChar char="–"/>
        <a:defRPr sz="2000">
          <a:solidFill>
            <a:schemeClr val="tx1"/>
          </a:solidFill>
          <a:latin typeface="+mn-lt"/>
          <a:ea typeface="MS PGothic" pitchFamily="34" charset="-128"/>
        </a:defRPr>
      </a:lvl4pPr>
      <a:lvl5pPr marL="2152650" indent="-268288" algn="l" rtl="0" eaLnBrk="1" fontAlgn="base" hangingPunct="1">
        <a:lnSpc>
          <a:spcPct val="90000"/>
        </a:lnSpc>
        <a:spcBef>
          <a:spcPct val="30000"/>
        </a:spcBef>
        <a:spcAft>
          <a:spcPct val="0"/>
        </a:spcAft>
        <a:buClr>
          <a:schemeClr val="tx2"/>
        </a:buClr>
        <a:buFont typeface="Arial" panose="020B0604020202020204" pitchFamily="34" charset="0"/>
        <a:buChar char="»"/>
        <a:defRPr sz="2000">
          <a:solidFill>
            <a:schemeClr val="tx1"/>
          </a:solidFill>
          <a:latin typeface="+mn-lt"/>
          <a:ea typeface="MS PGothic" pitchFamily="34" charset="-128"/>
        </a:defRPr>
      </a:lvl5pPr>
      <a:lvl6pPr marL="2609850" indent="-268288" algn="l" rtl="0" eaLnBrk="1" fontAlgn="base" hangingPunct="1">
        <a:lnSpc>
          <a:spcPct val="90000"/>
        </a:lnSpc>
        <a:spcBef>
          <a:spcPct val="30000"/>
        </a:spcBef>
        <a:spcAft>
          <a:spcPct val="0"/>
        </a:spcAft>
        <a:buClr>
          <a:schemeClr val="tx2"/>
        </a:buClr>
        <a:buFont typeface="Arial" charset="0"/>
        <a:buChar char="»"/>
        <a:defRPr sz="2000">
          <a:solidFill>
            <a:schemeClr val="tx1"/>
          </a:solidFill>
          <a:latin typeface="+mn-lt"/>
          <a:ea typeface="+mn-ea"/>
        </a:defRPr>
      </a:lvl6pPr>
      <a:lvl7pPr marL="3067050" indent="-268288" algn="l" rtl="0" eaLnBrk="1" fontAlgn="base" hangingPunct="1">
        <a:lnSpc>
          <a:spcPct val="90000"/>
        </a:lnSpc>
        <a:spcBef>
          <a:spcPct val="30000"/>
        </a:spcBef>
        <a:spcAft>
          <a:spcPct val="0"/>
        </a:spcAft>
        <a:buClr>
          <a:schemeClr val="tx2"/>
        </a:buClr>
        <a:buFont typeface="Arial" charset="0"/>
        <a:buChar char="»"/>
        <a:defRPr sz="2000">
          <a:solidFill>
            <a:schemeClr val="tx1"/>
          </a:solidFill>
          <a:latin typeface="+mn-lt"/>
          <a:ea typeface="+mn-ea"/>
        </a:defRPr>
      </a:lvl7pPr>
      <a:lvl8pPr marL="3524250" indent="-268288" algn="l" rtl="0" eaLnBrk="1" fontAlgn="base" hangingPunct="1">
        <a:lnSpc>
          <a:spcPct val="90000"/>
        </a:lnSpc>
        <a:spcBef>
          <a:spcPct val="30000"/>
        </a:spcBef>
        <a:spcAft>
          <a:spcPct val="0"/>
        </a:spcAft>
        <a:buClr>
          <a:schemeClr val="tx2"/>
        </a:buClr>
        <a:buFont typeface="Arial" charset="0"/>
        <a:buChar char="»"/>
        <a:defRPr sz="2000">
          <a:solidFill>
            <a:schemeClr val="tx1"/>
          </a:solidFill>
          <a:latin typeface="+mn-lt"/>
          <a:ea typeface="+mn-ea"/>
        </a:defRPr>
      </a:lvl8pPr>
      <a:lvl9pPr marL="3981450" indent="-268288" algn="l" rtl="0" eaLnBrk="1" fontAlgn="base" hangingPunct="1">
        <a:lnSpc>
          <a:spcPct val="90000"/>
        </a:lnSpc>
        <a:spcBef>
          <a:spcPct val="30000"/>
        </a:spcBef>
        <a:spcAft>
          <a:spcPct val="0"/>
        </a:spcAft>
        <a:buClr>
          <a:schemeClr val="tx2"/>
        </a:buClr>
        <a:buFont typeface="Arial" charset="0"/>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31800" y="908050"/>
            <a:ext cx="11328400" cy="649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6147" name="Rectangle 3"/>
          <p:cNvSpPr>
            <a:spLocks noGrp="1" noChangeArrowheads="1"/>
          </p:cNvSpPr>
          <p:nvPr>
            <p:ph type="body" idx="1"/>
          </p:nvPr>
        </p:nvSpPr>
        <p:spPr bwMode="auto">
          <a:xfrm>
            <a:off x="431800" y="1700213"/>
            <a:ext cx="1132840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95236"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50">
                <a:latin typeface="Arial" panose="020B0604020202020204" pitchFamily="34" charset="0"/>
              </a:defRPr>
            </a:lvl1pPr>
          </a:lstStyle>
          <a:p>
            <a:pPr>
              <a:defRPr/>
            </a:pPr>
            <a:endParaRPr lang="en-US" altLang="en-US"/>
          </a:p>
        </p:txBody>
      </p:sp>
      <p:sp>
        <p:nvSpPr>
          <p:cNvPr id="95237"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50">
                <a:latin typeface="Arial" panose="020B0604020202020204" pitchFamily="34" charset="0"/>
              </a:defRPr>
            </a:lvl1pPr>
          </a:lstStyle>
          <a:p>
            <a:pPr>
              <a:defRPr/>
            </a:pPr>
            <a:r>
              <a:rPr lang="en-GB" altLang="en-US"/>
              <a:t>Daniel Muijs University of Southampton </a:t>
            </a:r>
            <a:endParaRPr lang="en-US" altLang="en-US"/>
          </a:p>
        </p:txBody>
      </p:sp>
    </p:spTree>
    <p:extLst>
      <p:ext uri="{BB962C8B-B14F-4D97-AF65-F5344CB8AC3E}">
        <p14:creationId xmlns:p14="http://schemas.microsoft.com/office/powerpoint/2010/main" val="4031679967"/>
      </p:ext>
    </p:extLst>
  </p:cSld>
  <p:clrMap bg1="lt1" tx1="dk1" bg2="lt2" tx2="dk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Lst>
  <p:hf sldNum="0" hdr="0" ftr="0" dt="0"/>
  <p:txStyles>
    <p:titleStyle>
      <a:lvl1pPr algn="l" rtl="0" eaLnBrk="1" fontAlgn="base" hangingPunct="1">
        <a:spcBef>
          <a:spcPct val="0"/>
        </a:spcBef>
        <a:spcAft>
          <a:spcPct val="0"/>
        </a:spcAft>
        <a:defRPr sz="2600">
          <a:solidFill>
            <a:schemeClr val="tx2"/>
          </a:solidFill>
          <a:latin typeface="+mj-lt"/>
          <a:ea typeface="+mj-ea"/>
          <a:cs typeface="+mj-cs"/>
        </a:defRPr>
      </a:lvl1pPr>
      <a:lvl2pPr algn="l" rtl="0" eaLnBrk="1" fontAlgn="base" hangingPunct="1">
        <a:spcBef>
          <a:spcPct val="0"/>
        </a:spcBef>
        <a:spcAft>
          <a:spcPct val="0"/>
        </a:spcAft>
        <a:defRPr sz="2600">
          <a:solidFill>
            <a:schemeClr val="tx2"/>
          </a:solidFill>
          <a:latin typeface="Georgia" pitchFamily="18" charset="0"/>
        </a:defRPr>
      </a:lvl2pPr>
      <a:lvl3pPr algn="l" rtl="0" eaLnBrk="1" fontAlgn="base" hangingPunct="1">
        <a:spcBef>
          <a:spcPct val="0"/>
        </a:spcBef>
        <a:spcAft>
          <a:spcPct val="0"/>
        </a:spcAft>
        <a:defRPr sz="2600">
          <a:solidFill>
            <a:schemeClr val="tx2"/>
          </a:solidFill>
          <a:latin typeface="Georgia" pitchFamily="18" charset="0"/>
        </a:defRPr>
      </a:lvl3pPr>
      <a:lvl4pPr algn="l" rtl="0" eaLnBrk="1" fontAlgn="base" hangingPunct="1">
        <a:spcBef>
          <a:spcPct val="0"/>
        </a:spcBef>
        <a:spcAft>
          <a:spcPct val="0"/>
        </a:spcAft>
        <a:defRPr sz="2600">
          <a:solidFill>
            <a:schemeClr val="tx2"/>
          </a:solidFill>
          <a:latin typeface="Georgia" pitchFamily="18" charset="0"/>
        </a:defRPr>
      </a:lvl4pPr>
      <a:lvl5pPr algn="l" rtl="0" eaLnBrk="1" fontAlgn="base" hangingPunct="1">
        <a:spcBef>
          <a:spcPct val="0"/>
        </a:spcBef>
        <a:spcAft>
          <a:spcPct val="0"/>
        </a:spcAft>
        <a:defRPr sz="2600">
          <a:solidFill>
            <a:schemeClr val="tx2"/>
          </a:solidFill>
          <a:latin typeface="Georgia" pitchFamily="18" charset="0"/>
        </a:defRPr>
      </a:lvl5pPr>
      <a:lvl6pPr marL="342900" algn="l" rtl="0" eaLnBrk="1" fontAlgn="base" hangingPunct="1">
        <a:spcBef>
          <a:spcPct val="0"/>
        </a:spcBef>
        <a:spcAft>
          <a:spcPct val="0"/>
        </a:spcAft>
        <a:defRPr sz="2625">
          <a:solidFill>
            <a:schemeClr val="tx2"/>
          </a:solidFill>
          <a:latin typeface="Georgia" pitchFamily="18" charset="0"/>
        </a:defRPr>
      </a:lvl6pPr>
      <a:lvl7pPr marL="685800" algn="l" rtl="0" eaLnBrk="1" fontAlgn="base" hangingPunct="1">
        <a:spcBef>
          <a:spcPct val="0"/>
        </a:spcBef>
        <a:spcAft>
          <a:spcPct val="0"/>
        </a:spcAft>
        <a:defRPr sz="2625">
          <a:solidFill>
            <a:schemeClr val="tx2"/>
          </a:solidFill>
          <a:latin typeface="Georgia" pitchFamily="18" charset="0"/>
        </a:defRPr>
      </a:lvl7pPr>
      <a:lvl8pPr marL="1028700" algn="l" rtl="0" eaLnBrk="1" fontAlgn="base" hangingPunct="1">
        <a:spcBef>
          <a:spcPct val="0"/>
        </a:spcBef>
        <a:spcAft>
          <a:spcPct val="0"/>
        </a:spcAft>
        <a:defRPr sz="2625">
          <a:solidFill>
            <a:schemeClr val="tx2"/>
          </a:solidFill>
          <a:latin typeface="Georgia" pitchFamily="18" charset="0"/>
        </a:defRPr>
      </a:lvl8pPr>
      <a:lvl9pPr marL="1371600" algn="l" rtl="0" eaLnBrk="1" fontAlgn="base" hangingPunct="1">
        <a:spcBef>
          <a:spcPct val="0"/>
        </a:spcBef>
        <a:spcAft>
          <a:spcPct val="0"/>
        </a:spcAft>
        <a:defRPr sz="2625">
          <a:solidFill>
            <a:schemeClr val="tx2"/>
          </a:solidFill>
          <a:latin typeface="Georgia" pitchFamily="18" charset="0"/>
        </a:defRPr>
      </a:lvl9pPr>
    </p:titleStyle>
    <p:bodyStyle>
      <a:lvl1pPr marL="257175" indent="-257175" algn="l" rtl="0" eaLnBrk="1" fontAlgn="base" hangingPunct="1">
        <a:spcBef>
          <a:spcPct val="0"/>
        </a:spcBef>
        <a:spcAft>
          <a:spcPct val="70000"/>
        </a:spcAft>
        <a:buChar char="•"/>
        <a:defRPr>
          <a:solidFill>
            <a:schemeClr val="tx1"/>
          </a:solidFill>
          <a:latin typeface="+mn-lt"/>
          <a:ea typeface="+mn-ea"/>
          <a:cs typeface="+mn-cs"/>
        </a:defRPr>
      </a:lvl1pPr>
      <a:lvl2pPr marL="557213" indent="-214313" algn="l" rtl="0" eaLnBrk="1" fontAlgn="base" hangingPunct="1">
        <a:lnSpc>
          <a:spcPct val="90000"/>
        </a:lnSpc>
        <a:spcBef>
          <a:spcPct val="0"/>
        </a:spcBef>
        <a:spcAft>
          <a:spcPct val="50000"/>
        </a:spcAft>
        <a:buChar char="–"/>
        <a:defRPr>
          <a:solidFill>
            <a:schemeClr val="tx1"/>
          </a:solidFill>
          <a:latin typeface="+mn-lt"/>
        </a:defRPr>
      </a:lvl2pPr>
      <a:lvl3pPr marL="857250" indent="-171450" algn="l" rtl="0" eaLnBrk="1" fontAlgn="base" hangingPunct="1">
        <a:spcBef>
          <a:spcPct val="20000"/>
        </a:spcBef>
        <a:spcAft>
          <a:spcPct val="50000"/>
        </a:spcAft>
        <a:buChar char="•"/>
        <a:defRPr>
          <a:solidFill>
            <a:schemeClr val="tx1"/>
          </a:solidFill>
          <a:latin typeface="+mn-lt"/>
        </a:defRPr>
      </a:lvl3pPr>
      <a:lvl4pPr marL="1200150" indent="-171450" algn="l" rtl="0" eaLnBrk="1" fontAlgn="base" hangingPunct="1">
        <a:spcBef>
          <a:spcPct val="20000"/>
        </a:spcBef>
        <a:spcAft>
          <a:spcPct val="50000"/>
        </a:spcAft>
        <a:buChar char="–"/>
        <a:defRPr>
          <a:solidFill>
            <a:schemeClr val="tx1"/>
          </a:solidFill>
          <a:latin typeface="+mn-lt"/>
        </a:defRPr>
      </a:lvl4pPr>
      <a:lvl5pPr marL="1543050" indent="-171450" algn="l" rtl="0" eaLnBrk="1" fontAlgn="base" hangingPunct="1">
        <a:spcBef>
          <a:spcPct val="20000"/>
        </a:spcBef>
        <a:spcAft>
          <a:spcPct val="50000"/>
        </a:spcAft>
        <a:buChar char="»"/>
        <a:defRPr>
          <a:solidFill>
            <a:schemeClr val="tx1"/>
          </a:solidFill>
          <a:latin typeface="+mn-lt"/>
        </a:defRPr>
      </a:lvl5pPr>
      <a:lvl6pPr marL="1885950" indent="-171450" algn="l" rtl="0" eaLnBrk="1" fontAlgn="base" hangingPunct="1">
        <a:spcBef>
          <a:spcPct val="20000"/>
        </a:spcBef>
        <a:spcAft>
          <a:spcPct val="50000"/>
        </a:spcAft>
        <a:buChar char="»"/>
        <a:defRPr sz="1800">
          <a:solidFill>
            <a:schemeClr val="tx1"/>
          </a:solidFill>
          <a:latin typeface="+mn-lt"/>
        </a:defRPr>
      </a:lvl6pPr>
      <a:lvl7pPr marL="2228850" indent="-171450" algn="l" rtl="0" eaLnBrk="1" fontAlgn="base" hangingPunct="1">
        <a:spcBef>
          <a:spcPct val="20000"/>
        </a:spcBef>
        <a:spcAft>
          <a:spcPct val="50000"/>
        </a:spcAft>
        <a:buChar char="»"/>
        <a:defRPr sz="1800">
          <a:solidFill>
            <a:schemeClr val="tx1"/>
          </a:solidFill>
          <a:latin typeface="+mn-lt"/>
        </a:defRPr>
      </a:lvl7pPr>
      <a:lvl8pPr marL="2571750" indent="-171450" algn="l" rtl="0" eaLnBrk="1" fontAlgn="base" hangingPunct="1">
        <a:spcBef>
          <a:spcPct val="20000"/>
        </a:spcBef>
        <a:spcAft>
          <a:spcPct val="50000"/>
        </a:spcAft>
        <a:buChar char="»"/>
        <a:defRPr sz="1800">
          <a:solidFill>
            <a:schemeClr val="tx1"/>
          </a:solidFill>
          <a:latin typeface="+mn-lt"/>
        </a:defRPr>
      </a:lvl8pPr>
      <a:lvl9pPr marL="2914650" indent="-171450" algn="l" rtl="0" eaLnBrk="1" fontAlgn="base" hangingPunct="1">
        <a:spcBef>
          <a:spcPct val="20000"/>
        </a:spcBef>
        <a:spcAft>
          <a:spcPct val="50000"/>
        </a:spcAft>
        <a:buChar char="»"/>
        <a:defRPr sz="18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s>
            <a:gs pos="100000">
              <a:srgbClr val="007C92"/>
            </a:gs>
          </a:gsLst>
          <a:lin ang="5400000" scaled="1"/>
        </a:gradFill>
        <a:effectLst/>
      </p:bgPr>
    </p:bg>
    <p:spTree>
      <p:nvGrpSpPr>
        <p:cNvPr id="1" name=""/>
        <p:cNvGrpSpPr/>
        <p:nvPr/>
      </p:nvGrpSpPr>
      <p:grpSpPr>
        <a:xfrm>
          <a:off x="0" y="0"/>
          <a:ext cx="0" cy="0"/>
          <a:chOff x="0" y="0"/>
          <a:chExt cx="0" cy="0"/>
        </a:xfrm>
      </p:grpSpPr>
      <p:sp>
        <p:nvSpPr>
          <p:cNvPr id="1026" name="Rectangle 4"/>
          <p:cNvSpPr>
            <a:spLocks noGrp="1" noChangeArrowheads="1"/>
          </p:cNvSpPr>
          <p:nvPr>
            <p:ph type="title"/>
          </p:nvPr>
        </p:nvSpPr>
        <p:spPr bwMode="auto">
          <a:xfrm>
            <a:off x="478367" y="0"/>
            <a:ext cx="11235267" cy="1341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smtClean="0"/>
              <a:t>Click to edit Master title style</a:t>
            </a:r>
            <a:endParaRPr lang="en-GB" altLang="en-US" smtClean="0"/>
          </a:p>
        </p:txBody>
      </p:sp>
      <p:sp>
        <p:nvSpPr>
          <p:cNvPr id="1027" name="Rectangle 5"/>
          <p:cNvSpPr>
            <a:spLocks noGrp="1" noChangeArrowheads="1"/>
          </p:cNvSpPr>
          <p:nvPr>
            <p:ph type="body" idx="1"/>
          </p:nvPr>
        </p:nvSpPr>
        <p:spPr bwMode="auto">
          <a:xfrm>
            <a:off x="478367" y="1700213"/>
            <a:ext cx="11235267" cy="4502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102" name="Rectangle 6"/>
          <p:cNvSpPr>
            <a:spLocks noGrp="1" noChangeArrowheads="1"/>
          </p:cNvSpPr>
          <p:nvPr>
            <p:ph type="dt" sz="half" idx="2"/>
          </p:nvPr>
        </p:nvSpPr>
        <p:spPr bwMode="auto">
          <a:xfrm>
            <a:off x="478367" y="6308726"/>
            <a:ext cx="2540000" cy="180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b" anchorCtr="0" compatLnSpc="1">
            <a:prstTxWarp prst="textNoShape">
              <a:avLst/>
            </a:prstTxWarp>
          </a:bodyPr>
          <a:lstStyle>
            <a:lvl1pPr algn="l">
              <a:defRPr sz="1050">
                <a:solidFill>
                  <a:schemeClr val="tx1"/>
                </a:solidFill>
                <a:latin typeface="Lucida Sans" panose="020B0602030504020204" pitchFamily="34" charset="0"/>
                <a:ea typeface="ＭＳ Ｐゴシック" pitchFamily="34" charset="-128"/>
                <a:cs typeface="Arial" panose="020B0604020202020204" pitchFamily="34" charset="0"/>
              </a:defRPr>
            </a:lvl1pPr>
          </a:lstStyle>
          <a:p>
            <a:pPr>
              <a:defRPr/>
            </a:pPr>
            <a:endParaRPr lang="en-US"/>
          </a:p>
        </p:txBody>
      </p:sp>
      <p:sp>
        <p:nvSpPr>
          <p:cNvPr id="4103" name="Rectangle 7"/>
          <p:cNvSpPr>
            <a:spLocks noGrp="1" noChangeArrowheads="1"/>
          </p:cNvSpPr>
          <p:nvPr>
            <p:ph type="ftr" sz="quarter" idx="3"/>
          </p:nvPr>
        </p:nvSpPr>
        <p:spPr bwMode="auto">
          <a:xfrm>
            <a:off x="3024717" y="6308726"/>
            <a:ext cx="6144683" cy="180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b" anchorCtr="0" compatLnSpc="1">
            <a:prstTxWarp prst="textNoShape">
              <a:avLst/>
            </a:prstTxWarp>
          </a:bodyPr>
          <a:lstStyle>
            <a:lvl1pPr algn="ctr">
              <a:defRPr sz="1050" smtClean="0">
                <a:solidFill>
                  <a:schemeClr val="tx1"/>
                </a:solidFill>
                <a:latin typeface="Lucida Sans" panose="020B0602030504020204" pitchFamily="34" charset="0"/>
                <a:ea typeface="ＭＳ Ｐゴシック" pitchFamily="34" charset="-128"/>
                <a:cs typeface="Arial" panose="020B0604020202020204" pitchFamily="34" charset="0"/>
              </a:defRPr>
            </a:lvl1pPr>
          </a:lstStyle>
          <a:p>
            <a:pPr>
              <a:defRPr/>
            </a:pPr>
            <a:r>
              <a:rPr lang="en-GB"/>
              <a:t>Daniel Muijs University of Southampton </a:t>
            </a:r>
            <a:endParaRPr lang="en-US"/>
          </a:p>
        </p:txBody>
      </p:sp>
      <p:sp>
        <p:nvSpPr>
          <p:cNvPr id="4104" name="Rectangle 8"/>
          <p:cNvSpPr>
            <a:spLocks noGrp="1" noChangeArrowheads="1"/>
          </p:cNvSpPr>
          <p:nvPr>
            <p:ph type="sldNum" sz="quarter" idx="4"/>
          </p:nvPr>
        </p:nvSpPr>
        <p:spPr bwMode="auto">
          <a:xfrm>
            <a:off x="9169401" y="6308726"/>
            <a:ext cx="2544233" cy="180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b" anchorCtr="0" compatLnSpc="1">
            <a:prstTxWarp prst="textNoShape">
              <a:avLst/>
            </a:prstTxWarp>
          </a:bodyPr>
          <a:lstStyle>
            <a:lvl1pPr algn="r">
              <a:defRPr sz="1050" smtClean="0">
                <a:solidFill>
                  <a:schemeClr val="tx1"/>
                </a:solidFill>
                <a:latin typeface="Lucida Sans" panose="020B0602030504020204" pitchFamily="34" charset="0"/>
                <a:ea typeface="ＭＳ Ｐゴシック" pitchFamily="34" charset="-128"/>
                <a:cs typeface="Arial" panose="020B0604020202020204" pitchFamily="34" charset="0"/>
              </a:defRPr>
            </a:lvl1pPr>
          </a:lstStyle>
          <a:p>
            <a:pPr>
              <a:defRPr/>
            </a:pPr>
            <a:fld id="{906B2084-8A6C-4F5B-9AE2-1A5FEF8D85A0}" type="slidenum">
              <a:rPr lang="en-GB"/>
              <a:pPr>
                <a:defRPr/>
              </a:pPr>
              <a:t>‹#›</a:t>
            </a:fld>
            <a:endParaRPr lang="en-GB"/>
          </a:p>
        </p:txBody>
      </p:sp>
    </p:spTree>
    <p:extLst>
      <p:ext uri="{BB962C8B-B14F-4D97-AF65-F5344CB8AC3E}">
        <p14:creationId xmlns:p14="http://schemas.microsoft.com/office/powerpoint/2010/main" val="4050430994"/>
      </p:ext>
    </p:extLst>
  </p:cSld>
  <p:clrMap bg1="dk2" tx1="lt1" bg2="dk1" tx2="lt2" accent1="accent1" accent2="accent2" accent3="accent3" accent4="accent4" accent5="accent5" accent6="accent6" hlink="hlink" folHlink="folHlink"/>
  <p:sldLayoutIdLst>
    <p:sldLayoutId id="2147483914" r:id="rId1"/>
    <p:sldLayoutId id="2147483915" r:id="rId2"/>
    <p:sldLayoutId id="2147483916" r:id="rId3"/>
    <p:sldLayoutId id="2147483917" r:id="rId4"/>
    <p:sldLayoutId id="2147483918" r:id="rId5"/>
    <p:sldLayoutId id="2147483919" r:id="rId6"/>
    <p:sldLayoutId id="2147483920" r:id="rId7"/>
    <p:sldLayoutId id="2147483921" r:id="rId8"/>
    <p:sldLayoutId id="2147483922" r:id="rId9"/>
    <p:sldLayoutId id="2147483923" r:id="rId10"/>
    <p:sldLayoutId id="2147483924" r:id="rId11"/>
    <p:sldLayoutId id="2147483925" r:id="rId12"/>
  </p:sldLayoutIdLst>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0-#ppt_w/2"/>
                                          </p:val>
                                        </p:tav>
                                        <p:tav tm="100000">
                                          <p:val>
                                            <p:strVal val="#ppt_x"/>
                                          </p:val>
                                        </p:tav>
                                      </p:tavLst>
                                    </p:anim>
                                    <p:anim calcmode="lin" valueType="num">
                                      <p:cBhvr additive="base">
                                        <p:cTn id="8" dur="500" fill="hold"/>
                                        <p:tgtEl>
                                          <p:spTgt spid="1026"/>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 calcmode="lin" valueType="num">
                                      <p:cBhvr additive="base">
                                        <p:cTn id="12" dur="500" fill="hold"/>
                                        <p:tgtEl>
                                          <p:spTgt spid="1027">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1027">
                                            <p:txEl>
                                              <p:pRg st="0" end="0"/>
                                            </p:txEl>
                                          </p:spTgt>
                                        </p:tgtEl>
                                        <p:attrNameLst>
                                          <p:attrName>ppt_y</p:attrName>
                                        </p:attrNameLst>
                                      </p:cBhvr>
                                      <p:tavLst>
                                        <p:tav tm="0">
                                          <p:val>
                                            <p:strVal val="#ppt_y"/>
                                          </p:val>
                                        </p:tav>
                                        <p:tav tm="100000">
                                          <p:val>
                                            <p:strVal val="#ppt_y"/>
                                          </p:val>
                                        </p:tav>
                                      </p:tavLst>
                                    </p:anim>
                                  </p:childTnLst>
                                </p:cTn>
                              </p:par>
                              <p:par>
                                <p:cTn id="14" presetID="2" presetClass="entr" presetSubtype="2" fill="hold" grpId="0" nodeType="withEffect">
                                  <p:stCondLst>
                                    <p:cond delay="0"/>
                                  </p:stCondLst>
                                  <p:childTnLst>
                                    <p:set>
                                      <p:cBhvr>
                                        <p:cTn id="15" dur="1" fill="hold">
                                          <p:stCondLst>
                                            <p:cond delay="0"/>
                                          </p:stCondLst>
                                        </p:cTn>
                                        <p:tgtEl>
                                          <p:spTgt spid="1027">
                                            <p:txEl>
                                              <p:pRg st="1" end="1"/>
                                            </p:txEl>
                                          </p:spTgt>
                                        </p:tgtEl>
                                        <p:attrNameLst>
                                          <p:attrName>style.visibility</p:attrName>
                                        </p:attrNameLst>
                                      </p:cBhvr>
                                      <p:to>
                                        <p:strVal val="visible"/>
                                      </p:to>
                                    </p:set>
                                    <p:anim calcmode="lin" valueType="num">
                                      <p:cBhvr additive="base">
                                        <p:cTn id="16" dur="500" fill="hold"/>
                                        <p:tgtEl>
                                          <p:spTgt spid="1027">
                                            <p:txEl>
                                              <p:pRg st="1" end="1"/>
                                            </p:txEl>
                                          </p:spTgt>
                                        </p:tgtEl>
                                        <p:attrNameLst>
                                          <p:attrName>ppt_x</p:attrName>
                                        </p:attrNameLst>
                                      </p:cBhvr>
                                      <p:tavLst>
                                        <p:tav tm="0">
                                          <p:val>
                                            <p:strVal val="1+#ppt_w/2"/>
                                          </p:val>
                                        </p:tav>
                                        <p:tav tm="100000">
                                          <p:val>
                                            <p:strVal val="#ppt_x"/>
                                          </p:val>
                                        </p:tav>
                                      </p:tavLst>
                                    </p:anim>
                                    <p:anim calcmode="lin" valueType="num">
                                      <p:cBhvr additive="base">
                                        <p:cTn id="17" dur="500" fill="hold"/>
                                        <p:tgtEl>
                                          <p:spTgt spid="1027">
                                            <p:txEl>
                                              <p:pRg st="1" end="1"/>
                                            </p:txEl>
                                          </p:spTgt>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1027">
                                            <p:txEl>
                                              <p:pRg st="2" end="2"/>
                                            </p:txEl>
                                          </p:spTgt>
                                        </p:tgtEl>
                                        <p:attrNameLst>
                                          <p:attrName>style.visibility</p:attrName>
                                        </p:attrNameLst>
                                      </p:cBhvr>
                                      <p:to>
                                        <p:strVal val="visible"/>
                                      </p:to>
                                    </p:set>
                                    <p:anim calcmode="lin" valueType="num">
                                      <p:cBhvr additive="base">
                                        <p:cTn id="20" dur="500" fill="hold"/>
                                        <p:tgtEl>
                                          <p:spTgt spid="1027">
                                            <p:txEl>
                                              <p:pRg st="2" end="2"/>
                                            </p:txEl>
                                          </p:spTgt>
                                        </p:tgtEl>
                                        <p:attrNameLst>
                                          <p:attrName>ppt_x</p:attrName>
                                        </p:attrNameLst>
                                      </p:cBhvr>
                                      <p:tavLst>
                                        <p:tav tm="0">
                                          <p:val>
                                            <p:strVal val="1+#ppt_w/2"/>
                                          </p:val>
                                        </p:tav>
                                        <p:tav tm="100000">
                                          <p:val>
                                            <p:strVal val="#ppt_x"/>
                                          </p:val>
                                        </p:tav>
                                      </p:tavLst>
                                    </p:anim>
                                    <p:anim calcmode="lin" valueType="num">
                                      <p:cBhvr additive="base">
                                        <p:cTn id="21" dur="500" fill="hold"/>
                                        <p:tgtEl>
                                          <p:spTgt spid="1027">
                                            <p:txEl>
                                              <p:pRg st="2" end="2"/>
                                            </p:txEl>
                                          </p:spTgt>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1027">
                                            <p:txEl>
                                              <p:pRg st="3" end="3"/>
                                            </p:txEl>
                                          </p:spTgt>
                                        </p:tgtEl>
                                        <p:attrNameLst>
                                          <p:attrName>style.visibility</p:attrName>
                                        </p:attrNameLst>
                                      </p:cBhvr>
                                      <p:to>
                                        <p:strVal val="visible"/>
                                      </p:to>
                                    </p:set>
                                    <p:anim calcmode="lin" valueType="num">
                                      <p:cBhvr additive="base">
                                        <p:cTn id="24" dur="500" fill="hold"/>
                                        <p:tgtEl>
                                          <p:spTgt spid="1027">
                                            <p:txEl>
                                              <p:pRg st="3" end="3"/>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1027">
                                            <p:txEl>
                                              <p:pRg st="3" end="3"/>
                                            </p:txEl>
                                          </p:spTgt>
                                        </p:tgtEl>
                                        <p:attrNameLst>
                                          <p:attrName>ppt_y</p:attrName>
                                        </p:attrNameLst>
                                      </p:cBhvr>
                                      <p:tavLst>
                                        <p:tav tm="0">
                                          <p:val>
                                            <p:strVal val="#ppt_y"/>
                                          </p:val>
                                        </p:tav>
                                        <p:tav tm="100000">
                                          <p:val>
                                            <p:strVal val="#ppt_y"/>
                                          </p:val>
                                        </p:tav>
                                      </p:tavLst>
                                    </p:anim>
                                  </p:childTnLst>
                                </p:cTn>
                              </p:par>
                              <p:par>
                                <p:cTn id="26" presetID="2" presetClass="entr" presetSubtype="2" fill="hold" grpId="0" nodeType="withEffect">
                                  <p:stCondLst>
                                    <p:cond delay="0"/>
                                  </p:stCondLst>
                                  <p:childTnLst>
                                    <p:set>
                                      <p:cBhvr>
                                        <p:cTn id="27" dur="1" fill="hold">
                                          <p:stCondLst>
                                            <p:cond delay="0"/>
                                          </p:stCondLst>
                                        </p:cTn>
                                        <p:tgtEl>
                                          <p:spTgt spid="1027">
                                            <p:txEl>
                                              <p:pRg st="4" end="4"/>
                                            </p:txEl>
                                          </p:spTgt>
                                        </p:tgtEl>
                                        <p:attrNameLst>
                                          <p:attrName>style.visibility</p:attrName>
                                        </p:attrNameLst>
                                      </p:cBhvr>
                                      <p:to>
                                        <p:strVal val="visible"/>
                                      </p:to>
                                    </p:set>
                                    <p:anim calcmode="lin" valueType="num">
                                      <p:cBhvr additive="base">
                                        <p:cTn id="28" dur="500" fill="hold"/>
                                        <p:tgtEl>
                                          <p:spTgt spid="1027">
                                            <p:txEl>
                                              <p:pRg st="4" end="4"/>
                                            </p:txEl>
                                          </p:spTgt>
                                        </p:tgtEl>
                                        <p:attrNameLst>
                                          <p:attrName>ppt_x</p:attrName>
                                        </p:attrNameLst>
                                      </p:cBhvr>
                                      <p:tavLst>
                                        <p:tav tm="0">
                                          <p:val>
                                            <p:strVal val="1+#ppt_w/2"/>
                                          </p:val>
                                        </p:tav>
                                        <p:tav tm="100000">
                                          <p:val>
                                            <p:strVal val="#ppt_x"/>
                                          </p:val>
                                        </p:tav>
                                      </p:tavLst>
                                    </p:anim>
                                    <p:anim calcmode="lin" valueType="num">
                                      <p:cBhvr additive="base">
                                        <p:cTn id="29" dur="500" fill="hold"/>
                                        <p:tgtEl>
                                          <p:spTgt spid="102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autoUpdateAnimBg="0"/>
      <p:bldP spid="1027" grpId="0" build="p" autoUpdateAnimBg="0" advAuto="0">
        <p:tmplLst>
          <p:tmpl lvl="1">
            <p:tnLst>
              <p:par>
                <p:cTn presetID="2" presetClass="entr" presetSubtype="2" fill="hold" nodeType="after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additive="base">
                        <p:cTn dur="500" fill="hold"/>
                        <p:tgtEl>
                          <p:spTgt spid="1027"/>
                        </p:tgtEl>
                        <p:attrNameLst>
                          <p:attrName>ppt_x</p:attrName>
                        </p:attrNameLst>
                      </p:cBhvr>
                      <p:tavLst>
                        <p:tav tm="0">
                          <p:val>
                            <p:strVal val="1+#ppt_w/2"/>
                          </p:val>
                        </p:tav>
                        <p:tav tm="100000">
                          <p:val>
                            <p:strVal val="#ppt_x"/>
                          </p:val>
                        </p:tav>
                      </p:tavLst>
                    </p:anim>
                    <p:anim calcmode="lin" valueType="num">
                      <p:cBhvr additive="base">
                        <p:cTn dur="500" fill="hold"/>
                        <p:tgtEl>
                          <p:spTgt spid="1027"/>
                        </p:tgtEl>
                        <p:attrNameLst>
                          <p:attrName>ppt_y</p:attrName>
                        </p:attrNameLst>
                      </p:cBhvr>
                      <p:tavLst>
                        <p:tav tm="0">
                          <p:val>
                            <p:strVal val="#ppt_y"/>
                          </p:val>
                        </p:tav>
                        <p:tav tm="100000">
                          <p:val>
                            <p:strVal val="#ppt_y"/>
                          </p:val>
                        </p:tav>
                      </p:tavLst>
                    </p:anim>
                  </p:childTnLst>
                </p:cTn>
              </p:par>
            </p:tnLst>
          </p:tmpl>
          <p:tmpl lvl="2">
            <p:tnLst>
              <p:par>
                <p:cTn presetID="2" presetClass="entr" presetSubtype="2"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additive="base">
                        <p:cTn dur="500" fill="hold"/>
                        <p:tgtEl>
                          <p:spTgt spid="1027"/>
                        </p:tgtEl>
                        <p:attrNameLst>
                          <p:attrName>ppt_x</p:attrName>
                        </p:attrNameLst>
                      </p:cBhvr>
                      <p:tavLst>
                        <p:tav tm="0">
                          <p:val>
                            <p:strVal val="1+#ppt_w/2"/>
                          </p:val>
                        </p:tav>
                        <p:tav tm="100000">
                          <p:val>
                            <p:strVal val="#ppt_x"/>
                          </p:val>
                        </p:tav>
                      </p:tavLst>
                    </p:anim>
                    <p:anim calcmode="lin" valueType="num">
                      <p:cBhvr additive="base">
                        <p:cTn dur="500" fill="hold"/>
                        <p:tgtEl>
                          <p:spTgt spid="1027"/>
                        </p:tgtEl>
                        <p:attrNameLst>
                          <p:attrName>ppt_y</p:attrName>
                        </p:attrNameLst>
                      </p:cBhvr>
                      <p:tavLst>
                        <p:tav tm="0">
                          <p:val>
                            <p:strVal val="#ppt_y"/>
                          </p:val>
                        </p:tav>
                        <p:tav tm="100000">
                          <p:val>
                            <p:strVal val="#ppt_y"/>
                          </p:val>
                        </p:tav>
                      </p:tavLst>
                    </p:anim>
                  </p:childTnLst>
                </p:cTn>
              </p:par>
            </p:tnLst>
          </p:tmpl>
          <p:tmpl lvl="3">
            <p:tnLst>
              <p:par>
                <p:cTn presetID="2" presetClass="entr" presetSubtype="2"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additive="base">
                        <p:cTn dur="500" fill="hold"/>
                        <p:tgtEl>
                          <p:spTgt spid="1027"/>
                        </p:tgtEl>
                        <p:attrNameLst>
                          <p:attrName>ppt_x</p:attrName>
                        </p:attrNameLst>
                      </p:cBhvr>
                      <p:tavLst>
                        <p:tav tm="0">
                          <p:val>
                            <p:strVal val="1+#ppt_w/2"/>
                          </p:val>
                        </p:tav>
                        <p:tav tm="100000">
                          <p:val>
                            <p:strVal val="#ppt_x"/>
                          </p:val>
                        </p:tav>
                      </p:tavLst>
                    </p:anim>
                    <p:anim calcmode="lin" valueType="num">
                      <p:cBhvr additive="base">
                        <p:cTn dur="500" fill="hold"/>
                        <p:tgtEl>
                          <p:spTgt spid="1027"/>
                        </p:tgtEl>
                        <p:attrNameLst>
                          <p:attrName>ppt_y</p:attrName>
                        </p:attrNameLst>
                      </p:cBhvr>
                      <p:tavLst>
                        <p:tav tm="0">
                          <p:val>
                            <p:strVal val="#ppt_y"/>
                          </p:val>
                        </p:tav>
                        <p:tav tm="100000">
                          <p:val>
                            <p:strVal val="#ppt_y"/>
                          </p:val>
                        </p:tav>
                      </p:tavLst>
                    </p:anim>
                  </p:childTnLst>
                </p:cTn>
              </p:par>
            </p:tnLst>
          </p:tmpl>
          <p:tmpl lvl="4">
            <p:tnLst>
              <p:par>
                <p:cTn presetID="2" presetClass="entr" presetSubtype="2"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additive="base">
                        <p:cTn dur="500" fill="hold"/>
                        <p:tgtEl>
                          <p:spTgt spid="1027"/>
                        </p:tgtEl>
                        <p:attrNameLst>
                          <p:attrName>ppt_x</p:attrName>
                        </p:attrNameLst>
                      </p:cBhvr>
                      <p:tavLst>
                        <p:tav tm="0">
                          <p:val>
                            <p:strVal val="1+#ppt_w/2"/>
                          </p:val>
                        </p:tav>
                        <p:tav tm="100000">
                          <p:val>
                            <p:strVal val="#ppt_x"/>
                          </p:val>
                        </p:tav>
                      </p:tavLst>
                    </p:anim>
                    <p:anim calcmode="lin" valueType="num">
                      <p:cBhvr additive="base">
                        <p:cTn dur="500" fill="hold"/>
                        <p:tgtEl>
                          <p:spTgt spid="1027"/>
                        </p:tgtEl>
                        <p:attrNameLst>
                          <p:attrName>ppt_y</p:attrName>
                        </p:attrNameLst>
                      </p:cBhvr>
                      <p:tavLst>
                        <p:tav tm="0">
                          <p:val>
                            <p:strVal val="#ppt_y"/>
                          </p:val>
                        </p:tav>
                        <p:tav tm="100000">
                          <p:val>
                            <p:strVal val="#ppt_y"/>
                          </p:val>
                        </p:tav>
                      </p:tavLst>
                    </p:anim>
                  </p:childTnLst>
                </p:cTn>
              </p:par>
            </p:tnLst>
          </p:tmpl>
          <p:tmpl lvl="5">
            <p:tnLst>
              <p:par>
                <p:cTn presetID="2" presetClass="entr" presetSubtype="2"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additive="base">
                        <p:cTn dur="500" fill="hold"/>
                        <p:tgtEl>
                          <p:spTgt spid="1027"/>
                        </p:tgtEl>
                        <p:attrNameLst>
                          <p:attrName>ppt_x</p:attrName>
                        </p:attrNameLst>
                      </p:cBhvr>
                      <p:tavLst>
                        <p:tav tm="0">
                          <p:val>
                            <p:strVal val="1+#ppt_w/2"/>
                          </p:val>
                        </p:tav>
                        <p:tav tm="100000">
                          <p:val>
                            <p:strVal val="#ppt_x"/>
                          </p:val>
                        </p:tav>
                      </p:tavLst>
                    </p:anim>
                    <p:anim calcmode="lin" valueType="num">
                      <p:cBhvr additive="base">
                        <p:cTn dur="500" fill="hold"/>
                        <p:tgtEl>
                          <p:spTgt spid="1027"/>
                        </p:tgtEl>
                        <p:attrNameLst>
                          <p:attrName>ppt_y</p:attrName>
                        </p:attrNameLst>
                      </p:cBhvr>
                      <p:tavLst>
                        <p:tav tm="0">
                          <p:val>
                            <p:strVal val="#ppt_y"/>
                          </p:val>
                        </p:tav>
                        <p:tav tm="100000">
                          <p:val>
                            <p:strVal val="#ppt_y"/>
                          </p:val>
                        </p:tav>
                      </p:tavLst>
                    </p:anim>
                  </p:childTnLst>
                </p:cTn>
              </p:par>
            </p:tnLst>
          </p:tmpl>
        </p:tmplLst>
      </p:bldP>
    </p:bldLst>
  </p:timing>
  <p:hf sldNum="0" hdr="0" ftr="0" dt="0"/>
  <p:txStyles>
    <p:titleStyle>
      <a:lvl1pPr algn="l" rtl="0" eaLnBrk="1" fontAlgn="base" hangingPunct="1">
        <a:spcBef>
          <a:spcPct val="0"/>
        </a:spcBef>
        <a:spcAft>
          <a:spcPct val="0"/>
        </a:spcAft>
        <a:defRPr sz="2700" b="1">
          <a:solidFill>
            <a:schemeClr val="tx2"/>
          </a:solidFill>
          <a:latin typeface="+mj-lt"/>
          <a:ea typeface="MS PGothic" pitchFamily="34" charset="-128"/>
          <a:cs typeface="+mj-cs"/>
        </a:defRPr>
      </a:lvl1pPr>
      <a:lvl2pPr algn="l" rtl="0" eaLnBrk="1" fontAlgn="base" hangingPunct="1">
        <a:spcBef>
          <a:spcPct val="0"/>
        </a:spcBef>
        <a:spcAft>
          <a:spcPct val="0"/>
        </a:spcAft>
        <a:defRPr sz="2700" b="1">
          <a:solidFill>
            <a:schemeClr val="tx2"/>
          </a:solidFill>
          <a:latin typeface="Lucida Sans" pitchFamily="34" charset="0"/>
          <a:ea typeface="MS PGothic" pitchFamily="34" charset="-128"/>
        </a:defRPr>
      </a:lvl2pPr>
      <a:lvl3pPr algn="l" rtl="0" eaLnBrk="1" fontAlgn="base" hangingPunct="1">
        <a:spcBef>
          <a:spcPct val="0"/>
        </a:spcBef>
        <a:spcAft>
          <a:spcPct val="0"/>
        </a:spcAft>
        <a:defRPr sz="2700" b="1">
          <a:solidFill>
            <a:schemeClr val="tx2"/>
          </a:solidFill>
          <a:latin typeface="Lucida Sans" pitchFamily="34" charset="0"/>
          <a:ea typeface="MS PGothic" pitchFamily="34" charset="-128"/>
        </a:defRPr>
      </a:lvl3pPr>
      <a:lvl4pPr algn="l" rtl="0" eaLnBrk="1" fontAlgn="base" hangingPunct="1">
        <a:spcBef>
          <a:spcPct val="0"/>
        </a:spcBef>
        <a:spcAft>
          <a:spcPct val="0"/>
        </a:spcAft>
        <a:defRPr sz="2700" b="1">
          <a:solidFill>
            <a:schemeClr val="tx2"/>
          </a:solidFill>
          <a:latin typeface="Lucida Sans" pitchFamily="34" charset="0"/>
          <a:ea typeface="MS PGothic" pitchFamily="34" charset="-128"/>
        </a:defRPr>
      </a:lvl4pPr>
      <a:lvl5pPr algn="l" rtl="0" eaLnBrk="1" fontAlgn="base" hangingPunct="1">
        <a:spcBef>
          <a:spcPct val="0"/>
        </a:spcBef>
        <a:spcAft>
          <a:spcPct val="0"/>
        </a:spcAft>
        <a:defRPr sz="2700" b="1">
          <a:solidFill>
            <a:schemeClr val="tx2"/>
          </a:solidFill>
          <a:latin typeface="Lucida Sans" pitchFamily="34" charset="0"/>
          <a:ea typeface="MS PGothic" pitchFamily="34" charset="-128"/>
        </a:defRPr>
      </a:lvl5pPr>
      <a:lvl6pPr marL="342900" algn="l" rtl="0" eaLnBrk="1" fontAlgn="base" hangingPunct="1">
        <a:spcBef>
          <a:spcPct val="0"/>
        </a:spcBef>
        <a:spcAft>
          <a:spcPct val="0"/>
        </a:spcAft>
        <a:defRPr sz="2700" b="1">
          <a:solidFill>
            <a:schemeClr val="tx2"/>
          </a:solidFill>
          <a:latin typeface="Lucida Sans" pitchFamily="34" charset="0"/>
          <a:ea typeface="ＭＳ Ｐゴシック" pitchFamily="16" charset="-128"/>
        </a:defRPr>
      </a:lvl6pPr>
      <a:lvl7pPr marL="685800" algn="l" rtl="0" eaLnBrk="1" fontAlgn="base" hangingPunct="1">
        <a:spcBef>
          <a:spcPct val="0"/>
        </a:spcBef>
        <a:spcAft>
          <a:spcPct val="0"/>
        </a:spcAft>
        <a:defRPr sz="2700" b="1">
          <a:solidFill>
            <a:schemeClr val="tx2"/>
          </a:solidFill>
          <a:latin typeface="Lucida Sans" pitchFamily="34" charset="0"/>
          <a:ea typeface="ＭＳ Ｐゴシック" pitchFamily="16" charset="-128"/>
        </a:defRPr>
      </a:lvl7pPr>
      <a:lvl8pPr marL="1028700" algn="l" rtl="0" eaLnBrk="1" fontAlgn="base" hangingPunct="1">
        <a:spcBef>
          <a:spcPct val="0"/>
        </a:spcBef>
        <a:spcAft>
          <a:spcPct val="0"/>
        </a:spcAft>
        <a:defRPr sz="2700" b="1">
          <a:solidFill>
            <a:schemeClr val="tx2"/>
          </a:solidFill>
          <a:latin typeface="Lucida Sans" pitchFamily="34" charset="0"/>
          <a:ea typeface="ＭＳ Ｐゴシック" pitchFamily="16" charset="-128"/>
        </a:defRPr>
      </a:lvl8pPr>
      <a:lvl9pPr marL="1371600" algn="l" rtl="0" eaLnBrk="1" fontAlgn="base" hangingPunct="1">
        <a:spcBef>
          <a:spcPct val="0"/>
        </a:spcBef>
        <a:spcAft>
          <a:spcPct val="0"/>
        </a:spcAft>
        <a:defRPr sz="2700" b="1">
          <a:solidFill>
            <a:schemeClr val="tx2"/>
          </a:solidFill>
          <a:latin typeface="Lucida Sans" pitchFamily="34" charset="0"/>
          <a:ea typeface="ＭＳ Ｐゴシック" pitchFamily="16" charset="-128"/>
        </a:defRPr>
      </a:lvl9pPr>
    </p:titleStyle>
    <p:bodyStyle>
      <a:lvl1pPr marL="203200" indent="-203200" algn="l" rtl="0" eaLnBrk="1" fontAlgn="base" hangingPunct="1">
        <a:spcBef>
          <a:spcPct val="70000"/>
        </a:spcBef>
        <a:spcAft>
          <a:spcPct val="0"/>
        </a:spcAft>
        <a:buClr>
          <a:schemeClr val="tx2"/>
        </a:buClr>
        <a:buFont typeface="Wingdings" panose="05000000000000000000" pitchFamily="2" charset="2"/>
        <a:buChar char="§"/>
        <a:defRPr sz="2200">
          <a:solidFill>
            <a:schemeClr val="tx1"/>
          </a:solidFill>
          <a:latin typeface="+mn-lt"/>
          <a:ea typeface="MS PGothic" pitchFamily="34" charset="-128"/>
          <a:cs typeface="+mn-cs"/>
        </a:defRPr>
      </a:lvl1pPr>
      <a:lvl2pPr marL="606425" indent="-268288" algn="l" rtl="0" eaLnBrk="1" fontAlgn="base" hangingPunct="1">
        <a:lnSpc>
          <a:spcPct val="90000"/>
        </a:lnSpc>
        <a:spcBef>
          <a:spcPct val="30000"/>
        </a:spcBef>
        <a:spcAft>
          <a:spcPct val="0"/>
        </a:spcAft>
        <a:buClr>
          <a:schemeClr val="tx2"/>
        </a:buClr>
        <a:buFont typeface="Arial" panose="020B0604020202020204" pitchFamily="34" charset="0"/>
        <a:buChar char="–"/>
        <a:defRPr sz="2100">
          <a:solidFill>
            <a:schemeClr val="tx1"/>
          </a:solidFill>
          <a:latin typeface="+mn-lt"/>
          <a:ea typeface="MS PGothic" pitchFamily="34" charset="-128"/>
        </a:defRPr>
      </a:lvl2pPr>
      <a:lvl3pPr marL="942975" indent="-200025" algn="l" rtl="0" eaLnBrk="1" fontAlgn="base" hangingPunct="1">
        <a:lnSpc>
          <a:spcPct val="90000"/>
        </a:lnSpc>
        <a:spcBef>
          <a:spcPct val="30000"/>
        </a:spcBef>
        <a:spcAft>
          <a:spcPct val="0"/>
        </a:spcAft>
        <a:buClr>
          <a:schemeClr val="tx2"/>
        </a:buClr>
        <a:buFont typeface="Symbol" panose="05050102010706020507" pitchFamily="18" charset="2"/>
        <a:buChar char="·"/>
        <a:defRPr>
          <a:solidFill>
            <a:schemeClr val="tx1"/>
          </a:solidFill>
          <a:latin typeface="+mn-lt"/>
          <a:ea typeface="MS PGothic" pitchFamily="34" charset="-128"/>
        </a:defRPr>
      </a:lvl3pPr>
      <a:lvl4pPr marL="1277938" indent="-200025" algn="l" rtl="0" eaLnBrk="1" fontAlgn="base" hangingPunct="1">
        <a:lnSpc>
          <a:spcPct val="90000"/>
        </a:lnSpc>
        <a:spcBef>
          <a:spcPct val="30000"/>
        </a:spcBef>
        <a:spcAft>
          <a:spcPct val="0"/>
        </a:spcAft>
        <a:buClr>
          <a:schemeClr val="tx2"/>
        </a:buClr>
        <a:buFont typeface="Arial" panose="020B0604020202020204" pitchFamily="34" charset="0"/>
        <a:buChar char="–"/>
        <a:defRPr sz="1500">
          <a:solidFill>
            <a:schemeClr val="tx1"/>
          </a:solidFill>
          <a:latin typeface="+mn-lt"/>
          <a:ea typeface="MS PGothic" pitchFamily="34" charset="-128"/>
        </a:defRPr>
      </a:lvl4pPr>
      <a:lvl5pPr marL="1614488" indent="-200025" algn="l" rtl="0" eaLnBrk="1" fontAlgn="base" hangingPunct="1">
        <a:lnSpc>
          <a:spcPct val="90000"/>
        </a:lnSpc>
        <a:spcBef>
          <a:spcPct val="30000"/>
        </a:spcBef>
        <a:spcAft>
          <a:spcPct val="0"/>
        </a:spcAft>
        <a:buClr>
          <a:schemeClr val="tx2"/>
        </a:buClr>
        <a:buFont typeface="Arial" panose="020B0604020202020204" pitchFamily="34" charset="0"/>
        <a:buChar char="»"/>
        <a:defRPr sz="1500">
          <a:solidFill>
            <a:schemeClr val="tx1"/>
          </a:solidFill>
          <a:latin typeface="+mn-lt"/>
          <a:ea typeface="MS PGothic" pitchFamily="34" charset="-128"/>
        </a:defRPr>
      </a:lvl5pPr>
      <a:lvl6pPr marL="1957388" indent="-201216" algn="l" rtl="0" eaLnBrk="1" fontAlgn="base" hangingPunct="1">
        <a:lnSpc>
          <a:spcPct val="90000"/>
        </a:lnSpc>
        <a:spcBef>
          <a:spcPct val="30000"/>
        </a:spcBef>
        <a:spcAft>
          <a:spcPct val="0"/>
        </a:spcAft>
        <a:buClr>
          <a:schemeClr val="tx2"/>
        </a:buClr>
        <a:buFont typeface="Arial" charset="0"/>
        <a:buChar char="»"/>
        <a:defRPr sz="1500">
          <a:solidFill>
            <a:schemeClr val="tx1"/>
          </a:solidFill>
          <a:latin typeface="+mn-lt"/>
          <a:ea typeface="+mn-ea"/>
        </a:defRPr>
      </a:lvl6pPr>
      <a:lvl7pPr marL="2300288" indent="-201216" algn="l" rtl="0" eaLnBrk="1" fontAlgn="base" hangingPunct="1">
        <a:lnSpc>
          <a:spcPct val="90000"/>
        </a:lnSpc>
        <a:spcBef>
          <a:spcPct val="30000"/>
        </a:spcBef>
        <a:spcAft>
          <a:spcPct val="0"/>
        </a:spcAft>
        <a:buClr>
          <a:schemeClr val="tx2"/>
        </a:buClr>
        <a:buFont typeface="Arial" charset="0"/>
        <a:buChar char="»"/>
        <a:defRPr sz="1500">
          <a:solidFill>
            <a:schemeClr val="tx1"/>
          </a:solidFill>
          <a:latin typeface="+mn-lt"/>
          <a:ea typeface="+mn-ea"/>
        </a:defRPr>
      </a:lvl7pPr>
      <a:lvl8pPr marL="2643188" indent="-201216" algn="l" rtl="0" eaLnBrk="1" fontAlgn="base" hangingPunct="1">
        <a:lnSpc>
          <a:spcPct val="90000"/>
        </a:lnSpc>
        <a:spcBef>
          <a:spcPct val="30000"/>
        </a:spcBef>
        <a:spcAft>
          <a:spcPct val="0"/>
        </a:spcAft>
        <a:buClr>
          <a:schemeClr val="tx2"/>
        </a:buClr>
        <a:buFont typeface="Arial" charset="0"/>
        <a:buChar char="»"/>
        <a:defRPr sz="1500">
          <a:solidFill>
            <a:schemeClr val="tx1"/>
          </a:solidFill>
          <a:latin typeface="+mn-lt"/>
          <a:ea typeface="+mn-ea"/>
        </a:defRPr>
      </a:lvl8pPr>
      <a:lvl9pPr marL="2986088" indent="-201216" algn="l" rtl="0" eaLnBrk="1" fontAlgn="base" hangingPunct="1">
        <a:lnSpc>
          <a:spcPct val="90000"/>
        </a:lnSpc>
        <a:spcBef>
          <a:spcPct val="30000"/>
        </a:spcBef>
        <a:spcAft>
          <a:spcPct val="0"/>
        </a:spcAft>
        <a:buClr>
          <a:schemeClr val="tx2"/>
        </a:buClr>
        <a:buFont typeface="Arial" charset="0"/>
        <a:buChar char="»"/>
        <a:defRPr sz="1500">
          <a:solidFill>
            <a:schemeClr val="tx1"/>
          </a:solidFill>
          <a:latin typeface="+mn-lt"/>
          <a:ea typeface="+mn-ea"/>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s>
            <a:gs pos="100000">
              <a:srgbClr val="337D9D"/>
            </a:gs>
          </a:gsLst>
          <a:lin ang="5400000" scaled="1"/>
        </a:gradFill>
        <a:effectLst/>
      </p:bgPr>
    </p:bg>
    <p:spTree>
      <p:nvGrpSpPr>
        <p:cNvPr id="1" name=""/>
        <p:cNvGrpSpPr/>
        <p:nvPr/>
      </p:nvGrpSpPr>
      <p:grpSpPr>
        <a:xfrm>
          <a:off x="0" y="0"/>
          <a:ext cx="0" cy="0"/>
          <a:chOff x="0" y="0"/>
          <a:chExt cx="0" cy="0"/>
        </a:xfrm>
      </p:grpSpPr>
      <p:sp>
        <p:nvSpPr>
          <p:cNvPr id="1026" name="Rectangle 4"/>
          <p:cNvSpPr>
            <a:spLocks noGrp="1" noChangeArrowheads="1"/>
          </p:cNvSpPr>
          <p:nvPr>
            <p:ph type="title"/>
          </p:nvPr>
        </p:nvSpPr>
        <p:spPr bwMode="auto">
          <a:xfrm>
            <a:off x="478367" y="0"/>
            <a:ext cx="11235267" cy="1341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smtClean="0"/>
              <a:t>Click to edit Master title style</a:t>
            </a:r>
            <a:endParaRPr lang="en-GB" altLang="en-US" smtClean="0"/>
          </a:p>
        </p:txBody>
      </p:sp>
      <p:sp>
        <p:nvSpPr>
          <p:cNvPr id="1027" name="Rectangle 5"/>
          <p:cNvSpPr>
            <a:spLocks noGrp="1" noChangeArrowheads="1"/>
          </p:cNvSpPr>
          <p:nvPr>
            <p:ph type="body" idx="1"/>
          </p:nvPr>
        </p:nvSpPr>
        <p:spPr bwMode="auto">
          <a:xfrm>
            <a:off x="478367" y="1700213"/>
            <a:ext cx="11235267" cy="4502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102" name="Rectangle 6"/>
          <p:cNvSpPr>
            <a:spLocks noGrp="1" noChangeArrowheads="1"/>
          </p:cNvSpPr>
          <p:nvPr>
            <p:ph type="dt" sz="half" idx="2"/>
          </p:nvPr>
        </p:nvSpPr>
        <p:spPr bwMode="auto">
          <a:xfrm>
            <a:off x="478367" y="6308726"/>
            <a:ext cx="2540000" cy="180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b" anchorCtr="0" compatLnSpc="1">
            <a:prstTxWarp prst="textNoShape">
              <a:avLst/>
            </a:prstTxWarp>
          </a:bodyPr>
          <a:lstStyle>
            <a:lvl1pPr algn="l">
              <a:defRPr sz="1400" smtClean="0">
                <a:solidFill>
                  <a:schemeClr val="tx1"/>
                </a:solidFill>
                <a:cs typeface="Arial" panose="020B0604020202020204" pitchFamily="34" charset="0"/>
              </a:defRPr>
            </a:lvl1pPr>
          </a:lstStyle>
          <a:p>
            <a:fld id="{29DE12C6-45BE-459B-8BCF-1D46189769AB}" type="datetimeFigureOut">
              <a:rPr lang="en-GB" smtClean="0"/>
              <a:t>23/02/2016</a:t>
            </a:fld>
            <a:endParaRPr lang="en-GB"/>
          </a:p>
        </p:txBody>
      </p:sp>
      <p:sp>
        <p:nvSpPr>
          <p:cNvPr id="4103" name="Rectangle 7"/>
          <p:cNvSpPr>
            <a:spLocks noGrp="1" noChangeArrowheads="1"/>
          </p:cNvSpPr>
          <p:nvPr>
            <p:ph type="ftr" sz="quarter" idx="3"/>
          </p:nvPr>
        </p:nvSpPr>
        <p:spPr bwMode="auto">
          <a:xfrm>
            <a:off x="3024717" y="6308726"/>
            <a:ext cx="6144683" cy="180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b" anchorCtr="0" compatLnSpc="1">
            <a:prstTxWarp prst="textNoShape">
              <a:avLst/>
            </a:prstTxWarp>
          </a:bodyPr>
          <a:lstStyle>
            <a:lvl1pPr algn="ctr">
              <a:defRPr sz="1400" smtClean="0">
                <a:solidFill>
                  <a:schemeClr val="tx1"/>
                </a:solidFill>
                <a:cs typeface="Arial" panose="020B0604020202020204" pitchFamily="34" charset="0"/>
              </a:defRPr>
            </a:lvl1pPr>
          </a:lstStyle>
          <a:p>
            <a:endParaRPr lang="en-GB"/>
          </a:p>
        </p:txBody>
      </p:sp>
      <p:sp>
        <p:nvSpPr>
          <p:cNvPr id="4104" name="Rectangle 8"/>
          <p:cNvSpPr>
            <a:spLocks noGrp="1" noChangeArrowheads="1"/>
          </p:cNvSpPr>
          <p:nvPr>
            <p:ph type="sldNum" sz="quarter" idx="4"/>
          </p:nvPr>
        </p:nvSpPr>
        <p:spPr bwMode="auto">
          <a:xfrm>
            <a:off x="9169401" y="6308726"/>
            <a:ext cx="2544233" cy="180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b" anchorCtr="0" compatLnSpc="1">
            <a:prstTxWarp prst="textNoShape">
              <a:avLst/>
            </a:prstTxWarp>
          </a:bodyPr>
          <a:lstStyle>
            <a:lvl1pPr algn="r">
              <a:defRPr sz="1400" smtClean="0">
                <a:solidFill>
                  <a:schemeClr val="tx1"/>
                </a:solidFill>
                <a:cs typeface="Arial" panose="020B0604020202020204" pitchFamily="34" charset="0"/>
              </a:defRPr>
            </a:lvl1pPr>
          </a:lstStyle>
          <a:p>
            <a:fld id="{2A27F33F-BA51-4370-A500-4249998C401A}" type="slidenum">
              <a:rPr lang="en-GB" smtClean="0"/>
              <a:t>‹#›</a:t>
            </a:fld>
            <a:endParaRPr lang="en-GB"/>
          </a:p>
        </p:txBody>
      </p:sp>
    </p:spTree>
    <p:extLst>
      <p:ext uri="{BB962C8B-B14F-4D97-AF65-F5344CB8AC3E}">
        <p14:creationId xmlns:p14="http://schemas.microsoft.com/office/powerpoint/2010/main" val="3105561800"/>
      </p:ext>
    </p:extLst>
  </p:cSld>
  <p:clrMap bg1="dk2" tx1="lt1" bg2="dk1" tx2="lt2" accent1="accent1" accent2="accent2" accent3="accent3" accent4="accent4" accent5="accent5" accent6="accent6" hlink="hlink" folHlink="folHlink"/>
  <p:sldLayoutIdLst>
    <p:sldLayoutId id="2147483927" r:id="rId1"/>
    <p:sldLayoutId id="2147483928" r:id="rId2"/>
    <p:sldLayoutId id="2147483929" r:id="rId3"/>
    <p:sldLayoutId id="2147483930" r:id="rId4"/>
    <p:sldLayoutId id="2147483931" r:id="rId5"/>
    <p:sldLayoutId id="2147483932" r:id="rId6"/>
    <p:sldLayoutId id="2147483933" r:id="rId7"/>
    <p:sldLayoutId id="2147483934" r:id="rId8"/>
    <p:sldLayoutId id="2147483935" r:id="rId9"/>
    <p:sldLayoutId id="2147483936" r:id="rId10"/>
    <p:sldLayoutId id="2147483937" r:id="rId11"/>
  </p:sldLayoutIdLst>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txStyles>
    <p:titleStyle>
      <a:lvl1pPr algn="l" rtl="0" eaLnBrk="1" fontAlgn="base" hangingPunct="1">
        <a:spcBef>
          <a:spcPct val="0"/>
        </a:spcBef>
        <a:spcAft>
          <a:spcPct val="0"/>
        </a:spcAft>
        <a:defRPr sz="3600" b="1" kern="1200">
          <a:solidFill>
            <a:schemeClr val="tx2"/>
          </a:solidFill>
          <a:latin typeface="+mj-lt"/>
          <a:ea typeface="+mj-ea"/>
          <a:cs typeface="+mj-cs"/>
        </a:defRPr>
      </a:lvl1pPr>
      <a:lvl2pPr algn="l" rtl="0" eaLnBrk="1" fontAlgn="base" hangingPunct="1">
        <a:spcBef>
          <a:spcPct val="0"/>
        </a:spcBef>
        <a:spcAft>
          <a:spcPct val="0"/>
        </a:spcAft>
        <a:defRPr sz="3600" b="1">
          <a:solidFill>
            <a:schemeClr val="tx2"/>
          </a:solidFill>
          <a:latin typeface="Lucida Sans" panose="020B0602040502020204" pitchFamily="34" charset="0"/>
          <a:ea typeface="MS PGothic" panose="020B0600070205080204" pitchFamily="34" charset="-128"/>
        </a:defRPr>
      </a:lvl2pPr>
      <a:lvl3pPr algn="l" rtl="0" eaLnBrk="1" fontAlgn="base" hangingPunct="1">
        <a:spcBef>
          <a:spcPct val="0"/>
        </a:spcBef>
        <a:spcAft>
          <a:spcPct val="0"/>
        </a:spcAft>
        <a:defRPr sz="3600" b="1">
          <a:solidFill>
            <a:schemeClr val="tx2"/>
          </a:solidFill>
          <a:latin typeface="Lucida Sans" panose="020B0602040502020204" pitchFamily="34" charset="0"/>
          <a:ea typeface="MS PGothic" panose="020B0600070205080204" pitchFamily="34" charset="-128"/>
        </a:defRPr>
      </a:lvl3pPr>
      <a:lvl4pPr algn="l" rtl="0" eaLnBrk="1" fontAlgn="base" hangingPunct="1">
        <a:spcBef>
          <a:spcPct val="0"/>
        </a:spcBef>
        <a:spcAft>
          <a:spcPct val="0"/>
        </a:spcAft>
        <a:defRPr sz="3600" b="1">
          <a:solidFill>
            <a:schemeClr val="tx2"/>
          </a:solidFill>
          <a:latin typeface="Lucida Sans" panose="020B0602040502020204" pitchFamily="34" charset="0"/>
          <a:ea typeface="MS PGothic" panose="020B0600070205080204" pitchFamily="34" charset="-128"/>
        </a:defRPr>
      </a:lvl4pPr>
      <a:lvl5pPr algn="l" rtl="0" eaLnBrk="1" fontAlgn="base" hangingPunct="1">
        <a:spcBef>
          <a:spcPct val="0"/>
        </a:spcBef>
        <a:spcAft>
          <a:spcPct val="0"/>
        </a:spcAft>
        <a:defRPr sz="3600" b="1">
          <a:solidFill>
            <a:schemeClr val="tx2"/>
          </a:solidFill>
          <a:latin typeface="Lucida Sans" panose="020B0602040502020204" pitchFamily="34" charset="0"/>
          <a:ea typeface="MS PGothic" panose="020B0600070205080204" pitchFamily="34" charset="-128"/>
        </a:defRPr>
      </a:lvl5pPr>
      <a:lvl6pPr marL="457200" algn="l" rtl="0" eaLnBrk="1" fontAlgn="base" hangingPunct="1">
        <a:spcBef>
          <a:spcPct val="0"/>
        </a:spcBef>
        <a:spcAft>
          <a:spcPct val="0"/>
        </a:spcAft>
        <a:defRPr sz="3600" b="1">
          <a:solidFill>
            <a:schemeClr val="tx2"/>
          </a:solidFill>
          <a:latin typeface="Lucida Sans" panose="020B0602040502020204" pitchFamily="34" charset="0"/>
          <a:ea typeface="MS PGothic" panose="020B0600070205080204" pitchFamily="34" charset="-128"/>
        </a:defRPr>
      </a:lvl6pPr>
      <a:lvl7pPr marL="914400" algn="l" rtl="0" eaLnBrk="1" fontAlgn="base" hangingPunct="1">
        <a:spcBef>
          <a:spcPct val="0"/>
        </a:spcBef>
        <a:spcAft>
          <a:spcPct val="0"/>
        </a:spcAft>
        <a:defRPr sz="3600" b="1">
          <a:solidFill>
            <a:schemeClr val="tx2"/>
          </a:solidFill>
          <a:latin typeface="Lucida Sans" panose="020B0602040502020204" pitchFamily="34" charset="0"/>
          <a:ea typeface="MS PGothic" panose="020B0600070205080204" pitchFamily="34" charset="-128"/>
        </a:defRPr>
      </a:lvl7pPr>
      <a:lvl8pPr marL="1371600" algn="l" rtl="0" eaLnBrk="1" fontAlgn="base" hangingPunct="1">
        <a:spcBef>
          <a:spcPct val="0"/>
        </a:spcBef>
        <a:spcAft>
          <a:spcPct val="0"/>
        </a:spcAft>
        <a:defRPr sz="3600" b="1">
          <a:solidFill>
            <a:schemeClr val="tx2"/>
          </a:solidFill>
          <a:latin typeface="Lucida Sans" panose="020B0602040502020204" pitchFamily="34" charset="0"/>
          <a:ea typeface="MS PGothic" panose="020B0600070205080204" pitchFamily="34" charset="-128"/>
        </a:defRPr>
      </a:lvl8pPr>
      <a:lvl9pPr marL="1828800" algn="l" rtl="0" eaLnBrk="1" fontAlgn="base" hangingPunct="1">
        <a:spcBef>
          <a:spcPct val="0"/>
        </a:spcBef>
        <a:spcAft>
          <a:spcPct val="0"/>
        </a:spcAft>
        <a:defRPr sz="3600" b="1">
          <a:solidFill>
            <a:schemeClr val="tx2"/>
          </a:solidFill>
          <a:latin typeface="Lucida Sans" panose="020B0602040502020204" pitchFamily="34" charset="0"/>
          <a:ea typeface="MS PGothic" panose="020B0600070205080204" pitchFamily="34" charset="-128"/>
        </a:defRPr>
      </a:lvl9pPr>
    </p:titleStyle>
    <p:bodyStyle>
      <a:lvl1pPr marL="271463" indent="-271463" algn="l" rtl="0" eaLnBrk="1" fontAlgn="base" hangingPunct="1">
        <a:spcBef>
          <a:spcPct val="70000"/>
        </a:spcBef>
        <a:spcAft>
          <a:spcPct val="0"/>
        </a:spcAft>
        <a:buClr>
          <a:schemeClr val="tx2"/>
        </a:buClr>
        <a:buFont typeface="Wingdings" panose="05000000000000000000" pitchFamily="2" charset="2"/>
        <a:buChar char="§"/>
        <a:defRPr sz="3000" kern="1200">
          <a:solidFill>
            <a:schemeClr val="tx1"/>
          </a:solidFill>
          <a:latin typeface="+mn-lt"/>
          <a:ea typeface="+mn-ea"/>
          <a:cs typeface="+mn-cs"/>
        </a:defRPr>
      </a:lvl1pPr>
      <a:lvl2pPr marL="809625" indent="-358775" algn="l" rtl="0" eaLnBrk="1" fontAlgn="base" hangingPunct="1">
        <a:lnSpc>
          <a:spcPct val="90000"/>
        </a:lnSpc>
        <a:spcBef>
          <a:spcPct val="30000"/>
        </a:spcBef>
        <a:spcAft>
          <a:spcPct val="0"/>
        </a:spcAft>
        <a:buClr>
          <a:schemeClr val="tx2"/>
        </a:buClr>
        <a:buFont typeface="Arial" panose="020B0604020202020204" pitchFamily="34" charset="0"/>
        <a:buChar char="–"/>
        <a:defRPr sz="2800" kern="1200">
          <a:solidFill>
            <a:schemeClr val="tx1"/>
          </a:solidFill>
          <a:latin typeface="+mn-lt"/>
          <a:ea typeface="+mn-ea"/>
          <a:cs typeface="+mn-cs"/>
        </a:defRPr>
      </a:lvl2pPr>
      <a:lvl3pPr marL="1257300" indent="-268288" algn="l" rtl="0" eaLnBrk="1" fontAlgn="base" hangingPunct="1">
        <a:lnSpc>
          <a:spcPct val="90000"/>
        </a:lnSpc>
        <a:spcBef>
          <a:spcPct val="30000"/>
        </a:spcBef>
        <a:spcAft>
          <a:spcPct val="0"/>
        </a:spcAft>
        <a:buClr>
          <a:schemeClr val="tx2"/>
        </a:buClr>
        <a:buFont typeface="Symbol" panose="05050102010706020507" pitchFamily="18" charset="2"/>
        <a:buChar char="·"/>
        <a:defRPr sz="2400" kern="1200">
          <a:solidFill>
            <a:schemeClr val="tx1"/>
          </a:solidFill>
          <a:latin typeface="+mn-lt"/>
          <a:ea typeface="+mn-ea"/>
          <a:cs typeface="+mn-cs"/>
        </a:defRPr>
      </a:lvl3pPr>
      <a:lvl4pPr marL="1704975" indent="-268288" algn="l" rtl="0" eaLnBrk="1" fontAlgn="base" hangingPunct="1">
        <a:lnSpc>
          <a:spcPct val="90000"/>
        </a:lnSpc>
        <a:spcBef>
          <a:spcPct val="30000"/>
        </a:spcBef>
        <a:spcAft>
          <a:spcPct val="0"/>
        </a:spcAft>
        <a:buClr>
          <a:schemeClr val="tx2"/>
        </a:buClr>
        <a:buFont typeface="Arial" panose="020B0604020202020204" pitchFamily="34" charset="0"/>
        <a:buChar char="–"/>
        <a:defRPr sz="2000" kern="1200">
          <a:solidFill>
            <a:schemeClr val="tx1"/>
          </a:solidFill>
          <a:latin typeface="+mn-lt"/>
          <a:ea typeface="+mn-ea"/>
          <a:cs typeface="+mn-cs"/>
        </a:defRPr>
      </a:lvl4pPr>
      <a:lvl5pPr marL="2152650" indent="-268288" algn="l" rtl="0" eaLnBrk="1" fontAlgn="base" hangingPunct="1">
        <a:lnSpc>
          <a:spcPct val="90000"/>
        </a:lnSpc>
        <a:spcBef>
          <a:spcPct val="30000"/>
        </a:spcBef>
        <a:spcAft>
          <a:spcPct val="0"/>
        </a:spcAft>
        <a:buClr>
          <a:schemeClr val="tx2"/>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F8F8F8"/>
            </a:gs>
            <a:gs pos="100000">
              <a:srgbClr val="EAEAEA"/>
            </a:gs>
          </a:gsLst>
          <a:lin ang="5400000" scaled="1"/>
        </a:gradFill>
        <a:effectLst/>
      </p:bgPr>
    </p:bg>
    <p:spTree>
      <p:nvGrpSpPr>
        <p:cNvPr id="1" name=""/>
        <p:cNvGrpSpPr/>
        <p:nvPr/>
      </p:nvGrpSpPr>
      <p:grpSpPr>
        <a:xfrm>
          <a:off x="0" y="0"/>
          <a:ext cx="0" cy="0"/>
          <a:chOff x="0" y="0"/>
          <a:chExt cx="0" cy="0"/>
        </a:xfrm>
      </p:grpSpPr>
      <p:sp>
        <p:nvSpPr>
          <p:cNvPr id="1026" name="Rectangle 4"/>
          <p:cNvSpPr>
            <a:spLocks noGrp="1" noChangeArrowheads="1"/>
          </p:cNvSpPr>
          <p:nvPr>
            <p:ph type="title"/>
          </p:nvPr>
        </p:nvSpPr>
        <p:spPr bwMode="auto">
          <a:xfrm>
            <a:off x="478367" y="0"/>
            <a:ext cx="11235267" cy="1341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smtClean="0"/>
              <a:t>Click to edit Master title style</a:t>
            </a:r>
            <a:endParaRPr lang="en-GB" altLang="en-US" smtClean="0"/>
          </a:p>
        </p:txBody>
      </p:sp>
      <p:sp>
        <p:nvSpPr>
          <p:cNvPr id="1027" name="Rectangle 5"/>
          <p:cNvSpPr>
            <a:spLocks noGrp="1" noChangeArrowheads="1"/>
          </p:cNvSpPr>
          <p:nvPr>
            <p:ph type="body" idx="1"/>
          </p:nvPr>
        </p:nvSpPr>
        <p:spPr bwMode="auto">
          <a:xfrm>
            <a:off x="478367" y="1700213"/>
            <a:ext cx="11235267" cy="4502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102" name="Rectangle 6"/>
          <p:cNvSpPr>
            <a:spLocks noGrp="1" noChangeArrowheads="1"/>
          </p:cNvSpPr>
          <p:nvPr>
            <p:ph type="dt" sz="half" idx="2"/>
          </p:nvPr>
        </p:nvSpPr>
        <p:spPr bwMode="auto">
          <a:xfrm>
            <a:off x="478367" y="6308726"/>
            <a:ext cx="2540000" cy="180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b" anchorCtr="0" compatLnSpc="1">
            <a:prstTxWarp prst="textNoShape">
              <a:avLst/>
            </a:prstTxWarp>
          </a:bodyPr>
          <a:lstStyle>
            <a:lvl1pPr algn="l">
              <a:defRPr sz="1400" smtClean="0">
                <a:cs typeface="Arial" panose="020B0604020202020204" pitchFamily="34" charset="0"/>
              </a:defRPr>
            </a:lvl1pPr>
          </a:lstStyle>
          <a:p>
            <a:fld id="{29DE12C6-45BE-459B-8BCF-1D46189769AB}" type="datetimeFigureOut">
              <a:rPr lang="en-GB" smtClean="0"/>
              <a:t>23/02/2016</a:t>
            </a:fld>
            <a:endParaRPr lang="en-GB"/>
          </a:p>
        </p:txBody>
      </p:sp>
      <p:sp>
        <p:nvSpPr>
          <p:cNvPr id="4103" name="Rectangle 7"/>
          <p:cNvSpPr>
            <a:spLocks noGrp="1" noChangeArrowheads="1"/>
          </p:cNvSpPr>
          <p:nvPr>
            <p:ph type="ftr" sz="quarter" idx="3"/>
          </p:nvPr>
        </p:nvSpPr>
        <p:spPr bwMode="auto">
          <a:xfrm>
            <a:off x="3024717" y="6308726"/>
            <a:ext cx="6144683" cy="180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b" anchorCtr="0" compatLnSpc="1">
            <a:prstTxWarp prst="textNoShape">
              <a:avLst/>
            </a:prstTxWarp>
          </a:bodyPr>
          <a:lstStyle>
            <a:lvl1pPr algn="ctr">
              <a:defRPr sz="1400" smtClean="0">
                <a:cs typeface="Arial" panose="020B0604020202020204" pitchFamily="34" charset="0"/>
              </a:defRPr>
            </a:lvl1pPr>
          </a:lstStyle>
          <a:p>
            <a:endParaRPr lang="en-GB"/>
          </a:p>
        </p:txBody>
      </p:sp>
      <p:sp>
        <p:nvSpPr>
          <p:cNvPr id="4104" name="Rectangle 8"/>
          <p:cNvSpPr>
            <a:spLocks noGrp="1" noChangeArrowheads="1"/>
          </p:cNvSpPr>
          <p:nvPr>
            <p:ph type="sldNum" sz="quarter" idx="4"/>
          </p:nvPr>
        </p:nvSpPr>
        <p:spPr bwMode="auto">
          <a:xfrm>
            <a:off x="9169401" y="6308726"/>
            <a:ext cx="2544233" cy="180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b" anchorCtr="0" compatLnSpc="1">
            <a:prstTxWarp prst="textNoShape">
              <a:avLst/>
            </a:prstTxWarp>
          </a:bodyPr>
          <a:lstStyle>
            <a:lvl1pPr algn="r">
              <a:defRPr sz="1400" smtClean="0">
                <a:cs typeface="Arial" panose="020B0604020202020204" pitchFamily="34" charset="0"/>
              </a:defRPr>
            </a:lvl1pPr>
          </a:lstStyle>
          <a:p>
            <a:fld id="{2A27F33F-BA51-4370-A500-4249998C401A}" type="slidenum">
              <a:rPr lang="en-GB" smtClean="0"/>
              <a:t>‹#›</a:t>
            </a:fld>
            <a:endParaRPr lang="en-GB"/>
          </a:p>
        </p:txBody>
      </p:sp>
    </p:spTree>
    <p:extLst>
      <p:ext uri="{BB962C8B-B14F-4D97-AF65-F5344CB8AC3E}">
        <p14:creationId xmlns:p14="http://schemas.microsoft.com/office/powerpoint/2010/main" val="3381867463"/>
      </p:ext>
    </p:extLst>
  </p:cSld>
  <p:clrMap bg1="lt1" tx1="dk1" bg2="lt2" tx2="dk2" accent1="accent1" accent2="accent2" accent3="accent3" accent4="accent4" accent5="accent5" accent6="accent6" hlink="hlink" folHlink="folHlink"/>
  <p:sldLayoutIdLst>
    <p:sldLayoutId id="2147483939" r:id="rId1"/>
    <p:sldLayoutId id="2147483940" r:id="rId2"/>
    <p:sldLayoutId id="2147483941" r:id="rId3"/>
    <p:sldLayoutId id="2147483942" r:id="rId4"/>
    <p:sldLayoutId id="2147483943" r:id="rId5"/>
    <p:sldLayoutId id="2147483944" r:id="rId6"/>
    <p:sldLayoutId id="2147483945" r:id="rId7"/>
    <p:sldLayoutId id="2147483946" r:id="rId8"/>
    <p:sldLayoutId id="2147483947" r:id="rId9"/>
    <p:sldLayoutId id="2147483948" r:id="rId10"/>
    <p:sldLayoutId id="2147483949" r:id="rId11"/>
  </p:sldLayoutIdLst>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txStyles>
    <p:titleStyle>
      <a:lvl1pPr algn="l" rtl="0" eaLnBrk="1" fontAlgn="base" hangingPunct="1">
        <a:spcBef>
          <a:spcPct val="0"/>
        </a:spcBef>
        <a:spcAft>
          <a:spcPct val="0"/>
        </a:spcAft>
        <a:defRPr sz="3600" b="1" kern="1200">
          <a:solidFill>
            <a:schemeClr val="tx2"/>
          </a:solidFill>
          <a:latin typeface="+mj-lt"/>
          <a:ea typeface="+mj-ea"/>
          <a:cs typeface="+mj-cs"/>
        </a:defRPr>
      </a:lvl1pPr>
      <a:lvl2pPr algn="l" rtl="0" eaLnBrk="1" fontAlgn="base" hangingPunct="1">
        <a:spcBef>
          <a:spcPct val="0"/>
        </a:spcBef>
        <a:spcAft>
          <a:spcPct val="0"/>
        </a:spcAft>
        <a:defRPr sz="3600" b="1">
          <a:solidFill>
            <a:schemeClr val="tx2"/>
          </a:solidFill>
          <a:latin typeface="Lucida Sans" panose="020B0602040502020204" pitchFamily="34" charset="0"/>
          <a:ea typeface="MS PGothic" panose="020B0600070205080204" pitchFamily="34" charset="-128"/>
        </a:defRPr>
      </a:lvl2pPr>
      <a:lvl3pPr algn="l" rtl="0" eaLnBrk="1" fontAlgn="base" hangingPunct="1">
        <a:spcBef>
          <a:spcPct val="0"/>
        </a:spcBef>
        <a:spcAft>
          <a:spcPct val="0"/>
        </a:spcAft>
        <a:defRPr sz="3600" b="1">
          <a:solidFill>
            <a:schemeClr val="tx2"/>
          </a:solidFill>
          <a:latin typeface="Lucida Sans" panose="020B0602040502020204" pitchFamily="34" charset="0"/>
          <a:ea typeface="MS PGothic" panose="020B0600070205080204" pitchFamily="34" charset="-128"/>
        </a:defRPr>
      </a:lvl3pPr>
      <a:lvl4pPr algn="l" rtl="0" eaLnBrk="1" fontAlgn="base" hangingPunct="1">
        <a:spcBef>
          <a:spcPct val="0"/>
        </a:spcBef>
        <a:spcAft>
          <a:spcPct val="0"/>
        </a:spcAft>
        <a:defRPr sz="3600" b="1">
          <a:solidFill>
            <a:schemeClr val="tx2"/>
          </a:solidFill>
          <a:latin typeface="Lucida Sans" panose="020B0602040502020204" pitchFamily="34" charset="0"/>
          <a:ea typeface="MS PGothic" panose="020B0600070205080204" pitchFamily="34" charset="-128"/>
        </a:defRPr>
      </a:lvl4pPr>
      <a:lvl5pPr algn="l" rtl="0" eaLnBrk="1" fontAlgn="base" hangingPunct="1">
        <a:spcBef>
          <a:spcPct val="0"/>
        </a:spcBef>
        <a:spcAft>
          <a:spcPct val="0"/>
        </a:spcAft>
        <a:defRPr sz="3600" b="1">
          <a:solidFill>
            <a:schemeClr val="tx2"/>
          </a:solidFill>
          <a:latin typeface="Lucida Sans" panose="020B0602040502020204" pitchFamily="34" charset="0"/>
          <a:ea typeface="MS PGothic" panose="020B0600070205080204" pitchFamily="34" charset="-128"/>
        </a:defRPr>
      </a:lvl5pPr>
      <a:lvl6pPr marL="457200" algn="l" rtl="0" eaLnBrk="1" fontAlgn="base" hangingPunct="1">
        <a:spcBef>
          <a:spcPct val="0"/>
        </a:spcBef>
        <a:spcAft>
          <a:spcPct val="0"/>
        </a:spcAft>
        <a:defRPr sz="3600" b="1">
          <a:solidFill>
            <a:schemeClr val="tx2"/>
          </a:solidFill>
          <a:latin typeface="Lucida Sans" panose="020B0602040502020204" pitchFamily="34" charset="0"/>
          <a:ea typeface="MS PGothic" panose="020B0600070205080204" pitchFamily="34" charset="-128"/>
        </a:defRPr>
      </a:lvl6pPr>
      <a:lvl7pPr marL="914400" algn="l" rtl="0" eaLnBrk="1" fontAlgn="base" hangingPunct="1">
        <a:spcBef>
          <a:spcPct val="0"/>
        </a:spcBef>
        <a:spcAft>
          <a:spcPct val="0"/>
        </a:spcAft>
        <a:defRPr sz="3600" b="1">
          <a:solidFill>
            <a:schemeClr val="tx2"/>
          </a:solidFill>
          <a:latin typeface="Lucida Sans" panose="020B0602040502020204" pitchFamily="34" charset="0"/>
          <a:ea typeface="MS PGothic" panose="020B0600070205080204" pitchFamily="34" charset="-128"/>
        </a:defRPr>
      </a:lvl7pPr>
      <a:lvl8pPr marL="1371600" algn="l" rtl="0" eaLnBrk="1" fontAlgn="base" hangingPunct="1">
        <a:spcBef>
          <a:spcPct val="0"/>
        </a:spcBef>
        <a:spcAft>
          <a:spcPct val="0"/>
        </a:spcAft>
        <a:defRPr sz="3600" b="1">
          <a:solidFill>
            <a:schemeClr val="tx2"/>
          </a:solidFill>
          <a:latin typeface="Lucida Sans" panose="020B0602040502020204" pitchFamily="34" charset="0"/>
          <a:ea typeface="MS PGothic" panose="020B0600070205080204" pitchFamily="34" charset="-128"/>
        </a:defRPr>
      </a:lvl8pPr>
      <a:lvl9pPr marL="1828800" algn="l" rtl="0" eaLnBrk="1" fontAlgn="base" hangingPunct="1">
        <a:spcBef>
          <a:spcPct val="0"/>
        </a:spcBef>
        <a:spcAft>
          <a:spcPct val="0"/>
        </a:spcAft>
        <a:defRPr sz="3600" b="1">
          <a:solidFill>
            <a:schemeClr val="tx2"/>
          </a:solidFill>
          <a:latin typeface="Lucida Sans" panose="020B0602040502020204" pitchFamily="34" charset="0"/>
          <a:ea typeface="MS PGothic" panose="020B0600070205080204" pitchFamily="34" charset="-128"/>
        </a:defRPr>
      </a:lvl9pPr>
    </p:titleStyle>
    <p:bodyStyle>
      <a:lvl1pPr marL="271463" indent="-271463" algn="l" rtl="0" eaLnBrk="1" fontAlgn="base" hangingPunct="1">
        <a:spcBef>
          <a:spcPct val="70000"/>
        </a:spcBef>
        <a:spcAft>
          <a:spcPct val="0"/>
        </a:spcAft>
        <a:buClr>
          <a:schemeClr val="tx2"/>
        </a:buClr>
        <a:buFont typeface="Wingdings" panose="05000000000000000000" pitchFamily="2" charset="2"/>
        <a:buChar char="§"/>
        <a:defRPr sz="3000" kern="1200">
          <a:solidFill>
            <a:schemeClr val="tx1"/>
          </a:solidFill>
          <a:latin typeface="+mn-lt"/>
          <a:ea typeface="+mn-ea"/>
          <a:cs typeface="+mn-cs"/>
        </a:defRPr>
      </a:lvl1pPr>
      <a:lvl2pPr marL="809625" indent="-358775" algn="l" rtl="0" eaLnBrk="1" fontAlgn="base" hangingPunct="1">
        <a:lnSpc>
          <a:spcPct val="90000"/>
        </a:lnSpc>
        <a:spcBef>
          <a:spcPct val="30000"/>
        </a:spcBef>
        <a:spcAft>
          <a:spcPct val="0"/>
        </a:spcAft>
        <a:buClr>
          <a:schemeClr val="tx2"/>
        </a:buClr>
        <a:buFont typeface="Arial" panose="020B0604020202020204" pitchFamily="34" charset="0"/>
        <a:buChar char="–"/>
        <a:defRPr sz="2800" kern="1200">
          <a:solidFill>
            <a:schemeClr val="tx1"/>
          </a:solidFill>
          <a:latin typeface="+mn-lt"/>
          <a:ea typeface="+mn-ea"/>
          <a:cs typeface="+mn-cs"/>
        </a:defRPr>
      </a:lvl2pPr>
      <a:lvl3pPr marL="1257300" indent="-268288" algn="l" rtl="0" eaLnBrk="1" fontAlgn="base" hangingPunct="1">
        <a:lnSpc>
          <a:spcPct val="90000"/>
        </a:lnSpc>
        <a:spcBef>
          <a:spcPct val="30000"/>
        </a:spcBef>
        <a:spcAft>
          <a:spcPct val="0"/>
        </a:spcAft>
        <a:buClr>
          <a:schemeClr val="tx2"/>
        </a:buClr>
        <a:buFont typeface="Symbol" panose="05050102010706020507" pitchFamily="18" charset="2"/>
        <a:buChar char="·"/>
        <a:defRPr sz="2400" kern="1200">
          <a:solidFill>
            <a:schemeClr val="tx1"/>
          </a:solidFill>
          <a:latin typeface="+mn-lt"/>
          <a:ea typeface="+mn-ea"/>
          <a:cs typeface="+mn-cs"/>
        </a:defRPr>
      </a:lvl3pPr>
      <a:lvl4pPr marL="1704975" indent="-268288" algn="l" rtl="0" eaLnBrk="1" fontAlgn="base" hangingPunct="1">
        <a:lnSpc>
          <a:spcPct val="90000"/>
        </a:lnSpc>
        <a:spcBef>
          <a:spcPct val="30000"/>
        </a:spcBef>
        <a:spcAft>
          <a:spcPct val="0"/>
        </a:spcAft>
        <a:buClr>
          <a:schemeClr val="tx2"/>
        </a:buClr>
        <a:buFont typeface="Arial" panose="020B0604020202020204" pitchFamily="34" charset="0"/>
        <a:buChar char="–"/>
        <a:defRPr sz="2000" kern="1200">
          <a:solidFill>
            <a:schemeClr val="tx1"/>
          </a:solidFill>
          <a:latin typeface="+mn-lt"/>
          <a:ea typeface="+mn-ea"/>
          <a:cs typeface="+mn-cs"/>
        </a:defRPr>
      </a:lvl4pPr>
      <a:lvl5pPr marL="2152650" indent="-268288" algn="l" rtl="0" eaLnBrk="1" fontAlgn="base" hangingPunct="1">
        <a:lnSpc>
          <a:spcPct val="90000"/>
        </a:lnSpc>
        <a:spcBef>
          <a:spcPct val="30000"/>
        </a:spcBef>
        <a:spcAft>
          <a:spcPct val="0"/>
        </a:spcAft>
        <a:buClr>
          <a:schemeClr val="tx2"/>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s>
            <a:gs pos="100000">
              <a:srgbClr val="007C92"/>
            </a:gs>
          </a:gsLst>
          <a:lin ang="5400000" scaled="1"/>
        </a:gradFill>
        <a:effectLst/>
      </p:bgPr>
    </p:bg>
    <p:spTree>
      <p:nvGrpSpPr>
        <p:cNvPr id="1" name=""/>
        <p:cNvGrpSpPr/>
        <p:nvPr/>
      </p:nvGrpSpPr>
      <p:grpSpPr>
        <a:xfrm>
          <a:off x="0" y="0"/>
          <a:ext cx="0" cy="0"/>
          <a:chOff x="0" y="0"/>
          <a:chExt cx="0" cy="0"/>
        </a:xfrm>
      </p:grpSpPr>
      <p:sp>
        <p:nvSpPr>
          <p:cNvPr id="1026" name="Rectangle 4"/>
          <p:cNvSpPr>
            <a:spLocks noGrp="1" noChangeArrowheads="1"/>
          </p:cNvSpPr>
          <p:nvPr>
            <p:ph type="title"/>
          </p:nvPr>
        </p:nvSpPr>
        <p:spPr bwMode="auto">
          <a:xfrm>
            <a:off x="478367" y="0"/>
            <a:ext cx="11235267" cy="1341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smtClean="0"/>
              <a:t>Click to edit Master title style</a:t>
            </a:r>
            <a:endParaRPr lang="en-GB" altLang="en-US" smtClean="0"/>
          </a:p>
        </p:txBody>
      </p:sp>
      <p:sp>
        <p:nvSpPr>
          <p:cNvPr id="1027" name="Rectangle 5"/>
          <p:cNvSpPr>
            <a:spLocks noGrp="1" noChangeArrowheads="1"/>
          </p:cNvSpPr>
          <p:nvPr>
            <p:ph type="body" idx="1"/>
          </p:nvPr>
        </p:nvSpPr>
        <p:spPr bwMode="auto">
          <a:xfrm>
            <a:off x="478367" y="1700213"/>
            <a:ext cx="11235267" cy="4502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102" name="Rectangle 6"/>
          <p:cNvSpPr>
            <a:spLocks noGrp="1" noChangeArrowheads="1"/>
          </p:cNvSpPr>
          <p:nvPr>
            <p:ph type="dt" sz="half" idx="2"/>
          </p:nvPr>
        </p:nvSpPr>
        <p:spPr bwMode="auto">
          <a:xfrm>
            <a:off x="478367" y="6308726"/>
            <a:ext cx="2540000" cy="180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b" anchorCtr="0" compatLnSpc="1">
            <a:prstTxWarp prst="textNoShape">
              <a:avLst/>
            </a:prstTxWarp>
          </a:bodyPr>
          <a:lstStyle>
            <a:lvl1pPr algn="l">
              <a:defRPr sz="1400" smtClean="0">
                <a:solidFill>
                  <a:schemeClr val="tx1"/>
                </a:solidFill>
                <a:cs typeface="Arial" panose="020B0604020202020204" pitchFamily="34" charset="0"/>
              </a:defRPr>
            </a:lvl1pPr>
          </a:lstStyle>
          <a:p>
            <a:fld id="{29DE12C6-45BE-459B-8BCF-1D46189769AB}" type="datetimeFigureOut">
              <a:rPr lang="en-GB" smtClean="0"/>
              <a:t>23/02/2016</a:t>
            </a:fld>
            <a:endParaRPr lang="en-GB"/>
          </a:p>
        </p:txBody>
      </p:sp>
      <p:sp>
        <p:nvSpPr>
          <p:cNvPr id="4103" name="Rectangle 7"/>
          <p:cNvSpPr>
            <a:spLocks noGrp="1" noChangeArrowheads="1"/>
          </p:cNvSpPr>
          <p:nvPr>
            <p:ph type="ftr" sz="quarter" idx="3"/>
          </p:nvPr>
        </p:nvSpPr>
        <p:spPr bwMode="auto">
          <a:xfrm>
            <a:off x="3024717" y="6308726"/>
            <a:ext cx="6144683" cy="180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b" anchorCtr="0" compatLnSpc="1">
            <a:prstTxWarp prst="textNoShape">
              <a:avLst/>
            </a:prstTxWarp>
          </a:bodyPr>
          <a:lstStyle>
            <a:lvl1pPr algn="ctr">
              <a:defRPr sz="1400" smtClean="0">
                <a:solidFill>
                  <a:schemeClr val="tx1"/>
                </a:solidFill>
                <a:cs typeface="Arial" panose="020B0604020202020204" pitchFamily="34" charset="0"/>
              </a:defRPr>
            </a:lvl1pPr>
          </a:lstStyle>
          <a:p>
            <a:endParaRPr lang="en-GB"/>
          </a:p>
        </p:txBody>
      </p:sp>
      <p:sp>
        <p:nvSpPr>
          <p:cNvPr id="4104" name="Rectangle 8"/>
          <p:cNvSpPr>
            <a:spLocks noGrp="1" noChangeArrowheads="1"/>
          </p:cNvSpPr>
          <p:nvPr>
            <p:ph type="sldNum" sz="quarter" idx="4"/>
          </p:nvPr>
        </p:nvSpPr>
        <p:spPr bwMode="auto">
          <a:xfrm>
            <a:off x="9169401" y="6308726"/>
            <a:ext cx="2544233" cy="180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b" anchorCtr="0" compatLnSpc="1">
            <a:prstTxWarp prst="textNoShape">
              <a:avLst/>
            </a:prstTxWarp>
          </a:bodyPr>
          <a:lstStyle>
            <a:lvl1pPr algn="r">
              <a:defRPr sz="1400" smtClean="0">
                <a:solidFill>
                  <a:schemeClr val="tx1"/>
                </a:solidFill>
                <a:cs typeface="Arial" panose="020B0604020202020204" pitchFamily="34" charset="0"/>
              </a:defRPr>
            </a:lvl1pPr>
          </a:lstStyle>
          <a:p>
            <a:fld id="{2A27F33F-BA51-4370-A500-4249998C401A}" type="slidenum">
              <a:rPr lang="en-GB" smtClean="0"/>
              <a:t>‹#›</a:t>
            </a:fld>
            <a:endParaRPr lang="en-GB"/>
          </a:p>
        </p:txBody>
      </p:sp>
    </p:spTree>
    <p:extLst>
      <p:ext uri="{BB962C8B-B14F-4D97-AF65-F5344CB8AC3E}">
        <p14:creationId xmlns:p14="http://schemas.microsoft.com/office/powerpoint/2010/main" val="3002775882"/>
      </p:ext>
    </p:extLst>
  </p:cSld>
  <p:clrMap bg1="dk2" tx1="lt1" bg2="dk1" tx2="lt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 id="2147483960" r:id="rId10"/>
    <p:sldLayoutId id="2147483961" r:id="rId11"/>
  </p:sldLayoutIdLst>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0-#ppt_w/2"/>
                                          </p:val>
                                        </p:tav>
                                        <p:tav tm="100000">
                                          <p:val>
                                            <p:strVal val="#ppt_x"/>
                                          </p:val>
                                        </p:tav>
                                      </p:tavLst>
                                    </p:anim>
                                    <p:anim calcmode="lin" valueType="num">
                                      <p:cBhvr additive="base">
                                        <p:cTn id="8" dur="500" fill="hold"/>
                                        <p:tgtEl>
                                          <p:spTgt spid="102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 calcmode="lin" valueType="num">
                                      <p:cBhvr additive="base">
                                        <p:cTn id="12" dur="500" fill="hold"/>
                                        <p:tgtEl>
                                          <p:spTgt spid="1027">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1027">
                                            <p:txEl>
                                              <p:pRg st="0" end="0"/>
                                            </p:txEl>
                                          </p:spTgt>
                                        </p:tgtEl>
                                        <p:attrNameLst>
                                          <p:attrName>ppt_y</p:attrName>
                                        </p:attrNameLst>
                                      </p:cBhvr>
                                      <p:tavLst>
                                        <p:tav tm="0">
                                          <p:val>
                                            <p:strVal val="#ppt_y"/>
                                          </p:val>
                                        </p:tav>
                                        <p:tav tm="100000">
                                          <p:val>
                                            <p:strVal val="#ppt_y"/>
                                          </p:val>
                                        </p:tav>
                                      </p:tavLst>
                                    </p:anim>
                                  </p:childTnLst>
                                </p:cTn>
                              </p:par>
                              <p:par>
                                <p:cTn id="14" presetID="2" presetClass="entr" presetSubtype="2" fill="hold" grpId="0" nodeType="withEffect">
                                  <p:stCondLst>
                                    <p:cond delay="0"/>
                                  </p:stCondLst>
                                  <p:childTnLst>
                                    <p:set>
                                      <p:cBhvr>
                                        <p:cTn id="15" dur="1" fill="hold">
                                          <p:stCondLst>
                                            <p:cond delay="0"/>
                                          </p:stCondLst>
                                        </p:cTn>
                                        <p:tgtEl>
                                          <p:spTgt spid="1027">
                                            <p:txEl>
                                              <p:pRg st="1" end="1"/>
                                            </p:txEl>
                                          </p:spTgt>
                                        </p:tgtEl>
                                        <p:attrNameLst>
                                          <p:attrName>style.visibility</p:attrName>
                                        </p:attrNameLst>
                                      </p:cBhvr>
                                      <p:to>
                                        <p:strVal val="visible"/>
                                      </p:to>
                                    </p:set>
                                    <p:anim calcmode="lin" valueType="num">
                                      <p:cBhvr additive="base">
                                        <p:cTn id="16" dur="500" fill="hold"/>
                                        <p:tgtEl>
                                          <p:spTgt spid="1027">
                                            <p:txEl>
                                              <p:pRg st="1" end="1"/>
                                            </p:txEl>
                                          </p:spTgt>
                                        </p:tgtEl>
                                        <p:attrNameLst>
                                          <p:attrName>ppt_x</p:attrName>
                                        </p:attrNameLst>
                                      </p:cBhvr>
                                      <p:tavLst>
                                        <p:tav tm="0">
                                          <p:val>
                                            <p:strVal val="1+#ppt_w/2"/>
                                          </p:val>
                                        </p:tav>
                                        <p:tav tm="100000">
                                          <p:val>
                                            <p:strVal val="#ppt_x"/>
                                          </p:val>
                                        </p:tav>
                                      </p:tavLst>
                                    </p:anim>
                                    <p:anim calcmode="lin" valueType="num">
                                      <p:cBhvr additive="base">
                                        <p:cTn id="17" dur="500" fill="hold"/>
                                        <p:tgtEl>
                                          <p:spTgt spid="1027">
                                            <p:txEl>
                                              <p:pRg st="1" end="1"/>
                                            </p:txEl>
                                          </p:spTgt>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1027">
                                            <p:txEl>
                                              <p:pRg st="2" end="2"/>
                                            </p:txEl>
                                          </p:spTgt>
                                        </p:tgtEl>
                                        <p:attrNameLst>
                                          <p:attrName>style.visibility</p:attrName>
                                        </p:attrNameLst>
                                      </p:cBhvr>
                                      <p:to>
                                        <p:strVal val="visible"/>
                                      </p:to>
                                    </p:set>
                                    <p:anim calcmode="lin" valueType="num">
                                      <p:cBhvr additive="base">
                                        <p:cTn id="20" dur="500" fill="hold"/>
                                        <p:tgtEl>
                                          <p:spTgt spid="1027">
                                            <p:txEl>
                                              <p:pRg st="2" end="2"/>
                                            </p:txEl>
                                          </p:spTgt>
                                        </p:tgtEl>
                                        <p:attrNameLst>
                                          <p:attrName>ppt_x</p:attrName>
                                        </p:attrNameLst>
                                      </p:cBhvr>
                                      <p:tavLst>
                                        <p:tav tm="0">
                                          <p:val>
                                            <p:strVal val="1+#ppt_w/2"/>
                                          </p:val>
                                        </p:tav>
                                        <p:tav tm="100000">
                                          <p:val>
                                            <p:strVal val="#ppt_x"/>
                                          </p:val>
                                        </p:tav>
                                      </p:tavLst>
                                    </p:anim>
                                    <p:anim calcmode="lin" valueType="num">
                                      <p:cBhvr additive="base">
                                        <p:cTn id="21" dur="500" fill="hold"/>
                                        <p:tgtEl>
                                          <p:spTgt spid="1027">
                                            <p:txEl>
                                              <p:pRg st="2" end="2"/>
                                            </p:txEl>
                                          </p:spTgt>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1027">
                                            <p:txEl>
                                              <p:pRg st="3" end="3"/>
                                            </p:txEl>
                                          </p:spTgt>
                                        </p:tgtEl>
                                        <p:attrNameLst>
                                          <p:attrName>style.visibility</p:attrName>
                                        </p:attrNameLst>
                                      </p:cBhvr>
                                      <p:to>
                                        <p:strVal val="visible"/>
                                      </p:to>
                                    </p:set>
                                    <p:anim calcmode="lin" valueType="num">
                                      <p:cBhvr additive="base">
                                        <p:cTn id="24" dur="500" fill="hold"/>
                                        <p:tgtEl>
                                          <p:spTgt spid="1027">
                                            <p:txEl>
                                              <p:pRg st="3" end="3"/>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1027">
                                            <p:txEl>
                                              <p:pRg st="3" end="3"/>
                                            </p:txEl>
                                          </p:spTgt>
                                        </p:tgtEl>
                                        <p:attrNameLst>
                                          <p:attrName>ppt_y</p:attrName>
                                        </p:attrNameLst>
                                      </p:cBhvr>
                                      <p:tavLst>
                                        <p:tav tm="0">
                                          <p:val>
                                            <p:strVal val="#ppt_y"/>
                                          </p:val>
                                        </p:tav>
                                        <p:tav tm="100000">
                                          <p:val>
                                            <p:strVal val="#ppt_y"/>
                                          </p:val>
                                        </p:tav>
                                      </p:tavLst>
                                    </p:anim>
                                  </p:childTnLst>
                                </p:cTn>
                              </p:par>
                              <p:par>
                                <p:cTn id="26" presetID="2" presetClass="entr" presetSubtype="2" fill="hold" grpId="0" nodeType="withEffect">
                                  <p:stCondLst>
                                    <p:cond delay="0"/>
                                  </p:stCondLst>
                                  <p:childTnLst>
                                    <p:set>
                                      <p:cBhvr>
                                        <p:cTn id="27" dur="1" fill="hold">
                                          <p:stCondLst>
                                            <p:cond delay="0"/>
                                          </p:stCondLst>
                                        </p:cTn>
                                        <p:tgtEl>
                                          <p:spTgt spid="1027">
                                            <p:txEl>
                                              <p:pRg st="4" end="4"/>
                                            </p:txEl>
                                          </p:spTgt>
                                        </p:tgtEl>
                                        <p:attrNameLst>
                                          <p:attrName>style.visibility</p:attrName>
                                        </p:attrNameLst>
                                      </p:cBhvr>
                                      <p:to>
                                        <p:strVal val="visible"/>
                                      </p:to>
                                    </p:set>
                                    <p:anim calcmode="lin" valueType="num">
                                      <p:cBhvr additive="base">
                                        <p:cTn id="28" dur="500" fill="hold"/>
                                        <p:tgtEl>
                                          <p:spTgt spid="1027">
                                            <p:txEl>
                                              <p:pRg st="4" end="4"/>
                                            </p:txEl>
                                          </p:spTgt>
                                        </p:tgtEl>
                                        <p:attrNameLst>
                                          <p:attrName>ppt_x</p:attrName>
                                        </p:attrNameLst>
                                      </p:cBhvr>
                                      <p:tavLst>
                                        <p:tav tm="0">
                                          <p:val>
                                            <p:strVal val="1+#ppt_w/2"/>
                                          </p:val>
                                        </p:tav>
                                        <p:tav tm="100000">
                                          <p:val>
                                            <p:strVal val="#ppt_x"/>
                                          </p:val>
                                        </p:tav>
                                      </p:tavLst>
                                    </p:anim>
                                    <p:anim calcmode="lin" valueType="num">
                                      <p:cBhvr additive="base">
                                        <p:cTn id="29" dur="500" fill="hold"/>
                                        <p:tgtEl>
                                          <p:spTgt spid="102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autoUpdateAnimBg="0"/>
      <p:bldP spid="1027" grpId="0" build="p" autoUpdateAnimBg="0" advAuto="0"/>
    </p:bldLst>
  </p:timing>
  <p:txStyles>
    <p:titleStyle>
      <a:lvl1pPr algn="l" rtl="0" eaLnBrk="1" fontAlgn="base" hangingPunct="1">
        <a:spcBef>
          <a:spcPct val="0"/>
        </a:spcBef>
        <a:spcAft>
          <a:spcPct val="0"/>
        </a:spcAft>
        <a:defRPr sz="3600" b="1" kern="1200">
          <a:solidFill>
            <a:schemeClr val="tx2"/>
          </a:solidFill>
          <a:latin typeface="+mj-lt"/>
          <a:ea typeface="+mj-ea"/>
          <a:cs typeface="+mj-cs"/>
        </a:defRPr>
      </a:lvl1pPr>
      <a:lvl2pPr algn="l" rtl="0" eaLnBrk="1" fontAlgn="base" hangingPunct="1">
        <a:spcBef>
          <a:spcPct val="0"/>
        </a:spcBef>
        <a:spcAft>
          <a:spcPct val="0"/>
        </a:spcAft>
        <a:defRPr sz="3600" b="1">
          <a:solidFill>
            <a:schemeClr val="tx2"/>
          </a:solidFill>
          <a:latin typeface="Lucida Sans" panose="020B0602040502020204" pitchFamily="34" charset="0"/>
          <a:ea typeface="MS PGothic" panose="020B0600070205080204" pitchFamily="34" charset="-128"/>
        </a:defRPr>
      </a:lvl2pPr>
      <a:lvl3pPr algn="l" rtl="0" eaLnBrk="1" fontAlgn="base" hangingPunct="1">
        <a:spcBef>
          <a:spcPct val="0"/>
        </a:spcBef>
        <a:spcAft>
          <a:spcPct val="0"/>
        </a:spcAft>
        <a:defRPr sz="3600" b="1">
          <a:solidFill>
            <a:schemeClr val="tx2"/>
          </a:solidFill>
          <a:latin typeface="Lucida Sans" panose="020B0602040502020204" pitchFamily="34" charset="0"/>
          <a:ea typeface="MS PGothic" panose="020B0600070205080204" pitchFamily="34" charset="-128"/>
        </a:defRPr>
      </a:lvl3pPr>
      <a:lvl4pPr algn="l" rtl="0" eaLnBrk="1" fontAlgn="base" hangingPunct="1">
        <a:spcBef>
          <a:spcPct val="0"/>
        </a:spcBef>
        <a:spcAft>
          <a:spcPct val="0"/>
        </a:spcAft>
        <a:defRPr sz="3600" b="1">
          <a:solidFill>
            <a:schemeClr val="tx2"/>
          </a:solidFill>
          <a:latin typeface="Lucida Sans" panose="020B0602040502020204" pitchFamily="34" charset="0"/>
          <a:ea typeface="MS PGothic" panose="020B0600070205080204" pitchFamily="34" charset="-128"/>
        </a:defRPr>
      </a:lvl4pPr>
      <a:lvl5pPr algn="l" rtl="0" eaLnBrk="1" fontAlgn="base" hangingPunct="1">
        <a:spcBef>
          <a:spcPct val="0"/>
        </a:spcBef>
        <a:spcAft>
          <a:spcPct val="0"/>
        </a:spcAft>
        <a:defRPr sz="3600" b="1">
          <a:solidFill>
            <a:schemeClr val="tx2"/>
          </a:solidFill>
          <a:latin typeface="Lucida Sans" panose="020B0602040502020204" pitchFamily="34" charset="0"/>
          <a:ea typeface="MS PGothic" panose="020B0600070205080204" pitchFamily="34" charset="-128"/>
        </a:defRPr>
      </a:lvl5pPr>
      <a:lvl6pPr marL="457200" algn="l" rtl="0" eaLnBrk="1" fontAlgn="base" hangingPunct="1">
        <a:spcBef>
          <a:spcPct val="0"/>
        </a:spcBef>
        <a:spcAft>
          <a:spcPct val="0"/>
        </a:spcAft>
        <a:defRPr sz="3600" b="1">
          <a:solidFill>
            <a:schemeClr val="tx2"/>
          </a:solidFill>
          <a:latin typeface="Lucida Sans" panose="020B0602040502020204" pitchFamily="34" charset="0"/>
          <a:ea typeface="MS PGothic" panose="020B0600070205080204" pitchFamily="34" charset="-128"/>
        </a:defRPr>
      </a:lvl6pPr>
      <a:lvl7pPr marL="914400" algn="l" rtl="0" eaLnBrk="1" fontAlgn="base" hangingPunct="1">
        <a:spcBef>
          <a:spcPct val="0"/>
        </a:spcBef>
        <a:spcAft>
          <a:spcPct val="0"/>
        </a:spcAft>
        <a:defRPr sz="3600" b="1">
          <a:solidFill>
            <a:schemeClr val="tx2"/>
          </a:solidFill>
          <a:latin typeface="Lucida Sans" panose="020B0602040502020204" pitchFamily="34" charset="0"/>
          <a:ea typeface="MS PGothic" panose="020B0600070205080204" pitchFamily="34" charset="-128"/>
        </a:defRPr>
      </a:lvl7pPr>
      <a:lvl8pPr marL="1371600" algn="l" rtl="0" eaLnBrk="1" fontAlgn="base" hangingPunct="1">
        <a:spcBef>
          <a:spcPct val="0"/>
        </a:spcBef>
        <a:spcAft>
          <a:spcPct val="0"/>
        </a:spcAft>
        <a:defRPr sz="3600" b="1">
          <a:solidFill>
            <a:schemeClr val="tx2"/>
          </a:solidFill>
          <a:latin typeface="Lucida Sans" panose="020B0602040502020204" pitchFamily="34" charset="0"/>
          <a:ea typeface="MS PGothic" panose="020B0600070205080204" pitchFamily="34" charset="-128"/>
        </a:defRPr>
      </a:lvl8pPr>
      <a:lvl9pPr marL="1828800" algn="l" rtl="0" eaLnBrk="1" fontAlgn="base" hangingPunct="1">
        <a:spcBef>
          <a:spcPct val="0"/>
        </a:spcBef>
        <a:spcAft>
          <a:spcPct val="0"/>
        </a:spcAft>
        <a:defRPr sz="3600" b="1">
          <a:solidFill>
            <a:schemeClr val="tx2"/>
          </a:solidFill>
          <a:latin typeface="Lucida Sans" panose="020B0602040502020204" pitchFamily="34" charset="0"/>
          <a:ea typeface="MS PGothic" panose="020B0600070205080204" pitchFamily="34" charset="-128"/>
        </a:defRPr>
      </a:lvl9pPr>
    </p:titleStyle>
    <p:bodyStyle>
      <a:lvl1pPr marL="271463" indent="-271463" algn="l" rtl="0" eaLnBrk="1" fontAlgn="base" hangingPunct="1">
        <a:spcBef>
          <a:spcPct val="70000"/>
        </a:spcBef>
        <a:spcAft>
          <a:spcPct val="0"/>
        </a:spcAft>
        <a:buClr>
          <a:schemeClr val="tx2"/>
        </a:buClr>
        <a:buFont typeface="Wingdings" panose="05000000000000000000" pitchFamily="2" charset="2"/>
        <a:buChar char="§"/>
        <a:defRPr sz="3000" kern="1200">
          <a:solidFill>
            <a:schemeClr val="tx1"/>
          </a:solidFill>
          <a:latin typeface="+mn-lt"/>
          <a:ea typeface="+mn-ea"/>
          <a:cs typeface="+mn-cs"/>
        </a:defRPr>
      </a:lvl1pPr>
      <a:lvl2pPr marL="809625" indent="-358775" algn="l" rtl="0" eaLnBrk="1" fontAlgn="base" hangingPunct="1">
        <a:lnSpc>
          <a:spcPct val="90000"/>
        </a:lnSpc>
        <a:spcBef>
          <a:spcPct val="30000"/>
        </a:spcBef>
        <a:spcAft>
          <a:spcPct val="0"/>
        </a:spcAft>
        <a:buClr>
          <a:schemeClr val="tx2"/>
        </a:buClr>
        <a:buFont typeface="Arial" panose="020B0604020202020204" pitchFamily="34" charset="0"/>
        <a:buChar char="–"/>
        <a:defRPr sz="2800" kern="1200">
          <a:solidFill>
            <a:schemeClr val="tx1"/>
          </a:solidFill>
          <a:latin typeface="+mn-lt"/>
          <a:ea typeface="+mn-ea"/>
          <a:cs typeface="+mn-cs"/>
        </a:defRPr>
      </a:lvl2pPr>
      <a:lvl3pPr marL="1257300" indent="-268288" algn="l" rtl="0" eaLnBrk="1" fontAlgn="base" hangingPunct="1">
        <a:lnSpc>
          <a:spcPct val="90000"/>
        </a:lnSpc>
        <a:spcBef>
          <a:spcPct val="30000"/>
        </a:spcBef>
        <a:spcAft>
          <a:spcPct val="0"/>
        </a:spcAft>
        <a:buClr>
          <a:schemeClr val="tx2"/>
        </a:buClr>
        <a:buFont typeface="Symbol" panose="05050102010706020507" pitchFamily="18" charset="2"/>
        <a:buChar char="·"/>
        <a:defRPr sz="2400" kern="1200">
          <a:solidFill>
            <a:schemeClr val="tx1"/>
          </a:solidFill>
          <a:latin typeface="+mn-lt"/>
          <a:ea typeface="+mn-ea"/>
          <a:cs typeface="+mn-cs"/>
        </a:defRPr>
      </a:lvl3pPr>
      <a:lvl4pPr marL="1704975" indent="-268288" algn="l" rtl="0" eaLnBrk="1" fontAlgn="base" hangingPunct="1">
        <a:lnSpc>
          <a:spcPct val="90000"/>
        </a:lnSpc>
        <a:spcBef>
          <a:spcPct val="30000"/>
        </a:spcBef>
        <a:spcAft>
          <a:spcPct val="0"/>
        </a:spcAft>
        <a:buClr>
          <a:schemeClr val="tx2"/>
        </a:buClr>
        <a:buFont typeface="Arial" panose="020B0604020202020204" pitchFamily="34" charset="0"/>
        <a:buChar char="–"/>
        <a:defRPr sz="2000" kern="1200">
          <a:solidFill>
            <a:schemeClr val="tx1"/>
          </a:solidFill>
          <a:latin typeface="+mn-lt"/>
          <a:ea typeface="+mn-ea"/>
          <a:cs typeface="+mn-cs"/>
        </a:defRPr>
      </a:lvl4pPr>
      <a:lvl5pPr marL="2152650" indent="-268288" algn="l" rtl="0" eaLnBrk="1" fontAlgn="base" hangingPunct="1">
        <a:lnSpc>
          <a:spcPct val="90000"/>
        </a:lnSpc>
        <a:spcBef>
          <a:spcPct val="30000"/>
        </a:spcBef>
        <a:spcAft>
          <a:spcPct val="0"/>
        </a:spcAft>
        <a:buClr>
          <a:schemeClr val="tx2"/>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s>
            <a:gs pos="100000">
              <a:srgbClr val="337D9D"/>
            </a:gs>
          </a:gsLst>
          <a:lin ang="5400000" scaled="1"/>
        </a:gradFill>
        <a:effectLst/>
      </p:bgPr>
    </p:bg>
    <p:spTree>
      <p:nvGrpSpPr>
        <p:cNvPr id="1" name=""/>
        <p:cNvGrpSpPr/>
        <p:nvPr/>
      </p:nvGrpSpPr>
      <p:grpSpPr>
        <a:xfrm>
          <a:off x="0" y="0"/>
          <a:ext cx="0" cy="0"/>
          <a:chOff x="0" y="0"/>
          <a:chExt cx="0" cy="0"/>
        </a:xfrm>
      </p:grpSpPr>
      <p:sp>
        <p:nvSpPr>
          <p:cNvPr id="1026" name="Rectangle 4"/>
          <p:cNvSpPr>
            <a:spLocks noGrp="1" noChangeArrowheads="1"/>
          </p:cNvSpPr>
          <p:nvPr>
            <p:ph type="title"/>
          </p:nvPr>
        </p:nvSpPr>
        <p:spPr bwMode="auto">
          <a:xfrm>
            <a:off x="478367" y="0"/>
            <a:ext cx="11235267" cy="1341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smtClean="0"/>
              <a:t>Click to edit Master title style</a:t>
            </a:r>
            <a:endParaRPr lang="en-GB" altLang="en-US" smtClean="0"/>
          </a:p>
        </p:txBody>
      </p:sp>
      <p:sp>
        <p:nvSpPr>
          <p:cNvPr id="1027" name="Rectangle 5"/>
          <p:cNvSpPr>
            <a:spLocks noGrp="1" noChangeArrowheads="1"/>
          </p:cNvSpPr>
          <p:nvPr>
            <p:ph type="body" idx="1"/>
          </p:nvPr>
        </p:nvSpPr>
        <p:spPr bwMode="auto">
          <a:xfrm>
            <a:off x="478367" y="1700213"/>
            <a:ext cx="11235267" cy="4502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102" name="Rectangle 6"/>
          <p:cNvSpPr>
            <a:spLocks noGrp="1" noChangeArrowheads="1"/>
          </p:cNvSpPr>
          <p:nvPr>
            <p:ph type="dt" sz="half" idx="2"/>
          </p:nvPr>
        </p:nvSpPr>
        <p:spPr bwMode="auto">
          <a:xfrm>
            <a:off x="478367" y="6308726"/>
            <a:ext cx="2540000" cy="180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b" anchorCtr="0" compatLnSpc="1">
            <a:prstTxWarp prst="textNoShape">
              <a:avLst/>
            </a:prstTxWarp>
          </a:bodyPr>
          <a:lstStyle>
            <a:lvl1pPr algn="l">
              <a:defRPr sz="1400" smtClean="0">
                <a:solidFill>
                  <a:schemeClr val="tx1"/>
                </a:solidFill>
                <a:cs typeface="Arial" panose="020B0604020202020204" pitchFamily="34" charset="0"/>
              </a:defRPr>
            </a:lvl1pPr>
          </a:lstStyle>
          <a:p>
            <a:fld id="{29DE12C6-45BE-459B-8BCF-1D46189769AB}" type="datetimeFigureOut">
              <a:rPr lang="en-GB" smtClean="0"/>
              <a:t>23/02/2016</a:t>
            </a:fld>
            <a:endParaRPr lang="en-GB"/>
          </a:p>
        </p:txBody>
      </p:sp>
      <p:sp>
        <p:nvSpPr>
          <p:cNvPr id="4103" name="Rectangle 7"/>
          <p:cNvSpPr>
            <a:spLocks noGrp="1" noChangeArrowheads="1"/>
          </p:cNvSpPr>
          <p:nvPr>
            <p:ph type="ftr" sz="quarter" idx="3"/>
          </p:nvPr>
        </p:nvSpPr>
        <p:spPr bwMode="auto">
          <a:xfrm>
            <a:off x="3024717" y="6308726"/>
            <a:ext cx="6144683" cy="180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b" anchorCtr="0" compatLnSpc="1">
            <a:prstTxWarp prst="textNoShape">
              <a:avLst/>
            </a:prstTxWarp>
          </a:bodyPr>
          <a:lstStyle>
            <a:lvl1pPr algn="ctr">
              <a:defRPr sz="1400" smtClean="0">
                <a:solidFill>
                  <a:schemeClr val="tx1"/>
                </a:solidFill>
                <a:cs typeface="Arial" panose="020B0604020202020204" pitchFamily="34" charset="0"/>
              </a:defRPr>
            </a:lvl1pPr>
          </a:lstStyle>
          <a:p>
            <a:endParaRPr lang="en-GB"/>
          </a:p>
        </p:txBody>
      </p:sp>
      <p:sp>
        <p:nvSpPr>
          <p:cNvPr id="4104" name="Rectangle 8"/>
          <p:cNvSpPr>
            <a:spLocks noGrp="1" noChangeArrowheads="1"/>
          </p:cNvSpPr>
          <p:nvPr>
            <p:ph type="sldNum" sz="quarter" idx="4"/>
          </p:nvPr>
        </p:nvSpPr>
        <p:spPr bwMode="auto">
          <a:xfrm>
            <a:off x="9169401" y="6308726"/>
            <a:ext cx="2544233" cy="180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b" anchorCtr="0" compatLnSpc="1">
            <a:prstTxWarp prst="textNoShape">
              <a:avLst/>
            </a:prstTxWarp>
          </a:bodyPr>
          <a:lstStyle>
            <a:lvl1pPr algn="r">
              <a:defRPr sz="1400" smtClean="0">
                <a:solidFill>
                  <a:schemeClr val="tx1"/>
                </a:solidFill>
                <a:cs typeface="Arial" panose="020B0604020202020204" pitchFamily="34" charset="0"/>
              </a:defRPr>
            </a:lvl1pPr>
          </a:lstStyle>
          <a:p>
            <a:fld id="{2A27F33F-BA51-4370-A500-4249998C401A}" type="slidenum">
              <a:rPr lang="en-GB" smtClean="0"/>
              <a:t>‹#›</a:t>
            </a:fld>
            <a:endParaRPr lang="en-GB"/>
          </a:p>
        </p:txBody>
      </p:sp>
    </p:spTree>
    <p:extLst>
      <p:ext uri="{BB962C8B-B14F-4D97-AF65-F5344CB8AC3E}">
        <p14:creationId xmlns:p14="http://schemas.microsoft.com/office/powerpoint/2010/main" val="3246475398"/>
      </p:ext>
    </p:extLst>
  </p:cSld>
  <p:clrMap bg1="dk2" tx1="lt1" bg2="dk1" tx2="lt2" accent1="accent1" accent2="accent2" accent3="accent3" accent4="accent4" accent5="accent5" accent6="accent6" hlink="hlink" folHlink="folHlink"/>
  <p:sldLayoutIdLst>
    <p:sldLayoutId id="2147483963" r:id="rId1"/>
    <p:sldLayoutId id="2147483964" r:id="rId2"/>
    <p:sldLayoutId id="2147483965" r:id="rId3"/>
    <p:sldLayoutId id="2147483966" r:id="rId4"/>
    <p:sldLayoutId id="2147483967" r:id="rId5"/>
    <p:sldLayoutId id="2147483968" r:id="rId6"/>
    <p:sldLayoutId id="2147483969" r:id="rId7"/>
    <p:sldLayoutId id="2147483970" r:id="rId8"/>
    <p:sldLayoutId id="2147483971" r:id="rId9"/>
    <p:sldLayoutId id="2147483972" r:id="rId10"/>
    <p:sldLayoutId id="2147483973" r:id="rId11"/>
  </p:sldLayoutIdLst>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txStyles>
    <p:titleStyle>
      <a:lvl1pPr algn="l" rtl="0" eaLnBrk="1" fontAlgn="base" hangingPunct="1">
        <a:spcBef>
          <a:spcPct val="0"/>
        </a:spcBef>
        <a:spcAft>
          <a:spcPct val="0"/>
        </a:spcAft>
        <a:defRPr sz="3600" b="1" kern="1200">
          <a:solidFill>
            <a:schemeClr val="tx2"/>
          </a:solidFill>
          <a:latin typeface="+mj-lt"/>
          <a:ea typeface="+mj-ea"/>
          <a:cs typeface="+mj-cs"/>
        </a:defRPr>
      </a:lvl1pPr>
      <a:lvl2pPr algn="l" rtl="0" eaLnBrk="1" fontAlgn="base" hangingPunct="1">
        <a:spcBef>
          <a:spcPct val="0"/>
        </a:spcBef>
        <a:spcAft>
          <a:spcPct val="0"/>
        </a:spcAft>
        <a:defRPr sz="3600" b="1">
          <a:solidFill>
            <a:schemeClr val="tx2"/>
          </a:solidFill>
          <a:latin typeface="Lucida Sans" panose="020B0602040502020204" pitchFamily="34" charset="0"/>
          <a:ea typeface="MS PGothic" panose="020B0600070205080204" pitchFamily="34" charset="-128"/>
        </a:defRPr>
      </a:lvl2pPr>
      <a:lvl3pPr algn="l" rtl="0" eaLnBrk="1" fontAlgn="base" hangingPunct="1">
        <a:spcBef>
          <a:spcPct val="0"/>
        </a:spcBef>
        <a:spcAft>
          <a:spcPct val="0"/>
        </a:spcAft>
        <a:defRPr sz="3600" b="1">
          <a:solidFill>
            <a:schemeClr val="tx2"/>
          </a:solidFill>
          <a:latin typeface="Lucida Sans" panose="020B0602040502020204" pitchFamily="34" charset="0"/>
          <a:ea typeface="MS PGothic" panose="020B0600070205080204" pitchFamily="34" charset="-128"/>
        </a:defRPr>
      </a:lvl3pPr>
      <a:lvl4pPr algn="l" rtl="0" eaLnBrk="1" fontAlgn="base" hangingPunct="1">
        <a:spcBef>
          <a:spcPct val="0"/>
        </a:spcBef>
        <a:spcAft>
          <a:spcPct val="0"/>
        </a:spcAft>
        <a:defRPr sz="3600" b="1">
          <a:solidFill>
            <a:schemeClr val="tx2"/>
          </a:solidFill>
          <a:latin typeface="Lucida Sans" panose="020B0602040502020204" pitchFamily="34" charset="0"/>
          <a:ea typeface="MS PGothic" panose="020B0600070205080204" pitchFamily="34" charset="-128"/>
        </a:defRPr>
      </a:lvl4pPr>
      <a:lvl5pPr algn="l" rtl="0" eaLnBrk="1" fontAlgn="base" hangingPunct="1">
        <a:spcBef>
          <a:spcPct val="0"/>
        </a:spcBef>
        <a:spcAft>
          <a:spcPct val="0"/>
        </a:spcAft>
        <a:defRPr sz="3600" b="1">
          <a:solidFill>
            <a:schemeClr val="tx2"/>
          </a:solidFill>
          <a:latin typeface="Lucida Sans" panose="020B0602040502020204" pitchFamily="34" charset="0"/>
          <a:ea typeface="MS PGothic" panose="020B0600070205080204" pitchFamily="34" charset="-128"/>
        </a:defRPr>
      </a:lvl5pPr>
      <a:lvl6pPr marL="457200" algn="l" rtl="0" eaLnBrk="1" fontAlgn="base" hangingPunct="1">
        <a:spcBef>
          <a:spcPct val="0"/>
        </a:spcBef>
        <a:spcAft>
          <a:spcPct val="0"/>
        </a:spcAft>
        <a:defRPr sz="3600" b="1">
          <a:solidFill>
            <a:schemeClr val="tx2"/>
          </a:solidFill>
          <a:latin typeface="Lucida Sans" panose="020B0602040502020204" pitchFamily="34" charset="0"/>
          <a:ea typeface="MS PGothic" panose="020B0600070205080204" pitchFamily="34" charset="-128"/>
        </a:defRPr>
      </a:lvl6pPr>
      <a:lvl7pPr marL="914400" algn="l" rtl="0" eaLnBrk="1" fontAlgn="base" hangingPunct="1">
        <a:spcBef>
          <a:spcPct val="0"/>
        </a:spcBef>
        <a:spcAft>
          <a:spcPct val="0"/>
        </a:spcAft>
        <a:defRPr sz="3600" b="1">
          <a:solidFill>
            <a:schemeClr val="tx2"/>
          </a:solidFill>
          <a:latin typeface="Lucida Sans" panose="020B0602040502020204" pitchFamily="34" charset="0"/>
          <a:ea typeface="MS PGothic" panose="020B0600070205080204" pitchFamily="34" charset="-128"/>
        </a:defRPr>
      </a:lvl7pPr>
      <a:lvl8pPr marL="1371600" algn="l" rtl="0" eaLnBrk="1" fontAlgn="base" hangingPunct="1">
        <a:spcBef>
          <a:spcPct val="0"/>
        </a:spcBef>
        <a:spcAft>
          <a:spcPct val="0"/>
        </a:spcAft>
        <a:defRPr sz="3600" b="1">
          <a:solidFill>
            <a:schemeClr val="tx2"/>
          </a:solidFill>
          <a:latin typeface="Lucida Sans" panose="020B0602040502020204" pitchFamily="34" charset="0"/>
          <a:ea typeface="MS PGothic" panose="020B0600070205080204" pitchFamily="34" charset="-128"/>
        </a:defRPr>
      </a:lvl8pPr>
      <a:lvl9pPr marL="1828800" algn="l" rtl="0" eaLnBrk="1" fontAlgn="base" hangingPunct="1">
        <a:spcBef>
          <a:spcPct val="0"/>
        </a:spcBef>
        <a:spcAft>
          <a:spcPct val="0"/>
        </a:spcAft>
        <a:defRPr sz="3600" b="1">
          <a:solidFill>
            <a:schemeClr val="tx2"/>
          </a:solidFill>
          <a:latin typeface="Lucida Sans" panose="020B0602040502020204" pitchFamily="34" charset="0"/>
          <a:ea typeface="MS PGothic" panose="020B0600070205080204" pitchFamily="34" charset="-128"/>
        </a:defRPr>
      </a:lvl9pPr>
    </p:titleStyle>
    <p:bodyStyle>
      <a:lvl1pPr marL="271463" indent="-271463" algn="l" rtl="0" eaLnBrk="1" fontAlgn="base" hangingPunct="1">
        <a:spcBef>
          <a:spcPct val="70000"/>
        </a:spcBef>
        <a:spcAft>
          <a:spcPct val="0"/>
        </a:spcAft>
        <a:buClr>
          <a:schemeClr val="tx2"/>
        </a:buClr>
        <a:buFont typeface="Wingdings" panose="05000000000000000000" pitchFamily="2" charset="2"/>
        <a:buChar char="§"/>
        <a:defRPr sz="3000" kern="1200">
          <a:solidFill>
            <a:schemeClr val="tx1"/>
          </a:solidFill>
          <a:latin typeface="+mn-lt"/>
          <a:ea typeface="+mn-ea"/>
          <a:cs typeface="+mn-cs"/>
        </a:defRPr>
      </a:lvl1pPr>
      <a:lvl2pPr marL="809625" indent="-358775" algn="l" rtl="0" eaLnBrk="1" fontAlgn="base" hangingPunct="1">
        <a:lnSpc>
          <a:spcPct val="90000"/>
        </a:lnSpc>
        <a:spcBef>
          <a:spcPct val="30000"/>
        </a:spcBef>
        <a:spcAft>
          <a:spcPct val="0"/>
        </a:spcAft>
        <a:buClr>
          <a:schemeClr val="tx2"/>
        </a:buClr>
        <a:buFont typeface="Arial" panose="020B0604020202020204" pitchFamily="34" charset="0"/>
        <a:buChar char="–"/>
        <a:defRPr sz="2800" kern="1200">
          <a:solidFill>
            <a:schemeClr val="tx1"/>
          </a:solidFill>
          <a:latin typeface="+mn-lt"/>
          <a:ea typeface="+mn-ea"/>
          <a:cs typeface="+mn-cs"/>
        </a:defRPr>
      </a:lvl2pPr>
      <a:lvl3pPr marL="1257300" indent="-268288" algn="l" rtl="0" eaLnBrk="1" fontAlgn="base" hangingPunct="1">
        <a:lnSpc>
          <a:spcPct val="90000"/>
        </a:lnSpc>
        <a:spcBef>
          <a:spcPct val="30000"/>
        </a:spcBef>
        <a:spcAft>
          <a:spcPct val="0"/>
        </a:spcAft>
        <a:buClr>
          <a:schemeClr val="tx2"/>
        </a:buClr>
        <a:buFont typeface="Symbol" panose="05050102010706020507" pitchFamily="18" charset="2"/>
        <a:buChar char="·"/>
        <a:defRPr sz="2400" kern="1200">
          <a:solidFill>
            <a:schemeClr val="tx1"/>
          </a:solidFill>
          <a:latin typeface="+mn-lt"/>
          <a:ea typeface="+mn-ea"/>
          <a:cs typeface="+mn-cs"/>
        </a:defRPr>
      </a:lvl3pPr>
      <a:lvl4pPr marL="1704975" indent="-268288" algn="l" rtl="0" eaLnBrk="1" fontAlgn="base" hangingPunct="1">
        <a:lnSpc>
          <a:spcPct val="90000"/>
        </a:lnSpc>
        <a:spcBef>
          <a:spcPct val="30000"/>
        </a:spcBef>
        <a:spcAft>
          <a:spcPct val="0"/>
        </a:spcAft>
        <a:buClr>
          <a:schemeClr val="tx2"/>
        </a:buClr>
        <a:buFont typeface="Arial" panose="020B0604020202020204" pitchFamily="34" charset="0"/>
        <a:buChar char="–"/>
        <a:defRPr sz="2000" kern="1200">
          <a:solidFill>
            <a:schemeClr val="tx1"/>
          </a:solidFill>
          <a:latin typeface="+mn-lt"/>
          <a:ea typeface="+mn-ea"/>
          <a:cs typeface="+mn-cs"/>
        </a:defRPr>
      </a:lvl4pPr>
      <a:lvl5pPr marL="2152650" indent="-268288" algn="l" rtl="0" eaLnBrk="1" fontAlgn="base" hangingPunct="1">
        <a:lnSpc>
          <a:spcPct val="90000"/>
        </a:lnSpc>
        <a:spcBef>
          <a:spcPct val="30000"/>
        </a:spcBef>
        <a:spcAft>
          <a:spcPct val="0"/>
        </a:spcAft>
        <a:buClr>
          <a:schemeClr val="tx2"/>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s>
            <a:gs pos="100000">
              <a:srgbClr val="007C92"/>
            </a:gs>
          </a:gsLst>
          <a:lin ang="5400000" scaled="1"/>
        </a:gradFill>
        <a:effectLst/>
      </p:bgPr>
    </p:bg>
    <p:spTree>
      <p:nvGrpSpPr>
        <p:cNvPr id="1" name=""/>
        <p:cNvGrpSpPr/>
        <p:nvPr/>
      </p:nvGrpSpPr>
      <p:grpSpPr>
        <a:xfrm>
          <a:off x="0" y="0"/>
          <a:ext cx="0" cy="0"/>
          <a:chOff x="0" y="0"/>
          <a:chExt cx="0" cy="0"/>
        </a:xfrm>
      </p:grpSpPr>
      <p:sp>
        <p:nvSpPr>
          <p:cNvPr id="1026" name="Rectangle 4"/>
          <p:cNvSpPr>
            <a:spLocks noGrp="1" noChangeArrowheads="1"/>
          </p:cNvSpPr>
          <p:nvPr>
            <p:ph type="title"/>
          </p:nvPr>
        </p:nvSpPr>
        <p:spPr bwMode="auto">
          <a:xfrm>
            <a:off x="478367" y="0"/>
            <a:ext cx="11235267" cy="1341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smtClean="0"/>
              <a:t>Click to edit Master title style</a:t>
            </a:r>
            <a:endParaRPr lang="en-GB" altLang="en-US" smtClean="0"/>
          </a:p>
        </p:txBody>
      </p:sp>
      <p:sp>
        <p:nvSpPr>
          <p:cNvPr id="1027" name="Rectangle 5"/>
          <p:cNvSpPr>
            <a:spLocks noGrp="1" noChangeArrowheads="1"/>
          </p:cNvSpPr>
          <p:nvPr>
            <p:ph type="body" idx="1"/>
          </p:nvPr>
        </p:nvSpPr>
        <p:spPr bwMode="auto">
          <a:xfrm>
            <a:off x="478367" y="1700213"/>
            <a:ext cx="11235267" cy="4502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102" name="Rectangle 6"/>
          <p:cNvSpPr>
            <a:spLocks noGrp="1" noChangeArrowheads="1"/>
          </p:cNvSpPr>
          <p:nvPr>
            <p:ph type="dt" sz="half" idx="2"/>
          </p:nvPr>
        </p:nvSpPr>
        <p:spPr bwMode="auto">
          <a:xfrm>
            <a:off x="478367" y="6308726"/>
            <a:ext cx="2540000" cy="180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b" anchorCtr="0" compatLnSpc="1">
            <a:prstTxWarp prst="textNoShape">
              <a:avLst/>
            </a:prstTxWarp>
          </a:bodyPr>
          <a:lstStyle>
            <a:lvl1pPr algn="l">
              <a:defRPr sz="1400" smtClean="0">
                <a:solidFill>
                  <a:schemeClr val="tx1"/>
                </a:solidFill>
                <a:cs typeface="Arial" panose="020B0604020202020204" pitchFamily="34" charset="0"/>
              </a:defRPr>
            </a:lvl1pPr>
          </a:lstStyle>
          <a:p>
            <a:fld id="{29DE12C6-45BE-459B-8BCF-1D46189769AB}" type="datetimeFigureOut">
              <a:rPr lang="en-GB" smtClean="0"/>
              <a:t>23/02/2016</a:t>
            </a:fld>
            <a:endParaRPr lang="en-GB"/>
          </a:p>
        </p:txBody>
      </p:sp>
      <p:sp>
        <p:nvSpPr>
          <p:cNvPr id="4103" name="Rectangle 7"/>
          <p:cNvSpPr>
            <a:spLocks noGrp="1" noChangeArrowheads="1"/>
          </p:cNvSpPr>
          <p:nvPr>
            <p:ph type="ftr" sz="quarter" idx="3"/>
          </p:nvPr>
        </p:nvSpPr>
        <p:spPr bwMode="auto">
          <a:xfrm>
            <a:off x="3024717" y="6308726"/>
            <a:ext cx="6144683" cy="180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b" anchorCtr="0" compatLnSpc="1">
            <a:prstTxWarp prst="textNoShape">
              <a:avLst/>
            </a:prstTxWarp>
          </a:bodyPr>
          <a:lstStyle>
            <a:lvl1pPr algn="ctr">
              <a:defRPr sz="1400" smtClean="0">
                <a:solidFill>
                  <a:schemeClr val="tx1"/>
                </a:solidFill>
                <a:cs typeface="Arial" panose="020B0604020202020204" pitchFamily="34" charset="0"/>
              </a:defRPr>
            </a:lvl1pPr>
          </a:lstStyle>
          <a:p>
            <a:endParaRPr lang="en-GB"/>
          </a:p>
        </p:txBody>
      </p:sp>
      <p:sp>
        <p:nvSpPr>
          <p:cNvPr id="4104" name="Rectangle 8"/>
          <p:cNvSpPr>
            <a:spLocks noGrp="1" noChangeArrowheads="1"/>
          </p:cNvSpPr>
          <p:nvPr>
            <p:ph type="sldNum" sz="quarter" idx="4"/>
          </p:nvPr>
        </p:nvSpPr>
        <p:spPr bwMode="auto">
          <a:xfrm>
            <a:off x="9169401" y="6308726"/>
            <a:ext cx="2544233" cy="180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b" anchorCtr="0" compatLnSpc="1">
            <a:prstTxWarp prst="textNoShape">
              <a:avLst/>
            </a:prstTxWarp>
          </a:bodyPr>
          <a:lstStyle>
            <a:lvl1pPr algn="r">
              <a:defRPr sz="1400" smtClean="0">
                <a:solidFill>
                  <a:schemeClr val="tx1"/>
                </a:solidFill>
                <a:cs typeface="Arial" panose="020B0604020202020204" pitchFamily="34" charset="0"/>
              </a:defRPr>
            </a:lvl1pPr>
          </a:lstStyle>
          <a:p>
            <a:fld id="{2A27F33F-BA51-4370-A500-4249998C401A}" type="slidenum">
              <a:rPr lang="en-GB" smtClean="0"/>
              <a:t>‹#›</a:t>
            </a:fld>
            <a:endParaRPr lang="en-GB"/>
          </a:p>
        </p:txBody>
      </p:sp>
    </p:spTree>
    <p:extLst>
      <p:ext uri="{BB962C8B-B14F-4D97-AF65-F5344CB8AC3E}">
        <p14:creationId xmlns:p14="http://schemas.microsoft.com/office/powerpoint/2010/main" val="4246527919"/>
      </p:ext>
    </p:extLst>
  </p:cSld>
  <p:clrMap bg1="dk2" tx1="lt1" bg2="dk1" tx2="lt2" accent1="accent1" accent2="accent2" accent3="accent3" accent4="accent4" accent5="accent5" accent6="accent6" hlink="hlink" folHlink="folHlink"/>
  <p:sldLayoutIdLst>
    <p:sldLayoutId id="2147483975" r:id="rId1"/>
    <p:sldLayoutId id="2147483976" r:id="rId2"/>
    <p:sldLayoutId id="2147483977" r:id="rId3"/>
    <p:sldLayoutId id="2147483978" r:id="rId4"/>
    <p:sldLayoutId id="2147483979" r:id="rId5"/>
    <p:sldLayoutId id="2147483980" r:id="rId6"/>
    <p:sldLayoutId id="2147483981" r:id="rId7"/>
    <p:sldLayoutId id="2147483982" r:id="rId8"/>
    <p:sldLayoutId id="2147483983" r:id="rId9"/>
    <p:sldLayoutId id="2147483984" r:id="rId10"/>
    <p:sldLayoutId id="2147483985" r:id="rId11"/>
  </p:sldLayoutIdLst>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txStyles>
    <p:titleStyle>
      <a:lvl1pPr algn="l" rtl="0" eaLnBrk="1" fontAlgn="base" hangingPunct="1">
        <a:spcBef>
          <a:spcPct val="0"/>
        </a:spcBef>
        <a:spcAft>
          <a:spcPct val="0"/>
        </a:spcAft>
        <a:defRPr sz="3600" b="1" kern="1200">
          <a:solidFill>
            <a:schemeClr val="tx2"/>
          </a:solidFill>
          <a:latin typeface="+mj-lt"/>
          <a:ea typeface="+mj-ea"/>
          <a:cs typeface="+mj-cs"/>
        </a:defRPr>
      </a:lvl1pPr>
      <a:lvl2pPr algn="l" rtl="0" eaLnBrk="1" fontAlgn="base" hangingPunct="1">
        <a:spcBef>
          <a:spcPct val="0"/>
        </a:spcBef>
        <a:spcAft>
          <a:spcPct val="0"/>
        </a:spcAft>
        <a:defRPr sz="3600" b="1">
          <a:solidFill>
            <a:schemeClr val="tx2"/>
          </a:solidFill>
          <a:latin typeface="Lucida Sans" panose="020B0602040502020204" pitchFamily="34" charset="0"/>
          <a:ea typeface="MS PGothic" panose="020B0600070205080204" pitchFamily="34" charset="-128"/>
        </a:defRPr>
      </a:lvl2pPr>
      <a:lvl3pPr algn="l" rtl="0" eaLnBrk="1" fontAlgn="base" hangingPunct="1">
        <a:spcBef>
          <a:spcPct val="0"/>
        </a:spcBef>
        <a:spcAft>
          <a:spcPct val="0"/>
        </a:spcAft>
        <a:defRPr sz="3600" b="1">
          <a:solidFill>
            <a:schemeClr val="tx2"/>
          </a:solidFill>
          <a:latin typeface="Lucida Sans" panose="020B0602040502020204" pitchFamily="34" charset="0"/>
          <a:ea typeface="MS PGothic" panose="020B0600070205080204" pitchFamily="34" charset="-128"/>
        </a:defRPr>
      </a:lvl3pPr>
      <a:lvl4pPr algn="l" rtl="0" eaLnBrk="1" fontAlgn="base" hangingPunct="1">
        <a:spcBef>
          <a:spcPct val="0"/>
        </a:spcBef>
        <a:spcAft>
          <a:spcPct val="0"/>
        </a:spcAft>
        <a:defRPr sz="3600" b="1">
          <a:solidFill>
            <a:schemeClr val="tx2"/>
          </a:solidFill>
          <a:latin typeface="Lucida Sans" panose="020B0602040502020204" pitchFamily="34" charset="0"/>
          <a:ea typeface="MS PGothic" panose="020B0600070205080204" pitchFamily="34" charset="-128"/>
        </a:defRPr>
      </a:lvl4pPr>
      <a:lvl5pPr algn="l" rtl="0" eaLnBrk="1" fontAlgn="base" hangingPunct="1">
        <a:spcBef>
          <a:spcPct val="0"/>
        </a:spcBef>
        <a:spcAft>
          <a:spcPct val="0"/>
        </a:spcAft>
        <a:defRPr sz="3600" b="1">
          <a:solidFill>
            <a:schemeClr val="tx2"/>
          </a:solidFill>
          <a:latin typeface="Lucida Sans" panose="020B0602040502020204" pitchFamily="34" charset="0"/>
          <a:ea typeface="MS PGothic" panose="020B0600070205080204" pitchFamily="34" charset="-128"/>
        </a:defRPr>
      </a:lvl5pPr>
      <a:lvl6pPr marL="457200" algn="l" rtl="0" eaLnBrk="1" fontAlgn="base" hangingPunct="1">
        <a:spcBef>
          <a:spcPct val="0"/>
        </a:spcBef>
        <a:spcAft>
          <a:spcPct val="0"/>
        </a:spcAft>
        <a:defRPr sz="3600" b="1">
          <a:solidFill>
            <a:schemeClr val="tx2"/>
          </a:solidFill>
          <a:latin typeface="Lucida Sans" panose="020B0602040502020204" pitchFamily="34" charset="0"/>
          <a:ea typeface="MS PGothic" panose="020B0600070205080204" pitchFamily="34" charset="-128"/>
        </a:defRPr>
      </a:lvl6pPr>
      <a:lvl7pPr marL="914400" algn="l" rtl="0" eaLnBrk="1" fontAlgn="base" hangingPunct="1">
        <a:spcBef>
          <a:spcPct val="0"/>
        </a:spcBef>
        <a:spcAft>
          <a:spcPct val="0"/>
        </a:spcAft>
        <a:defRPr sz="3600" b="1">
          <a:solidFill>
            <a:schemeClr val="tx2"/>
          </a:solidFill>
          <a:latin typeface="Lucida Sans" panose="020B0602040502020204" pitchFamily="34" charset="0"/>
          <a:ea typeface="MS PGothic" panose="020B0600070205080204" pitchFamily="34" charset="-128"/>
        </a:defRPr>
      </a:lvl7pPr>
      <a:lvl8pPr marL="1371600" algn="l" rtl="0" eaLnBrk="1" fontAlgn="base" hangingPunct="1">
        <a:spcBef>
          <a:spcPct val="0"/>
        </a:spcBef>
        <a:spcAft>
          <a:spcPct val="0"/>
        </a:spcAft>
        <a:defRPr sz="3600" b="1">
          <a:solidFill>
            <a:schemeClr val="tx2"/>
          </a:solidFill>
          <a:latin typeface="Lucida Sans" panose="020B0602040502020204" pitchFamily="34" charset="0"/>
          <a:ea typeface="MS PGothic" panose="020B0600070205080204" pitchFamily="34" charset="-128"/>
        </a:defRPr>
      </a:lvl8pPr>
      <a:lvl9pPr marL="1828800" algn="l" rtl="0" eaLnBrk="1" fontAlgn="base" hangingPunct="1">
        <a:spcBef>
          <a:spcPct val="0"/>
        </a:spcBef>
        <a:spcAft>
          <a:spcPct val="0"/>
        </a:spcAft>
        <a:defRPr sz="3600" b="1">
          <a:solidFill>
            <a:schemeClr val="tx2"/>
          </a:solidFill>
          <a:latin typeface="Lucida Sans" panose="020B0602040502020204" pitchFamily="34" charset="0"/>
          <a:ea typeface="MS PGothic" panose="020B0600070205080204" pitchFamily="34" charset="-128"/>
        </a:defRPr>
      </a:lvl9pPr>
    </p:titleStyle>
    <p:bodyStyle>
      <a:lvl1pPr marL="271463" indent="-271463" algn="l" rtl="0" eaLnBrk="1" fontAlgn="base" hangingPunct="1">
        <a:spcBef>
          <a:spcPct val="70000"/>
        </a:spcBef>
        <a:spcAft>
          <a:spcPct val="0"/>
        </a:spcAft>
        <a:buClr>
          <a:schemeClr val="tx2"/>
        </a:buClr>
        <a:buFont typeface="Wingdings" panose="05000000000000000000" pitchFamily="2" charset="2"/>
        <a:buChar char="§"/>
        <a:defRPr sz="3000" kern="1200">
          <a:solidFill>
            <a:schemeClr val="tx1"/>
          </a:solidFill>
          <a:latin typeface="+mn-lt"/>
          <a:ea typeface="+mn-ea"/>
          <a:cs typeface="+mn-cs"/>
        </a:defRPr>
      </a:lvl1pPr>
      <a:lvl2pPr marL="809625" indent="-358775" algn="l" rtl="0" eaLnBrk="1" fontAlgn="base" hangingPunct="1">
        <a:lnSpc>
          <a:spcPct val="90000"/>
        </a:lnSpc>
        <a:spcBef>
          <a:spcPct val="30000"/>
        </a:spcBef>
        <a:spcAft>
          <a:spcPct val="0"/>
        </a:spcAft>
        <a:buClr>
          <a:schemeClr val="tx2"/>
        </a:buClr>
        <a:buFont typeface="Arial" panose="020B0604020202020204" pitchFamily="34" charset="0"/>
        <a:buChar char="–"/>
        <a:defRPr sz="2800" kern="1200">
          <a:solidFill>
            <a:schemeClr val="tx1"/>
          </a:solidFill>
          <a:latin typeface="+mn-lt"/>
          <a:ea typeface="+mn-ea"/>
          <a:cs typeface="+mn-cs"/>
        </a:defRPr>
      </a:lvl2pPr>
      <a:lvl3pPr marL="1257300" indent="-268288" algn="l" rtl="0" eaLnBrk="1" fontAlgn="base" hangingPunct="1">
        <a:lnSpc>
          <a:spcPct val="90000"/>
        </a:lnSpc>
        <a:spcBef>
          <a:spcPct val="30000"/>
        </a:spcBef>
        <a:spcAft>
          <a:spcPct val="0"/>
        </a:spcAft>
        <a:buClr>
          <a:schemeClr val="tx2"/>
        </a:buClr>
        <a:buFont typeface="Symbol" panose="05050102010706020507" pitchFamily="18" charset="2"/>
        <a:buChar char="·"/>
        <a:defRPr sz="2400" kern="1200">
          <a:solidFill>
            <a:schemeClr val="tx1"/>
          </a:solidFill>
          <a:latin typeface="+mn-lt"/>
          <a:ea typeface="+mn-ea"/>
          <a:cs typeface="+mn-cs"/>
        </a:defRPr>
      </a:lvl3pPr>
      <a:lvl4pPr marL="1704975" indent="-268288" algn="l" rtl="0" eaLnBrk="1" fontAlgn="base" hangingPunct="1">
        <a:lnSpc>
          <a:spcPct val="90000"/>
        </a:lnSpc>
        <a:spcBef>
          <a:spcPct val="30000"/>
        </a:spcBef>
        <a:spcAft>
          <a:spcPct val="0"/>
        </a:spcAft>
        <a:buClr>
          <a:schemeClr val="tx2"/>
        </a:buClr>
        <a:buFont typeface="Arial" panose="020B0604020202020204" pitchFamily="34" charset="0"/>
        <a:buChar char="–"/>
        <a:defRPr sz="2000" kern="1200">
          <a:solidFill>
            <a:schemeClr val="tx1"/>
          </a:solidFill>
          <a:latin typeface="+mn-lt"/>
          <a:ea typeface="+mn-ea"/>
          <a:cs typeface="+mn-cs"/>
        </a:defRPr>
      </a:lvl4pPr>
      <a:lvl5pPr marL="2152650" indent="-268288" algn="l" rtl="0" eaLnBrk="1" fontAlgn="base" hangingPunct="1">
        <a:lnSpc>
          <a:spcPct val="90000"/>
        </a:lnSpc>
        <a:spcBef>
          <a:spcPct val="30000"/>
        </a:spcBef>
        <a:spcAft>
          <a:spcPct val="0"/>
        </a:spcAft>
        <a:buClr>
          <a:schemeClr val="tx2"/>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3"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900">
                <a:solidFill>
                  <a:schemeClr val="tx1">
                    <a:tint val="75000"/>
                  </a:schemeClr>
                </a:solidFill>
                <a:latin typeface="Lucida Sans" panose="020B0602040502020204" pitchFamily="34" charset="0"/>
              </a:defRPr>
            </a:lvl1pPr>
          </a:lstStyle>
          <a:p>
            <a:pPr>
              <a:defRPr/>
            </a:pPr>
            <a:endParaRPr 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900">
                <a:solidFill>
                  <a:schemeClr val="tx1">
                    <a:tint val="75000"/>
                  </a:schemeClr>
                </a:solidFill>
                <a:latin typeface="Lucida Sans" panose="020B0602040502020204" pitchFamily="34" charset="0"/>
              </a:defRPr>
            </a:lvl1pPr>
          </a:lstStyle>
          <a:p>
            <a:pPr>
              <a:defRPr/>
            </a:pPr>
            <a:r>
              <a:rPr lang="en-GB"/>
              <a:t>Daniel Muijs University of Southampton </a:t>
            </a:r>
            <a:endParaRPr 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900">
                <a:solidFill>
                  <a:schemeClr val="tx1">
                    <a:tint val="75000"/>
                  </a:schemeClr>
                </a:solidFill>
                <a:latin typeface="Lucida Sans" panose="020B0602040502020204" pitchFamily="34" charset="0"/>
              </a:defRPr>
            </a:lvl1pPr>
          </a:lstStyle>
          <a:p>
            <a:pPr>
              <a:defRPr/>
            </a:pPr>
            <a:fld id="{2C81A115-8913-4568-9EED-AEF70E84B7AA}" type="slidenum">
              <a:rPr lang="en-GB"/>
              <a:pPr>
                <a:defRPr/>
              </a:pPr>
              <a:t>‹#›</a:t>
            </a:fld>
            <a:endParaRPr lang="en-GB"/>
          </a:p>
        </p:txBody>
      </p:sp>
    </p:spTree>
    <p:extLst>
      <p:ext uri="{BB962C8B-B14F-4D97-AF65-F5344CB8AC3E}">
        <p14:creationId xmlns:p14="http://schemas.microsoft.com/office/powerpoint/2010/main" val="271579670"/>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ppt_y"/>
                                          </p:val>
                                        </p:tav>
                                        <p:tav tm="100000">
                                          <p:val>
                                            <p:strVal val="#ppt_y"/>
                                          </p:val>
                                        </p:tav>
                                      </p:tavLst>
                                    </p:anim>
                                  </p:childTnLst>
                                </p:cTn>
                              </p:par>
                              <p:par>
                                <p:cTn id="14" presetID="2" presetClass="entr" presetSubtype="2" fill="hold" grpId="0"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7" dur="500" fill="hold"/>
                                        <p:tgtEl>
                                          <p:spTgt spid="3">
                                            <p:txEl>
                                              <p:pRg st="1" end="1"/>
                                            </p:txEl>
                                          </p:spTgt>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additive="base">
                                        <p:cTn id="24"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3">
                                            <p:txEl>
                                              <p:pRg st="3" end="3"/>
                                            </p:txEl>
                                          </p:spTgt>
                                        </p:tgtEl>
                                        <p:attrNameLst>
                                          <p:attrName>ppt_y</p:attrName>
                                        </p:attrNameLst>
                                      </p:cBhvr>
                                      <p:tavLst>
                                        <p:tav tm="0">
                                          <p:val>
                                            <p:strVal val="#ppt_y"/>
                                          </p:val>
                                        </p:tav>
                                        <p:tav tm="100000">
                                          <p:val>
                                            <p:strVal val="#ppt_y"/>
                                          </p:val>
                                        </p:tav>
                                      </p:tavLst>
                                    </p:anim>
                                  </p:childTnLst>
                                </p:cTn>
                              </p:par>
                              <p:par>
                                <p:cTn id="26" presetID="2" presetClass="entr" presetSubtype="2" fill="hold" grpId="0" nodeType="with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additive="base">
                                        <p:cTn id="28"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9"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build="p" autoUpdateAnimBg="0" advAuto="0">
        <p:tmplLst>
          <p:tmpl lvl="1">
            <p:tnLst>
              <p:par>
                <p:cTn presetID="2" presetClass="entr" presetSubtype="2" fill="hold" nodeType="after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2">
            <p:tnLst>
              <p:par>
                <p:cTn presetID="2" presetClass="entr" presetSubtype="2"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3">
            <p:tnLst>
              <p:par>
                <p:cTn presetID="2" presetClass="entr" presetSubtype="2"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4">
            <p:tnLst>
              <p:par>
                <p:cTn presetID="2" presetClass="entr" presetSubtype="2"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5">
            <p:tnLst>
              <p:par>
                <p:cTn presetID="2" presetClass="entr" presetSubtype="2"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1+#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Lst>
  </p:timing>
  <p:hf sldNum="0" hdr="0" ftr="0" dt="0"/>
  <p:txStyles>
    <p:titleStyle>
      <a:lvl1pPr algn="l" defTabSz="685800" rtl="0" eaLnBrk="1" fontAlgn="base" hangingPunct="1">
        <a:lnSpc>
          <a:spcPct val="90000"/>
        </a:lnSpc>
        <a:spcBef>
          <a:spcPct val="0"/>
        </a:spcBef>
        <a:spcAft>
          <a:spcPct val="0"/>
        </a:spcAft>
        <a:defRPr sz="3300" kern="1200">
          <a:solidFill>
            <a:schemeClr val="tx1"/>
          </a:solidFill>
          <a:latin typeface="+mj-lt"/>
          <a:ea typeface="+mj-ea"/>
          <a:cs typeface="+mj-cs"/>
        </a:defRPr>
      </a:lvl1pPr>
      <a:lvl2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1" fontAlgn="base" hangingPunct="1">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1" fontAlgn="base" hangingPunct="1">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s>
            <a:gs pos="100000">
              <a:srgbClr val="007C92"/>
            </a:gs>
          </a:gsLst>
          <a:lin ang="5400000" scaled="1"/>
        </a:gradFill>
        <a:effectLst/>
      </p:bgPr>
    </p:bg>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bwMode="auto">
          <a:xfrm>
            <a:off x="478367" y="0"/>
            <a:ext cx="11235267" cy="1341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smtClean="0"/>
              <a:t>Click to edit Master title style</a:t>
            </a:r>
            <a:endParaRPr lang="en-GB" altLang="en-US" smtClean="0"/>
          </a:p>
        </p:txBody>
      </p:sp>
      <p:sp>
        <p:nvSpPr>
          <p:cNvPr id="3075" name="Rectangle 5"/>
          <p:cNvSpPr>
            <a:spLocks noGrp="1" noChangeArrowheads="1"/>
          </p:cNvSpPr>
          <p:nvPr>
            <p:ph type="body" idx="1"/>
          </p:nvPr>
        </p:nvSpPr>
        <p:spPr bwMode="auto">
          <a:xfrm>
            <a:off x="478367" y="1700213"/>
            <a:ext cx="11235267" cy="4502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102" name="Rectangle 6"/>
          <p:cNvSpPr>
            <a:spLocks noGrp="1" noChangeArrowheads="1"/>
          </p:cNvSpPr>
          <p:nvPr>
            <p:ph type="dt" sz="half" idx="2"/>
          </p:nvPr>
        </p:nvSpPr>
        <p:spPr bwMode="auto">
          <a:xfrm>
            <a:off x="478367" y="6308726"/>
            <a:ext cx="2540000" cy="180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b" anchorCtr="0" compatLnSpc="1">
            <a:prstTxWarp prst="textNoShape">
              <a:avLst/>
            </a:prstTxWarp>
          </a:bodyPr>
          <a:lstStyle>
            <a:lvl1pPr algn="l">
              <a:defRPr sz="1050">
                <a:solidFill>
                  <a:schemeClr val="tx1"/>
                </a:solidFill>
                <a:latin typeface="Lucida Sans" panose="020B0602040502020204" pitchFamily="34" charset="0"/>
                <a:cs typeface="Arial" pitchFamily="34" charset="0"/>
              </a:defRPr>
            </a:lvl1pPr>
          </a:lstStyle>
          <a:p>
            <a:pPr>
              <a:defRPr/>
            </a:pPr>
            <a:endParaRPr lang="en-GB"/>
          </a:p>
        </p:txBody>
      </p:sp>
      <p:sp>
        <p:nvSpPr>
          <p:cNvPr id="4103" name="Rectangle 7"/>
          <p:cNvSpPr>
            <a:spLocks noGrp="1" noChangeArrowheads="1"/>
          </p:cNvSpPr>
          <p:nvPr>
            <p:ph type="ftr" sz="quarter" idx="3"/>
          </p:nvPr>
        </p:nvSpPr>
        <p:spPr bwMode="auto">
          <a:xfrm>
            <a:off x="3024717" y="6308726"/>
            <a:ext cx="6144683" cy="180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b" anchorCtr="0" compatLnSpc="1">
            <a:prstTxWarp prst="textNoShape">
              <a:avLst/>
            </a:prstTxWarp>
          </a:bodyPr>
          <a:lstStyle>
            <a:lvl1pPr>
              <a:defRPr sz="1050">
                <a:solidFill>
                  <a:schemeClr val="tx1"/>
                </a:solidFill>
                <a:latin typeface="Lucida Sans" panose="020B0602040502020204" pitchFamily="34" charset="0"/>
                <a:cs typeface="Arial" pitchFamily="34" charset="0"/>
              </a:defRPr>
            </a:lvl1pPr>
          </a:lstStyle>
          <a:p>
            <a:pPr>
              <a:defRPr/>
            </a:pPr>
            <a:r>
              <a:rPr lang="en-GB"/>
              <a:t>Daniel Muijs University of Southampton </a:t>
            </a:r>
          </a:p>
        </p:txBody>
      </p:sp>
      <p:sp>
        <p:nvSpPr>
          <p:cNvPr id="4104" name="Rectangle 8"/>
          <p:cNvSpPr>
            <a:spLocks noGrp="1" noChangeArrowheads="1"/>
          </p:cNvSpPr>
          <p:nvPr>
            <p:ph type="sldNum" sz="quarter" idx="4"/>
          </p:nvPr>
        </p:nvSpPr>
        <p:spPr bwMode="auto">
          <a:xfrm>
            <a:off x="9169401" y="6308726"/>
            <a:ext cx="2544233" cy="180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b" anchorCtr="0" compatLnSpc="1">
            <a:prstTxWarp prst="textNoShape">
              <a:avLst/>
            </a:prstTxWarp>
          </a:bodyPr>
          <a:lstStyle>
            <a:lvl1pPr algn="r">
              <a:defRPr sz="1050">
                <a:solidFill>
                  <a:schemeClr val="tx1"/>
                </a:solidFill>
                <a:latin typeface="Lucida Sans" panose="020B0602040502020204" pitchFamily="34" charset="0"/>
              </a:defRPr>
            </a:lvl1pPr>
          </a:lstStyle>
          <a:p>
            <a:pPr>
              <a:defRPr/>
            </a:pPr>
            <a:fld id="{04384B12-7B29-483B-8890-449C58E6D74D}" type="slidenum">
              <a:rPr lang="en-GB"/>
              <a:pPr>
                <a:defRPr/>
              </a:pPr>
              <a:t>‹#›</a:t>
            </a:fld>
            <a:endParaRPr lang="en-GB"/>
          </a:p>
        </p:txBody>
      </p:sp>
    </p:spTree>
    <p:extLst>
      <p:ext uri="{BB962C8B-B14F-4D97-AF65-F5344CB8AC3E}">
        <p14:creationId xmlns:p14="http://schemas.microsoft.com/office/powerpoint/2010/main" val="3643311465"/>
      </p:ext>
    </p:extLst>
  </p:cSld>
  <p:clrMap bg1="dk2" tx1="lt1" bg2="dk1" tx2="lt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hf sldNum="0" hdr="0" ftr="0" dt="0"/>
  <p:txStyles>
    <p:titleStyle>
      <a:lvl1pPr algn="l" rtl="0" eaLnBrk="1" fontAlgn="base" hangingPunct="1">
        <a:spcBef>
          <a:spcPct val="0"/>
        </a:spcBef>
        <a:spcAft>
          <a:spcPct val="0"/>
        </a:spcAft>
        <a:defRPr sz="2700" b="1">
          <a:solidFill>
            <a:schemeClr val="tx2"/>
          </a:solidFill>
          <a:latin typeface="+mj-lt"/>
          <a:ea typeface="+mj-ea"/>
          <a:cs typeface="+mj-cs"/>
        </a:defRPr>
      </a:lvl1pPr>
      <a:lvl2pPr algn="l" rtl="0" eaLnBrk="1" fontAlgn="base" hangingPunct="1">
        <a:spcBef>
          <a:spcPct val="0"/>
        </a:spcBef>
        <a:spcAft>
          <a:spcPct val="0"/>
        </a:spcAft>
        <a:defRPr sz="2700" b="1">
          <a:solidFill>
            <a:schemeClr val="tx2"/>
          </a:solidFill>
          <a:latin typeface="Lucida Sans" pitchFamily="34" charset="0"/>
          <a:ea typeface="MS PGothic" pitchFamily="34" charset="-128"/>
        </a:defRPr>
      </a:lvl2pPr>
      <a:lvl3pPr algn="l" rtl="0" eaLnBrk="1" fontAlgn="base" hangingPunct="1">
        <a:spcBef>
          <a:spcPct val="0"/>
        </a:spcBef>
        <a:spcAft>
          <a:spcPct val="0"/>
        </a:spcAft>
        <a:defRPr sz="2700" b="1">
          <a:solidFill>
            <a:schemeClr val="tx2"/>
          </a:solidFill>
          <a:latin typeface="Lucida Sans" pitchFamily="34" charset="0"/>
          <a:ea typeface="MS PGothic" pitchFamily="34" charset="-128"/>
        </a:defRPr>
      </a:lvl3pPr>
      <a:lvl4pPr algn="l" rtl="0" eaLnBrk="1" fontAlgn="base" hangingPunct="1">
        <a:spcBef>
          <a:spcPct val="0"/>
        </a:spcBef>
        <a:spcAft>
          <a:spcPct val="0"/>
        </a:spcAft>
        <a:defRPr sz="2700" b="1">
          <a:solidFill>
            <a:schemeClr val="tx2"/>
          </a:solidFill>
          <a:latin typeface="Lucida Sans" pitchFamily="34" charset="0"/>
          <a:ea typeface="MS PGothic" pitchFamily="34" charset="-128"/>
        </a:defRPr>
      </a:lvl4pPr>
      <a:lvl5pPr algn="l" rtl="0" eaLnBrk="1" fontAlgn="base" hangingPunct="1">
        <a:spcBef>
          <a:spcPct val="0"/>
        </a:spcBef>
        <a:spcAft>
          <a:spcPct val="0"/>
        </a:spcAft>
        <a:defRPr sz="2700" b="1">
          <a:solidFill>
            <a:schemeClr val="tx2"/>
          </a:solidFill>
          <a:latin typeface="Lucida Sans" pitchFamily="34" charset="0"/>
          <a:ea typeface="MS PGothic" pitchFamily="34" charset="-128"/>
        </a:defRPr>
      </a:lvl5pPr>
      <a:lvl6pPr marL="342900" algn="l" rtl="0" eaLnBrk="1" fontAlgn="base" hangingPunct="1">
        <a:spcBef>
          <a:spcPct val="0"/>
        </a:spcBef>
        <a:spcAft>
          <a:spcPct val="0"/>
        </a:spcAft>
        <a:defRPr sz="2700" b="1">
          <a:solidFill>
            <a:schemeClr val="tx2"/>
          </a:solidFill>
          <a:latin typeface="Lucida Sans" pitchFamily="34" charset="0"/>
          <a:ea typeface="MS PGothic" pitchFamily="34" charset="-128"/>
        </a:defRPr>
      </a:lvl6pPr>
      <a:lvl7pPr marL="685800" algn="l" rtl="0" eaLnBrk="1" fontAlgn="base" hangingPunct="1">
        <a:spcBef>
          <a:spcPct val="0"/>
        </a:spcBef>
        <a:spcAft>
          <a:spcPct val="0"/>
        </a:spcAft>
        <a:defRPr sz="2700" b="1">
          <a:solidFill>
            <a:schemeClr val="tx2"/>
          </a:solidFill>
          <a:latin typeface="Lucida Sans" pitchFamily="34" charset="0"/>
          <a:ea typeface="MS PGothic" pitchFamily="34" charset="-128"/>
        </a:defRPr>
      </a:lvl7pPr>
      <a:lvl8pPr marL="1028700" algn="l" rtl="0" eaLnBrk="1" fontAlgn="base" hangingPunct="1">
        <a:spcBef>
          <a:spcPct val="0"/>
        </a:spcBef>
        <a:spcAft>
          <a:spcPct val="0"/>
        </a:spcAft>
        <a:defRPr sz="2700" b="1">
          <a:solidFill>
            <a:schemeClr val="tx2"/>
          </a:solidFill>
          <a:latin typeface="Lucida Sans" pitchFamily="34" charset="0"/>
          <a:ea typeface="MS PGothic" pitchFamily="34" charset="-128"/>
        </a:defRPr>
      </a:lvl8pPr>
      <a:lvl9pPr marL="1371600" algn="l" rtl="0" eaLnBrk="1" fontAlgn="base" hangingPunct="1">
        <a:spcBef>
          <a:spcPct val="0"/>
        </a:spcBef>
        <a:spcAft>
          <a:spcPct val="0"/>
        </a:spcAft>
        <a:defRPr sz="2700" b="1">
          <a:solidFill>
            <a:schemeClr val="tx2"/>
          </a:solidFill>
          <a:latin typeface="Lucida Sans" pitchFamily="34" charset="0"/>
          <a:ea typeface="MS PGothic" pitchFamily="34" charset="-128"/>
        </a:defRPr>
      </a:lvl9pPr>
    </p:titleStyle>
    <p:bodyStyle>
      <a:lvl1pPr marL="203200" indent="-203200" algn="l" rtl="0" eaLnBrk="1" fontAlgn="base" hangingPunct="1">
        <a:spcBef>
          <a:spcPct val="70000"/>
        </a:spcBef>
        <a:spcAft>
          <a:spcPct val="0"/>
        </a:spcAft>
        <a:buClr>
          <a:schemeClr val="tx2"/>
        </a:buClr>
        <a:buFont typeface="Wingdings" panose="05000000000000000000" pitchFamily="2" charset="2"/>
        <a:buChar char="§"/>
        <a:defRPr sz="2200">
          <a:solidFill>
            <a:schemeClr val="tx1"/>
          </a:solidFill>
          <a:latin typeface="+mn-lt"/>
          <a:ea typeface="+mn-ea"/>
          <a:cs typeface="+mn-cs"/>
        </a:defRPr>
      </a:lvl1pPr>
      <a:lvl2pPr marL="606425" indent="-268288" algn="l" rtl="0" eaLnBrk="1" fontAlgn="base" hangingPunct="1">
        <a:lnSpc>
          <a:spcPct val="90000"/>
        </a:lnSpc>
        <a:spcBef>
          <a:spcPct val="30000"/>
        </a:spcBef>
        <a:spcAft>
          <a:spcPct val="0"/>
        </a:spcAft>
        <a:buClr>
          <a:schemeClr val="tx2"/>
        </a:buClr>
        <a:buFont typeface="Arial" panose="020B0604020202020204" pitchFamily="34" charset="0"/>
        <a:buChar char="–"/>
        <a:defRPr sz="2100">
          <a:solidFill>
            <a:schemeClr val="tx1"/>
          </a:solidFill>
          <a:latin typeface="+mn-lt"/>
          <a:ea typeface="+mn-ea"/>
        </a:defRPr>
      </a:lvl2pPr>
      <a:lvl3pPr marL="942975" indent="-200025" algn="l" rtl="0" eaLnBrk="1" fontAlgn="base" hangingPunct="1">
        <a:lnSpc>
          <a:spcPct val="90000"/>
        </a:lnSpc>
        <a:spcBef>
          <a:spcPct val="30000"/>
        </a:spcBef>
        <a:spcAft>
          <a:spcPct val="0"/>
        </a:spcAft>
        <a:buClr>
          <a:schemeClr val="tx2"/>
        </a:buClr>
        <a:buFont typeface="Symbol" panose="05050102010706020507" pitchFamily="18" charset="2"/>
        <a:buChar char="·"/>
        <a:defRPr>
          <a:solidFill>
            <a:schemeClr val="tx1"/>
          </a:solidFill>
          <a:latin typeface="+mn-lt"/>
          <a:ea typeface="+mn-ea"/>
        </a:defRPr>
      </a:lvl3pPr>
      <a:lvl4pPr marL="1277938" indent="-200025" algn="l" rtl="0" eaLnBrk="1" fontAlgn="base" hangingPunct="1">
        <a:lnSpc>
          <a:spcPct val="90000"/>
        </a:lnSpc>
        <a:spcBef>
          <a:spcPct val="30000"/>
        </a:spcBef>
        <a:spcAft>
          <a:spcPct val="0"/>
        </a:spcAft>
        <a:buClr>
          <a:schemeClr val="tx2"/>
        </a:buClr>
        <a:buFont typeface="Arial" panose="020B0604020202020204" pitchFamily="34" charset="0"/>
        <a:buChar char="–"/>
        <a:defRPr sz="1500">
          <a:solidFill>
            <a:schemeClr val="tx1"/>
          </a:solidFill>
          <a:latin typeface="+mn-lt"/>
          <a:ea typeface="+mn-ea"/>
        </a:defRPr>
      </a:lvl4pPr>
      <a:lvl5pPr marL="1614488" indent="-200025" algn="l" rtl="0" eaLnBrk="1" fontAlgn="base" hangingPunct="1">
        <a:lnSpc>
          <a:spcPct val="90000"/>
        </a:lnSpc>
        <a:spcBef>
          <a:spcPct val="30000"/>
        </a:spcBef>
        <a:spcAft>
          <a:spcPct val="0"/>
        </a:spcAft>
        <a:buClr>
          <a:schemeClr val="tx2"/>
        </a:buClr>
        <a:buFont typeface="Arial" panose="020B0604020202020204" pitchFamily="34" charset="0"/>
        <a:buChar char="»"/>
        <a:defRPr sz="1500">
          <a:solidFill>
            <a:schemeClr val="tx1"/>
          </a:solidFill>
          <a:latin typeface="+mn-lt"/>
          <a:ea typeface="+mn-ea"/>
        </a:defRPr>
      </a:lvl5pPr>
      <a:lvl6pPr marL="1957388" indent="-201216" algn="l" rtl="0" eaLnBrk="1" fontAlgn="base" hangingPunct="1">
        <a:lnSpc>
          <a:spcPct val="90000"/>
        </a:lnSpc>
        <a:spcBef>
          <a:spcPct val="30000"/>
        </a:spcBef>
        <a:spcAft>
          <a:spcPct val="0"/>
        </a:spcAft>
        <a:buClr>
          <a:schemeClr val="tx2"/>
        </a:buClr>
        <a:buFont typeface="Arial" pitchFamily="34" charset="0"/>
        <a:buChar char="»"/>
        <a:defRPr sz="1500">
          <a:solidFill>
            <a:schemeClr val="tx1"/>
          </a:solidFill>
          <a:latin typeface="+mn-lt"/>
          <a:ea typeface="+mn-ea"/>
        </a:defRPr>
      </a:lvl6pPr>
      <a:lvl7pPr marL="2300288" indent="-201216" algn="l" rtl="0" eaLnBrk="1" fontAlgn="base" hangingPunct="1">
        <a:lnSpc>
          <a:spcPct val="90000"/>
        </a:lnSpc>
        <a:spcBef>
          <a:spcPct val="30000"/>
        </a:spcBef>
        <a:spcAft>
          <a:spcPct val="0"/>
        </a:spcAft>
        <a:buClr>
          <a:schemeClr val="tx2"/>
        </a:buClr>
        <a:buFont typeface="Arial" pitchFamily="34" charset="0"/>
        <a:buChar char="»"/>
        <a:defRPr sz="1500">
          <a:solidFill>
            <a:schemeClr val="tx1"/>
          </a:solidFill>
          <a:latin typeface="+mn-lt"/>
          <a:ea typeface="+mn-ea"/>
        </a:defRPr>
      </a:lvl7pPr>
      <a:lvl8pPr marL="2643188" indent="-201216" algn="l" rtl="0" eaLnBrk="1" fontAlgn="base" hangingPunct="1">
        <a:lnSpc>
          <a:spcPct val="90000"/>
        </a:lnSpc>
        <a:spcBef>
          <a:spcPct val="30000"/>
        </a:spcBef>
        <a:spcAft>
          <a:spcPct val="0"/>
        </a:spcAft>
        <a:buClr>
          <a:schemeClr val="tx2"/>
        </a:buClr>
        <a:buFont typeface="Arial" pitchFamily="34" charset="0"/>
        <a:buChar char="»"/>
        <a:defRPr sz="1500">
          <a:solidFill>
            <a:schemeClr val="tx1"/>
          </a:solidFill>
          <a:latin typeface="+mn-lt"/>
          <a:ea typeface="+mn-ea"/>
        </a:defRPr>
      </a:lvl8pPr>
      <a:lvl9pPr marL="2986088" indent="-201216" algn="l" rtl="0" eaLnBrk="1" fontAlgn="base" hangingPunct="1">
        <a:lnSpc>
          <a:spcPct val="90000"/>
        </a:lnSpc>
        <a:spcBef>
          <a:spcPct val="30000"/>
        </a:spcBef>
        <a:spcAft>
          <a:spcPct val="0"/>
        </a:spcAft>
        <a:buClr>
          <a:schemeClr val="tx2"/>
        </a:buClr>
        <a:buFont typeface="Arial" pitchFamily="34" charset="0"/>
        <a:buChar char="»"/>
        <a:defRPr sz="1500">
          <a:solidFill>
            <a:schemeClr val="tx1"/>
          </a:solidFill>
          <a:latin typeface="+mn-lt"/>
          <a:ea typeface="+mn-ea"/>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8"/>
          <p:cNvSpPr>
            <a:spLocks noChangeArrowheads="1"/>
          </p:cNvSpPr>
          <p:nvPr/>
        </p:nvSpPr>
        <p:spPr bwMode="auto">
          <a:xfrm>
            <a:off x="-105833" y="0"/>
            <a:ext cx="12297833" cy="38100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1200">
                <a:solidFill>
                  <a:schemeClr val="tx1"/>
                </a:solidFill>
                <a:latin typeface="Lucida Sans" panose="020B0602030504020204" pitchFamily="34" charset="0"/>
                <a:ea typeface="MS PGothic" panose="020B0600070205080204" pitchFamily="34" charset="-128"/>
              </a:defRPr>
            </a:lvl1pPr>
            <a:lvl2pPr marL="742950" indent="-285750">
              <a:defRPr sz="1200">
                <a:solidFill>
                  <a:schemeClr val="tx1"/>
                </a:solidFill>
                <a:latin typeface="Lucida Sans" panose="020B0602030504020204" pitchFamily="34" charset="0"/>
                <a:ea typeface="MS PGothic" panose="020B0600070205080204" pitchFamily="34" charset="-128"/>
              </a:defRPr>
            </a:lvl2pPr>
            <a:lvl3pPr marL="1143000" indent="-228600">
              <a:defRPr sz="1200">
                <a:solidFill>
                  <a:schemeClr val="tx1"/>
                </a:solidFill>
                <a:latin typeface="Lucida Sans" panose="020B0602030504020204" pitchFamily="34" charset="0"/>
                <a:ea typeface="MS PGothic" panose="020B0600070205080204" pitchFamily="34" charset="-128"/>
              </a:defRPr>
            </a:lvl3pPr>
            <a:lvl4pPr marL="1600200" indent="-228600">
              <a:defRPr sz="1200">
                <a:solidFill>
                  <a:schemeClr val="tx1"/>
                </a:solidFill>
                <a:latin typeface="Lucida Sans" panose="020B0602030504020204" pitchFamily="34" charset="0"/>
                <a:ea typeface="MS PGothic" panose="020B0600070205080204" pitchFamily="34" charset="-128"/>
              </a:defRPr>
            </a:lvl4pPr>
            <a:lvl5pPr marL="2057400" indent="-228600">
              <a:defRPr sz="1200">
                <a:solidFill>
                  <a:schemeClr val="tx1"/>
                </a:solidFill>
                <a:latin typeface="Lucida Sans" panose="020B0602030504020204" pitchFamily="34"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Lucida Sans" panose="020B0602030504020204" pitchFamily="34"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Lucida Sans" panose="020B0602030504020204" pitchFamily="34"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Lucida Sans" panose="020B0602030504020204" pitchFamily="34"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Lucida Sans" panose="020B0602030504020204" pitchFamily="34" charset="0"/>
                <a:ea typeface="MS PGothic" panose="020B0600070205080204" pitchFamily="34" charset="-128"/>
              </a:defRPr>
            </a:lvl9pPr>
          </a:lstStyle>
          <a:p>
            <a:pPr algn="ctr">
              <a:defRPr/>
            </a:pPr>
            <a:endParaRPr lang="en-US" altLang="en-US" sz="1800" smtClean="0">
              <a:latin typeface="Arial" panose="020B0604020202020204" pitchFamily="34" charset="0"/>
            </a:endParaRPr>
          </a:p>
        </p:txBody>
      </p:sp>
      <p:sp>
        <p:nvSpPr>
          <p:cNvPr id="1027" name="Rectangle 9"/>
          <p:cNvSpPr>
            <a:spLocks noChangeArrowheads="1"/>
          </p:cNvSpPr>
          <p:nvPr/>
        </p:nvSpPr>
        <p:spPr bwMode="auto">
          <a:xfrm>
            <a:off x="-105833" y="3048000"/>
            <a:ext cx="12297833" cy="3810000"/>
          </a:xfrm>
          <a:prstGeom prst="rect">
            <a:avLst/>
          </a:prstGeom>
          <a:gradFill rotWithShape="0">
            <a:gsLst>
              <a:gs pos="0">
                <a:schemeClr val="bg1"/>
              </a:gs>
              <a:gs pos="100000">
                <a:srgbClr val="DCDEDE"/>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1200">
                <a:solidFill>
                  <a:schemeClr val="tx1"/>
                </a:solidFill>
                <a:latin typeface="Lucida Sans" panose="020B0602030504020204" pitchFamily="34" charset="0"/>
                <a:ea typeface="MS PGothic" panose="020B0600070205080204" pitchFamily="34" charset="-128"/>
              </a:defRPr>
            </a:lvl1pPr>
            <a:lvl2pPr marL="742950" indent="-285750">
              <a:defRPr sz="1200">
                <a:solidFill>
                  <a:schemeClr val="tx1"/>
                </a:solidFill>
                <a:latin typeface="Lucida Sans" panose="020B0602030504020204" pitchFamily="34" charset="0"/>
                <a:ea typeface="MS PGothic" panose="020B0600070205080204" pitchFamily="34" charset="-128"/>
              </a:defRPr>
            </a:lvl2pPr>
            <a:lvl3pPr marL="1143000" indent="-228600">
              <a:defRPr sz="1200">
                <a:solidFill>
                  <a:schemeClr val="tx1"/>
                </a:solidFill>
                <a:latin typeface="Lucida Sans" panose="020B0602030504020204" pitchFamily="34" charset="0"/>
                <a:ea typeface="MS PGothic" panose="020B0600070205080204" pitchFamily="34" charset="-128"/>
              </a:defRPr>
            </a:lvl3pPr>
            <a:lvl4pPr marL="1600200" indent="-228600">
              <a:defRPr sz="1200">
                <a:solidFill>
                  <a:schemeClr val="tx1"/>
                </a:solidFill>
                <a:latin typeface="Lucida Sans" panose="020B0602030504020204" pitchFamily="34" charset="0"/>
                <a:ea typeface="MS PGothic" panose="020B0600070205080204" pitchFamily="34" charset="-128"/>
              </a:defRPr>
            </a:lvl4pPr>
            <a:lvl5pPr marL="2057400" indent="-228600">
              <a:defRPr sz="1200">
                <a:solidFill>
                  <a:schemeClr val="tx1"/>
                </a:solidFill>
                <a:latin typeface="Lucida Sans" panose="020B0602030504020204" pitchFamily="34"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Lucida Sans" panose="020B0602030504020204" pitchFamily="34"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Lucida Sans" panose="020B0602030504020204" pitchFamily="34"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Lucida Sans" panose="020B0602030504020204" pitchFamily="34"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Lucida Sans" panose="020B0602030504020204" pitchFamily="34" charset="0"/>
                <a:ea typeface="MS PGothic" panose="020B0600070205080204" pitchFamily="34" charset="-128"/>
              </a:defRPr>
            </a:lvl9pPr>
          </a:lstStyle>
          <a:p>
            <a:pPr algn="ctr">
              <a:defRPr/>
            </a:pPr>
            <a:endParaRPr lang="en-US" altLang="en-US" sz="900" smtClean="0"/>
          </a:p>
        </p:txBody>
      </p:sp>
      <p:sp>
        <p:nvSpPr>
          <p:cNvPr id="1028" name="Rectangle 2"/>
          <p:cNvSpPr>
            <a:spLocks noGrp="1" noChangeArrowheads="1"/>
          </p:cNvSpPr>
          <p:nvPr>
            <p:ph type="title"/>
          </p:nvPr>
        </p:nvSpPr>
        <p:spPr bwMode="auto">
          <a:xfrm>
            <a:off x="431800" y="908050"/>
            <a:ext cx="11328400" cy="649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en-US" altLang="en-US" smtClean="0"/>
              <a:t>Click to edit Master title style</a:t>
            </a:r>
            <a:endParaRPr lang="en-GB" altLang="en-US" smtClean="0"/>
          </a:p>
        </p:txBody>
      </p:sp>
      <p:sp>
        <p:nvSpPr>
          <p:cNvPr id="1029" name="Rectangle 3"/>
          <p:cNvSpPr>
            <a:spLocks noGrp="1" noChangeArrowheads="1"/>
          </p:cNvSpPr>
          <p:nvPr>
            <p:ph type="body" idx="1"/>
          </p:nvPr>
        </p:nvSpPr>
        <p:spPr bwMode="auto">
          <a:xfrm>
            <a:off x="431800" y="1700213"/>
            <a:ext cx="11328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2" name="Rectangle 4"/>
          <p:cNvSpPr>
            <a:spLocks noGrp="1" noChangeArrowheads="1"/>
          </p:cNvSpPr>
          <p:nvPr>
            <p:ph type="dt" sz="half" idx="2"/>
          </p:nvPr>
        </p:nvSpPr>
        <p:spPr bwMode="auto">
          <a:xfrm>
            <a:off x="914400" y="6248400"/>
            <a:ext cx="2540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050">
                <a:latin typeface="Arial" panose="020B0604020202020204" pitchFamily="34" charset="0"/>
              </a:defRPr>
            </a:lvl1pPr>
          </a:lstStyle>
          <a:p>
            <a:pPr>
              <a:defRPr/>
            </a:pPr>
            <a:endParaRPr lang="en-GB"/>
          </a:p>
        </p:txBody>
      </p:sp>
      <p:sp>
        <p:nvSpPr>
          <p:cNvPr id="3" name="Rectangle 5"/>
          <p:cNvSpPr>
            <a:spLocks noGrp="1" noChangeArrowheads="1"/>
          </p:cNvSpPr>
          <p:nvPr>
            <p:ph type="ftr" sz="quarter" idx="3"/>
          </p:nvPr>
        </p:nvSpPr>
        <p:spPr bwMode="auto">
          <a:xfrm>
            <a:off x="4165600" y="6248400"/>
            <a:ext cx="3860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050">
                <a:latin typeface="Arial" panose="020B0604020202020204" pitchFamily="34" charset="0"/>
              </a:defRPr>
            </a:lvl1pPr>
          </a:lstStyle>
          <a:p>
            <a:pPr>
              <a:defRPr/>
            </a:pPr>
            <a:r>
              <a:rPr lang="en-GB"/>
              <a:t>Daniel Muijs University of Southampton </a:t>
            </a:r>
          </a:p>
        </p:txBody>
      </p:sp>
      <p:sp>
        <p:nvSpPr>
          <p:cNvPr id="1030" name="Rectangle 6"/>
          <p:cNvSpPr>
            <a:spLocks noGrp="1" noChangeArrowheads="1"/>
          </p:cNvSpPr>
          <p:nvPr>
            <p:ph type="sldNum" sz="quarter" idx="4"/>
          </p:nvPr>
        </p:nvSpPr>
        <p:spPr bwMode="auto">
          <a:xfrm>
            <a:off x="9169400" y="6308725"/>
            <a:ext cx="2540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0" bIns="45720" numCol="1" anchor="t" anchorCtr="0" compatLnSpc="1">
            <a:prstTxWarp prst="textNoShape">
              <a:avLst/>
            </a:prstTxWarp>
          </a:bodyPr>
          <a:lstStyle>
            <a:lvl1pPr algn="r">
              <a:defRPr sz="1050">
                <a:latin typeface="Georgia" panose="02040502050405020303" pitchFamily="18" charset="0"/>
              </a:defRPr>
            </a:lvl1pPr>
          </a:lstStyle>
          <a:p>
            <a:pPr>
              <a:defRPr/>
            </a:pPr>
            <a:fld id="{CBE518BF-2CEF-40E5-B8D8-CE0591A3423A}" type="slidenum">
              <a:rPr lang="en-GB"/>
              <a:pPr>
                <a:defRPr/>
              </a:pPr>
              <a:t>‹#›</a:t>
            </a:fld>
            <a:endParaRPr lang="en-GB"/>
          </a:p>
        </p:txBody>
      </p:sp>
      <p:pic>
        <p:nvPicPr>
          <p:cNvPr id="4105" name="Picture 11" descr="education"/>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839201" y="288926"/>
            <a:ext cx="2825751"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1771482"/>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28"/>
                                        </p:tgtEl>
                                        <p:attrNameLst>
                                          <p:attrName>style.visibility</p:attrName>
                                        </p:attrNameLst>
                                      </p:cBhvr>
                                      <p:to>
                                        <p:strVal val="visible"/>
                                      </p:to>
                                    </p:set>
                                    <p:anim calcmode="lin" valueType="num">
                                      <p:cBhvr additive="base">
                                        <p:cTn id="7" dur="500" fill="hold"/>
                                        <p:tgtEl>
                                          <p:spTgt spid="1028"/>
                                        </p:tgtEl>
                                        <p:attrNameLst>
                                          <p:attrName>ppt_x</p:attrName>
                                        </p:attrNameLst>
                                      </p:cBhvr>
                                      <p:tavLst>
                                        <p:tav tm="0">
                                          <p:val>
                                            <p:strVal val="0-#ppt_w/2"/>
                                          </p:val>
                                        </p:tav>
                                        <p:tav tm="100000">
                                          <p:val>
                                            <p:strVal val="#ppt_x"/>
                                          </p:val>
                                        </p:tav>
                                      </p:tavLst>
                                    </p:anim>
                                    <p:anim calcmode="lin" valueType="num">
                                      <p:cBhvr additive="base">
                                        <p:cTn id="8" dur="500" fill="hold"/>
                                        <p:tgtEl>
                                          <p:spTgt spid="1028"/>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1029">
                                            <p:txEl>
                                              <p:pRg st="0" end="0"/>
                                            </p:txEl>
                                          </p:spTgt>
                                        </p:tgtEl>
                                        <p:attrNameLst>
                                          <p:attrName>style.visibility</p:attrName>
                                        </p:attrNameLst>
                                      </p:cBhvr>
                                      <p:to>
                                        <p:strVal val="visible"/>
                                      </p:to>
                                    </p:set>
                                    <p:anim calcmode="lin" valueType="num">
                                      <p:cBhvr additive="base">
                                        <p:cTn id="12" dur="500" fill="hold"/>
                                        <p:tgtEl>
                                          <p:spTgt spid="1029">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1029">
                                            <p:txEl>
                                              <p:pRg st="0" end="0"/>
                                            </p:txEl>
                                          </p:spTgt>
                                        </p:tgtEl>
                                        <p:attrNameLst>
                                          <p:attrName>ppt_y</p:attrName>
                                        </p:attrNameLst>
                                      </p:cBhvr>
                                      <p:tavLst>
                                        <p:tav tm="0">
                                          <p:val>
                                            <p:strVal val="#ppt_y"/>
                                          </p:val>
                                        </p:tav>
                                        <p:tav tm="100000">
                                          <p:val>
                                            <p:strVal val="#ppt_y"/>
                                          </p:val>
                                        </p:tav>
                                      </p:tavLst>
                                    </p:anim>
                                  </p:childTnLst>
                                </p:cTn>
                              </p:par>
                              <p:par>
                                <p:cTn id="14" presetID="2" presetClass="entr" presetSubtype="2" fill="hold" grpId="0" nodeType="withEffect">
                                  <p:stCondLst>
                                    <p:cond delay="0"/>
                                  </p:stCondLst>
                                  <p:childTnLst>
                                    <p:set>
                                      <p:cBhvr>
                                        <p:cTn id="15" dur="1" fill="hold">
                                          <p:stCondLst>
                                            <p:cond delay="0"/>
                                          </p:stCondLst>
                                        </p:cTn>
                                        <p:tgtEl>
                                          <p:spTgt spid="1029">
                                            <p:txEl>
                                              <p:pRg st="1" end="1"/>
                                            </p:txEl>
                                          </p:spTgt>
                                        </p:tgtEl>
                                        <p:attrNameLst>
                                          <p:attrName>style.visibility</p:attrName>
                                        </p:attrNameLst>
                                      </p:cBhvr>
                                      <p:to>
                                        <p:strVal val="visible"/>
                                      </p:to>
                                    </p:set>
                                    <p:anim calcmode="lin" valueType="num">
                                      <p:cBhvr additive="base">
                                        <p:cTn id="16" dur="500" fill="hold"/>
                                        <p:tgtEl>
                                          <p:spTgt spid="1029">
                                            <p:txEl>
                                              <p:pRg st="1" end="1"/>
                                            </p:txEl>
                                          </p:spTgt>
                                        </p:tgtEl>
                                        <p:attrNameLst>
                                          <p:attrName>ppt_x</p:attrName>
                                        </p:attrNameLst>
                                      </p:cBhvr>
                                      <p:tavLst>
                                        <p:tav tm="0">
                                          <p:val>
                                            <p:strVal val="1+#ppt_w/2"/>
                                          </p:val>
                                        </p:tav>
                                        <p:tav tm="100000">
                                          <p:val>
                                            <p:strVal val="#ppt_x"/>
                                          </p:val>
                                        </p:tav>
                                      </p:tavLst>
                                    </p:anim>
                                    <p:anim calcmode="lin" valueType="num">
                                      <p:cBhvr additive="base">
                                        <p:cTn id="17" dur="500" fill="hold"/>
                                        <p:tgtEl>
                                          <p:spTgt spid="1029">
                                            <p:txEl>
                                              <p:pRg st="1" end="1"/>
                                            </p:txEl>
                                          </p:spTgt>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1029">
                                            <p:txEl>
                                              <p:pRg st="2" end="2"/>
                                            </p:txEl>
                                          </p:spTgt>
                                        </p:tgtEl>
                                        <p:attrNameLst>
                                          <p:attrName>style.visibility</p:attrName>
                                        </p:attrNameLst>
                                      </p:cBhvr>
                                      <p:to>
                                        <p:strVal val="visible"/>
                                      </p:to>
                                    </p:set>
                                    <p:anim calcmode="lin" valueType="num">
                                      <p:cBhvr additive="base">
                                        <p:cTn id="20" dur="500" fill="hold"/>
                                        <p:tgtEl>
                                          <p:spTgt spid="1029">
                                            <p:txEl>
                                              <p:pRg st="2" end="2"/>
                                            </p:txEl>
                                          </p:spTgt>
                                        </p:tgtEl>
                                        <p:attrNameLst>
                                          <p:attrName>ppt_x</p:attrName>
                                        </p:attrNameLst>
                                      </p:cBhvr>
                                      <p:tavLst>
                                        <p:tav tm="0">
                                          <p:val>
                                            <p:strVal val="1+#ppt_w/2"/>
                                          </p:val>
                                        </p:tav>
                                        <p:tav tm="100000">
                                          <p:val>
                                            <p:strVal val="#ppt_x"/>
                                          </p:val>
                                        </p:tav>
                                      </p:tavLst>
                                    </p:anim>
                                    <p:anim calcmode="lin" valueType="num">
                                      <p:cBhvr additive="base">
                                        <p:cTn id="21" dur="500" fill="hold"/>
                                        <p:tgtEl>
                                          <p:spTgt spid="1029">
                                            <p:txEl>
                                              <p:pRg st="2" end="2"/>
                                            </p:txEl>
                                          </p:spTgt>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1029">
                                            <p:txEl>
                                              <p:pRg st="3" end="3"/>
                                            </p:txEl>
                                          </p:spTgt>
                                        </p:tgtEl>
                                        <p:attrNameLst>
                                          <p:attrName>style.visibility</p:attrName>
                                        </p:attrNameLst>
                                      </p:cBhvr>
                                      <p:to>
                                        <p:strVal val="visible"/>
                                      </p:to>
                                    </p:set>
                                    <p:anim calcmode="lin" valueType="num">
                                      <p:cBhvr additive="base">
                                        <p:cTn id="24" dur="500" fill="hold"/>
                                        <p:tgtEl>
                                          <p:spTgt spid="1029">
                                            <p:txEl>
                                              <p:pRg st="3" end="3"/>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1029">
                                            <p:txEl>
                                              <p:pRg st="3" end="3"/>
                                            </p:txEl>
                                          </p:spTgt>
                                        </p:tgtEl>
                                        <p:attrNameLst>
                                          <p:attrName>ppt_y</p:attrName>
                                        </p:attrNameLst>
                                      </p:cBhvr>
                                      <p:tavLst>
                                        <p:tav tm="0">
                                          <p:val>
                                            <p:strVal val="#ppt_y"/>
                                          </p:val>
                                        </p:tav>
                                        <p:tav tm="100000">
                                          <p:val>
                                            <p:strVal val="#ppt_y"/>
                                          </p:val>
                                        </p:tav>
                                      </p:tavLst>
                                    </p:anim>
                                  </p:childTnLst>
                                </p:cTn>
                              </p:par>
                              <p:par>
                                <p:cTn id="26" presetID="2" presetClass="entr" presetSubtype="2" fill="hold" grpId="0" nodeType="withEffect">
                                  <p:stCondLst>
                                    <p:cond delay="0"/>
                                  </p:stCondLst>
                                  <p:childTnLst>
                                    <p:set>
                                      <p:cBhvr>
                                        <p:cTn id="27" dur="1" fill="hold">
                                          <p:stCondLst>
                                            <p:cond delay="0"/>
                                          </p:stCondLst>
                                        </p:cTn>
                                        <p:tgtEl>
                                          <p:spTgt spid="1029">
                                            <p:txEl>
                                              <p:pRg st="4" end="4"/>
                                            </p:txEl>
                                          </p:spTgt>
                                        </p:tgtEl>
                                        <p:attrNameLst>
                                          <p:attrName>style.visibility</p:attrName>
                                        </p:attrNameLst>
                                      </p:cBhvr>
                                      <p:to>
                                        <p:strVal val="visible"/>
                                      </p:to>
                                    </p:set>
                                    <p:anim calcmode="lin" valueType="num">
                                      <p:cBhvr additive="base">
                                        <p:cTn id="28" dur="500" fill="hold"/>
                                        <p:tgtEl>
                                          <p:spTgt spid="1029">
                                            <p:txEl>
                                              <p:pRg st="4" end="4"/>
                                            </p:txEl>
                                          </p:spTgt>
                                        </p:tgtEl>
                                        <p:attrNameLst>
                                          <p:attrName>ppt_x</p:attrName>
                                        </p:attrNameLst>
                                      </p:cBhvr>
                                      <p:tavLst>
                                        <p:tav tm="0">
                                          <p:val>
                                            <p:strVal val="1+#ppt_w/2"/>
                                          </p:val>
                                        </p:tav>
                                        <p:tav tm="100000">
                                          <p:val>
                                            <p:strVal val="#ppt_x"/>
                                          </p:val>
                                        </p:tav>
                                      </p:tavLst>
                                    </p:anim>
                                    <p:anim calcmode="lin" valueType="num">
                                      <p:cBhvr additive="base">
                                        <p:cTn id="29" dur="500" fill="hold"/>
                                        <p:tgtEl>
                                          <p:spTgt spid="1029">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8" grpId="0" autoUpdateAnimBg="0"/>
      <p:bldP spid="1029" grpId="0" build="p" autoUpdateAnimBg="0" advAuto="0">
        <p:tmplLst>
          <p:tmpl lvl="1">
            <p:tnLst>
              <p:par>
                <p:cTn presetID="2" presetClass="entr" presetSubtype="2" fill="hold" nodeType="afterEffect">
                  <p:stCondLst>
                    <p:cond delay="0"/>
                  </p:stCondLst>
                  <p:childTnLst>
                    <p:set>
                      <p:cBhvr>
                        <p:cTn dur="1" fill="hold">
                          <p:stCondLst>
                            <p:cond delay="0"/>
                          </p:stCondLst>
                        </p:cTn>
                        <p:tgtEl>
                          <p:spTgt spid="1029"/>
                        </p:tgtEl>
                        <p:attrNameLst>
                          <p:attrName>style.visibility</p:attrName>
                        </p:attrNameLst>
                      </p:cBhvr>
                      <p:to>
                        <p:strVal val="visible"/>
                      </p:to>
                    </p:set>
                    <p:anim calcmode="lin" valueType="num">
                      <p:cBhvr additive="base">
                        <p:cTn dur="500" fill="hold"/>
                        <p:tgtEl>
                          <p:spTgt spid="1029"/>
                        </p:tgtEl>
                        <p:attrNameLst>
                          <p:attrName>ppt_x</p:attrName>
                        </p:attrNameLst>
                      </p:cBhvr>
                      <p:tavLst>
                        <p:tav tm="0">
                          <p:val>
                            <p:strVal val="1+#ppt_w/2"/>
                          </p:val>
                        </p:tav>
                        <p:tav tm="100000">
                          <p:val>
                            <p:strVal val="#ppt_x"/>
                          </p:val>
                        </p:tav>
                      </p:tavLst>
                    </p:anim>
                    <p:anim calcmode="lin" valueType="num">
                      <p:cBhvr additive="base">
                        <p:cTn dur="500" fill="hold"/>
                        <p:tgtEl>
                          <p:spTgt spid="1029"/>
                        </p:tgtEl>
                        <p:attrNameLst>
                          <p:attrName>ppt_y</p:attrName>
                        </p:attrNameLst>
                      </p:cBhvr>
                      <p:tavLst>
                        <p:tav tm="0">
                          <p:val>
                            <p:strVal val="#ppt_y"/>
                          </p:val>
                        </p:tav>
                        <p:tav tm="100000">
                          <p:val>
                            <p:strVal val="#ppt_y"/>
                          </p:val>
                        </p:tav>
                      </p:tavLst>
                    </p:anim>
                  </p:childTnLst>
                </p:cTn>
              </p:par>
            </p:tnLst>
          </p:tmpl>
          <p:tmpl lvl="2">
            <p:tnLst>
              <p:par>
                <p:cTn presetID="2" presetClass="entr" presetSubtype="2" fill="hold" nodeType="withEffect">
                  <p:stCondLst>
                    <p:cond delay="0"/>
                  </p:stCondLst>
                  <p:childTnLst>
                    <p:set>
                      <p:cBhvr>
                        <p:cTn dur="1" fill="hold">
                          <p:stCondLst>
                            <p:cond delay="0"/>
                          </p:stCondLst>
                        </p:cTn>
                        <p:tgtEl>
                          <p:spTgt spid="1029"/>
                        </p:tgtEl>
                        <p:attrNameLst>
                          <p:attrName>style.visibility</p:attrName>
                        </p:attrNameLst>
                      </p:cBhvr>
                      <p:to>
                        <p:strVal val="visible"/>
                      </p:to>
                    </p:set>
                    <p:anim calcmode="lin" valueType="num">
                      <p:cBhvr additive="base">
                        <p:cTn dur="500" fill="hold"/>
                        <p:tgtEl>
                          <p:spTgt spid="1029"/>
                        </p:tgtEl>
                        <p:attrNameLst>
                          <p:attrName>ppt_x</p:attrName>
                        </p:attrNameLst>
                      </p:cBhvr>
                      <p:tavLst>
                        <p:tav tm="0">
                          <p:val>
                            <p:strVal val="1+#ppt_w/2"/>
                          </p:val>
                        </p:tav>
                        <p:tav tm="100000">
                          <p:val>
                            <p:strVal val="#ppt_x"/>
                          </p:val>
                        </p:tav>
                      </p:tavLst>
                    </p:anim>
                    <p:anim calcmode="lin" valueType="num">
                      <p:cBhvr additive="base">
                        <p:cTn dur="500" fill="hold"/>
                        <p:tgtEl>
                          <p:spTgt spid="1029"/>
                        </p:tgtEl>
                        <p:attrNameLst>
                          <p:attrName>ppt_y</p:attrName>
                        </p:attrNameLst>
                      </p:cBhvr>
                      <p:tavLst>
                        <p:tav tm="0">
                          <p:val>
                            <p:strVal val="#ppt_y"/>
                          </p:val>
                        </p:tav>
                        <p:tav tm="100000">
                          <p:val>
                            <p:strVal val="#ppt_y"/>
                          </p:val>
                        </p:tav>
                      </p:tavLst>
                    </p:anim>
                  </p:childTnLst>
                </p:cTn>
              </p:par>
            </p:tnLst>
          </p:tmpl>
          <p:tmpl lvl="3">
            <p:tnLst>
              <p:par>
                <p:cTn presetID="2" presetClass="entr" presetSubtype="2" fill="hold" nodeType="withEffect">
                  <p:stCondLst>
                    <p:cond delay="0"/>
                  </p:stCondLst>
                  <p:childTnLst>
                    <p:set>
                      <p:cBhvr>
                        <p:cTn dur="1" fill="hold">
                          <p:stCondLst>
                            <p:cond delay="0"/>
                          </p:stCondLst>
                        </p:cTn>
                        <p:tgtEl>
                          <p:spTgt spid="1029"/>
                        </p:tgtEl>
                        <p:attrNameLst>
                          <p:attrName>style.visibility</p:attrName>
                        </p:attrNameLst>
                      </p:cBhvr>
                      <p:to>
                        <p:strVal val="visible"/>
                      </p:to>
                    </p:set>
                    <p:anim calcmode="lin" valueType="num">
                      <p:cBhvr additive="base">
                        <p:cTn dur="500" fill="hold"/>
                        <p:tgtEl>
                          <p:spTgt spid="1029"/>
                        </p:tgtEl>
                        <p:attrNameLst>
                          <p:attrName>ppt_x</p:attrName>
                        </p:attrNameLst>
                      </p:cBhvr>
                      <p:tavLst>
                        <p:tav tm="0">
                          <p:val>
                            <p:strVal val="1+#ppt_w/2"/>
                          </p:val>
                        </p:tav>
                        <p:tav tm="100000">
                          <p:val>
                            <p:strVal val="#ppt_x"/>
                          </p:val>
                        </p:tav>
                      </p:tavLst>
                    </p:anim>
                    <p:anim calcmode="lin" valueType="num">
                      <p:cBhvr additive="base">
                        <p:cTn dur="500" fill="hold"/>
                        <p:tgtEl>
                          <p:spTgt spid="1029"/>
                        </p:tgtEl>
                        <p:attrNameLst>
                          <p:attrName>ppt_y</p:attrName>
                        </p:attrNameLst>
                      </p:cBhvr>
                      <p:tavLst>
                        <p:tav tm="0">
                          <p:val>
                            <p:strVal val="#ppt_y"/>
                          </p:val>
                        </p:tav>
                        <p:tav tm="100000">
                          <p:val>
                            <p:strVal val="#ppt_y"/>
                          </p:val>
                        </p:tav>
                      </p:tavLst>
                    </p:anim>
                  </p:childTnLst>
                </p:cTn>
              </p:par>
            </p:tnLst>
          </p:tmpl>
          <p:tmpl lvl="4">
            <p:tnLst>
              <p:par>
                <p:cTn presetID="2" presetClass="entr" presetSubtype="2" fill="hold" nodeType="withEffect">
                  <p:stCondLst>
                    <p:cond delay="0"/>
                  </p:stCondLst>
                  <p:childTnLst>
                    <p:set>
                      <p:cBhvr>
                        <p:cTn dur="1" fill="hold">
                          <p:stCondLst>
                            <p:cond delay="0"/>
                          </p:stCondLst>
                        </p:cTn>
                        <p:tgtEl>
                          <p:spTgt spid="1029"/>
                        </p:tgtEl>
                        <p:attrNameLst>
                          <p:attrName>style.visibility</p:attrName>
                        </p:attrNameLst>
                      </p:cBhvr>
                      <p:to>
                        <p:strVal val="visible"/>
                      </p:to>
                    </p:set>
                    <p:anim calcmode="lin" valueType="num">
                      <p:cBhvr additive="base">
                        <p:cTn dur="500" fill="hold"/>
                        <p:tgtEl>
                          <p:spTgt spid="1029"/>
                        </p:tgtEl>
                        <p:attrNameLst>
                          <p:attrName>ppt_x</p:attrName>
                        </p:attrNameLst>
                      </p:cBhvr>
                      <p:tavLst>
                        <p:tav tm="0">
                          <p:val>
                            <p:strVal val="1+#ppt_w/2"/>
                          </p:val>
                        </p:tav>
                        <p:tav tm="100000">
                          <p:val>
                            <p:strVal val="#ppt_x"/>
                          </p:val>
                        </p:tav>
                      </p:tavLst>
                    </p:anim>
                    <p:anim calcmode="lin" valueType="num">
                      <p:cBhvr additive="base">
                        <p:cTn dur="500" fill="hold"/>
                        <p:tgtEl>
                          <p:spTgt spid="1029"/>
                        </p:tgtEl>
                        <p:attrNameLst>
                          <p:attrName>ppt_y</p:attrName>
                        </p:attrNameLst>
                      </p:cBhvr>
                      <p:tavLst>
                        <p:tav tm="0">
                          <p:val>
                            <p:strVal val="#ppt_y"/>
                          </p:val>
                        </p:tav>
                        <p:tav tm="100000">
                          <p:val>
                            <p:strVal val="#ppt_y"/>
                          </p:val>
                        </p:tav>
                      </p:tavLst>
                    </p:anim>
                  </p:childTnLst>
                </p:cTn>
              </p:par>
            </p:tnLst>
          </p:tmpl>
          <p:tmpl lvl="5">
            <p:tnLst>
              <p:par>
                <p:cTn presetID="2" presetClass="entr" presetSubtype="2" fill="hold" nodeType="withEffect">
                  <p:stCondLst>
                    <p:cond delay="0"/>
                  </p:stCondLst>
                  <p:childTnLst>
                    <p:set>
                      <p:cBhvr>
                        <p:cTn dur="1" fill="hold">
                          <p:stCondLst>
                            <p:cond delay="0"/>
                          </p:stCondLst>
                        </p:cTn>
                        <p:tgtEl>
                          <p:spTgt spid="1029"/>
                        </p:tgtEl>
                        <p:attrNameLst>
                          <p:attrName>style.visibility</p:attrName>
                        </p:attrNameLst>
                      </p:cBhvr>
                      <p:to>
                        <p:strVal val="visible"/>
                      </p:to>
                    </p:set>
                    <p:anim calcmode="lin" valueType="num">
                      <p:cBhvr additive="base">
                        <p:cTn dur="500" fill="hold"/>
                        <p:tgtEl>
                          <p:spTgt spid="1029"/>
                        </p:tgtEl>
                        <p:attrNameLst>
                          <p:attrName>ppt_x</p:attrName>
                        </p:attrNameLst>
                      </p:cBhvr>
                      <p:tavLst>
                        <p:tav tm="0">
                          <p:val>
                            <p:strVal val="1+#ppt_w/2"/>
                          </p:val>
                        </p:tav>
                        <p:tav tm="100000">
                          <p:val>
                            <p:strVal val="#ppt_x"/>
                          </p:val>
                        </p:tav>
                      </p:tavLst>
                    </p:anim>
                    <p:anim calcmode="lin" valueType="num">
                      <p:cBhvr additive="base">
                        <p:cTn dur="500" fill="hold"/>
                        <p:tgtEl>
                          <p:spTgt spid="1029"/>
                        </p:tgtEl>
                        <p:attrNameLst>
                          <p:attrName>ppt_y</p:attrName>
                        </p:attrNameLst>
                      </p:cBhvr>
                      <p:tavLst>
                        <p:tav tm="0">
                          <p:val>
                            <p:strVal val="#ppt_y"/>
                          </p:val>
                        </p:tav>
                        <p:tav tm="100000">
                          <p:val>
                            <p:strVal val="#ppt_y"/>
                          </p:val>
                        </p:tav>
                      </p:tavLst>
                    </p:anim>
                  </p:childTnLst>
                </p:cTn>
              </p:par>
            </p:tnLst>
          </p:tmpl>
        </p:tmplLst>
      </p:bldP>
    </p:bldLst>
  </p:timing>
  <p:hf sldNum="0" hdr="0" ftr="0" dt="0"/>
  <p:txStyles>
    <p:titleStyle>
      <a:lvl1pPr algn="l" rtl="0" eaLnBrk="1" fontAlgn="base" hangingPunct="1">
        <a:spcBef>
          <a:spcPct val="0"/>
        </a:spcBef>
        <a:spcAft>
          <a:spcPct val="0"/>
        </a:spcAft>
        <a:defRPr sz="2600">
          <a:solidFill>
            <a:schemeClr val="tx2"/>
          </a:solidFill>
          <a:latin typeface="+mj-lt"/>
          <a:ea typeface="MS PGothic" pitchFamily="34" charset="-128"/>
          <a:cs typeface="+mj-cs"/>
        </a:defRPr>
      </a:lvl1pPr>
      <a:lvl2pPr algn="l" rtl="0" eaLnBrk="1" fontAlgn="base" hangingPunct="1">
        <a:spcBef>
          <a:spcPct val="0"/>
        </a:spcBef>
        <a:spcAft>
          <a:spcPct val="0"/>
        </a:spcAft>
        <a:defRPr sz="2600">
          <a:solidFill>
            <a:schemeClr val="tx2"/>
          </a:solidFill>
          <a:latin typeface="Georgia" pitchFamily="18" charset="0"/>
          <a:ea typeface="MS PGothic" pitchFamily="34" charset="-128"/>
        </a:defRPr>
      </a:lvl2pPr>
      <a:lvl3pPr algn="l" rtl="0" eaLnBrk="1" fontAlgn="base" hangingPunct="1">
        <a:spcBef>
          <a:spcPct val="0"/>
        </a:spcBef>
        <a:spcAft>
          <a:spcPct val="0"/>
        </a:spcAft>
        <a:defRPr sz="2600">
          <a:solidFill>
            <a:schemeClr val="tx2"/>
          </a:solidFill>
          <a:latin typeface="Georgia" pitchFamily="18" charset="0"/>
          <a:ea typeface="MS PGothic" pitchFamily="34" charset="-128"/>
        </a:defRPr>
      </a:lvl3pPr>
      <a:lvl4pPr algn="l" rtl="0" eaLnBrk="1" fontAlgn="base" hangingPunct="1">
        <a:spcBef>
          <a:spcPct val="0"/>
        </a:spcBef>
        <a:spcAft>
          <a:spcPct val="0"/>
        </a:spcAft>
        <a:defRPr sz="2600">
          <a:solidFill>
            <a:schemeClr val="tx2"/>
          </a:solidFill>
          <a:latin typeface="Georgia" pitchFamily="18" charset="0"/>
          <a:ea typeface="MS PGothic" pitchFamily="34" charset="-128"/>
        </a:defRPr>
      </a:lvl4pPr>
      <a:lvl5pPr algn="l" rtl="0" eaLnBrk="1" fontAlgn="base" hangingPunct="1">
        <a:spcBef>
          <a:spcPct val="0"/>
        </a:spcBef>
        <a:spcAft>
          <a:spcPct val="0"/>
        </a:spcAft>
        <a:defRPr sz="2600">
          <a:solidFill>
            <a:schemeClr val="tx2"/>
          </a:solidFill>
          <a:latin typeface="Georgia" pitchFamily="18" charset="0"/>
          <a:ea typeface="MS PGothic" pitchFamily="34" charset="-128"/>
        </a:defRPr>
      </a:lvl5pPr>
      <a:lvl6pPr marL="342900" algn="l" rtl="0" eaLnBrk="1" fontAlgn="base" hangingPunct="1">
        <a:spcBef>
          <a:spcPct val="0"/>
        </a:spcBef>
        <a:spcAft>
          <a:spcPct val="0"/>
        </a:spcAft>
        <a:defRPr sz="2625">
          <a:solidFill>
            <a:schemeClr val="tx2"/>
          </a:solidFill>
          <a:latin typeface="Georgia" pitchFamily="18" charset="0"/>
          <a:ea typeface="ＭＳ Ｐゴシック" pitchFamily="16" charset="-128"/>
        </a:defRPr>
      </a:lvl6pPr>
      <a:lvl7pPr marL="685800" algn="l" rtl="0" eaLnBrk="1" fontAlgn="base" hangingPunct="1">
        <a:spcBef>
          <a:spcPct val="0"/>
        </a:spcBef>
        <a:spcAft>
          <a:spcPct val="0"/>
        </a:spcAft>
        <a:defRPr sz="2625">
          <a:solidFill>
            <a:schemeClr val="tx2"/>
          </a:solidFill>
          <a:latin typeface="Georgia" pitchFamily="18" charset="0"/>
          <a:ea typeface="ＭＳ Ｐゴシック" pitchFamily="16" charset="-128"/>
        </a:defRPr>
      </a:lvl7pPr>
      <a:lvl8pPr marL="1028700" algn="l" rtl="0" eaLnBrk="1" fontAlgn="base" hangingPunct="1">
        <a:spcBef>
          <a:spcPct val="0"/>
        </a:spcBef>
        <a:spcAft>
          <a:spcPct val="0"/>
        </a:spcAft>
        <a:defRPr sz="2625">
          <a:solidFill>
            <a:schemeClr val="tx2"/>
          </a:solidFill>
          <a:latin typeface="Georgia" pitchFamily="18" charset="0"/>
          <a:ea typeface="ＭＳ Ｐゴシック" pitchFamily="16" charset="-128"/>
        </a:defRPr>
      </a:lvl8pPr>
      <a:lvl9pPr marL="1371600" algn="l" rtl="0" eaLnBrk="1" fontAlgn="base" hangingPunct="1">
        <a:spcBef>
          <a:spcPct val="0"/>
        </a:spcBef>
        <a:spcAft>
          <a:spcPct val="0"/>
        </a:spcAft>
        <a:defRPr sz="2625">
          <a:solidFill>
            <a:schemeClr val="tx2"/>
          </a:solidFill>
          <a:latin typeface="Georgia" pitchFamily="18" charset="0"/>
          <a:ea typeface="ＭＳ Ｐゴシック" pitchFamily="16" charset="-128"/>
        </a:defRPr>
      </a:lvl9pPr>
    </p:titleStyle>
    <p:bodyStyle>
      <a:lvl1pPr marL="257175" indent="-257175" algn="l" rtl="0" eaLnBrk="1" fontAlgn="base" hangingPunct="1">
        <a:spcBef>
          <a:spcPct val="0"/>
        </a:spcBef>
        <a:spcAft>
          <a:spcPct val="70000"/>
        </a:spcAft>
        <a:buChar char="•"/>
        <a:defRPr>
          <a:solidFill>
            <a:schemeClr val="tx1"/>
          </a:solidFill>
          <a:latin typeface="+mn-lt"/>
          <a:ea typeface="MS PGothic" pitchFamily="34" charset="-128"/>
          <a:cs typeface="+mn-cs"/>
        </a:defRPr>
      </a:lvl1pPr>
      <a:lvl2pPr marL="608013" indent="-215900" algn="l" rtl="0" eaLnBrk="1" fontAlgn="base" hangingPunct="1">
        <a:lnSpc>
          <a:spcPct val="90000"/>
        </a:lnSpc>
        <a:spcBef>
          <a:spcPct val="0"/>
        </a:spcBef>
        <a:spcAft>
          <a:spcPct val="50000"/>
        </a:spcAft>
        <a:buChar char="–"/>
        <a:defRPr>
          <a:solidFill>
            <a:schemeClr val="tx1"/>
          </a:solidFill>
          <a:latin typeface="+mn-lt"/>
          <a:ea typeface="MS PGothic" pitchFamily="34" charset="-128"/>
        </a:defRPr>
      </a:lvl2pPr>
      <a:lvl3pPr marL="914400" indent="-171450" algn="l" rtl="0" eaLnBrk="1" fontAlgn="base" hangingPunct="1">
        <a:lnSpc>
          <a:spcPct val="90000"/>
        </a:lnSpc>
        <a:spcBef>
          <a:spcPct val="20000"/>
        </a:spcBef>
        <a:spcAft>
          <a:spcPct val="0"/>
        </a:spcAft>
        <a:buChar char="•"/>
        <a:defRPr>
          <a:solidFill>
            <a:schemeClr val="tx1"/>
          </a:solidFill>
          <a:latin typeface="+mn-lt"/>
          <a:ea typeface="MS PGothic" pitchFamily="34" charset="-128"/>
        </a:defRPr>
      </a:lvl3pPr>
      <a:lvl4pPr marL="1219200" indent="-171450" algn="l" rtl="0" eaLnBrk="1" fontAlgn="base" hangingPunct="1">
        <a:lnSpc>
          <a:spcPct val="90000"/>
        </a:lnSpc>
        <a:spcBef>
          <a:spcPct val="20000"/>
        </a:spcBef>
        <a:spcAft>
          <a:spcPct val="0"/>
        </a:spcAft>
        <a:buChar char="–"/>
        <a:defRPr>
          <a:solidFill>
            <a:schemeClr val="tx1"/>
          </a:solidFill>
          <a:latin typeface="+mn-lt"/>
          <a:ea typeface="MS PGothic" pitchFamily="34" charset="-128"/>
        </a:defRPr>
      </a:lvl4pPr>
      <a:lvl5pPr marL="1543050" indent="-171450" algn="l" rtl="0" eaLnBrk="1" fontAlgn="base" hangingPunct="1">
        <a:lnSpc>
          <a:spcPct val="90000"/>
        </a:lnSpc>
        <a:spcBef>
          <a:spcPct val="20000"/>
        </a:spcBef>
        <a:spcAft>
          <a:spcPct val="0"/>
        </a:spcAft>
        <a:buChar char="»"/>
        <a:defRPr>
          <a:solidFill>
            <a:schemeClr val="tx1"/>
          </a:solidFill>
          <a:latin typeface="+mn-lt"/>
          <a:ea typeface="MS PGothic" pitchFamily="34" charset="-128"/>
        </a:defRPr>
      </a:lvl5pPr>
      <a:lvl6pPr marL="1885950" indent="-171450" algn="l" rtl="0" eaLnBrk="1" fontAlgn="base" hangingPunct="1">
        <a:lnSpc>
          <a:spcPct val="90000"/>
        </a:lnSpc>
        <a:spcBef>
          <a:spcPct val="20000"/>
        </a:spcBef>
        <a:spcAft>
          <a:spcPct val="0"/>
        </a:spcAft>
        <a:buChar char="»"/>
        <a:defRPr sz="1800">
          <a:solidFill>
            <a:schemeClr val="tx1"/>
          </a:solidFill>
          <a:latin typeface="+mn-lt"/>
          <a:ea typeface="+mn-ea"/>
        </a:defRPr>
      </a:lvl6pPr>
      <a:lvl7pPr marL="2228850" indent="-171450" algn="l" rtl="0" eaLnBrk="1" fontAlgn="base" hangingPunct="1">
        <a:lnSpc>
          <a:spcPct val="90000"/>
        </a:lnSpc>
        <a:spcBef>
          <a:spcPct val="20000"/>
        </a:spcBef>
        <a:spcAft>
          <a:spcPct val="0"/>
        </a:spcAft>
        <a:buChar char="»"/>
        <a:defRPr sz="1800">
          <a:solidFill>
            <a:schemeClr val="tx1"/>
          </a:solidFill>
          <a:latin typeface="+mn-lt"/>
          <a:ea typeface="+mn-ea"/>
        </a:defRPr>
      </a:lvl7pPr>
      <a:lvl8pPr marL="2571750" indent="-171450" algn="l" rtl="0" eaLnBrk="1" fontAlgn="base" hangingPunct="1">
        <a:lnSpc>
          <a:spcPct val="90000"/>
        </a:lnSpc>
        <a:spcBef>
          <a:spcPct val="20000"/>
        </a:spcBef>
        <a:spcAft>
          <a:spcPct val="0"/>
        </a:spcAft>
        <a:buChar char="»"/>
        <a:defRPr sz="1800">
          <a:solidFill>
            <a:schemeClr val="tx1"/>
          </a:solidFill>
          <a:latin typeface="+mn-lt"/>
          <a:ea typeface="+mn-ea"/>
        </a:defRPr>
      </a:lvl8pPr>
      <a:lvl9pPr marL="2914650" indent="-171450" algn="l" rtl="0" eaLnBrk="1" fontAlgn="base" hangingPunct="1">
        <a:lnSpc>
          <a:spcPct val="90000"/>
        </a:lnSpc>
        <a:spcBef>
          <a:spcPct val="20000"/>
        </a:spcBef>
        <a:spcAft>
          <a:spcPct val="0"/>
        </a:spcAft>
        <a:buChar char="»"/>
        <a:defRPr sz="1800">
          <a:solidFill>
            <a:schemeClr val="tx1"/>
          </a:solidFill>
          <a:latin typeface="+mn-lt"/>
          <a:ea typeface="+mn-ea"/>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31800" y="908050"/>
            <a:ext cx="11328400" cy="649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6147" name="Rectangle 3"/>
          <p:cNvSpPr>
            <a:spLocks noGrp="1" noChangeArrowheads="1"/>
          </p:cNvSpPr>
          <p:nvPr>
            <p:ph type="body" idx="1"/>
          </p:nvPr>
        </p:nvSpPr>
        <p:spPr bwMode="auto">
          <a:xfrm>
            <a:off x="431800" y="1700213"/>
            <a:ext cx="1132840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95236"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50">
                <a:latin typeface="Arial" panose="020B0604020202020204" pitchFamily="34" charset="0"/>
              </a:defRPr>
            </a:lvl1pPr>
          </a:lstStyle>
          <a:p>
            <a:pPr>
              <a:defRPr/>
            </a:pPr>
            <a:endParaRPr lang="en-US" altLang="en-US"/>
          </a:p>
        </p:txBody>
      </p:sp>
      <p:sp>
        <p:nvSpPr>
          <p:cNvPr id="95237"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50">
                <a:latin typeface="Arial" panose="020B0604020202020204" pitchFamily="34" charset="0"/>
              </a:defRPr>
            </a:lvl1pPr>
          </a:lstStyle>
          <a:p>
            <a:pPr>
              <a:defRPr/>
            </a:pPr>
            <a:r>
              <a:rPr lang="en-GB" altLang="en-US"/>
              <a:t>Daniel Muijs University of Southampton </a:t>
            </a:r>
            <a:endParaRPr lang="en-US" altLang="en-US"/>
          </a:p>
        </p:txBody>
      </p:sp>
    </p:spTree>
    <p:extLst>
      <p:ext uri="{BB962C8B-B14F-4D97-AF65-F5344CB8AC3E}">
        <p14:creationId xmlns:p14="http://schemas.microsoft.com/office/powerpoint/2010/main" val="1705501316"/>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hf sldNum="0" hdr="0" ftr="0" dt="0"/>
  <p:txStyles>
    <p:titleStyle>
      <a:lvl1pPr algn="l" rtl="0" eaLnBrk="1" fontAlgn="base" hangingPunct="1">
        <a:spcBef>
          <a:spcPct val="0"/>
        </a:spcBef>
        <a:spcAft>
          <a:spcPct val="0"/>
        </a:spcAft>
        <a:defRPr sz="2600">
          <a:solidFill>
            <a:schemeClr val="tx2"/>
          </a:solidFill>
          <a:latin typeface="+mj-lt"/>
          <a:ea typeface="+mj-ea"/>
          <a:cs typeface="+mj-cs"/>
        </a:defRPr>
      </a:lvl1pPr>
      <a:lvl2pPr algn="l" rtl="0" eaLnBrk="1" fontAlgn="base" hangingPunct="1">
        <a:spcBef>
          <a:spcPct val="0"/>
        </a:spcBef>
        <a:spcAft>
          <a:spcPct val="0"/>
        </a:spcAft>
        <a:defRPr sz="2600">
          <a:solidFill>
            <a:schemeClr val="tx2"/>
          </a:solidFill>
          <a:latin typeface="Georgia" pitchFamily="18" charset="0"/>
        </a:defRPr>
      </a:lvl2pPr>
      <a:lvl3pPr algn="l" rtl="0" eaLnBrk="1" fontAlgn="base" hangingPunct="1">
        <a:spcBef>
          <a:spcPct val="0"/>
        </a:spcBef>
        <a:spcAft>
          <a:spcPct val="0"/>
        </a:spcAft>
        <a:defRPr sz="2600">
          <a:solidFill>
            <a:schemeClr val="tx2"/>
          </a:solidFill>
          <a:latin typeface="Georgia" pitchFamily="18" charset="0"/>
        </a:defRPr>
      </a:lvl3pPr>
      <a:lvl4pPr algn="l" rtl="0" eaLnBrk="1" fontAlgn="base" hangingPunct="1">
        <a:spcBef>
          <a:spcPct val="0"/>
        </a:spcBef>
        <a:spcAft>
          <a:spcPct val="0"/>
        </a:spcAft>
        <a:defRPr sz="2600">
          <a:solidFill>
            <a:schemeClr val="tx2"/>
          </a:solidFill>
          <a:latin typeface="Georgia" pitchFamily="18" charset="0"/>
        </a:defRPr>
      </a:lvl4pPr>
      <a:lvl5pPr algn="l" rtl="0" eaLnBrk="1" fontAlgn="base" hangingPunct="1">
        <a:spcBef>
          <a:spcPct val="0"/>
        </a:spcBef>
        <a:spcAft>
          <a:spcPct val="0"/>
        </a:spcAft>
        <a:defRPr sz="2600">
          <a:solidFill>
            <a:schemeClr val="tx2"/>
          </a:solidFill>
          <a:latin typeface="Georgia" pitchFamily="18" charset="0"/>
        </a:defRPr>
      </a:lvl5pPr>
      <a:lvl6pPr marL="342900" algn="l" rtl="0" eaLnBrk="1" fontAlgn="base" hangingPunct="1">
        <a:spcBef>
          <a:spcPct val="0"/>
        </a:spcBef>
        <a:spcAft>
          <a:spcPct val="0"/>
        </a:spcAft>
        <a:defRPr sz="2625">
          <a:solidFill>
            <a:schemeClr val="tx2"/>
          </a:solidFill>
          <a:latin typeface="Georgia" pitchFamily="18" charset="0"/>
        </a:defRPr>
      </a:lvl6pPr>
      <a:lvl7pPr marL="685800" algn="l" rtl="0" eaLnBrk="1" fontAlgn="base" hangingPunct="1">
        <a:spcBef>
          <a:spcPct val="0"/>
        </a:spcBef>
        <a:spcAft>
          <a:spcPct val="0"/>
        </a:spcAft>
        <a:defRPr sz="2625">
          <a:solidFill>
            <a:schemeClr val="tx2"/>
          </a:solidFill>
          <a:latin typeface="Georgia" pitchFamily="18" charset="0"/>
        </a:defRPr>
      </a:lvl7pPr>
      <a:lvl8pPr marL="1028700" algn="l" rtl="0" eaLnBrk="1" fontAlgn="base" hangingPunct="1">
        <a:spcBef>
          <a:spcPct val="0"/>
        </a:spcBef>
        <a:spcAft>
          <a:spcPct val="0"/>
        </a:spcAft>
        <a:defRPr sz="2625">
          <a:solidFill>
            <a:schemeClr val="tx2"/>
          </a:solidFill>
          <a:latin typeface="Georgia" pitchFamily="18" charset="0"/>
        </a:defRPr>
      </a:lvl8pPr>
      <a:lvl9pPr marL="1371600" algn="l" rtl="0" eaLnBrk="1" fontAlgn="base" hangingPunct="1">
        <a:spcBef>
          <a:spcPct val="0"/>
        </a:spcBef>
        <a:spcAft>
          <a:spcPct val="0"/>
        </a:spcAft>
        <a:defRPr sz="2625">
          <a:solidFill>
            <a:schemeClr val="tx2"/>
          </a:solidFill>
          <a:latin typeface="Georgia" pitchFamily="18" charset="0"/>
        </a:defRPr>
      </a:lvl9pPr>
    </p:titleStyle>
    <p:bodyStyle>
      <a:lvl1pPr marL="257175" indent="-257175" algn="l" rtl="0" eaLnBrk="1" fontAlgn="base" hangingPunct="1">
        <a:spcBef>
          <a:spcPct val="0"/>
        </a:spcBef>
        <a:spcAft>
          <a:spcPct val="70000"/>
        </a:spcAft>
        <a:buChar char="•"/>
        <a:defRPr>
          <a:solidFill>
            <a:schemeClr val="tx1"/>
          </a:solidFill>
          <a:latin typeface="+mn-lt"/>
          <a:ea typeface="+mn-ea"/>
          <a:cs typeface="+mn-cs"/>
        </a:defRPr>
      </a:lvl1pPr>
      <a:lvl2pPr marL="557213" indent="-214313" algn="l" rtl="0" eaLnBrk="1" fontAlgn="base" hangingPunct="1">
        <a:lnSpc>
          <a:spcPct val="90000"/>
        </a:lnSpc>
        <a:spcBef>
          <a:spcPct val="0"/>
        </a:spcBef>
        <a:spcAft>
          <a:spcPct val="50000"/>
        </a:spcAft>
        <a:buChar char="–"/>
        <a:defRPr>
          <a:solidFill>
            <a:schemeClr val="tx1"/>
          </a:solidFill>
          <a:latin typeface="+mn-lt"/>
        </a:defRPr>
      </a:lvl2pPr>
      <a:lvl3pPr marL="857250" indent="-171450" algn="l" rtl="0" eaLnBrk="1" fontAlgn="base" hangingPunct="1">
        <a:spcBef>
          <a:spcPct val="20000"/>
        </a:spcBef>
        <a:spcAft>
          <a:spcPct val="50000"/>
        </a:spcAft>
        <a:buChar char="•"/>
        <a:defRPr>
          <a:solidFill>
            <a:schemeClr val="tx1"/>
          </a:solidFill>
          <a:latin typeface="+mn-lt"/>
        </a:defRPr>
      </a:lvl3pPr>
      <a:lvl4pPr marL="1200150" indent="-171450" algn="l" rtl="0" eaLnBrk="1" fontAlgn="base" hangingPunct="1">
        <a:spcBef>
          <a:spcPct val="20000"/>
        </a:spcBef>
        <a:spcAft>
          <a:spcPct val="50000"/>
        </a:spcAft>
        <a:buChar char="–"/>
        <a:defRPr>
          <a:solidFill>
            <a:schemeClr val="tx1"/>
          </a:solidFill>
          <a:latin typeface="+mn-lt"/>
        </a:defRPr>
      </a:lvl4pPr>
      <a:lvl5pPr marL="1543050" indent="-171450" algn="l" rtl="0" eaLnBrk="1" fontAlgn="base" hangingPunct="1">
        <a:spcBef>
          <a:spcPct val="20000"/>
        </a:spcBef>
        <a:spcAft>
          <a:spcPct val="50000"/>
        </a:spcAft>
        <a:buChar char="»"/>
        <a:defRPr>
          <a:solidFill>
            <a:schemeClr val="tx1"/>
          </a:solidFill>
          <a:latin typeface="+mn-lt"/>
        </a:defRPr>
      </a:lvl5pPr>
      <a:lvl6pPr marL="1885950" indent="-171450" algn="l" rtl="0" eaLnBrk="1" fontAlgn="base" hangingPunct="1">
        <a:spcBef>
          <a:spcPct val="20000"/>
        </a:spcBef>
        <a:spcAft>
          <a:spcPct val="50000"/>
        </a:spcAft>
        <a:buChar char="»"/>
        <a:defRPr sz="1800">
          <a:solidFill>
            <a:schemeClr val="tx1"/>
          </a:solidFill>
          <a:latin typeface="+mn-lt"/>
        </a:defRPr>
      </a:lvl6pPr>
      <a:lvl7pPr marL="2228850" indent="-171450" algn="l" rtl="0" eaLnBrk="1" fontAlgn="base" hangingPunct="1">
        <a:spcBef>
          <a:spcPct val="20000"/>
        </a:spcBef>
        <a:spcAft>
          <a:spcPct val="50000"/>
        </a:spcAft>
        <a:buChar char="»"/>
        <a:defRPr sz="1800">
          <a:solidFill>
            <a:schemeClr val="tx1"/>
          </a:solidFill>
          <a:latin typeface="+mn-lt"/>
        </a:defRPr>
      </a:lvl7pPr>
      <a:lvl8pPr marL="2571750" indent="-171450" algn="l" rtl="0" eaLnBrk="1" fontAlgn="base" hangingPunct="1">
        <a:spcBef>
          <a:spcPct val="20000"/>
        </a:spcBef>
        <a:spcAft>
          <a:spcPct val="50000"/>
        </a:spcAft>
        <a:buChar char="»"/>
        <a:defRPr sz="1800">
          <a:solidFill>
            <a:schemeClr val="tx1"/>
          </a:solidFill>
          <a:latin typeface="+mn-lt"/>
        </a:defRPr>
      </a:lvl8pPr>
      <a:lvl9pPr marL="2914650" indent="-171450" algn="l" rtl="0" eaLnBrk="1" fontAlgn="base" hangingPunct="1">
        <a:spcBef>
          <a:spcPct val="20000"/>
        </a:spcBef>
        <a:spcAft>
          <a:spcPct val="50000"/>
        </a:spcAft>
        <a:buChar char="»"/>
        <a:defRPr sz="18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s>
            <a:gs pos="100000">
              <a:srgbClr val="007C92"/>
            </a:gs>
          </a:gsLst>
          <a:lin ang="5400000" scaled="1"/>
        </a:gradFill>
        <a:effectLst/>
      </p:bgPr>
    </p:bg>
    <p:spTree>
      <p:nvGrpSpPr>
        <p:cNvPr id="1" name=""/>
        <p:cNvGrpSpPr/>
        <p:nvPr/>
      </p:nvGrpSpPr>
      <p:grpSpPr>
        <a:xfrm>
          <a:off x="0" y="0"/>
          <a:ext cx="0" cy="0"/>
          <a:chOff x="0" y="0"/>
          <a:chExt cx="0" cy="0"/>
        </a:xfrm>
      </p:grpSpPr>
      <p:sp>
        <p:nvSpPr>
          <p:cNvPr id="1026" name="Rectangle 4"/>
          <p:cNvSpPr>
            <a:spLocks noGrp="1" noChangeArrowheads="1"/>
          </p:cNvSpPr>
          <p:nvPr>
            <p:ph type="title"/>
          </p:nvPr>
        </p:nvSpPr>
        <p:spPr bwMode="auto">
          <a:xfrm>
            <a:off x="478367" y="0"/>
            <a:ext cx="11235267" cy="1341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smtClean="0"/>
              <a:t>Click to edit Master title style</a:t>
            </a:r>
            <a:endParaRPr lang="en-GB" altLang="en-US" smtClean="0"/>
          </a:p>
        </p:txBody>
      </p:sp>
      <p:sp>
        <p:nvSpPr>
          <p:cNvPr id="1027" name="Rectangle 5"/>
          <p:cNvSpPr>
            <a:spLocks noGrp="1" noChangeArrowheads="1"/>
          </p:cNvSpPr>
          <p:nvPr>
            <p:ph type="body" idx="1"/>
          </p:nvPr>
        </p:nvSpPr>
        <p:spPr bwMode="auto">
          <a:xfrm>
            <a:off x="478367" y="1700213"/>
            <a:ext cx="11235267" cy="4502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102" name="Rectangle 6"/>
          <p:cNvSpPr>
            <a:spLocks noGrp="1" noChangeArrowheads="1"/>
          </p:cNvSpPr>
          <p:nvPr>
            <p:ph type="dt" sz="half" idx="2"/>
          </p:nvPr>
        </p:nvSpPr>
        <p:spPr bwMode="auto">
          <a:xfrm>
            <a:off x="478367" y="6308726"/>
            <a:ext cx="2540000" cy="180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b" anchorCtr="0" compatLnSpc="1">
            <a:prstTxWarp prst="textNoShape">
              <a:avLst/>
            </a:prstTxWarp>
          </a:bodyPr>
          <a:lstStyle>
            <a:lvl1pPr algn="l">
              <a:defRPr sz="1050">
                <a:solidFill>
                  <a:schemeClr val="tx1"/>
                </a:solidFill>
                <a:latin typeface="Lucida Sans" panose="020B0602030504020204" pitchFamily="34" charset="0"/>
                <a:ea typeface="ＭＳ Ｐゴシック" pitchFamily="34" charset="-128"/>
                <a:cs typeface="Arial" panose="020B0604020202020204" pitchFamily="34" charset="0"/>
              </a:defRPr>
            </a:lvl1pPr>
          </a:lstStyle>
          <a:p>
            <a:pPr>
              <a:defRPr/>
            </a:pPr>
            <a:endParaRPr lang="en-US"/>
          </a:p>
        </p:txBody>
      </p:sp>
      <p:sp>
        <p:nvSpPr>
          <p:cNvPr id="4103" name="Rectangle 7"/>
          <p:cNvSpPr>
            <a:spLocks noGrp="1" noChangeArrowheads="1"/>
          </p:cNvSpPr>
          <p:nvPr>
            <p:ph type="ftr" sz="quarter" idx="3"/>
          </p:nvPr>
        </p:nvSpPr>
        <p:spPr bwMode="auto">
          <a:xfrm>
            <a:off x="3024717" y="6308726"/>
            <a:ext cx="6144683" cy="180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b" anchorCtr="0" compatLnSpc="1">
            <a:prstTxWarp prst="textNoShape">
              <a:avLst/>
            </a:prstTxWarp>
          </a:bodyPr>
          <a:lstStyle>
            <a:lvl1pPr algn="ctr">
              <a:defRPr sz="1050" smtClean="0">
                <a:solidFill>
                  <a:schemeClr val="tx1"/>
                </a:solidFill>
                <a:latin typeface="Lucida Sans" panose="020B0602030504020204" pitchFamily="34" charset="0"/>
                <a:ea typeface="ＭＳ Ｐゴシック" pitchFamily="34" charset="-128"/>
                <a:cs typeface="Arial" panose="020B0604020202020204" pitchFamily="34" charset="0"/>
              </a:defRPr>
            </a:lvl1pPr>
          </a:lstStyle>
          <a:p>
            <a:pPr>
              <a:defRPr/>
            </a:pPr>
            <a:r>
              <a:rPr lang="en-GB"/>
              <a:t>Daniel Muijs University of Southampton </a:t>
            </a:r>
            <a:endParaRPr lang="en-US"/>
          </a:p>
        </p:txBody>
      </p:sp>
      <p:sp>
        <p:nvSpPr>
          <p:cNvPr id="4104" name="Rectangle 8"/>
          <p:cNvSpPr>
            <a:spLocks noGrp="1" noChangeArrowheads="1"/>
          </p:cNvSpPr>
          <p:nvPr>
            <p:ph type="sldNum" sz="quarter" idx="4"/>
          </p:nvPr>
        </p:nvSpPr>
        <p:spPr bwMode="auto">
          <a:xfrm>
            <a:off x="9169401" y="6308726"/>
            <a:ext cx="2544233" cy="180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b" anchorCtr="0" compatLnSpc="1">
            <a:prstTxWarp prst="textNoShape">
              <a:avLst/>
            </a:prstTxWarp>
          </a:bodyPr>
          <a:lstStyle>
            <a:lvl1pPr algn="r">
              <a:defRPr sz="1050" smtClean="0">
                <a:solidFill>
                  <a:schemeClr val="tx1"/>
                </a:solidFill>
                <a:latin typeface="Lucida Sans" panose="020B0602030504020204" pitchFamily="34" charset="0"/>
                <a:ea typeface="ＭＳ Ｐゴシック" pitchFamily="34" charset="-128"/>
                <a:cs typeface="Arial" panose="020B0604020202020204" pitchFamily="34" charset="0"/>
              </a:defRPr>
            </a:lvl1pPr>
          </a:lstStyle>
          <a:p>
            <a:pPr>
              <a:defRPr/>
            </a:pPr>
            <a:fld id="{CF71E556-41C4-4704-99CB-999797457601}" type="slidenum">
              <a:rPr lang="en-GB"/>
              <a:pPr>
                <a:defRPr/>
              </a:pPr>
              <a:t>‹#›</a:t>
            </a:fld>
            <a:endParaRPr lang="en-GB"/>
          </a:p>
        </p:txBody>
      </p:sp>
    </p:spTree>
    <p:extLst>
      <p:ext uri="{BB962C8B-B14F-4D97-AF65-F5344CB8AC3E}">
        <p14:creationId xmlns:p14="http://schemas.microsoft.com/office/powerpoint/2010/main" val="3197387152"/>
      </p:ext>
    </p:extLst>
  </p:cSld>
  <p:clrMap bg1="dk2" tx1="lt1" bg2="dk1" tx2="lt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Lst>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0-#ppt_w/2"/>
                                          </p:val>
                                        </p:tav>
                                        <p:tav tm="100000">
                                          <p:val>
                                            <p:strVal val="#ppt_x"/>
                                          </p:val>
                                        </p:tav>
                                      </p:tavLst>
                                    </p:anim>
                                    <p:anim calcmode="lin" valueType="num">
                                      <p:cBhvr additive="base">
                                        <p:cTn id="8" dur="500" fill="hold"/>
                                        <p:tgtEl>
                                          <p:spTgt spid="1026"/>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 calcmode="lin" valueType="num">
                                      <p:cBhvr additive="base">
                                        <p:cTn id="12" dur="500" fill="hold"/>
                                        <p:tgtEl>
                                          <p:spTgt spid="1027">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1027">
                                            <p:txEl>
                                              <p:pRg st="0" end="0"/>
                                            </p:txEl>
                                          </p:spTgt>
                                        </p:tgtEl>
                                        <p:attrNameLst>
                                          <p:attrName>ppt_y</p:attrName>
                                        </p:attrNameLst>
                                      </p:cBhvr>
                                      <p:tavLst>
                                        <p:tav tm="0">
                                          <p:val>
                                            <p:strVal val="#ppt_y"/>
                                          </p:val>
                                        </p:tav>
                                        <p:tav tm="100000">
                                          <p:val>
                                            <p:strVal val="#ppt_y"/>
                                          </p:val>
                                        </p:tav>
                                      </p:tavLst>
                                    </p:anim>
                                  </p:childTnLst>
                                </p:cTn>
                              </p:par>
                              <p:par>
                                <p:cTn id="14" presetID="2" presetClass="entr" presetSubtype="2" fill="hold" grpId="0" nodeType="withEffect">
                                  <p:stCondLst>
                                    <p:cond delay="0"/>
                                  </p:stCondLst>
                                  <p:childTnLst>
                                    <p:set>
                                      <p:cBhvr>
                                        <p:cTn id="15" dur="1" fill="hold">
                                          <p:stCondLst>
                                            <p:cond delay="0"/>
                                          </p:stCondLst>
                                        </p:cTn>
                                        <p:tgtEl>
                                          <p:spTgt spid="1027">
                                            <p:txEl>
                                              <p:pRg st="1" end="1"/>
                                            </p:txEl>
                                          </p:spTgt>
                                        </p:tgtEl>
                                        <p:attrNameLst>
                                          <p:attrName>style.visibility</p:attrName>
                                        </p:attrNameLst>
                                      </p:cBhvr>
                                      <p:to>
                                        <p:strVal val="visible"/>
                                      </p:to>
                                    </p:set>
                                    <p:anim calcmode="lin" valueType="num">
                                      <p:cBhvr additive="base">
                                        <p:cTn id="16" dur="500" fill="hold"/>
                                        <p:tgtEl>
                                          <p:spTgt spid="1027">
                                            <p:txEl>
                                              <p:pRg st="1" end="1"/>
                                            </p:txEl>
                                          </p:spTgt>
                                        </p:tgtEl>
                                        <p:attrNameLst>
                                          <p:attrName>ppt_x</p:attrName>
                                        </p:attrNameLst>
                                      </p:cBhvr>
                                      <p:tavLst>
                                        <p:tav tm="0">
                                          <p:val>
                                            <p:strVal val="1+#ppt_w/2"/>
                                          </p:val>
                                        </p:tav>
                                        <p:tav tm="100000">
                                          <p:val>
                                            <p:strVal val="#ppt_x"/>
                                          </p:val>
                                        </p:tav>
                                      </p:tavLst>
                                    </p:anim>
                                    <p:anim calcmode="lin" valueType="num">
                                      <p:cBhvr additive="base">
                                        <p:cTn id="17" dur="500" fill="hold"/>
                                        <p:tgtEl>
                                          <p:spTgt spid="1027">
                                            <p:txEl>
                                              <p:pRg st="1" end="1"/>
                                            </p:txEl>
                                          </p:spTgt>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1027">
                                            <p:txEl>
                                              <p:pRg st="2" end="2"/>
                                            </p:txEl>
                                          </p:spTgt>
                                        </p:tgtEl>
                                        <p:attrNameLst>
                                          <p:attrName>style.visibility</p:attrName>
                                        </p:attrNameLst>
                                      </p:cBhvr>
                                      <p:to>
                                        <p:strVal val="visible"/>
                                      </p:to>
                                    </p:set>
                                    <p:anim calcmode="lin" valueType="num">
                                      <p:cBhvr additive="base">
                                        <p:cTn id="20" dur="500" fill="hold"/>
                                        <p:tgtEl>
                                          <p:spTgt spid="1027">
                                            <p:txEl>
                                              <p:pRg st="2" end="2"/>
                                            </p:txEl>
                                          </p:spTgt>
                                        </p:tgtEl>
                                        <p:attrNameLst>
                                          <p:attrName>ppt_x</p:attrName>
                                        </p:attrNameLst>
                                      </p:cBhvr>
                                      <p:tavLst>
                                        <p:tav tm="0">
                                          <p:val>
                                            <p:strVal val="1+#ppt_w/2"/>
                                          </p:val>
                                        </p:tav>
                                        <p:tav tm="100000">
                                          <p:val>
                                            <p:strVal val="#ppt_x"/>
                                          </p:val>
                                        </p:tav>
                                      </p:tavLst>
                                    </p:anim>
                                    <p:anim calcmode="lin" valueType="num">
                                      <p:cBhvr additive="base">
                                        <p:cTn id="21" dur="500" fill="hold"/>
                                        <p:tgtEl>
                                          <p:spTgt spid="1027">
                                            <p:txEl>
                                              <p:pRg st="2" end="2"/>
                                            </p:txEl>
                                          </p:spTgt>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1027">
                                            <p:txEl>
                                              <p:pRg st="3" end="3"/>
                                            </p:txEl>
                                          </p:spTgt>
                                        </p:tgtEl>
                                        <p:attrNameLst>
                                          <p:attrName>style.visibility</p:attrName>
                                        </p:attrNameLst>
                                      </p:cBhvr>
                                      <p:to>
                                        <p:strVal val="visible"/>
                                      </p:to>
                                    </p:set>
                                    <p:anim calcmode="lin" valueType="num">
                                      <p:cBhvr additive="base">
                                        <p:cTn id="24" dur="500" fill="hold"/>
                                        <p:tgtEl>
                                          <p:spTgt spid="1027">
                                            <p:txEl>
                                              <p:pRg st="3" end="3"/>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1027">
                                            <p:txEl>
                                              <p:pRg st="3" end="3"/>
                                            </p:txEl>
                                          </p:spTgt>
                                        </p:tgtEl>
                                        <p:attrNameLst>
                                          <p:attrName>ppt_y</p:attrName>
                                        </p:attrNameLst>
                                      </p:cBhvr>
                                      <p:tavLst>
                                        <p:tav tm="0">
                                          <p:val>
                                            <p:strVal val="#ppt_y"/>
                                          </p:val>
                                        </p:tav>
                                        <p:tav tm="100000">
                                          <p:val>
                                            <p:strVal val="#ppt_y"/>
                                          </p:val>
                                        </p:tav>
                                      </p:tavLst>
                                    </p:anim>
                                  </p:childTnLst>
                                </p:cTn>
                              </p:par>
                              <p:par>
                                <p:cTn id="26" presetID="2" presetClass="entr" presetSubtype="2" fill="hold" grpId="0" nodeType="withEffect">
                                  <p:stCondLst>
                                    <p:cond delay="0"/>
                                  </p:stCondLst>
                                  <p:childTnLst>
                                    <p:set>
                                      <p:cBhvr>
                                        <p:cTn id="27" dur="1" fill="hold">
                                          <p:stCondLst>
                                            <p:cond delay="0"/>
                                          </p:stCondLst>
                                        </p:cTn>
                                        <p:tgtEl>
                                          <p:spTgt spid="1027">
                                            <p:txEl>
                                              <p:pRg st="4" end="4"/>
                                            </p:txEl>
                                          </p:spTgt>
                                        </p:tgtEl>
                                        <p:attrNameLst>
                                          <p:attrName>style.visibility</p:attrName>
                                        </p:attrNameLst>
                                      </p:cBhvr>
                                      <p:to>
                                        <p:strVal val="visible"/>
                                      </p:to>
                                    </p:set>
                                    <p:anim calcmode="lin" valueType="num">
                                      <p:cBhvr additive="base">
                                        <p:cTn id="28" dur="500" fill="hold"/>
                                        <p:tgtEl>
                                          <p:spTgt spid="1027">
                                            <p:txEl>
                                              <p:pRg st="4" end="4"/>
                                            </p:txEl>
                                          </p:spTgt>
                                        </p:tgtEl>
                                        <p:attrNameLst>
                                          <p:attrName>ppt_x</p:attrName>
                                        </p:attrNameLst>
                                      </p:cBhvr>
                                      <p:tavLst>
                                        <p:tav tm="0">
                                          <p:val>
                                            <p:strVal val="1+#ppt_w/2"/>
                                          </p:val>
                                        </p:tav>
                                        <p:tav tm="100000">
                                          <p:val>
                                            <p:strVal val="#ppt_x"/>
                                          </p:val>
                                        </p:tav>
                                      </p:tavLst>
                                    </p:anim>
                                    <p:anim calcmode="lin" valueType="num">
                                      <p:cBhvr additive="base">
                                        <p:cTn id="29" dur="500" fill="hold"/>
                                        <p:tgtEl>
                                          <p:spTgt spid="102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autoUpdateAnimBg="0"/>
      <p:bldP spid="1027" grpId="0" build="p" autoUpdateAnimBg="0" advAuto="0">
        <p:tmplLst>
          <p:tmpl lvl="1">
            <p:tnLst>
              <p:par>
                <p:cTn presetID="2" presetClass="entr" presetSubtype="2" fill="hold" nodeType="after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additive="base">
                        <p:cTn dur="500" fill="hold"/>
                        <p:tgtEl>
                          <p:spTgt spid="1027"/>
                        </p:tgtEl>
                        <p:attrNameLst>
                          <p:attrName>ppt_x</p:attrName>
                        </p:attrNameLst>
                      </p:cBhvr>
                      <p:tavLst>
                        <p:tav tm="0">
                          <p:val>
                            <p:strVal val="1+#ppt_w/2"/>
                          </p:val>
                        </p:tav>
                        <p:tav tm="100000">
                          <p:val>
                            <p:strVal val="#ppt_x"/>
                          </p:val>
                        </p:tav>
                      </p:tavLst>
                    </p:anim>
                    <p:anim calcmode="lin" valueType="num">
                      <p:cBhvr additive="base">
                        <p:cTn dur="500" fill="hold"/>
                        <p:tgtEl>
                          <p:spTgt spid="1027"/>
                        </p:tgtEl>
                        <p:attrNameLst>
                          <p:attrName>ppt_y</p:attrName>
                        </p:attrNameLst>
                      </p:cBhvr>
                      <p:tavLst>
                        <p:tav tm="0">
                          <p:val>
                            <p:strVal val="#ppt_y"/>
                          </p:val>
                        </p:tav>
                        <p:tav tm="100000">
                          <p:val>
                            <p:strVal val="#ppt_y"/>
                          </p:val>
                        </p:tav>
                      </p:tavLst>
                    </p:anim>
                  </p:childTnLst>
                </p:cTn>
              </p:par>
            </p:tnLst>
          </p:tmpl>
          <p:tmpl lvl="2">
            <p:tnLst>
              <p:par>
                <p:cTn presetID="2" presetClass="entr" presetSubtype="2"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additive="base">
                        <p:cTn dur="500" fill="hold"/>
                        <p:tgtEl>
                          <p:spTgt spid="1027"/>
                        </p:tgtEl>
                        <p:attrNameLst>
                          <p:attrName>ppt_x</p:attrName>
                        </p:attrNameLst>
                      </p:cBhvr>
                      <p:tavLst>
                        <p:tav tm="0">
                          <p:val>
                            <p:strVal val="1+#ppt_w/2"/>
                          </p:val>
                        </p:tav>
                        <p:tav tm="100000">
                          <p:val>
                            <p:strVal val="#ppt_x"/>
                          </p:val>
                        </p:tav>
                      </p:tavLst>
                    </p:anim>
                    <p:anim calcmode="lin" valueType="num">
                      <p:cBhvr additive="base">
                        <p:cTn dur="500" fill="hold"/>
                        <p:tgtEl>
                          <p:spTgt spid="1027"/>
                        </p:tgtEl>
                        <p:attrNameLst>
                          <p:attrName>ppt_y</p:attrName>
                        </p:attrNameLst>
                      </p:cBhvr>
                      <p:tavLst>
                        <p:tav tm="0">
                          <p:val>
                            <p:strVal val="#ppt_y"/>
                          </p:val>
                        </p:tav>
                        <p:tav tm="100000">
                          <p:val>
                            <p:strVal val="#ppt_y"/>
                          </p:val>
                        </p:tav>
                      </p:tavLst>
                    </p:anim>
                  </p:childTnLst>
                </p:cTn>
              </p:par>
            </p:tnLst>
          </p:tmpl>
          <p:tmpl lvl="3">
            <p:tnLst>
              <p:par>
                <p:cTn presetID="2" presetClass="entr" presetSubtype="2"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additive="base">
                        <p:cTn dur="500" fill="hold"/>
                        <p:tgtEl>
                          <p:spTgt spid="1027"/>
                        </p:tgtEl>
                        <p:attrNameLst>
                          <p:attrName>ppt_x</p:attrName>
                        </p:attrNameLst>
                      </p:cBhvr>
                      <p:tavLst>
                        <p:tav tm="0">
                          <p:val>
                            <p:strVal val="1+#ppt_w/2"/>
                          </p:val>
                        </p:tav>
                        <p:tav tm="100000">
                          <p:val>
                            <p:strVal val="#ppt_x"/>
                          </p:val>
                        </p:tav>
                      </p:tavLst>
                    </p:anim>
                    <p:anim calcmode="lin" valueType="num">
                      <p:cBhvr additive="base">
                        <p:cTn dur="500" fill="hold"/>
                        <p:tgtEl>
                          <p:spTgt spid="1027"/>
                        </p:tgtEl>
                        <p:attrNameLst>
                          <p:attrName>ppt_y</p:attrName>
                        </p:attrNameLst>
                      </p:cBhvr>
                      <p:tavLst>
                        <p:tav tm="0">
                          <p:val>
                            <p:strVal val="#ppt_y"/>
                          </p:val>
                        </p:tav>
                        <p:tav tm="100000">
                          <p:val>
                            <p:strVal val="#ppt_y"/>
                          </p:val>
                        </p:tav>
                      </p:tavLst>
                    </p:anim>
                  </p:childTnLst>
                </p:cTn>
              </p:par>
            </p:tnLst>
          </p:tmpl>
          <p:tmpl lvl="4">
            <p:tnLst>
              <p:par>
                <p:cTn presetID="2" presetClass="entr" presetSubtype="2"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additive="base">
                        <p:cTn dur="500" fill="hold"/>
                        <p:tgtEl>
                          <p:spTgt spid="1027"/>
                        </p:tgtEl>
                        <p:attrNameLst>
                          <p:attrName>ppt_x</p:attrName>
                        </p:attrNameLst>
                      </p:cBhvr>
                      <p:tavLst>
                        <p:tav tm="0">
                          <p:val>
                            <p:strVal val="1+#ppt_w/2"/>
                          </p:val>
                        </p:tav>
                        <p:tav tm="100000">
                          <p:val>
                            <p:strVal val="#ppt_x"/>
                          </p:val>
                        </p:tav>
                      </p:tavLst>
                    </p:anim>
                    <p:anim calcmode="lin" valueType="num">
                      <p:cBhvr additive="base">
                        <p:cTn dur="500" fill="hold"/>
                        <p:tgtEl>
                          <p:spTgt spid="1027"/>
                        </p:tgtEl>
                        <p:attrNameLst>
                          <p:attrName>ppt_y</p:attrName>
                        </p:attrNameLst>
                      </p:cBhvr>
                      <p:tavLst>
                        <p:tav tm="0">
                          <p:val>
                            <p:strVal val="#ppt_y"/>
                          </p:val>
                        </p:tav>
                        <p:tav tm="100000">
                          <p:val>
                            <p:strVal val="#ppt_y"/>
                          </p:val>
                        </p:tav>
                      </p:tavLst>
                    </p:anim>
                  </p:childTnLst>
                </p:cTn>
              </p:par>
            </p:tnLst>
          </p:tmpl>
          <p:tmpl lvl="5">
            <p:tnLst>
              <p:par>
                <p:cTn presetID="2" presetClass="entr" presetSubtype="2"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additive="base">
                        <p:cTn dur="500" fill="hold"/>
                        <p:tgtEl>
                          <p:spTgt spid="1027"/>
                        </p:tgtEl>
                        <p:attrNameLst>
                          <p:attrName>ppt_x</p:attrName>
                        </p:attrNameLst>
                      </p:cBhvr>
                      <p:tavLst>
                        <p:tav tm="0">
                          <p:val>
                            <p:strVal val="1+#ppt_w/2"/>
                          </p:val>
                        </p:tav>
                        <p:tav tm="100000">
                          <p:val>
                            <p:strVal val="#ppt_x"/>
                          </p:val>
                        </p:tav>
                      </p:tavLst>
                    </p:anim>
                    <p:anim calcmode="lin" valueType="num">
                      <p:cBhvr additive="base">
                        <p:cTn dur="500" fill="hold"/>
                        <p:tgtEl>
                          <p:spTgt spid="1027"/>
                        </p:tgtEl>
                        <p:attrNameLst>
                          <p:attrName>ppt_y</p:attrName>
                        </p:attrNameLst>
                      </p:cBhvr>
                      <p:tavLst>
                        <p:tav tm="0">
                          <p:val>
                            <p:strVal val="#ppt_y"/>
                          </p:val>
                        </p:tav>
                        <p:tav tm="100000">
                          <p:val>
                            <p:strVal val="#ppt_y"/>
                          </p:val>
                        </p:tav>
                      </p:tavLst>
                    </p:anim>
                  </p:childTnLst>
                </p:cTn>
              </p:par>
            </p:tnLst>
          </p:tmpl>
        </p:tmplLst>
      </p:bldP>
    </p:bldLst>
  </p:timing>
  <p:hf sldNum="0" hdr="0" ftr="0" dt="0"/>
  <p:txStyles>
    <p:titleStyle>
      <a:lvl1pPr algn="l" rtl="0" eaLnBrk="1" fontAlgn="base" hangingPunct="1">
        <a:spcBef>
          <a:spcPct val="0"/>
        </a:spcBef>
        <a:spcAft>
          <a:spcPct val="0"/>
        </a:spcAft>
        <a:defRPr sz="2700" b="1">
          <a:solidFill>
            <a:schemeClr val="tx2"/>
          </a:solidFill>
          <a:latin typeface="+mj-lt"/>
          <a:ea typeface="MS PGothic" pitchFamily="34" charset="-128"/>
          <a:cs typeface="+mj-cs"/>
        </a:defRPr>
      </a:lvl1pPr>
      <a:lvl2pPr algn="l" rtl="0" eaLnBrk="1" fontAlgn="base" hangingPunct="1">
        <a:spcBef>
          <a:spcPct val="0"/>
        </a:spcBef>
        <a:spcAft>
          <a:spcPct val="0"/>
        </a:spcAft>
        <a:defRPr sz="2700" b="1">
          <a:solidFill>
            <a:schemeClr val="tx2"/>
          </a:solidFill>
          <a:latin typeface="Lucida Sans" pitchFamily="34" charset="0"/>
          <a:ea typeface="MS PGothic" pitchFamily="34" charset="-128"/>
        </a:defRPr>
      </a:lvl2pPr>
      <a:lvl3pPr algn="l" rtl="0" eaLnBrk="1" fontAlgn="base" hangingPunct="1">
        <a:spcBef>
          <a:spcPct val="0"/>
        </a:spcBef>
        <a:spcAft>
          <a:spcPct val="0"/>
        </a:spcAft>
        <a:defRPr sz="2700" b="1">
          <a:solidFill>
            <a:schemeClr val="tx2"/>
          </a:solidFill>
          <a:latin typeface="Lucida Sans" pitchFamily="34" charset="0"/>
          <a:ea typeface="MS PGothic" pitchFamily="34" charset="-128"/>
        </a:defRPr>
      </a:lvl3pPr>
      <a:lvl4pPr algn="l" rtl="0" eaLnBrk="1" fontAlgn="base" hangingPunct="1">
        <a:spcBef>
          <a:spcPct val="0"/>
        </a:spcBef>
        <a:spcAft>
          <a:spcPct val="0"/>
        </a:spcAft>
        <a:defRPr sz="2700" b="1">
          <a:solidFill>
            <a:schemeClr val="tx2"/>
          </a:solidFill>
          <a:latin typeface="Lucida Sans" pitchFamily="34" charset="0"/>
          <a:ea typeface="MS PGothic" pitchFamily="34" charset="-128"/>
        </a:defRPr>
      </a:lvl4pPr>
      <a:lvl5pPr algn="l" rtl="0" eaLnBrk="1" fontAlgn="base" hangingPunct="1">
        <a:spcBef>
          <a:spcPct val="0"/>
        </a:spcBef>
        <a:spcAft>
          <a:spcPct val="0"/>
        </a:spcAft>
        <a:defRPr sz="2700" b="1">
          <a:solidFill>
            <a:schemeClr val="tx2"/>
          </a:solidFill>
          <a:latin typeface="Lucida Sans" pitchFamily="34" charset="0"/>
          <a:ea typeface="MS PGothic" pitchFamily="34" charset="-128"/>
        </a:defRPr>
      </a:lvl5pPr>
      <a:lvl6pPr marL="342900" algn="l" rtl="0" eaLnBrk="1" fontAlgn="base" hangingPunct="1">
        <a:spcBef>
          <a:spcPct val="0"/>
        </a:spcBef>
        <a:spcAft>
          <a:spcPct val="0"/>
        </a:spcAft>
        <a:defRPr sz="2700" b="1">
          <a:solidFill>
            <a:schemeClr val="tx2"/>
          </a:solidFill>
          <a:latin typeface="Lucida Sans" pitchFamily="34" charset="0"/>
          <a:ea typeface="ＭＳ Ｐゴシック" pitchFamily="16" charset="-128"/>
        </a:defRPr>
      </a:lvl6pPr>
      <a:lvl7pPr marL="685800" algn="l" rtl="0" eaLnBrk="1" fontAlgn="base" hangingPunct="1">
        <a:spcBef>
          <a:spcPct val="0"/>
        </a:spcBef>
        <a:spcAft>
          <a:spcPct val="0"/>
        </a:spcAft>
        <a:defRPr sz="2700" b="1">
          <a:solidFill>
            <a:schemeClr val="tx2"/>
          </a:solidFill>
          <a:latin typeface="Lucida Sans" pitchFamily="34" charset="0"/>
          <a:ea typeface="ＭＳ Ｐゴシック" pitchFamily="16" charset="-128"/>
        </a:defRPr>
      </a:lvl7pPr>
      <a:lvl8pPr marL="1028700" algn="l" rtl="0" eaLnBrk="1" fontAlgn="base" hangingPunct="1">
        <a:spcBef>
          <a:spcPct val="0"/>
        </a:spcBef>
        <a:spcAft>
          <a:spcPct val="0"/>
        </a:spcAft>
        <a:defRPr sz="2700" b="1">
          <a:solidFill>
            <a:schemeClr val="tx2"/>
          </a:solidFill>
          <a:latin typeface="Lucida Sans" pitchFamily="34" charset="0"/>
          <a:ea typeface="ＭＳ Ｐゴシック" pitchFamily="16" charset="-128"/>
        </a:defRPr>
      </a:lvl8pPr>
      <a:lvl9pPr marL="1371600" algn="l" rtl="0" eaLnBrk="1" fontAlgn="base" hangingPunct="1">
        <a:spcBef>
          <a:spcPct val="0"/>
        </a:spcBef>
        <a:spcAft>
          <a:spcPct val="0"/>
        </a:spcAft>
        <a:defRPr sz="2700" b="1">
          <a:solidFill>
            <a:schemeClr val="tx2"/>
          </a:solidFill>
          <a:latin typeface="Lucida Sans" pitchFamily="34" charset="0"/>
          <a:ea typeface="ＭＳ Ｐゴシック" pitchFamily="16" charset="-128"/>
        </a:defRPr>
      </a:lvl9pPr>
    </p:titleStyle>
    <p:bodyStyle>
      <a:lvl1pPr marL="203200" indent="-203200" algn="l" rtl="0" eaLnBrk="1" fontAlgn="base" hangingPunct="1">
        <a:spcBef>
          <a:spcPct val="70000"/>
        </a:spcBef>
        <a:spcAft>
          <a:spcPct val="0"/>
        </a:spcAft>
        <a:buClr>
          <a:schemeClr val="tx2"/>
        </a:buClr>
        <a:buFont typeface="Wingdings" panose="05000000000000000000" pitchFamily="2" charset="2"/>
        <a:buChar char="§"/>
        <a:defRPr sz="2200">
          <a:solidFill>
            <a:schemeClr val="tx1"/>
          </a:solidFill>
          <a:latin typeface="+mn-lt"/>
          <a:ea typeface="MS PGothic" pitchFamily="34" charset="-128"/>
          <a:cs typeface="+mn-cs"/>
        </a:defRPr>
      </a:lvl1pPr>
      <a:lvl2pPr marL="606425" indent="-268288" algn="l" rtl="0" eaLnBrk="1" fontAlgn="base" hangingPunct="1">
        <a:lnSpc>
          <a:spcPct val="90000"/>
        </a:lnSpc>
        <a:spcBef>
          <a:spcPct val="30000"/>
        </a:spcBef>
        <a:spcAft>
          <a:spcPct val="0"/>
        </a:spcAft>
        <a:buClr>
          <a:schemeClr val="tx2"/>
        </a:buClr>
        <a:buFont typeface="Arial" panose="020B0604020202020204" pitchFamily="34" charset="0"/>
        <a:buChar char="–"/>
        <a:defRPr sz="2100">
          <a:solidFill>
            <a:schemeClr val="tx1"/>
          </a:solidFill>
          <a:latin typeface="+mn-lt"/>
          <a:ea typeface="MS PGothic" pitchFamily="34" charset="-128"/>
        </a:defRPr>
      </a:lvl2pPr>
      <a:lvl3pPr marL="942975" indent="-200025" algn="l" rtl="0" eaLnBrk="1" fontAlgn="base" hangingPunct="1">
        <a:lnSpc>
          <a:spcPct val="90000"/>
        </a:lnSpc>
        <a:spcBef>
          <a:spcPct val="30000"/>
        </a:spcBef>
        <a:spcAft>
          <a:spcPct val="0"/>
        </a:spcAft>
        <a:buClr>
          <a:schemeClr val="tx2"/>
        </a:buClr>
        <a:buFont typeface="Symbol" panose="05050102010706020507" pitchFamily="18" charset="2"/>
        <a:buChar char="·"/>
        <a:defRPr>
          <a:solidFill>
            <a:schemeClr val="tx1"/>
          </a:solidFill>
          <a:latin typeface="+mn-lt"/>
          <a:ea typeface="MS PGothic" pitchFamily="34" charset="-128"/>
        </a:defRPr>
      </a:lvl3pPr>
      <a:lvl4pPr marL="1277938" indent="-200025" algn="l" rtl="0" eaLnBrk="1" fontAlgn="base" hangingPunct="1">
        <a:lnSpc>
          <a:spcPct val="90000"/>
        </a:lnSpc>
        <a:spcBef>
          <a:spcPct val="30000"/>
        </a:spcBef>
        <a:spcAft>
          <a:spcPct val="0"/>
        </a:spcAft>
        <a:buClr>
          <a:schemeClr val="tx2"/>
        </a:buClr>
        <a:buFont typeface="Arial" panose="020B0604020202020204" pitchFamily="34" charset="0"/>
        <a:buChar char="–"/>
        <a:defRPr sz="1500">
          <a:solidFill>
            <a:schemeClr val="tx1"/>
          </a:solidFill>
          <a:latin typeface="+mn-lt"/>
          <a:ea typeface="MS PGothic" pitchFamily="34" charset="-128"/>
        </a:defRPr>
      </a:lvl4pPr>
      <a:lvl5pPr marL="1614488" indent="-200025" algn="l" rtl="0" eaLnBrk="1" fontAlgn="base" hangingPunct="1">
        <a:lnSpc>
          <a:spcPct val="90000"/>
        </a:lnSpc>
        <a:spcBef>
          <a:spcPct val="30000"/>
        </a:spcBef>
        <a:spcAft>
          <a:spcPct val="0"/>
        </a:spcAft>
        <a:buClr>
          <a:schemeClr val="tx2"/>
        </a:buClr>
        <a:buFont typeface="Arial" panose="020B0604020202020204" pitchFamily="34" charset="0"/>
        <a:buChar char="»"/>
        <a:defRPr sz="1500">
          <a:solidFill>
            <a:schemeClr val="tx1"/>
          </a:solidFill>
          <a:latin typeface="+mn-lt"/>
          <a:ea typeface="MS PGothic" pitchFamily="34" charset="-128"/>
        </a:defRPr>
      </a:lvl5pPr>
      <a:lvl6pPr marL="1957388" indent="-201216" algn="l" rtl="0" eaLnBrk="1" fontAlgn="base" hangingPunct="1">
        <a:lnSpc>
          <a:spcPct val="90000"/>
        </a:lnSpc>
        <a:spcBef>
          <a:spcPct val="30000"/>
        </a:spcBef>
        <a:spcAft>
          <a:spcPct val="0"/>
        </a:spcAft>
        <a:buClr>
          <a:schemeClr val="tx2"/>
        </a:buClr>
        <a:buFont typeface="Arial" charset="0"/>
        <a:buChar char="»"/>
        <a:defRPr sz="1500">
          <a:solidFill>
            <a:schemeClr val="tx1"/>
          </a:solidFill>
          <a:latin typeface="+mn-lt"/>
          <a:ea typeface="+mn-ea"/>
        </a:defRPr>
      </a:lvl6pPr>
      <a:lvl7pPr marL="2300288" indent="-201216" algn="l" rtl="0" eaLnBrk="1" fontAlgn="base" hangingPunct="1">
        <a:lnSpc>
          <a:spcPct val="90000"/>
        </a:lnSpc>
        <a:spcBef>
          <a:spcPct val="30000"/>
        </a:spcBef>
        <a:spcAft>
          <a:spcPct val="0"/>
        </a:spcAft>
        <a:buClr>
          <a:schemeClr val="tx2"/>
        </a:buClr>
        <a:buFont typeface="Arial" charset="0"/>
        <a:buChar char="»"/>
        <a:defRPr sz="1500">
          <a:solidFill>
            <a:schemeClr val="tx1"/>
          </a:solidFill>
          <a:latin typeface="+mn-lt"/>
          <a:ea typeface="+mn-ea"/>
        </a:defRPr>
      </a:lvl7pPr>
      <a:lvl8pPr marL="2643188" indent="-201216" algn="l" rtl="0" eaLnBrk="1" fontAlgn="base" hangingPunct="1">
        <a:lnSpc>
          <a:spcPct val="90000"/>
        </a:lnSpc>
        <a:spcBef>
          <a:spcPct val="30000"/>
        </a:spcBef>
        <a:spcAft>
          <a:spcPct val="0"/>
        </a:spcAft>
        <a:buClr>
          <a:schemeClr val="tx2"/>
        </a:buClr>
        <a:buFont typeface="Arial" charset="0"/>
        <a:buChar char="»"/>
        <a:defRPr sz="1500">
          <a:solidFill>
            <a:schemeClr val="tx1"/>
          </a:solidFill>
          <a:latin typeface="+mn-lt"/>
          <a:ea typeface="+mn-ea"/>
        </a:defRPr>
      </a:lvl8pPr>
      <a:lvl9pPr marL="2986088" indent="-201216" algn="l" rtl="0" eaLnBrk="1" fontAlgn="base" hangingPunct="1">
        <a:lnSpc>
          <a:spcPct val="90000"/>
        </a:lnSpc>
        <a:spcBef>
          <a:spcPct val="30000"/>
        </a:spcBef>
        <a:spcAft>
          <a:spcPct val="0"/>
        </a:spcAft>
        <a:buClr>
          <a:schemeClr val="tx2"/>
        </a:buClr>
        <a:buFont typeface="Arial" charset="0"/>
        <a:buChar char="»"/>
        <a:defRPr sz="1500">
          <a:solidFill>
            <a:schemeClr val="tx1"/>
          </a:solidFill>
          <a:latin typeface="+mn-lt"/>
          <a:ea typeface="+mn-ea"/>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8"/>
          <p:cNvSpPr>
            <a:spLocks noChangeArrowheads="1"/>
          </p:cNvSpPr>
          <p:nvPr/>
        </p:nvSpPr>
        <p:spPr bwMode="auto">
          <a:xfrm>
            <a:off x="-105833" y="0"/>
            <a:ext cx="12297833" cy="3810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2400">
              <a:latin typeface="Arial" charset="0"/>
            </a:endParaRPr>
          </a:p>
        </p:txBody>
      </p:sp>
      <p:sp>
        <p:nvSpPr>
          <p:cNvPr id="1027" name="Rectangle 9"/>
          <p:cNvSpPr>
            <a:spLocks noChangeArrowheads="1"/>
          </p:cNvSpPr>
          <p:nvPr/>
        </p:nvSpPr>
        <p:spPr bwMode="auto">
          <a:xfrm>
            <a:off x="-105833" y="3048000"/>
            <a:ext cx="12297833" cy="3810000"/>
          </a:xfrm>
          <a:prstGeom prst="rect">
            <a:avLst/>
          </a:prstGeom>
          <a:gradFill rotWithShape="0">
            <a:gsLst>
              <a:gs pos="0">
                <a:schemeClr val="bg1"/>
              </a:gs>
              <a:gs pos="100000">
                <a:srgbClr val="DCDEDE"/>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1800"/>
          </a:p>
        </p:txBody>
      </p:sp>
      <p:sp>
        <p:nvSpPr>
          <p:cNvPr id="1028" name="Rectangle 2"/>
          <p:cNvSpPr>
            <a:spLocks noGrp="1" noChangeArrowheads="1"/>
          </p:cNvSpPr>
          <p:nvPr>
            <p:ph type="title"/>
          </p:nvPr>
        </p:nvSpPr>
        <p:spPr bwMode="auto">
          <a:xfrm>
            <a:off x="431800" y="908050"/>
            <a:ext cx="113284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45720" rIns="91440" bIns="45720" numCol="1" anchor="t" anchorCtr="0" compatLnSpc="1">
            <a:prstTxWarp prst="textNoShape">
              <a:avLst/>
            </a:prstTxWarp>
          </a:bodyPr>
          <a:lstStyle/>
          <a:p>
            <a:pPr lvl="0"/>
            <a:r>
              <a:rPr lang="en-US" smtClean="0"/>
              <a:t>Click to edit Master title style</a:t>
            </a:r>
            <a:endParaRPr lang="en-US"/>
          </a:p>
        </p:txBody>
      </p:sp>
      <p:sp>
        <p:nvSpPr>
          <p:cNvPr id="1029" name="Rectangle 3"/>
          <p:cNvSpPr>
            <a:spLocks noGrp="1" noChangeArrowheads="1"/>
          </p:cNvSpPr>
          <p:nvPr>
            <p:ph type="body" idx="1"/>
          </p:nvPr>
        </p:nvSpPr>
        <p:spPr bwMode="auto">
          <a:xfrm>
            <a:off x="431800" y="1700213"/>
            <a:ext cx="11328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Rectangle 4"/>
          <p:cNvSpPr>
            <a:spLocks noGrp="1" noChangeArrowheads="1"/>
          </p:cNvSpPr>
          <p:nvPr>
            <p:ph type="dt" sz="half" idx="2"/>
          </p:nvPr>
        </p:nvSpPr>
        <p:spPr bwMode="auto">
          <a:xfrm>
            <a:off x="914400" y="6248400"/>
            <a:ext cx="25400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lgn="l">
              <a:defRPr sz="1400">
                <a:latin typeface="Arial" charset="0"/>
                <a:ea typeface="ＭＳ Ｐゴシック" pitchFamily="16" charset="-128"/>
                <a:cs typeface="ＭＳ Ｐゴシック" pitchFamily="16" charset="-128"/>
              </a:defRPr>
            </a:lvl1pPr>
          </a:lstStyle>
          <a:p>
            <a:fld id="{29DE12C6-45BE-459B-8BCF-1D46189769AB}" type="datetimeFigureOut">
              <a:rPr lang="en-GB" smtClean="0"/>
              <a:t>23/02/2016</a:t>
            </a:fld>
            <a:endParaRPr lang="en-GB"/>
          </a:p>
        </p:txBody>
      </p:sp>
      <p:sp>
        <p:nvSpPr>
          <p:cNvPr id="3" name="Rectangle 5"/>
          <p:cNvSpPr>
            <a:spLocks noGrp="1" noChangeArrowheads="1"/>
          </p:cNvSpPr>
          <p:nvPr>
            <p:ph type="ftr" sz="quarter" idx="3"/>
          </p:nvPr>
        </p:nvSpPr>
        <p:spPr bwMode="auto">
          <a:xfrm>
            <a:off x="4165600" y="6248400"/>
            <a:ext cx="38608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defRPr sz="1400">
                <a:latin typeface="Arial" charset="0"/>
                <a:ea typeface="ＭＳ Ｐゴシック" pitchFamily="16" charset="-128"/>
                <a:cs typeface="ＭＳ Ｐゴシック" pitchFamily="16" charset="-128"/>
              </a:defRPr>
            </a:lvl1pPr>
          </a:lstStyle>
          <a:p>
            <a:endParaRPr lang="en-GB"/>
          </a:p>
        </p:txBody>
      </p:sp>
      <p:sp>
        <p:nvSpPr>
          <p:cNvPr id="1030" name="Rectangle 6"/>
          <p:cNvSpPr>
            <a:spLocks noGrp="1" noChangeArrowheads="1"/>
          </p:cNvSpPr>
          <p:nvPr>
            <p:ph type="sldNum" sz="quarter" idx="4"/>
          </p:nvPr>
        </p:nvSpPr>
        <p:spPr bwMode="auto">
          <a:xfrm>
            <a:off x="9169400" y="6308725"/>
            <a:ext cx="2540000" cy="457200"/>
          </a:xfrm>
          <a:prstGeom prst="rect">
            <a:avLst/>
          </a:prstGeom>
          <a:noFill/>
          <a:ln>
            <a:noFill/>
          </a:ln>
          <a:extLst/>
        </p:spPr>
        <p:txBody>
          <a:bodyPr vert="horz" wrap="square" lIns="91440" tIns="45720" rIns="0" bIns="45720" numCol="1" anchor="t" anchorCtr="0" compatLnSpc="1">
            <a:prstTxWarp prst="textNoShape">
              <a:avLst/>
            </a:prstTxWarp>
          </a:bodyPr>
          <a:lstStyle>
            <a:lvl1pPr algn="r">
              <a:defRPr sz="1400">
                <a:latin typeface="Georgia" charset="0"/>
              </a:defRPr>
            </a:lvl1pPr>
          </a:lstStyle>
          <a:p>
            <a:fld id="{2A27F33F-BA51-4370-A500-4249998C401A}" type="slidenum">
              <a:rPr lang="en-GB" smtClean="0"/>
              <a:t>‹#›</a:t>
            </a:fld>
            <a:endParaRPr lang="en-GB"/>
          </a:p>
        </p:txBody>
      </p:sp>
      <p:pic>
        <p:nvPicPr>
          <p:cNvPr id="1033" name="Picture 7" descr="marine_blue _logo"/>
          <p:cNvPicPr>
            <a:picLocks noChangeAspect="1" noChangeArrowheads="1"/>
          </p:cNvPicPr>
          <p:nvPr/>
        </p:nvPicPr>
        <p:blipFill>
          <a:blip r:embed="rId15" cstate="email">
            <a:extLst>
              <a:ext uri="{28A0092B-C50C-407E-A947-70E740481C1C}">
                <a14:useLocalDpi xmlns:a14="http://schemas.microsoft.com/office/drawing/2010/main" val="0"/>
              </a:ext>
            </a:extLst>
          </a:blip>
          <a:srcRect/>
          <a:stretch>
            <a:fillRect/>
          </a:stretch>
        </p:blipFill>
        <p:spPr bwMode="auto">
          <a:xfrm>
            <a:off x="8820151" y="381001"/>
            <a:ext cx="2880783"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16"/>
          <a:stretch>
            <a:fillRect/>
          </a:stretch>
        </p:blipFill>
        <p:spPr>
          <a:xfrm>
            <a:off x="431371" y="404664"/>
            <a:ext cx="1152128" cy="432048"/>
          </a:xfrm>
          <a:prstGeom prst="rect">
            <a:avLst/>
          </a:prstGeom>
        </p:spPr>
      </p:pic>
    </p:spTree>
    <p:extLst>
      <p:ext uri="{BB962C8B-B14F-4D97-AF65-F5344CB8AC3E}">
        <p14:creationId xmlns:p14="http://schemas.microsoft.com/office/powerpoint/2010/main" val="2755295652"/>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 id="2147483762" r:id="rId13"/>
  </p:sldLayoutIdLst>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xStyles>
    <p:titleStyle>
      <a:lvl1pPr algn="l" rtl="0" eaLnBrk="1" fontAlgn="base" hangingPunct="1">
        <a:spcBef>
          <a:spcPct val="0"/>
        </a:spcBef>
        <a:spcAft>
          <a:spcPct val="0"/>
        </a:spcAft>
        <a:defRPr sz="3500">
          <a:solidFill>
            <a:schemeClr val="tx2"/>
          </a:solidFill>
          <a:latin typeface="+mj-lt"/>
          <a:ea typeface="+mj-ea"/>
          <a:cs typeface="ＭＳ Ｐゴシック" pitchFamily="16" charset="-128"/>
        </a:defRPr>
      </a:lvl1pPr>
      <a:lvl2pPr algn="l" rtl="0" eaLnBrk="1" fontAlgn="base" hangingPunct="1">
        <a:spcBef>
          <a:spcPct val="0"/>
        </a:spcBef>
        <a:spcAft>
          <a:spcPct val="0"/>
        </a:spcAft>
        <a:defRPr sz="3500">
          <a:solidFill>
            <a:schemeClr val="tx2"/>
          </a:solidFill>
          <a:latin typeface="Georgia" pitchFamily="16" charset="0"/>
          <a:ea typeface="ＭＳ Ｐゴシック" pitchFamily="16" charset="-128"/>
          <a:cs typeface="ＭＳ Ｐゴシック" pitchFamily="16" charset="-128"/>
        </a:defRPr>
      </a:lvl2pPr>
      <a:lvl3pPr algn="l" rtl="0" eaLnBrk="1" fontAlgn="base" hangingPunct="1">
        <a:spcBef>
          <a:spcPct val="0"/>
        </a:spcBef>
        <a:spcAft>
          <a:spcPct val="0"/>
        </a:spcAft>
        <a:defRPr sz="3500">
          <a:solidFill>
            <a:schemeClr val="tx2"/>
          </a:solidFill>
          <a:latin typeface="Georgia" pitchFamily="16" charset="0"/>
          <a:ea typeface="ＭＳ Ｐゴシック" pitchFamily="16" charset="-128"/>
          <a:cs typeface="ＭＳ Ｐゴシック" pitchFamily="16" charset="-128"/>
        </a:defRPr>
      </a:lvl3pPr>
      <a:lvl4pPr algn="l" rtl="0" eaLnBrk="1" fontAlgn="base" hangingPunct="1">
        <a:spcBef>
          <a:spcPct val="0"/>
        </a:spcBef>
        <a:spcAft>
          <a:spcPct val="0"/>
        </a:spcAft>
        <a:defRPr sz="3500">
          <a:solidFill>
            <a:schemeClr val="tx2"/>
          </a:solidFill>
          <a:latin typeface="Georgia" pitchFamily="16" charset="0"/>
          <a:ea typeface="ＭＳ Ｐゴシック" pitchFamily="16" charset="-128"/>
          <a:cs typeface="ＭＳ Ｐゴシック" pitchFamily="16" charset="-128"/>
        </a:defRPr>
      </a:lvl4pPr>
      <a:lvl5pPr algn="l" rtl="0" eaLnBrk="1" fontAlgn="base" hangingPunct="1">
        <a:spcBef>
          <a:spcPct val="0"/>
        </a:spcBef>
        <a:spcAft>
          <a:spcPct val="0"/>
        </a:spcAft>
        <a:defRPr sz="3500">
          <a:solidFill>
            <a:schemeClr val="tx2"/>
          </a:solidFill>
          <a:latin typeface="Georgia" pitchFamily="16" charset="0"/>
          <a:ea typeface="ＭＳ Ｐゴシック" pitchFamily="16" charset="-128"/>
          <a:cs typeface="ＭＳ Ｐゴシック" pitchFamily="16" charset="-128"/>
        </a:defRPr>
      </a:lvl5pPr>
      <a:lvl6pPr marL="457200" algn="l" rtl="0" eaLnBrk="1" fontAlgn="base" hangingPunct="1">
        <a:spcBef>
          <a:spcPct val="0"/>
        </a:spcBef>
        <a:spcAft>
          <a:spcPct val="0"/>
        </a:spcAft>
        <a:defRPr sz="3500">
          <a:solidFill>
            <a:schemeClr val="tx2"/>
          </a:solidFill>
          <a:latin typeface="Georgia" pitchFamily="16" charset="0"/>
          <a:ea typeface="ＭＳ Ｐゴシック" pitchFamily="16" charset="-128"/>
        </a:defRPr>
      </a:lvl6pPr>
      <a:lvl7pPr marL="914400" algn="l" rtl="0" eaLnBrk="1" fontAlgn="base" hangingPunct="1">
        <a:spcBef>
          <a:spcPct val="0"/>
        </a:spcBef>
        <a:spcAft>
          <a:spcPct val="0"/>
        </a:spcAft>
        <a:defRPr sz="3500">
          <a:solidFill>
            <a:schemeClr val="tx2"/>
          </a:solidFill>
          <a:latin typeface="Georgia" pitchFamily="16" charset="0"/>
          <a:ea typeface="ＭＳ Ｐゴシック" pitchFamily="16" charset="-128"/>
        </a:defRPr>
      </a:lvl7pPr>
      <a:lvl8pPr marL="1371600" algn="l" rtl="0" eaLnBrk="1" fontAlgn="base" hangingPunct="1">
        <a:spcBef>
          <a:spcPct val="0"/>
        </a:spcBef>
        <a:spcAft>
          <a:spcPct val="0"/>
        </a:spcAft>
        <a:defRPr sz="3500">
          <a:solidFill>
            <a:schemeClr val="tx2"/>
          </a:solidFill>
          <a:latin typeface="Georgia" pitchFamily="16" charset="0"/>
          <a:ea typeface="ＭＳ Ｐゴシック" pitchFamily="16" charset="-128"/>
        </a:defRPr>
      </a:lvl8pPr>
      <a:lvl9pPr marL="1828800" algn="l" rtl="0" eaLnBrk="1" fontAlgn="base" hangingPunct="1">
        <a:spcBef>
          <a:spcPct val="0"/>
        </a:spcBef>
        <a:spcAft>
          <a:spcPct val="0"/>
        </a:spcAft>
        <a:defRPr sz="3500">
          <a:solidFill>
            <a:schemeClr val="tx2"/>
          </a:solidFill>
          <a:latin typeface="Georgia" pitchFamily="16" charset="0"/>
          <a:ea typeface="ＭＳ Ｐゴシック" pitchFamily="16" charset="-128"/>
        </a:defRPr>
      </a:lvl9pPr>
    </p:titleStyle>
    <p:bodyStyle>
      <a:lvl1pPr marL="342900" indent="-342900" algn="l" rtl="0" eaLnBrk="1" fontAlgn="base" hangingPunct="1">
        <a:spcBef>
          <a:spcPct val="0"/>
        </a:spcBef>
        <a:spcAft>
          <a:spcPct val="70000"/>
        </a:spcAft>
        <a:buChar char="•"/>
        <a:defRPr sz="2400">
          <a:solidFill>
            <a:schemeClr val="tx1"/>
          </a:solidFill>
          <a:latin typeface="+mn-lt"/>
          <a:ea typeface="+mn-ea"/>
          <a:cs typeface="ＭＳ Ｐゴシック" pitchFamily="16" charset="-128"/>
        </a:defRPr>
      </a:lvl1pPr>
      <a:lvl2pPr marL="811213" indent="-288925" algn="l" rtl="0" eaLnBrk="1" fontAlgn="base" hangingPunct="1">
        <a:lnSpc>
          <a:spcPct val="90000"/>
        </a:lnSpc>
        <a:spcBef>
          <a:spcPct val="0"/>
        </a:spcBef>
        <a:spcAft>
          <a:spcPct val="50000"/>
        </a:spcAft>
        <a:buChar char="–"/>
        <a:defRPr sz="2400">
          <a:solidFill>
            <a:schemeClr val="tx1"/>
          </a:solidFill>
          <a:latin typeface="+mn-lt"/>
          <a:ea typeface="+mn-ea"/>
          <a:cs typeface="ＭＳ Ｐゴシック" pitchFamily="16" charset="-128"/>
        </a:defRPr>
      </a:lvl2pPr>
      <a:lvl3pPr marL="1219200" indent="-228600" algn="l" rtl="0" eaLnBrk="1" fontAlgn="base" hangingPunct="1">
        <a:lnSpc>
          <a:spcPct val="90000"/>
        </a:lnSpc>
        <a:spcBef>
          <a:spcPct val="20000"/>
        </a:spcBef>
        <a:spcAft>
          <a:spcPct val="0"/>
        </a:spcAft>
        <a:buChar char="•"/>
        <a:defRPr sz="2400">
          <a:solidFill>
            <a:schemeClr val="tx1"/>
          </a:solidFill>
          <a:latin typeface="+mn-lt"/>
          <a:ea typeface="+mn-ea"/>
          <a:cs typeface="ＭＳ Ｐゴシック" pitchFamily="16" charset="-128"/>
        </a:defRPr>
      </a:lvl3pPr>
      <a:lvl4pPr marL="1627188" indent="-228600" algn="l" rtl="0" eaLnBrk="1" fontAlgn="base" hangingPunct="1">
        <a:lnSpc>
          <a:spcPct val="90000"/>
        </a:lnSpc>
        <a:spcBef>
          <a:spcPct val="20000"/>
        </a:spcBef>
        <a:spcAft>
          <a:spcPct val="0"/>
        </a:spcAft>
        <a:buChar char="–"/>
        <a:defRPr sz="2400">
          <a:solidFill>
            <a:schemeClr val="tx1"/>
          </a:solidFill>
          <a:latin typeface="+mn-lt"/>
          <a:ea typeface="+mn-ea"/>
          <a:cs typeface="ＭＳ Ｐゴシック" pitchFamily="16" charset="-128"/>
        </a:defRPr>
      </a:lvl4pPr>
      <a:lvl5pPr marL="2057400" indent="-228600" algn="l" rtl="0" eaLnBrk="1" fontAlgn="base" hangingPunct="1">
        <a:lnSpc>
          <a:spcPct val="90000"/>
        </a:lnSpc>
        <a:spcBef>
          <a:spcPct val="20000"/>
        </a:spcBef>
        <a:spcAft>
          <a:spcPct val="0"/>
        </a:spcAft>
        <a:buChar char="»"/>
        <a:defRPr sz="2400">
          <a:solidFill>
            <a:schemeClr val="tx1"/>
          </a:solidFill>
          <a:latin typeface="+mn-lt"/>
          <a:ea typeface="+mn-ea"/>
          <a:cs typeface="ＭＳ Ｐゴシック" pitchFamily="16" charset="-128"/>
        </a:defRPr>
      </a:lvl5pPr>
      <a:lvl6pPr marL="2514600" indent="-228600" algn="l" rtl="0" eaLnBrk="1" fontAlgn="base" hangingPunct="1">
        <a:lnSpc>
          <a:spcPct val="90000"/>
        </a:lnSpc>
        <a:spcBef>
          <a:spcPct val="20000"/>
        </a:spcBef>
        <a:spcAft>
          <a:spcPct val="0"/>
        </a:spcAft>
        <a:buChar char="»"/>
        <a:defRPr sz="2400">
          <a:solidFill>
            <a:schemeClr val="tx1"/>
          </a:solidFill>
          <a:latin typeface="+mn-lt"/>
          <a:ea typeface="+mn-ea"/>
        </a:defRPr>
      </a:lvl6pPr>
      <a:lvl7pPr marL="2971800" indent="-228600" algn="l" rtl="0" eaLnBrk="1" fontAlgn="base" hangingPunct="1">
        <a:lnSpc>
          <a:spcPct val="90000"/>
        </a:lnSpc>
        <a:spcBef>
          <a:spcPct val="20000"/>
        </a:spcBef>
        <a:spcAft>
          <a:spcPct val="0"/>
        </a:spcAft>
        <a:buChar char="»"/>
        <a:defRPr sz="2400">
          <a:solidFill>
            <a:schemeClr val="tx1"/>
          </a:solidFill>
          <a:latin typeface="+mn-lt"/>
          <a:ea typeface="+mn-ea"/>
        </a:defRPr>
      </a:lvl7pPr>
      <a:lvl8pPr marL="3429000" indent="-228600" algn="l" rtl="0" eaLnBrk="1" fontAlgn="base" hangingPunct="1">
        <a:lnSpc>
          <a:spcPct val="90000"/>
        </a:lnSpc>
        <a:spcBef>
          <a:spcPct val="20000"/>
        </a:spcBef>
        <a:spcAft>
          <a:spcPct val="0"/>
        </a:spcAft>
        <a:buChar char="»"/>
        <a:defRPr sz="2400">
          <a:solidFill>
            <a:schemeClr val="tx1"/>
          </a:solidFill>
          <a:latin typeface="+mn-lt"/>
          <a:ea typeface="+mn-ea"/>
        </a:defRPr>
      </a:lvl8pPr>
      <a:lvl9pPr marL="3886200" indent="-228600" algn="l" rtl="0" eaLnBrk="1" fontAlgn="base" hangingPunct="1">
        <a:lnSpc>
          <a:spcPct val="90000"/>
        </a:lnSpc>
        <a:spcBef>
          <a:spcPct val="20000"/>
        </a:spcBef>
        <a:spcAft>
          <a:spcPct val="0"/>
        </a:spcAft>
        <a:buChar char="»"/>
        <a:defRPr sz="24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431800" y="908050"/>
            <a:ext cx="113284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45720" rIns="91440" bIns="45720" numCol="1" anchor="ctr" anchorCtr="0" compatLnSpc="1">
            <a:prstTxWarp prst="textNoShape">
              <a:avLst/>
            </a:prstTxWarp>
          </a:bodyPr>
          <a:lstStyle/>
          <a:p>
            <a:pPr lvl="0"/>
            <a:r>
              <a:rPr lang="en-US" smtClean="0"/>
              <a:t>Click to edit Master title style</a:t>
            </a:r>
            <a:endParaRPr lang="en-US"/>
          </a:p>
        </p:txBody>
      </p:sp>
      <p:sp>
        <p:nvSpPr>
          <p:cNvPr id="15363" name="Rectangle 3"/>
          <p:cNvSpPr>
            <a:spLocks noGrp="1" noChangeArrowheads="1"/>
          </p:cNvSpPr>
          <p:nvPr>
            <p:ph type="body" idx="1"/>
          </p:nvPr>
        </p:nvSpPr>
        <p:spPr bwMode="auto">
          <a:xfrm>
            <a:off x="431800" y="1700213"/>
            <a:ext cx="113284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268" name="Rectangle 4"/>
          <p:cNvSpPr>
            <a:spLocks noGrp="1" noChangeArrowheads="1"/>
          </p:cNvSpPr>
          <p:nvPr>
            <p:ph type="dt" sz="half" idx="2"/>
          </p:nvPr>
        </p:nvSpPr>
        <p:spPr bwMode="auto">
          <a:xfrm>
            <a:off x="609600" y="6245225"/>
            <a:ext cx="28448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a:defRPr sz="1400">
                <a:latin typeface="Arial" charset="0"/>
                <a:ea typeface="ＭＳ Ｐゴシック" pitchFamily="16" charset="-128"/>
                <a:cs typeface="ＭＳ Ｐゴシック" pitchFamily="16" charset="-128"/>
              </a:defRPr>
            </a:lvl1pPr>
          </a:lstStyle>
          <a:p>
            <a:pPr>
              <a:defRPr/>
            </a:pPr>
            <a:endParaRPr lang="en-US"/>
          </a:p>
        </p:txBody>
      </p:sp>
      <p:sp>
        <p:nvSpPr>
          <p:cNvPr id="11269" name="Rectangle 5"/>
          <p:cNvSpPr>
            <a:spLocks noGrp="1" noChangeArrowheads="1"/>
          </p:cNvSpPr>
          <p:nvPr>
            <p:ph type="ftr" sz="quarter" idx="3"/>
          </p:nvPr>
        </p:nvSpPr>
        <p:spPr bwMode="auto">
          <a:xfrm>
            <a:off x="4165600" y="6245225"/>
            <a:ext cx="38608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atin typeface="Arial" charset="0"/>
                <a:ea typeface="ＭＳ Ｐゴシック" pitchFamily="16" charset="-128"/>
                <a:cs typeface="ＭＳ Ｐゴシック" pitchFamily="16" charset="-128"/>
              </a:defRPr>
            </a:lvl1pPr>
          </a:lstStyle>
          <a:p>
            <a:pPr>
              <a:defRPr/>
            </a:pPr>
            <a:endParaRPr lang="en-US"/>
          </a:p>
        </p:txBody>
      </p:sp>
      <p:sp>
        <p:nvSpPr>
          <p:cNvPr id="11270" name="Rectangle 6"/>
          <p:cNvSpPr>
            <a:spLocks noGrp="1" noChangeArrowheads="1"/>
          </p:cNvSpPr>
          <p:nvPr>
            <p:ph type="sldNum" sz="quarter" idx="4"/>
          </p:nvPr>
        </p:nvSpPr>
        <p:spPr bwMode="auto">
          <a:xfrm>
            <a:off x="8856133" y="6308725"/>
            <a:ext cx="2844800" cy="476250"/>
          </a:xfrm>
          <a:prstGeom prst="rect">
            <a:avLst/>
          </a:prstGeom>
          <a:noFill/>
          <a:ln>
            <a:noFill/>
          </a:ln>
          <a:effectLst/>
          <a:extLst/>
        </p:spPr>
        <p:txBody>
          <a:bodyPr vert="horz" wrap="square" lIns="91440" tIns="45720" rIns="0" bIns="45720" numCol="1" anchor="t" anchorCtr="0" compatLnSpc="1">
            <a:prstTxWarp prst="textNoShape">
              <a:avLst/>
            </a:prstTxWarp>
          </a:bodyPr>
          <a:lstStyle>
            <a:lvl1pPr algn="r">
              <a:defRPr sz="1400">
                <a:latin typeface="Georgia" charset="0"/>
              </a:defRPr>
            </a:lvl1pPr>
          </a:lstStyle>
          <a:p>
            <a:pPr>
              <a:defRPr/>
            </a:pPr>
            <a:fld id="{69A16BC8-6C70-DF41-948D-7B5439B1E655}" type="slidenum">
              <a:rPr lang="en-US"/>
              <a:pPr>
                <a:defRPr/>
              </a:pPr>
              <a:t>‹#›</a:t>
            </a:fld>
            <a:endParaRPr lang="en-US"/>
          </a:p>
        </p:txBody>
      </p:sp>
      <p:pic>
        <p:nvPicPr>
          <p:cNvPr id="15367" name="Picture 7" descr="marine_blue _logo"/>
          <p:cNvPicPr>
            <a:picLocks noChangeAspect="1" noChangeArrowheads="1"/>
          </p:cNvPicPr>
          <p:nvPr/>
        </p:nvPicPr>
        <p:blipFill>
          <a:blip r:embed="rId13" cstate="email">
            <a:extLst>
              <a:ext uri="{28A0092B-C50C-407E-A947-70E740481C1C}">
                <a14:useLocalDpi xmlns:a14="http://schemas.microsoft.com/office/drawing/2010/main" val="0"/>
              </a:ext>
            </a:extLst>
          </a:blip>
          <a:srcRect/>
          <a:stretch>
            <a:fillRect/>
          </a:stretch>
        </p:blipFill>
        <p:spPr bwMode="auto">
          <a:xfrm>
            <a:off x="8820151" y="381001"/>
            <a:ext cx="2880783"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14"/>
          <a:stretch>
            <a:fillRect/>
          </a:stretch>
        </p:blipFill>
        <p:spPr>
          <a:xfrm>
            <a:off x="431371" y="404664"/>
            <a:ext cx="1152128" cy="432048"/>
          </a:xfrm>
          <a:prstGeom prst="rect">
            <a:avLst/>
          </a:prstGeom>
        </p:spPr>
      </p:pic>
    </p:spTree>
    <p:extLst>
      <p:ext uri="{BB962C8B-B14F-4D97-AF65-F5344CB8AC3E}">
        <p14:creationId xmlns:p14="http://schemas.microsoft.com/office/powerpoint/2010/main" val="3575688478"/>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Lst>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hf hdr="0" ftr="0" dt="0"/>
  <p:txStyles>
    <p:titleStyle>
      <a:lvl1pPr algn="l" rtl="0" eaLnBrk="1" fontAlgn="base" hangingPunct="1">
        <a:spcBef>
          <a:spcPct val="0"/>
        </a:spcBef>
        <a:spcAft>
          <a:spcPct val="0"/>
        </a:spcAft>
        <a:defRPr sz="3500">
          <a:solidFill>
            <a:schemeClr val="tx2"/>
          </a:solidFill>
          <a:latin typeface="+mj-lt"/>
          <a:ea typeface="ＭＳ Ｐゴシック" charset="0"/>
          <a:cs typeface="Geneva" charset="0"/>
        </a:defRPr>
      </a:lvl1pPr>
      <a:lvl2pPr algn="l" rtl="0" eaLnBrk="1" fontAlgn="base" hangingPunct="1">
        <a:spcBef>
          <a:spcPct val="0"/>
        </a:spcBef>
        <a:spcAft>
          <a:spcPct val="0"/>
        </a:spcAft>
        <a:defRPr sz="3500">
          <a:solidFill>
            <a:schemeClr val="tx2"/>
          </a:solidFill>
          <a:latin typeface="Georgia" pitchFamily="16" charset="0"/>
          <a:ea typeface="ＭＳ Ｐゴシック" charset="0"/>
          <a:cs typeface="Geneva" charset="0"/>
        </a:defRPr>
      </a:lvl2pPr>
      <a:lvl3pPr algn="l" rtl="0" eaLnBrk="1" fontAlgn="base" hangingPunct="1">
        <a:spcBef>
          <a:spcPct val="0"/>
        </a:spcBef>
        <a:spcAft>
          <a:spcPct val="0"/>
        </a:spcAft>
        <a:defRPr sz="3500">
          <a:solidFill>
            <a:schemeClr val="tx2"/>
          </a:solidFill>
          <a:latin typeface="Georgia" pitchFamily="16" charset="0"/>
          <a:ea typeface="ＭＳ Ｐゴシック" charset="0"/>
          <a:cs typeface="Geneva" charset="0"/>
        </a:defRPr>
      </a:lvl3pPr>
      <a:lvl4pPr algn="l" rtl="0" eaLnBrk="1" fontAlgn="base" hangingPunct="1">
        <a:spcBef>
          <a:spcPct val="0"/>
        </a:spcBef>
        <a:spcAft>
          <a:spcPct val="0"/>
        </a:spcAft>
        <a:defRPr sz="3500">
          <a:solidFill>
            <a:schemeClr val="tx2"/>
          </a:solidFill>
          <a:latin typeface="Georgia" pitchFamily="16" charset="0"/>
          <a:ea typeface="ＭＳ Ｐゴシック" charset="0"/>
          <a:cs typeface="Geneva" charset="0"/>
        </a:defRPr>
      </a:lvl4pPr>
      <a:lvl5pPr algn="l" rtl="0" eaLnBrk="1" fontAlgn="base" hangingPunct="1">
        <a:spcBef>
          <a:spcPct val="0"/>
        </a:spcBef>
        <a:spcAft>
          <a:spcPct val="0"/>
        </a:spcAft>
        <a:defRPr sz="3500">
          <a:solidFill>
            <a:schemeClr val="tx2"/>
          </a:solidFill>
          <a:latin typeface="Georgia" pitchFamily="16" charset="0"/>
          <a:ea typeface="ＭＳ Ｐゴシック" charset="0"/>
          <a:cs typeface="Geneva" charset="0"/>
        </a:defRPr>
      </a:lvl5pPr>
      <a:lvl6pPr marL="457200" algn="l" rtl="0" eaLnBrk="1" fontAlgn="base" hangingPunct="1">
        <a:spcBef>
          <a:spcPct val="0"/>
        </a:spcBef>
        <a:spcAft>
          <a:spcPct val="0"/>
        </a:spcAft>
        <a:defRPr sz="3500">
          <a:solidFill>
            <a:schemeClr val="tx2"/>
          </a:solidFill>
          <a:latin typeface="Georgia" pitchFamily="16" charset="0"/>
        </a:defRPr>
      </a:lvl6pPr>
      <a:lvl7pPr marL="914400" algn="l" rtl="0" eaLnBrk="1" fontAlgn="base" hangingPunct="1">
        <a:spcBef>
          <a:spcPct val="0"/>
        </a:spcBef>
        <a:spcAft>
          <a:spcPct val="0"/>
        </a:spcAft>
        <a:defRPr sz="3500">
          <a:solidFill>
            <a:schemeClr val="tx2"/>
          </a:solidFill>
          <a:latin typeface="Georgia" pitchFamily="16" charset="0"/>
        </a:defRPr>
      </a:lvl7pPr>
      <a:lvl8pPr marL="1371600" algn="l" rtl="0" eaLnBrk="1" fontAlgn="base" hangingPunct="1">
        <a:spcBef>
          <a:spcPct val="0"/>
        </a:spcBef>
        <a:spcAft>
          <a:spcPct val="0"/>
        </a:spcAft>
        <a:defRPr sz="3500">
          <a:solidFill>
            <a:schemeClr val="tx2"/>
          </a:solidFill>
          <a:latin typeface="Georgia" pitchFamily="16" charset="0"/>
        </a:defRPr>
      </a:lvl8pPr>
      <a:lvl9pPr marL="1828800" algn="l" rtl="0" eaLnBrk="1" fontAlgn="base" hangingPunct="1">
        <a:spcBef>
          <a:spcPct val="0"/>
        </a:spcBef>
        <a:spcAft>
          <a:spcPct val="0"/>
        </a:spcAft>
        <a:defRPr sz="3500">
          <a:solidFill>
            <a:schemeClr val="tx2"/>
          </a:solidFill>
          <a:latin typeface="Georgia" pitchFamily="16" charset="0"/>
        </a:defRPr>
      </a:lvl9pPr>
    </p:titleStyle>
    <p:bodyStyle>
      <a:lvl1pPr marL="342900" indent="-342900" algn="l" rtl="0" eaLnBrk="1" fontAlgn="base" hangingPunct="1">
        <a:spcBef>
          <a:spcPct val="0"/>
        </a:spcBef>
        <a:spcAft>
          <a:spcPct val="70000"/>
        </a:spcAft>
        <a:buChar char="•"/>
        <a:defRPr sz="2400">
          <a:solidFill>
            <a:schemeClr val="tx1"/>
          </a:solidFill>
          <a:latin typeface="+mn-lt"/>
          <a:ea typeface="ＭＳ Ｐゴシック" charset="0"/>
          <a:cs typeface="Geneva" charset="0"/>
        </a:defRPr>
      </a:lvl1pPr>
      <a:lvl2pPr marL="742950" indent="-285750" algn="l" rtl="0" eaLnBrk="1" fontAlgn="base" hangingPunct="1">
        <a:lnSpc>
          <a:spcPct val="90000"/>
        </a:lnSpc>
        <a:spcBef>
          <a:spcPct val="0"/>
        </a:spcBef>
        <a:spcAft>
          <a:spcPct val="50000"/>
        </a:spcAft>
        <a:buChar char="–"/>
        <a:defRPr sz="2400">
          <a:solidFill>
            <a:schemeClr val="tx1"/>
          </a:solidFill>
          <a:latin typeface="+mn-lt"/>
          <a:ea typeface="Geneva" charset="-128"/>
          <a:cs typeface="Geneva" charset="0"/>
        </a:defRPr>
      </a:lvl2pPr>
      <a:lvl3pPr marL="1143000" indent="-228600" algn="l" rtl="0" eaLnBrk="1" fontAlgn="base" hangingPunct="1">
        <a:spcBef>
          <a:spcPct val="20000"/>
        </a:spcBef>
        <a:spcAft>
          <a:spcPct val="50000"/>
        </a:spcAft>
        <a:buChar char="•"/>
        <a:defRPr sz="2400">
          <a:solidFill>
            <a:schemeClr val="tx1"/>
          </a:solidFill>
          <a:latin typeface="+mn-lt"/>
          <a:ea typeface="Geneva" charset="-128"/>
          <a:cs typeface="Geneva" charset="0"/>
        </a:defRPr>
      </a:lvl3pPr>
      <a:lvl4pPr marL="1600200" indent="-228600" algn="l" rtl="0" eaLnBrk="1" fontAlgn="base" hangingPunct="1">
        <a:spcBef>
          <a:spcPct val="20000"/>
        </a:spcBef>
        <a:spcAft>
          <a:spcPct val="50000"/>
        </a:spcAft>
        <a:buChar char="–"/>
        <a:defRPr sz="2400">
          <a:solidFill>
            <a:schemeClr val="tx1"/>
          </a:solidFill>
          <a:latin typeface="+mn-lt"/>
          <a:ea typeface="Geneva" charset="-128"/>
          <a:cs typeface="Geneva" charset="0"/>
        </a:defRPr>
      </a:lvl4pPr>
      <a:lvl5pPr marL="2057400" indent="-228600" algn="l" rtl="0" eaLnBrk="1" fontAlgn="base" hangingPunct="1">
        <a:spcBef>
          <a:spcPct val="20000"/>
        </a:spcBef>
        <a:spcAft>
          <a:spcPct val="50000"/>
        </a:spcAft>
        <a:buChar char="»"/>
        <a:defRPr sz="2400">
          <a:solidFill>
            <a:schemeClr val="tx1"/>
          </a:solidFill>
          <a:latin typeface="+mn-lt"/>
          <a:ea typeface="Geneva" charset="-128"/>
          <a:cs typeface="Geneva" charset="0"/>
        </a:defRPr>
      </a:lvl5pPr>
      <a:lvl6pPr marL="2514600" indent="-228600" algn="l" rtl="0" eaLnBrk="1" fontAlgn="base" hangingPunct="1">
        <a:spcBef>
          <a:spcPct val="20000"/>
        </a:spcBef>
        <a:spcAft>
          <a:spcPct val="50000"/>
        </a:spcAft>
        <a:buChar char="»"/>
        <a:defRPr sz="2400">
          <a:solidFill>
            <a:schemeClr val="tx1"/>
          </a:solidFill>
          <a:latin typeface="+mn-lt"/>
        </a:defRPr>
      </a:lvl6pPr>
      <a:lvl7pPr marL="2971800" indent="-228600" algn="l" rtl="0" eaLnBrk="1" fontAlgn="base" hangingPunct="1">
        <a:spcBef>
          <a:spcPct val="20000"/>
        </a:spcBef>
        <a:spcAft>
          <a:spcPct val="50000"/>
        </a:spcAft>
        <a:buChar char="»"/>
        <a:defRPr sz="2400">
          <a:solidFill>
            <a:schemeClr val="tx1"/>
          </a:solidFill>
          <a:latin typeface="+mn-lt"/>
        </a:defRPr>
      </a:lvl7pPr>
      <a:lvl8pPr marL="3429000" indent="-228600" algn="l" rtl="0" eaLnBrk="1" fontAlgn="base" hangingPunct="1">
        <a:spcBef>
          <a:spcPct val="20000"/>
        </a:spcBef>
        <a:spcAft>
          <a:spcPct val="50000"/>
        </a:spcAft>
        <a:buChar char="»"/>
        <a:defRPr sz="2400">
          <a:solidFill>
            <a:schemeClr val="tx1"/>
          </a:solidFill>
          <a:latin typeface="+mn-lt"/>
        </a:defRPr>
      </a:lvl8pPr>
      <a:lvl9pPr marL="3886200" indent="-228600" algn="l" rtl="0" eaLnBrk="1" fontAlgn="base" hangingPunct="1">
        <a:spcBef>
          <a:spcPct val="20000"/>
        </a:spcBef>
        <a:spcAft>
          <a:spcPct val="5000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9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9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9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9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9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9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9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9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9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9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9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9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9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9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pPr algn="l"/>
            <a:r>
              <a:rPr lang="en-GB" sz="4800" dirty="0"/>
              <a:t>Collaboration &amp; Networking between Rural Schools: A Model for School </a:t>
            </a:r>
            <a:r>
              <a:rPr lang="en-GB" sz="4800" dirty="0" smtClean="0"/>
              <a:t>Improvement?</a:t>
            </a:r>
            <a:r>
              <a:rPr lang="en-GB" sz="4800" dirty="0"/>
              <a:t/>
            </a:r>
            <a:br>
              <a:rPr lang="en-GB" sz="4800" dirty="0"/>
            </a:br>
            <a:endParaRPr lang="en-GB" sz="4800" dirty="0"/>
          </a:p>
        </p:txBody>
      </p:sp>
      <p:sp>
        <p:nvSpPr>
          <p:cNvPr id="3" name="Subtitle 2"/>
          <p:cNvSpPr>
            <a:spLocks noGrp="1"/>
          </p:cNvSpPr>
          <p:nvPr>
            <p:ph type="subTitle" idx="1"/>
          </p:nvPr>
        </p:nvSpPr>
        <p:spPr>
          <a:xfrm>
            <a:off x="478368" y="4244196"/>
            <a:ext cx="11328400" cy="2113472"/>
          </a:xfrm>
        </p:spPr>
        <p:txBody>
          <a:bodyPr/>
          <a:lstStyle/>
          <a:p>
            <a:r>
              <a:rPr lang="en-GB" sz="4000" dirty="0" smtClean="0">
                <a:solidFill>
                  <a:srgbClr val="FFC000"/>
                </a:solidFill>
              </a:rPr>
              <a:t>Daniel </a:t>
            </a:r>
            <a:r>
              <a:rPr lang="en-GB" dirty="0" smtClean="0">
                <a:solidFill>
                  <a:srgbClr val="FFC000"/>
                </a:solidFill>
              </a:rPr>
              <a:t>Muijs</a:t>
            </a:r>
          </a:p>
          <a:p>
            <a:r>
              <a:rPr lang="en-GB" dirty="0" smtClean="0">
                <a:solidFill>
                  <a:srgbClr val="FFC000"/>
                </a:solidFill>
              </a:rPr>
              <a:t>@</a:t>
            </a:r>
            <a:r>
              <a:rPr lang="en-GB" dirty="0" err="1" smtClean="0">
                <a:solidFill>
                  <a:srgbClr val="FFC000"/>
                </a:solidFill>
              </a:rPr>
              <a:t>ProfDanielMuijs</a:t>
            </a:r>
            <a:endParaRPr lang="en-GB" dirty="0" smtClean="0">
              <a:solidFill>
                <a:srgbClr val="FFC000"/>
              </a:solidFill>
            </a:endParaRPr>
          </a:p>
          <a:p>
            <a:r>
              <a:rPr lang="en-GB" dirty="0" smtClean="0">
                <a:solidFill>
                  <a:srgbClr val="FFC000"/>
                </a:solidFill>
              </a:rPr>
              <a:t>d.muijs@soton.ac.uk</a:t>
            </a:r>
          </a:p>
          <a:p>
            <a:endParaRPr lang="en-GB" dirty="0" smtClean="0">
              <a:solidFill>
                <a:srgbClr val="FFC000"/>
              </a:solidFill>
            </a:endParaRPr>
          </a:p>
          <a:p>
            <a:endParaRPr lang="en-GB" dirty="0">
              <a:solidFill>
                <a:srgbClr val="FFC000"/>
              </a:solidFill>
            </a:endParaRPr>
          </a:p>
          <a:p>
            <a:endParaRPr lang="en-GB" dirty="0">
              <a:solidFill>
                <a:srgbClr val="FFC000"/>
              </a:solidFill>
            </a:endParaRPr>
          </a:p>
        </p:txBody>
      </p:sp>
    </p:spTree>
    <p:extLst>
      <p:ext uri="{BB962C8B-B14F-4D97-AF65-F5344CB8AC3E}">
        <p14:creationId xmlns:p14="http://schemas.microsoft.com/office/powerpoint/2010/main" val="1080098602"/>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6994" y="2191919"/>
            <a:ext cx="11235267" cy="4502150"/>
          </a:xfrm>
        </p:spPr>
        <p:txBody>
          <a:bodyPr/>
          <a:lstStyle/>
          <a:p>
            <a:r>
              <a:rPr lang="en-GB" sz="2800" dirty="0" smtClean="0">
                <a:latin typeface="+mj-lt"/>
              </a:rPr>
              <a:t>Quasi-experimental design</a:t>
            </a:r>
          </a:p>
          <a:p>
            <a:pPr marL="1114424" lvl="1" indent="-457200">
              <a:buSzPct val="100000"/>
            </a:pPr>
            <a:r>
              <a:rPr lang="ko-KR" altLang="en-US" dirty="0">
                <a:latin typeface="+mj-lt"/>
                <a:ea typeface="굴림" panose="020B0600000101010101" pitchFamily="34" charset="-127"/>
              </a:rPr>
              <a:t>National Pupil and School Datasets from 2001 onwards</a:t>
            </a:r>
          </a:p>
          <a:p>
            <a:pPr marL="1114424" lvl="1" indent="-457200">
              <a:buSzPct val="100000"/>
            </a:pPr>
            <a:r>
              <a:rPr lang="ko-KR" altLang="en-US" dirty="0">
                <a:latin typeface="+mj-lt"/>
                <a:ea typeface="굴림" panose="020B0600000101010101" pitchFamily="34" charset="-127"/>
              </a:rPr>
              <a:t>As no list exists, 50 LA’s contacted</a:t>
            </a:r>
          </a:p>
          <a:p>
            <a:pPr marL="1114424" lvl="1" indent="-457200">
              <a:buSzPct val="100000"/>
            </a:pPr>
            <a:r>
              <a:rPr lang="ko-KR" altLang="en-US" dirty="0" smtClean="0">
                <a:latin typeface="+mj-lt"/>
                <a:ea typeface="굴림" panose="020B0600000101010101" pitchFamily="34" charset="-127"/>
              </a:rPr>
              <a:t>Matched </a:t>
            </a:r>
            <a:r>
              <a:rPr lang="ko-KR" altLang="en-US" dirty="0">
                <a:latin typeface="+mj-lt"/>
                <a:ea typeface="굴림" panose="020B0600000101010101" pitchFamily="34" charset="-127"/>
              </a:rPr>
              <a:t>sample </a:t>
            </a:r>
            <a:r>
              <a:rPr lang="ko-KR" altLang="en-US" dirty="0" smtClean="0">
                <a:latin typeface="+mj-lt"/>
                <a:ea typeface="굴림" panose="020B0600000101010101" pitchFamily="34" charset="-127"/>
              </a:rPr>
              <a:t>drawn</a:t>
            </a:r>
            <a:endParaRPr lang="en-GB" altLang="ko-KR" dirty="0" smtClean="0">
              <a:latin typeface="+mj-lt"/>
              <a:ea typeface="굴림" panose="020B0600000101010101" pitchFamily="34" charset="-127"/>
            </a:endParaRPr>
          </a:p>
          <a:p>
            <a:pPr marL="1114424" lvl="1" indent="-457200">
              <a:buSzPct val="100000"/>
            </a:pPr>
            <a:r>
              <a:rPr lang="en-GB" altLang="ko-KR" dirty="0">
                <a:ea typeface="굴림" panose="020B0600000101010101" pitchFamily="34" charset="-127"/>
              </a:rPr>
              <a:t>Data from Federations project reanalysed using only </a:t>
            </a:r>
            <a:r>
              <a:rPr lang="en-GB" altLang="ko-KR" dirty="0" smtClean="0">
                <a:ea typeface="굴림" panose="020B0600000101010101" pitchFamily="34" charset="-127"/>
              </a:rPr>
              <a:t>rural schools</a:t>
            </a:r>
            <a:endParaRPr lang="ko-KR" altLang="en-US" dirty="0">
              <a:latin typeface="+mj-lt"/>
              <a:ea typeface="굴림" panose="020B0600000101010101" pitchFamily="34" charset="-127"/>
            </a:endParaRPr>
          </a:p>
          <a:p>
            <a:pPr marL="1114424" lvl="1" indent="-457200">
              <a:buSzPct val="100000"/>
            </a:pPr>
            <a:r>
              <a:rPr lang="ko-KR" altLang="en-US" dirty="0">
                <a:latin typeface="+mj-lt"/>
                <a:ea typeface="굴림" panose="020B0600000101010101" pitchFamily="34" charset="-127"/>
              </a:rPr>
              <a:t>Multilevel models </a:t>
            </a:r>
            <a:endParaRPr lang="en-GB" altLang="ko-KR" dirty="0">
              <a:latin typeface="+mj-lt"/>
              <a:ea typeface="Verdana" panose="020B0604030504040204" pitchFamily="34" charset="0"/>
              <a:cs typeface="Verdana" panose="020B0604030504040204" pitchFamily="34" charset="0"/>
            </a:endParaRPr>
          </a:p>
        </p:txBody>
      </p:sp>
      <p:sp>
        <p:nvSpPr>
          <p:cNvPr id="4" name="Title 3"/>
          <p:cNvSpPr>
            <a:spLocks noGrp="1"/>
          </p:cNvSpPr>
          <p:nvPr>
            <p:ph type="title"/>
          </p:nvPr>
        </p:nvSpPr>
        <p:spPr>
          <a:xfrm>
            <a:off x="635274" y="359248"/>
            <a:ext cx="11235267" cy="1341438"/>
          </a:xfrm>
        </p:spPr>
        <p:txBody>
          <a:bodyPr/>
          <a:lstStyle/>
          <a:p>
            <a:pPr lvl="1"/>
            <a:r>
              <a:rPr lang="en-GB" sz="3400" dirty="0" smtClean="0">
                <a:solidFill>
                  <a:srgbClr val="FFC000"/>
                </a:solidFill>
              </a:rPr>
              <a:t>The impact of collaboration</a:t>
            </a:r>
            <a:endParaRPr lang="en-GB" sz="3400" dirty="0">
              <a:solidFill>
                <a:srgbClr val="FFC000"/>
              </a:solidFill>
            </a:endParaRPr>
          </a:p>
        </p:txBody>
      </p:sp>
      <p:grpSp>
        <p:nvGrpSpPr>
          <p:cNvPr id="5" name="Group 107"/>
          <p:cNvGrpSpPr>
            <a:grpSpLocks/>
          </p:cNvGrpSpPr>
          <p:nvPr/>
        </p:nvGrpSpPr>
        <p:grpSpPr bwMode="auto">
          <a:xfrm>
            <a:off x="9830578" y="301925"/>
            <a:ext cx="2134057" cy="462352"/>
            <a:chOff x="385" y="1412"/>
            <a:chExt cx="2268" cy="492"/>
          </a:xfrm>
        </p:grpSpPr>
        <p:sp>
          <p:nvSpPr>
            <p:cNvPr id="6" name="Freeform 108"/>
            <p:cNvSpPr>
              <a:spLocks/>
            </p:cNvSpPr>
            <p:nvPr/>
          </p:nvSpPr>
          <p:spPr bwMode="auto">
            <a:xfrm>
              <a:off x="385" y="1488"/>
              <a:ext cx="186" cy="316"/>
            </a:xfrm>
            <a:custGeom>
              <a:avLst/>
              <a:gdLst>
                <a:gd name="T0" fmla="*/ 100 w 186"/>
                <a:gd name="T1" fmla="*/ 126 h 316"/>
                <a:gd name="T2" fmla="*/ 148 w 186"/>
                <a:gd name="T3" fmla="*/ 152 h 316"/>
                <a:gd name="T4" fmla="*/ 174 w 186"/>
                <a:gd name="T5" fmla="*/ 178 h 316"/>
                <a:gd name="T6" fmla="*/ 180 w 186"/>
                <a:gd name="T7" fmla="*/ 188 h 316"/>
                <a:gd name="T8" fmla="*/ 186 w 186"/>
                <a:gd name="T9" fmla="*/ 210 h 316"/>
                <a:gd name="T10" fmla="*/ 186 w 186"/>
                <a:gd name="T11" fmla="*/ 224 h 316"/>
                <a:gd name="T12" fmla="*/ 178 w 186"/>
                <a:gd name="T13" fmla="*/ 260 h 316"/>
                <a:gd name="T14" fmla="*/ 156 w 186"/>
                <a:gd name="T15" fmla="*/ 290 h 316"/>
                <a:gd name="T16" fmla="*/ 140 w 186"/>
                <a:gd name="T17" fmla="*/ 302 h 316"/>
                <a:gd name="T18" fmla="*/ 104 w 186"/>
                <a:gd name="T19" fmla="*/ 314 h 316"/>
                <a:gd name="T20" fmla="*/ 86 w 186"/>
                <a:gd name="T21" fmla="*/ 316 h 316"/>
                <a:gd name="T22" fmla="*/ 42 w 186"/>
                <a:gd name="T23" fmla="*/ 310 h 316"/>
                <a:gd name="T24" fmla="*/ 24 w 186"/>
                <a:gd name="T25" fmla="*/ 302 h 316"/>
                <a:gd name="T26" fmla="*/ 0 w 186"/>
                <a:gd name="T27" fmla="*/ 224 h 316"/>
                <a:gd name="T28" fmla="*/ 6 w 186"/>
                <a:gd name="T29" fmla="*/ 238 h 316"/>
                <a:gd name="T30" fmla="*/ 20 w 186"/>
                <a:gd name="T31" fmla="*/ 264 h 316"/>
                <a:gd name="T32" fmla="*/ 30 w 186"/>
                <a:gd name="T33" fmla="*/ 276 h 316"/>
                <a:gd name="T34" fmla="*/ 52 w 186"/>
                <a:gd name="T35" fmla="*/ 292 h 316"/>
                <a:gd name="T36" fmla="*/ 82 w 186"/>
                <a:gd name="T37" fmla="*/ 298 h 316"/>
                <a:gd name="T38" fmla="*/ 98 w 186"/>
                <a:gd name="T39" fmla="*/ 296 h 316"/>
                <a:gd name="T40" fmla="*/ 122 w 186"/>
                <a:gd name="T41" fmla="*/ 286 h 316"/>
                <a:gd name="T42" fmla="*/ 130 w 186"/>
                <a:gd name="T43" fmla="*/ 278 h 316"/>
                <a:gd name="T44" fmla="*/ 140 w 186"/>
                <a:gd name="T45" fmla="*/ 258 h 316"/>
                <a:gd name="T46" fmla="*/ 144 w 186"/>
                <a:gd name="T47" fmla="*/ 236 h 316"/>
                <a:gd name="T48" fmla="*/ 144 w 186"/>
                <a:gd name="T49" fmla="*/ 224 h 316"/>
                <a:gd name="T50" fmla="*/ 136 w 186"/>
                <a:gd name="T51" fmla="*/ 204 h 316"/>
                <a:gd name="T52" fmla="*/ 130 w 186"/>
                <a:gd name="T53" fmla="*/ 196 h 316"/>
                <a:gd name="T54" fmla="*/ 68 w 186"/>
                <a:gd name="T55" fmla="*/ 162 h 316"/>
                <a:gd name="T56" fmla="*/ 52 w 186"/>
                <a:gd name="T57" fmla="*/ 154 h 316"/>
                <a:gd name="T58" fmla="*/ 26 w 186"/>
                <a:gd name="T59" fmla="*/ 136 h 316"/>
                <a:gd name="T60" fmla="*/ 18 w 186"/>
                <a:gd name="T61" fmla="*/ 126 h 316"/>
                <a:gd name="T62" fmla="*/ 6 w 186"/>
                <a:gd name="T63" fmla="*/ 104 h 316"/>
                <a:gd name="T64" fmla="*/ 2 w 186"/>
                <a:gd name="T65" fmla="*/ 80 h 316"/>
                <a:gd name="T66" fmla="*/ 4 w 186"/>
                <a:gd name="T67" fmla="*/ 62 h 316"/>
                <a:gd name="T68" fmla="*/ 18 w 186"/>
                <a:gd name="T69" fmla="*/ 32 h 316"/>
                <a:gd name="T70" fmla="*/ 30 w 186"/>
                <a:gd name="T71" fmla="*/ 20 h 316"/>
                <a:gd name="T72" fmla="*/ 60 w 186"/>
                <a:gd name="T73" fmla="*/ 4 h 316"/>
                <a:gd name="T74" fmla="*/ 96 w 186"/>
                <a:gd name="T75" fmla="*/ 0 h 316"/>
                <a:gd name="T76" fmla="*/ 114 w 186"/>
                <a:gd name="T77" fmla="*/ 0 h 316"/>
                <a:gd name="T78" fmla="*/ 146 w 186"/>
                <a:gd name="T79" fmla="*/ 10 h 316"/>
                <a:gd name="T80" fmla="*/ 162 w 186"/>
                <a:gd name="T81" fmla="*/ 76 h 316"/>
                <a:gd name="T82" fmla="*/ 160 w 186"/>
                <a:gd name="T83" fmla="*/ 66 h 316"/>
                <a:gd name="T84" fmla="*/ 146 w 186"/>
                <a:gd name="T85" fmla="*/ 46 h 316"/>
                <a:gd name="T86" fmla="*/ 138 w 186"/>
                <a:gd name="T87" fmla="*/ 36 h 316"/>
                <a:gd name="T88" fmla="*/ 116 w 186"/>
                <a:gd name="T89" fmla="*/ 22 h 316"/>
                <a:gd name="T90" fmla="*/ 90 w 186"/>
                <a:gd name="T91" fmla="*/ 18 h 316"/>
                <a:gd name="T92" fmla="*/ 76 w 186"/>
                <a:gd name="T93" fmla="*/ 18 h 316"/>
                <a:gd name="T94" fmla="*/ 58 w 186"/>
                <a:gd name="T95" fmla="*/ 26 h 316"/>
                <a:gd name="T96" fmla="*/ 50 w 186"/>
                <a:gd name="T97" fmla="*/ 34 h 316"/>
                <a:gd name="T98" fmla="*/ 42 w 186"/>
                <a:gd name="T99" fmla="*/ 48 h 316"/>
                <a:gd name="T100" fmla="*/ 38 w 186"/>
                <a:gd name="T101" fmla="*/ 66 h 316"/>
                <a:gd name="T102" fmla="*/ 40 w 186"/>
                <a:gd name="T103" fmla="*/ 76 h 316"/>
                <a:gd name="T104" fmla="*/ 46 w 186"/>
                <a:gd name="T105" fmla="*/ 90 h 316"/>
                <a:gd name="T106" fmla="*/ 50 w 186"/>
                <a:gd name="T107" fmla="*/ 98 h 316"/>
                <a:gd name="T108" fmla="*/ 100 w 186"/>
                <a:gd name="T109" fmla="*/ 126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6" h="316">
                  <a:moveTo>
                    <a:pt x="100" y="126"/>
                  </a:moveTo>
                  <a:lnTo>
                    <a:pt x="100" y="126"/>
                  </a:lnTo>
                  <a:lnTo>
                    <a:pt x="148" y="152"/>
                  </a:lnTo>
                  <a:lnTo>
                    <a:pt x="148" y="152"/>
                  </a:lnTo>
                  <a:lnTo>
                    <a:pt x="162" y="164"/>
                  </a:lnTo>
                  <a:lnTo>
                    <a:pt x="174" y="178"/>
                  </a:lnTo>
                  <a:lnTo>
                    <a:pt x="174" y="178"/>
                  </a:lnTo>
                  <a:lnTo>
                    <a:pt x="180" y="188"/>
                  </a:lnTo>
                  <a:lnTo>
                    <a:pt x="184" y="198"/>
                  </a:lnTo>
                  <a:lnTo>
                    <a:pt x="186" y="210"/>
                  </a:lnTo>
                  <a:lnTo>
                    <a:pt x="186" y="224"/>
                  </a:lnTo>
                  <a:lnTo>
                    <a:pt x="186" y="224"/>
                  </a:lnTo>
                  <a:lnTo>
                    <a:pt x="184" y="244"/>
                  </a:lnTo>
                  <a:lnTo>
                    <a:pt x="178" y="260"/>
                  </a:lnTo>
                  <a:lnTo>
                    <a:pt x="168" y="276"/>
                  </a:lnTo>
                  <a:lnTo>
                    <a:pt x="156" y="290"/>
                  </a:lnTo>
                  <a:lnTo>
                    <a:pt x="156" y="290"/>
                  </a:lnTo>
                  <a:lnTo>
                    <a:pt x="140" y="302"/>
                  </a:lnTo>
                  <a:lnTo>
                    <a:pt x="122" y="310"/>
                  </a:lnTo>
                  <a:lnTo>
                    <a:pt x="104" y="314"/>
                  </a:lnTo>
                  <a:lnTo>
                    <a:pt x="86" y="316"/>
                  </a:lnTo>
                  <a:lnTo>
                    <a:pt x="86" y="316"/>
                  </a:lnTo>
                  <a:lnTo>
                    <a:pt x="62" y="314"/>
                  </a:lnTo>
                  <a:lnTo>
                    <a:pt x="42" y="310"/>
                  </a:lnTo>
                  <a:lnTo>
                    <a:pt x="42" y="310"/>
                  </a:lnTo>
                  <a:lnTo>
                    <a:pt x="24" y="302"/>
                  </a:lnTo>
                  <a:lnTo>
                    <a:pt x="2" y="292"/>
                  </a:lnTo>
                  <a:lnTo>
                    <a:pt x="0" y="224"/>
                  </a:lnTo>
                  <a:lnTo>
                    <a:pt x="0" y="224"/>
                  </a:lnTo>
                  <a:lnTo>
                    <a:pt x="6" y="238"/>
                  </a:lnTo>
                  <a:lnTo>
                    <a:pt x="12" y="252"/>
                  </a:lnTo>
                  <a:lnTo>
                    <a:pt x="20" y="264"/>
                  </a:lnTo>
                  <a:lnTo>
                    <a:pt x="30" y="276"/>
                  </a:lnTo>
                  <a:lnTo>
                    <a:pt x="30" y="276"/>
                  </a:lnTo>
                  <a:lnTo>
                    <a:pt x="40" y="286"/>
                  </a:lnTo>
                  <a:lnTo>
                    <a:pt x="52" y="292"/>
                  </a:lnTo>
                  <a:lnTo>
                    <a:pt x="66" y="296"/>
                  </a:lnTo>
                  <a:lnTo>
                    <a:pt x="82" y="298"/>
                  </a:lnTo>
                  <a:lnTo>
                    <a:pt x="82" y="298"/>
                  </a:lnTo>
                  <a:lnTo>
                    <a:pt x="98" y="296"/>
                  </a:lnTo>
                  <a:lnTo>
                    <a:pt x="110" y="292"/>
                  </a:lnTo>
                  <a:lnTo>
                    <a:pt x="122" y="286"/>
                  </a:lnTo>
                  <a:lnTo>
                    <a:pt x="130" y="278"/>
                  </a:lnTo>
                  <a:lnTo>
                    <a:pt x="130" y="278"/>
                  </a:lnTo>
                  <a:lnTo>
                    <a:pt x="136" y="268"/>
                  </a:lnTo>
                  <a:lnTo>
                    <a:pt x="140" y="258"/>
                  </a:lnTo>
                  <a:lnTo>
                    <a:pt x="144" y="248"/>
                  </a:lnTo>
                  <a:lnTo>
                    <a:pt x="144" y="236"/>
                  </a:lnTo>
                  <a:lnTo>
                    <a:pt x="144" y="236"/>
                  </a:lnTo>
                  <a:lnTo>
                    <a:pt x="144" y="224"/>
                  </a:lnTo>
                  <a:lnTo>
                    <a:pt x="140" y="212"/>
                  </a:lnTo>
                  <a:lnTo>
                    <a:pt x="136" y="204"/>
                  </a:lnTo>
                  <a:lnTo>
                    <a:pt x="130" y="196"/>
                  </a:lnTo>
                  <a:lnTo>
                    <a:pt x="130" y="196"/>
                  </a:lnTo>
                  <a:lnTo>
                    <a:pt x="108" y="182"/>
                  </a:lnTo>
                  <a:lnTo>
                    <a:pt x="68" y="162"/>
                  </a:lnTo>
                  <a:lnTo>
                    <a:pt x="68" y="162"/>
                  </a:lnTo>
                  <a:lnTo>
                    <a:pt x="52" y="154"/>
                  </a:lnTo>
                  <a:lnTo>
                    <a:pt x="38" y="144"/>
                  </a:lnTo>
                  <a:lnTo>
                    <a:pt x="26" y="136"/>
                  </a:lnTo>
                  <a:lnTo>
                    <a:pt x="18" y="126"/>
                  </a:lnTo>
                  <a:lnTo>
                    <a:pt x="18" y="126"/>
                  </a:lnTo>
                  <a:lnTo>
                    <a:pt x="10" y="116"/>
                  </a:lnTo>
                  <a:lnTo>
                    <a:pt x="6" y="104"/>
                  </a:lnTo>
                  <a:lnTo>
                    <a:pt x="2" y="92"/>
                  </a:lnTo>
                  <a:lnTo>
                    <a:pt x="2" y="80"/>
                  </a:lnTo>
                  <a:lnTo>
                    <a:pt x="2" y="80"/>
                  </a:lnTo>
                  <a:lnTo>
                    <a:pt x="4" y="62"/>
                  </a:lnTo>
                  <a:lnTo>
                    <a:pt x="8" y="46"/>
                  </a:lnTo>
                  <a:lnTo>
                    <a:pt x="18" y="32"/>
                  </a:lnTo>
                  <a:lnTo>
                    <a:pt x="30" y="20"/>
                  </a:lnTo>
                  <a:lnTo>
                    <a:pt x="30" y="20"/>
                  </a:lnTo>
                  <a:lnTo>
                    <a:pt x="46" y="12"/>
                  </a:lnTo>
                  <a:lnTo>
                    <a:pt x="60" y="4"/>
                  </a:lnTo>
                  <a:lnTo>
                    <a:pt x="78" y="0"/>
                  </a:lnTo>
                  <a:lnTo>
                    <a:pt x="96" y="0"/>
                  </a:lnTo>
                  <a:lnTo>
                    <a:pt x="96" y="0"/>
                  </a:lnTo>
                  <a:lnTo>
                    <a:pt x="114" y="0"/>
                  </a:lnTo>
                  <a:lnTo>
                    <a:pt x="130" y="4"/>
                  </a:lnTo>
                  <a:lnTo>
                    <a:pt x="146" y="10"/>
                  </a:lnTo>
                  <a:lnTo>
                    <a:pt x="160" y="16"/>
                  </a:lnTo>
                  <a:lnTo>
                    <a:pt x="162" y="76"/>
                  </a:lnTo>
                  <a:lnTo>
                    <a:pt x="162" y="76"/>
                  </a:lnTo>
                  <a:lnTo>
                    <a:pt x="160" y="66"/>
                  </a:lnTo>
                  <a:lnTo>
                    <a:pt x="154" y="56"/>
                  </a:lnTo>
                  <a:lnTo>
                    <a:pt x="146" y="46"/>
                  </a:lnTo>
                  <a:lnTo>
                    <a:pt x="138" y="36"/>
                  </a:lnTo>
                  <a:lnTo>
                    <a:pt x="138" y="36"/>
                  </a:lnTo>
                  <a:lnTo>
                    <a:pt x="128" y="28"/>
                  </a:lnTo>
                  <a:lnTo>
                    <a:pt x="116" y="22"/>
                  </a:lnTo>
                  <a:lnTo>
                    <a:pt x="104" y="20"/>
                  </a:lnTo>
                  <a:lnTo>
                    <a:pt x="90" y="18"/>
                  </a:lnTo>
                  <a:lnTo>
                    <a:pt x="90" y="18"/>
                  </a:lnTo>
                  <a:lnTo>
                    <a:pt x="76" y="18"/>
                  </a:lnTo>
                  <a:lnTo>
                    <a:pt x="66" y="22"/>
                  </a:lnTo>
                  <a:lnTo>
                    <a:pt x="58" y="26"/>
                  </a:lnTo>
                  <a:lnTo>
                    <a:pt x="50" y="34"/>
                  </a:lnTo>
                  <a:lnTo>
                    <a:pt x="50" y="34"/>
                  </a:lnTo>
                  <a:lnTo>
                    <a:pt x="46" y="40"/>
                  </a:lnTo>
                  <a:lnTo>
                    <a:pt x="42" y="48"/>
                  </a:lnTo>
                  <a:lnTo>
                    <a:pt x="40" y="58"/>
                  </a:lnTo>
                  <a:lnTo>
                    <a:pt x="38" y="66"/>
                  </a:lnTo>
                  <a:lnTo>
                    <a:pt x="38" y="66"/>
                  </a:lnTo>
                  <a:lnTo>
                    <a:pt x="40" y="76"/>
                  </a:lnTo>
                  <a:lnTo>
                    <a:pt x="42" y="84"/>
                  </a:lnTo>
                  <a:lnTo>
                    <a:pt x="46" y="90"/>
                  </a:lnTo>
                  <a:lnTo>
                    <a:pt x="50" y="98"/>
                  </a:lnTo>
                  <a:lnTo>
                    <a:pt x="50" y="98"/>
                  </a:lnTo>
                  <a:lnTo>
                    <a:pt x="70" y="110"/>
                  </a:lnTo>
                  <a:lnTo>
                    <a:pt x="100" y="126"/>
                  </a:lnTo>
                  <a:lnTo>
                    <a:pt x="100" y="126"/>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 name="Freeform 109"/>
            <p:cNvSpPr>
              <a:spLocks noEditPoints="1"/>
            </p:cNvSpPr>
            <p:nvPr/>
          </p:nvSpPr>
          <p:spPr bwMode="auto">
            <a:xfrm>
              <a:off x="589" y="1586"/>
              <a:ext cx="198" cy="218"/>
            </a:xfrm>
            <a:custGeom>
              <a:avLst/>
              <a:gdLst>
                <a:gd name="T0" fmla="*/ 100 w 198"/>
                <a:gd name="T1" fmla="*/ 0 h 218"/>
                <a:gd name="T2" fmla="*/ 130 w 198"/>
                <a:gd name="T3" fmla="*/ 4 h 218"/>
                <a:gd name="T4" fmla="*/ 154 w 198"/>
                <a:gd name="T5" fmla="*/ 16 h 218"/>
                <a:gd name="T6" fmla="*/ 166 w 198"/>
                <a:gd name="T7" fmla="*/ 24 h 218"/>
                <a:gd name="T8" fmla="*/ 182 w 198"/>
                <a:gd name="T9" fmla="*/ 44 h 218"/>
                <a:gd name="T10" fmla="*/ 188 w 198"/>
                <a:gd name="T11" fmla="*/ 56 h 218"/>
                <a:gd name="T12" fmla="*/ 196 w 198"/>
                <a:gd name="T13" fmla="*/ 82 h 218"/>
                <a:gd name="T14" fmla="*/ 198 w 198"/>
                <a:gd name="T15" fmla="*/ 110 h 218"/>
                <a:gd name="T16" fmla="*/ 198 w 198"/>
                <a:gd name="T17" fmla="*/ 122 h 218"/>
                <a:gd name="T18" fmla="*/ 192 w 198"/>
                <a:gd name="T19" fmla="*/ 148 h 218"/>
                <a:gd name="T20" fmla="*/ 186 w 198"/>
                <a:gd name="T21" fmla="*/ 162 h 218"/>
                <a:gd name="T22" fmla="*/ 170 w 198"/>
                <a:gd name="T23" fmla="*/ 184 h 218"/>
                <a:gd name="T24" fmla="*/ 150 w 198"/>
                <a:gd name="T25" fmla="*/ 204 h 218"/>
                <a:gd name="T26" fmla="*/ 138 w 198"/>
                <a:gd name="T27" fmla="*/ 210 h 218"/>
                <a:gd name="T28" fmla="*/ 112 w 198"/>
                <a:gd name="T29" fmla="*/ 218 h 218"/>
                <a:gd name="T30" fmla="*/ 98 w 198"/>
                <a:gd name="T31" fmla="*/ 218 h 218"/>
                <a:gd name="T32" fmla="*/ 66 w 198"/>
                <a:gd name="T33" fmla="*/ 214 h 218"/>
                <a:gd name="T34" fmla="*/ 46 w 198"/>
                <a:gd name="T35" fmla="*/ 206 h 218"/>
                <a:gd name="T36" fmla="*/ 32 w 198"/>
                <a:gd name="T37" fmla="*/ 192 h 218"/>
                <a:gd name="T38" fmla="*/ 24 w 198"/>
                <a:gd name="T39" fmla="*/ 186 h 218"/>
                <a:gd name="T40" fmla="*/ 6 w 198"/>
                <a:gd name="T41" fmla="*/ 150 h 218"/>
                <a:gd name="T42" fmla="*/ 0 w 198"/>
                <a:gd name="T43" fmla="*/ 110 h 218"/>
                <a:gd name="T44" fmla="*/ 0 w 198"/>
                <a:gd name="T45" fmla="*/ 96 h 218"/>
                <a:gd name="T46" fmla="*/ 6 w 198"/>
                <a:gd name="T47" fmla="*/ 70 h 218"/>
                <a:gd name="T48" fmla="*/ 12 w 198"/>
                <a:gd name="T49" fmla="*/ 56 h 218"/>
                <a:gd name="T50" fmla="*/ 26 w 198"/>
                <a:gd name="T51" fmla="*/ 34 h 218"/>
                <a:gd name="T52" fmla="*/ 48 w 198"/>
                <a:gd name="T53" fmla="*/ 16 h 218"/>
                <a:gd name="T54" fmla="*/ 58 w 198"/>
                <a:gd name="T55" fmla="*/ 8 h 218"/>
                <a:gd name="T56" fmla="*/ 86 w 198"/>
                <a:gd name="T57" fmla="*/ 0 h 218"/>
                <a:gd name="T58" fmla="*/ 100 w 198"/>
                <a:gd name="T59" fmla="*/ 0 h 218"/>
                <a:gd name="T60" fmla="*/ 96 w 198"/>
                <a:gd name="T61" fmla="*/ 16 h 218"/>
                <a:gd name="T62" fmla="*/ 70 w 198"/>
                <a:gd name="T63" fmla="*/ 24 h 218"/>
                <a:gd name="T64" fmla="*/ 54 w 198"/>
                <a:gd name="T65" fmla="*/ 46 h 218"/>
                <a:gd name="T66" fmla="*/ 48 w 198"/>
                <a:gd name="T67" fmla="*/ 60 h 218"/>
                <a:gd name="T68" fmla="*/ 40 w 198"/>
                <a:gd name="T69" fmla="*/ 92 h 218"/>
                <a:gd name="T70" fmla="*/ 40 w 198"/>
                <a:gd name="T71" fmla="*/ 112 h 218"/>
                <a:gd name="T72" fmla="*/ 46 w 198"/>
                <a:gd name="T73" fmla="*/ 148 h 218"/>
                <a:gd name="T74" fmla="*/ 58 w 198"/>
                <a:gd name="T75" fmla="*/ 176 h 218"/>
                <a:gd name="T76" fmla="*/ 68 w 198"/>
                <a:gd name="T77" fmla="*/ 188 h 218"/>
                <a:gd name="T78" fmla="*/ 90 w 198"/>
                <a:gd name="T79" fmla="*/ 200 h 218"/>
                <a:gd name="T80" fmla="*/ 102 w 198"/>
                <a:gd name="T81" fmla="*/ 200 h 218"/>
                <a:gd name="T82" fmla="*/ 126 w 198"/>
                <a:gd name="T83" fmla="*/ 192 h 218"/>
                <a:gd name="T84" fmla="*/ 144 w 198"/>
                <a:gd name="T85" fmla="*/ 172 h 218"/>
                <a:gd name="T86" fmla="*/ 150 w 198"/>
                <a:gd name="T87" fmla="*/ 158 h 218"/>
                <a:gd name="T88" fmla="*/ 158 w 198"/>
                <a:gd name="T89" fmla="*/ 126 h 218"/>
                <a:gd name="T90" fmla="*/ 158 w 198"/>
                <a:gd name="T91" fmla="*/ 106 h 218"/>
                <a:gd name="T92" fmla="*/ 148 w 198"/>
                <a:gd name="T93" fmla="*/ 60 h 218"/>
                <a:gd name="T94" fmla="*/ 140 w 198"/>
                <a:gd name="T95" fmla="*/ 42 h 218"/>
                <a:gd name="T96" fmla="*/ 128 w 198"/>
                <a:gd name="T97" fmla="*/ 28 h 218"/>
                <a:gd name="T98" fmla="*/ 114 w 198"/>
                <a:gd name="T99" fmla="*/ 20 h 218"/>
                <a:gd name="T100" fmla="*/ 96 w 198"/>
                <a:gd name="T101" fmla="*/ 16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98" h="218">
                  <a:moveTo>
                    <a:pt x="100" y="0"/>
                  </a:moveTo>
                  <a:lnTo>
                    <a:pt x="100" y="0"/>
                  </a:lnTo>
                  <a:lnTo>
                    <a:pt x="116" y="0"/>
                  </a:lnTo>
                  <a:lnTo>
                    <a:pt x="130" y="4"/>
                  </a:lnTo>
                  <a:lnTo>
                    <a:pt x="142" y="8"/>
                  </a:lnTo>
                  <a:lnTo>
                    <a:pt x="154" y="16"/>
                  </a:lnTo>
                  <a:lnTo>
                    <a:pt x="154" y="16"/>
                  </a:lnTo>
                  <a:lnTo>
                    <a:pt x="166" y="24"/>
                  </a:lnTo>
                  <a:lnTo>
                    <a:pt x="174" y="34"/>
                  </a:lnTo>
                  <a:lnTo>
                    <a:pt x="182" y="44"/>
                  </a:lnTo>
                  <a:lnTo>
                    <a:pt x="188" y="56"/>
                  </a:lnTo>
                  <a:lnTo>
                    <a:pt x="188" y="56"/>
                  </a:lnTo>
                  <a:lnTo>
                    <a:pt x="192" y="70"/>
                  </a:lnTo>
                  <a:lnTo>
                    <a:pt x="196" y="82"/>
                  </a:lnTo>
                  <a:lnTo>
                    <a:pt x="198" y="96"/>
                  </a:lnTo>
                  <a:lnTo>
                    <a:pt x="198" y="110"/>
                  </a:lnTo>
                  <a:lnTo>
                    <a:pt x="198" y="110"/>
                  </a:lnTo>
                  <a:lnTo>
                    <a:pt x="198" y="122"/>
                  </a:lnTo>
                  <a:lnTo>
                    <a:pt x="196" y="136"/>
                  </a:lnTo>
                  <a:lnTo>
                    <a:pt x="192" y="148"/>
                  </a:lnTo>
                  <a:lnTo>
                    <a:pt x="186" y="162"/>
                  </a:lnTo>
                  <a:lnTo>
                    <a:pt x="186" y="162"/>
                  </a:lnTo>
                  <a:lnTo>
                    <a:pt x="178" y="174"/>
                  </a:lnTo>
                  <a:lnTo>
                    <a:pt x="170" y="184"/>
                  </a:lnTo>
                  <a:lnTo>
                    <a:pt x="162" y="194"/>
                  </a:lnTo>
                  <a:lnTo>
                    <a:pt x="150" y="204"/>
                  </a:lnTo>
                  <a:lnTo>
                    <a:pt x="150" y="204"/>
                  </a:lnTo>
                  <a:lnTo>
                    <a:pt x="138" y="210"/>
                  </a:lnTo>
                  <a:lnTo>
                    <a:pt x="126" y="214"/>
                  </a:lnTo>
                  <a:lnTo>
                    <a:pt x="112" y="218"/>
                  </a:lnTo>
                  <a:lnTo>
                    <a:pt x="98" y="218"/>
                  </a:lnTo>
                  <a:lnTo>
                    <a:pt x="98" y="218"/>
                  </a:lnTo>
                  <a:lnTo>
                    <a:pt x="76" y="216"/>
                  </a:lnTo>
                  <a:lnTo>
                    <a:pt x="66" y="214"/>
                  </a:lnTo>
                  <a:lnTo>
                    <a:pt x="56" y="210"/>
                  </a:lnTo>
                  <a:lnTo>
                    <a:pt x="46" y="206"/>
                  </a:lnTo>
                  <a:lnTo>
                    <a:pt x="38" y="200"/>
                  </a:lnTo>
                  <a:lnTo>
                    <a:pt x="32" y="192"/>
                  </a:lnTo>
                  <a:lnTo>
                    <a:pt x="24" y="186"/>
                  </a:lnTo>
                  <a:lnTo>
                    <a:pt x="24" y="186"/>
                  </a:lnTo>
                  <a:lnTo>
                    <a:pt x="14" y="168"/>
                  </a:lnTo>
                  <a:lnTo>
                    <a:pt x="6" y="150"/>
                  </a:lnTo>
                  <a:lnTo>
                    <a:pt x="0" y="130"/>
                  </a:lnTo>
                  <a:lnTo>
                    <a:pt x="0" y="110"/>
                  </a:lnTo>
                  <a:lnTo>
                    <a:pt x="0" y="110"/>
                  </a:lnTo>
                  <a:lnTo>
                    <a:pt x="0" y="96"/>
                  </a:lnTo>
                  <a:lnTo>
                    <a:pt x="2" y="82"/>
                  </a:lnTo>
                  <a:lnTo>
                    <a:pt x="6" y="70"/>
                  </a:lnTo>
                  <a:lnTo>
                    <a:pt x="12" y="56"/>
                  </a:lnTo>
                  <a:lnTo>
                    <a:pt x="12" y="56"/>
                  </a:lnTo>
                  <a:lnTo>
                    <a:pt x="18" y="44"/>
                  </a:lnTo>
                  <a:lnTo>
                    <a:pt x="26" y="34"/>
                  </a:lnTo>
                  <a:lnTo>
                    <a:pt x="36" y="24"/>
                  </a:lnTo>
                  <a:lnTo>
                    <a:pt x="48" y="16"/>
                  </a:lnTo>
                  <a:lnTo>
                    <a:pt x="48" y="16"/>
                  </a:lnTo>
                  <a:lnTo>
                    <a:pt x="58" y="8"/>
                  </a:lnTo>
                  <a:lnTo>
                    <a:pt x="72" y="4"/>
                  </a:lnTo>
                  <a:lnTo>
                    <a:pt x="86" y="0"/>
                  </a:lnTo>
                  <a:lnTo>
                    <a:pt x="100" y="0"/>
                  </a:lnTo>
                  <a:lnTo>
                    <a:pt x="100" y="0"/>
                  </a:lnTo>
                  <a:close/>
                  <a:moveTo>
                    <a:pt x="96" y="16"/>
                  </a:moveTo>
                  <a:lnTo>
                    <a:pt x="96" y="16"/>
                  </a:lnTo>
                  <a:lnTo>
                    <a:pt x="82" y="18"/>
                  </a:lnTo>
                  <a:lnTo>
                    <a:pt x="70" y="24"/>
                  </a:lnTo>
                  <a:lnTo>
                    <a:pt x="62" y="34"/>
                  </a:lnTo>
                  <a:lnTo>
                    <a:pt x="54" y="46"/>
                  </a:lnTo>
                  <a:lnTo>
                    <a:pt x="54" y="46"/>
                  </a:lnTo>
                  <a:lnTo>
                    <a:pt x="48" y="60"/>
                  </a:lnTo>
                  <a:lnTo>
                    <a:pt x="44" y="76"/>
                  </a:lnTo>
                  <a:lnTo>
                    <a:pt x="40" y="92"/>
                  </a:lnTo>
                  <a:lnTo>
                    <a:pt x="40" y="112"/>
                  </a:lnTo>
                  <a:lnTo>
                    <a:pt x="40" y="112"/>
                  </a:lnTo>
                  <a:lnTo>
                    <a:pt x="42" y="130"/>
                  </a:lnTo>
                  <a:lnTo>
                    <a:pt x="46" y="148"/>
                  </a:lnTo>
                  <a:lnTo>
                    <a:pt x="52" y="162"/>
                  </a:lnTo>
                  <a:lnTo>
                    <a:pt x="58" y="176"/>
                  </a:lnTo>
                  <a:lnTo>
                    <a:pt x="58" y="176"/>
                  </a:lnTo>
                  <a:lnTo>
                    <a:pt x="68" y="188"/>
                  </a:lnTo>
                  <a:lnTo>
                    <a:pt x="78" y="196"/>
                  </a:lnTo>
                  <a:lnTo>
                    <a:pt x="90" y="200"/>
                  </a:lnTo>
                  <a:lnTo>
                    <a:pt x="102" y="200"/>
                  </a:lnTo>
                  <a:lnTo>
                    <a:pt x="102" y="200"/>
                  </a:lnTo>
                  <a:lnTo>
                    <a:pt x="116" y="198"/>
                  </a:lnTo>
                  <a:lnTo>
                    <a:pt x="126" y="192"/>
                  </a:lnTo>
                  <a:lnTo>
                    <a:pt x="136" y="184"/>
                  </a:lnTo>
                  <a:lnTo>
                    <a:pt x="144" y="172"/>
                  </a:lnTo>
                  <a:lnTo>
                    <a:pt x="144" y="172"/>
                  </a:lnTo>
                  <a:lnTo>
                    <a:pt x="150" y="158"/>
                  </a:lnTo>
                  <a:lnTo>
                    <a:pt x="154" y="142"/>
                  </a:lnTo>
                  <a:lnTo>
                    <a:pt x="158" y="126"/>
                  </a:lnTo>
                  <a:lnTo>
                    <a:pt x="158" y="106"/>
                  </a:lnTo>
                  <a:lnTo>
                    <a:pt x="158" y="106"/>
                  </a:lnTo>
                  <a:lnTo>
                    <a:pt x="154" y="82"/>
                  </a:lnTo>
                  <a:lnTo>
                    <a:pt x="148" y="60"/>
                  </a:lnTo>
                  <a:lnTo>
                    <a:pt x="148" y="60"/>
                  </a:lnTo>
                  <a:lnTo>
                    <a:pt x="140" y="42"/>
                  </a:lnTo>
                  <a:lnTo>
                    <a:pt x="128" y="28"/>
                  </a:lnTo>
                  <a:lnTo>
                    <a:pt x="128" y="28"/>
                  </a:lnTo>
                  <a:lnTo>
                    <a:pt x="122" y="22"/>
                  </a:lnTo>
                  <a:lnTo>
                    <a:pt x="114" y="20"/>
                  </a:lnTo>
                  <a:lnTo>
                    <a:pt x="106" y="16"/>
                  </a:lnTo>
                  <a:lnTo>
                    <a:pt x="96" y="16"/>
                  </a:lnTo>
                  <a:lnTo>
                    <a:pt x="96" y="16"/>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 name="Freeform 110"/>
            <p:cNvSpPr>
              <a:spLocks/>
            </p:cNvSpPr>
            <p:nvPr/>
          </p:nvSpPr>
          <p:spPr bwMode="auto">
            <a:xfrm>
              <a:off x="1007" y="1550"/>
              <a:ext cx="128" cy="254"/>
            </a:xfrm>
            <a:custGeom>
              <a:avLst/>
              <a:gdLst>
                <a:gd name="T0" fmla="*/ 60 w 128"/>
                <a:gd name="T1" fmla="*/ 0 h 254"/>
                <a:gd name="T2" fmla="*/ 60 w 128"/>
                <a:gd name="T3" fmla="*/ 42 h 254"/>
                <a:gd name="T4" fmla="*/ 122 w 128"/>
                <a:gd name="T5" fmla="*/ 42 h 254"/>
                <a:gd name="T6" fmla="*/ 106 w 128"/>
                <a:gd name="T7" fmla="*/ 60 h 254"/>
                <a:gd name="T8" fmla="*/ 58 w 128"/>
                <a:gd name="T9" fmla="*/ 60 h 254"/>
                <a:gd name="T10" fmla="*/ 58 w 128"/>
                <a:gd name="T11" fmla="*/ 188 h 254"/>
                <a:gd name="T12" fmla="*/ 58 w 128"/>
                <a:gd name="T13" fmla="*/ 188 h 254"/>
                <a:gd name="T14" fmla="*/ 58 w 128"/>
                <a:gd name="T15" fmla="*/ 200 h 254"/>
                <a:gd name="T16" fmla="*/ 60 w 128"/>
                <a:gd name="T17" fmla="*/ 208 h 254"/>
                <a:gd name="T18" fmla="*/ 64 w 128"/>
                <a:gd name="T19" fmla="*/ 216 h 254"/>
                <a:gd name="T20" fmla="*/ 68 w 128"/>
                <a:gd name="T21" fmla="*/ 224 h 254"/>
                <a:gd name="T22" fmla="*/ 74 w 128"/>
                <a:gd name="T23" fmla="*/ 228 h 254"/>
                <a:gd name="T24" fmla="*/ 82 w 128"/>
                <a:gd name="T25" fmla="*/ 232 h 254"/>
                <a:gd name="T26" fmla="*/ 90 w 128"/>
                <a:gd name="T27" fmla="*/ 234 h 254"/>
                <a:gd name="T28" fmla="*/ 100 w 128"/>
                <a:gd name="T29" fmla="*/ 236 h 254"/>
                <a:gd name="T30" fmla="*/ 100 w 128"/>
                <a:gd name="T31" fmla="*/ 236 h 254"/>
                <a:gd name="T32" fmla="*/ 110 w 128"/>
                <a:gd name="T33" fmla="*/ 234 h 254"/>
                <a:gd name="T34" fmla="*/ 116 w 128"/>
                <a:gd name="T35" fmla="*/ 232 h 254"/>
                <a:gd name="T36" fmla="*/ 116 w 128"/>
                <a:gd name="T37" fmla="*/ 232 h 254"/>
                <a:gd name="T38" fmla="*/ 128 w 128"/>
                <a:gd name="T39" fmla="*/ 224 h 254"/>
                <a:gd name="T40" fmla="*/ 128 w 128"/>
                <a:gd name="T41" fmla="*/ 224 h 254"/>
                <a:gd name="T42" fmla="*/ 128 w 128"/>
                <a:gd name="T43" fmla="*/ 228 h 254"/>
                <a:gd name="T44" fmla="*/ 126 w 128"/>
                <a:gd name="T45" fmla="*/ 234 h 254"/>
                <a:gd name="T46" fmla="*/ 114 w 128"/>
                <a:gd name="T47" fmla="*/ 244 h 254"/>
                <a:gd name="T48" fmla="*/ 114 w 128"/>
                <a:gd name="T49" fmla="*/ 244 h 254"/>
                <a:gd name="T50" fmla="*/ 108 w 128"/>
                <a:gd name="T51" fmla="*/ 248 h 254"/>
                <a:gd name="T52" fmla="*/ 100 w 128"/>
                <a:gd name="T53" fmla="*/ 252 h 254"/>
                <a:gd name="T54" fmla="*/ 92 w 128"/>
                <a:gd name="T55" fmla="*/ 254 h 254"/>
                <a:gd name="T56" fmla="*/ 82 w 128"/>
                <a:gd name="T57" fmla="*/ 254 h 254"/>
                <a:gd name="T58" fmla="*/ 82 w 128"/>
                <a:gd name="T59" fmla="*/ 254 h 254"/>
                <a:gd name="T60" fmla="*/ 70 w 128"/>
                <a:gd name="T61" fmla="*/ 254 h 254"/>
                <a:gd name="T62" fmla="*/ 58 w 128"/>
                <a:gd name="T63" fmla="*/ 250 h 254"/>
                <a:gd name="T64" fmla="*/ 46 w 128"/>
                <a:gd name="T65" fmla="*/ 244 h 254"/>
                <a:gd name="T66" fmla="*/ 38 w 128"/>
                <a:gd name="T67" fmla="*/ 236 h 254"/>
                <a:gd name="T68" fmla="*/ 38 w 128"/>
                <a:gd name="T69" fmla="*/ 236 h 254"/>
                <a:gd name="T70" fmla="*/ 30 w 128"/>
                <a:gd name="T71" fmla="*/ 228 h 254"/>
                <a:gd name="T72" fmla="*/ 24 w 128"/>
                <a:gd name="T73" fmla="*/ 216 h 254"/>
                <a:gd name="T74" fmla="*/ 20 w 128"/>
                <a:gd name="T75" fmla="*/ 204 h 254"/>
                <a:gd name="T76" fmla="*/ 20 w 128"/>
                <a:gd name="T77" fmla="*/ 188 h 254"/>
                <a:gd name="T78" fmla="*/ 20 w 128"/>
                <a:gd name="T79" fmla="*/ 60 h 254"/>
                <a:gd name="T80" fmla="*/ 0 w 128"/>
                <a:gd name="T81" fmla="*/ 60 h 254"/>
                <a:gd name="T82" fmla="*/ 60 w 128"/>
                <a:gd name="T83" fmla="*/ 0 h 254"/>
                <a:gd name="T84" fmla="*/ 60 w 128"/>
                <a:gd name="T85"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254">
                  <a:moveTo>
                    <a:pt x="60" y="0"/>
                  </a:moveTo>
                  <a:lnTo>
                    <a:pt x="60" y="42"/>
                  </a:lnTo>
                  <a:lnTo>
                    <a:pt x="122" y="42"/>
                  </a:lnTo>
                  <a:lnTo>
                    <a:pt x="106" y="60"/>
                  </a:lnTo>
                  <a:lnTo>
                    <a:pt x="58" y="60"/>
                  </a:lnTo>
                  <a:lnTo>
                    <a:pt x="58" y="188"/>
                  </a:lnTo>
                  <a:lnTo>
                    <a:pt x="58" y="188"/>
                  </a:lnTo>
                  <a:lnTo>
                    <a:pt x="58" y="200"/>
                  </a:lnTo>
                  <a:lnTo>
                    <a:pt x="60" y="208"/>
                  </a:lnTo>
                  <a:lnTo>
                    <a:pt x="64" y="216"/>
                  </a:lnTo>
                  <a:lnTo>
                    <a:pt x="68" y="224"/>
                  </a:lnTo>
                  <a:lnTo>
                    <a:pt x="74" y="228"/>
                  </a:lnTo>
                  <a:lnTo>
                    <a:pt x="82" y="232"/>
                  </a:lnTo>
                  <a:lnTo>
                    <a:pt x="90" y="234"/>
                  </a:lnTo>
                  <a:lnTo>
                    <a:pt x="100" y="236"/>
                  </a:lnTo>
                  <a:lnTo>
                    <a:pt x="100" y="236"/>
                  </a:lnTo>
                  <a:lnTo>
                    <a:pt x="110" y="234"/>
                  </a:lnTo>
                  <a:lnTo>
                    <a:pt x="116" y="232"/>
                  </a:lnTo>
                  <a:lnTo>
                    <a:pt x="116" y="232"/>
                  </a:lnTo>
                  <a:lnTo>
                    <a:pt x="128" y="224"/>
                  </a:lnTo>
                  <a:lnTo>
                    <a:pt x="128" y="224"/>
                  </a:lnTo>
                  <a:lnTo>
                    <a:pt x="128" y="228"/>
                  </a:lnTo>
                  <a:lnTo>
                    <a:pt x="126" y="234"/>
                  </a:lnTo>
                  <a:lnTo>
                    <a:pt x="114" y="244"/>
                  </a:lnTo>
                  <a:lnTo>
                    <a:pt x="114" y="244"/>
                  </a:lnTo>
                  <a:lnTo>
                    <a:pt x="108" y="248"/>
                  </a:lnTo>
                  <a:lnTo>
                    <a:pt x="100" y="252"/>
                  </a:lnTo>
                  <a:lnTo>
                    <a:pt x="92" y="254"/>
                  </a:lnTo>
                  <a:lnTo>
                    <a:pt x="82" y="254"/>
                  </a:lnTo>
                  <a:lnTo>
                    <a:pt x="82" y="254"/>
                  </a:lnTo>
                  <a:lnTo>
                    <a:pt x="70" y="254"/>
                  </a:lnTo>
                  <a:lnTo>
                    <a:pt x="58" y="250"/>
                  </a:lnTo>
                  <a:lnTo>
                    <a:pt x="46" y="244"/>
                  </a:lnTo>
                  <a:lnTo>
                    <a:pt x="38" y="236"/>
                  </a:lnTo>
                  <a:lnTo>
                    <a:pt x="38" y="236"/>
                  </a:lnTo>
                  <a:lnTo>
                    <a:pt x="30" y="228"/>
                  </a:lnTo>
                  <a:lnTo>
                    <a:pt x="24" y="216"/>
                  </a:lnTo>
                  <a:lnTo>
                    <a:pt x="20" y="204"/>
                  </a:lnTo>
                  <a:lnTo>
                    <a:pt x="20" y="188"/>
                  </a:lnTo>
                  <a:lnTo>
                    <a:pt x="20" y="60"/>
                  </a:lnTo>
                  <a:lnTo>
                    <a:pt x="0" y="60"/>
                  </a:lnTo>
                  <a:lnTo>
                    <a:pt x="60" y="0"/>
                  </a:lnTo>
                  <a:lnTo>
                    <a:pt x="6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 name="Freeform 111"/>
            <p:cNvSpPr>
              <a:spLocks/>
            </p:cNvSpPr>
            <p:nvPr/>
          </p:nvSpPr>
          <p:spPr bwMode="auto">
            <a:xfrm>
              <a:off x="1149" y="1488"/>
              <a:ext cx="204" cy="312"/>
            </a:xfrm>
            <a:custGeom>
              <a:avLst/>
              <a:gdLst>
                <a:gd name="T0" fmla="*/ 124 w 204"/>
                <a:gd name="T1" fmla="*/ 98 h 312"/>
                <a:gd name="T2" fmla="*/ 150 w 204"/>
                <a:gd name="T3" fmla="*/ 102 h 312"/>
                <a:gd name="T4" fmla="*/ 172 w 204"/>
                <a:gd name="T5" fmla="*/ 114 h 312"/>
                <a:gd name="T6" fmla="*/ 180 w 204"/>
                <a:gd name="T7" fmla="*/ 124 h 312"/>
                <a:gd name="T8" fmla="*/ 190 w 204"/>
                <a:gd name="T9" fmla="*/ 146 h 312"/>
                <a:gd name="T10" fmla="*/ 192 w 204"/>
                <a:gd name="T11" fmla="*/ 296 h 312"/>
                <a:gd name="T12" fmla="*/ 192 w 204"/>
                <a:gd name="T13" fmla="*/ 302 h 312"/>
                <a:gd name="T14" fmla="*/ 194 w 204"/>
                <a:gd name="T15" fmla="*/ 306 h 312"/>
                <a:gd name="T16" fmla="*/ 140 w 204"/>
                <a:gd name="T17" fmla="*/ 312 h 312"/>
                <a:gd name="T18" fmla="*/ 146 w 204"/>
                <a:gd name="T19" fmla="*/ 308 h 312"/>
                <a:gd name="T20" fmla="*/ 152 w 204"/>
                <a:gd name="T21" fmla="*/ 300 h 312"/>
                <a:gd name="T22" fmla="*/ 152 w 204"/>
                <a:gd name="T23" fmla="*/ 176 h 312"/>
                <a:gd name="T24" fmla="*/ 152 w 204"/>
                <a:gd name="T25" fmla="*/ 164 h 312"/>
                <a:gd name="T26" fmla="*/ 146 w 204"/>
                <a:gd name="T27" fmla="*/ 146 h 312"/>
                <a:gd name="T28" fmla="*/ 142 w 204"/>
                <a:gd name="T29" fmla="*/ 138 h 312"/>
                <a:gd name="T30" fmla="*/ 126 w 204"/>
                <a:gd name="T31" fmla="*/ 128 h 312"/>
                <a:gd name="T32" fmla="*/ 104 w 204"/>
                <a:gd name="T33" fmla="*/ 124 h 312"/>
                <a:gd name="T34" fmla="*/ 90 w 204"/>
                <a:gd name="T35" fmla="*/ 126 h 312"/>
                <a:gd name="T36" fmla="*/ 76 w 204"/>
                <a:gd name="T37" fmla="*/ 132 h 312"/>
                <a:gd name="T38" fmla="*/ 54 w 204"/>
                <a:gd name="T39" fmla="*/ 148 h 312"/>
                <a:gd name="T40" fmla="*/ 54 w 204"/>
                <a:gd name="T41" fmla="*/ 296 h 312"/>
                <a:gd name="T42" fmla="*/ 58 w 204"/>
                <a:gd name="T43" fmla="*/ 304 h 312"/>
                <a:gd name="T44" fmla="*/ 62 w 204"/>
                <a:gd name="T45" fmla="*/ 308 h 312"/>
                <a:gd name="T46" fmla="*/ 4 w 204"/>
                <a:gd name="T47" fmla="*/ 312 h 312"/>
                <a:gd name="T48" fmla="*/ 8 w 204"/>
                <a:gd name="T49" fmla="*/ 308 h 312"/>
                <a:gd name="T50" fmla="*/ 14 w 204"/>
                <a:gd name="T51" fmla="*/ 300 h 312"/>
                <a:gd name="T52" fmla="*/ 14 w 204"/>
                <a:gd name="T53" fmla="*/ 28 h 312"/>
                <a:gd name="T54" fmla="*/ 14 w 204"/>
                <a:gd name="T55" fmla="*/ 22 h 312"/>
                <a:gd name="T56" fmla="*/ 12 w 204"/>
                <a:gd name="T57" fmla="*/ 16 h 312"/>
                <a:gd name="T58" fmla="*/ 54 w 204"/>
                <a:gd name="T59" fmla="*/ 0 h 312"/>
                <a:gd name="T60" fmla="*/ 54 w 204"/>
                <a:gd name="T61" fmla="*/ 130 h 312"/>
                <a:gd name="T62" fmla="*/ 90 w 204"/>
                <a:gd name="T63" fmla="*/ 106 h 312"/>
                <a:gd name="T64" fmla="*/ 124 w 204"/>
                <a:gd name="T65" fmla="*/ 98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4" h="312">
                  <a:moveTo>
                    <a:pt x="124" y="98"/>
                  </a:moveTo>
                  <a:lnTo>
                    <a:pt x="124" y="98"/>
                  </a:lnTo>
                  <a:lnTo>
                    <a:pt x="136" y="98"/>
                  </a:lnTo>
                  <a:lnTo>
                    <a:pt x="150" y="102"/>
                  </a:lnTo>
                  <a:lnTo>
                    <a:pt x="162" y="108"/>
                  </a:lnTo>
                  <a:lnTo>
                    <a:pt x="172" y="114"/>
                  </a:lnTo>
                  <a:lnTo>
                    <a:pt x="172" y="114"/>
                  </a:lnTo>
                  <a:lnTo>
                    <a:pt x="180" y="124"/>
                  </a:lnTo>
                  <a:lnTo>
                    <a:pt x="186" y="134"/>
                  </a:lnTo>
                  <a:lnTo>
                    <a:pt x="190" y="146"/>
                  </a:lnTo>
                  <a:lnTo>
                    <a:pt x="192" y="160"/>
                  </a:lnTo>
                  <a:lnTo>
                    <a:pt x="192" y="296"/>
                  </a:lnTo>
                  <a:lnTo>
                    <a:pt x="192" y="296"/>
                  </a:lnTo>
                  <a:lnTo>
                    <a:pt x="192" y="302"/>
                  </a:lnTo>
                  <a:lnTo>
                    <a:pt x="194" y="306"/>
                  </a:lnTo>
                  <a:lnTo>
                    <a:pt x="194" y="306"/>
                  </a:lnTo>
                  <a:lnTo>
                    <a:pt x="204" y="312"/>
                  </a:lnTo>
                  <a:lnTo>
                    <a:pt x="140" y="312"/>
                  </a:lnTo>
                  <a:lnTo>
                    <a:pt x="140" y="312"/>
                  </a:lnTo>
                  <a:lnTo>
                    <a:pt x="146" y="308"/>
                  </a:lnTo>
                  <a:lnTo>
                    <a:pt x="150" y="304"/>
                  </a:lnTo>
                  <a:lnTo>
                    <a:pt x="152" y="300"/>
                  </a:lnTo>
                  <a:lnTo>
                    <a:pt x="152" y="296"/>
                  </a:lnTo>
                  <a:lnTo>
                    <a:pt x="152" y="176"/>
                  </a:lnTo>
                  <a:lnTo>
                    <a:pt x="152" y="176"/>
                  </a:lnTo>
                  <a:lnTo>
                    <a:pt x="152" y="164"/>
                  </a:lnTo>
                  <a:lnTo>
                    <a:pt x="150" y="154"/>
                  </a:lnTo>
                  <a:lnTo>
                    <a:pt x="146" y="146"/>
                  </a:lnTo>
                  <a:lnTo>
                    <a:pt x="142" y="138"/>
                  </a:lnTo>
                  <a:lnTo>
                    <a:pt x="142" y="138"/>
                  </a:lnTo>
                  <a:lnTo>
                    <a:pt x="134" y="132"/>
                  </a:lnTo>
                  <a:lnTo>
                    <a:pt x="126" y="128"/>
                  </a:lnTo>
                  <a:lnTo>
                    <a:pt x="116" y="126"/>
                  </a:lnTo>
                  <a:lnTo>
                    <a:pt x="104" y="124"/>
                  </a:lnTo>
                  <a:lnTo>
                    <a:pt x="104" y="124"/>
                  </a:lnTo>
                  <a:lnTo>
                    <a:pt x="90" y="126"/>
                  </a:lnTo>
                  <a:lnTo>
                    <a:pt x="76" y="132"/>
                  </a:lnTo>
                  <a:lnTo>
                    <a:pt x="76" y="132"/>
                  </a:lnTo>
                  <a:lnTo>
                    <a:pt x="64" y="138"/>
                  </a:lnTo>
                  <a:lnTo>
                    <a:pt x="54" y="148"/>
                  </a:lnTo>
                  <a:lnTo>
                    <a:pt x="54" y="296"/>
                  </a:lnTo>
                  <a:lnTo>
                    <a:pt x="54" y="296"/>
                  </a:lnTo>
                  <a:lnTo>
                    <a:pt x="56" y="300"/>
                  </a:lnTo>
                  <a:lnTo>
                    <a:pt x="58" y="304"/>
                  </a:lnTo>
                  <a:lnTo>
                    <a:pt x="58" y="304"/>
                  </a:lnTo>
                  <a:lnTo>
                    <a:pt x="62" y="308"/>
                  </a:lnTo>
                  <a:lnTo>
                    <a:pt x="68" y="312"/>
                  </a:lnTo>
                  <a:lnTo>
                    <a:pt x="4" y="312"/>
                  </a:lnTo>
                  <a:lnTo>
                    <a:pt x="4" y="312"/>
                  </a:lnTo>
                  <a:lnTo>
                    <a:pt x="8" y="308"/>
                  </a:lnTo>
                  <a:lnTo>
                    <a:pt x="12" y="304"/>
                  </a:lnTo>
                  <a:lnTo>
                    <a:pt x="14" y="300"/>
                  </a:lnTo>
                  <a:lnTo>
                    <a:pt x="14" y="296"/>
                  </a:lnTo>
                  <a:lnTo>
                    <a:pt x="14" y="28"/>
                  </a:lnTo>
                  <a:lnTo>
                    <a:pt x="14" y="28"/>
                  </a:lnTo>
                  <a:lnTo>
                    <a:pt x="14" y="22"/>
                  </a:lnTo>
                  <a:lnTo>
                    <a:pt x="12" y="16"/>
                  </a:lnTo>
                  <a:lnTo>
                    <a:pt x="12" y="16"/>
                  </a:lnTo>
                  <a:lnTo>
                    <a:pt x="0" y="10"/>
                  </a:lnTo>
                  <a:lnTo>
                    <a:pt x="54" y="0"/>
                  </a:lnTo>
                  <a:lnTo>
                    <a:pt x="54" y="130"/>
                  </a:lnTo>
                  <a:lnTo>
                    <a:pt x="54" y="130"/>
                  </a:lnTo>
                  <a:lnTo>
                    <a:pt x="72" y="116"/>
                  </a:lnTo>
                  <a:lnTo>
                    <a:pt x="90" y="106"/>
                  </a:lnTo>
                  <a:lnTo>
                    <a:pt x="108" y="100"/>
                  </a:lnTo>
                  <a:lnTo>
                    <a:pt x="124" y="98"/>
                  </a:lnTo>
                  <a:lnTo>
                    <a:pt x="124" y="9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 name="Freeform 112"/>
            <p:cNvSpPr>
              <a:spLocks/>
            </p:cNvSpPr>
            <p:nvPr/>
          </p:nvSpPr>
          <p:spPr bwMode="auto">
            <a:xfrm>
              <a:off x="1557" y="1586"/>
              <a:ext cx="334" cy="214"/>
            </a:xfrm>
            <a:custGeom>
              <a:avLst/>
              <a:gdLst>
                <a:gd name="T0" fmla="*/ 256 w 334"/>
                <a:gd name="T1" fmla="*/ 0 h 214"/>
                <a:gd name="T2" fmla="*/ 280 w 334"/>
                <a:gd name="T3" fmla="*/ 4 h 214"/>
                <a:gd name="T4" fmla="*/ 302 w 334"/>
                <a:gd name="T5" fmla="*/ 16 h 214"/>
                <a:gd name="T6" fmla="*/ 312 w 334"/>
                <a:gd name="T7" fmla="*/ 26 h 214"/>
                <a:gd name="T8" fmla="*/ 322 w 334"/>
                <a:gd name="T9" fmla="*/ 48 h 214"/>
                <a:gd name="T10" fmla="*/ 322 w 334"/>
                <a:gd name="T11" fmla="*/ 198 h 214"/>
                <a:gd name="T12" fmla="*/ 324 w 334"/>
                <a:gd name="T13" fmla="*/ 202 h 214"/>
                <a:gd name="T14" fmla="*/ 326 w 334"/>
                <a:gd name="T15" fmla="*/ 206 h 214"/>
                <a:gd name="T16" fmla="*/ 272 w 334"/>
                <a:gd name="T17" fmla="*/ 214 h 214"/>
                <a:gd name="T18" fmla="*/ 276 w 334"/>
                <a:gd name="T19" fmla="*/ 210 h 214"/>
                <a:gd name="T20" fmla="*/ 284 w 334"/>
                <a:gd name="T21" fmla="*/ 202 h 214"/>
                <a:gd name="T22" fmla="*/ 284 w 334"/>
                <a:gd name="T23" fmla="*/ 76 h 214"/>
                <a:gd name="T24" fmla="*/ 284 w 334"/>
                <a:gd name="T25" fmla="*/ 64 h 214"/>
                <a:gd name="T26" fmla="*/ 278 w 334"/>
                <a:gd name="T27" fmla="*/ 46 h 214"/>
                <a:gd name="T28" fmla="*/ 272 w 334"/>
                <a:gd name="T29" fmla="*/ 40 h 214"/>
                <a:gd name="T30" fmla="*/ 258 w 334"/>
                <a:gd name="T31" fmla="*/ 30 h 214"/>
                <a:gd name="T32" fmla="*/ 236 w 334"/>
                <a:gd name="T33" fmla="*/ 26 h 214"/>
                <a:gd name="T34" fmla="*/ 222 w 334"/>
                <a:gd name="T35" fmla="*/ 28 h 214"/>
                <a:gd name="T36" fmla="*/ 198 w 334"/>
                <a:gd name="T37" fmla="*/ 42 h 214"/>
                <a:gd name="T38" fmla="*/ 188 w 334"/>
                <a:gd name="T39" fmla="*/ 54 h 214"/>
                <a:gd name="T40" fmla="*/ 188 w 334"/>
                <a:gd name="T41" fmla="*/ 198 h 214"/>
                <a:gd name="T42" fmla="*/ 190 w 334"/>
                <a:gd name="T43" fmla="*/ 202 h 214"/>
                <a:gd name="T44" fmla="*/ 192 w 334"/>
                <a:gd name="T45" fmla="*/ 206 h 214"/>
                <a:gd name="T46" fmla="*/ 136 w 334"/>
                <a:gd name="T47" fmla="*/ 214 h 214"/>
                <a:gd name="T48" fmla="*/ 142 w 334"/>
                <a:gd name="T49" fmla="*/ 210 h 214"/>
                <a:gd name="T50" fmla="*/ 148 w 334"/>
                <a:gd name="T51" fmla="*/ 202 h 214"/>
                <a:gd name="T52" fmla="*/ 148 w 334"/>
                <a:gd name="T53" fmla="*/ 74 h 214"/>
                <a:gd name="T54" fmla="*/ 148 w 334"/>
                <a:gd name="T55" fmla="*/ 62 h 214"/>
                <a:gd name="T56" fmla="*/ 142 w 334"/>
                <a:gd name="T57" fmla="*/ 44 h 214"/>
                <a:gd name="T58" fmla="*/ 130 w 334"/>
                <a:gd name="T59" fmla="*/ 32 h 214"/>
                <a:gd name="T60" fmla="*/ 112 w 334"/>
                <a:gd name="T61" fmla="*/ 26 h 214"/>
                <a:gd name="T62" fmla="*/ 102 w 334"/>
                <a:gd name="T63" fmla="*/ 26 h 214"/>
                <a:gd name="T64" fmla="*/ 76 w 334"/>
                <a:gd name="T65" fmla="*/ 32 h 214"/>
                <a:gd name="T66" fmla="*/ 56 w 334"/>
                <a:gd name="T67" fmla="*/ 48 h 214"/>
                <a:gd name="T68" fmla="*/ 56 w 334"/>
                <a:gd name="T69" fmla="*/ 198 h 214"/>
                <a:gd name="T70" fmla="*/ 58 w 334"/>
                <a:gd name="T71" fmla="*/ 206 h 214"/>
                <a:gd name="T72" fmla="*/ 68 w 334"/>
                <a:gd name="T73" fmla="*/ 214 h 214"/>
                <a:gd name="T74" fmla="*/ 4 w 334"/>
                <a:gd name="T75" fmla="*/ 214 h 214"/>
                <a:gd name="T76" fmla="*/ 14 w 334"/>
                <a:gd name="T77" fmla="*/ 206 h 214"/>
                <a:gd name="T78" fmla="*/ 16 w 334"/>
                <a:gd name="T79" fmla="*/ 198 h 214"/>
                <a:gd name="T80" fmla="*/ 16 w 334"/>
                <a:gd name="T81" fmla="*/ 28 h 214"/>
                <a:gd name="T82" fmla="*/ 12 w 334"/>
                <a:gd name="T83" fmla="*/ 16 h 214"/>
                <a:gd name="T84" fmla="*/ 6 w 334"/>
                <a:gd name="T85" fmla="*/ 12 h 214"/>
                <a:gd name="T86" fmla="*/ 56 w 334"/>
                <a:gd name="T87" fmla="*/ 0 h 214"/>
                <a:gd name="T88" fmla="*/ 56 w 334"/>
                <a:gd name="T89" fmla="*/ 30 h 214"/>
                <a:gd name="T90" fmla="*/ 86 w 334"/>
                <a:gd name="T91" fmla="*/ 10 h 214"/>
                <a:gd name="T92" fmla="*/ 94 w 334"/>
                <a:gd name="T93" fmla="*/ 6 h 214"/>
                <a:gd name="T94" fmla="*/ 112 w 334"/>
                <a:gd name="T95" fmla="*/ 0 h 214"/>
                <a:gd name="T96" fmla="*/ 122 w 334"/>
                <a:gd name="T97" fmla="*/ 0 h 214"/>
                <a:gd name="T98" fmla="*/ 142 w 334"/>
                <a:gd name="T99" fmla="*/ 2 h 214"/>
                <a:gd name="T100" fmla="*/ 160 w 334"/>
                <a:gd name="T101" fmla="*/ 10 h 214"/>
                <a:gd name="T102" fmla="*/ 168 w 334"/>
                <a:gd name="T103" fmla="*/ 16 h 214"/>
                <a:gd name="T104" fmla="*/ 180 w 334"/>
                <a:gd name="T105" fmla="*/ 30 h 214"/>
                <a:gd name="T106" fmla="*/ 184 w 334"/>
                <a:gd name="T107" fmla="*/ 40 h 214"/>
                <a:gd name="T108" fmla="*/ 216 w 334"/>
                <a:gd name="T109" fmla="*/ 12 h 214"/>
                <a:gd name="T110" fmla="*/ 226 w 334"/>
                <a:gd name="T111" fmla="*/ 6 h 214"/>
                <a:gd name="T112" fmla="*/ 246 w 334"/>
                <a:gd name="T113" fmla="*/ 0 h 214"/>
                <a:gd name="T114" fmla="*/ 256 w 334"/>
                <a:gd name="T115" fmla="*/ 0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34" h="214">
                  <a:moveTo>
                    <a:pt x="256" y="0"/>
                  </a:moveTo>
                  <a:lnTo>
                    <a:pt x="256" y="0"/>
                  </a:lnTo>
                  <a:lnTo>
                    <a:pt x="268" y="0"/>
                  </a:lnTo>
                  <a:lnTo>
                    <a:pt x="280" y="4"/>
                  </a:lnTo>
                  <a:lnTo>
                    <a:pt x="292" y="10"/>
                  </a:lnTo>
                  <a:lnTo>
                    <a:pt x="302" y="16"/>
                  </a:lnTo>
                  <a:lnTo>
                    <a:pt x="302" y="16"/>
                  </a:lnTo>
                  <a:lnTo>
                    <a:pt x="312" y="26"/>
                  </a:lnTo>
                  <a:lnTo>
                    <a:pt x="318" y="36"/>
                  </a:lnTo>
                  <a:lnTo>
                    <a:pt x="322" y="48"/>
                  </a:lnTo>
                  <a:lnTo>
                    <a:pt x="322" y="62"/>
                  </a:lnTo>
                  <a:lnTo>
                    <a:pt x="322" y="198"/>
                  </a:lnTo>
                  <a:lnTo>
                    <a:pt x="322" y="198"/>
                  </a:lnTo>
                  <a:lnTo>
                    <a:pt x="324" y="202"/>
                  </a:lnTo>
                  <a:lnTo>
                    <a:pt x="326" y="206"/>
                  </a:lnTo>
                  <a:lnTo>
                    <a:pt x="326" y="206"/>
                  </a:lnTo>
                  <a:lnTo>
                    <a:pt x="334" y="214"/>
                  </a:lnTo>
                  <a:lnTo>
                    <a:pt x="272" y="214"/>
                  </a:lnTo>
                  <a:lnTo>
                    <a:pt x="272" y="214"/>
                  </a:lnTo>
                  <a:lnTo>
                    <a:pt x="276" y="210"/>
                  </a:lnTo>
                  <a:lnTo>
                    <a:pt x="280" y="206"/>
                  </a:lnTo>
                  <a:lnTo>
                    <a:pt x="284" y="202"/>
                  </a:lnTo>
                  <a:lnTo>
                    <a:pt x="284" y="198"/>
                  </a:lnTo>
                  <a:lnTo>
                    <a:pt x="284" y="76"/>
                  </a:lnTo>
                  <a:lnTo>
                    <a:pt x="284" y="76"/>
                  </a:lnTo>
                  <a:lnTo>
                    <a:pt x="284" y="64"/>
                  </a:lnTo>
                  <a:lnTo>
                    <a:pt x="282" y="56"/>
                  </a:lnTo>
                  <a:lnTo>
                    <a:pt x="278" y="46"/>
                  </a:lnTo>
                  <a:lnTo>
                    <a:pt x="272" y="40"/>
                  </a:lnTo>
                  <a:lnTo>
                    <a:pt x="272" y="40"/>
                  </a:lnTo>
                  <a:lnTo>
                    <a:pt x="266" y="34"/>
                  </a:lnTo>
                  <a:lnTo>
                    <a:pt x="258" y="30"/>
                  </a:lnTo>
                  <a:lnTo>
                    <a:pt x="248" y="26"/>
                  </a:lnTo>
                  <a:lnTo>
                    <a:pt x="236" y="26"/>
                  </a:lnTo>
                  <a:lnTo>
                    <a:pt x="236" y="26"/>
                  </a:lnTo>
                  <a:lnTo>
                    <a:pt x="222" y="28"/>
                  </a:lnTo>
                  <a:lnTo>
                    <a:pt x="210" y="32"/>
                  </a:lnTo>
                  <a:lnTo>
                    <a:pt x="198" y="42"/>
                  </a:lnTo>
                  <a:lnTo>
                    <a:pt x="188" y="54"/>
                  </a:lnTo>
                  <a:lnTo>
                    <a:pt x="188" y="54"/>
                  </a:lnTo>
                  <a:lnTo>
                    <a:pt x="188" y="60"/>
                  </a:lnTo>
                  <a:lnTo>
                    <a:pt x="188" y="198"/>
                  </a:lnTo>
                  <a:lnTo>
                    <a:pt x="188" y="198"/>
                  </a:lnTo>
                  <a:lnTo>
                    <a:pt x="190" y="202"/>
                  </a:lnTo>
                  <a:lnTo>
                    <a:pt x="192" y="206"/>
                  </a:lnTo>
                  <a:lnTo>
                    <a:pt x="192" y="206"/>
                  </a:lnTo>
                  <a:lnTo>
                    <a:pt x="200" y="214"/>
                  </a:lnTo>
                  <a:lnTo>
                    <a:pt x="136" y="214"/>
                  </a:lnTo>
                  <a:lnTo>
                    <a:pt x="136" y="214"/>
                  </a:lnTo>
                  <a:lnTo>
                    <a:pt x="142" y="210"/>
                  </a:lnTo>
                  <a:lnTo>
                    <a:pt x="146" y="206"/>
                  </a:lnTo>
                  <a:lnTo>
                    <a:pt x="148" y="202"/>
                  </a:lnTo>
                  <a:lnTo>
                    <a:pt x="148" y="198"/>
                  </a:lnTo>
                  <a:lnTo>
                    <a:pt x="148" y="74"/>
                  </a:lnTo>
                  <a:lnTo>
                    <a:pt x="148" y="74"/>
                  </a:lnTo>
                  <a:lnTo>
                    <a:pt x="148" y="62"/>
                  </a:lnTo>
                  <a:lnTo>
                    <a:pt x="146" y="52"/>
                  </a:lnTo>
                  <a:lnTo>
                    <a:pt x="142" y="44"/>
                  </a:lnTo>
                  <a:lnTo>
                    <a:pt x="136" y="38"/>
                  </a:lnTo>
                  <a:lnTo>
                    <a:pt x="130" y="32"/>
                  </a:lnTo>
                  <a:lnTo>
                    <a:pt x="122" y="28"/>
                  </a:lnTo>
                  <a:lnTo>
                    <a:pt x="112" y="26"/>
                  </a:lnTo>
                  <a:lnTo>
                    <a:pt x="102" y="26"/>
                  </a:lnTo>
                  <a:lnTo>
                    <a:pt x="102" y="26"/>
                  </a:lnTo>
                  <a:lnTo>
                    <a:pt x="88" y="28"/>
                  </a:lnTo>
                  <a:lnTo>
                    <a:pt x="76" y="32"/>
                  </a:lnTo>
                  <a:lnTo>
                    <a:pt x="66" y="38"/>
                  </a:lnTo>
                  <a:lnTo>
                    <a:pt x="56" y="48"/>
                  </a:lnTo>
                  <a:lnTo>
                    <a:pt x="56" y="198"/>
                  </a:lnTo>
                  <a:lnTo>
                    <a:pt x="56" y="198"/>
                  </a:lnTo>
                  <a:lnTo>
                    <a:pt x="56" y="202"/>
                  </a:lnTo>
                  <a:lnTo>
                    <a:pt x="58" y="206"/>
                  </a:lnTo>
                  <a:lnTo>
                    <a:pt x="58" y="206"/>
                  </a:lnTo>
                  <a:lnTo>
                    <a:pt x="68" y="214"/>
                  </a:lnTo>
                  <a:lnTo>
                    <a:pt x="4" y="214"/>
                  </a:lnTo>
                  <a:lnTo>
                    <a:pt x="4" y="214"/>
                  </a:lnTo>
                  <a:lnTo>
                    <a:pt x="10" y="210"/>
                  </a:lnTo>
                  <a:lnTo>
                    <a:pt x="14" y="206"/>
                  </a:lnTo>
                  <a:lnTo>
                    <a:pt x="16" y="202"/>
                  </a:lnTo>
                  <a:lnTo>
                    <a:pt x="16" y="198"/>
                  </a:lnTo>
                  <a:lnTo>
                    <a:pt x="16" y="28"/>
                  </a:lnTo>
                  <a:lnTo>
                    <a:pt x="16" y="28"/>
                  </a:lnTo>
                  <a:lnTo>
                    <a:pt x="16" y="22"/>
                  </a:lnTo>
                  <a:lnTo>
                    <a:pt x="12" y="16"/>
                  </a:lnTo>
                  <a:lnTo>
                    <a:pt x="12" y="16"/>
                  </a:lnTo>
                  <a:lnTo>
                    <a:pt x="6" y="12"/>
                  </a:lnTo>
                  <a:lnTo>
                    <a:pt x="0" y="10"/>
                  </a:lnTo>
                  <a:lnTo>
                    <a:pt x="56" y="0"/>
                  </a:lnTo>
                  <a:lnTo>
                    <a:pt x="56" y="30"/>
                  </a:lnTo>
                  <a:lnTo>
                    <a:pt x="56" y="30"/>
                  </a:lnTo>
                  <a:lnTo>
                    <a:pt x="70" y="20"/>
                  </a:lnTo>
                  <a:lnTo>
                    <a:pt x="86" y="10"/>
                  </a:lnTo>
                  <a:lnTo>
                    <a:pt x="86" y="10"/>
                  </a:lnTo>
                  <a:lnTo>
                    <a:pt x="94" y="6"/>
                  </a:lnTo>
                  <a:lnTo>
                    <a:pt x="102" y="2"/>
                  </a:lnTo>
                  <a:lnTo>
                    <a:pt x="112" y="0"/>
                  </a:lnTo>
                  <a:lnTo>
                    <a:pt x="122" y="0"/>
                  </a:lnTo>
                  <a:lnTo>
                    <a:pt x="122" y="0"/>
                  </a:lnTo>
                  <a:lnTo>
                    <a:pt x="132" y="0"/>
                  </a:lnTo>
                  <a:lnTo>
                    <a:pt x="142" y="2"/>
                  </a:lnTo>
                  <a:lnTo>
                    <a:pt x="150" y="6"/>
                  </a:lnTo>
                  <a:lnTo>
                    <a:pt x="160" y="10"/>
                  </a:lnTo>
                  <a:lnTo>
                    <a:pt x="160" y="10"/>
                  </a:lnTo>
                  <a:lnTo>
                    <a:pt x="168" y="16"/>
                  </a:lnTo>
                  <a:lnTo>
                    <a:pt x="174" y="22"/>
                  </a:lnTo>
                  <a:lnTo>
                    <a:pt x="180" y="30"/>
                  </a:lnTo>
                  <a:lnTo>
                    <a:pt x="184" y="40"/>
                  </a:lnTo>
                  <a:lnTo>
                    <a:pt x="184" y="40"/>
                  </a:lnTo>
                  <a:lnTo>
                    <a:pt x="198" y="24"/>
                  </a:lnTo>
                  <a:lnTo>
                    <a:pt x="216" y="12"/>
                  </a:lnTo>
                  <a:lnTo>
                    <a:pt x="216" y="12"/>
                  </a:lnTo>
                  <a:lnTo>
                    <a:pt x="226" y="6"/>
                  </a:lnTo>
                  <a:lnTo>
                    <a:pt x="236" y="2"/>
                  </a:lnTo>
                  <a:lnTo>
                    <a:pt x="246" y="0"/>
                  </a:lnTo>
                  <a:lnTo>
                    <a:pt x="256" y="0"/>
                  </a:lnTo>
                  <a:lnTo>
                    <a:pt x="256"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 name="Freeform 113"/>
            <p:cNvSpPr>
              <a:spLocks/>
            </p:cNvSpPr>
            <p:nvPr/>
          </p:nvSpPr>
          <p:spPr bwMode="auto">
            <a:xfrm>
              <a:off x="2117" y="1550"/>
              <a:ext cx="130" cy="254"/>
            </a:xfrm>
            <a:custGeom>
              <a:avLst/>
              <a:gdLst>
                <a:gd name="T0" fmla="*/ 60 w 130"/>
                <a:gd name="T1" fmla="*/ 0 h 254"/>
                <a:gd name="T2" fmla="*/ 60 w 130"/>
                <a:gd name="T3" fmla="*/ 42 h 254"/>
                <a:gd name="T4" fmla="*/ 122 w 130"/>
                <a:gd name="T5" fmla="*/ 42 h 254"/>
                <a:gd name="T6" fmla="*/ 106 w 130"/>
                <a:gd name="T7" fmla="*/ 60 h 254"/>
                <a:gd name="T8" fmla="*/ 58 w 130"/>
                <a:gd name="T9" fmla="*/ 60 h 254"/>
                <a:gd name="T10" fmla="*/ 58 w 130"/>
                <a:gd name="T11" fmla="*/ 188 h 254"/>
                <a:gd name="T12" fmla="*/ 58 w 130"/>
                <a:gd name="T13" fmla="*/ 188 h 254"/>
                <a:gd name="T14" fmla="*/ 60 w 130"/>
                <a:gd name="T15" fmla="*/ 200 h 254"/>
                <a:gd name="T16" fmla="*/ 62 w 130"/>
                <a:gd name="T17" fmla="*/ 208 h 254"/>
                <a:gd name="T18" fmla="*/ 64 w 130"/>
                <a:gd name="T19" fmla="*/ 216 h 254"/>
                <a:gd name="T20" fmla="*/ 70 w 130"/>
                <a:gd name="T21" fmla="*/ 224 h 254"/>
                <a:gd name="T22" fmla="*/ 74 w 130"/>
                <a:gd name="T23" fmla="*/ 228 h 254"/>
                <a:gd name="T24" fmla="*/ 82 w 130"/>
                <a:gd name="T25" fmla="*/ 232 h 254"/>
                <a:gd name="T26" fmla="*/ 90 w 130"/>
                <a:gd name="T27" fmla="*/ 234 h 254"/>
                <a:gd name="T28" fmla="*/ 100 w 130"/>
                <a:gd name="T29" fmla="*/ 236 h 254"/>
                <a:gd name="T30" fmla="*/ 100 w 130"/>
                <a:gd name="T31" fmla="*/ 236 h 254"/>
                <a:gd name="T32" fmla="*/ 110 w 130"/>
                <a:gd name="T33" fmla="*/ 234 h 254"/>
                <a:gd name="T34" fmla="*/ 116 w 130"/>
                <a:gd name="T35" fmla="*/ 232 h 254"/>
                <a:gd name="T36" fmla="*/ 116 w 130"/>
                <a:gd name="T37" fmla="*/ 232 h 254"/>
                <a:gd name="T38" fmla="*/ 130 w 130"/>
                <a:gd name="T39" fmla="*/ 224 h 254"/>
                <a:gd name="T40" fmla="*/ 130 w 130"/>
                <a:gd name="T41" fmla="*/ 224 h 254"/>
                <a:gd name="T42" fmla="*/ 128 w 130"/>
                <a:gd name="T43" fmla="*/ 228 h 254"/>
                <a:gd name="T44" fmla="*/ 126 w 130"/>
                <a:gd name="T45" fmla="*/ 234 h 254"/>
                <a:gd name="T46" fmla="*/ 114 w 130"/>
                <a:gd name="T47" fmla="*/ 244 h 254"/>
                <a:gd name="T48" fmla="*/ 114 w 130"/>
                <a:gd name="T49" fmla="*/ 244 h 254"/>
                <a:gd name="T50" fmla="*/ 108 w 130"/>
                <a:gd name="T51" fmla="*/ 248 h 254"/>
                <a:gd name="T52" fmla="*/ 100 w 130"/>
                <a:gd name="T53" fmla="*/ 252 h 254"/>
                <a:gd name="T54" fmla="*/ 92 w 130"/>
                <a:gd name="T55" fmla="*/ 254 h 254"/>
                <a:gd name="T56" fmla="*/ 84 w 130"/>
                <a:gd name="T57" fmla="*/ 254 h 254"/>
                <a:gd name="T58" fmla="*/ 84 w 130"/>
                <a:gd name="T59" fmla="*/ 254 h 254"/>
                <a:gd name="T60" fmla="*/ 70 w 130"/>
                <a:gd name="T61" fmla="*/ 254 h 254"/>
                <a:gd name="T62" fmla="*/ 58 w 130"/>
                <a:gd name="T63" fmla="*/ 250 h 254"/>
                <a:gd name="T64" fmla="*/ 46 w 130"/>
                <a:gd name="T65" fmla="*/ 244 h 254"/>
                <a:gd name="T66" fmla="*/ 38 w 130"/>
                <a:gd name="T67" fmla="*/ 236 h 254"/>
                <a:gd name="T68" fmla="*/ 38 w 130"/>
                <a:gd name="T69" fmla="*/ 236 h 254"/>
                <a:gd name="T70" fmla="*/ 30 w 130"/>
                <a:gd name="T71" fmla="*/ 228 h 254"/>
                <a:gd name="T72" fmla="*/ 24 w 130"/>
                <a:gd name="T73" fmla="*/ 216 h 254"/>
                <a:gd name="T74" fmla="*/ 22 w 130"/>
                <a:gd name="T75" fmla="*/ 204 h 254"/>
                <a:gd name="T76" fmla="*/ 20 w 130"/>
                <a:gd name="T77" fmla="*/ 188 h 254"/>
                <a:gd name="T78" fmla="*/ 20 w 130"/>
                <a:gd name="T79" fmla="*/ 60 h 254"/>
                <a:gd name="T80" fmla="*/ 0 w 130"/>
                <a:gd name="T81" fmla="*/ 60 h 254"/>
                <a:gd name="T82" fmla="*/ 60 w 130"/>
                <a:gd name="T83" fmla="*/ 0 h 254"/>
                <a:gd name="T84" fmla="*/ 60 w 130"/>
                <a:gd name="T85"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0" h="254">
                  <a:moveTo>
                    <a:pt x="60" y="0"/>
                  </a:moveTo>
                  <a:lnTo>
                    <a:pt x="60" y="42"/>
                  </a:lnTo>
                  <a:lnTo>
                    <a:pt x="122" y="42"/>
                  </a:lnTo>
                  <a:lnTo>
                    <a:pt x="106" y="60"/>
                  </a:lnTo>
                  <a:lnTo>
                    <a:pt x="58" y="60"/>
                  </a:lnTo>
                  <a:lnTo>
                    <a:pt x="58" y="188"/>
                  </a:lnTo>
                  <a:lnTo>
                    <a:pt x="58" y="188"/>
                  </a:lnTo>
                  <a:lnTo>
                    <a:pt x="60" y="200"/>
                  </a:lnTo>
                  <a:lnTo>
                    <a:pt x="62" y="208"/>
                  </a:lnTo>
                  <a:lnTo>
                    <a:pt x="64" y="216"/>
                  </a:lnTo>
                  <a:lnTo>
                    <a:pt x="70" y="224"/>
                  </a:lnTo>
                  <a:lnTo>
                    <a:pt x="74" y="228"/>
                  </a:lnTo>
                  <a:lnTo>
                    <a:pt x="82" y="232"/>
                  </a:lnTo>
                  <a:lnTo>
                    <a:pt x="90" y="234"/>
                  </a:lnTo>
                  <a:lnTo>
                    <a:pt x="100" y="236"/>
                  </a:lnTo>
                  <a:lnTo>
                    <a:pt x="100" y="236"/>
                  </a:lnTo>
                  <a:lnTo>
                    <a:pt x="110" y="234"/>
                  </a:lnTo>
                  <a:lnTo>
                    <a:pt x="116" y="232"/>
                  </a:lnTo>
                  <a:lnTo>
                    <a:pt x="116" y="232"/>
                  </a:lnTo>
                  <a:lnTo>
                    <a:pt x="130" y="224"/>
                  </a:lnTo>
                  <a:lnTo>
                    <a:pt x="130" y="224"/>
                  </a:lnTo>
                  <a:lnTo>
                    <a:pt x="128" y="228"/>
                  </a:lnTo>
                  <a:lnTo>
                    <a:pt x="126" y="234"/>
                  </a:lnTo>
                  <a:lnTo>
                    <a:pt x="114" y="244"/>
                  </a:lnTo>
                  <a:lnTo>
                    <a:pt x="114" y="244"/>
                  </a:lnTo>
                  <a:lnTo>
                    <a:pt x="108" y="248"/>
                  </a:lnTo>
                  <a:lnTo>
                    <a:pt x="100" y="252"/>
                  </a:lnTo>
                  <a:lnTo>
                    <a:pt x="92" y="254"/>
                  </a:lnTo>
                  <a:lnTo>
                    <a:pt x="84" y="254"/>
                  </a:lnTo>
                  <a:lnTo>
                    <a:pt x="84" y="254"/>
                  </a:lnTo>
                  <a:lnTo>
                    <a:pt x="70" y="254"/>
                  </a:lnTo>
                  <a:lnTo>
                    <a:pt x="58" y="250"/>
                  </a:lnTo>
                  <a:lnTo>
                    <a:pt x="46" y="244"/>
                  </a:lnTo>
                  <a:lnTo>
                    <a:pt x="38" y="236"/>
                  </a:lnTo>
                  <a:lnTo>
                    <a:pt x="38" y="236"/>
                  </a:lnTo>
                  <a:lnTo>
                    <a:pt x="30" y="228"/>
                  </a:lnTo>
                  <a:lnTo>
                    <a:pt x="24" y="216"/>
                  </a:lnTo>
                  <a:lnTo>
                    <a:pt x="22" y="204"/>
                  </a:lnTo>
                  <a:lnTo>
                    <a:pt x="20" y="188"/>
                  </a:lnTo>
                  <a:lnTo>
                    <a:pt x="20" y="60"/>
                  </a:lnTo>
                  <a:lnTo>
                    <a:pt x="0" y="60"/>
                  </a:lnTo>
                  <a:lnTo>
                    <a:pt x="60" y="0"/>
                  </a:lnTo>
                  <a:lnTo>
                    <a:pt x="6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 name="Freeform 114"/>
            <p:cNvSpPr>
              <a:spLocks noEditPoints="1"/>
            </p:cNvSpPr>
            <p:nvPr/>
          </p:nvSpPr>
          <p:spPr bwMode="auto">
            <a:xfrm>
              <a:off x="2245" y="1586"/>
              <a:ext cx="200" cy="218"/>
            </a:xfrm>
            <a:custGeom>
              <a:avLst/>
              <a:gdLst>
                <a:gd name="T0" fmla="*/ 102 w 200"/>
                <a:gd name="T1" fmla="*/ 0 h 218"/>
                <a:gd name="T2" fmla="*/ 130 w 200"/>
                <a:gd name="T3" fmla="*/ 4 h 218"/>
                <a:gd name="T4" fmla="*/ 156 w 200"/>
                <a:gd name="T5" fmla="*/ 16 h 218"/>
                <a:gd name="T6" fmla="*/ 166 w 200"/>
                <a:gd name="T7" fmla="*/ 24 h 218"/>
                <a:gd name="T8" fmla="*/ 184 w 200"/>
                <a:gd name="T9" fmla="*/ 44 h 218"/>
                <a:gd name="T10" fmla="*/ 190 w 200"/>
                <a:gd name="T11" fmla="*/ 56 h 218"/>
                <a:gd name="T12" fmla="*/ 198 w 200"/>
                <a:gd name="T13" fmla="*/ 82 h 218"/>
                <a:gd name="T14" fmla="*/ 200 w 200"/>
                <a:gd name="T15" fmla="*/ 110 h 218"/>
                <a:gd name="T16" fmla="*/ 200 w 200"/>
                <a:gd name="T17" fmla="*/ 122 h 218"/>
                <a:gd name="T18" fmla="*/ 192 w 200"/>
                <a:gd name="T19" fmla="*/ 148 h 218"/>
                <a:gd name="T20" fmla="*/ 188 w 200"/>
                <a:gd name="T21" fmla="*/ 162 h 218"/>
                <a:gd name="T22" fmla="*/ 172 w 200"/>
                <a:gd name="T23" fmla="*/ 184 h 218"/>
                <a:gd name="T24" fmla="*/ 152 w 200"/>
                <a:gd name="T25" fmla="*/ 204 h 218"/>
                <a:gd name="T26" fmla="*/ 140 w 200"/>
                <a:gd name="T27" fmla="*/ 210 h 218"/>
                <a:gd name="T28" fmla="*/ 114 w 200"/>
                <a:gd name="T29" fmla="*/ 218 h 218"/>
                <a:gd name="T30" fmla="*/ 100 w 200"/>
                <a:gd name="T31" fmla="*/ 218 h 218"/>
                <a:gd name="T32" fmla="*/ 66 w 200"/>
                <a:gd name="T33" fmla="*/ 214 h 218"/>
                <a:gd name="T34" fmla="*/ 48 w 200"/>
                <a:gd name="T35" fmla="*/ 206 h 218"/>
                <a:gd name="T36" fmla="*/ 32 w 200"/>
                <a:gd name="T37" fmla="*/ 192 h 218"/>
                <a:gd name="T38" fmla="*/ 26 w 200"/>
                <a:gd name="T39" fmla="*/ 186 h 218"/>
                <a:gd name="T40" fmla="*/ 8 w 200"/>
                <a:gd name="T41" fmla="*/ 150 h 218"/>
                <a:gd name="T42" fmla="*/ 0 w 200"/>
                <a:gd name="T43" fmla="*/ 110 h 218"/>
                <a:gd name="T44" fmla="*/ 2 w 200"/>
                <a:gd name="T45" fmla="*/ 96 h 218"/>
                <a:gd name="T46" fmla="*/ 8 w 200"/>
                <a:gd name="T47" fmla="*/ 70 h 218"/>
                <a:gd name="T48" fmla="*/ 14 w 200"/>
                <a:gd name="T49" fmla="*/ 56 h 218"/>
                <a:gd name="T50" fmla="*/ 28 w 200"/>
                <a:gd name="T51" fmla="*/ 34 h 218"/>
                <a:gd name="T52" fmla="*/ 48 w 200"/>
                <a:gd name="T53" fmla="*/ 16 h 218"/>
                <a:gd name="T54" fmla="*/ 60 w 200"/>
                <a:gd name="T55" fmla="*/ 8 h 218"/>
                <a:gd name="T56" fmla="*/ 86 w 200"/>
                <a:gd name="T57" fmla="*/ 0 h 218"/>
                <a:gd name="T58" fmla="*/ 102 w 200"/>
                <a:gd name="T59" fmla="*/ 0 h 218"/>
                <a:gd name="T60" fmla="*/ 98 w 200"/>
                <a:gd name="T61" fmla="*/ 16 h 218"/>
                <a:gd name="T62" fmla="*/ 72 w 200"/>
                <a:gd name="T63" fmla="*/ 24 h 218"/>
                <a:gd name="T64" fmla="*/ 54 w 200"/>
                <a:gd name="T65" fmla="*/ 46 h 218"/>
                <a:gd name="T66" fmla="*/ 48 w 200"/>
                <a:gd name="T67" fmla="*/ 60 h 218"/>
                <a:gd name="T68" fmla="*/ 42 w 200"/>
                <a:gd name="T69" fmla="*/ 92 h 218"/>
                <a:gd name="T70" fmla="*/ 42 w 200"/>
                <a:gd name="T71" fmla="*/ 112 h 218"/>
                <a:gd name="T72" fmla="*/ 48 w 200"/>
                <a:gd name="T73" fmla="*/ 148 h 218"/>
                <a:gd name="T74" fmla="*/ 60 w 200"/>
                <a:gd name="T75" fmla="*/ 176 h 218"/>
                <a:gd name="T76" fmla="*/ 68 w 200"/>
                <a:gd name="T77" fmla="*/ 188 h 218"/>
                <a:gd name="T78" fmla="*/ 90 w 200"/>
                <a:gd name="T79" fmla="*/ 200 h 218"/>
                <a:gd name="T80" fmla="*/ 104 w 200"/>
                <a:gd name="T81" fmla="*/ 200 h 218"/>
                <a:gd name="T82" fmla="*/ 128 w 200"/>
                <a:gd name="T83" fmla="*/ 192 h 218"/>
                <a:gd name="T84" fmla="*/ 146 w 200"/>
                <a:gd name="T85" fmla="*/ 172 h 218"/>
                <a:gd name="T86" fmla="*/ 152 w 200"/>
                <a:gd name="T87" fmla="*/ 158 h 218"/>
                <a:gd name="T88" fmla="*/ 158 w 200"/>
                <a:gd name="T89" fmla="*/ 126 h 218"/>
                <a:gd name="T90" fmla="*/ 158 w 200"/>
                <a:gd name="T91" fmla="*/ 106 h 218"/>
                <a:gd name="T92" fmla="*/ 150 w 200"/>
                <a:gd name="T93" fmla="*/ 60 h 218"/>
                <a:gd name="T94" fmla="*/ 142 w 200"/>
                <a:gd name="T95" fmla="*/ 42 h 218"/>
                <a:gd name="T96" fmla="*/ 130 w 200"/>
                <a:gd name="T97" fmla="*/ 28 h 218"/>
                <a:gd name="T98" fmla="*/ 116 w 200"/>
                <a:gd name="T99" fmla="*/ 20 h 218"/>
                <a:gd name="T100" fmla="*/ 98 w 200"/>
                <a:gd name="T101" fmla="*/ 16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0" h="218">
                  <a:moveTo>
                    <a:pt x="102" y="0"/>
                  </a:moveTo>
                  <a:lnTo>
                    <a:pt x="102" y="0"/>
                  </a:lnTo>
                  <a:lnTo>
                    <a:pt x="116" y="0"/>
                  </a:lnTo>
                  <a:lnTo>
                    <a:pt x="130" y="4"/>
                  </a:lnTo>
                  <a:lnTo>
                    <a:pt x="144" y="8"/>
                  </a:lnTo>
                  <a:lnTo>
                    <a:pt x="156" y="16"/>
                  </a:lnTo>
                  <a:lnTo>
                    <a:pt x="156" y="16"/>
                  </a:lnTo>
                  <a:lnTo>
                    <a:pt x="166" y="24"/>
                  </a:lnTo>
                  <a:lnTo>
                    <a:pt x="176" y="34"/>
                  </a:lnTo>
                  <a:lnTo>
                    <a:pt x="184" y="44"/>
                  </a:lnTo>
                  <a:lnTo>
                    <a:pt x="190" y="56"/>
                  </a:lnTo>
                  <a:lnTo>
                    <a:pt x="190" y="56"/>
                  </a:lnTo>
                  <a:lnTo>
                    <a:pt x="194" y="70"/>
                  </a:lnTo>
                  <a:lnTo>
                    <a:pt x="198" y="82"/>
                  </a:lnTo>
                  <a:lnTo>
                    <a:pt x="200" y="96"/>
                  </a:lnTo>
                  <a:lnTo>
                    <a:pt x="200" y="110"/>
                  </a:lnTo>
                  <a:lnTo>
                    <a:pt x="200" y="110"/>
                  </a:lnTo>
                  <a:lnTo>
                    <a:pt x="200" y="122"/>
                  </a:lnTo>
                  <a:lnTo>
                    <a:pt x="196" y="136"/>
                  </a:lnTo>
                  <a:lnTo>
                    <a:pt x="192" y="148"/>
                  </a:lnTo>
                  <a:lnTo>
                    <a:pt x="188" y="162"/>
                  </a:lnTo>
                  <a:lnTo>
                    <a:pt x="188" y="162"/>
                  </a:lnTo>
                  <a:lnTo>
                    <a:pt x="180" y="174"/>
                  </a:lnTo>
                  <a:lnTo>
                    <a:pt x="172" y="184"/>
                  </a:lnTo>
                  <a:lnTo>
                    <a:pt x="162" y="194"/>
                  </a:lnTo>
                  <a:lnTo>
                    <a:pt x="152" y="204"/>
                  </a:lnTo>
                  <a:lnTo>
                    <a:pt x="152" y="204"/>
                  </a:lnTo>
                  <a:lnTo>
                    <a:pt x="140" y="210"/>
                  </a:lnTo>
                  <a:lnTo>
                    <a:pt x="128" y="214"/>
                  </a:lnTo>
                  <a:lnTo>
                    <a:pt x="114" y="218"/>
                  </a:lnTo>
                  <a:lnTo>
                    <a:pt x="100" y="218"/>
                  </a:lnTo>
                  <a:lnTo>
                    <a:pt x="100" y="218"/>
                  </a:lnTo>
                  <a:lnTo>
                    <a:pt x="78" y="216"/>
                  </a:lnTo>
                  <a:lnTo>
                    <a:pt x="66" y="214"/>
                  </a:lnTo>
                  <a:lnTo>
                    <a:pt x="58" y="210"/>
                  </a:lnTo>
                  <a:lnTo>
                    <a:pt x="48" y="206"/>
                  </a:lnTo>
                  <a:lnTo>
                    <a:pt x="40" y="200"/>
                  </a:lnTo>
                  <a:lnTo>
                    <a:pt x="32" y="192"/>
                  </a:lnTo>
                  <a:lnTo>
                    <a:pt x="26" y="186"/>
                  </a:lnTo>
                  <a:lnTo>
                    <a:pt x="26" y="186"/>
                  </a:lnTo>
                  <a:lnTo>
                    <a:pt x="14" y="168"/>
                  </a:lnTo>
                  <a:lnTo>
                    <a:pt x="8" y="150"/>
                  </a:lnTo>
                  <a:lnTo>
                    <a:pt x="2" y="130"/>
                  </a:lnTo>
                  <a:lnTo>
                    <a:pt x="0" y="110"/>
                  </a:lnTo>
                  <a:lnTo>
                    <a:pt x="0" y="110"/>
                  </a:lnTo>
                  <a:lnTo>
                    <a:pt x="2" y="96"/>
                  </a:lnTo>
                  <a:lnTo>
                    <a:pt x="4" y="82"/>
                  </a:lnTo>
                  <a:lnTo>
                    <a:pt x="8" y="70"/>
                  </a:lnTo>
                  <a:lnTo>
                    <a:pt x="14" y="56"/>
                  </a:lnTo>
                  <a:lnTo>
                    <a:pt x="14" y="56"/>
                  </a:lnTo>
                  <a:lnTo>
                    <a:pt x="20" y="44"/>
                  </a:lnTo>
                  <a:lnTo>
                    <a:pt x="28" y="34"/>
                  </a:lnTo>
                  <a:lnTo>
                    <a:pt x="38" y="24"/>
                  </a:lnTo>
                  <a:lnTo>
                    <a:pt x="48" y="16"/>
                  </a:lnTo>
                  <a:lnTo>
                    <a:pt x="48" y="16"/>
                  </a:lnTo>
                  <a:lnTo>
                    <a:pt x="60" y="8"/>
                  </a:lnTo>
                  <a:lnTo>
                    <a:pt x="74" y="4"/>
                  </a:lnTo>
                  <a:lnTo>
                    <a:pt x="86" y="0"/>
                  </a:lnTo>
                  <a:lnTo>
                    <a:pt x="102" y="0"/>
                  </a:lnTo>
                  <a:lnTo>
                    <a:pt x="102" y="0"/>
                  </a:lnTo>
                  <a:close/>
                  <a:moveTo>
                    <a:pt x="98" y="16"/>
                  </a:moveTo>
                  <a:lnTo>
                    <a:pt x="98" y="16"/>
                  </a:lnTo>
                  <a:lnTo>
                    <a:pt x="84" y="18"/>
                  </a:lnTo>
                  <a:lnTo>
                    <a:pt x="72" y="24"/>
                  </a:lnTo>
                  <a:lnTo>
                    <a:pt x="62" y="34"/>
                  </a:lnTo>
                  <a:lnTo>
                    <a:pt x="54" y="46"/>
                  </a:lnTo>
                  <a:lnTo>
                    <a:pt x="54" y="46"/>
                  </a:lnTo>
                  <a:lnTo>
                    <a:pt x="48" y="60"/>
                  </a:lnTo>
                  <a:lnTo>
                    <a:pt x="44" y="76"/>
                  </a:lnTo>
                  <a:lnTo>
                    <a:pt x="42" y="92"/>
                  </a:lnTo>
                  <a:lnTo>
                    <a:pt x="42" y="112"/>
                  </a:lnTo>
                  <a:lnTo>
                    <a:pt x="42" y="112"/>
                  </a:lnTo>
                  <a:lnTo>
                    <a:pt x="44" y="130"/>
                  </a:lnTo>
                  <a:lnTo>
                    <a:pt x="48" y="148"/>
                  </a:lnTo>
                  <a:lnTo>
                    <a:pt x="52" y="162"/>
                  </a:lnTo>
                  <a:lnTo>
                    <a:pt x="60" y="176"/>
                  </a:lnTo>
                  <a:lnTo>
                    <a:pt x="60" y="176"/>
                  </a:lnTo>
                  <a:lnTo>
                    <a:pt x="68" y="188"/>
                  </a:lnTo>
                  <a:lnTo>
                    <a:pt x="80" y="196"/>
                  </a:lnTo>
                  <a:lnTo>
                    <a:pt x="90" y="200"/>
                  </a:lnTo>
                  <a:lnTo>
                    <a:pt x="104" y="200"/>
                  </a:lnTo>
                  <a:lnTo>
                    <a:pt x="104" y="200"/>
                  </a:lnTo>
                  <a:lnTo>
                    <a:pt x="116" y="198"/>
                  </a:lnTo>
                  <a:lnTo>
                    <a:pt x="128" y="192"/>
                  </a:lnTo>
                  <a:lnTo>
                    <a:pt x="138" y="184"/>
                  </a:lnTo>
                  <a:lnTo>
                    <a:pt x="146" y="172"/>
                  </a:lnTo>
                  <a:lnTo>
                    <a:pt x="146" y="172"/>
                  </a:lnTo>
                  <a:lnTo>
                    <a:pt x="152" y="158"/>
                  </a:lnTo>
                  <a:lnTo>
                    <a:pt x="156" y="142"/>
                  </a:lnTo>
                  <a:lnTo>
                    <a:pt x="158" y="126"/>
                  </a:lnTo>
                  <a:lnTo>
                    <a:pt x="158" y="106"/>
                  </a:lnTo>
                  <a:lnTo>
                    <a:pt x="158" y="106"/>
                  </a:lnTo>
                  <a:lnTo>
                    <a:pt x="156" y="82"/>
                  </a:lnTo>
                  <a:lnTo>
                    <a:pt x="150" y="60"/>
                  </a:lnTo>
                  <a:lnTo>
                    <a:pt x="150" y="60"/>
                  </a:lnTo>
                  <a:lnTo>
                    <a:pt x="142" y="42"/>
                  </a:lnTo>
                  <a:lnTo>
                    <a:pt x="130" y="28"/>
                  </a:lnTo>
                  <a:lnTo>
                    <a:pt x="130" y="28"/>
                  </a:lnTo>
                  <a:lnTo>
                    <a:pt x="124" y="22"/>
                  </a:lnTo>
                  <a:lnTo>
                    <a:pt x="116" y="20"/>
                  </a:lnTo>
                  <a:lnTo>
                    <a:pt x="106" y="16"/>
                  </a:lnTo>
                  <a:lnTo>
                    <a:pt x="98" y="16"/>
                  </a:lnTo>
                  <a:lnTo>
                    <a:pt x="98" y="16"/>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 name="Freeform 115"/>
            <p:cNvSpPr>
              <a:spLocks/>
            </p:cNvSpPr>
            <p:nvPr/>
          </p:nvSpPr>
          <p:spPr bwMode="auto">
            <a:xfrm>
              <a:off x="2453" y="1586"/>
              <a:ext cx="200" cy="214"/>
            </a:xfrm>
            <a:custGeom>
              <a:avLst/>
              <a:gdLst>
                <a:gd name="T0" fmla="*/ 120 w 200"/>
                <a:gd name="T1" fmla="*/ 0 h 214"/>
                <a:gd name="T2" fmla="*/ 154 w 200"/>
                <a:gd name="T3" fmla="*/ 8 h 214"/>
                <a:gd name="T4" fmla="*/ 168 w 200"/>
                <a:gd name="T5" fmla="*/ 16 h 214"/>
                <a:gd name="T6" fmla="*/ 178 w 200"/>
                <a:gd name="T7" fmla="*/ 30 h 214"/>
                <a:gd name="T8" fmla="*/ 186 w 200"/>
                <a:gd name="T9" fmla="*/ 44 h 214"/>
                <a:gd name="T10" fmla="*/ 188 w 200"/>
                <a:gd name="T11" fmla="*/ 62 h 214"/>
                <a:gd name="T12" fmla="*/ 188 w 200"/>
                <a:gd name="T13" fmla="*/ 198 h 214"/>
                <a:gd name="T14" fmla="*/ 190 w 200"/>
                <a:gd name="T15" fmla="*/ 206 h 214"/>
                <a:gd name="T16" fmla="*/ 200 w 200"/>
                <a:gd name="T17" fmla="*/ 214 h 214"/>
                <a:gd name="T18" fmla="*/ 138 w 200"/>
                <a:gd name="T19" fmla="*/ 214 h 214"/>
                <a:gd name="T20" fmla="*/ 146 w 200"/>
                <a:gd name="T21" fmla="*/ 206 h 214"/>
                <a:gd name="T22" fmla="*/ 150 w 200"/>
                <a:gd name="T23" fmla="*/ 198 h 214"/>
                <a:gd name="T24" fmla="*/ 150 w 200"/>
                <a:gd name="T25" fmla="*/ 78 h 214"/>
                <a:gd name="T26" fmla="*/ 146 w 200"/>
                <a:gd name="T27" fmla="*/ 56 h 214"/>
                <a:gd name="T28" fmla="*/ 138 w 200"/>
                <a:gd name="T29" fmla="*/ 40 h 214"/>
                <a:gd name="T30" fmla="*/ 122 w 200"/>
                <a:gd name="T31" fmla="*/ 30 h 214"/>
                <a:gd name="T32" fmla="*/ 102 w 200"/>
                <a:gd name="T33" fmla="*/ 26 h 214"/>
                <a:gd name="T34" fmla="*/ 88 w 200"/>
                <a:gd name="T35" fmla="*/ 28 h 214"/>
                <a:gd name="T36" fmla="*/ 76 w 200"/>
                <a:gd name="T37" fmla="*/ 34 h 214"/>
                <a:gd name="T38" fmla="*/ 56 w 200"/>
                <a:gd name="T39" fmla="*/ 50 h 214"/>
                <a:gd name="T40" fmla="*/ 56 w 200"/>
                <a:gd name="T41" fmla="*/ 198 h 214"/>
                <a:gd name="T42" fmla="*/ 58 w 200"/>
                <a:gd name="T43" fmla="*/ 206 h 214"/>
                <a:gd name="T44" fmla="*/ 68 w 200"/>
                <a:gd name="T45" fmla="*/ 214 h 214"/>
                <a:gd name="T46" fmla="*/ 4 w 200"/>
                <a:gd name="T47" fmla="*/ 214 h 214"/>
                <a:gd name="T48" fmla="*/ 12 w 200"/>
                <a:gd name="T49" fmla="*/ 206 h 214"/>
                <a:gd name="T50" fmla="*/ 16 w 200"/>
                <a:gd name="T51" fmla="*/ 198 h 214"/>
                <a:gd name="T52" fmla="*/ 16 w 200"/>
                <a:gd name="T53" fmla="*/ 28 h 214"/>
                <a:gd name="T54" fmla="*/ 12 w 200"/>
                <a:gd name="T55" fmla="*/ 18 h 214"/>
                <a:gd name="T56" fmla="*/ 0 w 200"/>
                <a:gd name="T57" fmla="*/ 10 h 214"/>
                <a:gd name="T58" fmla="*/ 56 w 200"/>
                <a:gd name="T59" fmla="*/ 32 h 214"/>
                <a:gd name="T60" fmla="*/ 68 w 200"/>
                <a:gd name="T61" fmla="*/ 20 h 214"/>
                <a:gd name="T62" fmla="*/ 84 w 200"/>
                <a:gd name="T63" fmla="*/ 10 h 214"/>
                <a:gd name="T64" fmla="*/ 102 w 200"/>
                <a:gd name="T65" fmla="*/ 2 h 214"/>
                <a:gd name="T66" fmla="*/ 120 w 200"/>
                <a:gd name="T67" fmla="*/ 0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0" h="214">
                  <a:moveTo>
                    <a:pt x="120" y="0"/>
                  </a:moveTo>
                  <a:lnTo>
                    <a:pt x="120" y="0"/>
                  </a:lnTo>
                  <a:lnTo>
                    <a:pt x="138" y="2"/>
                  </a:lnTo>
                  <a:lnTo>
                    <a:pt x="154" y="8"/>
                  </a:lnTo>
                  <a:lnTo>
                    <a:pt x="154" y="8"/>
                  </a:lnTo>
                  <a:lnTo>
                    <a:pt x="168" y="16"/>
                  </a:lnTo>
                  <a:lnTo>
                    <a:pt x="178" y="30"/>
                  </a:lnTo>
                  <a:lnTo>
                    <a:pt x="178" y="30"/>
                  </a:lnTo>
                  <a:lnTo>
                    <a:pt x="182" y="36"/>
                  </a:lnTo>
                  <a:lnTo>
                    <a:pt x="186" y="44"/>
                  </a:lnTo>
                  <a:lnTo>
                    <a:pt x="188" y="54"/>
                  </a:lnTo>
                  <a:lnTo>
                    <a:pt x="188" y="62"/>
                  </a:lnTo>
                  <a:lnTo>
                    <a:pt x="188" y="198"/>
                  </a:lnTo>
                  <a:lnTo>
                    <a:pt x="188" y="198"/>
                  </a:lnTo>
                  <a:lnTo>
                    <a:pt x="188" y="202"/>
                  </a:lnTo>
                  <a:lnTo>
                    <a:pt x="190" y="206"/>
                  </a:lnTo>
                  <a:lnTo>
                    <a:pt x="190" y="206"/>
                  </a:lnTo>
                  <a:lnTo>
                    <a:pt x="200" y="214"/>
                  </a:lnTo>
                  <a:lnTo>
                    <a:pt x="138" y="214"/>
                  </a:lnTo>
                  <a:lnTo>
                    <a:pt x="138" y="214"/>
                  </a:lnTo>
                  <a:lnTo>
                    <a:pt x="142" y="212"/>
                  </a:lnTo>
                  <a:lnTo>
                    <a:pt x="146" y="206"/>
                  </a:lnTo>
                  <a:lnTo>
                    <a:pt x="148" y="202"/>
                  </a:lnTo>
                  <a:lnTo>
                    <a:pt x="150" y="198"/>
                  </a:lnTo>
                  <a:lnTo>
                    <a:pt x="150" y="78"/>
                  </a:lnTo>
                  <a:lnTo>
                    <a:pt x="150" y="78"/>
                  </a:lnTo>
                  <a:lnTo>
                    <a:pt x="148" y="66"/>
                  </a:lnTo>
                  <a:lnTo>
                    <a:pt x="146" y="56"/>
                  </a:lnTo>
                  <a:lnTo>
                    <a:pt x="142" y="46"/>
                  </a:lnTo>
                  <a:lnTo>
                    <a:pt x="138" y="40"/>
                  </a:lnTo>
                  <a:lnTo>
                    <a:pt x="130" y="34"/>
                  </a:lnTo>
                  <a:lnTo>
                    <a:pt x="122" y="30"/>
                  </a:lnTo>
                  <a:lnTo>
                    <a:pt x="112" y="28"/>
                  </a:lnTo>
                  <a:lnTo>
                    <a:pt x="102" y="26"/>
                  </a:lnTo>
                  <a:lnTo>
                    <a:pt x="102" y="26"/>
                  </a:lnTo>
                  <a:lnTo>
                    <a:pt x="88" y="28"/>
                  </a:lnTo>
                  <a:lnTo>
                    <a:pt x="76" y="34"/>
                  </a:lnTo>
                  <a:lnTo>
                    <a:pt x="76" y="34"/>
                  </a:lnTo>
                  <a:lnTo>
                    <a:pt x="64" y="40"/>
                  </a:lnTo>
                  <a:lnTo>
                    <a:pt x="56" y="50"/>
                  </a:lnTo>
                  <a:lnTo>
                    <a:pt x="56" y="198"/>
                  </a:lnTo>
                  <a:lnTo>
                    <a:pt x="56" y="198"/>
                  </a:lnTo>
                  <a:lnTo>
                    <a:pt x="56" y="202"/>
                  </a:lnTo>
                  <a:lnTo>
                    <a:pt x="58" y="206"/>
                  </a:lnTo>
                  <a:lnTo>
                    <a:pt x="58" y="206"/>
                  </a:lnTo>
                  <a:lnTo>
                    <a:pt x="68" y="214"/>
                  </a:lnTo>
                  <a:lnTo>
                    <a:pt x="4" y="214"/>
                  </a:lnTo>
                  <a:lnTo>
                    <a:pt x="4" y="214"/>
                  </a:lnTo>
                  <a:lnTo>
                    <a:pt x="10" y="212"/>
                  </a:lnTo>
                  <a:lnTo>
                    <a:pt x="12" y="206"/>
                  </a:lnTo>
                  <a:lnTo>
                    <a:pt x="14" y="202"/>
                  </a:lnTo>
                  <a:lnTo>
                    <a:pt x="16" y="198"/>
                  </a:lnTo>
                  <a:lnTo>
                    <a:pt x="16" y="28"/>
                  </a:lnTo>
                  <a:lnTo>
                    <a:pt x="16" y="28"/>
                  </a:lnTo>
                  <a:lnTo>
                    <a:pt x="14" y="22"/>
                  </a:lnTo>
                  <a:lnTo>
                    <a:pt x="12" y="18"/>
                  </a:lnTo>
                  <a:lnTo>
                    <a:pt x="8" y="14"/>
                  </a:lnTo>
                  <a:lnTo>
                    <a:pt x="0" y="10"/>
                  </a:lnTo>
                  <a:lnTo>
                    <a:pt x="56" y="0"/>
                  </a:lnTo>
                  <a:lnTo>
                    <a:pt x="56" y="32"/>
                  </a:lnTo>
                  <a:lnTo>
                    <a:pt x="56" y="32"/>
                  </a:lnTo>
                  <a:lnTo>
                    <a:pt x="68" y="20"/>
                  </a:lnTo>
                  <a:lnTo>
                    <a:pt x="84" y="10"/>
                  </a:lnTo>
                  <a:lnTo>
                    <a:pt x="84" y="10"/>
                  </a:lnTo>
                  <a:lnTo>
                    <a:pt x="94" y="6"/>
                  </a:lnTo>
                  <a:lnTo>
                    <a:pt x="102" y="2"/>
                  </a:lnTo>
                  <a:lnTo>
                    <a:pt x="112" y="0"/>
                  </a:lnTo>
                  <a:lnTo>
                    <a:pt x="120" y="0"/>
                  </a:lnTo>
                  <a:lnTo>
                    <a:pt x="12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 name="Freeform 116"/>
            <p:cNvSpPr>
              <a:spLocks/>
            </p:cNvSpPr>
            <p:nvPr/>
          </p:nvSpPr>
          <p:spPr bwMode="auto">
            <a:xfrm>
              <a:off x="1901" y="1586"/>
              <a:ext cx="206" cy="318"/>
            </a:xfrm>
            <a:custGeom>
              <a:avLst/>
              <a:gdLst>
                <a:gd name="T0" fmla="*/ 198 w 206"/>
                <a:gd name="T1" fmla="*/ 60 h 318"/>
                <a:gd name="T2" fmla="*/ 176 w 206"/>
                <a:gd name="T3" fmla="*/ 26 h 318"/>
                <a:gd name="T4" fmla="*/ 162 w 206"/>
                <a:gd name="T5" fmla="*/ 14 h 318"/>
                <a:gd name="T6" fmla="*/ 148 w 206"/>
                <a:gd name="T7" fmla="*/ 6 h 318"/>
                <a:gd name="T8" fmla="*/ 116 w 206"/>
                <a:gd name="T9" fmla="*/ 0 h 318"/>
                <a:gd name="T10" fmla="*/ 98 w 206"/>
                <a:gd name="T11" fmla="*/ 2 h 318"/>
                <a:gd name="T12" fmla="*/ 80 w 206"/>
                <a:gd name="T13" fmla="*/ 8 h 318"/>
                <a:gd name="T14" fmla="*/ 54 w 206"/>
                <a:gd name="T15" fmla="*/ 28 h 318"/>
                <a:gd name="T16" fmla="*/ 0 w 206"/>
                <a:gd name="T17" fmla="*/ 12 h 318"/>
                <a:gd name="T18" fmla="*/ 6 w 206"/>
                <a:gd name="T19" fmla="*/ 14 h 318"/>
                <a:gd name="T20" fmla="*/ 14 w 206"/>
                <a:gd name="T21" fmla="*/ 24 h 318"/>
                <a:gd name="T22" fmla="*/ 16 w 206"/>
                <a:gd name="T23" fmla="*/ 300 h 318"/>
                <a:gd name="T24" fmla="*/ 14 w 206"/>
                <a:gd name="T25" fmla="*/ 306 h 318"/>
                <a:gd name="T26" fmla="*/ 8 w 206"/>
                <a:gd name="T27" fmla="*/ 316 h 318"/>
                <a:gd name="T28" fmla="*/ 66 w 206"/>
                <a:gd name="T29" fmla="*/ 318 h 318"/>
                <a:gd name="T30" fmla="*/ 62 w 206"/>
                <a:gd name="T31" fmla="*/ 316 h 318"/>
                <a:gd name="T32" fmla="*/ 56 w 206"/>
                <a:gd name="T33" fmla="*/ 306 h 318"/>
                <a:gd name="T34" fmla="*/ 54 w 206"/>
                <a:gd name="T35" fmla="*/ 48 h 318"/>
                <a:gd name="T36" fmla="*/ 64 w 206"/>
                <a:gd name="T37" fmla="*/ 38 h 318"/>
                <a:gd name="T38" fmla="*/ 74 w 206"/>
                <a:gd name="T39" fmla="*/ 32 h 318"/>
                <a:gd name="T40" fmla="*/ 100 w 206"/>
                <a:gd name="T41" fmla="*/ 24 h 318"/>
                <a:gd name="T42" fmla="*/ 112 w 206"/>
                <a:gd name="T43" fmla="*/ 26 h 318"/>
                <a:gd name="T44" fmla="*/ 134 w 206"/>
                <a:gd name="T45" fmla="*/ 36 h 318"/>
                <a:gd name="T46" fmla="*/ 144 w 206"/>
                <a:gd name="T47" fmla="*/ 44 h 318"/>
                <a:gd name="T48" fmla="*/ 158 w 206"/>
                <a:gd name="T49" fmla="*/ 70 h 318"/>
                <a:gd name="T50" fmla="*/ 162 w 206"/>
                <a:gd name="T51" fmla="*/ 110 h 318"/>
                <a:gd name="T52" fmla="*/ 162 w 206"/>
                <a:gd name="T53" fmla="*/ 130 h 318"/>
                <a:gd name="T54" fmla="*/ 152 w 206"/>
                <a:gd name="T55" fmla="*/ 164 h 318"/>
                <a:gd name="T56" fmla="*/ 144 w 206"/>
                <a:gd name="T57" fmla="*/ 176 h 318"/>
                <a:gd name="T58" fmla="*/ 124 w 206"/>
                <a:gd name="T59" fmla="*/ 194 h 318"/>
                <a:gd name="T60" fmla="*/ 96 w 206"/>
                <a:gd name="T61" fmla="*/ 200 h 318"/>
                <a:gd name="T62" fmla="*/ 86 w 206"/>
                <a:gd name="T63" fmla="*/ 200 h 318"/>
                <a:gd name="T64" fmla="*/ 70 w 206"/>
                <a:gd name="T65" fmla="*/ 194 h 318"/>
                <a:gd name="T66" fmla="*/ 72 w 206"/>
                <a:gd name="T67" fmla="*/ 214 h 318"/>
                <a:gd name="T68" fmla="*/ 86 w 206"/>
                <a:gd name="T69" fmla="*/ 218 h 318"/>
                <a:gd name="T70" fmla="*/ 102 w 206"/>
                <a:gd name="T71" fmla="*/ 218 h 318"/>
                <a:gd name="T72" fmla="*/ 134 w 206"/>
                <a:gd name="T73" fmla="*/ 214 h 318"/>
                <a:gd name="T74" fmla="*/ 154 w 206"/>
                <a:gd name="T75" fmla="*/ 204 h 318"/>
                <a:gd name="T76" fmla="*/ 170 w 206"/>
                <a:gd name="T77" fmla="*/ 192 h 318"/>
                <a:gd name="T78" fmla="*/ 178 w 206"/>
                <a:gd name="T79" fmla="*/ 184 h 318"/>
                <a:gd name="T80" fmla="*/ 198 w 206"/>
                <a:gd name="T81" fmla="*/ 148 h 318"/>
                <a:gd name="T82" fmla="*/ 206 w 206"/>
                <a:gd name="T83" fmla="*/ 108 h 318"/>
                <a:gd name="T84" fmla="*/ 204 w 206"/>
                <a:gd name="T85" fmla="*/ 82 h 318"/>
                <a:gd name="T86" fmla="*/ 198 w 206"/>
                <a:gd name="T87" fmla="*/ 60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6" h="318">
                  <a:moveTo>
                    <a:pt x="198" y="60"/>
                  </a:moveTo>
                  <a:lnTo>
                    <a:pt x="198" y="60"/>
                  </a:lnTo>
                  <a:lnTo>
                    <a:pt x="188" y="40"/>
                  </a:lnTo>
                  <a:lnTo>
                    <a:pt x="176" y="26"/>
                  </a:lnTo>
                  <a:lnTo>
                    <a:pt x="176" y="26"/>
                  </a:lnTo>
                  <a:lnTo>
                    <a:pt x="162" y="14"/>
                  </a:lnTo>
                  <a:lnTo>
                    <a:pt x="148" y="6"/>
                  </a:lnTo>
                  <a:lnTo>
                    <a:pt x="148" y="6"/>
                  </a:lnTo>
                  <a:lnTo>
                    <a:pt x="132" y="2"/>
                  </a:lnTo>
                  <a:lnTo>
                    <a:pt x="116" y="0"/>
                  </a:lnTo>
                  <a:lnTo>
                    <a:pt x="116" y="0"/>
                  </a:lnTo>
                  <a:lnTo>
                    <a:pt x="98" y="2"/>
                  </a:lnTo>
                  <a:lnTo>
                    <a:pt x="80" y="8"/>
                  </a:lnTo>
                  <a:lnTo>
                    <a:pt x="80" y="8"/>
                  </a:lnTo>
                  <a:lnTo>
                    <a:pt x="66" y="18"/>
                  </a:lnTo>
                  <a:lnTo>
                    <a:pt x="54" y="28"/>
                  </a:lnTo>
                  <a:lnTo>
                    <a:pt x="54" y="0"/>
                  </a:lnTo>
                  <a:lnTo>
                    <a:pt x="0" y="12"/>
                  </a:lnTo>
                  <a:lnTo>
                    <a:pt x="0" y="12"/>
                  </a:lnTo>
                  <a:lnTo>
                    <a:pt x="6" y="14"/>
                  </a:lnTo>
                  <a:lnTo>
                    <a:pt x="12" y="18"/>
                  </a:lnTo>
                  <a:lnTo>
                    <a:pt x="14" y="24"/>
                  </a:lnTo>
                  <a:lnTo>
                    <a:pt x="16" y="30"/>
                  </a:lnTo>
                  <a:lnTo>
                    <a:pt x="16" y="300"/>
                  </a:lnTo>
                  <a:lnTo>
                    <a:pt x="16" y="300"/>
                  </a:lnTo>
                  <a:lnTo>
                    <a:pt x="14" y="306"/>
                  </a:lnTo>
                  <a:lnTo>
                    <a:pt x="12" y="312"/>
                  </a:lnTo>
                  <a:lnTo>
                    <a:pt x="8" y="316"/>
                  </a:lnTo>
                  <a:lnTo>
                    <a:pt x="4" y="318"/>
                  </a:lnTo>
                  <a:lnTo>
                    <a:pt x="66" y="318"/>
                  </a:lnTo>
                  <a:lnTo>
                    <a:pt x="66" y="318"/>
                  </a:lnTo>
                  <a:lnTo>
                    <a:pt x="62" y="316"/>
                  </a:lnTo>
                  <a:lnTo>
                    <a:pt x="58" y="312"/>
                  </a:lnTo>
                  <a:lnTo>
                    <a:pt x="56" y="306"/>
                  </a:lnTo>
                  <a:lnTo>
                    <a:pt x="54" y="300"/>
                  </a:lnTo>
                  <a:lnTo>
                    <a:pt x="54" y="48"/>
                  </a:lnTo>
                  <a:lnTo>
                    <a:pt x="54" y="48"/>
                  </a:lnTo>
                  <a:lnTo>
                    <a:pt x="64" y="38"/>
                  </a:lnTo>
                  <a:lnTo>
                    <a:pt x="74" y="32"/>
                  </a:lnTo>
                  <a:lnTo>
                    <a:pt x="74" y="32"/>
                  </a:lnTo>
                  <a:lnTo>
                    <a:pt x="86" y="26"/>
                  </a:lnTo>
                  <a:lnTo>
                    <a:pt x="100" y="24"/>
                  </a:lnTo>
                  <a:lnTo>
                    <a:pt x="100" y="24"/>
                  </a:lnTo>
                  <a:lnTo>
                    <a:pt x="112" y="26"/>
                  </a:lnTo>
                  <a:lnTo>
                    <a:pt x="122" y="30"/>
                  </a:lnTo>
                  <a:lnTo>
                    <a:pt x="134" y="36"/>
                  </a:lnTo>
                  <a:lnTo>
                    <a:pt x="144" y="44"/>
                  </a:lnTo>
                  <a:lnTo>
                    <a:pt x="144" y="44"/>
                  </a:lnTo>
                  <a:lnTo>
                    <a:pt x="152" y="56"/>
                  </a:lnTo>
                  <a:lnTo>
                    <a:pt x="158" y="70"/>
                  </a:lnTo>
                  <a:lnTo>
                    <a:pt x="162" y="88"/>
                  </a:lnTo>
                  <a:lnTo>
                    <a:pt x="162" y="110"/>
                  </a:lnTo>
                  <a:lnTo>
                    <a:pt x="162" y="110"/>
                  </a:lnTo>
                  <a:lnTo>
                    <a:pt x="162" y="130"/>
                  </a:lnTo>
                  <a:lnTo>
                    <a:pt x="158" y="148"/>
                  </a:lnTo>
                  <a:lnTo>
                    <a:pt x="152" y="164"/>
                  </a:lnTo>
                  <a:lnTo>
                    <a:pt x="144" y="176"/>
                  </a:lnTo>
                  <a:lnTo>
                    <a:pt x="144" y="176"/>
                  </a:lnTo>
                  <a:lnTo>
                    <a:pt x="134" y="188"/>
                  </a:lnTo>
                  <a:lnTo>
                    <a:pt x="124" y="194"/>
                  </a:lnTo>
                  <a:lnTo>
                    <a:pt x="110" y="200"/>
                  </a:lnTo>
                  <a:lnTo>
                    <a:pt x="96" y="200"/>
                  </a:lnTo>
                  <a:lnTo>
                    <a:pt x="96" y="200"/>
                  </a:lnTo>
                  <a:lnTo>
                    <a:pt x="86" y="200"/>
                  </a:lnTo>
                  <a:lnTo>
                    <a:pt x="78" y="198"/>
                  </a:lnTo>
                  <a:lnTo>
                    <a:pt x="70" y="194"/>
                  </a:lnTo>
                  <a:lnTo>
                    <a:pt x="62" y="186"/>
                  </a:lnTo>
                  <a:lnTo>
                    <a:pt x="72" y="214"/>
                  </a:lnTo>
                  <a:lnTo>
                    <a:pt x="72" y="214"/>
                  </a:lnTo>
                  <a:lnTo>
                    <a:pt x="86" y="218"/>
                  </a:lnTo>
                  <a:lnTo>
                    <a:pt x="102" y="218"/>
                  </a:lnTo>
                  <a:lnTo>
                    <a:pt x="102" y="218"/>
                  </a:lnTo>
                  <a:lnTo>
                    <a:pt x="124" y="216"/>
                  </a:lnTo>
                  <a:lnTo>
                    <a:pt x="134" y="214"/>
                  </a:lnTo>
                  <a:lnTo>
                    <a:pt x="144" y="210"/>
                  </a:lnTo>
                  <a:lnTo>
                    <a:pt x="154" y="204"/>
                  </a:lnTo>
                  <a:lnTo>
                    <a:pt x="162" y="200"/>
                  </a:lnTo>
                  <a:lnTo>
                    <a:pt x="170" y="192"/>
                  </a:lnTo>
                  <a:lnTo>
                    <a:pt x="178" y="184"/>
                  </a:lnTo>
                  <a:lnTo>
                    <a:pt x="178" y="184"/>
                  </a:lnTo>
                  <a:lnTo>
                    <a:pt x="190" y="166"/>
                  </a:lnTo>
                  <a:lnTo>
                    <a:pt x="198" y="148"/>
                  </a:lnTo>
                  <a:lnTo>
                    <a:pt x="204" y="128"/>
                  </a:lnTo>
                  <a:lnTo>
                    <a:pt x="206" y="108"/>
                  </a:lnTo>
                  <a:lnTo>
                    <a:pt x="206" y="108"/>
                  </a:lnTo>
                  <a:lnTo>
                    <a:pt x="204" y="82"/>
                  </a:lnTo>
                  <a:lnTo>
                    <a:pt x="198" y="60"/>
                  </a:lnTo>
                  <a:lnTo>
                    <a:pt x="198" y="6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 name="Freeform 117"/>
            <p:cNvSpPr>
              <a:spLocks/>
            </p:cNvSpPr>
            <p:nvPr/>
          </p:nvSpPr>
          <p:spPr bwMode="auto">
            <a:xfrm>
              <a:off x="795" y="1586"/>
              <a:ext cx="146" cy="218"/>
            </a:xfrm>
            <a:custGeom>
              <a:avLst/>
              <a:gdLst>
                <a:gd name="T0" fmla="*/ 128 w 146"/>
                <a:gd name="T1" fmla="*/ 186 h 218"/>
                <a:gd name="T2" fmla="*/ 128 w 146"/>
                <a:gd name="T3" fmla="*/ 186 h 218"/>
                <a:gd name="T4" fmla="*/ 116 w 146"/>
                <a:gd name="T5" fmla="*/ 190 h 218"/>
                <a:gd name="T6" fmla="*/ 102 w 146"/>
                <a:gd name="T7" fmla="*/ 192 h 218"/>
                <a:gd name="T8" fmla="*/ 102 w 146"/>
                <a:gd name="T9" fmla="*/ 192 h 218"/>
                <a:gd name="T10" fmla="*/ 92 w 146"/>
                <a:gd name="T11" fmla="*/ 192 h 218"/>
                <a:gd name="T12" fmla="*/ 84 w 146"/>
                <a:gd name="T13" fmla="*/ 188 h 218"/>
                <a:gd name="T14" fmla="*/ 76 w 146"/>
                <a:gd name="T15" fmla="*/ 184 h 218"/>
                <a:gd name="T16" fmla="*/ 70 w 146"/>
                <a:gd name="T17" fmla="*/ 176 h 218"/>
                <a:gd name="T18" fmla="*/ 70 w 146"/>
                <a:gd name="T19" fmla="*/ 176 h 218"/>
                <a:gd name="T20" fmla="*/ 64 w 146"/>
                <a:gd name="T21" fmla="*/ 168 h 218"/>
                <a:gd name="T22" fmla="*/ 58 w 146"/>
                <a:gd name="T23" fmla="*/ 158 h 218"/>
                <a:gd name="T24" fmla="*/ 56 w 146"/>
                <a:gd name="T25" fmla="*/ 146 h 218"/>
                <a:gd name="T26" fmla="*/ 56 w 146"/>
                <a:gd name="T27" fmla="*/ 134 h 218"/>
                <a:gd name="T28" fmla="*/ 56 w 146"/>
                <a:gd name="T29" fmla="*/ 0 h 218"/>
                <a:gd name="T30" fmla="*/ 0 w 146"/>
                <a:gd name="T31" fmla="*/ 10 h 218"/>
                <a:gd name="T32" fmla="*/ 0 w 146"/>
                <a:gd name="T33" fmla="*/ 10 h 218"/>
                <a:gd name="T34" fmla="*/ 8 w 146"/>
                <a:gd name="T35" fmla="*/ 14 h 218"/>
                <a:gd name="T36" fmla="*/ 12 w 146"/>
                <a:gd name="T37" fmla="*/ 18 h 218"/>
                <a:gd name="T38" fmla="*/ 16 w 146"/>
                <a:gd name="T39" fmla="*/ 22 h 218"/>
                <a:gd name="T40" fmla="*/ 16 w 146"/>
                <a:gd name="T41" fmla="*/ 28 h 218"/>
                <a:gd name="T42" fmla="*/ 16 w 146"/>
                <a:gd name="T43" fmla="*/ 134 h 218"/>
                <a:gd name="T44" fmla="*/ 16 w 146"/>
                <a:gd name="T45" fmla="*/ 134 h 218"/>
                <a:gd name="T46" fmla="*/ 18 w 146"/>
                <a:gd name="T47" fmla="*/ 154 h 218"/>
                <a:gd name="T48" fmla="*/ 22 w 146"/>
                <a:gd name="T49" fmla="*/ 172 h 218"/>
                <a:gd name="T50" fmla="*/ 28 w 146"/>
                <a:gd name="T51" fmla="*/ 186 h 218"/>
                <a:gd name="T52" fmla="*/ 38 w 146"/>
                <a:gd name="T53" fmla="*/ 198 h 218"/>
                <a:gd name="T54" fmla="*/ 38 w 146"/>
                <a:gd name="T55" fmla="*/ 198 h 218"/>
                <a:gd name="T56" fmla="*/ 50 w 146"/>
                <a:gd name="T57" fmla="*/ 208 h 218"/>
                <a:gd name="T58" fmla="*/ 60 w 146"/>
                <a:gd name="T59" fmla="*/ 214 h 218"/>
                <a:gd name="T60" fmla="*/ 72 w 146"/>
                <a:gd name="T61" fmla="*/ 218 h 218"/>
                <a:gd name="T62" fmla="*/ 86 w 146"/>
                <a:gd name="T63" fmla="*/ 218 h 218"/>
                <a:gd name="T64" fmla="*/ 86 w 146"/>
                <a:gd name="T65" fmla="*/ 218 h 218"/>
                <a:gd name="T66" fmla="*/ 100 w 146"/>
                <a:gd name="T67" fmla="*/ 218 h 218"/>
                <a:gd name="T68" fmla="*/ 114 w 146"/>
                <a:gd name="T69" fmla="*/ 214 h 218"/>
                <a:gd name="T70" fmla="*/ 126 w 146"/>
                <a:gd name="T71" fmla="*/ 208 h 218"/>
                <a:gd name="T72" fmla="*/ 138 w 146"/>
                <a:gd name="T73" fmla="*/ 198 h 218"/>
                <a:gd name="T74" fmla="*/ 146 w 146"/>
                <a:gd name="T75" fmla="*/ 172 h 218"/>
                <a:gd name="T76" fmla="*/ 146 w 146"/>
                <a:gd name="T77" fmla="*/ 172 h 218"/>
                <a:gd name="T78" fmla="*/ 138 w 146"/>
                <a:gd name="T79" fmla="*/ 180 h 218"/>
                <a:gd name="T80" fmla="*/ 128 w 146"/>
                <a:gd name="T81" fmla="*/ 186 h 218"/>
                <a:gd name="T82" fmla="*/ 128 w 146"/>
                <a:gd name="T83" fmla="*/ 186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6" h="218">
                  <a:moveTo>
                    <a:pt x="128" y="186"/>
                  </a:moveTo>
                  <a:lnTo>
                    <a:pt x="128" y="186"/>
                  </a:lnTo>
                  <a:lnTo>
                    <a:pt x="116" y="190"/>
                  </a:lnTo>
                  <a:lnTo>
                    <a:pt x="102" y="192"/>
                  </a:lnTo>
                  <a:lnTo>
                    <a:pt x="102" y="192"/>
                  </a:lnTo>
                  <a:lnTo>
                    <a:pt x="92" y="192"/>
                  </a:lnTo>
                  <a:lnTo>
                    <a:pt x="84" y="188"/>
                  </a:lnTo>
                  <a:lnTo>
                    <a:pt x="76" y="184"/>
                  </a:lnTo>
                  <a:lnTo>
                    <a:pt x="70" y="176"/>
                  </a:lnTo>
                  <a:lnTo>
                    <a:pt x="70" y="176"/>
                  </a:lnTo>
                  <a:lnTo>
                    <a:pt x="64" y="168"/>
                  </a:lnTo>
                  <a:lnTo>
                    <a:pt x="58" y="158"/>
                  </a:lnTo>
                  <a:lnTo>
                    <a:pt x="56" y="146"/>
                  </a:lnTo>
                  <a:lnTo>
                    <a:pt x="56" y="134"/>
                  </a:lnTo>
                  <a:lnTo>
                    <a:pt x="56" y="0"/>
                  </a:lnTo>
                  <a:lnTo>
                    <a:pt x="0" y="10"/>
                  </a:lnTo>
                  <a:lnTo>
                    <a:pt x="0" y="10"/>
                  </a:lnTo>
                  <a:lnTo>
                    <a:pt x="8" y="14"/>
                  </a:lnTo>
                  <a:lnTo>
                    <a:pt x="12" y="18"/>
                  </a:lnTo>
                  <a:lnTo>
                    <a:pt x="16" y="22"/>
                  </a:lnTo>
                  <a:lnTo>
                    <a:pt x="16" y="28"/>
                  </a:lnTo>
                  <a:lnTo>
                    <a:pt x="16" y="134"/>
                  </a:lnTo>
                  <a:lnTo>
                    <a:pt x="16" y="134"/>
                  </a:lnTo>
                  <a:lnTo>
                    <a:pt x="18" y="154"/>
                  </a:lnTo>
                  <a:lnTo>
                    <a:pt x="22" y="172"/>
                  </a:lnTo>
                  <a:lnTo>
                    <a:pt x="28" y="186"/>
                  </a:lnTo>
                  <a:lnTo>
                    <a:pt x="38" y="198"/>
                  </a:lnTo>
                  <a:lnTo>
                    <a:pt x="38" y="198"/>
                  </a:lnTo>
                  <a:lnTo>
                    <a:pt x="50" y="208"/>
                  </a:lnTo>
                  <a:lnTo>
                    <a:pt x="60" y="214"/>
                  </a:lnTo>
                  <a:lnTo>
                    <a:pt x="72" y="218"/>
                  </a:lnTo>
                  <a:lnTo>
                    <a:pt x="86" y="218"/>
                  </a:lnTo>
                  <a:lnTo>
                    <a:pt x="86" y="218"/>
                  </a:lnTo>
                  <a:lnTo>
                    <a:pt x="100" y="218"/>
                  </a:lnTo>
                  <a:lnTo>
                    <a:pt x="114" y="214"/>
                  </a:lnTo>
                  <a:lnTo>
                    <a:pt x="126" y="208"/>
                  </a:lnTo>
                  <a:lnTo>
                    <a:pt x="138" y="198"/>
                  </a:lnTo>
                  <a:lnTo>
                    <a:pt x="146" y="172"/>
                  </a:lnTo>
                  <a:lnTo>
                    <a:pt x="146" y="172"/>
                  </a:lnTo>
                  <a:lnTo>
                    <a:pt x="138" y="180"/>
                  </a:lnTo>
                  <a:lnTo>
                    <a:pt x="128" y="186"/>
                  </a:lnTo>
                  <a:lnTo>
                    <a:pt x="128" y="186"/>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 name="Freeform 118"/>
            <p:cNvSpPr>
              <a:spLocks/>
            </p:cNvSpPr>
            <p:nvPr/>
          </p:nvSpPr>
          <p:spPr bwMode="auto">
            <a:xfrm>
              <a:off x="929" y="1586"/>
              <a:ext cx="74" cy="218"/>
            </a:xfrm>
            <a:custGeom>
              <a:avLst/>
              <a:gdLst>
                <a:gd name="T0" fmla="*/ 56 w 74"/>
                <a:gd name="T1" fmla="*/ 178 h 218"/>
                <a:gd name="T2" fmla="*/ 56 w 74"/>
                <a:gd name="T3" fmla="*/ 0 h 218"/>
                <a:gd name="T4" fmla="*/ 0 w 74"/>
                <a:gd name="T5" fmla="*/ 10 h 218"/>
                <a:gd name="T6" fmla="*/ 0 w 74"/>
                <a:gd name="T7" fmla="*/ 10 h 218"/>
                <a:gd name="T8" fmla="*/ 8 w 74"/>
                <a:gd name="T9" fmla="*/ 12 h 218"/>
                <a:gd name="T10" fmla="*/ 12 w 74"/>
                <a:gd name="T11" fmla="*/ 16 h 218"/>
                <a:gd name="T12" fmla="*/ 12 w 74"/>
                <a:gd name="T13" fmla="*/ 16 h 218"/>
                <a:gd name="T14" fmla="*/ 16 w 74"/>
                <a:gd name="T15" fmla="*/ 22 h 218"/>
                <a:gd name="T16" fmla="*/ 16 w 74"/>
                <a:gd name="T17" fmla="*/ 28 h 218"/>
                <a:gd name="T18" fmla="*/ 16 w 74"/>
                <a:gd name="T19" fmla="*/ 168 h 218"/>
                <a:gd name="T20" fmla="*/ 18 w 74"/>
                <a:gd name="T21" fmla="*/ 186 h 218"/>
                <a:gd name="T22" fmla="*/ 18 w 74"/>
                <a:gd name="T23" fmla="*/ 186 h 218"/>
                <a:gd name="T24" fmla="*/ 18 w 74"/>
                <a:gd name="T25" fmla="*/ 186 h 218"/>
                <a:gd name="T26" fmla="*/ 18 w 74"/>
                <a:gd name="T27" fmla="*/ 186 h 218"/>
                <a:gd name="T28" fmla="*/ 18 w 74"/>
                <a:gd name="T29" fmla="*/ 198 h 218"/>
                <a:gd name="T30" fmla="*/ 22 w 74"/>
                <a:gd name="T31" fmla="*/ 206 h 218"/>
                <a:gd name="T32" fmla="*/ 22 w 74"/>
                <a:gd name="T33" fmla="*/ 206 h 218"/>
                <a:gd name="T34" fmla="*/ 26 w 74"/>
                <a:gd name="T35" fmla="*/ 212 h 218"/>
                <a:gd name="T36" fmla="*/ 34 w 74"/>
                <a:gd name="T37" fmla="*/ 218 h 218"/>
                <a:gd name="T38" fmla="*/ 74 w 74"/>
                <a:gd name="T39" fmla="*/ 204 h 218"/>
                <a:gd name="T40" fmla="*/ 74 w 74"/>
                <a:gd name="T41" fmla="*/ 204 h 218"/>
                <a:gd name="T42" fmla="*/ 66 w 74"/>
                <a:gd name="T43" fmla="*/ 202 h 218"/>
                <a:gd name="T44" fmla="*/ 60 w 74"/>
                <a:gd name="T45" fmla="*/ 196 h 218"/>
                <a:gd name="T46" fmla="*/ 56 w 74"/>
                <a:gd name="T47" fmla="*/ 188 h 218"/>
                <a:gd name="T48" fmla="*/ 56 w 74"/>
                <a:gd name="T49" fmla="*/ 178 h 218"/>
                <a:gd name="T50" fmla="*/ 56 w 74"/>
                <a:gd name="T51" fmla="*/ 178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4" h="218">
                  <a:moveTo>
                    <a:pt x="56" y="178"/>
                  </a:moveTo>
                  <a:lnTo>
                    <a:pt x="56" y="0"/>
                  </a:lnTo>
                  <a:lnTo>
                    <a:pt x="0" y="10"/>
                  </a:lnTo>
                  <a:lnTo>
                    <a:pt x="0" y="10"/>
                  </a:lnTo>
                  <a:lnTo>
                    <a:pt x="8" y="12"/>
                  </a:lnTo>
                  <a:lnTo>
                    <a:pt x="12" y="16"/>
                  </a:lnTo>
                  <a:lnTo>
                    <a:pt x="12" y="16"/>
                  </a:lnTo>
                  <a:lnTo>
                    <a:pt x="16" y="22"/>
                  </a:lnTo>
                  <a:lnTo>
                    <a:pt x="16" y="28"/>
                  </a:lnTo>
                  <a:lnTo>
                    <a:pt x="16" y="168"/>
                  </a:lnTo>
                  <a:lnTo>
                    <a:pt x="18" y="186"/>
                  </a:lnTo>
                  <a:lnTo>
                    <a:pt x="18" y="186"/>
                  </a:lnTo>
                  <a:lnTo>
                    <a:pt x="18" y="186"/>
                  </a:lnTo>
                  <a:lnTo>
                    <a:pt x="18" y="186"/>
                  </a:lnTo>
                  <a:lnTo>
                    <a:pt x="18" y="198"/>
                  </a:lnTo>
                  <a:lnTo>
                    <a:pt x="22" y="206"/>
                  </a:lnTo>
                  <a:lnTo>
                    <a:pt x="22" y="206"/>
                  </a:lnTo>
                  <a:lnTo>
                    <a:pt x="26" y="212"/>
                  </a:lnTo>
                  <a:lnTo>
                    <a:pt x="34" y="218"/>
                  </a:lnTo>
                  <a:lnTo>
                    <a:pt x="74" y="204"/>
                  </a:lnTo>
                  <a:lnTo>
                    <a:pt x="74" y="204"/>
                  </a:lnTo>
                  <a:lnTo>
                    <a:pt x="66" y="202"/>
                  </a:lnTo>
                  <a:lnTo>
                    <a:pt x="60" y="196"/>
                  </a:lnTo>
                  <a:lnTo>
                    <a:pt x="56" y="188"/>
                  </a:lnTo>
                  <a:lnTo>
                    <a:pt x="56" y="178"/>
                  </a:lnTo>
                  <a:lnTo>
                    <a:pt x="56" y="17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 name="Freeform 119"/>
            <p:cNvSpPr>
              <a:spLocks/>
            </p:cNvSpPr>
            <p:nvPr/>
          </p:nvSpPr>
          <p:spPr bwMode="auto">
            <a:xfrm>
              <a:off x="1371" y="1586"/>
              <a:ext cx="176" cy="218"/>
            </a:xfrm>
            <a:custGeom>
              <a:avLst/>
              <a:gdLst>
                <a:gd name="T0" fmla="*/ 164 w 176"/>
                <a:gd name="T1" fmla="*/ 196 h 218"/>
                <a:gd name="T2" fmla="*/ 162 w 176"/>
                <a:gd name="T3" fmla="*/ 182 h 218"/>
                <a:gd name="T4" fmla="*/ 162 w 176"/>
                <a:gd name="T5" fmla="*/ 60 h 218"/>
                <a:gd name="T6" fmla="*/ 156 w 176"/>
                <a:gd name="T7" fmla="*/ 32 h 218"/>
                <a:gd name="T8" fmla="*/ 140 w 176"/>
                <a:gd name="T9" fmla="*/ 12 h 218"/>
                <a:gd name="T10" fmla="*/ 130 w 176"/>
                <a:gd name="T11" fmla="*/ 8 h 218"/>
                <a:gd name="T12" fmla="*/ 104 w 176"/>
                <a:gd name="T13" fmla="*/ 0 h 218"/>
                <a:gd name="T14" fmla="*/ 90 w 176"/>
                <a:gd name="T15" fmla="*/ 0 h 218"/>
                <a:gd name="T16" fmla="*/ 54 w 176"/>
                <a:gd name="T17" fmla="*/ 6 h 218"/>
                <a:gd name="T18" fmla="*/ 20 w 176"/>
                <a:gd name="T19" fmla="*/ 22 h 218"/>
                <a:gd name="T20" fmla="*/ 20 w 176"/>
                <a:gd name="T21" fmla="*/ 78 h 218"/>
                <a:gd name="T22" fmla="*/ 30 w 176"/>
                <a:gd name="T23" fmla="*/ 52 h 218"/>
                <a:gd name="T24" fmla="*/ 44 w 176"/>
                <a:gd name="T25" fmla="*/ 34 h 218"/>
                <a:gd name="T26" fmla="*/ 52 w 176"/>
                <a:gd name="T27" fmla="*/ 26 h 218"/>
                <a:gd name="T28" fmla="*/ 74 w 176"/>
                <a:gd name="T29" fmla="*/ 18 h 218"/>
                <a:gd name="T30" fmla="*/ 86 w 176"/>
                <a:gd name="T31" fmla="*/ 16 h 218"/>
                <a:gd name="T32" fmla="*/ 102 w 176"/>
                <a:gd name="T33" fmla="*/ 20 h 218"/>
                <a:gd name="T34" fmla="*/ 114 w 176"/>
                <a:gd name="T35" fmla="*/ 28 h 218"/>
                <a:gd name="T36" fmla="*/ 120 w 176"/>
                <a:gd name="T37" fmla="*/ 34 h 218"/>
                <a:gd name="T38" fmla="*/ 124 w 176"/>
                <a:gd name="T39" fmla="*/ 48 h 218"/>
                <a:gd name="T40" fmla="*/ 124 w 176"/>
                <a:gd name="T41" fmla="*/ 56 h 218"/>
                <a:gd name="T42" fmla="*/ 122 w 176"/>
                <a:gd name="T43" fmla="*/ 76 h 218"/>
                <a:gd name="T44" fmla="*/ 116 w 176"/>
                <a:gd name="T45" fmla="*/ 82 h 218"/>
                <a:gd name="T46" fmla="*/ 106 w 176"/>
                <a:gd name="T47" fmla="*/ 86 h 218"/>
                <a:gd name="T48" fmla="*/ 68 w 176"/>
                <a:gd name="T49" fmla="*/ 98 h 218"/>
                <a:gd name="T50" fmla="*/ 30 w 176"/>
                <a:gd name="T51" fmla="*/ 112 h 218"/>
                <a:gd name="T52" fmla="*/ 16 w 176"/>
                <a:gd name="T53" fmla="*/ 122 h 218"/>
                <a:gd name="T54" fmla="*/ 2 w 176"/>
                <a:gd name="T55" fmla="*/ 148 h 218"/>
                <a:gd name="T56" fmla="*/ 0 w 176"/>
                <a:gd name="T57" fmla="*/ 164 h 218"/>
                <a:gd name="T58" fmla="*/ 4 w 176"/>
                <a:gd name="T59" fmla="*/ 182 h 218"/>
                <a:gd name="T60" fmla="*/ 14 w 176"/>
                <a:gd name="T61" fmla="*/ 200 h 218"/>
                <a:gd name="T62" fmla="*/ 22 w 176"/>
                <a:gd name="T63" fmla="*/ 208 h 218"/>
                <a:gd name="T64" fmla="*/ 42 w 176"/>
                <a:gd name="T65" fmla="*/ 218 h 218"/>
                <a:gd name="T66" fmla="*/ 54 w 176"/>
                <a:gd name="T67" fmla="*/ 218 h 218"/>
                <a:gd name="T68" fmla="*/ 84 w 176"/>
                <a:gd name="T69" fmla="*/ 214 h 218"/>
                <a:gd name="T70" fmla="*/ 112 w 176"/>
                <a:gd name="T71" fmla="*/ 196 h 218"/>
                <a:gd name="T72" fmla="*/ 120 w 176"/>
                <a:gd name="T73" fmla="*/ 174 h 218"/>
                <a:gd name="T74" fmla="*/ 98 w 176"/>
                <a:gd name="T75" fmla="*/ 188 h 218"/>
                <a:gd name="T76" fmla="*/ 72 w 176"/>
                <a:gd name="T77" fmla="*/ 192 h 218"/>
                <a:gd name="T78" fmla="*/ 66 w 176"/>
                <a:gd name="T79" fmla="*/ 192 h 218"/>
                <a:gd name="T80" fmla="*/ 52 w 176"/>
                <a:gd name="T81" fmla="*/ 188 h 218"/>
                <a:gd name="T82" fmla="*/ 48 w 176"/>
                <a:gd name="T83" fmla="*/ 182 h 218"/>
                <a:gd name="T84" fmla="*/ 40 w 176"/>
                <a:gd name="T85" fmla="*/ 170 h 218"/>
                <a:gd name="T86" fmla="*/ 38 w 176"/>
                <a:gd name="T87" fmla="*/ 156 h 218"/>
                <a:gd name="T88" fmla="*/ 38 w 176"/>
                <a:gd name="T89" fmla="*/ 148 h 218"/>
                <a:gd name="T90" fmla="*/ 44 w 176"/>
                <a:gd name="T91" fmla="*/ 136 h 218"/>
                <a:gd name="T92" fmla="*/ 48 w 176"/>
                <a:gd name="T93" fmla="*/ 130 h 218"/>
                <a:gd name="T94" fmla="*/ 76 w 176"/>
                <a:gd name="T95" fmla="*/ 114 h 218"/>
                <a:gd name="T96" fmla="*/ 108 w 176"/>
                <a:gd name="T97" fmla="*/ 104 h 218"/>
                <a:gd name="T98" fmla="*/ 124 w 176"/>
                <a:gd name="T99" fmla="*/ 170 h 218"/>
                <a:gd name="T100" fmla="*/ 124 w 176"/>
                <a:gd name="T101" fmla="*/ 184 h 218"/>
                <a:gd name="T102" fmla="*/ 126 w 176"/>
                <a:gd name="T103" fmla="*/ 198 h 218"/>
                <a:gd name="T104" fmla="*/ 128 w 176"/>
                <a:gd name="T105" fmla="*/ 206 h 218"/>
                <a:gd name="T106" fmla="*/ 140 w 176"/>
                <a:gd name="T107" fmla="*/ 218 h 218"/>
                <a:gd name="T108" fmla="*/ 176 w 176"/>
                <a:gd name="T109" fmla="*/ 204 h 218"/>
                <a:gd name="T110" fmla="*/ 164 w 176"/>
                <a:gd name="T111" fmla="*/ 196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6" h="218">
                  <a:moveTo>
                    <a:pt x="164" y="196"/>
                  </a:moveTo>
                  <a:lnTo>
                    <a:pt x="164" y="196"/>
                  </a:lnTo>
                  <a:lnTo>
                    <a:pt x="162" y="192"/>
                  </a:lnTo>
                  <a:lnTo>
                    <a:pt x="162" y="182"/>
                  </a:lnTo>
                  <a:lnTo>
                    <a:pt x="162" y="60"/>
                  </a:lnTo>
                  <a:lnTo>
                    <a:pt x="162" y="60"/>
                  </a:lnTo>
                  <a:lnTo>
                    <a:pt x="160" y="44"/>
                  </a:lnTo>
                  <a:lnTo>
                    <a:pt x="156" y="32"/>
                  </a:lnTo>
                  <a:lnTo>
                    <a:pt x="150" y="20"/>
                  </a:lnTo>
                  <a:lnTo>
                    <a:pt x="140" y="12"/>
                  </a:lnTo>
                  <a:lnTo>
                    <a:pt x="140" y="12"/>
                  </a:lnTo>
                  <a:lnTo>
                    <a:pt x="130" y="8"/>
                  </a:lnTo>
                  <a:lnTo>
                    <a:pt x="118" y="4"/>
                  </a:lnTo>
                  <a:lnTo>
                    <a:pt x="104" y="0"/>
                  </a:lnTo>
                  <a:lnTo>
                    <a:pt x="90" y="0"/>
                  </a:lnTo>
                  <a:lnTo>
                    <a:pt x="90" y="0"/>
                  </a:lnTo>
                  <a:lnTo>
                    <a:pt x="72" y="2"/>
                  </a:lnTo>
                  <a:lnTo>
                    <a:pt x="54" y="6"/>
                  </a:lnTo>
                  <a:lnTo>
                    <a:pt x="36" y="12"/>
                  </a:lnTo>
                  <a:lnTo>
                    <a:pt x="20" y="22"/>
                  </a:lnTo>
                  <a:lnTo>
                    <a:pt x="20" y="78"/>
                  </a:lnTo>
                  <a:lnTo>
                    <a:pt x="20" y="78"/>
                  </a:lnTo>
                  <a:lnTo>
                    <a:pt x="26" y="64"/>
                  </a:lnTo>
                  <a:lnTo>
                    <a:pt x="30" y="52"/>
                  </a:lnTo>
                  <a:lnTo>
                    <a:pt x="38" y="42"/>
                  </a:lnTo>
                  <a:lnTo>
                    <a:pt x="44" y="34"/>
                  </a:lnTo>
                  <a:lnTo>
                    <a:pt x="44" y="34"/>
                  </a:lnTo>
                  <a:lnTo>
                    <a:pt x="52" y="26"/>
                  </a:lnTo>
                  <a:lnTo>
                    <a:pt x="62" y="22"/>
                  </a:lnTo>
                  <a:lnTo>
                    <a:pt x="74" y="18"/>
                  </a:lnTo>
                  <a:lnTo>
                    <a:pt x="86" y="16"/>
                  </a:lnTo>
                  <a:lnTo>
                    <a:pt x="86" y="16"/>
                  </a:lnTo>
                  <a:lnTo>
                    <a:pt x="94" y="18"/>
                  </a:lnTo>
                  <a:lnTo>
                    <a:pt x="102" y="20"/>
                  </a:lnTo>
                  <a:lnTo>
                    <a:pt x="110" y="24"/>
                  </a:lnTo>
                  <a:lnTo>
                    <a:pt x="114" y="28"/>
                  </a:lnTo>
                  <a:lnTo>
                    <a:pt x="114" y="28"/>
                  </a:lnTo>
                  <a:lnTo>
                    <a:pt x="120" y="34"/>
                  </a:lnTo>
                  <a:lnTo>
                    <a:pt x="122" y="42"/>
                  </a:lnTo>
                  <a:lnTo>
                    <a:pt x="124" y="48"/>
                  </a:lnTo>
                  <a:lnTo>
                    <a:pt x="124" y="56"/>
                  </a:lnTo>
                  <a:lnTo>
                    <a:pt x="124" y="56"/>
                  </a:lnTo>
                  <a:lnTo>
                    <a:pt x="124" y="70"/>
                  </a:lnTo>
                  <a:lnTo>
                    <a:pt x="122" y="76"/>
                  </a:lnTo>
                  <a:lnTo>
                    <a:pt x="122" y="76"/>
                  </a:lnTo>
                  <a:lnTo>
                    <a:pt x="116" y="82"/>
                  </a:lnTo>
                  <a:lnTo>
                    <a:pt x="106" y="86"/>
                  </a:lnTo>
                  <a:lnTo>
                    <a:pt x="106" y="86"/>
                  </a:lnTo>
                  <a:lnTo>
                    <a:pt x="68" y="98"/>
                  </a:lnTo>
                  <a:lnTo>
                    <a:pt x="68" y="98"/>
                  </a:lnTo>
                  <a:lnTo>
                    <a:pt x="44" y="106"/>
                  </a:lnTo>
                  <a:lnTo>
                    <a:pt x="30" y="112"/>
                  </a:lnTo>
                  <a:lnTo>
                    <a:pt x="30" y="112"/>
                  </a:lnTo>
                  <a:lnTo>
                    <a:pt x="16" y="122"/>
                  </a:lnTo>
                  <a:lnTo>
                    <a:pt x="8" y="134"/>
                  </a:lnTo>
                  <a:lnTo>
                    <a:pt x="2" y="148"/>
                  </a:lnTo>
                  <a:lnTo>
                    <a:pt x="0" y="164"/>
                  </a:lnTo>
                  <a:lnTo>
                    <a:pt x="0" y="164"/>
                  </a:lnTo>
                  <a:lnTo>
                    <a:pt x="0" y="172"/>
                  </a:lnTo>
                  <a:lnTo>
                    <a:pt x="4" y="182"/>
                  </a:lnTo>
                  <a:lnTo>
                    <a:pt x="8" y="190"/>
                  </a:lnTo>
                  <a:lnTo>
                    <a:pt x="14" y="200"/>
                  </a:lnTo>
                  <a:lnTo>
                    <a:pt x="14" y="200"/>
                  </a:lnTo>
                  <a:lnTo>
                    <a:pt x="22" y="208"/>
                  </a:lnTo>
                  <a:lnTo>
                    <a:pt x="30" y="214"/>
                  </a:lnTo>
                  <a:lnTo>
                    <a:pt x="42" y="218"/>
                  </a:lnTo>
                  <a:lnTo>
                    <a:pt x="54" y="218"/>
                  </a:lnTo>
                  <a:lnTo>
                    <a:pt x="54" y="218"/>
                  </a:lnTo>
                  <a:lnTo>
                    <a:pt x="70" y="218"/>
                  </a:lnTo>
                  <a:lnTo>
                    <a:pt x="84" y="214"/>
                  </a:lnTo>
                  <a:lnTo>
                    <a:pt x="98" y="206"/>
                  </a:lnTo>
                  <a:lnTo>
                    <a:pt x="112" y="196"/>
                  </a:lnTo>
                  <a:lnTo>
                    <a:pt x="120" y="174"/>
                  </a:lnTo>
                  <a:lnTo>
                    <a:pt x="120" y="174"/>
                  </a:lnTo>
                  <a:lnTo>
                    <a:pt x="110" y="182"/>
                  </a:lnTo>
                  <a:lnTo>
                    <a:pt x="98" y="188"/>
                  </a:lnTo>
                  <a:lnTo>
                    <a:pt x="86" y="192"/>
                  </a:lnTo>
                  <a:lnTo>
                    <a:pt x="72" y="192"/>
                  </a:lnTo>
                  <a:lnTo>
                    <a:pt x="72" y="192"/>
                  </a:lnTo>
                  <a:lnTo>
                    <a:pt x="66" y="192"/>
                  </a:lnTo>
                  <a:lnTo>
                    <a:pt x="58" y="190"/>
                  </a:lnTo>
                  <a:lnTo>
                    <a:pt x="52" y="188"/>
                  </a:lnTo>
                  <a:lnTo>
                    <a:pt x="48" y="182"/>
                  </a:lnTo>
                  <a:lnTo>
                    <a:pt x="48" y="182"/>
                  </a:lnTo>
                  <a:lnTo>
                    <a:pt x="44" y="178"/>
                  </a:lnTo>
                  <a:lnTo>
                    <a:pt x="40" y="170"/>
                  </a:lnTo>
                  <a:lnTo>
                    <a:pt x="38" y="164"/>
                  </a:lnTo>
                  <a:lnTo>
                    <a:pt x="38" y="156"/>
                  </a:lnTo>
                  <a:lnTo>
                    <a:pt x="38" y="156"/>
                  </a:lnTo>
                  <a:lnTo>
                    <a:pt x="38" y="148"/>
                  </a:lnTo>
                  <a:lnTo>
                    <a:pt x="40" y="142"/>
                  </a:lnTo>
                  <a:lnTo>
                    <a:pt x="44" y="136"/>
                  </a:lnTo>
                  <a:lnTo>
                    <a:pt x="48" y="130"/>
                  </a:lnTo>
                  <a:lnTo>
                    <a:pt x="48" y="130"/>
                  </a:lnTo>
                  <a:lnTo>
                    <a:pt x="60" y="122"/>
                  </a:lnTo>
                  <a:lnTo>
                    <a:pt x="76" y="114"/>
                  </a:lnTo>
                  <a:lnTo>
                    <a:pt x="76" y="114"/>
                  </a:lnTo>
                  <a:lnTo>
                    <a:pt x="108" y="104"/>
                  </a:lnTo>
                  <a:lnTo>
                    <a:pt x="124" y="96"/>
                  </a:lnTo>
                  <a:lnTo>
                    <a:pt x="124" y="170"/>
                  </a:lnTo>
                  <a:lnTo>
                    <a:pt x="124" y="170"/>
                  </a:lnTo>
                  <a:lnTo>
                    <a:pt x="124" y="184"/>
                  </a:lnTo>
                  <a:lnTo>
                    <a:pt x="124" y="184"/>
                  </a:lnTo>
                  <a:lnTo>
                    <a:pt x="126" y="198"/>
                  </a:lnTo>
                  <a:lnTo>
                    <a:pt x="128" y="206"/>
                  </a:lnTo>
                  <a:lnTo>
                    <a:pt x="128" y="206"/>
                  </a:lnTo>
                  <a:lnTo>
                    <a:pt x="134" y="212"/>
                  </a:lnTo>
                  <a:lnTo>
                    <a:pt x="140" y="218"/>
                  </a:lnTo>
                  <a:lnTo>
                    <a:pt x="176" y="204"/>
                  </a:lnTo>
                  <a:lnTo>
                    <a:pt x="176" y="204"/>
                  </a:lnTo>
                  <a:lnTo>
                    <a:pt x="168" y="200"/>
                  </a:lnTo>
                  <a:lnTo>
                    <a:pt x="164" y="196"/>
                  </a:lnTo>
                  <a:lnTo>
                    <a:pt x="164" y="196"/>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 name="Freeform 120"/>
            <p:cNvSpPr>
              <a:spLocks/>
            </p:cNvSpPr>
            <p:nvPr/>
          </p:nvSpPr>
          <p:spPr bwMode="auto">
            <a:xfrm>
              <a:off x="1273" y="1414"/>
              <a:ext cx="96" cy="120"/>
            </a:xfrm>
            <a:custGeom>
              <a:avLst/>
              <a:gdLst>
                <a:gd name="T0" fmla="*/ 22 w 96"/>
                <a:gd name="T1" fmla="*/ 8 h 120"/>
                <a:gd name="T2" fmla="*/ 22 w 96"/>
                <a:gd name="T3" fmla="*/ 82 h 120"/>
                <a:gd name="T4" fmla="*/ 22 w 96"/>
                <a:gd name="T5" fmla="*/ 82 h 120"/>
                <a:gd name="T6" fmla="*/ 24 w 96"/>
                <a:gd name="T7" fmla="*/ 92 h 120"/>
                <a:gd name="T8" fmla="*/ 28 w 96"/>
                <a:gd name="T9" fmla="*/ 100 h 120"/>
                <a:gd name="T10" fmla="*/ 32 w 96"/>
                <a:gd name="T11" fmla="*/ 106 h 120"/>
                <a:gd name="T12" fmla="*/ 36 w 96"/>
                <a:gd name="T13" fmla="*/ 108 h 120"/>
                <a:gd name="T14" fmla="*/ 44 w 96"/>
                <a:gd name="T15" fmla="*/ 110 h 120"/>
                <a:gd name="T16" fmla="*/ 52 w 96"/>
                <a:gd name="T17" fmla="*/ 112 h 120"/>
                <a:gd name="T18" fmla="*/ 52 w 96"/>
                <a:gd name="T19" fmla="*/ 112 h 120"/>
                <a:gd name="T20" fmla="*/ 60 w 96"/>
                <a:gd name="T21" fmla="*/ 112 h 120"/>
                <a:gd name="T22" fmla="*/ 66 w 96"/>
                <a:gd name="T23" fmla="*/ 110 h 120"/>
                <a:gd name="T24" fmla="*/ 72 w 96"/>
                <a:gd name="T25" fmla="*/ 106 h 120"/>
                <a:gd name="T26" fmla="*/ 76 w 96"/>
                <a:gd name="T27" fmla="*/ 102 h 120"/>
                <a:gd name="T28" fmla="*/ 78 w 96"/>
                <a:gd name="T29" fmla="*/ 98 h 120"/>
                <a:gd name="T30" fmla="*/ 80 w 96"/>
                <a:gd name="T31" fmla="*/ 92 h 120"/>
                <a:gd name="T32" fmla="*/ 82 w 96"/>
                <a:gd name="T33" fmla="*/ 82 h 120"/>
                <a:gd name="T34" fmla="*/ 82 w 96"/>
                <a:gd name="T35" fmla="*/ 8 h 120"/>
                <a:gd name="T36" fmla="*/ 82 w 96"/>
                <a:gd name="T37" fmla="*/ 8 h 120"/>
                <a:gd name="T38" fmla="*/ 80 w 96"/>
                <a:gd name="T39" fmla="*/ 2 h 120"/>
                <a:gd name="T40" fmla="*/ 76 w 96"/>
                <a:gd name="T41" fmla="*/ 0 h 120"/>
                <a:gd name="T42" fmla="*/ 96 w 96"/>
                <a:gd name="T43" fmla="*/ 0 h 120"/>
                <a:gd name="T44" fmla="*/ 96 w 96"/>
                <a:gd name="T45" fmla="*/ 0 h 120"/>
                <a:gd name="T46" fmla="*/ 92 w 96"/>
                <a:gd name="T47" fmla="*/ 2 h 120"/>
                <a:gd name="T48" fmla="*/ 92 w 96"/>
                <a:gd name="T49" fmla="*/ 8 h 120"/>
                <a:gd name="T50" fmla="*/ 90 w 96"/>
                <a:gd name="T51" fmla="*/ 80 h 120"/>
                <a:gd name="T52" fmla="*/ 90 w 96"/>
                <a:gd name="T53" fmla="*/ 80 h 120"/>
                <a:gd name="T54" fmla="*/ 90 w 96"/>
                <a:gd name="T55" fmla="*/ 90 h 120"/>
                <a:gd name="T56" fmla="*/ 88 w 96"/>
                <a:gd name="T57" fmla="*/ 98 h 120"/>
                <a:gd name="T58" fmla="*/ 84 w 96"/>
                <a:gd name="T59" fmla="*/ 106 h 120"/>
                <a:gd name="T60" fmla="*/ 78 w 96"/>
                <a:gd name="T61" fmla="*/ 110 h 120"/>
                <a:gd name="T62" fmla="*/ 72 w 96"/>
                <a:gd name="T63" fmla="*/ 114 h 120"/>
                <a:gd name="T64" fmla="*/ 66 w 96"/>
                <a:gd name="T65" fmla="*/ 118 h 120"/>
                <a:gd name="T66" fmla="*/ 50 w 96"/>
                <a:gd name="T67" fmla="*/ 120 h 120"/>
                <a:gd name="T68" fmla="*/ 50 w 96"/>
                <a:gd name="T69" fmla="*/ 120 h 120"/>
                <a:gd name="T70" fmla="*/ 36 w 96"/>
                <a:gd name="T71" fmla="*/ 118 h 120"/>
                <a:gd name="T72" fmla="*/ 28 w 96"/>
                <a:gd name="T73" fmla="*/ 116 h 120"/>
                <a:gd name="T74" fmla="*/ 22 w 96"/>
                <a:gd name="T75" fmla="*/ 112 h 120"/>
                <a:gd name="T76" fmla="*/ 14 w 96"/>
                <a:gd name="T77" fmla="*/ 106 h 120"/>
                <a:gd name="T78" fmla="*/ 10 w 96"/>
                <a:gd name="T79" fmla="*/ 100 h 120"/>
                <a:gd name="T80" fmla="*/ 6 w 96"/>
                <a:gd name="T81" fmla="*/ 90 h 120"/>
                <a:gd name="T82" fmla="*/ 6 w 96"/>
                <a:gd name="T83" fmla="*/ 80 h 120"/>
                <a:gd name="T84" fmla="*/ 6 w 96"/>
                <a:gd name="T85" fmla="*/ 8 h 120"/>
                <a:gd name="T86" fmla="*/ 6 w 96"/>
                <a:gd name="T87" fmla="*/ 8 h 120"/>
                <a:gd name="T88" fmla="*/ 4 w 96"/>
                <a:gd name="T89" fmla="*/ 2 h 120"/>
                <a:gd name="T90" fmla="*/ 0 w 96"/>
                <a:gd name="T91" fmla="*/ 0 h 120"/>
                <a:gd name="T92" fmla="*/ 28 w 96"/>
                <a:gd name="T93" fmla="*/ 0 h 120"/>
                <a:gd name="T94" fmla="*/ 28 w 96"/>
                <a:gd name="T95" fmla="*/ 0 h 120"/>
                <a:gd name="T96" fmla="*/ 24 w 96"/>
                <a:gd name="T97" fmla="*/ 2 h 120"/>
                <a:gd name="T98" fmla="*/ 22 w 96"/>
                <a:gd name="T99" fmla="*/ 8 h 120"/>
                <a:gd name="T100" fmla="*/ 22 w 96"/>
                <a:gd name="T101" fmla="*/ 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6" h="120">
                  <a:moveTo>
                    <a:pt x="22" y="8"/>
                  </a:moveTo>
                  <a:lnTo>
                    <a:pt x="22" y="82"/>
                  </a:lnTo>
                  <a:lnTo>
                    <a:pt x="22" y="82"/>
                  </a:lnTo>
                  <a:lnTo>
                    <a:pt x="24" y="92"/>
                  </a:lnTo>
                  <a:lnTo>
                    <a:pt x="28" y="100"/>
                  </a:lnTo>
                  <a:lnTo>
                    <a:pt x="32" y="106"/>
                  </a:lnTo>
                  <a:lnTo>
                    <a:pt x="36" y="108"/>
                  </a:lnTo>
                  <a:lnTo>
                    <a:pt x="44" y="110"/>
                  </a:lnTo>
                  <a:lnTo>
                    <a:pt x="52" y="112"/>
                  </a:lnTo>
                  <a:lnTo>
                    <a:pt x="52" y="112"/>
                  </a:lnTo>
                  <a:lnTo>
                    <a:pt x="60" y="112"/>
                  </a:lnTo>
                  <a:lnTo>
                    <a:pt x="66" y="110"/>
                  </a:lnTo>
                  <a:lnTo>
                    <a:pt x="72" y="106"/>
                  </a:lnTo>
                  <a:lnTo>
                    <a:pt x="76" y="102"/>
                  </a:lnTo>
                  <a:lnTo>
                    <a:pt x="78" y="98"/>
                  </a:lnTo>
                  <a:lnTo>
                    <a:pt x="80" y="92"/>
                  </a:lnTo>
                  <a:lnTo>
                    <a:pt x="82" y="82"/>
                  </a:lnTo>
                  <a:lnTo>
                    <a:pt x="82" y="8"/>
                  </a:lnTo>
                  <a:lnTo>
                    <a:pt x="82" y="8"/>
                  </a:lnTo>
                  <a:lnTo>
                    <a:pt x="80" y="2"/>
                  </a:lnTo>
                  <a:lnTo>
                    <a:pt x="76" y="0"/>
                  </a:lnTo>
                  <a:lnTo>
                    <a:pt x="96" y="0"/>
                  </a:lnTo>
                  <a:lnTo>
                    <a:pt x="96" y="0"/>
                  </a:lnTo>
                  <a:lnTo>
                    <a:pt x="92" y="2"/>
                  </a:lnTo>
                  <a:lnTo>
                    <a:pt x="92" y="8"/>
                  </a:lnTo>
                  <a:lnTo>
                    <a:pt x="90" y="80"/>
                  </a:lnTo>
                  <a:lnTo>
                    <a:pt x="90" y="80"/>
                  </a:lnTo>
                  <a:lnTo>
                    <a:pt x="90" y="90"/>
                  </a:lnTo>
                  <a:lnTo>
                    <a:pt x="88" y="98"/>
                  </a:lnTo>
                  <a:lnTo>
                    <a:pt x="84" y="106"/>
                  </a:lnTo>
                  <a:lnTo>
                    <a:pt x="78" y="110"/>
                  </a:lnTo>
                  <a:lnTo>
                    <a:pt x="72" y="114"/>
                  </a:lnTo>
                  <a:lnTo>
                    <a:pt x="66" y="118"/>
                  </a:lnTo>
                  <a:lnTo>
                    <a:pt x="50" y="120"/>
                  </a:lnTo>
                  <a:lnTo>
                    <a:pt x="50" y="120"/>
                  </a:lnTo>
                  <a:lnTo>
                    <a:pt x="36" y="118"/>
                  </a:lnTo>
                  <a:lnTo>
                    <a:pt x="28" y="116"/>
                  </a:lnTo>
                  <a:lnTo>
                    <a:pt x="22" y="112"/>
                  </a:lnTo>
                  <a:lnTo>
                    <a:pt x="14" y="106"/>
                  </a:lnTo>
                  <a:lnTo>
                    <a:pt x="10" y="100"/>
                  </a:lnTo>
                  <a:lnTo>
                    <a:pt x="6" y="90"/>
                  </a:lnTo>
                  <a:lnTo>
                    <a:pt x="6" y="80"/>
                  </a:lnTo>
                  <a:lnTo>
                    <a:pt x="6" y="8"/>
                  </a:lnTo>
                  <a:lnTo>
                    <a:pt x="6" y="8"/>
                  </a:lnTo>
                  <a:lnTo>
                    <a:pt x="4" y="2"/>
                  </a:lnTo>
                  <a:lnTo>
                    <a:pt x="0" y="0"/>
                  </a:lnTo>
                  <a:lnTo>
                    <a:pt x="28" y="0"/>
                  </a:lnTo>
                  <a:lnTo>
                    <a:pt x="28" y="0"/>
                  </a:lnTo>
                  <a:lnTo>
                    <a:pt x="24" y="2"/>
                  </a:lnTo>
                  <a:lnTo>
                    <a:pt x="22" y="8"/>
                  </a:lnTo>
                  <a:lnTo>
                    <a:pt x="22" y="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 name="Freeform 121"/>
            <p:cNvSpPr>
              <a:spLocks/>
            </p:cNvSpPr>
            <p:nvPr/>
          </p:nvSpPr>
          <p:spPr bwMode="auto">
            <a:xfrm>
              <a:off x="1379" y="1414"/>
              <a:ext cx="108" cy="122"/>
            </a:xfrm>
            <a:custGeom>
              <a:avLst/>
              <a:gdLst>
                <a:gd name="T0" fmla="*/ 94 w 108"/>
                <a:gd name="T1" fmla="*/ 8 h 122"/>
                <a:gd name="T2" fmla="*/ 94 w 108"/>
                <a:gd name="T3" fmla="*/ 8 h 122"/>
                <a:gd name="T4" fmla="*/ 94 w 108"/>
                <a:gd name="T5" fmla="*/ 2 h 122"/>
                <a:gd name="T6" fmla="*/ 90 w 108"/>
                <a:gd name="T7" fmla="*/ 0 h 122"/>
                <a:gd name="T8" fmla="*/ 108 w 108"/>
                <a:gd name="T9" fmla="*/ 0 h 122"/>
                <a:gd name="T10" fmla="*/ 108 w 108"/>
                <a:gd name="T11" fmla="*/ 0 h 122"/>
                <a:gd name="T12" fmla="*/ 104 w 108"/>
                <a:gd name="T13" fmla="*/ 2 h 122"/>
                <a:gd name="T14" fmla="*/ 104 w 108"/>
                <a:gd name="T15" fmla="*/ 8 h 122"/>
                <a:gd name="T16" fmla="*/ 104 w 108"/>
                <a:gd name="T17" fmla="*/ 122 h 122"/>
                <a:gd name="T18" fmla="*/ 104 w 108"/>
                <a:gd name="T19" fmla="*/ 122 h 122"/>
                <a:gd name="T20" fmla="*/ 62 w 108"/>
                <a:gd name="T21" fmla="*/ 70 h 122"/>
                <a:gd name="T22" fmla="*/ 20 w 108"/>
                <a:gd name="T23" fmla="*/ 18 h 122"/>
                <a:gd name="T24" fmla="*/ 20 w 108"/>
                <a:gd name="T25" fmla="*/ 110 h 122"/>
                <a:gd name="T26" fmla="*/ 20 w 108"/>
                <a:gd name="T27" fmla="*/ 110 h 122"/>
                <a:gd name="T28" fmla="*/ 22 w 108"/>
                <a:gd name="T29" fmla="*/ 116 h 122"/>
                <a:gd name="T30" fmla="*/ 24 w 108"/>
                <a:gd name="T31" fmla="*/ 118 h 122"/>
                <a:gd name="T32" fmla="*/ 6 w 108"/>
                <a:gd name="T33" fmla="*/ 118 h 122"/>
                <a:gd name="T34" fmla="*/ 6 w 108"/>
                <a:gd name="T35" fmla="*/ 118 h 122"/>
                <a:gd name="T36" fmla="*/ 10 w 108"/>
                <a:gd name="T37" fmla="*/ 116 h 122"/>
                <a:gd name="T38" fmla="*/ 10 w 108"/>
                <a:gd name="T39" fmla="*/ 110 h 122"/>
                <a:gd name="T40" fmla="*/ 10 w 108"/>
                <a:gd name="T41" fmla="*/ 14 h 122"/>
                <a:gd name="T42" fmla="*/ 10 w 108"/>
                <a:gd name="T43" fmla="*/ 14 h 122"/>
                <a:gd name="T44" fmla="*/ 10 w 108"/>
                <a:gd name="T45" fmla="*/ 10 h 122"/>
                <a:gd name="T46" fmla="*/ 8 w 108"/>
                <a:gd name="T47" fmla="*/ 6 h 122"/>
                <a:gd name="T48" fmla="*/ 8 w 108"/>
                <a:gd name="T49" fmla="*/ 6 h 122"/>
                <a:gd name="T50" fmla="*/ 6 w 108"/>
                <a:gd name="T51" fmla="*/ 2 h 122"/>
                <a:gd name="T52" fmla="*/ 0 w 108"/>
                <a:gd name="T53" fmla="*/ 0 h 122"/>
                <a:gd name="T54" fmla="*/ 26 w 108"/>
                <a:gd name="T55" fmla="*/ 0 h 122"/>
                <a:gd name="T56" fmla="*/ 94 w 108"/>
                <a:gd name="T57" fmla="*/ 84 h 122"/>
                <a:gd name="T58" fmla="*/ 94 w 108"/>
                <a:gd name="T59" fmla="*/ 8 h 122"/>
                <a:gd name="T60" fmla="*/ 94 w 108"/>
                <a:gd name="T61" fmla="*/ 8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8" h="122">
                  <a:moveTo>
                    <a:pt x="94" y="8"/>
                  </a:moveTo>
                  <a:lnTo>
                    <a:pt x="94" y="8"/>
                  </a:lnTo>
                  <a:lnTo>
                    <a:pt x="94" y="2"/>
                  </a:lnTo>
                  <a:lnTo>
                    <a:pt x="90" y="0"/>
                  </a:lnTo>
                  <a:lnTo>
                    <a:pt x="108" y="0"/>
                  </a:lnTo>
                  <a:lnTo>
                    <a:pt x="108" y="0"/>
                  </a:lnTo>
                  <a:lnTo>
                    <a:pt x="104" y="2"/>
                  </a:lnTo>
                  <a:lnTo>
                    <a:pt x="104" y="8"/>
                  </a:lnTo>
                  <a:lnTo>
                    <a:pt x="104" y="122"/>
                  </a:lnTo>
                  <a:lnTo>
                    <a:pt x="104" y="122"/>
                  </a:lnTo>
                  <a:lnTo>
                    <a:pt x="62" y="70"/>
                  </a:lnTo>
                  <a:lnTo>
                    <a:pt x="20" y="18"/>
                  </a:lnTo>
                  <a:lnTo>
                    <a:pt x="20" y="110"/>
                  </a:lnTo>
                  <a:lnTo>
                    <a:pt x="20" y="110"/>
                  </a:lnTo>
                  <a:lnTo>
                    <a:pt x="22" y="116"/>
                  </a:lnTo>
                  <a:lnTo>
                    <a:pt x="24" y="118"/>
                  </a:lnTo>
                  <a:lnTo>
                    <a:pt x="6" y="118"/>
                  </a:lnTo>
                  <a:lnTo>
                    <a:pt x="6" y="118"/>
                  </a:lnTo>
                  <a:lnTo>
                    <a:pt x="10" y="116"/>
                  </a:lnTo>
                  <a:lnTo>
                    <a:pt x="10" y="110"/>
                  </a:lnTo>
                  <a:lnTo>
                    <a:pt x="10" y="14"/>
                  </a:lnTo>
                  <a:lnTo>
                    <a:pt x="10" y="14"/>
                  </a:lnTo>
                  <a:lnTo>
                    <a:pt x="10" y="10"/>
                  </a:lnTo>
                  <a:lnTo>
                    <a:pt x="8" y="6"/>
                  </a:lnTo>
                  <a:lnTo>
                    <a:pt x="8" y="6"/>
                  </a:lnTo>
                  <a:lnTo>
                    <a:pt x="6" y="2"/>
                  </a:lnTo>
                  <a:lnTo>
                    <a:pt x="0" y="0"/>
                  </a:lnTo>
                  <a:lnTo>
                    <a:pt x="26" y="0"/>
                  </a:lnTo>
                  <a:lnTo>
                    <a:pt x="94" y="84"/>
                  </a:lnTo>
                  <a:lnTo>
                    <a:pt x="94" y="8"/>
                  </a:lnTo>
                  <a:lnTo>
                    <a:pt x="94" y="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 name="Freeform 122"/>
            <p:cNvSpPr>
              <a:spLocks/>
            </p:cNvSpPr>
            <p:nvPr/>
          </p:nvSpPr>
          <p:spPr bwMode="auto">
            <a:xfrm>
              <a:off x="1505" y="1414"/>
              <a:ext cx="26" cy="118"/>
            </a:xfrm>
            <a:custGeom>
              <a:avLst/>
              <a:gdLst>
                <a:gd name="T0" fmla="*/ 26 w 26"/>
                <a:gd name="T1" fmla="*/ 0 h 118"/>
                <a:gd name="T2" fmla="*/ 26 w 26"/>
                <a:gd name="T3" fmla="*/ 0 h 118"/>
                <a:gd name="T4" fmla="*/ 22 w 26"/>
                <a:gd name="T5" fmla="*/ 2 h 118"/>
                <a:gd name="T6" fmla="*/ 20 w 26"/>
                <a:gd name="T7" fmla="*/ 8 h 118"/>
                <a:gd name="T8" fmla="*/ 20 w 26"/>
                <a:gd name="T9" fmla="*/ 110 h 118"/>
                <a:gd name="T10" fmla="*/ 20 w 26"/>
                <a:gd name="T11" fmla="*/ 110 h 118"/>
                <a:gd name="T12" fmla="*/ 22 w 26"/>
                <a:gd name="T13" fmla="*/ 116 h 118"/>
                <a:gd name="T14" fmla="*/ 26 w 26"/>
                <a:gd name="T15" fmla="*/ 118 h 118"/>
                <a:gd name="T16" fmla="*/ 0 w 26"/>
                <a:gd name="T17" fmla="*/ 118 h 118"/>
                <a:gd name="T18" fmla="*/ 0 w 26"/>
                <a:gd name="T19" fmla="*/ 118 h 118"/>
                <a:gd name="T20" fmla="*/ 2 w 26"/>
                <a:gd name="T21" fmla="*/ 116 h 118"/>
                <a:gd name="T22" fmla="*/ 4 w 26"/>
                <a:gd name="T23" fmla="*/ 110 h 118"/>
                <a:gd name="T24" fmla="*/ 4 w 26"/>
                <a:gd name="T25" fmla="*/ 8 h 118"/>
                <a:gd name="T26" fmla="*/ 4 w 26"/>
                <a:gd name="T27" fmla="*/ 8 h 118"/>
                <a:gd name="T28" fmla="*/ 2 w 26"/>
                <a:gd name="T29" fmla="*/ 2 h 118"/>
                <a:gd name="T30" fmla="*/ 0 w 26"/>
                <a:gd name="T31" fmla="*/ 0 h 118"/>
                <a:gd name="T32" fmla="*/ 26 w 26"/>
                <a:gd name="T33" fmla="*/ 0 h 118"/>
                <a:gd name="T34" fmla="*/ 26 w 26"/>
                <a:gd name="T3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18">
                  <a:moveTo>
                    <a:pt x="26" y="0"/>
                  </a:moveTo>
                  <a:lnTo>
                    <a:pt x="26" y="0"/>
                  </a:lnTo>
                  <a:lnTo>
                    <a:pt x="22" y="2"/>
                  </a:lnTo>
                  <a:lnTo>
                    <a:pt x="20" y="8"/>
                  </a:lnTo>
                  <a:lnTo>
                    <a:pt x="20" y="110"/>
                  </a:lnTo>
                  <a:lnTo>
                    <a:pt x="20" y="110"/>
                  </a:lnTo>
                  <a:lnTo>
                    <a:pt x="22" y="116"/>
                  </a:lnTo>
                  <a:lnTo>
                    <a:pt x="26" y="118"/>
                  </a:lnTo>
                  <a:lnTo>
                    <a:pt x="0" y="118"/>
                  </a:lnTo>
                  <a:lnTo>
                    <a:pt x="0" y="118"/>
                  </a:lnTo>
                  <a:lnTo>
                    <a:pt x="2" y="116"/>
                  </a:lnTo>
                  <a:lnTo>
                    <a:pt x="4" y="110"/>
                  </a:lnTo>
                  <a:lnTo>
                    <a:pt x="4" y="8"/>
                  </a:lnTo>
                  <a:lnTo>
                    <a:pt x="4" y="8"/>
                  </a:lnTo>
                  <a:lnTo>
                    <a:pt x="2" y="2"/>
                  </a:lnTo>
                  <a:lnTo>
                    <a:pt x="0" y="0"/>
                  </a:lnTo>
                  <a:lnTo>
                    <a:pt x="26" y="0"/>
                  </a:lnTo>
                  <a:lnTo>
                    <a:pt x="26"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 name="Freeform 123"/>
            <p:cNvSpPr>
              <a:spLocks/>
            </p:cNvSpPr>
            <p:nvPr/>
          </p:nvSpPr>
          <p:spPr bwMode="auto">
            <a:xfrm>
              <a:off x="1539" y="1414"/>
              <a:ext cx="108" cy="122"/>
            </a:xfrm>
            <a:custGeom>
              <a:avLst/>
              <a:gdLst>
                <a:gd name="T0" fmla="*/ 92 w 108"/>
                <a:gd name="T1" fmla="*/ 8 h 122"/>
                <a:gd name="T2" fmla="*/ 92 w 108"/>
                <a:gd name="T3" fmla="*/ 8 h 122"/>
                <a:gd name="T4" fmla="*/ 92 w 108"/>
                <a:gd name="T5" fmla="*/ 2 h 122"/>
                <a:gd name="T6" fmla="*/ 88 w 108"/>
                <a:gd name="T7" fmla="*/ 0 h 122"/>
                <a:gd name="T8" fmla="*/ 108 w 108"/>
                <a:gd name="T9" fmla="*/ 0 h 122"/>
                <a:gd name="T10" fmla="*/ 108 w 108"/>
                <a:gd name="T11" fmla="*/ 0 h 122"/>
                <a:gd name="T12" fmla="*/ 104 w 108"/>
                <a:gd name="T13" fmla="*/ 4 h 122"/>
                <a:gd name="T14" fmla="*/ 100 w 108"/>
                <a:gd name="T15" fmla="*/ 8 h 122"/>
                <a:gd name="T16" fmla="*/ 100 w 108"/>
                <a:gd name="T17" fmla="*/ 8 h 122"/>
                <a:gd name="T18" fmla="*/ 58 w 108"/>
                <a:gd name="T19" fmla="*/ 122 h 122"/>
                <a:gd name="T20" fmla="*/ 58 w 108"/>
                <a:gd name="T21" fmla="*/ 122 h 122"/>
                <a:gd name="T22" fmla="*/ 10 w 108"/>
                <a:gd name="T23" fmla="*/ 8 h 122"/>
                <a:gd name="T24" fmla="*/ 10 w 108"/>
                <a:gd name="T25" fmla="*/ 8 h 122"/>
                <a:gd name="T26" fmla="*/ 6 w 108"/>
                <a:gd name="T27" fmla="*/ 4 h 122"/>
                <a:gd name="T28" fmla="*/ 0 w 108"/>
                <a:gd name="T29" fmla="*/ 0 h 122"/>
                <a:gd name="T30" fmla="*/ 32 w 108"/>
                <a:gd name="T31" fmla="*/ 0 h 122"/>
                <a:gd name="T32" fmla="*/ 32 w 108"/>
                <a:gd name="T33" fmla="*/ 0 h 122"/>
                <a:gd name="T34" fmla="*/ 30 w 108"/>
                <a:gd name="T35" fmla="*/ 2 h 122"/>
                <a:gd name="T36" fmla="*/ 28 w 108"/>
                <a:gd name="T37" fmla="*/ 4 h 122"/>
                <a:gd name="T38" fmla="*/ 30 w 108"/>
                <a:gd name="T39" fmla="*/ 10 h 122"/>
                <a:gd name="T40" fmla="*/ 30 w 108"/>
                <a:gd name="T41" fmla="*/ 10 h 122"/>
                <a:gd name="T42" fmla="*/ 60 w 108"/>
                <a:gd name="T43" fmla="*/ 90 h 122"/>
                <a:gd name="T44" fmla="*/ 60 w 108"/>
                <a:gd name="T45" fmla="*/ 90 h 122"/>
                <a:gd name="T46" fmla="*/ 92 w 108"/>
                <a:gd name="T47" fmla="*/ 8 h 122"/>
                <a:gd name="T48" fmla="*/ 92 w 108"/>
                <a:gd name="T49" fmla="*/ 8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8" h="122">
                  <a:moveTo>
                    <a:pt x="92" y="8"/>
                  </a:moveTo>
                  <a:lnTo>
                    <a:pt x="92" y="8"/>
                  </a:lnTo>
                  <a:lnTo>
                    <a:pt x="92" y="2"/>
                  </a:lnTo>
                  <a:lnTo>
                    <a:pt x="88" y="0"/>
                  </a:lnTo>
                  <a:lnTo>
                    <a:pt x="108" y="0"/>
                  </a:lnTo>
                  <a:lnTo>
                    <a:pt x="108" y="0"/>
                  </a:lnTo>
                  <a:lnTo>
                    <a:pt x="104" y="4"/>
                  </a:lnTo>
                  <a:lnTo>
                    <a:pt x="100" y="8"/>
                  </a:lnTo>
                  <a:lnTo>
                    <a:pt x="100" y="8"/>
                  </a:lnTo>
                  <a:lnTo>
                    <a:pt x="58" y="122"/>
                  </a:lnTo>
                  <a:lnTo>
                    <a:pt x="58" y="122"/>
                  </a:lnTo>
                  <a:lnTo>
                    <a:pt x="10" y="8"/>
                  </a:lnTo>
                  <a:lnTo>
                    <a:pt x="10" y="8"/>
                  </a:lnTo>
                  <a:lnTo>
                    <a:pt x="6" y="4"/>
                  </a:lnTo>
                  <a:lnTo>
                    <a:pt x="0" y="0"/>
                  </a:lnTo>
                  <a:lnTo>
                    <a:pt x="32" y="0"/>
                  </a:lnTo>
                  <a:lnTo>
                    <a:pt x="32" y="0"/>
                  </a:lnTo>
                  <a:lnTo>
                    <a:pt x="30" y="2"/>
                  </a:lnTo>
                  <a:lnTo>
                    <a:pt x="28" y="4"/>
                  </a:lnTo>
                  <a:lnTo>
                    <a:pt x="30" y="10"/>
                  </a:lnTo>
                  <a:lnTo>
                    <a:pt x="30" y="10"/>
                  </a:lnTo>
                  <a:lnTo>
                    <a:pt x="60" y="90"/>
                  </a:lnTo>
                  <a:lnTo>
                    <a:pt x="60" y="90"/>
                  </a:lnTo>
                  <a:lnTo>
                    <a:pt x="92" y="8"/>
                  </a:lnTo>
                  <a:lnTo>
                    <a:pt x="92" y="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2" name="Freeform 124"/>
            <p:cNvSpPr>
              <a:spLocks/>
            </p:cNvSpPr>
            <p:nvPr/>
          </p:nvSpPr>
          <p:spPr bwMode="auto">
            <a:xfrm>
              <a:off x="1653" y="1414"/>
              <a:ext cx="74" cy="118"/>
            </a:xfrm>
            <a:custGeom>
              <a:avLst/>
              <a:gdLst>
                <a:gd name="T0" fmla="*/ 66 w 74"/>
                <a:gd name="T1" fmla="*/ 16 h 118"/>
                <a:gd name="T2" fmla="*/ 66 w 74"/>
                <a:gd name="T3" fmla="*/ 16 h 118"/>
                <a:gd name="T4" fmla="*/ 60 w 74"/>
                <a:gd name="T5" fmla="*/ 10 h 118"/>
                <a:gd name="T6" fmla="*/ 52 w 74"/>
                <a:gd name="T7" fmla="*/ 8 h 118"/>
                <a:gd name="T8" fmla="*/ 52 w 74"/>
                <a:gd name="T9" fmla="*/ 8 h 118"/>
                <a:gd name="T10" fmla="*/ 22 w 74"/>
                <a:gd name="T11" fmla="*/ 8 h 118"/>
                <a:gd name="T12" fmla="*/ 22 w 74"/>
                <a:gd name="T13" fmla="*/ 48 h 118"/>
                <a:gd name="T14" fmla="*/ 50 w 74"/>
                <a:gd name="T15" fmla="*/ 48 h 118"/>
                <a:gd name="T16" fmla="*/ 50 w 74"/>
                <a:gd name="T17" fmla="*/ 48 h 118"/>
                <a:gd name="T18" fmla="*/ 54 w 74"/>
                <a:gd name="T19" fmla="*/ 46 h 118"/>
                <a:gd name="T20" fmla="*/ 56 w 74"/>
                <a:gd name="T21" fmla="*/ 44 h 118"/>
                <a:gd name="T22" fmla="*/ 56 w 74"/>
                <a:gd name="T23" fmla="*/ 62 h 118"/>
                <a:gd name="T24" fmla="*/ 56 w 74"/>
                <a:gd name="T25" fmla="*/ 62 h 118"/>
                <a:gd name="T26" fmla="*/ 54 w 74"/>
                <a:gd name="T27" fmla="*/ 58 h 118"/>
                <a:gd name="T28" fmla="*/ 50 w 74"/>
                <a:gd name="T29" fmla="*/ 58 h 118"/>
                <a:gd name="T30" fmla="*/ 22 w 74"/>
                <a:gd name="T31" fmla="*/ 58 h 118"/>
                <a:gd name="T32" fmla="*/ 22 w 74"/>
                <a:gd name="T33" fmla="*/ 108 h 118"/>
                <a:gd name="T34" fmla="*/ 22 w 74"/>
                <a:gd name="T35" fmla="*/ 108 h 118"/>
                <a:gd name="T36" fmla="*/ 42 w 74"/>
                <a:gd name="T37" fmla="*/ 110 h 118"/>
                <a:gd name="T38" fmla="*/ 42 w 74"/>
                <a:gd name="T39" fmla="*/ 110 h 118"/>
                <a:gd name="T40" fmla="*/ 54 w 74"/>
                <a:gd name="T41" fmla="*/ 110 h 118"/>
                <a:gd name="T42" fmla="*/ 62 w 74"/>
                <a:gd name="T43" fmla="*/ 108 h 118"/>
                <a:gd name="T44" fmla="*/ 68 w 74"/>
                <a:gd name="T45" fmla="*/ 104 h 118"/>
                <a:gd name="T46" fmla="*/ 74 w 74"/>
                <a:gd name="T47" fmla="*/ 98 h 118"/>
                <a:gd name="T48" fmla="*/ 70 w 74"/>
                <a:gd name="T49" fmla="*/ 118 h 118"/>
                <a:gd name="T50" fmla="*/ 0 w 74"/>
                <a:gd name="T51" fmla="*/ 118 h 118"/>
                <a:gd name="T52" fmla="*/ 0 w 74"/>
                <a:gd name="T53" fmla="*/ 118 h 118"/>
                <a:gd name="T54" fmla="*/ 4 w 74"/>
                <a:gd name="T55" fmla="*/ 116 h 118"/>
                <a:gd name="T56" fmla="*/ 6 w 74"/>
                <a:gd name="T57" fmla="*/ 110 h 118"/>
                <a:gd name="T58" fmla="*/ 6 w 74"/>
                <a:gd name="T59" fmla="*/ 8 h 118"/>
                <a:gd name="T60" fmla="*/ 6 w 74"/>
                <a:gd name="T61" fmla="*/ 8 h 118"/>
                <a:gd name="T62" fmla="*/ 4 w 74"/>
                <a:gd name="T63" fmla="*/ 2 h 118"/>
                <a:gd name="T64" fmla="*/ 0 w 74"/>
                <a:gd name="T65" fmla="*/ 0 h 118"/>
                <a:gd name="T66" fmla="*/ 66 w 74"/>
                <a:gd name="T67" fmla="*/ 0 h 118"/>
                <a:gd name="T68" fmla="*/ 66 w 74"/>
                <a:gd name="T69" fmla="*/ 16 h 118"/>
                <a:gd name="T70" fmla="*/ 66 w 74"/>
                <a:gd name="T71" fmla="*/ 16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4" h="118">
                  <a:moveTo>
                    <a:pt x="66" y="16"/>
                  </a:moveTo>
                  <a:lnTo>
                    <a:pt x="66" y="16"/>
                  </a:lnTo>
                  <a:lnTo>
                    <a:pt x="60" y="10"/>
                  </a:lnTo>
                  <a:lnTo>
                    <a:pt x="52" y="8"/>
                  </a:lnTo>
                  <a:lnTo>
                    <a:pt x="52" y="8"/>
                  </a:lnTo>
                  <a:lnTo>
                    <a:pt x="22" y="8"/>
                  </a:lnTo>
                  <a:lnTo>
                    <a:pt x="22" y="48"/>
                  </a:lnTo>
                  <a:lnTo>
                    <a:pt x="50" y="48"/>
                  </a:lnTo>
                  <a:lnTo>
                    <a:pt x="50" y="48"/>
                  </a:lnTo>
                  <a:lnTo>
                    <a:pt x="54" y="46"/>
                  </a:lnTo>
                  <a:lnTo>
                    <a:pt x="56" y="44"/>
                  </a:lnTo>
                  <a:lnTo>
                    <a:pt x="56" y="62"/>
                  </a:lnTo>
                  <a:lnTo>
                    <a:pt x="56" y="62"/>
                  </a:lnTo>
                  <a:lnTo>
                    <a:pt x="54" y="58"/>
                  </a:lnTo>
                  <a:lnTo>
                    <a:pt x="50" y="58"/>
                  </a:lnTo>
                  <a:lnTo>
                    <a:pt x="22" y="58"/>
                  </a:lnTo>
                  <a:lnTo>
                    <a:pt x="22" y="108"/>
                  </a:lnTo>
                  <a:lnTo>
                    <a:pt x="22" y="108"/>
                  </a:lnTo>
                  <a:lnTo>
                    <a:pt x="42" y="110"/>
                  </a:lnTo>
                  <a:lnTo>
                    <a:pt x="42" y="110"/>
                  </a:lnTo>
                  <a:lnTo>
                    <a:pt x="54" y="110"/>
                  </a:lnTo>
                  <a:lnTo>
                    <a:pt x="62" y="108"/>
                  </a:lnTo>
                  <a:lnTo>
                    <a:pt x="68" y="104"/>
                  </a:lnTo>
                  <a:lnTo>
                    <a:pt x="74" y="98"/>
                  </a:lnTo>
                  <a:lnTo>
                    <a:pt x="70" y="118"/>
                  </a:lnTo>
                  <a:lnTo>
                    <a:pt x="0" y="118"/>
                  </a:lnTo>
                  <a:lnTo>
                    <a:pt x="0" y="118"/>
                  </a:lnTo>
                  <a:lnTo>
                    <a:pt x="4" y="116"/>
                  </a:lnTo>
                  <a:lnTo>
                    <a:pt x="6" y="110"/>
                  </a:lnTo>
                  <a:lnTo>
                    <a:pt x="6" y="8"/>
                  </a:lnTo>
                  <a:lnTo>
                    <a:pt x="6" y="8"/>
                  </a:lnTo>
                  <a:lnTo>
                    <a:pt x="4" y="2"/>
                  </a:lnTo>
                  <a:lnTo>
                    <a:pt x="0" y="0"/>
                  </a:lnTo>
                  <a:lnTo>
                    <a:pt x="66" y="0"/>
                  </a:lnTo>
                  <a:lnTo>
                    <a:pt x="66" y="16"/>
                  </a:lnTo>
                  <a:lnTo>
                    <a:pt x="66" y="16"/>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 name="Freeform 125"/>
            <p:cNvSpPr>
              <a:spLocks noEditPoints="1"/>
            </p:cNvSpPr>
            <p:nvPr/>
          </p:nvSpPr>
          <p:spPr bwMode="auto">
            <a:xfrm>
              <a:off x="1735" y="1414"/>
              <a:ext cx="102" cy="118"/>
            </a:xfrm>
            <a:custGeom>
              <a:avLst/>
              <a:gdLst>
                <a:gd name="T0" fmla="*/ 48 w 102"/>
                <a:gd name="T1" fmla="*/ 58 h 118"/>
                <a:gd name="T2" fmla="*/ 60 w 102"/>
                <a:gd name="T3" fmla="*/ 64 h 118"/>
                <a:gd name="T4" fmla="*/ 66 w 102"/>
                <a:gd name="T5" fmla="*/ 72 h 118"/>
                <a:gd name="T6" fmla="*/ 84 w 102"/>
                <a:gd name="T7" fmla="*/ 102 h 118"/>
                <a:gd name="T8" fmla="*/ 92 w 102"/>
                <a:gd name="T9" fmla="*/ 112 h 118"/>
                <a:gd name="T10" fmla="*/ 102 w 102"/>
                <a:gd name="T11" fmla="*/ 118 h 118"/>
                <a:gd name="T12" fmla="*/ 84 w 102"/>
                <a:gd name="T13" fmla="*/ 118 h 118"/>
                <a:gd name="T14" fmla="*/ 76 w 102"/>
                <a:gd name="T15" fmla="*/ 116 h 118"/>
                <a:gd name="T16" fmla="*/ 70 w 102"/>
                <a:gd name="T17" fmla="*/ 110 h 118"/>
                <a:gd name="T18" fmla="*/ 50 w 102"/>
                <a:gd name="T19" fmla="*/ 78 h 118"/>
                <a:gd name="T20" fmla="*/ 38 w 102"/>
                <a:gd name="T21" fmla="*/ 64 h 118"/>
                <a:gd name="T22" fmla="*/ 32 w 102"/>
                <a:gd name="T23" fmla="*/ 64 h 118"/>
                <a:gd name="T24" fmla="*/ 22 w 102"/>
                <a:gd name="T25" fmla="*/ 110 h 118"/>
                <a:gd name="T26" fmla="*/ 24 w 102"/>
                <a:gd name="T27" fmla="*/ 116 h 118"/>
                <a:gd name="T28" fmla="*/ 0 w 102"/>
                <a:gd name="T29" fmla="*/ 118 h 118"/>
                <a:gd name="T30" fmla="*/ 4 w 102"/>
                <a:gd name="T31" fmla="*/ 116 h 118"/>
                <a:gd name="T32" fmla="*/ 6 w 102"/>
                <a:gd name="T33" fmla="*/ 8 h 118"/>
                <a:gd name="T34" fmla="*/ 4 w 102"/>
                <a:gd name="T35" fmla="*/ 2 h 118"/>
                <a:gd name="T36" fmla="*/ 34 w 102"/>
                <a:gd name="T37" fmla="*/ 0 h 118"/>
                <a:gd name="T38" fmla="*/ 46 w 102"/>
                <a:gd name="T39" fmla="*/ 0 h 118"/>
                <a:gd name="T40" fmla="*/ 62 w 102"/>
                <a:gd name="T41" fmla="*/ 6 h 118"/>
                <a:gd name="T42" fmla="*/ 72 w 102"/>
                <a:gd name="T43" fmla="*/ 14 h 118"/>
                <a:gd name="T44" fmla="*/ 76 w 102"/>
                <a:gd name="T45" fmla="*/ 28 h 118"/>
                <a:gd name="T46" fmla="*/ 76 w 102"/>
                <a:gd name="T47" fmla="*/ 36 h 118"/>
                <a:gd name="T48" fmla="*/ 70 w 102"/>
                <a:gd name="T49" fmla="*/ 46 h 118"/>
                <a:gd name="T50" fmla="*/ 58 w 102"/>
                <a:gd name="T51" fmla="*/ 56 h 118"/>
                <a:gd name="T52" fmla="*/ 48 w 102"/>
                <a:gd name="T53" fmla="*/ 58 h 118"/>
                <a:gd name="T54" fmla="*/ 22 w 102"/>
                <a:gd name="T55" fmla="*/ 54 h 118"/>
                <a:gd name="T56" fmla="*/ 32 w 102"/>
                <a:gd name="T57" fmla="*/ 54 h 118"/>
                <a:gd name="T58" fmla="*/ 42 w 102"/>
                <a:gd name="T59" fmla="*/ 54 h 118"/>
                <a:gd name="T60" fmla="*/ 54 w 102"/>
                <a:gd name="T61" fmla="*/ 46 h 118"/>
                <a:gd name="T62" fmla="*/ 58 w 102"/>
                <a:gd name="T63" fmla="*/ 36 h 118"/>
                <a:gd name="T64" fmla="*/ 58 w 102"/>
                <a:gd name="T65" fmla="*/ 30 h 118"/>
                <a:gd name="T66" fmla="*/ 54 w 102"/>
                <a:gd name="T67" fmla="*/ 14 h 118"/>
                <a:gd name="T68" fmla="*/ 42 w 102"/>
                <a:gd name="T69" fmla="*/ 8 h 118"/>
                <a:gd name="T70" fmla="*/ 34 w 102"/>
                <a:gd name="T71" fmla="*/ 6 h 118"/>
                <a:gd name="T72" fmla="*/ 22 w 102"/>
                <a:gd name="T73" fmla="*/ 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2" h="118">
                  <a:moveTo>
                    <a:pt x="48" y="58"/>
                  </a:moveTo>
                  <a:lnTo>
                    <a:pt x="48" y="58"/>
                  </a:lnTo>
                  <a:lnTo>
                    <a:pt x="54" y="60"/>
                  </a:lnTo>
                  <a:lnTo>
                    <a:pt x="60" y="64"/>
                  </a:lnTo>
                  <a:lnTo>
                    <a:pt x="66" y="72"/>
                  </a:lnTo>
                  <a:lnTo>
                    <a:pt x="66" y="72"/>
                  </a:lnTo>
                  <a:lnTo>
                    <a:pt x="76" y="88"/>
                  </a:lnTo>
                  <a:lnTo>
                    <a:pt x="84" y="102"/>
                  </a:lnTo>
                  <a:lnTo>
                    <a:pt x="92" y="112"/>
                  </a:lnTo>
                  <a:lnTo>
                    <a:pt x="92" y="112"/>
                  </a:lnTo>
                  <a:lnTo>
                    <a:pt x="98" y="116"/>
                  </a:lnTo>
                  <a:lnTo>
                    <a:pt x="102" y="118"/>
                  </a:lnTo>
                  <a:lnTo>
                    <a:pt x="84" y="118"/>
                  </a:lnTo>
                  <a:lnTo>
                    <a:pt x="84" y="118"/>
                  </a:lnTo>
                  <a:lnTo>
                    <a:pt x="80" y="118"/>
                  </a:lnTo>
                  <a:lnTo>
                    <a:pt x="76" y="116"/>
                  </a:lnTo>
                  <a:lnTo>
                    <a:pt x="70" y="110"/>
                  </a:lnTo>
                  <a:lnTo>
                    <a:pt x="70" y="110"/>
                  </a:lnTo>
                  <a:lnTo>
                    <a:pt x="50" y="78"/>
                  </a:lnTo>
                  <a:lnTo>
                    <a:pt x="50" y="78"/>
                  </a:lnTo>
                  <a:lnTo>
                    <a:pt x="42" y="68"/>
                  </a:lnTo>
                  <a:lnTo>
                    <a:pt x="38" y="64"/>
                  </a:lnTo>
                  <a:lnTo>
                    <a:pt x="32" y="64"/>
                  </a:lnTo>
                  <a:lnTo>
                    <a:pt x="32" y="64"/>
                  </a:lnTo>
                  <a:lnTo>
                    <a:pt x="22" y="64"/>
                  </a:lnTo>
                  <a:lnTo>
                    <a:pt x="22" y="110"/>
                  </a:lnTo>
                  <a:lnTo>
                    <a:pt x="22" y="110"/>
                  </a:lnTo>
                  <a:lnTo>
                    <a:pt x="24" y="116"/>
                  </a:lnTo>
                  <a:lnTo>
                    <a:pt x="26" y="118"/>
                  </a:lnTo>
                  <a:lnTo>
                    <a:pt x="0" y="118"/>
                  </a:lnTo>
                  <a:lnTo>
                    <a:pt x="0" y="118"/>
                  </a:lnTo>
                  <a:lnTo>
                    <a:pt x="4" y="116"/>
                  </a:lnTo>
                  <a:lnTo>
                    <a:pt x="6" y="110"/>
                  </a:lnTo>
                  <a:lnTo>
                    <a:pt x="6" y="8"/>
                  </a:lnTo>
                  <a:lnTo>
                    <a:pt x="6" y="8"/>
                  </a:lnTo>
                  <a:lnTo>
                    <a:pt x="4" y="2"/>
                  </a:lnTo>
                  <a:lnTo>
                    <a:pt x="0" y="0"/>
                  </a:lnTo>
                  <a:lnTo>
                    <a:pt x="34" y="0"/>
                  </a:lnTo>
                  <a:lnTo>
                    <a:pt x="34" y="0"/>
                  </a:lnTo>
                  <a:lnTo>
                    <a:pt x="46" y="0"/>
                  </a:lnTo>
                  <a:lnTo>
                    <a:pt x="54" y="2"/>
                  </a:lnTo>
                  <a:lnTo>
                    <a:pt x="62" y="6"/>
                  </a:lnTo>
                  <a:lnTo>
                    <a:pt x="68" y="10"/>
                  </a:lnTo>
                  <a:lnTo>
                    <a:pt x="72" y="14"/>
                  </a:lnTo>
                  <a:lnTo>
                    <a:pt x="74" y="20"/>
                  </a:lnTo>
                  <a:lnTo>
                    <a:pt x="76" y="28"/>
                  </a:lnTo>
                  <a:lnTo>
                    <a:pt x="76" y="28"/>
                  </a:lnTo>
                  <a:lnTo>
                    <a:pt x="76" y="36"/>
                  </a:lnTo>
                  <a:lnTo>
                    <a:pt x="74" y="42"/>
                  </a:lnTo>
                  <a:lnTo>
                    <a:pt x="70" y="46"/>
                  </a:lnTo>
                  <a:lnTo>
                    <a:pt x="66" y="50"/>
                  </a:lnTo>
                  <a:lnTo>
                    <a:pt x="58" y="56"/>
                  </a:lnTo>
                  <a:lnTo>
                    <a:pt x="48" y="58"/>
                  </a:lnTo>
                  <a:lnTo>
                    <a:pt x="48" y="58"/>
                  </a:lnTo>
                  <a:close/>
                  <a:moveTo>
                    <a:pt x="22" y="8"/>
                  </a:moveTo>
                  <a:lnTo>
                    <a:pt x="22" y="54"/>
                  </a:lnTo>
                  <a:lnTo>
                    <a:pt x="22" y="54"/>
                  </a:lnTo>
                  <a:lnTo>
                    <a:pt x="32" y="54"/>
                  </a:lnTo>
                  <a:lnTo>
                    <a:pt x="32" y="54"/>
                  </a:lnTo>
                  <a:lnTo>
                    <a:pt x="42" y="54"/>
                  </a:lnTo>
                  <a:lnTo>
                    <a:pt x="50" y="48"/>
                  </a:lnTo>
                  <a:lnTo>
                    <a:pt x="54" y="46"/>
                  </a:lnTo>
                  <a:lnTo>
                    <a:pt x="56" y="40"/>
                  </a:lnTo>
                  <a:lnTo>
                    <a:pt x="58" y="36"/>
                  </a:lnTo>
                  <a:lnTo>
                    <a:pt x="58" y="30"/>
                  </a:lnTo>
                  <a:lnTo>
                    <a:pt x="58" y="30"/>
                  </a:lnTo>
                  <a:lnTo>
                    <a:pt x="58" y="22"/>
                  </a:lnTo>
                  <a:lnTo>
                    <a:pt x="54" y="14"/>
                  </a:lnTo>
                  <a:lnTo>
                    <a:pt x="46" y="8"/>
                  </a:lnTo>
                  <a:lnTo>
                    <a:pt x="42" y="8"/>
                  </a:lnTo>
                  <a:lnTo>
                    <a:pt x="34" y="6"/>
                  </a:lnTo>
                  <a:lnTo>
                    <a:pt x="34" y="6"/>
                  </a:lnTo>
                  <a:lnTo>
                    <a:pt x="22" y="8"/>
                  </a:lnTo>
                  <a:lnTo>
                    <a:pt x="22" y="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4" name="Freeform 126"/>
            <p:cNvSpPr>
              <a:spLocks/>
            </p:cNvSpPr>
            <p:nvPr/>
          </p:nvSpPr>
          <p:spPr bwMode="auto">
            <a:xfrm>
              <a:off x="1837" y="1412"/>
              <a:ext cx="72" cy="122"/>
            </a:xfrm>
            <a:custGeom>
              <a:avLst/>
              <a:gdLst>
                <a:gd name="T0" fmla="*/ 72 w 72"/>
                <a:gd name="T1" fmla="*/ 86 h 122"/>
                <a:gd name="T2" fmla="*/ 68 w 72"/>
                <a:gd name="T3" fmla="*/ 100 h 122"/>
                <a:gd name="T4" fmla="*/ 60 w 72"/>
                <a:gd name="T5" fmla="*/ 112 h 122"/>
                <a:gd name="T6" fmla="*/ 48 w 72"/>
                <a:gd name="T7" fmla="*/ 120 h 122"/>
                <a:gd name="T8" fmla="*/ 34 w 72"/>
                <a:gd name="T9" fmla="*/ 122 h 122"/>
                <a:gd name="T10" fmla="*/ 24 w 72"/>
                <a:gd name="T11" fmla="*/ 120 h 122"/>
                <a:gd name="T12" fmla="*/ 2 w 72"/>
                <a:gd name="T13" fmla="*/ 112 h 122"/>
                <a:gd name="T14" fmla="*/ 0 w 72"/>
                <a:gd name="T15" fmla="*/ 86 h 122"/>
                <a:gd name="T16" fmla="*/ 10 w 72"/>
                <a:gd name="T17" fmla="*/ 104 h 122"/>
                <a:gd name="T18" fmla="*/ 26 w 72"/>
                <a:gd name="T19" fmla="*/ 114 h 122"/>
                <a:gd name="T20" fmla="*/ 32 w 72"/>
                <a:gd name="T21" fmla="*/ 114 h 122"/>
                <a:gd name="T22" fmla="*/ 44 w 72"/>
                <a:gd name="T23" fmla="*/ 112 h 122"/>
                <a:gd name="T24" fmla="*/ 52 w 72"/>
                <a:gd name="T25" fmla="*/ 106 h 122"/>
                <a:gd name="T26" fmla="*/ 56 w 72"/>
                <a:gd name="T27" fmla="*/ 92 h 122"/>
                <a:gd name="T28" fmla="*/ 56 w 72"/>
                <a:gd name="T29" fmla="*/ 86 h 122"/>
                <a:gd name="T30" fmla="*/ 48 w 72"/>
                <a:gd name="T31" fmla="*/ 74 h 122"/>
                <a:gd name="T32" fmla="*/ 26 w 72"/>
                <a:gd name="T33" fmla="*/ 62 h 122"/>
                <a:gd name="T34" fmla="*/ 16 w 72"/>
                <a:gd name="T35" fmla="*/ 56 h 122"/>
                <a:gd name="T36" fmla="*/ 2 w 72"/>
                <a:gd name="T37" fmla="*/ 40 h 122"/>
                <a:gd name="T38" fmla="*/ 2 w 72"/>
                <a:gd name="T39" fmla="*/ 30 h 122"/>
                <a:gd name="T40" fmla="*/ 4 w 72"/>
                <a:gd name="T41" fmla="*/ 18 h 122"/>
                <a:gd name="T42" fmla="*/ 14 w 72"/>
                <a:gd name="T43" fmla="*/ 8 h 122"/>
                <a:gd name="T44" fmla="*/ 38 w 72"/>
                <a:gd name="T45" fmla="*/ 0 h 122"/>
                <a:gd name="T46" fmla="*/ 50 w 72"/>
                <a:gd name="T47" fmla="*/ 2 h 122"/>
                <a:gd name="T48" fmla="*/ 62 w 72"/>
                <a:gd name="T49" fmla="*/ 6 h 122"/>
                <a:gd name="T50" fmla="*/ 64 w 72"/>
                <a:gd name="T51" fmla="*/ 30 h 122"/>
                <a:gd name="T52" fmla="*/ 54 w 72"/>
                <a:gd name="T53" fmla="*/ 16 h 122"/>
                <a:gd name="T54" fmla="*/ 40 w 72"/>
                <a:gd name="T55" fmla="*/ 8 h 122"/>
                <a:gd name="T56" fmla="*/ 34 w 72"/>
                <a:gd name="T57" fmla="*/ 8 h 122"/>
                <a:gd name="T58" fmla="*/ 20 w 72"/>
                <a:gd name="T59" fmla="*/ 14 h 122"/>
                <a:gd name="T60" fmla="*/ 16 w 72"/>
                <a:gd name="T61" fmla="*/ 26 h 122"/>
                <a:gd name="T62" fmla="*/ 16 w 72"/>
                <a:gd name="T63" fmla="*/ 32 h 122"/>
                <a:gd name="T64" fmla="*/ 28 w 72"/>
                <a:gd name="T65" fmla="*/ 44 h 122"/>
                <a:gd name="T66" fmla="*/ 40 w 72"/>
                <a:gd name="T67" fmla="*/ 48 h 122"/>
                <a:gd name="T68" fmla="*/ 62 w 72"/>
                <a:gd name="T69" fmla="*/ 62 h 122"/>
                <a:gd name="T70" fmla="*/ 70 w 72"/>
                <a:gd name="T71" fmla="*/ 72 h 122"/>
                <a:gd name="T72" fmla="*/ 72 w 72"/>
                <a:gd name="T73" fmla="*/ 86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2" h="122">
                  <a:moveTo>
                    <a:pt x="72" y="86"/>
                  </a:moveTo>
                  <a:lnTo>
                    <a:pt x="72" y="86"/>
                  </a:lnTo>
                  <a:lnTo>
                    <a:pt x="72" y="94"/>
                  </a:lnTo>
                  <a:lnTo>
                    <a:pt x="68" y="100"/>
                  </a:lnTo>
                  <a:lnTo>
                    <a:pt x="64" y="106"/>
                  </a:lnTo>
                  <a:lnTo>
                    <a:pt x="60" y="112"/>
                  </a:lnTo>
                  <a:lnTo>
                    <a:pt x="54" y="116"/>
                  </a:lnTo>
                  <a:lnTo>
                    <a:pt x="48" y="120"/>
                  </a:lnTo>
                  <a:lnTo>
                    <a:pt x="40" y="122"/>
                  </a:lnTo>
                  <a:lnTo>
                    <a:pt x="34" y="122"/>
                  </a:lnTo>
                  <a:lnTo>
                    <a:pt x="34" y="122"/>
                  </a:lnTo>
                  <a:lnTo>
                    <a:pt x="24" y="120"/>
                  </a:lnTo>
                  <a:lnTo>
                    <a:pt x="14" y="118"/>
                  </a:lnTo>
                  <a:lnTo>
                    <a:pt x="2" y="112"/>
                  </a:lnTo>
                  <a:lnTo>
                    <a:pt x="0" y="86"/>
                  </a:lnTo>
                  <a:lnTo>
                    <a:pt x="0" y="86"/>
                  </a:lnTo>
                  <a:lnTo>
                    <a:pt x="4" y="96"/>
                  </a:lnTo>
                  <a:lnTo>
                    <a:pt x="10" y="104"/>
                  </a:lnTo>
                  <a:lnTo>
                    <a:pt x="20" y="112"/>
                  </a:lnTo>
                  <a:lnTo>
                    <a:pt x="26" y="114"/>
                  </a:lnTo>
                  <a:lnTo>
                    <a:pt x="32" y="114"/>
                  </a:lnTo>
                  <a:lnTo>
                    <a:pt x="32" y="114"/>
                  </a:lnTo>
                  <a:lnTo>
                    <a:pt x="38" y="114"/>
                  </a:lnTo>
                  <a:lnTo>
                    <a:pt x="44" y="112"/>
                  </a:lnTo>
                  <a:lnTo>
                    <a:pt x="48" y="110"/>
                  </a:lnTo>
                  <a:lnTo>
                    <a:pt x="52" y="106"/>
                  </a:lnTo>
                  <a:lnTo>
                    <a:pt x="56" y="98"/>
                  </a:lnTo>
                  <a:lnTo>
                    <a:pt x="56" y="92"/>
                  </a:lnTo>
                  <a:lnTo>
                    <a:pt x="56" y="92"/>
                  </a:lnTo>
                  <a:lnTo>
                    <a:pt x="56" y="86"/>
                  </a:lnTo>
                  <a:lnTo>
                    <a:pt x="54" y="80"/>
                  </a:lnTo>
                  <a:lnTo>
                    <a:pt x="48" y="74"/>
                  </a:lnTo>
                  <a:lnTo>
                    <a:pt x="38" y="68"/>
                  </a:lnTo>
                  <a:lnTo>
                    <a:pt x="26" y="62"/>
                  </a:lnTo>
                  <a:lnTo>
                    <a:pt x="26" y="62"/>
                  </a:lnTo>
                  <a:lnTo>
                    <a:pt x="16" y="56"/>
                  </a:lnTo>
                  <a:lnTo>
                    <a:pt x="8" y="48"/>
                  </a:lnTo>
                  <a:lnTo>
                    <a:pt x="2" y="40"/>
                  </a:lnTo>
                  <a:lnTo>
                    <a:pt x="2" y="30"/>
                  </a:lnTo>
                  <a:lnTo>
                    <a:pt x="2" y="30"/>
                  </a:lnTo>
                  <a:lnTo>
                    <a:pt x="2" y="24"/>
                  </a:lnTo>
                  <a:lnTo>
                    <a:pt x="4" y="18"/>
                  </a:lnTo>
                  <a:lnTo>
                    <a:pt x="8" y="12"/>
                  </a:lnTo>
                  <a:lnTo>
                    <a:pt x="14" y="8"/>
                  </a:lnTo>
                  <a:lnTo>
                    <a:pt x="24" y="2"/>
                  </a:lnTo>
                  <a:lnTo>
                    <a:pt x="38" y="0"/>
                  </a:lnTo>
                  <a:lnTo>
                    <a:pt x="38" y="0"/>
                  </a:lnTo>
                  <a:lnTo>
                    <a:pt x="50" y="2"/>
                  </a:lnTo>
                  <a:lnTo>
                    <a:pt x="56" y="4"/>
                  </a:lnTo>
                  <a:lnTo>
                    <a:pt x="62" y="6"/>
                  </a:lnTo>
                  <a:lnTo>
                    <a:pt x="64" y="30"/>
                  </a:lnTo>
                  <a:lnTo>
                    <a:pt x="64" y="30"/>
                  </a:lnTo>
                  <a:lnTo>
                    <a:pt x="60" y="22"/>
                  </a:lnTo>
                  <a:lnTo>
                    <a:pt x="54" y="16"/>
                  </a:lnTo>
                  <a:lnTo>
                    <a:pt x="46" y="10"/>
                  </a:lnTo>
                  <a:lnTo>
                    <a:pt x="40" y="8"/>
                  </a:lnTo>
                  <a:lnTo>
                    <a:pt x="34" y="8"/>
                  </a:lnTo>
                  <a:lnTo>
                    <a:pt x="34" y="8"/>
                  </a:lnTo>
                  <a:lnTo>
                    <a:pt x="26" y="8"/>
                  </a:lnTo>
                  <a:lnTo>
                    <a:pt x="20" y="14"/>
                  </a:lnTo>
                  <a:lnTo>
                    <a:pt x="16" y="20"/>
                  </a:lnTo>
                  <a:lnTo>
                    <a:pt x="16" y="26"/>
                  </a:lnTo>
                  <a:lnTo>
                    <a:pt x="16" y="26"/>
                  </a:lnTo>
                  <a:lnTo>
                    <a:pt x="16" y="32"/>
                  </a:lnTo>
                  <a:lnTo>
                    <a:pt x="22" y="38"/>
                  </a:lnTo>
                  <a:lnTo>
                    <a:pt x="28" y="44"/>
                  </a:lnTo>
                  <a:lnTo>
                    <a:pt x="40" y="48"/>
                  </a:lnTo>
                  <a:lnTo>
                    <a:pt x="40" y="48"/>
                  </a:lnTo>
                  <a:lnTo>
                    <a:pt x="52" y="54"/>
                  </a:lnTo>
                  <a:lnTo>
                    <a:pt x="62" y="62"/>
                  </a:lnTo>
                  <a:lnTo>
                    <a:pt x="66" y="66"/>
                  </a:lnTo>
                  <a:lnTo>
                    <a:pt x="70" y="72"/>
                  </a:lnTo>
                  <a:lnTo>
                    <a:pt x="72" y="78"/>
                  </a:lnTo>
                  <a:lnTo>
                    <a:pt x="72" y="86"/>
                  </a:lnTo>
                  <a:lnTo>
                    <a:pt x="72" y="86"/>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 name="Freeform 127"/>
            <p:cNvSpPr>
              <a:spLocks/>
            </p:cNvSpPr>
            <p:nvPr/>
          </p:nvSpPr>
          <p:spPr bwMode="auto">
            <a:xfrm>
              <a:off x="1921" y="1414"/>
              <a:ext cx="26" cy="118"/>
            </a:xfrm>
            <a:custGeom>
              <a:avLst/>
              <a:gdLst>
                <a:gd name="T0" fmla="*/ 26 w 26"/>
                <a:gd name="T1" fmla="*/ 0 h 118"/>
                <a:gd name="T2" fmla="*/ 26 w 26"/>
                <a:gd name="T3" fmla="*/ 0 h 118"/>
                <a:gd name="T4" fmla="*/ 22 w 26"/>
                <a:gd name="T5" fmla="*/ 2 h 118"/>
                <a:gd name="T6" fmla="*/ 20 w 26"/>
                <a:gd name="T7" fmla="*/ 8 h 118"/>
                <a:gd name="T8" fmla="*/ 20 w 26"/>
                <a:gd name="T9" fmla="*/ 110 h 118"/>
                <a:gd name="T10" fmla="*/ 20 w 26"/>
                <a:gd name="T11" fmla="*/ 110 h 118"/>
                <a:gd name="T12" fmla="*/ 22 w 26"/>
                <a:gd name="T13" fmla="*/ 116 h 118"/>
                <a:gd name="T14" fmla="*/ 26 w 26"/>
                <a:gd name="T15" fmla="*/ 118 h 118"/>
                <a:gd name="T16" fmla="*/ 0 w 26"/>
                <a:gd name="T17" fmla="*/ 118 h 118"/>
                <a:gd name="T18" fmla="*/ 0 w 26"/>
                <a:gd name="T19" fmla="*/ 118 h 118"/>
                <a:gd name="T20" fmla="*/ 2 w 26"/>
                <a:gd name="T21" fmla="*/ 116 h 118"/>
                <a:gd name="T22" fmla="*/ 4 w 26"/>
                <a:gd name="T23" fmla="*/ 110 h 118"/>
                <a:gd name="T24" fmla="*/ 4 w 26"/>
                <a:gd name="T25" fmla="*/ 8 h 118"/>
                <a:gd name="T26" fmla="*/ 4 w 26"/>
                <a:gd name="T27" fmla="*/ 8 h 118"/>
                <a:gd name="T28" fmla="*/ 2 w 26"/>
                <a:gd name="T29" fmla="*/ 2 h 118"/>
                <a:gd name="T30" fmla="*/ 0 w 26"/>
                <a:gd name="T31" fmla="*/ 0 h 118"/>
                <a:gd name="T32" fmla="*/ 26 w 26"/>
                <a:gd name="T33" fmla="*/ 0 h 118"/>
                <a:gd name="T34" fmla="*/ 26 w 26"/>
                <a:gd name="T3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18">
                  <a:moveTo>
                    <a:pt x="26" y="0"/>
                  </a:moveTo>
                  <a:lnTo>
                    <a:pt x="26" y="0"/>
                  </a:lnTo>
                  <a:lnTo>
                    <a:pt x="22" y="2"/>
                  </a:lnTo>
                  <a:lnTo>
                    <a:pt x="20" y="8"/>
                  </a:lnTo>
                  <a:lnTo>
                    <a:pt x="20" y="110"/>
                  </a:lnTo>
                  <a:lnTo>
                    <a:pt x="20" y="110"/>
                  </a:lnTo>
                  <a:lnTo>
                    <a:pt x="22" y="116"/>
                  </a:lnTo>
                  <a:lnTo>
                    <a:pt x="26" y="118"/>
                  </a:lnTo>
                  <a:lnTo>
                    <a:pt x="0" y="118"/>
                  </a:lnTo>
                  <a:lnTo>
                    <a:pt x="0" y="118"/>
                  </a:lnTo>
                  <a:lnTo>
                    <a:pt x="2" y="116"/>
                  </a:lnTo>
                  <a:lnTo>
                    <a:pt x="4" y="110"/>
                  </a:lnTo>
                  <a:lnTo>
                    <a:pt x="4" y="8"/>
                  </a:lnTo>
                  <a:lnTo>
                    <a:pt x="4" y="8"/>
                  </a:lnTo>
                  <a:lnTo>
                    <a:pt x="2" y="2"/>
                  </a:lnTo>
                  <a:lnTo>
                    <a:pt x="0" y="0"/>
                  </a:lnTo>
                  <a:lnTo>
                    <a:pt x="26" y="0"/>
                  </a:lnTo>
                  <a:lnTo>
                    <a:pt x="26"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 name="Freeform 128"/>
            <p:cNvSpPr>
              <a:spLocks/>
            </p:cNvSpPr>
            <p:nvPr/>
          </p:nvSpPr>
          <p:spPr bwMode="auto">
            <a:xfrm>
              <a:off x="1955" y="1414"/>
              <a:ext cx="92" cy="118"/>
            </a:xfrm>
            <a:custGeom>
              <a:avLst/>
              <a:gdLst>
                <a:gd name="T0" fmla="*/ 56 w 92"/>
                <a:gd name="T1" fmla="*/ 8 h 118"/>
                <a:gd name="T2" fmla="*/ 56 w 92"/>
                <a:gd name="T3" fmla="*/ 110 h 118"/>
                <a:gd name="T4" fmla="*/ 56 w 92"/>
                <a:gd name="T5" fmla="*/ 110 h 118"/>
                <a:gd name="T6" fmla="*/ 56 w 92"/>
                <a:gd name="T7" fmla="*/ 116 h 118"/>
                <a:gd name="T8" fmla="*/ 60 w 92"/>
                <a:gd name="T9" fmla="*/ 118 h 118"/>
                <a:gd name="T10" fmla="*/ 34 w 92"/>
                <a:gd name="T11" fmla="*/ 118 h 118"/>
                <a:gd name="T12" fmla="*/ 34 w 92"/>
                <a:gd name="T13" fmla="*/ 118 h 118"/>
                <a:gd name="T14" fmla="*/ 38 w 92"/>
                <a:gd name="T15" fmla="*/ 116 h 118"/>
                <a:gd name="T16" fmla="*/ 38 w 92"/>
                <a:gd name="T17" fmla="*/ 110 h 118"/>
                <a:gd name="T18" fmla="*/ 38 w 92"/>
                <a:gd name="T19" fmla="*/ 8 h 118"/>
                <a:gd name="T20" fmla="*/ 38 w 92"/>
                <a:gd name="T21" fmla="*/ 8 h 118"/>
                <a:gd name="T22" fmla="*/ 10 w 92"/>
                <a:gd name="T23" fmla="*/ 10 h 118"/>
                <a:gd name="T24" fmla="*/ 10 w 92"/>
                <a:gd name="T25" fmla="*/ 10 h 118"/>
                <a:gd name="T26" fmla="*/ 8 w 92"/>
                <a:gd name="T27" fmla="*/ 10 h 118"/>
                <a:gd name="T28" fmla="*/ 4 w 92"/>
                <a:gd name="T29" fmla="*/ 12 h 118"/>
                <a:gd name="T30" fmla="*/ 0 w 92"/>
                <a:gd name="T31" fmla="*/ 16 h 118"/>
                <a:gd name="T32" fmla="*/ 0 w 92"/>
                <a:gd name="T33" fmla="*/ 0 h 118"/>
                <a:gd name="T34" fmla="*/ 92 w 92"/>
                <a:gd name="T35" fmla="*/ 0 h 118"/>
                <a:gd name="T36" fmla="*/ 92 w 92"/>
                <a:gd name="T37" fmla="*/ 16 h 118"/>
                <a:gd name="T38" fmla="*/ 92 w 92"/>
                <a:gd name="T39" fmla="*/ 16 h 118"/>
                <a:gd name="T40" fmla="*/ 90 w 92"/>
                <a:gd name="T41" fmla="*/ 12 h 118"/>
                <a:gd name="T42" fmla="*/ 84 w 92"/>
                <a:gd name="T43" fmla="*/ 10 h 118"/>
                <a:gd name="T44" fmla="*/ 84 w 92"/>
                <a:gd name="T45" fmla="*/ 10 h 118"/>
                <a:gd name="T46" fmla="*/ 56 w 92"/>
                <a:gd name="T47" fmla="*/ 8 h 118"/>
                <a:gd name="T48" fmla="*/ 56 w 92"/>
                <a:gd name="T49" fmla="*/ 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2" h="118">
                  <a:moveTo>
                    <a:pt x="56" y="8"/>
                  </a:moveTo>
                  <a:lnTo>
                    <a:pt x="56" y="110"/>
                  </a:lnTo>
                  <a:lnTo>
                    <a:pt x="56" y="110"/>
                  </a:lnTo>
                  <a:lnTo>
                    <a:pt x="56" y="116"/>
                  </a:lnTo>
                  <a:lnTo>
                    <a:pt x="60" y="118"/>
                  </a:lnTo>
                  <a:lnTo>
                    <a:pt x="34" y="118"/>
                  </a:lnTo>
                  <a:lnTo>
                    <a:pt x="34" y="118"/>
                  </a:lnTo>
                  <a:lnTo>
                    <a:pt x="38" y="116"/>
                  </a:lnTo>
                  <a:lnTo>
                    <a:pt x="38" y="110"/>
                  </a:lnTo>
                  <a:lnTo>
                    <a:pt x="38" y="8"/>
                  </a:lnTo>
                  <a:lnTo>
                    <a:pt x="38" y="8"/>
                  </a:lnTo>
                  <a:lnTo>
                    <a:pt x="10" y="10"/>
                  </a:lnTo>
                  <a:lnTo>
                    <a:pt x="10" y="10"/>
                  </a:lnTo>
                  <a:lnTo>
                    <a:pt x="8" y="10"/>
                  </a:lnTo>
                  <a:lnTo>
                    <a:pt x="4" y="12"/>
                  </a:lnTo>
                  <a:lnTo>
                    <a:pt x="0" y="16"/>
                  </a:lnTo>
                  <a:lnTo>
                    <a:pt x="0" y="0"/>
                  </a:lnTo>
                  <a:lnTo>
                    <a:pt x="92" y="0"/>
                  </a:lnTo>
                  <a:lnTo>
                    <a:pt x="92" y="16"/>
                  </a:lnTo>
                  <a:lnTo>
                    <a:pt x="92" y="16"/>
                  </a:lnTo>
                  <a:lnTo>
                    <a:pt x="90" y="12"/>
                  </a:lnTo>
                  <a:lnTo>
                    <a:pt x="84" y="10"/>
                  </a:lnTo>
                  <a:lnTo>
                    <a:pt x="84" y="10"/>
                  </a:lnTo>
                  <a:lnTo>
                    <a:pt x="56" y="8"/>
                  </a:lnTo>
                  <a:lnTo>
                    <a:pt x="56" y="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7" name="Freeform 129"/>
            <p:cNvSpPr>
              <a:spLocks/>
            </p:cNvSpPr>
            <p:nvPr/>
          </p:nvSpPr>
          <p:spPr bwMode="auto">
            <a:xfrm>
              <a:off x="2051" y="1414"/>
              <a:ext cx="100" cy="118"/>
            </a:xfrm>
            <a:custGeom>
              <a:avLst/>
              <a:gdLst>
                <a:gd name="T0" fmla="*/ 100 w 100"/>
                <a:gd name="T1" fmla="*/ 0 h 118"/>
                <a:gd name="T2" fmla="*/ 100 w 100"/>
                <a:gd name="T3" fmla="*/ 0 h 118"/>
                <a:gd name="T4" fmla="*/ 92 w 100"/>
                <a:gd name="T5" fmla="*/ 4 h 118"/>
                <a:gd name="T6" fmla="*/ 88 w 100"/>
                <a:gd name="T7" fmla="*/ 10 h 118"/>
                <a:gd name="T8" fmla="*/ 60 w 100"/>
                <a:gd name="T9" fmla="*/ 62 h 118"/>
                <a:gd name="T10" fmla="*/ 60 w 100"/>
                <a:gd name="T11" fmla="*/ 110 h 118"/>
                <a:gd name="T12" fmla="*/ 60 w 100"/>
                <a:gd name="T13" fmla="*/ 110 h 118"/>
                <a:gd name="T14" fmla="*/ 62 w 100"/>
                <a:gd name="T15" fmla="*/ 116 h 118"/>
                <a:gd name="T16" fmla="*/ 68 w 100"/>
                <a:gd name="T17" fmla="*/ 118 h 118"/>
                <a:gd name="T18" fmla="*/ 38 w 100"/>
                <a:gd name="T19" fmla="*/ 118 h 118"/>
                <a:gd name="T20" fmla="*/ 38 w 100"/>
                <a:gd name="T21" fmla="*/ 118 h 118"/>
                <a:gd name="T22" fmla="*/ 42 w 100"/>
                <a:gd name="T23" fmla="*/ 116 h 118"/>
                <a:gd name="T24" fmla="*/ 44 w 100"/>
                <a:gd name="T25" fmla="*/ 114 h 118"/>
                <a:gd name="T26" fmla="*/ 44 w 100"/>
                <a:gd name="T27" fmla="*/ 110 h 118"/>
                <a:gd name="T28" fmla="*/ 44 w 100"/>
                <a:gd name="T29" fmla="*/ 62 h 118"/>
                <a:gd name="T30" fmla="*/ 10 w 100"/>
                <a:gd name="T31" fmla="*/ 8 h 118"/>
                <a:gd name="T32" fmla="*/ 10 w 100"/>
                <a:gd name="T33" fmla="*/ 8 h 118"/>
                <a:gd name="T34" fmla="*/ 6 w 100"/>
                <a:gd name="T35" fmla="*/ 4 h 118"/>
                <a:gd name="T36" fmla="*/ 0 w 100"/>
                <a:gd name="T37" fmla="*/ 0 h 118"/>
                <a:gd name="T38" fmla="*/ 34 w 100"/>
                <a:gd name="T39" fmla="*/ 0 h 118"/>
                <a:gd name="T40" fmla="*/ 34 w 100"/>
                <a:gd name="T41" fmla="*/ 0 h 118"/>
                <a:gd name="T42" fmla="*/ 32 w 100"/>
                <a:gd name="T43" fmla="*/ 0 h 118"/>
                <a:gd name="T44" fmla="*/ 30 w 100"/>
                <a:gd name="T45" fmla="*/ 2 h 118"/>
                <a:gd name="T46" fmla="*/ 30 w 100"/>
                <a:gd name="T47" fmla="*/ 6 h 118"/>
                <a:gd name="T48" fmla="*/ 32 w 100"/>
                <a:gd name="T49" fmla="*/ 10 h 118"/>
                <a:gd name="T50" fmla="*/ 56 w 100"/>
                <a:gd name="T51" fmla="*/ 54 h 118"/>
                <a:gd name="T52" fmla="*/ 80 w 100"/>
                <a:gd name="T53" fmla="*/ 8 h 118"/>
                <a:gd name="T54" fmla="*/ 80 w 100"/>
                <a:gd name="T55" fmla="*/ 8 h 118"/>
                <a:gd name="T56" fmla="*/ 80 w 100"/>
                <a:gd name="T57" fmla="*/ 4 h 118"/>
                <a:gd name="T58" fmla="*/ 80 w 100"/>
                <a:gd name="T59" fmla="*/ 2 h 118"/>
                <a:gd name="T60" fmla="*/ 76 w 100"/>
                <a:gd name="T61" fmla="*/ 0 h 118"/>
                <a:gd name="T62" fmla="*/ 100 w 100"/>
                <a:gd name="T63" fmla="*/ 0 h 118"/>
                <a:gd name="T64" fmla="*/ 100 w 100"/>
                <a:gd name="T6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18">
                  <a:moveTo>
                    <a:pt x="100" y="0"/>
                  </a:moveTo>
                  <a:lnTo>
                    <a:pt x="100" y="0"/>
                  </a:lnTo>
                  <a:lnTo>
                    <a:pt x="92" y="4"/>
                  </a:lnTo>
                  <a:lnTo>
                    <a:pt x="88" y="10"/>
                  </a:lnTo>
                  <a:lnTo>
                    <a:pt x="60" y="62"/>
                  </a:lnTo>
                  <a:lnTo>
                    <a:pt x="60" y="110"/>
                  </a:lnTo>
                  <a:lnTo>
                    <a:pt x="60" y="110"/>
                  </a:lnTo>
                  <a:lnTo>
                    <a:pt x="62" y="116"/>
                  </a:lnTo>
                  <a:lnTo>
                    <a:pt x="68" y="118"/>
                  </a:lnTo>
                  <a:lnTo>
                    <a:pt x="38" y="118"/>
                  </a:lnTo>
                  <a:lnTo>
                    <a:pt x="38" y="118"/>
                  </a:lnTo>
                  <a:lnTo>
                    <a:pt x="42" y="116"/>
                  </a:lnTo>
                  <a:lnTo>
                    <a:pt x="44" y="114"/>
                  </a:lnTo>
                  <a:lnTo>
                    <a:pt x="44" y="110"/>
                  </a:lnTo>
                  <a:lnTo>
                    <a:pt x="44" y="62"/>
                  </a:lnTo>
                  <a:lnTo>
                    <a:pt x="10" y="8"/>
                  </a:lnTo>
                  <a:lnTo>
                    <a:pt x="10" y="8"/>
                  </a:lnTo>
                  <a:lnTo>
                    <a:pt x="6" y="4"/>
                  </a:lnTo>
                  <a:lnTo>
                    <a:pt x="0" y="0"/>
                  </a:lnTo>
                  <a:lnTo>
                    <a:pt x="34" y="0"/>
                  </a:lnTo>
                  <a:lnTo>
                    <a:pt x="34" y="0"/>
                  </a:lnTo>
                  <a:lnTo>
                    <a:pt x="32" y="0"/>
                  </a:lnTo>
                  <a:lnTo>
                    <a:pt x="30" y="2"/>
                  </a:lnTo>
                  <a:lnTo>
                    <a:pt x="30" y="6"/>
                  </a:lnTo>
                  <a:lnTo>
                    <a:pt x="32" y="10"/>
                  </a:lnTo>
                  <a:lnTo>
                    <a:pt x="56" y="54"/>
                  </a:lnTo>
                  <a:lnTo>
                    <a:pt x="80" y="8"/>
                  </a:lnTo>
                  <a:lnTo>
                    <a:pt x="80" y="8"/>
                  </a:lnTo>
                  <a:lnTo>
                    <a:pt x="80" y="4"/>
                  </a:lnTo>
                  <a:lnTo>
                    <a:pt x="80" y="2"/>
                  </a:lnTo>
                  <a:lnTo>
                    <a:pt x="76" y="0"/>
                  </a:lnTo>
                  <a:lnTo>
                    <a:pt x="100" y="0"/>
                  </a:lnTo>
                  <a:lnTo>
                    <a:pt x="10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8" name="Freeform 130"/>
            <p:cNvSpPr>
              <a:spLocks noEditPoints="1"/>
            </p:cNvSpPr>
            <p:nvPr/>
          </p:nvSpPr>
          <p:spPr bwMode="auto">
            <a:xfrm>
              <a:off x="2203" y="1412"/>
              <a:ext cx="110" cy="122"/>
            </a:xfrm>
            <a:custGeom>
              <a:avLst/>
              <a:gdLst>
                <a:gd name="T0" fmla="*/ 54 w 110"/>
                <a:gd name="T1" fmla="*/ 122 h 122"/>
                <a:gd name="T2" fmla="*/ 34 w 110"/>
                <a:gd name="T3" fmla="*/ 116 h 122"/>
                <a:gd name="T4" fmla="*/ 16 w 110"/>
                <a:gd name="T5" fmla="*/ 104 h 122"/>
                <a:gd name="T6" fmla="*/ 4 w 110"/>
                <a:gd name="T7" fmla="*/ 84 h 122"/>
                <a:gd name="T8" fmla="*/ 0 w 110"/>
                <a:gd name="T9" fmla="*/ 60 h 122"/>
                <a:gd name="T10" fmla="*/ 2 w 110"/>
                <a:gd name="T11" fmla="*/ 48 h 122"/>
                <a:gd name="T12" fmla="*/ 10 w 110"/>
                <a:gd name="T13" fmla="*/ 28 h 122"/>
                <a:gd name="T14" fmla="*/ 24 w 110"/>
                <a:gd name="T15" fmla="*/ 10 h 122"/>
                <a:gd name="T16" fmla="*/ 44 w 110"/>
                <a:gd name="T17" fmla="*/ 2 h 122"/>
                <a:gd name="T18" fmla="*/ 58 w 110"/>
                <a:gd name="T19" fmla="*/ 0 h 122"/>
                <a:gd name="T20" fmla="*/ 76 w 110"/>
                <a:gd name="T21" fmla="*/ 4 h 122"/>
                <a:gd name="T22" fmla="*/ 94 w 110"/>
                <a:gd name="T23" fmla="*/ 16 h 122"/>
                <a:gd name="T24" fmla="*/ 106 w 110"/>
                <a:gd name="T25" fmla="*/ 36 h 122"/>
                <a:gd name="T26" fmla="*/ 110 w 110"/>
                <a:gd name="T27" fmla="*/ 62 h 122"/>
                <a:gd name="T28" fmla="*/ 110 w 110"/>
                <a:gd name="T29" fmla="*/ 76 h 122"/>
                <a:gd name="T30" fmla="*/ 100 w 110"/>
                <a:gd name="T31" fmla="*/ 98 h 122"/>
                <a:gd name="T32" fmla="*/ 84 w 110"/>
                <a:gd name="T33" fmla="*/ 114 h 122"/>
                <a:gd name="T34" fmla="*/ 64 w 110"/>
                <a:gd name="T35" fmla="*/ 122 h 122"/>
                <a:gd name="T36" fmla="*/ 54 w 110"/>
                <a:gd name="T37" fmla="*/ 122 h 122"/>
                <a:gd name="T38" fmla="*/ 18 w 110"/>
                <a:gd name="T39" fmla="*/ 58 h 122"/>
                <a:gd name="T40" fmla="*/ 22 w 110"/>
                <a:gd name="T41" fmla="*/ 84 h 122"/>
                <a:gd name="T42" fmla="*/ 30 w 110"/>
                <a:gd name="T43" fmla="*/ 100 h 122"/>
                <a:gd name="T44" fmla="*/ 42 w 110"/>
                <a:gd name="T45" fmla="*/ 110 h 122"/>
                <a:gd name="T46" fmla="*/ 56 w 110"/>
                <a:gd name="T47" fmla="*/ 114 h 122"/>
                <a:gd name="T48" fmla="*/ 64 w 110"/>
                <a:gd name="T49" fmla="*/ 112 h 122"/>
                <a:gd name="T50" fmla="*/ 78 w 110"/>
                <a:gd name="T51" fmla="*/ 106 h 122"/>
                <a:gd name="T52" fmla="*/ 86 w 110"/>
                <a:gd name="T53" fmla="*/ 92 h 122"/>
                <a:gd name="T54" fmla="*/ 92 w 110"/>
                <a:gd name="T55" fmla="*/ 74 h 122"/>
                <a:gd name="T56" fmla="*/ 92 w 110"/>
                <a:gd name="T57" fmla="*/ 62 h 122"/>
                <a:gd name="T58" fmla="*/ 90 w 110"/>
                <a:gd name="T59" fmla="*/ 40 h 122"/>
                <a:gd name="T60" fmla="*/ 82 w 110"/>
                <a:gd name="T61" fmla="*/ 22 h 122"/>
                <a:gd name="T62" fmla="*/ 72 w 110"/>
                <a:gd name="T63" fmla="*/ 12 h 122"/>
                <a:gd name="T64" fmla="*/ 56 w 110"/>
                <a:gd name="T65" fmla="*/ 8 h 122"/>
                <a:gd name="T66" fmla="*/ 48 w 110"/>
                <a:gd name="T67" fmla="*/ 8 h 122"/>
                <a:gd name="T68" fmla="*/ 34 w 110"/>
                <a:gd name="T69" fmla="*/ 16 h 122"/>
                <a:gd name="T70" fmla="*/ 24 w 110"/>
                <a:gd name="T71" fmla="*/ 28 h 122"/>
                <a:gd name="T72" fmla="*/ 20 w 110"/>
                <a:gd name="T73" fmla="*/ 46 h 122"/>
                <a:gd name="T74" fmla="*/ 18 w 110"/>
                <a:gd name="T75" fmla="*/ 58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0" h="122">
                  <a:moveTo>
                    <a:pt x="54" y="122"/>
                  </a:moveTo>
                  <a:lnTo>
                    <a:pt x="54" y="122"/>
                  </a:lnTo>
                  <a:lnTo>
                    <a:pt x="44" y="120"/>
                  </a:lnTo>
                  <a:lnTo>
                    <a:pt x="34" y="116"/>
                  </a:lnTo>
                  <a:lnTo>
                    <a:pt x="24" y="112"/>
                  </a:lnTo>
                  <a:lnTo>
                    <a:pt x="16" y="104"/>
                  </a:lnTo>
                  <a:lnTo>
                    <a:pt x="10" y="94"/>
                  </a:lnTo>
                  <a:lnTo>
                    <a:pt x="4" y="84"/>
                  </a:lnTo>
                  <a:lnTo>
                    <a:pt x="2" y="72"/>
                  </a:lnTo>
                  <a:lnTo>
                    <a:pt x="0" y="60"/>
                  </a:lnTo>
                  <a:lnTo>
                    <a:pt x="0" y="60"/>
                  </a:lnTo>
                  <a:lnTo>
                    <a:pt x="2" y="48"/>
                  </a:lnTo>
                  <a:lnTo>
                    <a:pt x="4" y="38"/>
                  </a:lnTo>
                  <a:lnTo>
                    <a:pt x="10" y="28"/>
                  </a:lnTo>
                  <a:lnTo>
                    <a:pt x="16" y="18"/>
                  </a:lnTo>
                  <a:lnTo>
                    <a:pt x="24" y="10"/>
                  </a:lnTo>
                  <a:lnTo>
                    <a:pt x="34" y="4"/>
                  </a:lnTo>
                  <a:lnTo>
                    <a:pt x="44" y="2"/>
                  </a:lnTo>
                  <a:lnTo>
                    <a:pt x="58" y="0"/>
                  </a:lnTo>
                  <a:lnTo>
                    <a:pt x="58" y="0"/>
                  </a:lnTo>
                  <a:lnTo>
                    <a:pt x="66" y="2"/>
                  </a:lnTo>
                  <a:lnTo>
                    <a:pt x="76" y="4"/>
                  </a:lnTo>
                  <a:lnTo>
                    <a:pt x="86" y="10"/>
                  </a:lnTo>
                  <a:lnTo>
                    <a:pt x="94" y="16"/>
                  </a:lnTo>
                  <a:lnTo>
                    <a:pt x="100" y="26"/>
                  </a:lnTo>
                  <a:lnTo>
                    <a:pt x="106" y="36"/>
                  </a:lnTo>
                  <a:lnTo>
                    <a:pt x="110" y="48"/>
                  </a:lnTo>
                  <a:lnTo>
                    <a:pt x="110" y="62"/>
                  </a:lnTo>
                  <a:lnTo>
                    <a:pt x="110" y="62"/>
                  </a:lnTo>
                  <a:lnTo>
                    <a:pt x="110" y="76"/>
                  </a:lnTo>
                  <a:lnTo>
                    <a:pt x="106" y="88"/>
                  </a:lnTo>
                  <a:lnTo>
                    <a:pt x="100" y="98"/>
                  </a:lnTo>
                  <a:lnTo>
                    <a:pt x="92" y="108"/>
                  </a:lnTo>
                  <a:lnTo>
                    <a:pt x="84" y="114"/>
                  </a:lnTo>
                  <a:lnTo>
                    <a:pt x="74" y="118"/>
                  </a:lnTo>
                  <a:lnTo>
                    <a:pt x="64" y="122"/>
                  </a:lnTo>
                  <a:lnTo>
                    <a:pt x="54" y="122"/>
                  </a:lnTo>
                  <a:lnTo>
                    <a:pt x="54" y="122"/>
                  </a:lnTo>
                  <a:close/>
                  <a:moveTo>
                    <a:pt x="18" y="58"/>
                  </a:moveTo>
                  <a:lnTo>
                    <a:pt x="18" y="58"/>
                  </a:lnTo>
                  <a:lnTo>
                    <a:pt x="20" y="72"/>
                  </a:lnTo>
                  <a:lnTo>
                    <a:pt x="22" y="84"/>
                  </a:lnTo>
                  <a:lnTo>
                    <a:pt x="26" y="92"/>
                  </a:lnTo>
                  <a:lnTo>
                    <a:pt x="30" y="100"/>
                  </a:lnTo>
                  <a:lnTo>
                    <a:pt x="36" y="106"/>
                  </a:lnTo>
                  <a:lnTo>
                    <a:pt x="42" y="110"/>
                  </a:lnTo>
                  <a:lnTo>
                    <a:pt x="50" y="112"/>
                  </a:lnTo>
                  <a:lnTo>
                    <a:pt x="56" y="114"/>
                  </a:lnTo>
                  <a:lnTo>
                    <a:pt x="56" y="114"/>
                  </a:lnTo>
                  <a:lnTo>
                    <a:pt x="64" y="112"/>
                  </a:lnTo>
                  <a:lnTo>
                    <a:pt x="72" y="110"/>
                  </a:lnTo>
                  <a:lnTo>
                    <a:pt x="78" y="106"/>
                  </a:lnTo>
                  <a:lnTo>
                    <a:pt x="82" y="100"/>
                  </a:lnTo>
                  <a:lnTo>
                    <a:pt x="86" y="92"/>
                  </a:lnTo>
                  <a:lnTo>
                    <a:pt x="90" y="84"/>
                  </a:lnTo>
                  <a:lnTo>
                    <a:pt x="92" y="74"/>
                  </a:lnTo>
                  <a:lnTo>
                    <a:pt x="92" y="62"/>
                  </a:lnTo>
                  <a:lnTo>
                    <a:pt x="92" y="62"/>
                  </a:lnTo>
                  <a:lnTo>
                    <a:pt x="92" y="50"/>
                  </a:lnTo>
                  <a:lnTo>
                    <a:pt x="90" y="40"/>
                  </a:lnTo>
                  <a:lnTo>
                    <a:pt x="86" y="30"/>
                  </a:lnTo>
                  <a:lnTo>
                    <a:pt x="82" y="22"/>
                  </a:lnTo>
                  <a:lnTo>
                    <a:pt x="78" y="16"/>
                  </a:lnTo>
                  <a:lnTo>
                    <a:pt x="72" y="12"/>
                  </a:lnTo>
                  <a:lnTo>
                    <a:pt x="64" y="8"/>
                  </a:lnTo>
                  <a:lnTo>
                    <a:pt x="56" y="8"/>
                  </a:lnTo>
                  <a:lnTo>
                    <a:pt x="56" y="8"/>
                  </a:lnTo>
                  <a:lnTo>
                    <a:pt x="48" y="8"/>
                  </a:lnTo>
                  <a:lnTo>
                    <a:pt x="40" y="10"/>
                  </a:lnTo>
                  <a:lnTo>
                    <a:pt x="34" y="16"/>
                  </a:lnTo>
                  <a:lnTo>
                    <a:pt x="28" y="20"/>
                  </a:lnTo>
                  <a:lnTo>
                    <a:pt x="24" y="28"/>
                  </a:lnTo>
                  <a:lnTo>
                    <a:pt x="22" y="36"/>
                  </a:lnTo>
                  <a:lnTo>
                    <a:pt x="20" y="46"/>
                  </a:lnTo>
                  <a:lnTo>
                    <a:pt x="18" y="58"/>
                  </a:lnTo>
                  <a:lnTo>
                    <a:pt x="18" y="5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9" name="Freeform 131"/>
            <p:cNvSpPr>
              <a:spLocks/>
            </p:cNvSpPr>
            <p:nvPr/>
          </p:nvSpPr>
          <p:spPr bwMode="auto">
            <a:xfrm>
              <a:off x="2325" y="1414"/>
              <a:ext cx="70" cy="118"/>
            </a:xfrm>
            <a:custGeom>
              <a:avLst/>
              <a:gdLst>
                <a:gd name="T0" fmla="*/ 26 w 70"/>
                <a:gd name="T1" fmla="*/ 118 h 118"/>
                <a:gd name="T2" fmla="*/ 0 w 70"/>
                <a:gd name="T3" fmla="*/ 118 h 118"/>
                <a:gd name="T4" fmla="*/ 0 w 70"/>
                <a:gd name="T5" fmla="*/ 118 h 118"/>
                <a:gd name="T6" fmla="*/ 4 w 70"/>
                <a:gd name="T7" fmla="*/ 116 h 118"/>
                <a:gd name="T8" fmla="*/ 4 w 70"/>
                <a:gd name="T9" fmla="*/ 110 h 118"/>
                <a:gd name="T10" fmla="*/ 4 w 70"/>
                <a:gd name="T11" fmla="*/ 8 h 118"/>
                <a:gd name="T12" fmla="*/ 4 w 70"/>
                <a:gd name="T13" fmla="*/ 8 h 118"/>
                <a:gd name="T14" fmla="*/ 4 w 70"/>
                <a:gd name="T15" fmla="*/ 2 h 118"/>
                <a:gd name="T16" fmla="*/ 0 w 70"/>
                <a:gd name="T17" fmla="*/ 0 h 118"/>
                <a:gd name="T18" fmla="*/ 70 w 70"/>
                <a:gd name="T19" fmla="*/ 0 h 118"/>
                <a:gd name="T20" fmla="*/ 70 w 70"/>
                <a:gd name="T21" fmla="*/ 16 h 118"/>
                <a:gd name="T22" fmla="*/ 70 w 70"/>
                <a:gd name="T23" fmla="*/ 16 h 118"/>
                <a:gd name="T24" fmla="*/ 64 w 70"/>
                <a:gd name="T25" fmla="*/ 10 h 118"/>
                <a:gd name="T26" fmla="*/ 54 w 70"/>
                <a:gd name="T27" fmla="*/ 8 h 118"/>
                <a:gd name="T28" fmla="*/ 54 w 70"/>
                <a:gd name="T29" fmla="*/ 8 h 118"/>
                <a:gd name="T30" fmla="*/ 22 w 70"/>
                <a:gd name="T31" fmla="*/ 8 h 118"/>
                <a:gd name="T32" fmla="*/ 22 w 70"/>
                <a:gd name="T33" fmla="*/ 48 h 118"/>
                <a:gd name="T34" fmla="*/ 50 w 70"/>
                <a:gd name="T35" fmla="*/ 48 h 118"/>
                <a:gd name="T36" fmla="*/ 50 w 70"/>
                <a:gd name="T37" fmla="*/ 48 h 118"/>
                <a:gd name="T38" fmla="*/ 54 w 70"/>
                <a:gd name="T39" fmla="*/ 46 h 118"/>
                <a:gd name="T40" fmla="*/ 56 w 70"/>
                <a:gd name="T41" fmla="*/ 44 h 118"/>
                <a:gd name="T42" fmla="*/ 56 w 70"/>
                <a:gd name="T43" fmla="*/ 62 h 118"/>
                <a:gd name="T44" fmla="*/ 56 w 70"/>
                <a:gd name="T45" fmla="*/ 62 h 118"/>
                <a:gd name="T46" fmla="*/ 54 w 70"/>
                <a:gd name="T47" fmla="*/ 58 h 118"/>
                <a:gd name="T48" fmla="*/ 50 w 70"/>
                <a:gd name="T49" fmla="*/ 58 h 118"/>
                <a:gd name="T50" fmla="*/ 22 w 70"/>
                <a:gd name="T51" fmla="*/ 58 h 118"/>
                <a:gd name="T52" fmla="*/ 22 w 70"/>
                <a:gd name="T53" fmla="*/ 110 h 118"/>
                <a:gd name="T54" fmla="*/ 22 w 70"/>
                <a:gd name="T55" fmla="*/ 110 h 118"/>
                <a:gd name="T56" fmla="*/ 22 w 70"/>
                <a:gd name="T57" fmla="*/ 116 h 118"/>
                <a:gd name="T58" fmla="*/ 26 w 70"/>
                <a:gd name="T59" fmla="*/ 118 h 118"/>
                <a:gd name="T60" fmla="*/ 26 w 70"/>
                <a:gd name="T61"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0" h="118">
                  <a:moveTo>
                    <a:pt x="26" y="118"/>
                  </a:moveTo>
                  <a:lnTo>
                    <a:pt x="0" y="118"/>
                  </a:lnTo>
                  <a:lnTo>
                    <a:pt x="0" y="118"/>
                  </a:lnTo>
                  <a:lnTo>
                    <a:pt x="4" y="116"/>
                  </a:lnTo>
                  <a:lnTo>
                    <a:pt x="4" y="110"/>
                  </a:lnTo>
                  <a:lnTo>
                    <a:pt x="4" y="8"/>
                  </a:lnTo>
                  <a:lnTo>
                    <a:pt x="4" y="8"/>
                  </a:lnTo>
                  <a:lnTo>
                    <a:pt x="4" y="2"/>
                  </a:lnTo>
                  <a:lnTo>
                    <a:pt x="0" y="0"/>
                  </a:lnTo>
                  <a:lnTo>
                    <a:pt x="70" y="0"/>
                  </a:lnTo>
                  <a:lnTo>
                    <a:pt x="70" y="16"/>
                  </a:lnTo>
                  <a:lnTo>
                    <a:pt x="70" y="16"/>
                  </a:lnTo>
                  <a:lnTo>
                    <a:pt x="64" y="10"/>
                  </a:lnTo>
                  <a:lnTo>
                    <a:pt x="54" y="8"/>
                  </a:lnTo>
                  <a:lnTo>
                    <a:pt x="54" y="8"/>
                  </a:lnTo>
                  <a:lnTo>
                    <a:pt x="22" y="8"/>
                  </a:lnTo>
                  <a:lnTo>
                    <a:pt x="22" y="48"/>
                  </a:lnTo>
                  <a:lnTo>
                    <a:pt x="50" y="48"/>
                  </a:lnTo>
                  <a:lnTo>
                    <a:pt x="50" y="48"/>
                  </a:lnTo>
                  <a:lnTo>
                    <a:pt x="54" y="46"/>
                  </a:lnTo>
                  <a:lnTo>
                    <a:pt x="56" y="44"/>
                  </a:lnTo>
                  <a:lnTo>
                    <a:pt x="56" y="62"/>
                  </a:lnTo>
                  <a:lnTo>
                    <a:pt x="56" y="62"/>
                  </a:lnTo>
                  <a:lnTo>
                    <a:pt x="54" y="58"/>
                  </a:lnTo>
                  <a:lnTo>
                    <a:pt x="50" y="58"/>
                  </a:lnTo>
                  <a:lnTo>
                    <a:pt x="22" y="58"/>
                  </a:lnTo>
                  <a:lnTo>
                    <a:pt x="22" y="110"/>
                  </a:lnTo>
                  <a:lnTo>
                    <a:pt x="22" y="110"/>
                  </a:lnTo>
                  <a:lnTo>
                    <a:pt x="22" y="116"/>
                  </a:lnTo>
                  <a:lnTo>
                    <a:pt x="26" y="118"/>
                  </a:lnTo>
                  <a:lnTo>
                    <a:pt x="26" y="11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Tree>
    <p:extLst>
      <p:ext uri="{BB962C8B-B14F-4D97-AF65-F5344CB8AC3E}">
        <p14:creationId xmlns:p14="http://schemas.microsoft.com/office/powerpoint/2010/main" val="3817919833"/>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672" y="1071646"/>
            <a:ext cx="11235267" cy="1341438"/>
          </a:xfrm>
        </p:spPr>
        <p:txBody>
          <a:bodyPr>
            <a:normAutofit/>
          </a:bodyPr>
          <a:lstStyle/>
          <a:p>
            <a:r>
              <a:rPr lang="en-GB" dirty="0" smtClean="0">
                <a:solidFill>
                  <a:srgbClr val="FFC000"/>
                </a:solidFill>
              </a:rPr>
              <a:t>The impact of collaboration</a:t>
            </a:r>
            <a:r>
              <a:rPr lang="en-GB" dirty="0" smtClean="0">
                <a:solidFill>
                  <a:srgbClr val="FFC000"/>
                </a:solidFill>
              </a:rPr>
              <a:t/>
            </a:r>
            <a:br>
              <a:rPr lang="en-GB" dirty="0" smtClean="0">
                <a:solidFill>
                  <a:srgbClr val="FFC000"/>
                </a:solidFill>
              </a:rPr>
            </a:br>
            <a:endParaRPr lang="en-GB" dirty="0">
              <a:solidFill>
                <a:srgbClr val="FFC000"/>
              </a:solidFill>
            </a:endParaRPr>
          </a:p>
        </p:txBody>
      </p:sp>
      <p:sp>
        <p:nvSpPr>
          <p:cNvPr id="3" name="Content Placeholder 2"/>
          <p:cNvSpPr>
            <a:spLocks noGrp="1"/>
          </p:cNvSpPr>
          <p:nvPr>
            <p:ph idx="1"/>
          </p:nvPr>
        </p:nvSpPr>
        <p:spPr>
          <a:xfrm>
            <a:off x="439558" y="2249182"/>
            <a:ext cx="11235267" cy="4502150"/>
          </a:xfrm>
        </p:spPr>
        <p:txBody>
          <a:bodyPr/>
          <a:lstStyle/>
          <a:p>
            <a:r>
              <a:rPr lang="en-GB" sz="2800" dirty="0" smtClean="0"/>
              <a:t>Students </a:t>
            </a:r>
            <a:r>
              <a:rPr lang="en-GB" sz="2800" dirty="0"/>
              <a:t>outperform their peers in matched non-federation schools in from the second year of Federation. </a:t>
            </a:r>
            <a:endParaRPr lang="en-GB" sz="2800" dirty="0" smtClean="0"/>
          </a:p>
          <a:p>
            <a:r>
              <a:rPr lang="en-GB" sz="2800" dirty="0" smtClean="0"/>
              <a:t>Being </a:t>
            </a:r>
            <a:r>
              <a:rPr lang="en-GB" sz="2800" dirty="0"/>
              <a:t>part of </a:t>
            </a:r>
            <a:r>
              <a:rPr lang="en-GB" sz="2800" dirty="0" smtClean="0"/>
              <a:t>network explains </a:t>
            </a:r>
            <a:r>
              <a:rPr lang="en-GB" sz="2800" dirty="0"/>
              <a:t>between 9% (in year 2) and 22% </a:t>
            </a:r>
            <a:r>
              <a:rPr lang="en-GB" sz="2800" dirty="0" smtClean="0"/>
              <a:t>(in year 4) of </a:t>
            </a:r>
            <a:r>
              <a:rPr lang="en-GB" sz="2800" dirty="0"/>
              <a:t>the school-level variation in pupil outcomes. In all cases the analyses controlled for student characteristics. </a:t>
            </a:r>
            <a:endParaRPr lang="en-GB" sz="2800" dirty="0" smtClean="0"/>
          </a:p>
          <a:p>
            <a:r>
              <a:rPr lang="en-GB" sz="2800" dirty="0" smtClean="0"/>
              <a:t>These </a:t>
            </a:r>
            <a:r>
              <a:rPr lang="en-GB" sz="2800" dirty="0"/>
              <a:t>findings are similar to those in the sample as a </a:t>
            </a:r>
            <a:r>
              <a:rPr lang="en-GB" sz="2800" dirty="0" smtClean="0"/>
              <a:t>whole. </a:t>
            </a:r>
            <a:endParaRPr lang="en-GB" sz="2800" dirty="0"/>
          </a:p>
        </p:txBody>
      </p:sp>
      <p:grpSp>
        <p:nvGrpSpPr>
          <p:cNvPr id="4" name="Group 107"/>
          <p:cNvGrpSpPr>
            <a:grpSpLocks/>
          </p:cNvGrpSpPr>
          <p:nvPr/>
        </p:nvGrpSpPr>
        <p:grpSpPr bwMode="auto">
          <a:xfrm>
            <a:off x="9830578" y="301925"/>
            <a:ext cx="2134057" cy="462352"/>
            <a:chOff x="385" y="1412"/>
            <a:chExt cx="2268" cy="492"/>
          </a:xfrm>
        </p:grpSpPr>
        <p:sp>
          <p:nvSpPr>
            <p:cNvPr id="5" name="Freeform 108"/>
            <p:cNvSpPr>
              <a:spLocks/>
            </p:cNvSpPr>
            <p:nvPr/>
          </p:nvSpPr>
          <p:spPr bwMode="auto">
            <a:xfrm>
              <a:off x="385" y="1488"/>
              <a:ext cx="186" cy="316"/>
            </a:xfrm>
            <a:custGeom>
              <a:avLst/>
              <a:gdLst>
                <a:gd name="T0" fmla="*/ 100 w 186"/>
                <a:gd name="T1" fmla="*/ 126 h 316"/>
                <a:gd name="T2" fmla="*/ 148 w 186"/>
                <a:gd name="T3" fmla="*/ 152 h 316"/>
                <a:gd name="T4" fmla="*/ 174 w 186"/>
                <a:gd name="T5" fmla="*/ 178 h 316"/>
                <a:gd name="T6" fmla="*/ 180 w 186"/>
                <a:gd name="T7" fmla="*/ 188 h 316"/>
                <a:gd name="T8" fmla="*/ 186 w 186"/>
                <a:gd name="T9" fmla="*/ 210 h 316"/>
                <a:gd name="T10" fmla="*/ 186 w 186"/>
                <a:gd name="T11" fmla="*/ 224 h 316"/>
                <a:gd name="T12" fmla="*/ 178 w 186"/>
                <a:gd name="T13" fmla="*/ 260 h 316"/>
                <a:gd name="T14" fmla="*/ 156 w 186"/>
                <a:gd name="T15" fmla="*/ 290 h 316"/>
                <a:gd name="T16" fmla="*/ 140 w 186"/>
                <a:gd name="T17" fmla="*/ 302 h 316"/>
                <a:gd name="T18" fmla="*/ 104 w 186"/>
                <a:gd name="T19" fmla="*/ 314 h 316"/>
                <a:gd name="T20" fmla="*/ 86 w 186"/>
                <a:gd name="T21" fmla="*/ 316 h 316"/>
                <a:gd name="T22" fmla="*/ 42 w 186"/>
                <a:gd name="T23" fmla="*/ 310 h 316"/>
                <a:gd name="T24" fmla="*/ 24 w 186"/>
                <a:gd name="T25" fmla="*/ 302 h 316"/>
                <a:gd name="T26" fmla="*/ 0 w 186"/>
                <a:gd name="T27" fmla="*/ 224 h 316"/>
                <a:gd name="T28" fmla="*/ 6 w 186"/>
                <a:gd name="T29" fmla="*/ 238 h 316"/>
                <a:gd name="T30" fmla="*/ 20 w 186"/>
                <a:gd name="T31" fmla="*/ 264 h 316"/>
                <a:gd name="T32" fmla="*/ 30 w 186"/>
                <a:gd name="T33" fmla="*/ 276 h 316"/>
                <a:gd name="T34" fmla="*/ 52 w 186"/>
                <a:gd name="T35" fmla="*/ 292 h 316"/>
                <a:gd name="T36" fmla="*/ 82 w 186"/>
                <a:gd name="T37" fmla="*/ 298 h 316"/>
                <a:gd name="T38" fmla="*/ 98 w 186"/>
                <a:gd name="T39" fmla="*/ 296 h 316"/>
                <a:gd name="T40" fmla="*/ 122 w 186"/>
                <a:gd name="T41" fmla="*/ 286 h 316"/>
                <a:gd name="T42" fmla="*/ 130 w 186"/>
                <a:gd name="T43" fmla="*/ 278 h 316"/>
                <a:gd name="T44" fmla="*/ 140 w 186"/>
                <a:gd name="T45" fmla="*/ 258 h 316"/>
                <a:gd name="T46" fmla="*/ 144 w 186"/>
                <a:gd name="T47" fmla="*/ 236 h 316"/>
                <a:gd name="T48" fmla="*/ 144 w 186"/>
                <a:gd name="T49" fmla="*/ 224 h 316"/>
                <a:gd name="T50" fmla="*/ 136 w 186"/>
                <a:gd name="T51" fmla="*/ 204 h 316"/>
                <a:gd name="T52" fmla="*/ 130 w 186"/>
                <a:gd name="T53" fmla="*/ 196 h 316"/>
                <a:gd name="T54" fmla="*/ 68 w 186"/>
                <a:gd name="T55" fmla="*/ 162 h 316"/>
                <a:gd name="T56" fmla="*/ 52 w 186"/>
                <a:gd name="T57" fmla="*/ 154 h 316"/>
                <a:gd name="T58" fmla="*/ 26 w 186"/>
                <a:gd name="T59" fmla="*/ 136 h 316"/>
                <a:gd name="T60" fmla="*/ 18 w 186"/>
                <a:gd name="T61" fmla="*/ 126 h 316"/>
                <a:gd name="T62" fmla="*/ 6 w 186"/>
                <a:gd name="T63" fmla="*/ 104 h 316"/>
                <a:gd name="T64" fmla="*/ 2 w 186"/>
                <a:gd name="T65" fmla="*/ 80 h 316"/>
                <a:gd name="T66" fmla="*/ 4 w 186"/>
                <a:gd name="T67" fmla="*/ 62 h 316"/>
                <a:gd name="T68" fmla="*/ 18 w 186"/>
                <a:gd name="T69" fmla="*/ 32 h 316"/>
                <a:gd name="T70" fmla="*/ 30 w 186"/>
                <a:gd name="T71" fmla="*/ 20 h 316"/>
                <a:gd name="T72" fmla="*/ 60 w 186"/>
                <a:gd name="T73" fmla="*/ 4 h 316"/>
                <a:gd name="T74" fmla="*/ 96 w 186"/>
                <a:gd name="T75" fmla="*/ 0 h 316"/>
                <a:gd name="T76" fmla="*/ 114 w 186"/>
                <a:gd name="T77" fmla="*/ 0 h 316"/>
                <a:gd name="T78" fmla="*/ 146 w 186"/>
                <a:gd name="T79" fmla="*/ 10 h 316"/>
                <a:gd name="T80" fmla="*/ 162 w 186"/>
                <a:gd name="T81" fmla="*/ 76 h 316"/>
                <a:gd name="T82" fmla="*/ 160 w 186"/>
                <a:gd name="T83" fmla="*/ 66 h 316"/>
                <a:gd name="T84" fmla="*/ 146 w 186"/>
                <a:gd name="T85" fmla="*/ 46 h 316"/>
                <a:gd name="T86" fmla="*/ 138 w 186"/>
                <a:gd name="T87" fmla="*/ 36 h 316"/>
                <a:gd name="T88" fmla="*/ 116 w 186"/>
                <a:gd name="T89" fmla="*/ 22 h 316"/>
                <a:gd name="T90" fmla="*/ 90 w 186"/>
                <a:gd name="T91" fmla="*/ 18 h 316"/>
                <a:gd name="T92" fmla="*/ 76 w 186"/>
                <a:gd name="T93" fmla="*/ 18 h 316"/>
                <a:gd name="T94" fmla="*/ 58 w 186"/>
                <a:gd name="T95" fmla="*/ 26 h 316"/>
                <a:gd name="T96" fmla="*/ 50 w 186"/>
                <a:gd name="T97" fmla="*/ 34 h 316"/>
                <a:gd name="T98" fmla="*/ 42 w 186"/>
                <a:gd name="T99" fmla="*/ 48 h 316"/>
                <a:gd name="T100" fmla="*/ 38 w 186"/>
                <a:gd name="T101" fmla="*/ 66 h 316"/>
                <a:gd name="T102" fmla="*/ 40 w 186"/>
                <a:gd name="T103" fmla="*/ 76 h 316"/>
                <a:gd name="T104" fmla="*/ 46 w 186"/>
                <a:gd name="T105" fmla="*/ 90 h 316"/>
                <a:gd name="T106" fmla="*/ 50 w 186"/>
                <a:gd name="T107" fmla="*/ 98 h 316"/>
                <a:gd name="T108" fmla="*/ 100 w 186"/>
                <a:gd name="T109" fmla="*/ 126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6" h="316">
                  <a:moveTo>
                    <a:pt x="100" y="126"/>
                  </a:moveTo>
                  <a:lnTo>
                    <a:pt x="100" y="126"/>
                  </a:lnTo>
                  <a:lnTo>
                    <a:pt x="148" y="152"/>
                  </a:lnTo>
                  <a:lnTo>
                    <a:pt x="148" y="152"/>
                  </a:lnTo>
                  <a:lnTo>
                    <a:pt x="162" y="164"/>
                  </a:lnTo>
                  <a:lnTo>
                    <a:pt x="174" y="178"/>
                  </a:lnTo>
                  <a:lnTo>
                    <a:pt x="174" y="178"/>
                  </a:lnTo>
                  <a:lnTo>
                    <a:pt x="180" y="188"/>
                  </a:lnTo>
                  <a:lnTo>
                    <a:pt x="184" y="198"/>
                  </a:lnTo>
                  <a:lnTo>
                    <a:pt x="186" y="210"/>
                  </a:lnTo>
                  <a:lnTo>
                    <a:pt x="186" y="224"/>
                  </a:lnTo>
                  <a:lnTo>
                    <a:pt x="186" y="224"/>
                  </a:lnTo>
                  <a:lnTo>
                    <a:pt x="184" y="244"/>
                  </a:lnTo>
                  <a:lnTo>
                    <a:pt x="178" y="260"/>
                  </a:lnTo>
                  <a:lnTo>
                    <a:pt x="168" y="276"/>
                  </a:lnTo>
                  <a:lnTo>
                    <a:pt x="156" y="290"/>
                  </a:lnTo>
                  <a:lnTo>
                    <a:pt x="156" y="290"/>
                  </a:lnTo>
                  <a:lnTo>
                    <a:pt x="140" y="302"/>
                  </a:lnTo>
                  <a:lnTo>
                    <a:pt x="122" y="310"/>
                  </a:lnTo>
                  <a:lnTo>
                    <a:pt x="104" y="314"/>
                  </a:lnTo>
                  <a:lnTo>
                    <a:pt x="86" y="316"/>
                  </a:lnTo>
                  <a:lnTo>
                    <a:pt x="86" y="316"/>
                  </a:lnTo>
                  <a:lnTo>
                    <a:pt x="62" y="314"/>
                  </a:lnTo>
                  <a:lnTo>
                    <a:pt x="42" y="310"/>
                  </a:lnTo>
                  <a:lnTo>
                    <a:pt x="42" y="310"/>
                  </a:lnTo>
                  <a:lnTo>
                    <a:pt x="24" y="302"/>
                  </a:lnTo>
                  <a:lnTo>
                    <a:pt x="2" y="292"/>
                  </a:lnTo>
                  <a:lnTo>
                    <a:pt x="0" y="224"/>
                  </a:lnTo>
                  <a:lnTo>
                    <a:pt x="0" y="224"/>
                  </a:lnTo>
                  <a:lnTo>
                    <a:pt x="6" y="238"/>
                  </a:lnTo>
                  <a:lnTo>
                    <a:pt x="12" y="252"/>
                  </a:lnTo>
                  <a:lnTo>
                    <a:pt x="20" y="264"/>
                  </a:lnTo>
                  <a:lnTo>
                    <a:pt x="30" y="276"/>
                  </a:lnTo>
                  <a:lnTo>
                    <a:pt x="30" y="276"/>
                  </a:lnTo>
                  <a:lnTo>
                    <a:pt x="40" y="286"/>
                  </a:lnTo>
                  <a:lnTo>
                    <a:pt x="52" y="292"/>
                  </a:lnTo>
                  <a:lnTo>
                    <a:pt x="66" y="296"/>
                  </a:lnTo>
                  <a:lnTo>
                    <a:pt x="82" y="298"/>
                  </a:lnTo>
                  <a:lnTo>
                    <a:pt x="82" y="298"/>
                  </a:lnTo>
                  <a:lnTo>
                    <a:pt x="98" y="296"/>
                  </a:lnTo>
                  <a:lnTo>
                    <a:pt x="110" y="292"/>
                  </a:lnTo>
                  <a:lnTo>
                    <a:pt x="122" y="286"/>
                  </a:lnTo>
                  <a:lnTo>
                    <a:pt x="130" y="278"/>
                  </a:lnTo>
                  <a:lnTo>
                    <a:pt x="130" y="278"/>
                  </a:lnTo>
                  <a:lnTo>
                    <a:pt x="136" y="268"/>
                  </a:lnTo>
                  <a:lnTo>
                    <a:pt x="140" y="258"/>
                  </a:lnTo>
                  <a:lnTo>
                    <a:pt x="144" y="248"/>
                  </a:lnTo>
                  <a:lnTo>
                    <a:pt x="144" y="236"/>
                  </a:lnTo>
                  <a:lnTo>
                    <a:pt x="144" y="236"/>
                  </a:lnTo>
                  <a:lnTo>
                    <a:pt x="144" y="224"/>
                  </a:lnTo>
                  <a:lnTo>
                    <a:pt x="140" y="212"/>
                  </a:lnTo>
                  <a:lnTo>
                    <a:pt x="136" y="204"/>
                  </a:lnTo>
                  <a:lnTo>
                    <a:pt x="130" y="196"/>
                  </a:lnTo>
                  <a:lnTo>
                    <a:pt x="130" y="196"/>
                  </a:lnTo>
                  <a:lnTo>
                    <a:pt x="108" y="182"/>
                  </a:lnTo>
                  <a:lnTo>
                    <a:pt x="68" y="162"/>
                  </a:lnTo>
                  <a:lnTo>
                    <a:pt x="68" y="162"/>
                  </a:lnTo>
                  <a:lnTo>
                    <a:pt x="52" y="154"/>
                  </a:lnTo>
                  <a:lnTo>
                    <a:pt x="38" y="144"/>
                  </a:lnTo>
                  <a:lnTo>
                    <a:pt x="26" y="136"/>
                  </a:lnTo>
                  <a:lnTo>
                    <a:pt x="18" y="126"/>
                  </a:lnTo>
                  <a:lnTo>
                    <a:pt x="18" y="126"/>
                  </a:lnTo>
                  <a:lnTo>
                    <a:pt x="10" y="116"/>
                  </a:lnTo>
                  <a:lnTo>
                    <a:pt x="6" y="104"/>
                  </a:lnTo>
                  <a:lnTo>
                    <a:pt x="2" y="92"/>
                  </a:lnTo>
                  <a:lnTo>
                    <a:pt x="2" y="80"/>
                  </a:lnTo>
                  <a:lnTo>
                    <a:pt x="2" y="80"/>
                  </a:lnTo>
                  <a:lnTo>
                    <a:pt x="4" y="62"/>
                  </a:lnTo>
                  <a:lnTo>
                    <a:pt x="8" y="46"/>
                  </a:lnTo>
                  <a:lnTo>
                    <a:pt x="18" y="32"/>
                  </a:lnTo>
                  <a:lnTo>
                    <a:pt x="30" y="20"/>
                  </a:lnTo>
                  <a:lnTo>
                    <a:pt x="30" y="20"/>
                  </a:lnTo>
                  <a:lnTo>
                    <a:pt x="46" y="12"/>
                  </a:lnTo>
                  <a:lnTo>
                    <a:pt x="60" y="4"/>
                  </a:lnTo>
                  <a:lnTo>
                    <a:pt x="78" y="0"/>
                  </a:lnTo>
                  <a:lnTo>
                    <a:pt x="96" y="0"/>
                  </a:lnTo>
                  <a:lnTo>
                    <a:pt x="96" y="0"/>
                  </a:lnTo>
                  <a:lnTo>
                    <a:pt x="114" y="0"/>
                  </a:lnTo>
                  <a:lnTo>
                    <a:pt x="130" y="4"/>
                  </a:lnTo>
                  <a:lnTo>
                    <a:pt x="146" y="10"/>
                  </a:lnTo>
                  <a:lnTo>
                    <a:pt x="160" y="16"/>
                  </a:lnTo>
                  <a:lnTo>
                    <a:pt x="162" y="76"/>
                  </a:lnTo>
                  <a:lnTo>
                    <a:pt x="162" y="76"/>
                  </a:lnTo>
                  <a:lnTo>
                    <a:pt x="160" y="66"/>
                  </a:lnTo>
                  <a:lnTo>
                    <a:pt x="154" y="56"/>
                  </a:lnTo>
                  <a:lnTo>
                    <a:pt x="146" y="46"/>
                  </a:lnTo>
                  <a:lnTo>
                    <a:pt x="138" y="36"/>
                  </a:lnTo>
                  <a:lnTo>
                    <a:pt x="138" y="36"/>
                  </a:lnTo>
                  <a:lnTo>
                    <a:pt x="128" y="28"/>
                  </a:lnTo>
                  <a:lnTo>
                    <a:pt x="116" y="22"/>
                  </a:lnTo>
                  <a:lnTo>
                    <a:pt x="104" y="20"/>
                  </a:lnTo>
                  <a:lnTo>
                    <a:pt x="90" y="18"/>
                  </a:lnTo>
                  <a:lnTo>
                    <a:pt x="90" y="18"/>
                  </a:lnTo>
                  <a:lnTo>
                    <a:pt x="76" y="18"/>
                  </a:lnTo>
                  <a:lnTo>
                    <a:pt x="66" y="22"/>
                  </a:lnTo>
                  <a:lnTo>
                    <a:pt x="58" y="26"/>
                  </a:lnTo>
                  <a:lnTo>
                    <a:pt x="50" y="34"/>
                  </a:lnTo>
                  <a:lnTo>
                    <a:pt x="50" y="34"/>
                  </a:lnTo>
                  <a:lnTo>
                    <a:pt x="46" y="40"/>
                  </a:lnTo>
                  <a:lnTo>
                    <a:pt x="42" y="48"/>
                  </a:lnTo>
                  <a:lnTo>
                    <a:pt x="40" y="58"/>
                  </a:lnTo>
                  <a:lnTo>
                    <a:pt x="38" y="66"/>
                  </a:lnTo>
                  <a:lnTo>
                    <a:pt x="38" y="66"/>
                  </a:lnTo>
                  <a:lnTo>
                    <a:pt x="40" y="76"/>
                  </a:lnTo>
                  <a:lnTo>
                    <a:pt x="42" y="84"/>
                  </a:lnTo>
                  <a:lnTo>
                    <a:pt x="46" y="90"/>
                  </a:lnTo>
                  <a:lnTo>
                    <a:pt x="50" y="98"/>
                  </a:lnTo>
                  <a:lnTo>
                    <a:pt x="50" y="98"/>
                  </a:lnTo>
                  <a:lnTo>
                    <a:pt x="70" y="110"/>
                  </a:lnTo>
                  <a:lnTo>
                    <a:pt x="100" y="126"/>
                  </a:lnTo>
                  <a:lnTo>
                    <a:pt x="100" y="126"/>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 name="Freeform 109"/>
            <p:cNvSpPr>
              <a:spLocks noEditPoints="1"/>
            </p:cNvSpPr>
            <p:nvPr/>
          </p:nvSpPr>
          <p:spPr bwMode="auto">
            <a:xfrm>
              <a:off x="589" y="1586"/>
              <a:ext cx="198" cy="218"/>
            </a:xfrm>
            <a:custGeom>
              <a:avLst/>
              <a:gdLst>
                <a:gd name="T0" fmla="*/ 100 w 198"/>
                <a:gd name="T1" fmla="*/ 0 h 218"/>
                <a:gd name="T2" fmla="*/ 130 w 198"/>
                <a:gd name="T3" fmla="*/ 4 h 218"/>
                <a:gd name="T4" fmla="*/ 154 w 198"/>
                <a:gd name="T5" fmla="*/ 16 h 218"/>
                <a:gd name="T6" fmla="*/ 166 w 198"/>
                <a:gd name="T7" fmla="*/ 24 h 218"/>
                <a:gd name="T8" fmla="*/ 182 w 198"/>
                <a:gd name="T9" fmla="*/ 44 h 218"/>
                <a:gd name="T10" fmla="*/ 188 w 198"/>
                <a:gd name="T11" fmla="*/ 56 h 218"/>
                <a:gd name="T12" fmla="*/ 196 w 198"/>
                <a:gd name="T13" fmla="*/ 82 h 218"/>
                <a:gd name="T14" fmla="*/ 198 w 198"/>
                <a:gd name="T15" fmla="*/ 110 h 218"/>
                <a:gd name="T16" fmla="*/ 198 w 198"/>
                <a:gd name="T17" fmla="*/ 122 h 218"/>
                <a:gd name="T18" fmla="*/ 192 w 198"/>
                <a:gd name="T19" fmla="*/ 148 h 218"/>
                <a:gd name="T20" fmla="*/ 186 w 198"/>
                <a:gd name="T21" fmla="*/ 162 h 218"/>
                <a:gd name="T22" fmla="*/ 170 w 198"/>
                <a:gd name="T23" fmla="*/ 184 h 218"/>
                <a:gd name="T24" fmla="*/ 150 w 198"/>
                <a:gd name="T25" fmla="*/ 204 h 218"/>
                <a:gd name="T26" fmla="*/ 138 w 198"/>
                <a:gd name="T27" fmla="*/ 210 h 218"/>
                <a:gd name="T28" fmla="*/ 112 w 198"/>
                <a:gd name="T29" fmla="*/ 218 h 218"/>
                <a:gd name="T30" fmla="*/ 98 w 198"/>
                <a:gd name="T31" fmla="*/ 218 h 218"/>
                <a:gd name="T32" fmla="*/ 66 w 198"/>
                <a:gd name="T33" fmla="*/ 214 h 218"/>
                <a:gd name="T34" fmla="*/ 46 w 198"/>
                <a:gd name="T35" fmla="*/ 206 h 218"/>
                <a:gd name="T36" fmla="*/ 32 w 198"/>
                <a:gd name="T37" fmla="*/ 192 h 218"/>
                <a:gd name="T38" fmla="*/ 24 w 198"/>
                <a:gd name="T39" fmla="*/ 186 h 218"/>
                <a:gd name="T40" fmla="*/ 6 w 198"/>
                <a:gd name="T41" fmla="*/ 150 h 218"/>
                <a:gd name="T42" fmla="*/ 0 w 198"/>
                <a:gd name="T43" fmla="*/ 110 h 218"/>
                <a:gd name="T44" fmla="*/ 0 w 198"/>
                <a:gd name="T45" fmla="*/ 96 h 218"/>
                <a:gd name="T46" fmla="*/ 6 w 198"/>
                <a:gd name="T47" fmla="*/ 70 h 218"/>
                <a:gd name="T48" fmla="*/ 12 w 198"/>
                <a:gd name="T49" fmla="*/ 56 h 218"/>
                <a:gd name="T50" fmla="*/ 26 w 198"/>
                <a:gd name="T51" fmla="*/ 34 h 218"/>
                <a:gd name="T52" fmla="*/ 48 w 198"/>
                <a:gd name="T53" fmla="*/ 16 h 218"/>
                <a:gd name="T54" fmla="*/ 58 w 198"/>
                <a:gd name="T55" fmla="*/ 8 h 218"/>
                <a:gd name="T56" fmla="*/ 86 w 198"/>
                <a:gd name="T57" fmla="*/ 0 h 218"/>
                <a:gd name="T58" fmla="*/ 100 w 198"/>
                <a:gd name="T59" fmla="*/ 0 h 218"/>
                <a:gd name="T60" fmla="*/ 96 w 198"/>
                <a:gd name="T61" fmla="*/ 16 h 218"/>
                <a:gd name="T62" fmla="*/ 70 w 198"/>
                <a:gd name="T63" fmla="*/ 24 h 218"/>
                <a:gd name="T64" fmla="*/ 54 w 198"/>
                <a:gd name="T65" fmla="*/ 46 h 218"/>
                <a:gd name="T66" fmla="*/ 48 w 198"/>
                <a:gd name="T67" fmla="*/ 60 h 218"/>
                <a:gd name="T68" fmla="*/ 40 w 198"/>
                <a:gd name="T69" fmla="*/ 92 h 218"/>
                <a:gd name="T70" fmla="*/ 40 w 198"/>
                <a:gd name="T71" fmla="*/ 112 h 218"/>
                <a:gd name="T72" fmla="*/ 46 w 198"/>
                <a:gd name="T73" fmla="*/ 148 h 218"/>
                <a:gd name="T74" fmla="*/ 58 w 198"/>
                <a:gd name="T75" fmla="*/ 176 h 218"/>
                <a:gd name="T76" fmla="*/ 68 w 198"/>
                <a:gd name="T77" fmla="*/ 188 h 218"/>
                <a:gd name="T78" fmla="*/ 90 w 198"/>
                <a:gd name="T79" fmla="*/ 200 h 218"/>
                <a:gd name="T80" fmla="*/ 102 w 198"/>
                <a:gd name="T81" fmla="*/ 200 h 218"/>
                <a:gd name="T82" fmla="*/ 126 w 198"/>
                <a:gd name="T83" fmla="*/ 192 h 218"/>
                <a:gd name="T84" fmla="*/ 144 w 198"/>
                <a:gd name="T85" fmla="*/ 172 h 218"/>
                <a:gd name="T86" fmla="*/ 150 w 198"/>
                <a:gd name="T87" fmla="*/ 158 h 218"/>
                <a:gd name="T88" fmla="*/ 158 w 198"/>
                <a:gd name="T89" fmla="*/ 126 h 218"/>
                <a:gd name="T90" fmla="*/ 158 w 198"/>
                <a:gd name="T91" fmla="*/ 106 h 218"/>
                <a:gd name="T92" fmla="*/ 148 w 198"/>
                <a:gd name="T93" fmla="*/ 60 h 218"/>
                <a:gd name="T94" fmla="*/ 140 w 198"/>
                <a:gd name="T95" fmla="*/ 42 h 218"/>
                <a:gd name="T96" fmla="*/ 128 w 198"/>
                <a:gd name="T97" fmla="*/ 28 h 218"/>
                <a:gd name="T98" fmla="*/ 114 w 198"/>
                <a:gd name="T99" fmla="*/ 20 h 218"/>
                <a:gd name="T100" fmla="*/ 96 w 198"/>
                <a:gd name="T101" fmla="*/ 16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98" h="218">
                  <a:moveTo>
                    <a:pt x="100" y="0"/>
                  </a:moveTo>
                  <a:lnTo>
                    <a:pt x="100" y="0"/>
                  </a:lnTo>
                  <a:lnTo>
                    <a:pt x="116" y="0"/>
                  </a:lnTo>
                  <a:lnTo>
                    <a:pt x="130" y="4"/>
                  </a:lnTo>
                  <a:lnTo>
                    <a:pt x="142" y="8"/>
                  </a:lnTo>
                  <a:lnTo>
                    <a:pt x="154" y="16"/>
                  </a:lnTo>
                  <a:lnTo>
                    <a:pt x="154" y="16"/>
                  </a:lnTo>
                  <a:lnTo>
                    <a:pt x="166" y="24"/>
                  </a:lnTo>
                  <a:lnTo>
                    <a:pt x="174" y="34"/>
                  </a:lnTo>
                  <a:lnTo>
                    <a:pt x="182" y="44"/>
                  </a:lnTo>
                  <a:lnTo>
                    <a:pt x="188" y="56"/>
                  </a:lnTo>
                  <a:lnTo>
                    <a:pt x="188" y="56"/>
                  </a:lnTo>
                  <a:lnTo>
                    <a:pt x="192" y="70"/>
                  </a:lnTo>
                  <a:lnTo>
                    <a:pt x="196" y="82"/>
                  </a:lnTo>
                  <a:lnTo>
                    <a:pt x="198" y="96"/>
                  </a:lnTo>
                  <a:lnTo>
                    <a:pt x="198" y="110"/>
                  </a:lnTo>
                  <a:lnTo>
                    <a:pt x="198" y="110"/>
                  </a:lnTo>
                  <a:lnTo>
                    <a:pt x="198" y="122"/>
                  </a:lnTo>
                  <a:lnTo>
                    <a:pt x="196" y="136"/>
                  </a:lnTo>
                  <a:lnTo>
                    <a:pt x="192" y="148"/>
                  </a:lnTo>
                  <a:lnTo>
                    <a:pt x="186" y="162"/>
                  </a:lnTo>
                  <a:lnTo>
                    <a:pt x="186" y="162"/>
                  </a:lnTo>
                  <a:lnTo>
                    <a:pt x="178" y="174"/>
                  </a:lnTo>
                  <a:lnTo>
                    <a:pt x="170" y="184"/>
                  </a:lnTo>
                  <a:lnTo>
                    <a:pt x="162" y="194"/>
                  </a:lnTo>
                  <a:lnTo>
                    <a:pt x="150" y="204"/>
                  </a:lnTo>
                  <a:lnTo>
                    <a:pt x="150" y="204"/>
                  </a:lnTo>
                  <a:lnTo>
                    <a:pt x="138" y="210"/>
                  </a:lnTo>
                  <a:lnTo>
                    <a:pt x="126" y="214"/>
                  </a:lnTo>
                  <a:lnTo>
                    <a:pt x="112" y="218"/>
                  </a:lnTo>
                  <a:lnTo>
                    <a:pt x="98" y="218"/>
                  </a:lnTo>
                  <a:lnTo>
                    <a:pt x="98" y="218"/>
                  </a:lnTo>
                  <a:lnTo>
                    <a:pt x="76" y="216"/>
                  </a:lnTo>
                  <a:lnTo>
                    <a:pt x="66" y="214"/>
                  </a:lnTo>
                  <a:lnTo>
                    <a:pt x="56" y="210"/>
                  </a:lnTo>
                  <a:lnTo>
                    <a:pt x="46" y="206"/>
                  </a:lnTo>
                  <a:lnTo>
                    <a:pt x="38" y="200"/>
                  </a:lnTo>
                  <a:lnTo>
                    <a:pt x="32" y="192"/>
                  </a:lnTo>
                  <a:lnTo>
                    <a:pt x="24" y="186"/>
                  </a:lnTo>
                  <a:lnTo>
                    <a:pt x="24" y="186"/>
                  </a:lnTo>
                  <a:lnTo>
                    <a:pt x="14" y="168"/>
                  </a:lnTo>
                  <a:lnTo>
                    <a:pt x="6" y="150"/>
                  </a:lnTo>
                  <a:lnTo>
                    <a:pt x="0" y="130"/>
                  </a:lnTo>
                  <a:lnTo>
                    <a:pt x="0" y="110"/>
                  </a:lnTo>
                  <a:lnTo>
                    <a:pt x="0" y="110"/>
                  </a:lnTo>
                  <a:lnTo>
                    <a:pt x="0" y="96"/>
                  </a:lnTo>
                  <a:lnTo>
                    <a:pt x="2" y="82"/>
                  </a:lnTo>
                  <a:lnTo>
                    <a:pt x="6" y="70"/>
                  </a:lnTo>
                  <a:lnTo>
                    <a:pt x="12" y="56"/>
                  </a:lnTo>
                  <a:lnTo>
                    <a:pt x="12" y="56"/>
                  </a:lnTo>
                  <a:lnTo>
                    <a:pt x="18" y="44"/>
                  </a:lnTo>
                  <a:lnTo>
                    <a:pt x="26" y="34"/>
                  </a:lnTo>
                  <a:lnTo>
                    <a:pt x="36" y="24"/>
                  </a:lnTo>
                  <a:lnTo>
                    <a:pt x="48" y="16"/>
                  </a:lnTo>
                  <a:lnTo>
                    <a:pt x="48" y="16"/>
                  </a:lnTo>
                  <a:lnTo>
                    <a:pt x="58" y="8"/>
                  </a:lnTo>
                  <a:lnTo>
                    <a:pt x="72" y="4"/>
                  </a:lnTo>
                  <a:lnTo>
                    <a:pt x="86" y="0"/>
                  </a:lnTo>
                  <a:lnTo>
                    <a:pt x="100" y="0"/>
                  </a:lnTo>
                  <a:lnTo>
                    <a:pt x="100" y="0"/>
                  </a:lnTo>
                  <a:close/>
                  <a:moveTo>
                    <a:pt x="96" y="16"/>
                  </a:moveTo>
                  <a:lnTo>
                    <a:pt x="96" y="16"/>
                  </a:lnTo>
                  <a:lnTo>
                    <a:pt x="82" y="18"/>
                  </a:lnTo>
                  <a:lnTo>
                    <a:pt x="70" y="24"/>
                  </a:lnTo>
                  <a:lnTo>
                    <a:pt x="62" y="34"/>
                  </a:lnTo>
                  <a:lnTo>
                    <a:pt x="54" y="46"/>
                  </a:lnTo>
                  <a:lnTo>
                    <a:pt x="54" y="46"/>
                  </a:lnTo>
                  <a:lnTo>
                    <a:pt x="48" y="60"/>
                  </a:lnTo>
                  <a:lnTo>
                    <a:pt x="44" y="76"/>
                  </a:lnTo>
                  <a:lnTo>
                    <a:pt x="40" y="92"/>
                  </a:lnTo>
                  <a:lnTo>
                    <a:pt x="40" y="112"/>
                  </a:lnTo>
                  <a:lnTo>
                    <a:pt x="40" y="112"/>
                  </a:lnTo>
                  <a:lnTo>
                    <a:pt x="42" y="130"/>
                  </a:lnTo>
                  <a:lnTo>
                    <a:pt x="46" y="148"/>
                  </a:lnTo>
                  <a:lnTo>
                    <a:pt x="52" y="162"/>
                  </a:lnTo>
                  <a:lnTo>
                    <a:pt x="58" y="176"/>
                  </a:lnTo>
                  <a:lnTo>
                    <a:pt x="58" y="176"/>
                  </a:lnTo>
                  <a:lnTo>
                    <a:pt x="68" y="188"/>
                  </a:lnTo>
                  <a:lnTo>
                    <a:pt x="78" y="196"/>
                  </a:lnTo>
                  <a:lnTo>
                    <a:pt x="90" y="200"/>
                  </a:lnTo>
                  <a:lnTo>
                    <a:pt x="102" y="200"/>
                  </a:lnTo>
                  <a:lnTo>
                    <a:pt x="102" y="200"/>
                  </a:lnTo>
                  <a:lnTo>
                    <a:pt x="116" y="198"/>
                  </a:lnTo>
                  <a:lnTo>
                    <a:pt x="126" y="192"/>
                  </a:lnTo>
                  <a:lnTo>
                    <a:pt x="136" y="184"/>
                  </a:lnTo>
                  <a:lnTo>
                    <a:pt x="144" y="172"/>
                  </a:lnTo>
                  <a:lnTo>
                    <a:pt x="144" y="172"/>
                  </a:lnTo>
                  <a:lnTo>
                    <a:pt x="150" y="158"/>
                  </a:lnTo>
                  <a:lnTo>
                    <a:pt x="154" y="142"/>
                  </a:lnTo>
                  <a:lnTo>
                    <a:pt x="158" y="126"/>
                  </a:lnTo>
                  <a:lnTo>
                    <a:pt x="158" y="106"/>
                  </a:lnTo>
                  <a:lnTo>
                    <a:pt x="158" y="106"/>
                  </a:lnTo>
                  <a:lnTo>
                    <a:pt x="154" y="82"/>
                  </a:lnTo>
                  <a:lnTo>
                    <a:pt x="148" y="60"/>
                  </a:lnTo>
                  <a:lnTo>
                    <a:pt x="148" y="60"/>
                  </a:lnTo>
                  <a:lnTo>
                    <a:pt x="140" y="42"/>
                  </a:lnTo>
                  <a:lnTo>
                    <a:pt x="128" y="28"/>
                  </a:lnTo>
                  <a:lnTo>
                    <a:pt x="128" y="28"/>
                  </a:lnTo>
                  <a:lnTo>
                    <a:pt x="122" y="22"/>
                  </a:lnTo>
                  <a:lnTo>
                    <a:pt x="114" y="20"/>
                  </a:lnTo>
                  <a:lnTo>
                    <a:pt x="106" y="16"/>
                  </a:lnTo>
                  <a:lnTo>
                    <a:pt x="96" y="16"/>
                  </a:lnTo>
                  <a:lnTo>
                    <a:pt x="96" y="16"/>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 name="Freeform 110"/>
            <p:cNvSpPr>
              <a:spLocks/>
            </p:cNvSpPr>
            <p:nvPr/>
          </p:nvSpPr>
          <p:spPr bwMode="auto">
            <a:xfrm>
              <a:off x="1007" y="1550"/>
              <a:ext cx="128" cy="254"/>
            </a:xfrm>
            <a:custGeom>
              <a:avLst/>
              <a:gdLst>
                <a:gd name="T0" fmla="*/ 60 w 128"/>
                <a:gd name="T1" fmla="*/ 0 h 254"/>
                <a:gd name="T2" fmla="*/ 60 w 128"/>
                <a:gd name="T3" fmla="*/ 42 h 254"/>
                <a:gd name="T4" fmla="*/ 122 w 128"/>
                <a:gd name="T5" fmla="*/ 42 h 254"/>
                <a:gd name="T6" fmla="*/ 106 w 128"/>
                <a:gd name="T7" fmla="*/ 60 h 254"/>
                <a:gd name="T8" fmla="*/ 58 w 128"/>
                <a:gd name="T9" fmla="*/ 60 h 254"/>
                <a:gd name="T10" fmla="*/ 58 w 128"/>
                <a:gd name="T11" fmla="*/ 188 h 254"/>
                <a:gd name="T12" fmla="*/ 58 w 128"/>
                <a:gd name="T13" fmla="*/ 188 h 254"/>
                <a:gd name="T14" fmla="*/ 58 w 128"/>
                <a:gd name="T15" fmla="*/ 200 h 254"/>
                <a:gd name="T16" fmla="*/ 60 w 128"/>
                <a:gd name="T17" fmla="*/ 208 h 254"/>
                <a:gd name="T18" fmla="*/ 64 w 128"/>
                <a:gd name="T19" fmla="*/ 216 h 254"/>
                <a:gd name="T20" fmla="*/ 68 w 128"/>
                <a:gd name="T21" fmla="*/ 224 h 254"/>
                <a:gd name="T22" fmla="*/ 74 w 128"/>
                <a:gd name="T23" fmla="*/ 228 h 254"/>
                <a:gd name="T24" fmla="*/ 82 w 128"/>
                <a:gd name="T25" fmla="*/ 232 h 254"/>
                <a:gd name="T26" fmla="*/ 90 w 128"/>
                <a:gd name="T27" fmla="*/ 234 h 254"/>
                <a:gd name="T28" fmla="*/ 100 w 128"/>
                <a:gd name="T29" fmla="*/ 236 h 254"/>
                <a:gd name="T30" fmla="*/ 100 w 128"/>
                <a:gd name="T31" fmla="*/ 236 h 254"/>
                <a:gd name="T32" fmla="*/ 110 w 128"/>
                <a:gd name="T33" fmla="*/ 234 h 254"/>
                <a:gd name="T34" fmla="*/ 116 w 128"/>
                <a:gd name="T35" fmla="*/ 232 h 254"/>
                <a:gd name="T36" fmla="*/ 116 w 128"/>
                <a:gd name="T37" fmla="*/ 232 h 254"/>
                <a:gd name="T38" fmla="*/ 128 w 128"/>
                <a:gd name="T39" fmla="*/ 224 h 254"/>
                <a:gd name="T40" fmla="*/ 128 w 128"/>
                <a:gd name="T41" fmla="*/ 224 h 254"/>
                <a:gd name="T42" fmla="*/ 128 w 128"/>
                <a:gd name="T43" fmla="*/ 228 h 254"/>
                <a:gd name="T44" fmla="*/ 126 w 128"/>
                <a:gd name="T45" fmla="*/ 234 h 254"/>
                <a:gd name="T46" fmla="*/ 114 w 128"/>
                <a:gd name="T47" fmla="*/ 244 h 254"/>
                <a:gd name="T48" fmla="*/ 114 w 128"/>
                <a:gd name="T49" fmla="*/ 244 h 254"/>
                <a:gd name="T50" fmla="*/ 108 w 128"/>
                <a:gd name="T51" fmla="*/ 248 h 254"/>
                <a:gd name="T52" fmla="*/ 100 w 128"/>
                <a:gd name="T53" fmla="*/ 252 h 254"/>
                <a:gd name="T54" fmla="*/ 92 w 128"/>
                <a:gd name="T55" fmla="*/ 254 h 254"/>
                <a:gd name="T56" fmla="*/ 82 w 128"/>
                <a:gd name="T57" fmla="*/ 254 h 254"/>
                <a:gd name="T58" fmla="*/ 82 w 128"/>
                <a:gd name="T59" fmla="*/ 254 h 254"/>
                <a:gd name="T60" fmla="*/ 70 w 128"/>
                <a:gd name="T61" fmla="*/ 254 h 254"/>
                <a:gd name="T62" fmla="*/ 58 w 128"/>
                <a:gd name="T63" fmla="*/ 250 h 254"/>
                <a:gd name="T64" fmla="*/ 46 w 128"/>
                <a:gd name="T65" fmla="*/ 244 h 254"/>
                <a:gd name="T66" fmla="*/ 38 w 128"/>
                <a:gd name="T67" fmla="*/ 236 h 254"/>
                <a:gd name="T68" fmla="*/ 38 w 128"/>
                <a:gd name="T69" fmla="*/ 236 h 254"/>
                <a:gd name="T70" fmla="*/ 30 w 128"/>
                <a:gd name="T71" fmla="*/ 228 h 254"/>
                <a:gd name="T72" fmla="*/ 24 w 128"/>
                <a:gd name="T73" fmla="*/ 216 h 254"/>
                <a:gd name="T74" fmla="*/ 20 w 128"/>
                <a:gd name="T75" fmla="*/ 204 h 254"/>
                <a:gd name="T76" fmla="*/ 20 w 128"/>
                <a:gd name="T77" fmla="*/ 188 h 254"/>
                <a:gd name="T78" fmla="*/ 20 w 128"/>
                <a:gd name="T79" fmla="*/ 60 h 254"/>
                <a:gd name="T80" fmla="*/ 0 w 128"/>
                <a:gd name="T81" fmla="*/ 60 h 254"/>
                <a:gd name="T82" fmla="*/ 60 w 128"/>
                <a:gd name="T83" fmla="*/ 0 h 254"/>
                <a:gd name="T84" fmla="*/ 60 w 128"/>
                <a:gd name="T85"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254">
                  <a:moveTo>
                    <a:pt x="60" y="0"/>
                  </a:moveTo>
                  <a:lnTo>
                    <a:pt x="60" y="42"/>
                  </a:lnTo>
                  <a:lnTo>
                    <a:pt x="122" y="42"/>
                  </a:lnTo>
                  <a:lnTo>
                    <a:pt x="106" y="60"/>
                  </a:lnTo>
                  <a:lnTo>
                    <a:pt x="58" y="60"/>
                  </a:lnTo>
                  <a:lnTo>
                    <a:pt x="58" y="188"/>
                  </a:lnTo>
                  <a:lnTo>
                    <a:pt x="58" y="188"/>
                  </a:lnTo>
                  <a:lnTo>
                    <a:pt x="58" y="200"/>
                  </a:lnTo>
                  <a:lnTo>
                    <a:pt x="60" y="208"/>
                  </a:lnTo>
                  <a:lnTo>
                    <a:pt x="64" y="216"/>
                  </a:lnTo>
                  <a:lnTo>
                    <a:pt x="68" y="224"/>
                  </a:lnTo>
                  <a:lnTo>
                    <a:pt x="74" y="228"/>
                  </a:lnTo>
                  <a:lnTo>
                    <a:pt x="82" y="232"/>
                  </a:lnTo>
                  <a:lnTo>
                    <a:pt x="90" y="234"/>
                  </a:lnTo>
                  <a:lnTo>
                    <a:pt x="100" y="236"/>
                  </a:lnTo>
                  <a:lnTo>
                    <a:pt x="100" y="236"/>
                  </a:lnTo>
                  <a:lnTo>
                    <a:pt x="110" y="234"/>
                  </a:lnTo>
                  <a:lnTo>
                    <a:pt x="116" y="232"/>
                  </a:lnTo>
                  <a:lnTo>
                    <a:pt x="116" y="232"/>
                  </a:lnTo>
                  <a:lnTo>
                    <a:pt x="128" y="224"/>
                  </a:lnTo>
                  <a:lnTo>
                    <a:pt x="128" y="224"/>
                  </a:lnTo>
                  <a:lnTo>
                    <a:pt x="128" y="228"/>
                  </a:lnTo>
                  <a:lnTo>
                    <a:pt x="126" y="234"/>
                  </a:lnTo>
                  <a:lnTo>
                    <a:pt x="114" y="244"/>
                  </a:lnTo>
                  <a:lnTo>
                    <a:pt x="114" y="244"/>
                  </a:lnTo>
                  <a:lnTo>
                    <a:pt x="108" y="248"/>
                  </a:lnTo>
                  <a:lnTo>
                    <a:pt x="100" y="252"/>
                  </a:lnTo>
                  <a:lnTo>
                    <a:pt x="92" y="254"/>
                  </a:lnTo>
                  <a:lnTo>
                    <a:pt x="82" y="254"/>
                  </a:lnTo>
                  <a:lnTo>
                    <a:pt x="82" y="254"/>
                  </a:lnTo>
                  <a:lnTo>
                    <a:pt x="70" y="254"/>
                  </a:lnTo>
                  <a:lnTo>
                    <a:pt x="58" y="250"/>
                  </a:lnTo>
                  <a:lnTo>
                    <a:pt x="46" y="244"/>
                  </a:lnTo>
                  <a:lnTo>
                    <a:pt x="38" y="236"/>
                  </a:lnTo>
                  <a:lnTo>
                    <a:pt x="38" y="236"/>
                  </a:lnTo>
                  <a:lnTo>
                    <a:pt x="30" y="228"/>
                  </a:lnTo>
                  <a:lnTo>
                    <a:pt x="24" y="216"/>
                  </a:lnTo>
                  <a:lnTo>
                    <a:pt x="20" y="204"/>
                  </a:lnTo>
                  <a:lnTo>
                    <a:pt x="20" y="188"/>
                  </a:lnTo>
                  <a:lnTo>
                    <a:pt x="20" y="60"/>
                  </a:lnTo>
                  <a:lnTo>
                    <a:pt x="0" y="60"/>
                  </a:lnTo>
                  <a:lnTo>
                    <a:pt x="60" y="0"/>
                  </a:lnTo>
                  <a:lnTo>
                    <a:pt x="6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 name="Freeform 111"/>
            <p:cNvSpPr>
              <a:spLocks/>
            </p:cNvSpPr>
            <p:nvPr/>
          </p:nvSpPr>
          <p:spPr bwMode="auto">
            <a:xfrm>
              <a:off x="1149" y="1488"/>
              <a:ext cx="204" cy="312"/>
            </a:xfrm>
            <a:custGeom>
              <a:avLst/>
              <a:gdLst>
                <a:gd name="T0" fmla="*/ 124 w 204"/>
                <a:gd name="T1" fmla="*/ 98 h 312"/>
                <a:gd name="T2" fmla="*/ 150 w 204"/>
                <a:gd name="T3" fmla="*/ 102 h 312"/>
                <a:gd name="T4" fmla="*/ 172 w 204"/>
                <a:gd name="T5" fmla="*/ 114 h 312"/>
                <a:gd name="T6" fmla="*/ 180 w 204"/>
                <a:gd name="T7" fmla="*/ 124 h 312"/>
                <a:gd name="T8" fmla="*/ 190 w 204"/>
                <a:gd name="T9" fmla="*/ 146 h 312"/>
                <a:gd name="T10" fmla="*/ 192 w 204"/>
                <a:gd name="T11" fmla="*/ 296 h 312"/>
                <a:gd name="T12" fmla="*/ 192 w 204"/>
                <a:gd name="T13" fmla="*/ 302 h 312"/>
                <a:gd name="T14" fmla="*/ 194 w 204"/>
                <a:gd name="T15" fmla="*/ 306 h 312"/>
                <a:gd name="T16" fmla="*/ 140 w 204"/>
                <a:gd name="T17" fmla="*/ 312 h 312"/>
                <a:gd name="T18" fmla="*/ 146 w 204"/>
                <a:gd name="T19" fmla="*/ 308 h 312"/>
                <a:gd name="T20" fmla="*/ 152 w 204"/>
                <a:gd name="T21" fmla="*/ 300 h 312"/>
                <a:gd name="T22" fmla="*/ 152 w 204"/>
                <a:gd name="T23" fmla="*/ 176 h 312"/>
                <a:gd name="T24" fmla="*/ 152 w 204"/>
                <a:gd name="T25" fmla="*/ 164 h 312"/>
                <a:gd name="T26" fmla="*/ 146 w 204"/>
                <a:gd name="T27" fmla="*/ 146 h 312"/>
                <a:gd name="T28" fmla="*/ 142 w 204"/>
                <a:gd name="T29" fmla="*/ 138 h 312"/>
                <a:gd name="T30" fmla="*/ 126 w 204"/>
                <a:gd name="T31" fmla="*/ 128 h 312"/>
                <a:gd name="T32" fmla="*/ 104 w 204"/>
                <a:gd name="T33" fmla="*/ 124 h 312"/>
                <a:gd name="T34" fmla="*/ 90 w 204"/>
                <a:gd name="T35" fmla="*/ 126 h 312"/>
                <a:gd name="T36" fmla="*/ 76 w 204"/>
                <a:gd name="T37" fmla="*/ 132 h 312"/>
                <a:gd name="T38" fmla="*/ 54 w 204"/>
                <a:gd name="T39" fmla="*/ 148 h 312"/>
                <a:gd name="T40" fmla="*/ 54 w 204"/>
                <a:gd name="T41" fmla="*/ 296 h 312"/>
                <a:gd name="T42" fmla="*/ 58 w 204"/>
                <a:gd name="T43" fmla="*/ 304 h 312"/>
                <a:gd name="T44" fmla="*/ 62 w 204"/>
                <a:gd name="T45" fmla="*/ 308 h 312"/>
                <a:gd name="T46" fmla="*/ 4 w 204"/>
                <a:gd name="T47" fmla="*/ 312 h 312"/>
                <a:gd name="T48" fmla="*/ 8 w 204"/>
                <a:gd name="T49" fmla="*/ 308 h 312"/>
                <a:gd name="T50" fmla="*/ 14 w 204"/>
                <a:gd name="T51" fmla="*/ 300 h 312"/>
                <a:gd name="T52" fmla="*/ 14 w 204"/>
                <a:gd name="T53" fmla="*/ 28 h 312"/>
                <a:gd name="T54" fmla="*/ 14 w 204"/>
                <a:gd name="T55" fmla="*/ 22 h 312"/>
                <a:gd name="T56" fmla="*/ 12 w 204"/>
                <a:gd name="T57" fmla="*/ 16 h 312"/>
                <a:gd name="T58" fmla="*/ 54 w 204"/>
                <a:gd name="T59" fmla="*/ 0 h 312"/>
                <a:gd name="T60" fmla="*/ 54 w 204"/>
                <a:gd name="T61" fmla="*/ 130 h 312"/>
                <a:gd name="T62" fmla="*/ 90 w 204"/>
                <a:gd name="T63" fmla="*/ 106 h 312"/>
                <a:gd name="T64" fmla="*/ 124 w 204"/>
                <a:gd name="T65" fmla="*/ 98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4" h="312">
                  <a:moveTo>
                    <a:pt x="124" y="98"/>
                  </a:moveTo>
                  <a:lnTo>
                    <a:pt x="124" y="98"/>
                  </a:lnTo>
                  <a:lnTo>
                    <a:pt x="136" y="98"/>
                  </a:lnTo>
                  <a:lnTo>
                    <a:pt x="150" y="102"/>
                  </a:lnTo>
                  <a:lnTo>
                    <a:pt x="162" y="108"/>
                  </a:lnTo>
                  <a:lnTo>
                    <a:pt x="172" y="114"/>
                  </a:lnTo>
                  <a:lnTo>
                    <a:pt x="172" y="114"/>
                  </a:lnTo>
                  <a:lnTo>
                    <a:pt x="180" y="124"/>
                  </a:lnTo>
                  <a:lnTo>
                    <a:pt x="186" y="134"/>
                  </a:lnTo>
                  <a:lnTo>
                    <a:pt x="190" y="146"/>
                  </a:lnTo>
                  <a:lnTo>
                    <a:pt x="192" y="160"/>
                  </a:lnTo>
                  <a:lnTo>
                    <a:pt x="192" y="296"/>
                  </a:lnTo>
                  <a:lnTo>
                    <a:pt x="192" y="296"/>
                  </a:lnTo>
                  <a:lnTo>
                    <a:pt x="192" y="302"/>
                  </a:lnTo>
                  <a:lnTo>
                    <a:pt x="194" y="306"/>
                  </a:lnTo>
                  <a:lnTo>
                    <a:pt x="194" y="306"/>
                  </a:lnTo>
                  <a:lnTo>
                    <a:pt x="204" y="312"/>
                  </a:lnTo>
                  <a:lnTo>
                    <a:pt x="140" y="312"/>
                  </a:lnTo>
                  <a:lnTo>
                    <a:pt x="140" y="312"/>
                  </a:lnTo>
                  <a:lnTo>
                    <a:pt x="146" y="308"/>
                  </a:lnTo>
                  <a:lnTo>
                    <a:pt x="150" y="304"/>
                  </a:lnTo>
                  <a:lnTo>
                    <a:pt x="152" y="300"/>
                  </a:lnTo>
                  <a:lnTo>
                    <a:pt x="152" y="296"/>
                  </a:lnTo>
                  <a:lnTo>
                    <a:pt x="152" y="176"/>
                  </a:lnTo>
                  <a:lnTo>
                    <a:pt x="152" y="176"/>
                  </a:lnTo>
                  <a:lnTo>
                    <a:pt x="152" y="164"/>
                  </a:lnTo>
                  <a:lnTo>
                    <a:pt x="150" y="154"/>
                  </a:lnTo>
                  <a:lnTo>
                    <a:pt x="146" y="146"/>
                  </a:lnTo>
                  <a:lnTo>
                    <a:pt x="142" y="138"/>
                  </a:lnTo>
                  <a:lnTo>
                    <a:pt x="142" y="138"/>
                  </a:lnTo>
                  <a:lnTo>
                    <a:pt x="134" y="132"/>
                  </a:lnTo>
                  <a:lnTo>
                    <a:pt x="126" y="128"/>
                  </a:lnTo>
                  <a:lnTo>
                    <a:pt x="116" y="126"/>
                  </a:lnTo>
                  <a:lnTo>
                    <a:pt x="104" y="124"/>
                  </a:lnTo>
                  <a:lnTo>
                    <a:pt x="104" y="124"/>
                  </a:lnTo>
                  <a:lnTo>
                    <a:pt x="90" y="126"/>
                  </a:lnTo>
                  <a:lnTo>
                    <a:pt x="76" y="132"/>
                  </a:lnTo>
                  <a:lnTo>
                    <a:pt x="76" y="132"/>
                  </a:lnTo>
                  <a:lnTo>
                    <a:pt x="64" y="138"/>
                  </a:lnTo>
                  <a:lnTo>
                    <a:pt x="54" y="148"/>
                  </a:lnTo>
                  <a:lnTo>
                    <a:pt x="54" y="296"/>
                  </a:lnTo>
                  <a:lnTo>
                    <a:pt x="54" y="296"/>
                  </a:lnTo>
                  <a:lnTo>
                    <a:pt x="56" y="300"/>
                  </a:lnTo>
                  <a:lnTo>
                    <a:pt x="58" y="304"/>
                  </a:lnTo>
                  <a:lnTo>
                    <a:pt x="58" y="304"/>
                  </a:lnTo>
                  <a:lnTo>
                    <a:pt x="62" y="308"/>
                  </a:lnTo>
                  <a:lnTo>
                    <a:pt x="68" y="312"/>
                  </a:lnTo>
                  <a:lnTo>
                    <a:pt x="4" y="312"/>
                  </a:lnTo>
                  <a:lnTo>
                    <a:pt x="4" y="312"/>
                  </a:lnTo>
                  <a:lnTo>
                    <a:pt x="8" y="308"/>
                  </a:lnTo>
                  <a:lnTo>
                    <a:pt x="12" y="304"/>
                  </a:lnTo>
                  <a:lnTo>
                    <a:pt x="14" y="300"/>
                  </a:lnTo>
                  <a:lnTo>
                    <a:pt x="14" y="296"/>
                  </a:lnTo>
                  <a:lnTo>
                    <a:pt x="14" y="28"/>
                  </a:lnTo>
                  <a:lnTo>
                    <a:pt x="14" y="28"/>
                  </a:lnTo>
                  <a:lnTo>
                    <a:pt x="14" y="22"/>
                  </a:lnTo>
                  <a:lnTo>
                    <a:pt x="12" y="16"/>
                  </a:lnTo>
                  <a:lnTo>
                    <a:pt x="12" y="16"/>
                  </a:lnTo>
                  <a:lnTo>
                    <a:pt x="0" y="10"/>
                  </a:lnTo>
                  <a:lnTo>
                    <a:pt x="54" y="0"/>
                  </a:lnTo>
                  <a:lnTo>
                    <a:pt x="54" y="130"/>
                  </a:lnTo>
                  <a:lnTo>
                    <a:pt x="54" y="130"/>
                  </a:lnTo>
                  <a:lnTo>
                    <a:pt x="72" y="116"/>
                  </a:lnTo>
                  <a:lnTo>
                    <a:pt x="90" y="106"/>
                  </a:lnTo>
                  <a:lnTo>
                    <a:pt x="108" y="100"/>
                  </a:lnTo>
                  <a:lnTo>
                    <a:pt x="124" y="98"/>
                  </a:lnTo>
                  <a:lnTo>
                    <a:pt x="124" y="9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 name="Freeform 112"/>
            <p:cNvSpPr>
              <a:spLocks/>
            </p:cNvSpPr>
            <p:nvPr/>
          </p:nvSpPr>
          <p:spPr bwMode="auto">
            <a:xfrm>
              <a:off x="1557" y="1586"/>
              <a:ext cx="334" cy="214"/>
            </a:xfrm>
            <a:custGeom>
              <a:avLst/>
              <a:gdLst>
                <a:gd name="T0" fmla="*/ 256 w 334"/>
                <a:gd name="T1" fmla="*/ 0 h 214"/>
                <a:gd name="T2" fmla="*/ 280 w 334"/>
                <a:gd name="T3" fmla="*/ 4 h 214"/>
                <a:gd name="T4" fmla="*/ 302 w 334"/>
                <a:gd name="T5" fmla="*/ 16 h 214"/>
                <a:gd name="T6" fmla="*/ 312 w 334"/>
                <a:gd name="T7" fmla="*/ 26 h 214"/>
                <a:gd name="T8" fmla="*/ 322 w 334"/>
                <a:gd name="T9" fmla="*/ 48 h 214"/>
                <a:gd name="T10" fmla="*/ 322 w 334"/>
                <a:gd name="T11" fmla="*/ 198 h 214"/>
                <a:gd name="T12" fmla="*/ 324 w 334"/>
                <a:gd name="T13" fmla="*/ 202 h 214"/>
                <a:gd name="T14" fmla="*/ 326 w 334"/>
                <a:gd name="T15" fmla="*/ 206 h 214"/>
                <a:gd name="T16" fmla="*/ 272 w 334"/>
                <a:gd name="T17" fmla="*/ 214 h 214"/>
                <a:gd name="T18" fmla="*/ 276 w 334"/>
                <a:gd name="T19" fmla="*/ 210 h 214"/>
                <a:gd name="T20" fmla="*/ 284 w 334"/>
                <a:gd name="T21" fmla="*/ 202 h 214"/>
                <a:gd name="T22" fmla="*/ 284 w 334"/>
                <a:gd name="T23" fmla="*/ 76 h 214"/>
                <a:gd name="T24" fmla="*/ 284 w 334"/>
                <a:gd name="T25" fmla="*/ 64 h 214"/>
                <a:gd name="T26" fmla="*/ 278 w 334"/>
                <a:gd name="T27" fmla="*/ 46 h 214"/>
                <a:gd name="T28" fmla="*/ 272 w 334"/>
                <a:gd name="T29" fmla="*/ 40 h 214"/>
                <a:gd name="T30" fmla="*/ 258 w 334"/>
                <a:gd name="T31" fmla="*/ 30 h 214"/>
                <a:gd name="T32" fmla="*/ 236 w 334"/>
                <a:gd name="T33" fmla="*/ 26 h 214"/>
                <a:gd name="T34" fmla="*/ 222 w 334"/>
                <a:gd name="T35" fmla="*/ 28 h 214"/>
                <a:gd name="T36" fmla="*/ 198 w 334"/>
                <a:gd name="T37" fmla="*/ 42 h 214"/>
                <a:gd name="T38" fmla="*/ 188 w 334"/>
                <a:gd name="T39" fmla="*/ 54 h 214"/>
                <a:gd name="T40" fmla="*/ 188 w 334"/>
                <a:gd name="T41" fmla="*/ 198 h 214"/>
                <a:gd name="T42" fmla="*/ 190 w 334"/>
                <a:gd name="T43" fmla="*/ 202 h 214"/>
                <a:gd name="T44" fmla="*/ 192 w 334"/>
                <a:gd name="T45" fmla="*/ 206 h 214"/>
                <a:gd name="T46" fmla="*/ 136 w 334"/>
                <a:gd name="T47" fmla="*/ 214 h 214"/>
                <a:gd name="T48" fmla="*/ 142 w 334"/>
                <a:gd name="T49" fmla="*/ 210 h 214"/>
                <a:gd name="T50" fmla="*/ 148 w 334"/>
                <a:gd name="T51" fmla="*/ 202 h 214"/>
                <a:gd name="T52" fmla="*/ 148 w 334"/>
                <a:gd name="T53" fmla="*/ 74 h 214"/>
                <a:gd name="T54" fmla="*/ 148 w 334"/>
                <a:gd name="T55" fmla="*/ 62 h 214"/>
                <a:gd name="T56" fmla="*/ 142 w 334"/>
                <a:gd name="T57" fmla="*/ 44 h 214"/>
                <a:gd name="T58" fmla="*/ 130 w 334"/>
                <a:gd name="T59" fmla="*/ 32 h 214"/>
                <a:gd name="T60" fmla="*/ 112 w 334"/>
                <a:gd name="T61" fmla="*/ 26 h 214"/>
                <a:gd name="T62" fmla="*/ 102 w 334"/>
                <a:gd name="T63" fmla="*/ 26 h 214"/>
                <a:gd name="T64" fmla="*/ 76 w 334"/>
                <a:gd name="T65" fmla="*/ 32 h 214"/>
                <a:gd name="T66" fmla="*/ 56 w 334"/>
                <a:gd name="T67" fmla="*/ 48 h 214"/>
                <a:gd name="T68" fmla="*/ 56 w 334"/>
                <a:gd name="T69" fmla="*/ 198 h 214"/>
                <a:gd name="T70" fmla="*/ 58 w 334"/>
                <a:gd name="T71" fmla="*/ 206 h 214"/>
                <a:gd name="T72" fmla="*/ 68 w 334"/>
                <a:gd name="T73" fmla="*/ 214 h 214"/>
                <a:gd name="T74" fmla="*/ 4 w 334"/>
                <a:gd name="T75" fmla="*/ 214 h 214"/>
                <a:gd name="T76" fmla="*/ 14 w 334"/>
                <a:gd name="T77" fmla="*/ 206 h 214"/>
                <a:gd name="T78" fmla="*/ 16 w 334"/>
                <a:gd name="T79" fmla="*/ 198 h 214"/>
                <a:gd name="T80" fmla="*/ 16 w 334"/>
                <a:gd name="T81" fmla="*/ 28 h 214"/>
                <a:gd name="T82" fmla="*/ 12 w 334"/>
                <a:gd name="T83" fmla="*/ 16 h 214"/>
                <a:gd name="T84" fmla="*/ 6 w 334"/>
                <a:gd name="T85" fmla="*/ 12 h 214"/>
                <a:gd name="T86" fmla="*/ 56 w 334"/>
                <a:gd name="T87" fmla="*/ 0 h 214"/>
                <a:gd name="T88" fmla="*/ 56 w 334"/>
                <a:gd name="T89" fmla="*/ 30 h 214"/>
                <a:gd name="T90" fmla="*/ 86 w 334"/>
                <a:gd name="T91" fmla="*/ 10 h 214"/>
                <a:gd name="T92" fmla="*/ 94 w 334"/>
                <a:gd name="T93" fmla="*/ 6 h 214"/>
                <a:gd name="T94" fmla="*/ 112 w 334"/>
                <a:gd name="T95" fmla="*/ 0 h 214"/>
                <a:gd name="T96" fmla="*/ 122 w 334"/>
                <a:gd name="T97" fmla="*/ 0 h 214"/>
                <a:gd name="T98" fmla="*/ 142 w 334"/>
                <a:gd name="T99" fmla="*/ 2 h 214"/>
                <a:gd name="T100" fmla="*/ 160 w 334"/>
                <a:gd name="T101" fmla="*/ 10 h 214"/>
                <a:gd name="T102" fmla="*/ 168 w 334"/>
                <a:gd name="T103" fmla="*/ 16 h 214"/>
                <a:gd name="T104" fmla="*/ 180 w 334"/>
                <a:gd name="T105" fmla="*/ 30 h 214"/>
                <a:gd name="T106" fmla="*/ 184 w 334"/>
                <a:gd name="T107" fmla="*/ 40 h 214"/>
                <a:gd name="T108" fmla="*/ 216 w 334"/>
                <a:gd name="T109" fmla="*/ 12 h 214"/>
                <a:gd name="T110" fmla="*/ 226 w 334"/>
                <a:gd name="T111" fmla="*/ 6 h 214"/>
                <a:gd name="T112" fmla="*/ 246 w 334"/>
                <a:gd name="T113" fmla="*/ 0 h 214"/>
                <a:gd name="T114" fmla="*/ 256 w 334"/>
                <a:gd name="T115" fmla="*/ 0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34" h="214">
                  <a:moveTo>
                    <a:pt x="256" y="0"/>
                  </a:moveTo>
                  <a:lnTo>
                    <a:pt x="256" y="0"/>
                  </a:lnTo>
                  <a:lnTo>
                    <a:pt x="268" y="0"/>
                  </a:lnTo>
                  <a:lnTo>
                    <a:pt x="280" y="4"/>
                  </a:lnTo>
                  <a:lnTo>
                    <a:pt x="292" y="10"/>
                  </a:lnTo>
                  <a:lnTo>
                    <a:pt x="302" y="16"/>
                  </a:lnTo>
                  <a:lnTo>
                    <a:pt x="302" y="16"/>
                  </a:lnTo>
                  <a:lnTo>
                    <a:pt x="312" y="26"/>
                  </a:lnTo>
                  <a:lnTo>
                    <a:pt x="318" y="36"/>
                  </a:lnTo>
                  <a:lnTo>
                    <a:pt x="322" y="48"/>
                  </a:lnTo>
                  <a:lnTo>
                    <a:pt x="322" y="62"/>
                  </a:lnTo>
                  <a:lnTo>
                    <a:pt x="322" y="198"/>
                  </a:lnTo>
                  <a:lnTo>
                    <a:pt x="322" y="198"/>
                  </a:lnTo>
                  <a:lnTo>
                    <a:pt x="324" y="202"/>
                  </a:lnTo>
                  <a:lnTo>
                    <a:pt x="326" y="206"/>
                  </a:lnTo>
                  <a:lnTo>
                    <a:pt x="326" y="206"/>
                  </a:lnTo>
                  <a:lnTo>
                    <a:pt x="334" y="214"/>
                  </a:lnTo>
                  <a:lnTo>
                    <a:pt x="272" y="214"/>
                  </a:lnTo>
                  <a:lnTo>
                    <a:pt x="272" y="214"/>
                  </a:lnTo>
                  <a:lnTo>
                    <a:pt x="276" y="210"/>
                  </a:lnTo>
                  <a:lnTo>
                    <a:pt x="280" y="206"/>
                  </a:lnTo>
                  <a:lnTo>
                    <a:pt x="284" y="202"/>
                  </a:lnTo>
                  <a:lnTo>
                    <a:pt x="284" y="198"/>
                  </a:lnTo>
                  <a:lnTo>
                    <a:pt x="284" y="76"/>
                  </a:lnTo>
                  <a:lnTo>
                    <a:pt x="284" y="76"/>
                  </a:lnTo>
                  <a:lnTo>
                    <a:pt x="284" y="64"/>
                  </a:lnTo>
                  <a:lnTo>
                    <a:pt x="282" y="56"/>
                  </a:lnTo>
                  <a:lnTo>
                    <a:pt x="278" y="46"/>
                  </a:lnTo>
                  <a:lnTo>
                    <a:pt x="272" y="40"/>
                  </a:lnTo>
                  <a:lnTo>
                    <a:pt x="272" y="40"/>
                  </a:lnTo>
                  <a:lnTo>
                    <a:pt x="266" y="34"/>
                  </a:lnTo>
                  <a:lnTo>
                    <a:pt x="258" y="30"/>
                  </a:lnTo>
                  <a:lnTo>
                    <a:pt x="248" y="26"/>
                  </a:lnTo>
                  <a:lnTo>
                    <a:pt x="236" y="26"/>
                  </a:lnTo>
                  <a:lnTo>
                    <a:pt x="236" y="26"/>
                  </a:lnTo>
                  <a:lnTo>
                    <a:pt x="222" y="28"/>
                  </a:lnTo>
                  <a:lnTo>
                    <a:pt x="210" y="32"/>
                  </a:lnTo>
                  <a:lnTo>
                    <a:pt x="198" y="42"/>
                  </a:lnTo>
                  <a:lnTo>
                    <a:pt x="188" y="54"/>
                  </a:lnTo>
                  <a:lnTo>
                    <a:pt x="188" y="54"/>
                  </a:lnTo>
                  <a:lnTo>
                    <a:pt x="188" y="60"/>
                  </a:lnTo>
                  <a:lnTo>
                    <a:pt x="188" y="198"/>
                  </a:lnTo>
                  <a:lnTo>
                    <a:pt x="188" y="198"/>
                  </a:lnTo>
                  <a:lnTo>
                    <a:pt x="190" y="202"/>
                  </a:lnTo>
                  <a:lnTo>
                    <a:pt x="192" y="206"/>
                  </a:lnTo>
                  <a:lnTo>
                    <a:pt x="192" y="206"/>
                  </a:lnTo>
                  <a:lnTo>
                    <a:pt x="200" y="214"/>
                  </a:lnTo>
                  <a:lnTo>
                    <a:pt x="136" y="214"/>
                  </a:lnTo>
                  <a:lnTo>
                    <a:pt x="136" y="214"/>
                  </a:lnTo>
                  <a:lnTo>
                    <a:pt x="142" y="210"/>
                  </a:lnTo>
                  <a:lnTo>
                    <a:pt x="146" y="206"/>
                  </a:lnTo>
                  <a:lnTo>
                    <a:pt x="148" y="202"/>
                  </a:lnTo>
                  <a:lnTo>
                    <a:pt x="148" y="198"/>
                  </a:lnTo>
                  <a:lnTo>
                    <a:pt x="148" y="74"/>
                  </a:lnTo>
                  <a:lnTo>
                    <a:pt x="148" y="74"/>
                  </a:lnTo>
                  <a:lnTo>
                    <a:pt x="148" y="62"/>
                  </a:lnTo>
                  <a:lnTo>
                    <a:pt x="146" y="52"/>
                  </a:lnTo>
                  <a:lnTo>
                    <a:pt x="142" y="44"/>
                  </a:lnTo>
                  <a:lnTo>
                    <a:pt x="136" y="38"/>
                  </a:lnTo>
                  <a:lnTo>
                    <a:pt x="130" y="32"/>
                  </a:lnTo>
                  <a:lnTo>
                    <a:pt x="122" y="28"/>
                  </a:lnTo>
                  <a:lnTo>
                    <a:pt x="112" y="26"/>
                  </a:lnTo>
                  <a:lnTo>
                    <a:pt x="102" y="26"/>
                  </a:lnTo>
                  <a:lnTo>
                    <a:pt x="102" y="26"/>
                  </a:lnTo>
                  <a:lnTo>
                    <a:pt x="88" y="28"/>
                  </a:lnTo>
                  <a:lnTo>
                    <a:pt x="76" y="32"/>
                  </a:lnTo>
                  <a:lnTo>
                    <a:pt x="66" y="38"/>
                  </a:lnTo>
                  <a:lnTo>
                    <a:pt x="56" y="48"/>
                  </a:lnTo>
                  <a:lnTo>
                    <a:pt x="56" y="198"/>
                  </a:lnTo>
                  <a:lnTo>
                    <a:pt x="56" y="198"/>
                  </a:lnTo>
                  <a:lnTo>
                    <a:pt x="56" y="202"/>
                  </a:lnTo>
                  <a:lnTo>
                    <a:pt x="58" y="206"/>
                  </a:lnTo>
                  <a:lnTo>
                    <a:pt x="58" y="206"/>
                  </a:lnTo>
                  <a:lnTo>
                    <a:pt x="68" y="214"/>
                  </a:lnTo>
                  <a:lnTo>
                    <a:pt x="4" y="214"/>
                  </a:lnTo>
                  <a:lnTo>
                    <a:pt x="4" y="214"/>
                  </a:lnTo>
                  <a:lnTo>
                    <a:pt x="10" y="210"/>
                  </a:lnTo>
                  <a:lnTo>
                    <a:pt x="14" y="206"/>
                  </a:lnTo>
                  <a:lnTo>
                    <a:pt x="16" y="202"/>
                  </a:lnTo>
                  <a:lnTo>
                    <a:pt x="16" y="198"/>
                  </a:lnTo>
                  <a:lnTo>
                    <a:pt x="16" y="28"/>
                  </a:lnTo>
                  <a:lnTo>
                    <a:pt x="16" y="28"/>
                  </a:lnTo>
                  <a:lnTo>
                    <a:pt x="16" y="22"/>
                  </a:lnTo>
                  <a:lnTo>
                    <a:pt x="12" y="16"/>
                  </a:lnTo>
                  <a:lnTo>
                    <a:pt x="12" y="16"/>
                  </a:lnTo>
                  <a:lnTo>
                    <a:pt x="6" y="12"/>
                  </a:lnTo>
                  <a:lnTo>
                    <a:pt x="0" y="10"/>
                  </a:lnTo>
                  <a:lnTo>
                    <a:pt x="56" y="0"/>
                  </a:lnTo>
                  <a:lnTo>
                    <a:pt x="56" y="30"/>
                  </a:lnTo>
                  <a:lnTo>
                    <a:pt x="56" y="30"/>
                  </a:lnTo>
                  <a:lnTo>
                    <a:pt x="70" y="20"/>
                  </a:lnTo>
                  <a:lnTo>
                    <a:pt x="86" y="10"/>
                  </a:lnTo>
                  <a:lnTo>
                    <a:pt x="86" y="10"/>
                  </a:lnTo>
                  <a:lnTo>
                    <a:pt x="94" y="6"/>
                  </a:lnTo>
                  <a:lnTo>
                    <a:pt x="102" y="2"/>
                  </a:lnTo>
                  <a:lnTo>
                    <a:pt x="112" y="0"/>
                  </a:lnTo>
                  <a:lnTo>
                    <a:pt x="122" y="0"/>
                  </a:lnTo>
                  <a:lnTo>
                    <a:pt x="122" y="0"/>
                  </a:lnTo>
                  <a:lnTo>
                    <a:pt x="132" y="0"/>
                  </a:lnTo>
                  <a:lnTo>
                    <a:pt x="142" y="2"/>
                  </a:lnTo>
                  <a:lnTo>
                    <a:pt x="150" y="6"/>
                  </a:lnTo>
                  <a:lnTo>
                    <a:pt x="160" y="10"/>
                  </a:lnTo>
                  <a:lnTo>
                    <a:pt x="160" y="10"/>
                  </a:lnTo>
                  <a:lnTo>
                    <a:pt x="168" y="16"/>
                  </a:lnTo>
                  <a:lnTo>
                    <a:pt x="174" y="22"/>
                  </a:lnTo>
                  <a:lnTo>
                    <a:pt x="180" y="30"/>
                  </a:lnTo>
                  <a:lnTo>
                    <a:pt x="184" y="40"/>
                  </a:lnTo>
                  <a:lnTo>
                    <a:pt x="184" y="40"/>
                  </a:lnTo>
                  <a:lnTo>
                    <a:pt x="198" y="24"/>
                  </a:lnTo>
                  <a:lnTo>
                    <a:pt x="216" y="12"/>
                  </a:lnTo>
                  <a:lnTo>
                    <a:pt x="216" y="12"/>
                  </a:lnTo>
                  <a:lnTo>
                    <a:pt x="226" y="6"/>
                  </a:lnTo>
                  <a:lnTo>
                    <a:pt x="236" y="2"/>
                  </a:lnTo>
                  <a:lnTo>
                    <a:pt x="246" y="0"/>
                  </a:lnTo>
                  <a:lnTo>
                    <a:pt x="256" y="0"/>
                  </a:lnTo>
                  <a:lnTo>
                    <a:pt x="256"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 name="Freeform 113"/>
            <p:cNvSpPr>
              <a:spLocks/>
            </p:cNvSpPr>
            <p:nvPr/>
          </p:nvSpPr>
          <p:spPr bwMode="auto">
            <a:xfrm>
              <a:off x="2117" y="1550"/>
              <a:ext cx="130" cy="254"/>
            </a:xfrm>
            <a:custGeom>
              <a:avLst/>
              <a:gdLst>
                <a:gd name="T0" fmla="*/ 60 w 130"/>
                <a:gd name="T1" fmla="*/ 0 h 254"/>
                <a:gd name="T2" fmla="*/ 60 w 130"/>
                <a:gd name="T3" fmla="*/ 42 h 254"/>
                <a:gd name="T4" fmla="*/ 122 w 130"/>
                <a:gd name="T5" fmla="*/ 42 h 254"/>
                <a:gd name="T6" fmla="*/ 106 w 130"/>
                <a:gd name="T7" fmla="*/ 60 h 254"/>
                <a:gd name="T8" fmla="*/ 58 w 130"/>
                <a:gd name="T9" fmla="*/ 60 h 254"/>
                <a:gd name="T10" fmla="*/ 58 w 130"/>
                <a:gd name="T11" fmla="*/ 188 h 254"/>
                <a:gd name="T12" fmla="*/ 58 w 130"/>
                <a:gd name="T13" fmla="*/ 188 h 254"/>
                <a:gd name="T14" fmla="*/ 60 w 130"/>
                <a:gd name="T15" fmla="*/ 200 h 254"/>
                <a:gd name="T16" fmla="*/ 62 w 130"/>
                <a:gd name="T17" fmla="*/ 208 h 254"/>
                <a:gd name="T18" fmla="*/ 64 w 130"/>
                <a:gd name="T19" fmla="*/ 216 h 254"/>
                <a:gd name="T20" fmla="*/ 70 w 130"/>
                <a:gd name="T21" fmla="*/ 224 h 254"/>
                <a:gd name="T22" fmla="*/ 74 w 130"/>
                <a:gd name="T23" fmla="*/ 228 h 254"/>
                <a:gd name="T24" fmla="*/ 82 w 130"/>
                <a:gd name="T25" fmla="*/ 232 h 254"/>
                <a:gd name="T26" fmla="*/ 90 w 130"/>
                <a:gd name="T27" fmla="*/ 234 h 254"/>
                <a:gd name="T28" fmla="*/ 100 w 130"/>
                <a:gd name="T29" fmla="*/ 236 h 254"/>
                <a:gd name="T30" fmla="*/ 100 w 130"/>
                <a:gd name="T31" fmla="*/ 236 h 254"/>
                <a:gd name="T32" fmla="*/ 110 w 130"/>
                <a:gd name="T33" fmla="*/ 234 h 254"/>
                <a:gd name="T34" fmla="*/ 116 w 130"/>
                <a:gd name="T35" fmla="*/ 232 h 254"/>
                <a:gd name="T36" fmla="*/ 116 w 130"/>
                <a:gd name="T37" fmla="*/ 232 h 254"/>
                <a:gd name="T38" fmla="*/ 130 w 130"/>
                <a:gd name="T39" fmla="*/ 224 h 254"/>
                <a:gd name="T40" fmla="*/ 130 w 130"/>
                <a:gd name="T41" fmla="*/ 224 h 254"/>
                <a:gd name="T42" fmla="*/ 128 w 130"/>
                <a:gd name="T43" fmla="*/ 228 h 254"/>
                <a:gd name="T44" fmla="*/ 126 w 130"/>
                <a:gd name="T45" fmla="*/ 234 h 254"/>
                <a:gd name="T46" fmla="*/ 114 w 130"/>
                <a:gd name="T47" fmla="*/ 244 h 254"/>
                <a:gd name="T48" fmla="*/ 114 w 130"/>
                <a:gd name="T49" fmla="*/ 244 h 254"/>
                <a:gd name="T50" fmla="*/ 108 w 130"/>
                <a:gd name="T51" fmla="*/ 248 h 254"/>
                <a:gd name="T52" fmla="*/ 100 w 130"/>
                <a:gd name="T53" fmla="*/ 252 h 254"/>
                <a:gd name="T54" fmla="*/ 92 w 130"/>
                <a:gd name="T55" fmla="*/ 254 h 254"/>
                <a:gd name="T56" fmla="*/ 84 w 130"/>
                <a:gd name="T57" fmla="*/ 254 h 254"/>
                <a:gd name="T58" fmla="*/ 84 w 130"/>
                <a:gd name="T59" fmla="*/ 254 h 254"/>
                <a:gd name="T60" fmla="*/ 70 w 130"/>
                <a:gd name="T61" fmla="*/ 254 h 254"/>
                <a:gd name="T62" fmla="*/ 58 w 130"/>
                <a:gd name="T63" fmla="*/ 250 h 254"/>
                <a:gd name="T64" fmla="*/ 46 w 130"/>
                <a:gd name="T65" fmla="*/ 244 h 254"/>
                <a:gd name="T66" fmla="*/ 38 w 130"/>
                <a:gd name="T67" fmla="*/ 236 h 254"/>
                <a:gd name="T68" fmla="*/ 38 w 130"/>
                <a:gd name="T69" fmla="*/ 236 h 254"/>
                <a:gd name="T70" fmla="*/ 30 w 130"/>
                <a:gd name="T71" fmla="*/ 228 h 254"/>
                <a:gd name="T72" fmla="*/ 24 w 130"/>
                <a:gd name="T73" fmla="*/ 216 h 254"/>
                <a:gd name="T74" fmla="*/ 22 w 130"/>
                <a:gd name="T75" fmla="*/ 204 h 254"/>
                <a:gd name="T76" fmla="*/ 20 w 130"/>
                <a:gd name="T77" fmla="*/ 188 h 254"/>
                <a:gd name="T78" fmla="*/ 20 w 130"/>
                <a:gd name="T79" fmla="*/ 60 h 254"/>
                <a:gd name="T80" fmla="*/ 0 w 130"/>
                <a:gd name="T81" fmla="*/ 60 h 254"/>
                <a:gd name="T82" fmla="*/ 60 w 130"/>
                <a:gd name="T83" fmla="*/ 0 h 254"/>
                <a:gd name="T84" fmla="*/ 60 w 130"/>
                <a:gd name="T85"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0" h="254">
                  <a:moveTo>
                    <a:pt x="60" y="0"/>
                  </a:moveTo>
                  <a:lnTo>
                    <a:pt x="60" y="42"/>
                  </a:lnTo>
                  <a:lnTo>
                    <a:pt x="122" y="42"/>
                  </a:lnTo>
                  <a:lnTo>
                    <a:pt x="106" y="60"/>
                  </a:lnTo>
                  <a:lnTo>
                    <a:pt x="58" y="60"/>
                  </a:lnTo>
                  <a:lnTo>
                    <a:pt x="58" y="188"/>
                  </a:lnTo>
                  <a:lnTo>
                    <a:pt x="58" y="188"/>
                  </a:lnTo>
                  <a:lnTo>
                    <a:pt x="60" y="200"/>
                  </a:lnTo>
                  <a:lnTo>
                    <a:pt x="62" y="208"/>
                  </a:lnTo>
                  <a:lnTo>
                    <a:pt x="64" y="216"/>
                  </a:lnTo>
                  <a:lnTo>
                    <a:pt x="70" y="224"/>
                  </a:lnTo>
                  <a:lnTo>
                    <a:pt x="74" y="228"/>
                  </a:lnTo>
                  <a:lnTo>
                    <a:pt x="82" y="232"/>
                  </a:lnTo>
                  <a:lnTo>
                    <a:pt x="90" y="234"/>
                  </a:lnTo>
                  <a:lnTo>
                    <a:pt x="100" y="236"/>
                  </a:lnTo>
                  <a:lnTo>
                    <a:pt x="100" y="236"/>
                  </a:lnTo>
                  <a:lnTo>
                    <a:pt x="110" y="234"/>
                  </a:lnTo>
                  <a:lnTo>
                    <a:pt x="116" y="232"/>
                  </a:lnTo>
                  <a:lnTo>
                    <a:pt x="116" y="232"/>
                  </a:lnTo>
                  <a:lnTo>
                    <a:pt x="130" y="224"/>
                  </a:lnTo>
                  <a:lnTo>
                    <a:pt x="130" y="224"/>
                  </a:lnTo>
                  <a:lnTo>
                    <a:pt x="128" y="228"/>
                  </a:lnTo>
                  <a:lnTo>
                    <a:pt x="126" y="234"/>
                  </a:lnTo>
                  <a:lnTo>
                    <a:pt x="114" y="244"/>
                  </a:lnTo>
                  <a:lnTo>
                    <a:pt x="114" y="244"/>
                  </a:lnTo>
                  <a:lnTo>
                    <a:pt x="108" y="248"/>
                  </a:lnTo>
                  <a:lnTo>
                    <a:pt x="100" y="252"/>
                  </a:lnTo>
                  <a:lnTo>
                    <a:pt x="92" y="254"/>
                  </a:lnTo>
                  <a:lnTo>
                    <a:pt x="84" y="254"/>
                  </a:lnTo>
                  <a:lnTo>
                    <a:pt x="84" y="254"/>
                  </a:lnTo>
                  <a:lnTo>
                    <a:pt x="70" y="254"/>
                  </a:lnTo>
                  <a:lnTo>
                    <a:pt x="58" y="250"/>
                  </a:lnTo>
                  <a:lnTo>
                    <a:pt x="46" y="244"/>
                  </a:lnTo>
                  <a:lnTo>
                    <a:pt x="38" y="236"/>
                  </a:lnTo>
                  <a:lnTo>
                    <a:pt x="38" y="236"/>
                  </a:lnTo>
                  <a:lnTo>
                    <a:pt x="30" y="228"/>
                  </a:lnTo>
                  <a:lnTo>
                    <a:pt x="24" y="216"/>
                  </a:lnTo>
                  <a:lnTo>
                    <a:pt x="22" y="204"/>
                  </a:lnTo>
                  <a:lnTo>
                    <a:pt x="20" y="188"/>
                  </a:lnTo>
                  <a:lnTo>
                    <a:pt x="20" y="60"/>
                  </a:lnTo>
                  <a:lnTo>
                    <a:pt x="0" y="60"/>
                  </a:lnTo>
                  <a:lnTo>
                    <a:pt x="60" y="0"/>
                  </a:lnTo>
                  <a:lnTo>
                    <a:pt x="6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 name="Freeform 114"/>
            <p:cNvSpPr>
              <a:spLocks noEditPoints="1"/>
            </p:cNvSpPr>
            <p:nvPr/>
          </p:nvSpPr>
          <p:spPr bwMode="auto">
            <a:xfrm>
              <a:off x="2245" y="1586"/>
              <a:ext cx="200" cy="218"/>
            </a:xfrm>
            <a:custGeom>
              <a:avLst/>
              <a:gdLst>
                <a:gd name="T0" fmla="*/ 102 w 200"/>
                <a:gd name="T1" fmla="*/ 0 h 218"/>
                <a:gd name="T2" fmla="*/ 130 w 200"/>
                <a:gd name="T3" fmla="*/ 4 h 218"/>
                <a:gd name="T4" fmla="*/ 156 w 200"/>
                <a:gd name="T5" fmla="*/ 16 h 218"/>
                <a:gd name="T6" fmla="*/ 166 w 200"/>
                <a:gd name="T7" fmla="*/ 24 h 218"/>
                <a:gd name="T8" fmla="*/ 184 w 200"/>
                <a:gd name="T9" fmla="*/ 44 h 218"/>
                <a:gd name="T10" fmla="*/ 190 w 200"/>
                <a:gd name="T11" fmla="*/ 56 h 218"/>
                <a:gd name="T12" fmla="*/ 198 w 200"/>
                <a:gd name="T13" fmla="*/ 82 h 218"/>
                <a:gd name="T14" fmla="*/ 200 w 200"/>
                <a:gd name="T15" fmla="*/ 110 h 218"/>
                <a:gd name="T16" fmla="*/ 200 w 200"/>
                <a:gd name="T17" fmla="*/ 122 h 218"/>
                <a:gd name="T18" fmla="*/ 192 w 200"/>
                <a:gd name="T19" fmla="*/ 148 h 218"/>
                <a:gd name="T20" fmla="*/ 188 w 200"/>
                <a:gd name="T21" fmla="*/ 162 h 218"/>
                <a:gd name="T22" fmla="*/ 172 w 200"/>
                <a:gd name="T23" fmla="*/ 184 h 218"/>
                <a:gd name="T24" fmla="*/ 152 w 200"/>
                <a:gd name="T25" fmla="*/ 204 h 218"/>
                <a:gd name="T26" fmla="*/ 140 w 200"/>
                <a:gd name="T27" fmla="*/ 210 h 218"/>
                <a:gd name="T28" fmla="*/ 114 w 200"/>
                <a:gd name="T29" fmla="*/ 218 h 218"/>
                <a:gd name="T30" fmla="*/ 100 w 200"/>
                <a:gd name="T31" fmla="*/ 218 h 218"/>
                <a:gd name="T32" fmla="*/ 66 w 200"/>
                <a:gd name="T33" fmla="*/ 214 h 218"/>
                <a:gd name="T34" fmla="*/ 48 w 200"/>
                <a:gd name="T35" fmla="*/ 206 h 218"/>
                <a:gd name="T36" fmla="*/ 32 w 200"/>
                <a:gd name="T37" fmla="*/ 192 h 218"/>
                <a:gd name="T38" fmla="*/ 26 w 200"/>
                <a:gd name="T39" fmla="*/ 186 h 218"/>
                <a:gd name="T40" fmla="*/ 8 w 200"/>
                <a:gd name="T41" fmla="*/ 150 h 218"/>
                <a:gd name="T42" fmla="*/ 0 w 200"/>
                <a:gd name="T43" fmla="*/ 110 h 218"/>
                <a:gd name="T44" fmla="*/ 2 w 200"/>
                <a:gd name="T45" fmla="*/ 96 h 218"/>
                <a:gd name="T46" fmla="*/ 8 w 200"/>
                <a:gd name="T47" fmla="*/ 70 h 218"/>
                <a:gd name="T48" fmla="*/ 14 w 200"/>
                <a:gd name="T49" fmla="*/ 56 h 218"/>
                <a:gd name="T50" fmla="*/ 28 w 200"/>
                <a:gd name="T51" fmla="*/ 34 h 218"/>
                <a:gd name="T52" fmla="*/ 48 w 200"/>
                <a:gd name="T53" fmla="*/ 16 h 218"/>
                <a:gd name="T54" fmla="*/ 60 w 200"/>
                <a:gd name="T55" fmla="*/ 8 h 218"/>
                <a:gd name="T56" fmla="*/ 86 w 200"/>
                <a:gd name="T57" fmla="*/ 0 h 218"/>
                <a:gd name="T58" fmla="*/ 102 w 200"/>
                <a:gd name="T59" fmla="*/ 0 h 218"/>
                <a:gd name="T60" fmla="*/ 98 w 200"/>
                <a:gd name="T61" fmla="*/ 16 h 218"/>
                <a:gd name="T62" fmla="*/ 72 w 200"/>
                <a:gd name="T63" fmla="*/ 24 h 218"/>
                <a:gd name="T64" fmla="*/ 54 w 200"/>
                <a:gd name="T65" fmla="*/ 46 h 218"/>
                <a:gd name="T66" fmla="*/ 48 w 200"/>
                <a:gd name="T67" fmla="*/ 60 h 218"/>
                <a:gd name="T68" fmla="*/ 42 w 200"/>
                <a:gd name="T69" fmla="*/ 92 h 218"/>
                <a:gd name="T70" fmla="*/ 42 w 200"/>
                <a:gd name="T71" fmla="*/ 112 h 218"/>
                <a:gd name="T72" fmla="*/ 48 w 200"/>
                <a:gd name="T73" fmla="*/ 148 h 218"/>
                <a:gd name="T74" fmla="*/ 60 w 200"/>
                <a:gd name="T75" fmla="*/ 176 h 218"/>
                <a:gd name="T76" fmla="*/ 68 w 200"/>
                <a:gd name="T77" fmla="*/ 188 h 218"/>
                <a:gd name="T78" fmla="*/ 90 w 200"/>
                <a:gd name="T79" fmla="*/ 200 h 218"/>
                <a:gd name="T80" fmla="*/ 104 w 200"/>
                <a:gd name="T81" fmla="*/ 200 h 218"/>
                <a:gd name="T82" fmla="*/ 128 w 200"/>
                <a:gd name="T83" fmla="*/ 192 h 218"/>
                <a:gd name="T84" fmla="*/ 146 w 200"/>
                <a:gd name="T85" fmla="*/ 172 h 218"/>
                <a:gd name="T86" fmla="*/ 152 w 200"/>
                <a:gd name="T87" fmla="*/ 158 h 218"/>
                <a:gd name="T88" fmla="*/ 158 w 200"/>
                <a:gd name="T89" fmla="*/ 126 h 218"/>
                <a:gd name="T90" fmla="*/ 158 w 200"/>
                <a:gd name="T91" fmla="*/ 106 h 218"/>
                <a:gd name="T92" fmla="*/ 150 w 200"/>
                <a:gd name="T93" fmla="*/ 60 h 218"/>
                <a:gd name="T94" fmla="*/ 142 w 200"/>
                <a:gd name="T95" fmla="*/ 42 h 218"/>
                <a:gd name="T96" fmla="*/ 130 w 200"/>
                <a:gd name="T97" fmla="*/ 28 h 218"/>
                <a:gd name="T98" fmla="*/ 116 w 200"/>
                <a:gd name="T99" fmla="*/ 20 h 218"/>
                <a:gd name="T100" fmla="*/ 98 w 200"/>
                <a:gd name="T101" fmla="*/ 16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0" h="218">
                  <a:moveTo>
                    <a:pt x="102" y="0"/>
                  </a:moveTo>
                  <a:lnTo>
                    <a:pt x="102" y="0"/>
                  </a:lnTo>
                  <a:lnTo>
                    <a:pt x="116" y="0"/>
                  </a:lnTo>
                  <a:lnTo>
                    <a:pt x="130" y="4"/>
                  </a:lnTo>
                  <a:lnTo>
                    <a:pt x="144" y="8"/>
                  </a:lnTo>
                  <a:lnTo>
                    <a:pt x="156" y="16"/>
                  </a:lnTo>
                  <a:lnTo>
                    <a:pt x="156" y="16"/>
                  </a:lnTo>
                  <a:lnTo>
                    <a:pt x="166" y="24"/>
                  </a:lnTo>
                  <a:lnTo>
                    <a:pt x="176" y="34"/>
                  </a:lnTo>
                  <a:lnTo>
                    <a:pt x="184" y="44"/>
                  </a:lnTo>
                  <a:lnTo>
                    <a:pt x="190" y="56"/>
                  </a:lnTo>
                  <a:lnTo>
                    <a:pt x="190" y="56"/>
                  </a:lnTo>
                  <a:lnTo>
                    <a:pt x="194" y="70"/>
                  </a:lnTo>
                  <a:lnTo>
                    <a:pt x="198" y="82"/>
                  </a:lnTo>
                  <a:lnTo>
                    <a:pt x="200" y="96"/>
                  </a:lnTo>
                  <a:lnTo>
                    <a:pt x="200" y="110"/>
                  </a:lnTo>
                  <a:lnTo>
                    <a:pt x="200" y="110"/>
                  </a:lnTo>
                  <a:lnTo>
                    <a:pt x="200" y="122"/>
                  </a:lnTo>
                  <a:lnTo>
                    <a:pt x="196" y="136"/>
                  </a:lnTo>
                  <a:lnTo>
                    <a:pt x="192" y="148"/>
                  </a:lnTo>
                  <a:lnTo>
                    <a:pt x="188" y="162"/>
                  </a:lnTo>
                  <a:lnTo>
                    <a:pt x="188" y="162"/>
                  </a:lnTo>
                  <a:lnTo>
                    <a:pt x="180" y="174"/>
                  </a:lnTo>
                  <a:lnTo>
                    <a:pt x="172" y="184"/>
                  </a:lnTo>
                  <a:lnTo>
                    <a:pt x="162" y="194"/>
                  </a:lnTo>
                  <a:lnTo>
                    <a:pt x="152" y="204"/>
                  </a:lnTo>
                  <a:lnTo>
                    <a:pt x="152" y="204"/>
                  </a:lnTo>
                  <a:lnTo>
                    <a:pt x="140" y="210"/>
                  </a:lnTo>
                  <a:lnTo>
                    <a:pt x="128" y="214"/>
                  </a:lnTo>
                  <a:lnTo>
                    <a:pt x="114" y="218"/>
                  </a:lnTo>
                  <a:lnTo>
                    <a:pt x="100" y="218"/>
                  </a:lnTo>
                  <a:lnTo>
                    <a:pt x="100" y="218"/>
                  </a:lnTo>
                  <a:lnTo>
                    <a:pt x="78" y="216"/>
                  </a:lnTo>
                  <a:lnTo>
                    <a:pt x="66" y="214"/>
                  </a:lnTo>
                  <a:lnTo>
                    <a:pt x="58" y="210"/>
                  </a:lnTo>
                  <a:lnTo>
                    <a:pt x="48" y="206"/>
                  </a:lnTo>
                  <a:lnTo>
                    <a:pt x="40" y="200"/>
                  </a:lnTo>
                  <a:lnTo>
                    <a:pt x="32" y="192"/>
                  </a:lnTo>
                  <a:lnTo>
                    <a:pt x="26" y="186"/>
                  </a:lnTo>
                  <a:lnTo>
                    <a:pt x="26" y="186"/>
                  </a:lnTo>
                  <a:lnTo>
                    <a:pt x="14" y="168"/>
                  </a:lnTo>
                  <a:lnTo>
                    <a:pt x="8" y="150"/>
                  </a:lnTo>
                  <a:lnTo>
                    <a:pt x="2" y="130"/>
                  </a:lnTo>
                  <a:lnTo>
                    <a:pt x="0" y="110"/>
                  </a:lnTo>
                  <a:lnTo>
                    <a:pt x="0" y="110"/>
                  </a:lnTo>
                  <a:lnTo>
                    <a:pt x="2" y="96"/>
                  </a:lnTo>
                  <a:lnTo>
                    <a:pt x="4" y="82"/>
                  </a:lnTo>
                  <a:lnTo>
                    <a:pt x="8" y="70"/>
                  </a:lnTo>
                  <a:lnTo>
                    <a:pt x="14" y="56"/>
                  </a:lnTo>
                  <a:lnTo>
                    <a:pt x="14" y="56"/>
                  </a:lnTo>
                  <a:lnTo>
                    <a:pt x="20" y="44"/>
                  </a:lnTo>
                  <a:lnTo>
                    <a:pt x="28" y="34"/>
                  </a:lnTo>
                  <a:lnTo>
                    <a:pt x="38" y="24"/>
                  </a:lnTo>
                  <a:lnTo>
                    <a:pt x="48" y="16"/>
                  </a:lnTo>
                  <a:lnTo>
                    <a:pt x="48" y="16"/>
                  </a:lnTo>
                  <a:lnTo>
                    <a:pt x="60" y="8"/>
                  </a:lnTo>
                  <a:lnTo>
                    <a:pt x="74" y="4"/>
                  </a:lnTo>
                  <a:lnTo>
                    <a:pt x="86" y="0"/>
                  </a:lnTo>
                  <a:lnTo>
                    <a:pt x="102" y="0"/>
                  </a:lnTo>
                  <a:lnTo>
                    <a:pt x="102" y="0"/>
                  </a:lnTo>
                  <a:close/>
                  <a:moveTo>
                    <a:pt x="98" y="16"/>
                  </a:moveTo>
                  <a:lnTo>
                    <a:pt x="98" y="16"/>
                  </a:lnTo>
                  <a:lnTo>
                    <a:pt x="84" y="18"/>
                  </a:lnTo>
                  <a:lnTo>
                    <a:pt x="72" y="24"/>
                  </a:lnTo>
                  <a:lnTo>
                    <a:pt x="62" y="34"/>
                  </a:lnTo>
                  <a:lnTo>
                    <a:pt x="54" y="46"/>
                  </a:lnTo>
                  <a:lnTo>
                    <a:pt x="54" y="46"/>
                  </a:lnTo>
                  <a:lnTo>
                    <a:pt x="48" y="60"/>
                  </a:lnTo>
                  <a:lnTo>
                    <a:pt x="44" y="76"/>
                  </a:lnTo>
                  <a:lnTo>
                    <a:pt x="42" y="92"/>
                  </a:lnTo>
                  <a:lnTo>
                    <a:pt x="42" y="112"/>
                  </a:lnTo>
                  <a:lnTo>
                    <a:pt x="42" y="112"/>
                  </a:lnTo>
                  <a:lnTo>
                    <a:pt x="44" y="130"/>
                  </a:lnTo>
                  <a:lnTo>
                    <a:pt x="48" y="148"/>
                  </a:lnTo>
                  <a:lnTo>
                    <a:pt x="52" y="162"/>
                  </a:lnTo>
                  <a:lnTo>
                    <a:pt x="60" y="176"/>
                  </a:lnTo>
                  <a:lnTo>
                    <a:pt x="60" y="176"/>
                  </a:lnTo>
                  <a:lnTo>
                    <a:pt x="68" y="188"/>
                  </a:lnTo>
                  <a:lnTo>
                    <a:pt x="80" y="196"/>
                  </a:lnTo>
                  <a:lnTo>
                    <a:pt x="90" y="200"/>
                  </a:lnTo>
                  <a:lnTo>
                    <a:pt x="104" y="200"/>
                  </a:lnTo>
                  <a:lnTo>
                    <a:pt x="104" y="200"/>
                  </a:lnTo>
                  <a:lnTo>
                    <a:pt x="116" y="198"/>
                  </a:lnTo>
                  <a:lnTo>
                    <a:pt x="128" y="192"/>
                  </a:lnTo>
                  <a:lnTo>
                    <a:pt x="138" y="184"/>
                  </a:lnTo>
                  <a:lnTo>
                    <a:pt x="146" y="172"/>
                  </a:lnTo>
                  <a:lnTo>
                    <a:pt x="146" y="172"/>
                  </a:lnTo>
                  <a:lnTo>
                    <a:pt x="152" y="158"/>
                  </a:lnTo>
                  <a:lnTo>
                    <a:pt x="156" y="142"/>
                  </a:lnTo>
                  <a:lnTo>
                    <a:pt x="158" y="126"/>
                  </a:lnTo>
                  <a:lnTo>
                    <a:pt x="158" y="106"/>
                  </a:lnTo>
                  <a:lnTo>
                    <a:pt x="158" y="106"/>
                  </a:lnTo>
                  <a:lnTo>
                    <a:pt x="156" y="82"/>
                  </a:lnTo>
                  <a:lnTo>
                    <a:pt x="150" y="60"/>
                  </a:lnTo>
                  <a:lnTo>
                    <a:pt x="150" y="60"/>
                  </a:lnTo>
                  <a:lnTo>
                    <a:pt x="142" y="42"/>
                  </a:lnTo>
                  <a:lnTo>
                    <a:pt x="130" y="28"/>
                  </a:lnTo>
                  <a:lnTo>
                    <a:pt x="130" y="28"/>
                  </a:lnTo>
                  <a:lnTo>
                    <a:pt x="124" y="22"/>
                  </a:lnTo>
                  <a:lnTo>
                    <a:pt x="116" y="20"/>
                  </a:lnTo>
                  <a:lnTo>
                    <a:pt x="106" y="16"/>
                  </a:lnTo>
                  <a:lnTo>
                    <a:pt x="98" y="16"/>
                  </a:lnTo>
                  <a:lnTo>
                    <a:pt x="98" y="16"/>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 name="Freeform 115"/>
            <p:cNvSpPr>
              <a:spLocks/>
            </p:cNvSpPr>
            <p:nvPr/>
          </p:nvSpPr>
          <p:spPr bwMode="auto">
            <a:xfrm>
              <a:off x="2453" y="1586"/>
              <a:ext cx="200" cy="214"/>
            </a:xfrm>
            <a:custGeom>
              <a:avLst/>
              <a:gdLst>
                <a:gd name="T0" fmla="*/ 120 w 200"/>
                <a:gd name="T1" fmla="*/ 0 h 214"/>
                <a:gd name="T2" fmla="*/ 154 w 200"/>
                <a:gd name="T3" fmla="*/ 8 h 214"/>
                <a:gd name="T4" fmla="*/ 168 w 200"/>
                <a:gd name="T5" fmla="*/ 16 h 214"/>
                <a:gd name="T6" fmla="*/ 178 w 200"/>
                <a:gd name="T7" fmla="*/ 30 h 214"/>
                <a:gd name="T8" fmla="*/ 186 w 200"/>
                <a:gd name="T9" fmla="*/ 44 h 214"/>
                <a:gd name="T10" fmla="*/ 188 w 200"/>
                <a:gd name="T11" fmla="*/ 62 h 214"/>
                <a:gd name="T12" fmla="*/ 188 w 200"/>
                <a:gd name="T13" fmla="*/ 198 h 214"/>
                <a:gd name="T14" fmla="*/ 190 w 200"/>
                <a:gd name="T15" fmla="*/ 206 h 214"/>
                <a:gd name="T16" fmla="*/ 200 w 200"/>
                <a:gd name="T17" fmla="*/ 214 h 214"/>
                <a:gd name="T18" fmla="*/ 138 w 200"/>
                <a:gd name="T19" fmla="*/ 214 h 214"/>
                <a:gd name="T20" fmla="*/ 146 w 200"/>
                <a:gd name="T21" fmla="*/ 206 h 214"/>
                <a:gd name="T22" fmla="*/ 150 w 200"/>
                <a:gd name="T23" fmla="*/ 198 h 214"/>
                <a:gd name="T24" fmla="*/ 150 w 200"/>
                <a:gd name="T25" fmla="*/ 78 h 214"/>
                <a:gd name="T26" fmla="*/ 146 w 200"/>
                <a:gd name="T27" fmla="*/ 56 h 214"/>
                <a:gd name="T28" fmla="*/ 138 w 200"/>
                <a:gd name="T29" fmla="*/ 40 h 214"/>
                <a:gd name="T30" fmla="*/ 122 w 200"/>
                <a:gd name="T31" fmla="*/ 30 h 214"/>
                <a:gd name="T32" fmla="*/ 102 w 200"/>
                <a:gd name="T33" fmla="*/ 26 h 214"/>
                <a:gd name="T34" fmla="*/ 88 w 200"/>
                <a:gd name="T35" fmla="*/ 28 h 214"/>
                <a:gd name="T36" fmla="*/ 76 w 200"/>
                <a:gd name="T37" fmla="*/ 34 h 214"/>
                <a:gd name="T38" fmla="*/ 56 w 200"/>
                <a:gd name="T39" fmla="*/ 50 h 214"/>
                <a:gd name="T40" fmla="*/ 56 w 200"/>
                <a:gd name="T41" fmla="*/ 198 h 214"/>
                <a:gd name="T42" fmla="*/ 58 w 200"/>
                <a:gd name="T43" fmla="*/ 206 h 214"/>
                <a:gd name="T44" fmla="*/ 68 w 200"/>
                <a:gd name="T45" fmla="*/ 214 h 214"/>
                <a:gd name="T46" fmla="*/ 4 w 200"/>
                <a:gd name="T47" fmla="*/ 214 h 214"/>
                <a:gd name="T48" fmla="*/ 12 w 200"/>
                <a:gd name="T49" fmla="*/ 206 h 214"/>
                <a:gd name="T50" fmla="*/ 16 w 200"/>
                <a:gd name="T51" fmla="*/ 198 h 214"/>
                <a:gd name="T52" fmla="*/ 16 w 200"/>
                <a:gd name="T53" fmla="*/ 28 h 214"/>
                <a:gd name="T54" fmla="*/ 12 w 200"/>
                <a:gd name="T55" fmla="*/ 18 h 214"/>
                <a:gd name="T56" fmla="*/ 0 w 200"/>
                <a:gd name="T57" fmla="*/ 10 h 214"/>
                <a:gd name="T58" fmla="*/ 56 w 200"/>
                <a:gd name="T59" fmla="*/ 32 h 214"/>
                <a:gd name="T60" fmla="*/ 68 w 200"/>
                <a:gd name="T61" fmla="*/ 20 h 214"/>
                <a:gd name="T62" fmla="*/ 84 w 200"/>
                <a:gd name="T63" fmla="*/ 10 h 214"/>
                <a:gd name="T64" fmla="*/ 102 w 200"/>
                <a:gd name="T65" fmla="*/ 2 h 214"/>
                <a:gd name="T66" fmla="*/ 120 w 200"/>
                <a:gd name="T67" fmla="*/ 0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0" h="214">
                  <a:moveTo>
                    <a:pt x="120" y="0"/>
                  </a:moveTo>
                  <a:lnTo>
                    <a:pt x="120" y="0"/>
                  </a:lnTo>
                  <a:lnTo>
                    <a:pt x="138" y="2"/>
                  </a:lnTo>
                  <a:lnTo>
                    <a:pt x="154" y="8"/>
                  </a:lnTo>
                  <a:lnTo>
                    <a:pt x="154" y="8"/>
                  </a:lnTo>
                  <a:lnTo>
                    <a:pt x="168" y="16"/>
                  </a:lnTo>
                  <a:lnTo>
                    <a:pt x="178" y="30"/>
                  </a:lnTo>
                  <a:lnTo>
                    <a:pt x="178" y="30"/>
                  </a:lnTo>
                  <a:lnTo>
                    <a:pt x="182" y="36"/>
                  </a:lnTo>
                  <a:lnTo>
                    <a:pt x="186" y="44"/>
                  </a:lnTo>
                  <a:lnTo>
                    <a:pt x="188" y="54"/>
                  </a:lnTo>
                  <a:lnTo>
                    <a:pt x="188" y="62"/>
                  </a:lnTo>
                  <a:lnTo>
                    <a:pt x="188" y="198"/>
                  </a:lnTo>
                  <a:lnTo>
                    <a:pt x="188" y="198"/>
                  </a:lnTo>
                  <a:lnTo>
                    <a:pt x="188" y="202"/>
                  </a:lnTo>
                  <a:lnTo>
                    <a:pt x="190" y="206"/>
                  </a:lnTo>
                  <a:lnTo>
                    <a:pt x="190" y="206"/>
                  </a:lnTo>
                  <a:lnTo>
                    <a:pt x="200" y="214"/>
                  </a:lnTo>
                  <a:lnTo>
                    <a:pt x="138" y="214"/>
                  </a:lnTo>
                  <a:lnTo>
                    <a:pt x="138" y="214"/>
                  </a:lnTo>
                  <a:lnTo>
                    <a:pt x="142" y="212"/>
                  </a:lnTo>
                  <a:lnTo>
                    <a:pt x="146" y="206"/>
                  </a:lnTo>
                  <a:lnTo>
                    <a:pt x="148" y="202"/>
                  </a:lnTo>
                  <a:lnTo>
                    <a:pt x="150" y="198"/>
                  </a:lnTo>
                  <a:lnTo>
                    <a:pt x="150" y="78"/>
                  </a:lnTo>
                  <a:lnTo>
                    <a:pt x="150" y="78"/>
                  </a:lnTo>
                  <a:lnTo>
                    <a:pt x="148" y="66"/>
                  </a:lnTo>
                  <a:lnTo>
                    <a:pt x="146" y="56"/>
                  </a:lnTo>
                  <a:lnTo>
                    <a:pt x="142" y="46"/>
                  </a:lnTo>
                  <a:lnTo>
                    <a:pt x="138" y="40"/>
                  </a:lnTo>
                  <a:lnTo>
                    <a:pt x="130" y="34"/>
                  </a:lnTo>
                  <a:lnTo>
                    <a:pt x="122" y="30"/>
                  </a:lnTo>
                  <a:lnTo>
                    <a:pt x="112" y="28"/>
                  </a:lnTo>
                  <a:lnTo>
                    <a:pt x="102" y="26"/>
                  </a:lnTo>
                  <a:lnTo>
                    <a:pt x="102" y="26"/>
                  </a:lnTo>
                  <a:lnTo>
                    <a:pt x="88" y="28"/>
                  </a:lnTo>
                  <a:lnTo>
                    <a:pt x="76" y="34"/>
                  </a:lnTo>
                  <a:lnTo>
                    <a:pt x="76" y="34"/>
                  </a:lnTo>
                  <a:lnTo>
                    <a:pt x="64" y="40"/>
                  </a:lnTo>
                  <a:lnTo>
                    <a:pt x="56" y="50"/>
                  </a:lnTo>
                  <a:lnTo>
                    <a:pt x="56" y="198"/>
                  </a:lnTo>
                  <a:lnTo>
                    <a:pt x="56" y="198"/>
                  </a:lnTo>
                  <a:lnTo>
                    <a:pt x="56" y="202"/>
                  </a:lnTo>
                  <a:lnTo>
                    <a:pt x="58" y="206"/>
                  </a:lnTo>
                  <a:lnTo>
                    <a:pt x="58" y="206"/>
                  </a:lnTo>
                  <a:lnTo>
                    <a:pt x="68" y="214"/>
                  </a:lnTo>
                  <a:lnTo>
                    <a:pt x="4" y="214"/>
                  </a:lnTo>
                  <a:lnTo>
                    <a:pt x="4" y="214"/>
                  </a:lnTo>
                  <a:lnTo>
                    <a:pt x="10" y="212"/>
                  </a:lnTo>
                  <a:lnTo>
                    <a:pt x="12" y="206"/>
                  </a:lnTo>
                  <a:lnTo>
                    <a:pt x="14" y="202"/>
                  </a:lnTo>
                  <a:lnTo>
                    <a:pt x="16" y="198"/>
                  </a:lnTo>
                  <a:lnTo>
                    <a:pt x="16" y="28"/>
                  </a:lnTo>
                  <a:lnTo>
                    <a:pt x="16" y="28"/>
                  </a:lnTo>
                  <a:lnTo>
                    <a:pt x="14" y="22"/>
                  </a:lnTo>
                  <a:lnTo>
                    <a:pt x="12" y="18"/>
                  </a:lnTo>
                  <a:lnTo>
                    <a:pt x="8" y="14"/>
                  </a:lnTo>
                  <a:lnTo>
                    <a:pt x="0" y="10"/>
                  </a:lnTo>
                  <a:lnTo>
                    <a:pt x="56" y="0"/>
                  </a:lnTo>
                  <a:lnTo>
                    <a:pt x="56" y="32"/>
                  </a:lnTo>
                  <a:lnTo>
                    <a:pt x="56" y="32"/>
                  </a:lnTo>
                  <a:lnTo>
                    <a:pt x="68" y="20"/>
                  </a:lnTo>
                  <a:lnTo>
                    <a:pt x="84" y="10"/>
                  </a:lnTo>
                  <a:lnTo>
                    <a:pt x="84" y="10"/>
                  </a:lnTo>
                  <a:lnTo>
                    <a:pt x="94" y="6"/>
                  </a:lnTo>
                  <a:lnTo>
                    <a:pt x="102" y="2"/>
                  </a:lnTo>
                  <a:lnTo>
                    <a:pt x="112" y="0"/>
                  </a:lnTo>
                  <a:lnTo>
                    <a:pt x="120" y="0"/>
                  </a:lnTo>
                  <a:lnTo>
                    <a:pt x="12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 name="Freeform 116"/>
            <p:cNvSpPr>
              <a:spLocks/>
            </p:cNvSpPr>
            <p:nvPr/>
          </p:nvSpPr>
          <p:spPr bwMode="auto">
            <a:xfrm>
              <a:off x="1901" y="1586"/>
              <a:ext cx="206" cy="318"/>
            </a:xfrm>
            <a:custGeom>
              <a:avLst/>
              <a:gdLst>
                <a:gd name="T0" fmla="*/ 198 w 206"/>
                <a:gd name="T1" fmla="*/ 60 h 318"/>
                <a:gd name="T2" fmla="*/ 176 w 206"/>
                <a:gd name="T3" fmla="*/ 26 h 318"/>
                <a:gd name="T4" fmla="*/ 162 w 206"/>
                <a:gd name="T5" fmla="*/ 14 h 318"/>
                <a:gd name="T6" fmla="*/ 148 w 206"/>
                <a:gd name="T7" fmla="*/ 6 h 318"/>
                <a:gd name="T8" fmla="*/ 116 w 206"/>
                <a:gd name="T9" fmla="*/ 0 h 318"/>
                <a:gd name="T10" fmla="*/ 98 w 206"/>
                <a:gd name="T11" fmla="*/ 2 h 318"/>
                <a:gd name="T12" fmla="*/ 80 w 206"/>
                <a:gd name="T13" fmla="*/ 8 h 318"/>
                <a:gd name="T14" fmla="*/ 54 w 206"/>
                <a:gd name="T15" fmla="*/ 28 h 318"/>
                <a:gd name="T16" fmla="*/ 0 w 206"/>
                <a:gd name="T17" fmla="*/ 12 h 318"/>
                <a:gd name="T18" fmla="*/ 6 w 206"/>
                <a:gd name="T19" fmla="*/ 14 h 318"/>
                <a:gd name="T20" fmla="*/ 14 w 206"/>
                <a:gd name="T21" fmla="*/ 24 h 318"/>
                <a:gd name="T22" fmla="*/ 16 w 206"/>
                <a:gd name="T23" fmla="*/ 300 h 318"/>
                <a:gd name="T24" fmla="*/ 14 w 206"/>
                <a:gd name="T25" fmla="*/ 306 h 318"/>
                <a:gd name="T26" fmla="*/ 8 w 206"/>
                <a:gd name="T27" fmla="*/ 316 h 318"/>
                <a:gd name="T28" fmla="*/ 66 w 206"/>
                <a:gd name="T29" fmla="*/ 318 h 318"/>
                <a:gd name="T30" fmla="*/ 62 w 206"/>
                <a:gd name="T31" fmla="*/ 316 h 318"/>
                <a:gd name="T32" fmla="*/ 56 w 206"/>
                <a:gd name="T33" fmla="*/ 306 h 318"/>
                <a:gd name="T34" fmla="*/ 54 w 206"/>
                <a:gd name="T35" fmla="*/ 48 h 318"/>
                <a:gd name="T36" fmla="*/ 64 w 206"/>
                <a:gd name="T37" fmla="*/ 38 h 318"/>
                <a:gd name="T38" fmla="*/ 74 w 206"/>
                <a:gd name="T39" fmla="*/ 32 h 318"/>
                <a:gd name="T40" fmla="*/ 100 w 206"/>
                <a:gd name="T41" fmla="*/ 24 h 318"/>
                <a:gd name="T42" fmla="*/ 112 w 206"/>
                <a:gd name="T43" fmla="*/ 26 h 318"/>
                <a:gd name="T44" fmla="*/ 134 w 206"/>
                <a:gd name="T45" fmla="*/ 36 h 318"/>
                <a:gd name="T46" fmla="*/ 144 w 206"/>
                <a:gd name="T47" fmla="*/ 44 h 318"/>
                <a:gd name="T48" fmla="*/ 158 w 206"/>
                <a:gd name="T49" fmla="*/ 70 h 318"/>
                <a:gd name="T50" fmla="*/ 162 w 206"/>
                <a:gd name="T51" fmla="*/ 110 h 318"/>
                <a:gd name="T52" fmla="*/ 162 w 206"/>
                <a:gd name="T53" fmla="*/ 130 h 318"/>
                <a:gd name="T54" fmla="*/ 152 w 206"/>
                <a:gd name="T55" fmla="*/ 164 h 318"/>
                <a:gd name="T56" fmla="*/ 144 w 206"/>
                <a:gd name="T57" fmla="*/ 176 h 318"/>
                <a:gd name="T58" fmla="*/ 124 w 206"/>
                <a:gd name="T59" fmla="*/ 194 h 318"/>
                <a:gd name="T60" fmla="*/ 96 w 206"/>
                <a:gd name="T61" fmla="*/ 200 h 318"/>
                <a:gd name="T62" fmla="*/ 86 w 206"/>
                <a:gd name="T63" fmla="*/ 200 h 318"/>
                <a:gd name="T64" fmla="*/ 70 w 206"/>
                <a:gd name="T65" fmla="*/ 194 h 318"/>
                <a:gd name="T66" fmla="*/ 72 w 206"/>
                <a:gd name="T67" fmla="*/ 214 h 318"/>
                <a:gd name="T68" fmla="*/ 86 w 206"/>
                <a:gd name="T69" fmla="*/ 218 h 318"/>
                <a:gd name="T70" fmla="*/ 102 w 206"/>
                <a:gd name="T71" fmla="*/ 218 h 318"/>
                <a:gd name="T72" fmla="*/ 134 w 206"/>
                <a:gd name="T73" fmla="*/ 214 h 318"/>
                <a:gd name="T74" fmla="*/ 154 w 206"/>
                <a:gd name="T75" fmla="*/ 204 h 318"/>
                <a:gd name="T76" fmla="*/ 170 w 206"/>
                <a:gd name="T77" fmla="*/ 192 h 318"/>
                <a:gd name="T78" fmla="*/ 178 w 206"/>
                <a:gd name="T79" fmla="*/ 184 h 318"/>
                <a:gd name="T80" fmla="*/ 198 w 206"/>
                <a:gd name="T81" fmla="*/ 148 h 318"/>
                <a:gd name="T82" fmla="*/ 206 w 206"/>
                <a:gd name="T83" fmla="*/ 108 h 318"/>
                <a:gd name="T84" fmla="*/ 204 w 206"/>
                <a:gd name="T85" fmla="*/ 82 h 318"/>
                <a:gd name="T86" fmla="*/ 198 w 206"/>
                <a:gd name="T87" fmla="*/ 60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6" h="318">
                  <a:moveTo>
                    <a:pt x="198" y="60"/>
                  </a:moveTo>
                  <a:lnTo>
                    <a:pt x="198" y="60"/>
                  </a:lnTo>
                  <a:lnTo>
                    <a:pt x="188" y="40"/>
                  </a:lnTo>
                  <a:lnTo>
                    <a:pt x="176" y="26"/>
                  </a:lnTo>
                  <a:lnTo>
                    <a:pt x="176" y="26"/>
                  </a:lnTo>
                  <a:lnTo>
                    <a:pt x="162" y="14"/>
                  </a:lnTo>
                  <a:lnTo>
                    <a:pt x="148" y="6"/>
                  </a:lnTo>
                  <a:lnTo>
                    <a:pt x="148" y="6"/>
                  </a:lnTo>
                  <a:lnTo>
                    <a:pt x="132" y="2"/>
                  </a:lnTo>
                  <a:lnTo>
                    <a:pt x="116" y="0"/>
                  </a:lnTo>
                  <a:lnTo>
                    <a:pt x="116" y="0"/>
                  </a:lnTo>
                  <a:lnTo>
                    <a:pt x="98" y="2"/>
                  </a:lnTo>
                  <a:lnTo>
                    <a:pt x="80" y="8"/>
                  </a:lnTo>
                  <a:lnTo>
                    <a:pt x="80" y="8"/>
                  </a:lnTo>
                  <a:lnTo>
                    <a:pt x="66" y="18"/>
                  </a:lnTo>
                  <a:lnTo>
                    <a:pt x="54" y="28"/>
                  </a:lnTo>
                  <a:lnTo>
                    <a:pt x="54" y="0"/>
                  </a:lnTo>
                  <a:lnTo>
                    <a:pt x="0" y="12"/>
                  </a:lnTo>
                  <a:lnTo>
                    <a:pt x="0" y="12"/>
                  </a:lnTo>
                  <a:lnTo>
                    <a:pt x="6" y="14"/>
                  </a:lnTo>
                  <a:lnTo>
                    <a:pt x="12" y="18"/>
                  </a:lnTo>
                  <a:lnTo>
                    <a:pt x="14" y="24"/>
                  </a:lnTo>
                  <a:lnTo>
                    <a:pt x="16" y="30"/>
                  </a:lnTo>
                  <a:lnTo>
                    <a:pt x="16" y="300"/>
                  </a:lnTo>
                  <a:lnTo>
                    <a:pt x="16" y="300"/>
                  </a:lnTo>
                  <a:lnTo>
                    <a:pt x="14" y="306"/>
                  </a:lnTo>
                  <a:lnTo>
                    <a:pt x="12" y="312"/>
                  </a:lnTo>
                  <a:lnTo>
                    <a:pt x="8" y="316"/>
                  </a:lnTo>
                  <a:lnTo>
                    <a:pt x="4" y="318"/>
                  </a:lnTo>
                  <a:lnTo>
                    <a:pt x="66" y="318"/>
                  </a:lnTo>
                  <a:lnTo>
                    <a:pt x="66" y="318"/>
                  </a:lnTo>
                  <a:lnTo>
                    <a:pt x="62" y="316"/>
                  </a:lnTo>
                  <a:lnTo>
                    <a:pt x="58" y="312"/>
                  </a:lnTo>
                  <a:lnTo>
                    <a:pt x="56" y="306"/>
                  </a:lnTo>
                  <a:lnTo>
                    <a:pt x="54" y="300"/>
                  </a:lnTo>
                  <a:lnTo>
                    <a:pt x="54" y="48"/>
                  </a:lnTo>
                  <a:lnTo>
                    <a:pt x="54" y="48"/>
                  </a:lnTo>
                  <a:lnTo>
                    <a:pt x="64" y="38"/>
                  </a:lnTo>
                  <a:lnTo>
                    <a:pt x="74" y="32"/>
                  </a:lnTo>
                  <a:lnTo>
                    <a:pt x="74" y="32"/>
                  </a:lnTo>
                  <a:lnTo>
                    <a:pt x="86" y="26"/>
                  </a:lnTo>
                  <a:lnTo>
                    <a:pt x="100" y="24"/>
                  </a:lnTo>
                  <a:lnTo>
                    <a:pt x="100" y="24"/>
                  </a:lnTo>
                  <a:lnTo>
                    <a:pt x="112" y="26"/>
                  </a:lnTo>
                  <a:lnTo>
                    <a:pt x="122" y="30"/>
                  </a:lnTo>
                  <a:lnTo>
                    <a:pt x="134" y="36"/>
                  </a:lnTo>
                  <a:lnTo>
                    <a:pt x="144" y="44"/>
                  </a:lnTo>
                  <a:lnTo>
                    <a:pt x="144" y="44"/>
                  </a:lnTo>
                  <a:lnTo>
                    <a:pt x="152" y="56"/>
                  </a:lnTo>
                  <a:lnTo>
                    <a:pt x="158" y="70"/>
                  </a:lnTo>
                  <a:lnTo>
                    <a:pt x="162" y="88"/>
                  </a:lnTo>
                  <a:lnTo>
                    <a:pt x="162" y="110"/>
                  </a:lnTo>
                  <a:lnTo>
                    <a:pt x="162" y="110"/>
                  </a:lnTo>
                  <a:lnTo>
                    <a:pt x="162" y="130"/>
                  </a:lnTo>
                  <a:lnTo>
                    <a:pt x="158" y="148"/>
                  </a:lnTo>
                  <a:lnTo>
                    <a:pt x="152" y="164"/>
                  </a:lnTo>
                  <a:lnTo>
                    <a:pt x="144" y="176"/>
                  </a:lnTo>
                  <a:lnTo>
                    <a:pt x="144" y="176"/>
                  </a:lnTo>
                  <a:lnTo>
                    <a:pt x="134" y="188"/>
                  </a:lnTo>
                  <a:lnTo>
                    <a:pt x="124" y="194"/>
                  </a:lnTo>
                  <a:lnTo>
                    <a:pt x="110" y="200"/>
                  </a:lnTo>
                  <a:lnTo>
                    <a:pt x="96" y="200"/>
                  </a:lnTo>
                  <a:lnTo>
                    <a:pt x="96" y="200"/>
                  </a:lnTo>
                  <a:lnTo>
                    <a:pt x="86" y="200"/>
                  </a:lnTo>
                  <a:lnTo>
                    <a:pt x="78" y="198"/>
                  </a:lnTo>
                  <a:lnTo>
                    <a:pt x="70" y="194"/>
                  </a:lnTo>
                  <a:lnTo>
                    <a:pt x="62" y="186"/>
                  </a:lnTo>
                  <a:lnTo>
                    <a:pt x="72" y="214"/>
                  </a:lnTo>
                  <a:lnTo>
                    <a:pt x="72" y="214"/>
                  </a:lnTo>
                  <a:lnTo>
                    <a:pt x="86" y="218"/>
                  </a:lnTo>
                  <a:lnTo>
                    <a:pt x="102" y="218"/>
                  </a:lnTo>
                  <a:lnTo>
                    <a:pt x="102" y="218"/>
                  </a:lnTo>
                  <a:lnTo>
                    <a:pt x="124" y="216"/>
                  </a:lnTo>
                  <a:lnTo>
                    <a:pt x="134" y="214"/>
                  </a:lnTo>
                  <a:lnTo>
                    <a:pt x="144" y="210"/>
                  </a:lnTo>
                  <a:lnTo>
                    <a:pt x="154" y="204"/>
                  </a:lnTo>
                  <a:lnTo>
                    <a:pt x="162" y="200"/>
                  </a:lnTo>
                  <a:lnTo>
                    <a:pt x="170" y="192"/>
                  </a:lnTo>
                  <a:lnTo>
                    <a:pt x="178" y="184"/>
                  </a:lnTo>
                  <a:lnTo>
                    <a:pt x="178" y="184"/>
                  </a:lnTo>
                  <a:lnTo>
                    <a:pt x="190" y="166"/>
                  </a:lnTo>
                  <a:lnTo>
                    <a:pt x="198" y="148"/>
                  </a:lnTo>
                  <a:lnTo>
                    <a:pt x="204" y="128"/>
                  </a:lnTo>
                  <a:lnTo>
                    <a:pt x="206" y="108"/>
                  </a:lnTo>
                  <a:lnTo>
                    <a:pt x="206" y="108"/>
                  </a:lnTo>
                  <a:lnTo>
                    <a:pt x="204" y="82"/>
                  </a:lnTo>
                  <a:lnTo>
                    <a:pt x="198" y="60"/>
                  </a:lnTo>
                  <a:lnTo>
                    <a:pt x="198" y="6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 name="Freeform 117"/>
            <p:cNvSpPr>
              <a:spLocks/>
            </p:cNvSpPr>
            <p:nvPr/>
          </p:nvSpPr>
          <p:spPr bwMode="auto">
            <a:xfrm>
              <a:off x="795" y="1586"/>
              <a:ext cx="146" cy="218"/>
            </a:xfrm>
            <a:custGeom>
              <a:avLst/>
              <a:gdLst>
                <a:gd name="T0" fmla="*/ 128 w 146"/>
                <a:gd name="T1" fmla="*/ 186 h 218"/>
                <a:gd name="T2" fmla="*/ 128 w 146"/>
                <a:gd name="T3" fmla="*/ 186 h 218"/>
                <a:gd name="T4" fmla="*/ 116 w 146"/>
                <a:gd name="T5" fmla="*/ 190 h 218"/>
                <a:gd name="T6" fmla="*/ 102 w 146"/>
                <a:gd name="T7" fmla="*/ 192 h 218"/>
                <a:gd name="T8" fmla="*/ 102 w 146"/>
                <a:gd name="T9" fmla="*/ 192 h 218"/>
                <a:gd name="T10" fmla="*/ 92 w 146"/>
                <a:gd name="T11" fmla="*/ 192 h 218"/>
                <a:gd name="T12" fmla="*/ 84 w 146"/>
                <a:gd name="T13" fmla="*/ 188 h 218"/>
                <a:gd name="T14" fmla="*/ 76 w 146"/>
                <a:gd name="T15" fmla="*/ 184 h 218"/>
                <a:gd name="T16" fmla="*/ 70 w 146"/>
                <a:gd name="T17" fmla="*/ 176 h 218"/>
                <a:gd name="T18" fmla="*/ 70 w 146"/>
                <a:gd name="T19" fmla="*/ 176 h 218"/>
                <a:gd name="T20" fmla="*/ 64 w 146"/>
                <a:gd name="T21" fmla="*/ 168 h 218"/>
                <a:gd name="T22" fmla="*/ 58 w 146"/>
                <a:gd name="T23" fmla="*/ 158 h 218"/>
                <a:gd name="T24" fmla="*/ 56 w 146"/>
                <a:gd name="T25" fmla="*/ 146 h 218"/>
                <a:gd name="T26" fmla="*/ 56 w 146"/>
                <a:gd name="T27" fmla="*/ 134 h 218"/>
                <a:gd name="T28" fmla="*/ 56 w 146"/>
                <a:gd name="T29" fmla="*/ 0 h 218"/>
                <a:gd name="T30" fmla="*/ 0 w 146"/>
                <a:gd name="T31" fmla="*/ 10 h 218"/>
                <a:gd name="T32" fmla="*/ 0 w 146"/>
                <a:gd name="T33" fmla="*/ 10 h 218"/>
                <a:gd name="T34" fmla="*/ 8 w 146"/>
                <a:gd name="T35" fmla="*/ 14 h 218"/>
                <a:gd name="T36" fmla="*/ 12 w 146"/>
                <a:gd name="T37" fmla="*/ 18 h 218"/>
                <a:gd name="T38" fmla="*/ 16 w 146"/>
                <a:gd name="T39" fmla="*/ 22 h 218"/>
                <a:gd name="T40" fmla="*/ 16 w 146"/>
                <a:gd name="T41" fmla="*/ 28 h 218"/>
                <a:gd name="T42" fmla="*/ 16 w 146"/>
                <a:gd name="T43" fmla="*/ 134 h 218"/>
                <a:gd name="T44" fmla="*/ 16 w 146"/>
                <a:gd name="T45" fmla="*/ 134 h 218"/>
                <a:gd name="T46" fmla="*/ 18 w 146"/>
                <a:gd name="T47" fmla="*/ 154 h 218"/>
                <a:gd name="T48" fmla="*/ 22 w 146"/>
                <a:gd name="T49" fmla="*/ 172 h 218"/>
                <a:gd name="T50" fmla="*/ 28 w 146"/>
                <a:gd name="T51" fmla="*/ 186 h 218"/>
                <a:gd name="T52" fmla="*/ 38 w 146"/>
                <a:gd name="T53" fmla="*/ 198 h 218"/>
                <a:gd name="T54" fmla="*/ 38 w 146"/>
                <a:gd name="T55" fmla="*/ 198 h 218"/>
                <a:gd name="T56" fmla="*/ 50 w 146"/>
                <a:gd name="T57" fmla="*/ 208 h 218"/>
                <a:gd name="T58" fmla="*/ 60 w 146"/>
                <a:gd name="T59" fmla="*/ 214 h 218"/>
                <a:gd name="T60" fmla="*/ 72 w 146"/>
                <a:gd name="T61" fmla="*/ 218 h 218"/>
                <a:gd name="T62" fmla="*/ 86 w 146"/>
                <a:gd name="T63" fmla="*/ 218 h 218"/>
                <a:gd name="T64" fmla="*/ 86 w 146"/>
                <a:gd name="T65" fmla="*/ 218 h 218"/>
                <a:gd name="T66" fmla="*/ 100 w 146"/>
                <a:gd name="T67" fmla="*/ 218 h 218"/>
                <a:gd name="T68" fmla="*/ 114 w 146"/>
                <a:gd name="T69" fmla="*/ 214 h 218"/>
                <a:gd name="T70" fmla="*/ 126 w 146"/>
                <a:gd name="T71" fmla="*/ 208 h 218"/>
                <a:gd name="T72" fmla="*/ 138 w 146"/>
                <a:gd name="T73" fmla="*/ 198 h 218"/>
                <a:gd name="T74" fmla="*/ 146 w 146"/>
                <a:gd name="T75" fmla="*/ 172 h 218"/>
                <a:gd name="T76" fmla="*/ 146 w 146"/>
                <a:gd name="T77" fmla="*/ 172 h 218"/>
                <a:gd name="T78" fmla="*/ 138 w 146"/>
                <a:gd name="T79" fmla="*/ 180 h 218"/>
                <a:gd name="T80" fmla="*/ 128 w 146"/>
                <a:gd name="T81" fmla="*/ 186 h 218"/>
                <a:gd name="T82" fmla="*/ 128 w 146"/>
                <a:gd name="T83" fmla="*/ 186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6" h="218">
                  <a:moveTo>
                    <a:pt x="128" y="186"/>
                  </a:moveTo>
                  <a:lnTo>
                    <a:pt x="128" y="186"/>
                  </a:lnTo>
                  <a:lnTo>
                    <a:pt x="116" y="190"/>
                  </a:lnTo>
                  <a:lnTo>
                    <a:pt x="102" y="192"/>
                  </a:lnTo>
                  <a:lnTo>
                    <a:pt x="102" y="192"/>
                  </a:lnTo>
                  <a:lnTo>
                    <a:pt x="92" y="192"/>
                  </a:lnTo>
                  <a:lnTo>
                    <a:pt x="84" y="188"/>
                  </a:lnTo>
                  <a:lnTo>
                    <a:pt x="76" y="184"/>
                  </a:lnTo>
                  <a:lnTo>
                    <a:pt x="70" y="176"/>
                  </a:lnTo>
                  <a:lnTo>
                    <a:pt x="70" y="176"/>
                  </a:lnTo>
                  <a:lnTo>
                    <a:pt x="64" y="168"/>
                  </a:lnTo>
                  <a:lnTo>
                    <a:pt x="58" y="158"/>
                  </a:lnTo>
                  <a:lnTo>
                    <a:pt x="56" y="146"/>
                  </a:lnTo>
                  <a:lnTo>
                    <a:pt x="56" y="134"/>
                  </a:lnTo>
                  <a:lnTo>
                    <a:pt x="56" y="0"/>
                  </a:lnTo>
                  <a:lnTo>
                    <a:pt x="0" y="10"/>
                  </a:lnTo>
                  <a:lnTo>
                    <a:pt x="0" y="10"/>
                  </a:lnTo>
                  <a:lnTo>
                    <a:pt x="8" y="14"/>
                  </a:lnTo>
                  <a:lnTo>
                    <a:pt x="12" y="18"/>
                  </a:lnTo>
                  <a:lnTo>
                    <a:pt x="16" y="22"/>
                  </a:lnTo>
                  <a:lnTo>
                    <a:pt x="16" y="28"/>
                  </a:lnTo>
                  <a:lnTo>
                    <a:pt x="16" y="134"/>
                  </a:lnTo>
                  <a:lnTo>
                    <a:pt x="16" y="134"/>
                  </a:lnTo>
                  <a:lnTo>
                    <a:pt x="18" y="154"/>
                  </a:lnTo>
                  <a:lnTo>
                    <a:pt x="22" y="172"/>
                  </a:lnTo>
                  <a:lnTo>
                    <a:pt x="28" y="186"/>
                  </a:lnTo>
                  <a:lnTo>
                    <a:pt x="38" y="198"/>
                  </a:lnTo>
                  <a:lnTo>
                    <a:pt x="38" y="198"/>
                  </a:lnTo>
                  <a:lnTo>
                    <a:pt x="50" y="208"/>
                  </a:lnTo>
                  <a:lnTo>
                    <a:pt x="60" y="214"/>
                  </a:lnTo>
                  <a:lnTo>
                    <a:pt x="72" y="218"/>
                  </a:lnTo>
                  <a:lnTo>
                    <a:pt x="86" y="218"/>
                  </a:lnTo>
                  <a:lnTo>
                    <a:pt x="86" y="218"/>
                  </a:lnTo>
                  <a:lnTo>
                    <a:pt x="100" y="218"/>
                  </a:lnTo>
                  <a:lnTo>
                    <a:pt x="114" y="214"/>
                  </a:lnTo>
                  <a:lnTo>
                    <a:pt x="126" y="208"/>
                  </a:lnTo>
                  <a:lnTo>
                    <a:pt x="138" y="198"/>
                  </a:lnTo>
                  <a:lnTo>
                    <a:pt x="146" y="172"/>
                  </a:lnTo>
                  <a:lnTo>
                    <a:pt x="146" y="172"/>
                  </a:lnTo>
                  <a:lnTo>
                    <a:pt x="138" y="180"/>
                  </a:lnTo>
                  <a:lnTo>
                    <a:pt x="128" y="186"/>
                  </a:lnTo>
                  <a:lnTo>
                    <a:pt x="128" y="186"/>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 name="Freeform 118"/>
            <p:cNvSpPr>
              <a:spLocks/>
            </p:cNvSpPr>
            <p:nvPr/>
          </p:nvSpPr>
          <p:spPr bwMode="auto">
            <a:xfrm>
              <a:off x="929" y="1586"/>
              <a:ext cx="74" cy="218"/>
            </a:xfrm>
            <a:custGeom>
              <a:avLst/>
              <a:gdLst>
                <a:gd name="T0" fmla="*/ 56 w 74"/>
                <a:gd name="T1" fmla="*/ 178 h 218"/>
                <a:gd name="T2" fmla="*/ 56 w 74"/>
                <a:gd name="T3" fmla="*/ 0 h 218"/>
                <a:gd name="T4" fmla="*/ 0 w 74"/>
                <a:gd name="T5" fmla="*/ 10 h 218"/>
                <a:gd name="T6" fmla="*/ 0 w 74"/>
                <a:gd name="T7" fmla="*/ 10 h 218"/>
                <a:gd name="T8" fmla="*/ 8 w 74"/>
                <a:gd name="T9" fmla="*/ 12 h 218"/>
                <a:gd name="T10" fmla="*/ 12 w 74"/>
                <a:gd name="T11" fmla="*/ 16 h 218"/>
                <a:gd name="T12" fmla="*/ 12 w 74"/>
                <a:gd name="T13" fmla="*/ 16 h 218"/>
                <a:gd name="T14" fmla="*/ 16 w 74"/>
                <a:gd name="T15" fmla="*/ 22 h 218"/>
                <a:gd name="T16" fmla="*/ 16 w 74"/>
                <a:gd name="T17" fmla="*/ 28 h 218"/>
                <a:gd name="T18" fmla="*/ 16 w 74"/>
                <a:gd name="T19" fmla="*/ 168 h 218"/>
                <a:gd name="T20" fmla="*/ 18 w 74"/>
                <a:gd name="T21" fmla="*/ 186 h 218"/>
                <a:gd name="T22" fmla="*/ 18 w 74"/>
                <a:gd name="T23" fmla="*/ 186 h 218"/>
                <a:gd name="T24" fmla="*/ 18 w 74"/>
                <a:gd name="T25" fmla="*/ 186 h 218"/>
                <a:gd name="T26" fmla="*/ 18 w 74"/>
                <a:gd name="T27" fmla="*/ 186 h 218"/>
                <a:gd name="T28" fmla="*/ 18 w 74"/>
                <a:gd name="T29" fmla="*/ 198 h 218"/>
                <a:gd name="T30" fmla="*/ 22 w 74"/>
                <a:gd name="T31" fmla="*/ 206 h 218"/>
                <a:gd name="T32" fmla="*/ 22 w 74"/>
                <a:gd name="T33" fmla="*/ 206 h 218"/>
                <a:gd name="T34" fmla="*/ 26 w 74"/>
                <a:gd name="T35" fmla="*/ 212 h 218"/>
                <a:gd name="T36" fmla="*/ 34 w 74"/>
                <a:gd name="T37" fmla="*/ 218 h 218"/>
                <a:gd name="T38" fmla="*/ 74 w 74"/>
                <a:gd name="T39" fmla="*/ 204 h 218"/>
                <a:gd name="T40" fmla="*/ 74 w 74"/>
                <a:gd name="T41" fmla="*/ 204 h 218"/>
                <a:gd name="T42" fmla="*/ 66 w 74"/>
                <a:gd name="T43" fmla="*/ 202 h 218"/>
                <a:gd name="T44" fmla="*/ 60 w 74"/>
                <a:gd name="T45" fmla="*/ 196 h 218"/>
                <a:gd name="T46" fmla="*/ 56 w 74"/>
                <a:gd name="T47" fmla="*/ 188 h 218"/>
                <a:gd name="T48" fmla="*/ 56 w 74"/>
                <a:gd name="T49" fmla="*/ 178 h 218"/>
                <a:gd name="T50" fmla="*/ 56 w 74"/>
                <a:gd name="T51" fmla="*/ 178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4" h="218">
                  <a:moveTo>
                    <a:pt x="56" y="178"/>
                  </a:moveTo>
                  <a:lnTo>
                    <a:pt x="56" y="0"/>
                  </a:lnTo>
                  <a:lnTo>
                    <a:pt x="0" y="10"/>
                  </a:lnTo>
                  <a:lnTo>
                    <a:pt x="0" y="10"/>
                  </a:lnTo>
                  <a:lnTo>
                    <a:pt x="8" y="12"/>
                  </a:lnTo>
                  <a:lnTo>
                    <a:pt x="12" y="16"/>
                  </a:lnTo>
                  <a:lnTo>
                    <a:pt x="12" y="16"/>
                  </a:lnTo>
                  <a:lnTo>
                    <a:pt x="16" y="22"/>
                  </a:lnTo>
                  <a:lnTo>
                    <a:pt x="16" y="28"/>
                  </a:lnTo>
                  <a:lnTo>
                    <a:pt x="16" y="168"/>
                  </a:lnTo>
                  <a:lnTo>
                    <a:pt x="18" y="186"/>
                  </a:lnTo>
                  <a:lnTo>
                    <a:pt x="18" y="186"/>
                  </a:lnTo>
                  <a:lnTo>
                    <a:pt x="18" y="186"/>
                  </a:lnTo>
                  <a:lnTo>
                    <a:pt x="18" y="186"/>
                  </a:lnTo>
                  <a:lnTo>
                    <a:pt x="18" y="198"/>
                  </a:lnTo>
                  <a:lnTo>
                    <a:pt x="22" y="206"/>
                  </a:lnTo>
                  <a:lnTo>
                    <a:pt x="22" y="206"/>
                  </a:lnTo>
                  <a:lnTo>
                    <a:pt x="26" y="212"/>
                  </a:lnTo>
                  <a:lnTo>
                    <a:pt x="34" y="218"/>
                  </a:lnTo>
                  <a:lnTo>
                    <a:pt x="74" y="204"/>
                  </a:lnTo>
                  <a:lnTo>
                    <a:pt x="74" y="204"/>
                  </a:lnTo>
                  <a:lnTo>
                    <a:pt x="66" y="202"/>
                  </a:lnTo>
                  <a:lnTo>
                    <a:pt x="60" y="196"/>
                  </a:lnTo>
                  <a:lnTo>
                    <a:pt x="56" y="188"/>
                  </a:lnTo>
                  <a:lnTo>
                    <a:pt x="56" y="178"/>
                  </a:lnTo>
                  <a:lnTo>
                    <a:pt x="56" y="17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 name="Freeform 119"/>
            <p:cNvSpPr>
              <a:spLocks/>
            </p:cNvSpPr>
            <p:nvPr/>
          </p:nvSpPr>
          <p:spPr bwMode="auto">
            <a:xfrm>
              <a:off x="1371" y="1586"/>
              <a:ext cx="176" cy="218"/>
            </a:xfrm>
            <a:custGeom>
              <a:avLst/>
              <a:gdLst>
                <a:gd name="T0" fmla="*/ 164 w 176"/>
                <a:gd name="T1" fmla="*/ 196 h 218"/>
                <a:gd name="T2" fmla="*/ 162 w 176"/>
                <a:gd name="T3" fmla="*/ 182 h 218"/>
                <a:gd name="T4" fmla="*/ 162 w 176"/>
                <a:gd name="T5" fmla="*/ 60 h 218"/>
                <a:gd name="T6" fmla="*/ 156 w 176"/>
                <a:gd name="T7" fmla="*/ 32 h 218"/>
                <a:gd name="T8" fmla="*/ 140 w 176"/>
                <a:gd name="T9" fmla="*/ 12 h 218"/>
                <a:gd name="T10" fmla="*/ 130 w 176"/>
                <a:gd name="T11" fmla="*/ 8 h 218"/>
                <a:gd name="T12" fmla="*/ 104 w 176"/>
                <a:gd name="T13" fmla="*/ 0 h 218"/>
                <a:gd name="T14" fmla="*/ 90 w 176"/>
                <a:gd name="T15" fmla="*/ 0 h 218"/>
                <a:gd name="T16" fmla="*/ 54 w 176"/>
                <a:gd name="T17" fmla="*/ 6 h 218"/>
                <a:gd name="T18" fmla="*/ 20 w 176"/>
                <a:gd name="T19" fmla="*/ 22 h 218"/>
                <a:gd name="T20" fmla="*/ 20 w 176"/>
                <a:gd name="T21" fmla="*/ 78 h 218"/>
                <a:gd name="T22" fmla="*/ 30 w 176"/>
                <a:gd name="T23" fmla="*/ 52 h 218"/>
                <a:gd name="T24" fmla="*/ 44 w 176"/>
                <a:gd name="T25" fmla="*/ 34 h 218"/>
                <a:gd name="T26" fmla="*/ 52 w 176"/>
                <a:gd name="T27" fmla="*/ 26 h 218"/>
                <a:gd name="T28" fmla="*/ 74 w 176"/>
                <a:gd name="T29" fmla="*/ 18 h 218"/>
                <a:gd name="T30" fmla="*/ 86 w 176"/>
                <a:gd name="T31" fmla="*/ 16 h 218"/>
                <a:gd name="T32" fmla="*/ 102 w 176"/>
                <a:gd name="T33" fmla="*/ 20 h 218"/>
                <a:gd name="T34" fmla="*/ 114 w 176"/>
                <a:gd name="T35" fmla="*/ 28 h 218"/>
                <a:gd name="T36" fmla="*/ 120 w 176"/>
                <a:gd name="T37" fmla="*/ 34 h 218"/>
                <a:gd name="T38" fmla="*/ 124 w 176"/>
                <a:gd name="T39" fmla="*/ 48 h 218"/>
                <a:gd name="T40" fmla="*/ 124 w 176"/>
                <a:gd name="T41" fmla="*/ 56 h 218"/>
                <a:gd name="T42" fmla="*/ 122 w 176"/>
                <a:gd name="T43" fmla="*/ 76 h 218"/>
                <a:gd name="T44" fmla="*/ 116 w 176"/>
                <a:gd name="T45" fmla="*/ 82 h 218"/>
                <a:gd name="T46" fmla="*/ 106 w 176"/>
                <a:gd name="T47" fmla="*/ 86 h 218"/>
                <a:gd name="T48" fmla="*/ 68 w 176"/>
                <a:gd name="T49" fmla="*/ 98 h 218"/>
                <a:gd name="T50" fmla="*/ 30 w 176"/>
                <a:gd name="T51" fmla="*/ 112 h 218"/>
                <a:gd name="T52" fmla="*/ 16 w 176"/>
                <a:gd name="T53" fmla="*/ 122 h 218"/>
                <a:gd name="T54" fmla="*/ 2 w 176"/>
                <a:gd name="T55" fmla="*/ 148 h 218"/>
                <a:gd name="T56" fmla="*/ 0 w 176"/>
                <a:gd name="T57" fmla="*/ 164 h 218"/>
                <a:gd name="T58" fmla="*/ 4 w 176"/>
                <a:gd name="T59" fmla="*/ 182 h 218"/>
                <a:gd name="T60" fmla="*/ 14 w 176"/>
                <a:gd name="T61" fmla="*/ 200 h 218"/>
                <a:gd name="T62" fmla="*/ 22 w 176"/>
                <a:gd name="T63" fmla="*/ 208 h 218"/>
                <a:gd name="T64" fmla="*/ 42 w 176"/>
                <a:gd name="T65" fmla="*/ 218 h 218"/>
                <a:gd name="T66" fmla="*/ 54 w 176"/>
                <a:gd name="T67" fmla="*/ 218 h 218"/>
                <a:gd name="T68" fmla="*/ 84 w 176"/>
                <a:gd name="T69" fmla="*/ 214 h 218"/>
                <a:gd name="T70" fmla="*/ 112 w 176"/>
                <a:gd name="T71" fmla="*/ 196 h 218"/>
                <a:gd name="T72" fmla="*/ 120 w 176"/>
                <a:gd name="T73" fmla="*/ 174 h 218"/>
                <a:gd name="T74" fmla="*/ 98 w 176"/>
                <a:gd name="T75" fmla="*/ 188 h 218"/>
                <a:gd name="T76" fmla="*/ 72 w 176"/>
                <a:gd name="T77" fmla="*/ 192 h 218"/>
                <a:gd name="T78" fmla="*/ 66 w 176"/>
                <a:gd name="T79" fmla="*/ 192 h 218"/>
                <a:gd name="T80" fmla="*/ 52 w 176"/>
                <a:gd name="T81" fmla="*/ 188 h 218"/>
                <a:gd name="T82" fmla="*/ 48 w 176"/>
                <a:gd name="T83" fmla="*/ 182 h 218"/>
                <a:gd name="T84" fmla="*/ 40 w 176"/>
                <a:gd name="T85" fmla="*/ 170 h 218"/>
                <a:gd name="T86" fmla="*/ 38 w 176"/>
                <a:gd name="T87" fmla="*/ 156 h 218"/>
                <a:gd name="T88" fmla="*/ 38 w 176"/>
                <a:gd name="T89" fmla="*/ 148 h 218"/>
                <a:gd name="T90" fmla="*/ 44 w 176"/>
                <a:gd name="T91" fmla="*/ 136 h 218"/>
                <a:gd name="T92" fmla="*/ 48 w 176"/>
                <a:gd name="T93" fmla="*/ 130 h 218"/>
                <a:gd name="T94" fmla="*/ 76 w 176"/>
                <a:gd name="T95" fmla="*/ 114 h 218"/>
                <a:gd name="T96" fmla="*/ 108 w 176"/>
                <a:gd name="T97" fmla="*/ 104 h 218"/>
                <a:gd name="T98" fmla="*/ 124 w 176"/>
                <a:gd name="T99" fmla="*/ 170 h 218"/>
                <a:gd name="T100" fmla="*/ 124 w 176"/>
                <a:gd name="T101" fmla="*/ 184 h 218"/>
                <a:gd name="T102" fmla="*/ 126 w 176"/>
                <a:gd name="T103" fmla="*/ 198 h 218"/>
                <a:gd name="T104" fmla="*/ 128 w 176"/>
                <a:gd name="T105" fmla="*/ 206 h 218"/>
                <a:gd name="T106" fmla="*/ 140 w 176"/>
                <a:gd name="T107" fmla="*/ 218 h 218"/>
                <a:gd name="T108" fmla="*/ 176 w 176"/>
                <a:gd name="T109" fmla="*/ 204 h 218"/>
                <a:gd name="T110" fmla="*/ 164 w 176"/>
                <a:gd name="T111" fmla="*/ 196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6" h="218">
                  <a:moveTo>
                    <a:pt x="164" y="196"/>
                  </a:moveTo>
                  <a:lnTo>
                    <a:pt x="164" y="196"/>
                  </a:lnTo>
                  <a:lnTo>
                    <a:pt x="162" y="192"/>
                  </a:lnTo>
                  <a:lnTo>
                    <a:pt x="162" y="182"/>
                  </a:lnTo>
                  <a:lnTo>
                    <a:pt x="162" y="60"/>
                  </a:lnTo>
                  <a:lnTo>
                    <a:pt x="162" y="60"/>
                  </a:lnTo>
                  <a:lnTo>
                    <a:pt x="160" y="44"/>
                  </a:lnTo>
                  <a:lnTo>
                    <a:pt x="156" y="32"/>
                  </a:lnTo>
                  <a:lnTo>
                    <a:pt x="150" y="20"/>
                  </a:lnTo>
                  <a:lnTo>
                    <a:pt x="140" y="12"/>
                  </a:lnTo>
                  <a:lnTo>
                    <a:pt x="140" y="12"/>
                  </a:lnTo>
                  <a:lnTo>
                    <a:pt x="130" y="8"/>
                  </a:lnTo>
                  <a:lnTo>
                    <a:pt x="118" y="4"/>
                  </a:lnTo>
                  <a:lnTo>
                    <a:pt x="104" y="0"/>
                  </a:lnTo>
                  <a:lnTo>
                    <a:pt x="90" y="0"/>
                  </a:lnTo>
                  <a:lnTo>
                    <a:pt x="90" y="0"/>
                  </a:lnTo>
                  <a:lnTo>
                    <a:pt x="72" y="2"/>
                  </a:lnTo>
                  <a:lnTo>
                    <a:pt x="54" y="6"/>
                  </a:lnTo>
                  <a:lnTo>
                    <a:pt x="36" y="12"/>
                  </a:lnTo>
                  <a:lnTo>
                    <a:pt x="20" y="22"/>
                  </a:lnTo>
                  <a:lnTo>
                    <a:pt x="20" y="78"/>
                  </a:lnTo>
                  <a:lnTo>
                    <a:pt x="20" y="78"/>
                  </a:lnTo>
                  <a:lnTo>
                    <a:pt x="26" y="64"/>
                  </a:lnTo>
                  <a:lnTo>
                    <a:pt x="30" y="52"/>
                  </a:lnTo>
                  <a:lnTo>
                    <a:pt x="38" y="42"/>
                  </a:lnTo>
                  <a:lnTo>
                    <a:pt x="44" y="34"/>
                  </a:lnTo>
                  <a:lnTo>
                    <a:pt x="44" y="34"/>
                  </a:lnTo>
                  <a:lnTo>
                    <a:pt x="52" y="26"/>
                  </a:lnTo>
                  <a:lnTo>
                    <a:pt x="62" y="22"/>
                  </a:lnTo>
                  <a:lnTo>
                    <a:pt x="74" y="18"/>
                  </a:lnTo>
                  <a:lnTo>
                    <a:pt x="86" y="16"/>
                  </a:lnTo>
                  <a:lnTo>
                    <a:pt x="86" y="16"/>
                  </a:lnTo>
                  <a:lnTo>
                    <a:pt x="94" y="18"/>
                  </a:lnTo>
                  <a:lnTo>
                    <a:pt x="102" y="20"/>
                  </a:lnTo>
                  <a:lnTo>
                    <a:pt x="110" y="24"/>
                  </a:lnTo>
                  <a:lnTo>
                    <a:pt x="114" y="28"/>
                  </a:lnTo>
                  <a:lnTo>
                    <a:pt x="114" y="28"/>
                  </a:lnTo>
                  <a:lnTo>
                    <a:pt x="120" y="34"/>
                  </a:lnTo>
                  <a:lnTo>
                    <a:pt x="122" y="42"/>
                  </a:lnTo>
                  <a:lnTo>
                    <a:pt x="124" y="48"/>
                  </a:lnTo>
                  <a:lnTo>
                    <a:pt x="124" y="56"/>
                  </a:lnTo>
                  <a:lnTo>
                    <a:pt x="124" y="56"/>
                  </a:lnTo>
                  <a:lnTo>
                    <a:pt x="124" y="70"/>
                  </a:lnTo>
                  <a:lnTo>
                    <a:pt x="122" y="76"/>
                  </a:lnTo>
                  <a:lnTo>
                    <a:pt x="122" y="76"/>
                  </a:lnTo>
                  <a:lnTo>
                    <a:pt x="116" y="82"/>
                  </a:lnTo>
                  <a:lnTo>
                    <a:pt x="106" y="86"/>
                  </a:lnTo>
                  <a:lnTo>
                    <a:pt x="106" y="86"/>
                  </a:lnTo>
                  <a:lnTo>
                    <a:pt x="68" y="98"/>
                  </a:lnTo>
                  <a:lnTo>
                    <a:pt x="68" y="98"/>
                  </a:lnTo>
                  <a:lnTo>
                    <a:pt x="44" y="106"/>
                  </a:lnTo>
                  <a:lnTo>
                    <a:pt x="30" y="112"/>
                  </a:lnTo>
                  <a:lnTo>
                    <a:pt x="30" y="112"/>
                  </a:lnTo>
                  <a:lnTo>
                    <a:pt x="16" y="122"/>
                  </a:lnTo>
                  <a:lnTo>
                    <a:pt x="8" y="134"/>
                  </a:lnTo>
                  <a:lnTo>
                    <a:pt x="2" y="148"/>
                  </a:lnTo>
                  <a:lnTo>
                    <a:pt x="0" y="164"/>
                  </a:lnTo>
                  <a:lnTo>
                    <a:pt x="0" y="164"/>
                  </a:lnTo>
                  <a:lnTo>
                    <a:pt x="0" y="172"/>
                  </a:lnTo>
                  <a:lnTo>
                    <a:pt x="4" y="182"/>
                  </a:lnTo>
                  <a:lnTo>
                    <a:pt x="8" y="190"/>
                  </a:lnTo>
                  <a:lnTo>
                    <a:pt x="14" y="200"/>
                  </a:lnTo>
                  <a:lnTo>
                    <a:pt x="14" y="200"/>
                  </a:lnTo>
                  <a:lnTo>
                    <a:pt x="22" y="208"/>
                  </a:lnTo>
                  <a:lnTo>
                    <a:pt x="30" y="214"/>
                  </a:lnTo>
                  <a:lnTo>
                    <a:pt x="42" y="218"/>
                  </a:lnTo>
                  <a:lnTo>
                    <a:pt x="54" y="218"/>
                  </a:lnTo>
                  <a:lnTo>
                    <a:pt x="54" y="218"/>
                  </a:lnTo>
                  <a:lnTo>
                    <a:pt x="70" y="218"/>
                  </a:lnTo>
                  <a:lnTo>
                    <a:pt x="84" y="214"/>
                  </a:lnTo>
                  <a:lnTo>
                    <a:pt x="98" y="206"/>
                  </a:lnTo>
                  <a:lnTo>
                    <a:pt x="112" y="196"/>
                  </a:lnTo>
                  <a:lnTo>
                    <a:pt x="120" y="174"/>
                  </a:lnTo>
                  <a:lnTo>
                    <a:pt x="120" y="174"/>
                  </a:lnTo>
                  <a:lnTo>
                    <a:pt x="110" y="182"/>
                  </a:lnTo>
                  <a:lnTo>
                    <a:pt x="98" y="188"/>
                  </a:lnTo>
                  <a:lnTo>
                    <a:pt x="86" y="192"/>
                  </a:lnTo>
                  <a:lnTo>
                    <a:pt x="72" y="192"/>
                  </a:lnTo>
                  <a:lnTo>
                    <a:pt x="72" y="192"/>
                  </a:lnTo>
                  <a:lnTo>
                    <a:pt x="66" y="192"/>
                  </a:lnTo>
                  <a:lnTo>
                    <a:pt x="58" y="190"/>
                  </a:lnTo>
                  <a:lnTo>
                    <a:pt x="52" y="188"/>
                  </a:lnTo>
                  <a:lnTo>
                    <a:pt x="48" y="182"/>
                  </a:lnTo>
                  <a:lnTo>
                    <a:pt x="48" y="182"/>
                  </a:lnTo>
                  <a:lnTo>
                    <a:pt x="44" y="178"/>
                  </a:lnTo>
                  <a:lnTo>
                    <a:pt x="40" y="170"/>
                  </a:lnTo>
                  <a:lnTo>
                    <a:pt x="38" y="164"/>
                  </a:lnTo>
                  <a:lnTo>
                    <a:pt x="38" y="156"/>
                  </a:lnTo>
                  <a:lnTo>
                    <a:pt x="38" y="156"/>
                  </a:lnTo>
                  <a:lnTo>
                    <a:pt x="38" y="148"/>
                  </a:lnTo>
                  <a:lnTo>
                    <a:pt x="40" y="142"/>
                  </a:lnTo>
                  <a:lnTo>
                    <a:pt x="44" y="136"/>
                  </a:lnTo>
                  <a:lnTo>
                    <a:pt x="48" y="130"/>
                  </a:lnTo>
                  <a:lnTo>
                    <a:pt x="48" y="130"/>
                  </a:lnTo>
                  <a:lnTo>
                    <a:pt x="60" y="122"/>
                  </a:lnTo>
                  <a:lnTo>
                    <a:pt x="76" y="114"/>
                  </a:lnTo>
                  <a:lnTo>
                    <a:pt x="76" y="114"/>
                  </a:lnTo>
                  <a:lnTo>
                    <a:pt x="108" y="104"/>
                  </a:lnTo>
                  <a:lnTo>
                    <a:pt x="124" y="96"/>
                  </a:lnTo>
                  <a:lnTo>
                    <a:pt x="124" y="170"/>
                  </a:lnTo>
                  <a:lnTo>
                    <a:pt x="124" y="170"/>
                  </a:lnTo>
                  <a:lnTo>
                    <a:pt x="124" y="184"/>
                  </a:lnTo>
                  <a:lnTo>
                    <a:pt x="124" y="184"/>
                  </a:lnTo>
                  <a:lnTo>
                    <a:pt x="126" y="198"/>
                  </a:lnTo>
                  <a:lnTo>
                    <a:pt x="128" y="206"/>
                  </a:lnTo>
                  <a:lnTo>
                    <a:pt x="128" y="206"/>
                  </a:lnTo>
                  <a:lnTo>
                    <a:pt x="134" y="212"/>
                  </a:lnTo>
                  <a:lnTo>
                    <a:pt x="140" y="218"/>
                  </a:lnTo>
                  <a:lnTo>
                    <a:pt x="176" y="204"/>
                  </a:lnTo>
                  <a:lnTo>
                    <a:pt x="176" y="204"/>
                  </a:lnTo>
                  <a:lnTo>
                    <a:pt x="168" y="200"/>
                  </a:lnTo>
                  <a:lnTo>
                    <a:pt x="164" y="196"/>
                  </a:lnTo>
                  <a:lnTo>
                    <a:pt x="164" y="196"/>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 name="Freeform 120"/>
            <p:cNvSpPr>
              <a:spLocks/>
            </p:cNvSpPr>
            <p:nvPr/>
          </p:nvSpPr>
          <p:spPr bwMode="auto">
            <a:xfrm>
              <a:off x="1273" y="1414"/>
              <a:ext cx="96" cy="120"/>
            </a:xfrm>
            <a:custGeom>
              <a:avLst/>
              <a:gdLst>
                <a:gd name="T0" fmla="*/ 22 w 96"/>
                <a:gd name="T1" fmla="*/ 8 h 120"/>
                <a:gd name="T2" fmla="*/ 22 w 96"/>
                <a:gd name="T3" fmla="*/ 82 h 120"/>
                <a:gd name="T4" fmla="*/ 22 w 96"/>
                <a:gd name="T5" fmla="*/ 82 h 120"/>
                <a:gd name="T6" fmla="*/ 24 w 96"/>
                <a:gd name="T7" fmla="*/ 92 h 120"/>
                <a:gd name="T8" fmla="*/ 28 w 96"/>
                <a:gd name="T9" fmla="*/ 100 h 120"/>
                <a:gd name="T10" fmla="*/ 32 w 96"/>
                <a:gd name="T11" fmla="*/ 106 h 120"/>
                <a:gd name="T12" fmla="*/ 36 w 96"/>
                <a:gd name="T13" fmla="*/ 108 h 120"/>
                <a:gd name="T14" fmla="*/ 44 w 96"/>
                <a:gd name="T15" fmla="*/ 110 h 120"/>
                <a:gd name="T16" fmla="*/ 52 w 96"/>
                <a:gd name="T17" fmla="*/ 112 h 120"/>
                <a:gd name="T18" fmla="*/ 52 w 96"/>
                <a:gd name="T19" fmla="*/ 112 h 120"/>
                <a:gd name="T20" fmla="*/ 60 w 96"/>
                <a:gd name="T21" fmla="*/ 112 h 120"/>
                <a:gd name="T22" fmla="*/ 66 w 96"/>
                <a:gd name="T23" fmla="*/ 110 h 120"/>
                <a:gd name="T24" fmla="*/ 72 w 96"/>
                <a:gd name="T25" fmla="*/ 106 h 120"/>
                <a:gd name="T26" fmla="*/ 76 w 96"/>
                <a:gd name="T27" fmla="*/ 102 h 120"/>
                <a:gd name="T28" fmla="*/ 78 w 96"/>
                <a:gd name="T29" fmla="*/ 98 h 120"/>
                <a:gd name="T30" fmla="*/ 80 w 96"/>
                <a:gd name="T31" fmla="*/ 92 h 120"/>
                <a:gd name="T32" fmla="*/ 82 w 96"/>
                <a:gd name="T33" fmla="*/ 82 h 120"/>
                <a:gd name="T34" fmla="*/ 82 w 96"/>
                <a:gd name="T35" fmla="*/ 8 h 120"/>
                <a:gd name="T36" fmla="*/ 82 w 96"/>
                <a:gd name="T37" fmla="*/ 8 h 120"/>
                <a:gd name="T38" fmla="*/ 80 w 96"/>
                <a:gd name="T39" fmla="*/ 2 h 120"/>
                <a:gd name="T40" fmla="*/ 76 w 96"/>
                <a:gd name="T41" fmla="*/ 0 h 120"/>
                <a:gd name="T42" fmla="*/ 96 w 96"/>
                <a:gd name="T43" fmla="*/ 0 h 120"/>
                <a:gd name="T44" fmla="*/ 96 w 96"/>
                <a:gd name="T45" fmla="*/ 0 h 120"/>
                <a:gd name="T46" fmla="*/ 92 w 96"/>
                <a:gd name="T47" fmla="*/ 2 h 120"/>
                <a:gd name="T48" fmla="*/ 92 w 96"/>
                <a:gd name="T49" fmla="*/ 8 h 120"/>
                <a:gd name="T50" fmla="*/ 90 w 96"/>
                <a:gd name="T51" fmla="*/ 80 h 120"/>
                <a:gd name="T52" fmla="*/ 90 w 96"/>
                <a:gd name="T53" fmla="*/ 80 h 120"/>
                <a:gd name="T54" fmla="*/ 90 w 96"/>
                <a:gd name="T55" fmla="*/ 90 h 120"/>
                <a:gd name="T56" fmla="*/ 88 w 96"/>
                <a:gd name="T57" fmla="*/ 98 h 120"/>
                <a:gd name="T58" fmla="*/ 84 w 96"/>
                <a:gd name="T59" fmla="*/ 106 h 120"/>
                <a:gd name="T60" fmla="*/ 78 w 96"/>
                <a:gd name="T61" fmla="*/ 110 h 120"/>
                <a:gd name="T62" fmla="*/ 72 w 96"/>
                <a:gd name="T63" fmla="*/ 114 h 120"/>
                <a:gd name="T64" fmla="*/ 66 w 96"/>
                <a:gd name="T65" fmla="*/ 118 h 120"/>
                <a:gd name="T66" fmla="*/ 50 w 96"/>
                <a:gd name="T67" fmla="*/ 120 h 120"/>
                <a:gd name="T68" fmla="*/ 50 w 96"/>
                <a:gd name="T69" fmla="*/ 120 h 120"/>
                <a:gd name="T70" fmla="*/ 36 w 96"/>
                <a:gd name="T71" fmla="*/ 118 h 120"/>
                <a:gd name="T72" fmla="*/ 28 w 96"/>
                <a:gd name="T73" fmla="*/ 116 h 120"/>
                <a:gd name="T74" fmla="*/ 22 w 96"/>
                <a:gd name="T75" fmla="*/ 112 h 120"/>
                <a:gd name="T76" fmla="*/ 14 w 96"/>
                <a:gd name="T77" fmla="*/ 106 h 120"/>
                <a:gd name="T78" fmla="*/ 10 w 96"/>
                <a:gd name="T79" fmla="*/ 100 h 120"/>
                <a:gd name="T80" fmla="*/ 6 w 96"/>
                <a:gd name="T81" fmla="*/ 90 h 120"/>
                <a:gd name="T82" fmla="*/ 6 w 96"/>
                <a:gd name="T83" fmla="*/ 80 h 120"/>
                <a:gd name="T84" fmla="*/ 6 w 96"/>
                <a:gd name="T85" fmla="*/ 8 h 120"/>
                <a:gd name="T86" fmla="*/ 6 w 96"/>
                <a:gd name="T87" fmla="*/ 8 h 120"/>
                <a:gd name="T88" fmla="*/ 4 w 96"/>
                <a:gd name="T89" fmla="*/ 2 h 120"/>
                <a:gd name="T90" fmla="*/ 0 w 96"/>
                <a:gd name="T91" fmla="*/ 0 h 120"/>
                <a:gd name="T92" fmla="*/ 28 w 96"/>
                <a:gd name="T93" fmla="*/ 0 h 120"/>
                <a:gd name="T94" fmla="*/ 28 w 96"/>
                <a:gd name="T95" fmla="*/ 0 h 120"/>
                <a:gd name="T96" fmla="*/ 24 w 96"/>
                <a:gd name="T97" fmla="*/ 2 h 120"/>
                <a:gd name="T98" fmla="*/ 22 w 96"/>
                <a:gd name="T99" fmla="*/ 8 h 120"/>
                <a:gd name="T100" fmla="*/ 22 w 96"/>
                <a:gd name="T101" fmla="*/ 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6" h="120">
                  <a:moveTo>
                    <a:pt x="22" y="8"/>
                  </a:moveTo>
                  <a:lnTo>
                    <a:pt x="22" y="82"/>
                  </a:lnTo>
                  <a:lnTo>
                    <a:pt x="22" y="82"/>
                  </a:lnTo>
                  <a:lnTo>
                    <a:pt x="24" y="92"/>
                  </a:lnTo>
                  <a:lnTo>
                    <a:pt x="28" y="100"/>
                  </a:lnTo>
                  <a:lnTo>
                    <a:pt x="32" y="106"/>
                  </a:lnTo>
                  <a:lnTo>
                    <a:pt x="36" y="108"/>
                  </a:lnTo>
                  <a:lnTo>
                    <a:pt x="44" y="110"/>
                  </a:lnTo>
                  <a:lnTo>
                    <a:pt x="52" y="112"/>
                  </a:lnTo>
                  <a:lnTo>
                    <a:pt x="52" y="112"/>
                  </a:lnTo>
                  <a:lnTo>
                    <a:pt x="60" y="112"/>
                  </a:lnTo>
                  <a:lnTo>
                    <a:pt x="66" y="110"/>
                  </a:lnTo>
                  <a:lnTo>
                    <a:pt x="72" y="106"/>
                  </a:lnTo>
                  <a:lnTo>
                    <a:pt x="76" y="102"/>
                  </a:lnTo>
                  <a:lnTo>
                    <a:pt x="78" y="98"/>
                  </a:lnTo>
                  <a:lnTo>
                    <a:pt x="80" y="92"/>
                  </a:lnTo>
                  <a:lnTo>
                    <a:pt x="82" y="82"/>
                  </a:lnTo>
                  <a:lnTo>
                    <a:pt x="82" y="8"/>
                  </a:lnTo>
                  <a:lnTo>
                    <a:pt x="82" y="8"/>
                  </a:lnTo>
                  <a:lnTo>
                    <a:pt x="80" y="2"/>
                  </a:lnTo>
                  <a:lnTo>
                    <a:pt x="76" y="0"/>
                  </a:lnTo>
                  <a:lnTo>
                    <a:pt x="96" y="0"/>
                  </a:lnTo>
                  <a:lnTo>
                    <a:pt x="96" y="0"/>
                  </a:lnTo>
                  <a:lnTo>
                    <a:pt x="92" y="2"/>
                  </a:lnTo>
                  <a:lnTo>
                    <a:pt x="92" y="8"/>
                  </a:lnTo>
                  <a:lnTo>
                    <a:pt x="90" y="80"/>
                  </a:lnTo>
                  <a:lnTo>
                    <a:pt x="90" y="80"/>
                  </a:lnTo>
                  <a:lnTo>
                    <a:pt x="90" y="90"/>
                  </a:lnTo>
                  <a:lnTo>
                    <a:pt x="88" y="98"/>
                  </a:lnTo>
                  <a:lnTo>
                    <a:pt x="84" y="106"/>
                  </a:lnTo>
                  <a:lnTo>
                    <a:pt x="78" y="110"/>
                  </a:lnTo>
                  <a:lnTo>
                    <a:pt x="72" y="114"/>
                  </a:lnTo>
                  <a:lnTo>
                    <a:pt x="66" y="118"/>
                  </a:lnTo>
                  <a:lnTo>
                    <a:pt x="50" y="120"/>
                  </a:lnTo>
                  <a:lnTo>
                    <a:pt x="50" y="120"/>
                  </a:lnTo>
                  <a:lnTo>
                    <a:pt x="36" y="118"/>
                  </a:lnTo>
                  <a:lnTo>
                    <a:pt x="28" y="116"/>
                  </a:lnTo>
                  <a:lnTo>
                    <a:pt x="22" y="112"/>
                  </a:lnTo>
                  <a:lnTo>
                    <a:pt x="14" y="106"/>
                  </a:lnTo>
                  <a:lnTo>
                    <a:pt x="10" y="100"/>
                  </a:lnTo>
                  <a:lnTo>
                    <a:pt x="6" y="90"/>
                  </a:lnTo>
                  <a:lnTo>
                    <a:pt x="6" y="80"/>
                  </a:lnTo>
                  <a:lnTo>
                    <a:pt x="6" y="8"/>
                  </a:lnTo>
                  <a:lnTo>
                    <a:pt x="6" y="8"/>
                  </a:lnTo>
                  <a:lnTo>
                    <a:pt x="4" y="2"/>
                  </a:lnTo>
                  <a:lnTo>
                    <a:pt x="0" y="0"/>
                  </a:lnTo>
                  <a:lnTo>
                    <a:pt x="28" y="0"/>
                  </a:lnTo>
                  <a:lnTo>
                    <a:pt x="28" y="0"/>
                  </a:lnTo>
                  <a:lnTo>
                    <a:pt x="24" y="2"/>
                  </a:lnTo>
                  <a:lnTo>
                    <a:pt x="22" y="8"/>
                  </a:lnTo>
                  <a:lnTo>
                    <a:pt x="22" y="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 name="Freeform 121"/>
            <p:cNvSpPr>
              <a:spLocks/>
            </p:cNvSpPr>
            <p:nvPr/>
          </p:nvSpPr>
          <p:spPr bwMode="auto">
            <a:xfrm>
              <a:off x="1379" y="1414"/>
              <a:ext cx="108" cy="122"/>
            </a:xfrm>
            <a:custGeom>
              <a:avLst/>
              <a:gdLst>
                <a:gd name="T0" fmla="*/ 94 w 108"/>
                <a:gd name="T1" fmla="*/ 8 h 122"/>
                <a:gd name="T2" fmla="*/ 94 w 108"/>
                <a:gd name="T3" fmla="*/ 8 h 122"/>
                <a:gd name="T4" fmla="*/ 94 w 108"/>
                <a:gd name="T5" fmla="*/ 2 h 122"/>
                <a:gd name="T6" fmla="*/ 90 w 108"/>
                <a:gd name="T7" fmla="*/ 0 h 122"/>
                <a:gd name="T8" fmla="*/ 108 w 108"/>
                <a:gd name="T9" fmla="*/ 0 h 122"/>
                <a:gd name="T10" fmla="*/ 108 w 108"/>
                <a:gd name="T11" fmla="*/ 0 h 122"/>
                <a:gd name="T12" fmla="*/ 104 w 108"/>
                <a:gd name="T13" fmla="*/ 2 h 122"/>
                <a:gd name="T14" fmla="*/ 104 w 108"/>
                <a:gd name="T15" fmla="*/ 8 h 122"/>
                <a:gd name="T16" fmla="*/ 104 w 108"/>
                <a:gd name="T17" fmla="*/ 122 h 122"/>
                <a:gd name="T18" fmla="*/ 104 w 108"/>
                <a:gd name="T19" fmla="*/ 122 h 122"/>
                <a:gd name="T20" fmla="*/ 62 w 108"/>
                <a:gd name="T21" fmla="*/ 70 h 122"/>
                <a:gd name="T22" fmla="*/ 20 w 108"/>
                <a:gd name="T23" fmla="*/ 18 h 122"/>
                <a:gd name="T24" fmla="*/ 20 w 108"/>
                <a:gd name="T25" fmla="*/ 110 h 122"/>
                <a:gd name="T26" fmla="*/ 20 w 108"/>
                <a:gd name="T27" fmla="*/ 110 h 122"/>
                <a:gd name="T28" fmla="*/ 22 w 108"/>
                <a:gd name="T29" fmla="*/ 116 h 122"/>
                <a:gd name="T30" fmla="*/ 24 w 108"/>
                <a:gd name="T31" fmla="*/ 118 h 122"/>
                <a:gd name="T32" fmla="*/ 6 w 108"/>
                <a:gd name="T33" fmla="*/ 118 h 122"/>
                <a:gd name="T34" fmla="*/ 6 w 108"/>
                <a:gd name="T35" fmla="*/ 118 h 122"/>
                <a:gd name="T36" fmla="*/ 10 w 108"/>
                <a:gd name="T37" fmla="*/ 116 h 122"/>
                <a:gd name="T38" fmla="*/ 10 w 108"/>
                <a:gd name="T39" fmla="*/ 110 h 122"/>
                <a:gd name="T40" fmla="*/ 10 w 108"/>
                <a:gd name="T41" fmla="*/ 14 h 122"/>
                <a:gd name="T42" fmla="*/ 10 w 108"/>
                <a:gd name="T43" fmla="*/ 14 h 122"/>
                <a:gd name="T44" fmla="*/ 10 w 108"/>
                <a:gd name="T45" fmla="*/ 10 h 122"/>
                <a:gd name="T46" fmla="*/ 8 w 108"/>
                <a:gd name="T47" fmla="*/ 6 h 122"/>
                <a:gd name="T48" fmla="*/ 8 w 108"/>
                <a:gd name="T49" fmla="*/ 6 h 122"/>
                <a:gd name="T50" fmla="*/ 6 w 108"/>
                <a:gd name="T51" fmla="*/ 2 h 122"/>
                <a:gd name="T52" fmla="*/ 0 w 108"/>
                <a:gd name="T53" fmla="*/ 0 h 122"/>
                <a:gd name="T54" fmla="*/ 26 w 108"/>
                <a:gd name="T55" fmla="*/ 0 h 122"/>
                <a:gd name="T56" fmla="*/ 94 w 108"/>
                <a:gd name="T57" fmla="*/ 84 h 122"/>
                <a:gd name="T58" fmla="*/ 94 w 108"/>
                <a:gd name="T59" fmla="*/ 8 h 122"/>
                <a:gd name="T60" fmla="*/ 94 w 108"/>
                <a:gd name="T61" fmla="*/ 8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8" h="122">
                  <a:moveTo>
                    <a:pt x="94" y="8"/>
                  </a:moveTo>
                  <a:lnTo>
                    <a:pt x="94" y="8"/>
                  </a:lnTo>
                  <a:lnTo>
                    <a:pt x="94" y="2"/>
                  </a:lnTo>
                  <a:lnTo>
                    <a:pt x="90" y="0"/>
                  </a:lnTo>
                  <a:lnTo>
                    <a:pt x="108" y="0"/>
                  </a:lnTo>
                  <a:lnTo>
                    <a:pt x="108" y="0"/>
                  </a:lnTo>
                  <a:lnTo>
                    <a:pt x="104" y="2"/>
                  </a:lnTo>
                  <a:lnTo>
                    <a:pt x="104" y="8"/>
                  </a:lnTo>
                  <a:lnTo>
                    <a:pt x="104" y="122"/>
                  </a:lnTo>
                  <a:lnTo>
                    <a:pt x="104" y="122"/>
                  </a:lnTo>
                  <a:lnTo>
                    <a:pt x="62" y="70"/>
                  </a:lnTo>
                  <a:lnTo>
                    <a:pt x="20" y="18"/>
                  </a:lnTo>
                  <a:lnTo>
                    <a:pt x="20" y="110"/>
                  </a:lnTo>
                  <a:lnTo>
                    <a:pt x="20" y="110"/>
                  </a:lnTo>
                  <a:lnTo>
                    <a:pt x="22" y="116"/>
                  </a:lnTo>
                  <a:lnTo>
                    <a:pt x="24" y="118"/>
                  </a:lnTo>
                  <a:lnTo>
                    <a:pt x="6" y="118"/>
                  </a:lnTo>
                  <a:lnTo>
                    <a:pt x="6" y="118"/>
                  </a:lnTo>
                  <a:lnTo>
                    <a:pt x="10" y="116"/>
                  </a:lnTo>
                  <a:lnTo>
                    <a:pt x="10" y="110"/>
                  </a:lnTo>
                  <a:lnTo>
                    <a:pt x="10" y="14"/>
                  </a:lnTo>
                  <a:lnTo>
                    <a:pt x="10" y="14"/>
                  </a:lnTo>
                  <a:lnTo>
                    <a:pt x="10" y="10"/>
                  </a:lnTo>
                  <a:lnTo>
                    <a:pt x="8" y="6"/>
                  </a:lnTo>
                  <a:lnTo>
                    <a:pt x="8" y="6"/>
                  </a:lnTo>
                  <a:lnTo>
                    <a:pt x="6" y="2"/>
                  </a:lnTo>
                  <a:lnTo>
                    <a:pt x="0" y="0"/>
                  </a:lnTo>
                  <a:lnTo>
                    <a:pt x="26" y="0"/>
                  </a:lnTo>
                  <a:lnTo>
                    <a:pt x="94" y="84"/>
                  </a:lnTo>
                  <a:lnTo>
                    <a:pt x="94" y="8"/>
                  </a:lnTo>
                  <a:lnTo>
                    <a:pt x="94" y="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 name="Freeform 122"/>
            <p:cNvSpPr>
              <a:spLocks/>
            </p:cNvSpPr>
            <p:nvPr/>
          </p:nvSpPr>
          <p:spPr bwMode="auto">
            <a:xfrm>
              <a:off x="1505" y="1414"/>
              <a:ext cx="26" cy="118"/>
            </a:xfrm>
            <a:custGeom>
              <a:avLst/>
              <a:gdLst>
                <a:gd name="T0" fmla="*/ 26 w 26"/>
                <a:gd name="T1" fmla="*/ 0 h 118"/>
                <a:gd name="T2" fmla="*/ 26 w 26"/>
                <a:gd name="T3" fmla="*/ 0 h 118"/>
                <a:gd name="T4" fmla="*/ 22 w 26"/>
                <a:gd name="T5" fmla="*/ 2 h 118"/>
                <a:gd name="T6" fmla="*/ 20 w 26"/>
                <a:gd name="T7" fmla="*/ 8 h 118"/>
                <a:gd name="T8" fmla="*/ 20 w 26"/>
                <a:gd name="T9" fmla="*/ 110 h 118"/>
                <a:gd name="T10" fmla="*/ 20 w 26"/>
                <a:gd name="T11" fmla="*/ 110 h 118"/>
                <a:gd name="T12" fmla="*/ 22 w 26"/>
                <a:gd name="T13" fmla="*/ 116 h 118"/>
                <a:gd name="T14" fmla="*/ 26 w 26"/>
                <a:gd name="T15" fmla="*/ 118 h 118"/>
                <a:gd name="T16" fmla="*/ 0 w 26"/>
                <a:gd name="T17" fmla="*/ 118 h 118"/>
                <a:gd name="T18" fmla="*/ 0 w 26"/>
                <a:gd name="T19" fmla="*/ 118 h 118"/>
                <a:gd name="T20" fmla="*/ 2 w 26"/>
                <a:gd name="T21" fmla="*/ 116 h 118"/>
                <a:gd name="T22" fmla="*/ 4 w 26"/>
                <a:gd name="T23" fmla="*/ 110 h 118"/>
                <a:gd name="T24" fmla="*/ 4 w 26"/>
                <a:gd name="T25" fmla="*/ 8 h 118"/>
                <a:gd name="T26" fmla="*/ 4 w 26"/>
                <a:gd name="T27" fmla="*/ 8 h 118"/>
                <a:gd name="T28" fmla="*/ 2 w 26"/>
                <a:gd name="T29" fmla="*/ 2 h 118"/>
                <a:gd name="T30" fmla="*/ 0 w 26"/>
                <a:gd name="T31" fmla="*/ 0 h 118"/>
                <a:gd name="T32" fmla="*/ 26 w 26"/>
                <a:gd name="T33" fmla="*/ 0 h 118"/>
                <a:gd name="T34" fmla="*/ 26 w 26"/>
                <a:gd name="T3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18">
                  <a:moveTo>
                    <a:pt x="26" y="0"/>
                  </a:moveTo>
                  <a:lnTo>
                    <a:pt x="26" y="0"/>
                  </a:lnTo>
                  <a:lnTo>
                    <a:pt x="22" y="2"/>
                  </a:lnTo>
                  <a:lnTo>
                    <a:pt x="20" y="8"/>
                  </a:lnTo>
                  <a:lnTo>
                    <a:pt x="20" y="110"/>
                  </a:lnTo>
                  <a:lnTo>
                    <a:pt x="20" y="110"/>
                  </a:lnTo>
                  <a:lnTo>
                    <a:pt x="22" y="116"/>
                  </a:lnTo>
                  <a:lnTo>
                    <a:pt x="26" y="118"/>
                  </a:lnTo>
                  <a:lnTo>
                    <a:pt x="0" y="118"/>
                  </a:lnTo>
                  <a:lnTo>
                    <a:pt x="0" y="118"/>
                  </a:lnTo>
                  <a:lnTo>
                    <a:pt x="2" y="116"/>
                  </a:lnTo>
                  <a:lnTo>
                    <a:pt x="4" y="110"/>
                  </a:lnTo>
                  <a:lnTo>
                    <a:pt x="4" y="8"/>
                  </a:lnTo>
                  <a:lnTo>
                    <a:pt x="4" y="8"/>
                  </a:lnTo>
                  <a:lnTo>
                    <a:pt x="2" y="2"/>
                  </a:lnTo>
                  <a:lnTo>
                    <a:pt x="0" y="0"/>
                  </a:lnTo>
                  <a:lnTo>
                    <a:pt x="26" y="0"/>
                  </a:lnTo>
                  <a:lnTo>
                    <a:pt x="26"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 name="Freeform 123"/>
            <p:cNvSpPr>
              <a:spLocks/>
            </p:cNvSpPr>
            <p:nvPr/>
          </p:nvSpPr>
          <p:spPr bwMode="auto">
            <a:xfrm>
              <a:off x="1539" y="1414"/>
              <a:ext cx="108" cy="122"/>
            </a:xfrm>
            <a:custGeom>
              <a:avLst/>
              <a:gdLst>
                <a:gd name="T0" fmla="*/ 92 w 108"/>
                <a:gd name="T1" fmla="*/ 8 h 122"/>
                <a:gd name="T2" fmla="*/ 92 w 108"/>
                <a:gd name="T3" fmla="*/ 8 h 122"/>
                <a:gd name="T4" fmla="*/ 92 w 108"/>
                <a:gd name="T5" fmla="*/ 2 h 122"/>
                <a:gd name="T6" fmla="*/ 88 w 108"/>
                <a:gd name="T7" fmla="*/ 0 h 122"/>
                <a:gd name="T8" fmla="*/ 108 w 108"/>
                <a:gd name="T9" fmla="*/ 0 h 122"/>
                <a:gd name="T10" fmla="*/ 108 w 108"/>
                <a:gd name="T11" fmla="*/ 0 h 122"/>
                <a:gd name="T12" fmla="*/ 104 w 108"/>
                <a:gd name="T13" fmla="*/ 4 h 122"/>
                <a:gd name="T14" fmla="*/ 100 w 108"/>
                <a:gd name="T15" fmla="*/ 8 h 122"/>
                <a:gd name="T16" fmla="*/ 100 w 108"/>
                <a:gd name="T17" fmla="*/ 8 h 122"/>
                <a:gd name="T18" fmla="*/ 58 w 108"/>
                <a:gd name="T19" fmla="*/ 122 h 122"/>
                <a:gd name="T20" fmla="*/ 58 w 108"/>
                <a:gd name="T21" fmla="*/ 122 h 122"/>
                <a:gd name="T22" fmla="*/ 10 w 108"/>
                <a:gd name="T23" fmla="*/ 8 h 122"/>
                <a:gd name="T24" fmla="*/ 10 w 108"/>
                <a:gd name="T25" fmla="*/ 8 h 122"/>
                <a:gd name="T26" fmla="*/ 6 w 108"/>
                <a:gd name="T27" fmla="*/ 4 h 122"/>
                <a:gd name="T28" fmla="*/ 0 w 108"/>
                <a:gd name="T29" fmla="*/ 0 h 122"/>
                <a:gd name="T30" fmla="*/ 32 w 108"/>
                <a:gd name="T31" fmla="*/ 0 h 122"/>
                <a:gd name="T32" fmla="*/ 32 w 108"/>
                <a:gd name="T33" fmla="*/ 0 h 122"/>
                <a:gd name="T34" fmla="*/ 30 w 108"/>
                <a:gd name="T35" fmla="*/ 2 h 122"/>
                <a:gd name="T36" fmla="*/ 28 w 108"/>
                <a:gd name="T37" fmla="*/ 4 h 122"/>
                <a:gd name="T38" fmla="*/ 30 w 108"/>
                <a:gd name="T39" fmla="*/ 10 h 122"/>
                <a:gd name="T40" fmla="*/ 30 w 108"/>
                <a:gd name="T41" fmla="*/ 10 h 122"/>
                <a:gd name="T42" fmla="*/ 60 w 108"/>
                <a:gd name="T43" fmla="*/ 90 h 122"/>
                <a:gd name="T44" fmla="*/ 60 w 108"/>
                <a:gd name="T45" fmla="*/ 90 h 122"/>
                <a:gd name="T46" fmla="*/ 92 w 108"/>
                <a:gd name="T47" fmla="*/ 8 h 122"/>
                <a:gd name="T48" fmla="*/ 92 w 108"/>
                <a:gd name="T49" fmla="*/ 8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8" h="122">
                  <a:moveTo>
                    <a:pt x="92" y="8"/>
                  </a:moveTo>
                  <a:lnTo>
                    <a:pt x="92" y="8"/>
                  </a:lnTo>
                  <a:lnTo>
                    <a:pt x="92" y="2"/>
                  </a:lnTo>
                  <a:lnTo>
                    <a:pt x="88" y="0"/>
                  </a:lnTo>
                  <a:lnTo>
                    <a:pt x="108" y="0"/>
                  </a:lnTo>
                  <a:lnTo>
                    <a:pt x="108" y="0"/>
                  </a:lnTo>
                  <a:lnTo>
                    <a:pt x="104" y="4"/>
                  </a:lnTo>
                  <a:lnTo>
                    <a:pt x="100" y="8"/>
                  </a:lnTo>
                  <a:lnTo>
                    <a:pt x="100" y="8"/>
                  </a:lnTo>
                  <a:lnTo>
                    <a:pt x="58" y="122"/>
                  </a:lnTo>
                  <a:lnTo>
                    <a:pt x="58" y="122"/>
                  </a:lnTo>
                  <a:lnTo>
                    <a:pt x="10" y="8"/>
                  </a:lnTo>
                  <a:lnTo>
                    <a:pt x="10" y="8"/>
                  </a:lnTo>
                  <a:lnTo>
                    <a:pt x="6" y="4"/>
                  </a:lnTo>
                  <a:lnTo>
                    <a:pt x="0" y="0"/>
                  </a:lnTo>
                  <a:lnTo>
                    <a:pt x="32" y="0"/>
                  </a:lnTo>
                  <a:lnTo>
                    <a:pt x="32" y="0"/>
                  </a:lnTo>
                  <a:lnTo>
                    <a:pt x="30" y="2"/>
                  </a:lnTo>
                  <a:lnTo>
                    <a:pt x="28" y="4"/>
                  </a:lnTo>
                  <a:lnTo>
                    <a:pt x="30" y="10"/>
                  </a:lnTo>
                  <a:lnTo>
                    <a:pt x="30" y="10"/>
                  </a:lnTo>
                  <a:lnTo>
                    <a:pt x="60" y="90"/>
                  </a:lnTo>
                  <a:lnTo>
                    <a:pt x="60" y="90"/>
                  </a:lnTo>
                  <a:lnTo>
                    <a:pt x="92" y="8"/>
                  </a:lnTo>
                  <a:lnTo>
                    <a:pt x="92" y="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 name="Freeform 124"/>
            <p:cNvSpPr>
              <a:spLocks/>
            </p:cNvSpPr>
            <p:nvPr/>
          </p:nvSpPr>
          <p:spPr bwMode="auto">
            <a:xfrm>
              <a:off x="1653" y="1414"/>
              <a:ext cx="74" cy="118"/>
            </a:xfrm>
            <a:custGeom>
              <a:avLst/>
              <a:gdLst>
                <a:gd name="T0" fmla="*/ 66 w 74"/>
                <a:gd name="T1" fmla="*/ 16 h 118"/>
                <a:gd name="T2" fmla="*/ 66 w 74"/>
                <a:gd name="T3" fmla="*/ 16 h 118"/>
                <a:gd name="T4" fmla="*/ 60 w 74"/>
                <a:gd name="T5" fmla="*/ 10 h 118"/>
                <a:gd name="T6" fmla="*/ 52 w 74"/>
                <a:gd name="T7" fmla="*/ 8 h 118"/>
                <a:gd name="T8" fmla="*/ 52 w 74"/>
                <a:gd name="T9" fmla="*/ 8 h 118"/>
                <a:gd name="T10" fmla="*/ 22 w 74"/>
                <a:gd name="T11" fmla="*/ 8 h 118"/>
                <a:gd name="T12" fmla="*/ 22 w 74"/>
                <a:gd name="T13" fmla="*/ 48 h 118"/>
                <a:gd name="T14" fmla="*/ 50 w 74"/>
                <a:gd name="T15" fmla="*/ 48 h 118"/>
                <a:gd name="T16" fmla="*/ 50 w 74"/>
                <a:gd name="T17" fmla="*/ 48 h 118"/>
                <a:gd name="T18" fmla="*/ 54 w 74"/>
                <a:gd name="T19" fmla="*/ 46 h 118"/>
                <a:gd name="T20" fmla="*/ 56 w 74"/>
                <a:gd name="T21" fmla="*/ 44 h 118"/>
                <a:gd name="T22" fmla="*/ 56 w 74"/>
                <a:gd name="T23" fmla="*/ 62 h 118"/>
                <a:gd name="T24" fmla="*/ 56 w 74"/>
                <a:gd name="T25" fmla="*/ 62 h 118"/>
                <a:gd name="T26" fmla="*/ 54 w 74"/>
                <a:gd name="T27" fmla="*/ 58 h 118"/>
                <a:gd name="T28" fmla="*/ 50 w 74"/>
                <a:gd name="T29" fmla="*/ 58 h 118"/>
                <a:gd name="T30" fmla="*/ 22 w 74"/>
                <a:gd name="T31" fmla="*/ 58 h 118"/>
                <a:gd name="T32" fmla="*/ 22 w 74"/>
                <a:gd name="T33" fmla="*/ 108 h 118"/>
                <a:gd name="T34" fmla="*/ 22 w 74"/>
                <a:gd name="T35" fmla="*/ 108 h 118"/>
                <a:gd name="T36" fmla="*/ 42 w 74"/>
                <a:gd name="T37" fmla="*/ 110 h 118"/>
                <a:gd name="T38" fmla="*/ 42 w 74"/>
                <a:gd name="T39" fmla="*/ 110 h 118"/>
                <a:gd name="T40" fmla="*/ 54 w 74"/>
                <a:gd name="T41" fmla="*/ 110 h 118"/>
                <a:gd name="T42" fmla="*/ 62 w 74"/>
                <a:gd name="T43" fmla="*/ 108 h 118"/>
                <a:gd name="T44" fmla="*/ 68 w 74"/>
                <a:gd name="T45" fmla="*/ 104 h 118"/>
                <a:gd name="T46" fmla="*/ 74 w 74"/>
                <a:gd name="T47" fmla="*/ 98 h 118"/>
                <a:gd name="T48" fmla="*/ 70 w 74"/>
                <a:gd name="T49" fmla="*/ 118 h 118"/>
                <a:gd name="T50" fmla="*/ 0 w 74"/>
                <a:gd name="T51" fmla="*/ 118 h 118"/>
                <a:gd name="T52" fmla="*/ 0 w 74"/>
                <a:gd name="T53" fmla="*/ 118 h 118"/>
                <a:gd name="T54" fmla="*/ 4 w 74"/>
                <a:gd name="T55" fmla="*/ 116 h 118"/>
                <a:gd name="T56" fmla="*/ 6 w 74"/>
                <a:gd name="T57" fmla="*/ 110 h 118"/>
                <a:gd name="T58" fmla="*/ 6 w 74"/>
                <a:gd name="T59" fmla="*/ 8 h 118"/>
                <a:gd name="T60" fmla="*/ 6 w 74"/>
                <a:gd name="T61" fmla="*/ 8 h 118"/>
                <a:gd name="T62" fmla="*/ 4 w 74"/>
                <a:gd name="T63" fmla="*/ 2 h 118"/>
                <a:gd name="T64" fmla="*/ 0 w 74"/>
                <a:gd name="T65" fmla="*/ 0 h 118"/>
                <a:gd name="T66" fmla="*/ 66 w 74"/>
                <a:gd name="T67" fmla="*/ 0 h 118"/>
                <a:gd name="T68" fmla="*/ 66 w 74"/>
                <a:gd name="T69" fmla="*/ 16 h 118"/>
                <a:gd name="T70" fmla="*/ 66 w 74"/>
                <a:gd name="T71" fmla="*/ 16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4" h="118">
                  <a:moveTo>
                    <a:pt x="66" y="16"/>
                  </a:moveTo>
                  <a:lnTo>
                    <a:pt x="66" y="16"/>
                  </a:lnTo>
                  <a:lnTo>
                    <a:pt x="60" y="10"/>
                  </a:lnTo>
                  <a:lnTo>
                    <a:pt x="52" y="8"/>
                  </a:lnTo>
                  <a:lnTo>
                    <a:pt x="52" y="8"/>
                  </a:lnTo>
                  <a:lnTo>
                    <a:pt x="22" y="8"/>
                  </a:lnTo>
                  <a:lnTo>
                    <a:pt x="22" y="48"/>
                  </a:lnTo>
                  <a:lnTo>
                    <a:pt x="50" y="48"/>
                  </a:lnTo>
                  <a:lnTo>
                    <a:pt x="50" y="48"/>
                  </a:lnTo>
                  <a:lnTo>
                    <a:pt x="54" y="46"/>
                  </a:lnTo>
                  <a:lnTo>
                    <a:pt x="56" y="44"/>
                  </a:lnTo>
                  <a:lnTo>
                    <a:pt x="56" y="62"/>
                  </a:lnTo>
                  <a:lnTo>
                    <a:pt x="56" y="62"/>
                  </a:lnTo>
                  <a:lnTo>
                    <a:pt x="54" y="58"/>
                  </a:lnTo>
                  <a:lnTo>
                    <a:pt x="50" y="58"/>
                  </a:lnTo>
                  <a:lnTo>
                    <a:pt x="22" y="58"/>
                  </a:lnTo>
                  <a:lnTo>
                    <a:pt x="22" y="108"/>
                  </a:lnTo>
                  <a:lnTo>
                    <a:pt x="22" y="108"/>
                  </a:lnTo>
                  <a:lnTo>
                    <a:pt x="42" y="110"/>
                  </a:lnTo>
                  <a:lnTo>
                    <a:pt x="42" y="110"/>
                  </a:lnTo>
                  <a:lnTo>
                    <a:pt x="54" y="110"/>
                  </a:lnTo>
                  <a:lnTo>
                    <a:pt x="62" y="108"/>
                  </a:lnTo>
                  <a:lnTo>
                    <a:pt x="68" y="104"/>
                  </a:lnTo>
                  <a:lnTo>
                    <a:pt x="74" y="98"/>
                  </a:lnTo>
                  <a:lnTo>
                    <a:pt x="70" y="118"/>
                  </a:lnTo>
                  <a:lnTo>
                    <a:pt x="0" y="118"/>
                  </a:lnTo>
                  <a:lnTo>
                    <a:pt x="0" y="118"/>
                  </a:lnTo>
                  <a:lnTo>
                    <a:pt x="4" y="116"/>
                  </a:lnTo>
                  <a:lnTo>
                    <a:pt x="6" y="110"/>
                  </a:lnTo>
                  <a:lnTo>
                    <a:pt x="6" y="8"/>
                  </a:lnTo>
                  <a:lnTo>
                    <a:pt x="6" y="8"/>
                  </a:lnTo>
                  <a:lnTo>
                    <a:pt x="4" y="2"/>
                  </a:lnTo>
                  <a:lnTo>
                    <a:pt x="0" y="0"/>
                  </a:lnTo>
                  <a:lnTo>
                    <a:pt x="66" y="0"/>
                  </a:lnTo>
                  <a:lnTo>
                    <a:pt x="66" y="16"/>
                  </a:lnTo>
                  <a:lnTo>
                    <a:pt x="66" y="16"/>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2" name="Freeform 125"/>
            <p:cNvSpPr>
              <a:spLocks noEditPoints="1"/>
            </p:cNvSpPr>
            <p:nvPr/>
          </p:nvSpPr>
          <p:spPr bwMode="auto">
            <a:xfrm>
              <a:off x="1735" y="1414"/>
              <a:ext cx="102" cy="118"/>
            </a:xfrm>
            <a:custGeom>
              <a:avLst/>
              <a:gdLst>
                <a:gd name="T0" fmla="*/ 48 w 102"/>
                <a:gd name="T1" fmla="*/ 58 h 118"/>
                <a:gd name="T2" fmla="*/ 60 w 102"/>
                <a:gd name="T3" fmla="*/ 64 h 118"/>
                <a:gd name="T4" fmla="*/ 66 w 102"/>
                <a:gd name="T5" fmla="*/ 72 h 118"/>
                <a:gd name="T6" fmla="*/ 84 w 102"/>
                <a:gd name="T7" fmla="*/ 102 h 118"/>
                <a:gd name="T8" fmla="*/ 92 w 102"/>
                <a:gd name="T9" fmla="*/ 112 h 118"/>
                <a:gd name="T10" fmla="*/ 102 w 102"/>
                <a:gd name="T11" fmla="*/ 118 h 118"/>
                <a:gd name="T12" fmla="*/ 84 w 102"/>
                <a:gd name="T13" fmla="*/ 118 h 118"/>
                <a:gd name="T14" fmla="*/ 76 w 102"/>
                <a:gd name="T15" fmla="*/ 116 h 118"/>
                <a:gd name="T16" fmla="*/ 70 w 102"/>
                <a:gd name="T17" fmla="*/ 110 h 118"/>
                <a:gd name="T18" fmla="*/ 50 w 102"/>
                <a:gd name="T19" fmla="*/ 78 h 118"/>
                <a:gd name="T20" fmla="*/ 38 w 102"/>
                <a:gd name="T21" fmla="*/ 64 h 118"/>
                <a:gd name="T22" fmla="*/ 32 w 102"/>
                <a:gd name="T23" fmla="*/ 64 h 118"/>
                <a:gd name="T24" fmla="*/ 22 w 102"/>
                <a:gd name="T25" fmla="*/ 110 h 118"/>
                <a:gd name="T26" fmla="*/ 24 w 102"/>
                <a:gd name="T27" fmla="*/ 116 h 118"/>
                <a:gd name="T28" fmla="*/ 0 w 102"/>
                <a:gd name="T29" fmla="*/ 118 h 118"/>
                <a:gd name="T30" fmla="*/ 4 w 102"/>
                <a:gd name="T31" fmla="*/ 116 h 118"/>
                <a:gd name="T32" fmla="*/ 6 w 102"/>
                <a:gd name="T33" fmla="*/ 8 h 118"/>
                <a:gd name="T34" fmla="*/ 4 w 102"/>
                <a:gd name="T35" fmla="*/ 2 h 118"/>
                <a:gd name="T36" fmla="*/ 34 w 102"/>
                <a:gd name="T37" fmla="*/ 0 h 118"/>
                <a:gd name="T38" fmla="*/ 46 w 102"/>
                <a:gd name="T39" fmla="*/ 0 h 118"/>
                <a:gd name="T40" fmla="*/ 62 w 102"/>
                <a:gd name="T41" fmla="*/ 6 h 118"/>
                <a:gd name="T42" fmla="*/ 72 w 102"/>
                <a:gd name="T43" fmla="*/ 14 h 118"/>
                <a:gd name="T44" fmla="*/ 76 w 102"/>
                <a:gd name="T45" fmla="*/ 28 h 118"/>
                <a:gd name="T46" fmla="*/ 76 w 102"/>
                <a:gd name="T47" fmla="*/ 36 h 118"/>
                <a:gd name="T48" fmla="*/ 70 w 102"/>
                <a:gd name="T49" fmla="*/ 46 h 118"/>
                <a:gd name="T50" fmla="*/ 58 w 102"/>
                <a:gd name="T51" fmla="*/ 56 h 118"/>
                <a:gd name="T52" fmla="*/ 48 w 102"/>
                <a:gd name="T53" fmla="*/ 58 h 118"/>
                <a:gd name="T54" fmla="*/ 22 w 102"/>
                <a:gd name="T55" fmla="*/ 54 h 118"/>
                <a:gd name="T56" fmla="*/ 32 w 102"/>
                <a:gd name="T57" fmla="*/ 54 h 118"/>
                <a:gd name="T58" fmla="*/ 42 w 102"/>
                <a:gd name="T59" fmla="*/ 54 h 118"/>
                <a:gd name="T60" fmla="*/ 54 w 102"/>
                <a:gd name="T61" fmla="*/ 46 h 118"/>
                <a:gd name="T62" fmla="*/ 58 w 102"/>
                <a:gd name="T63" fmla="*/ 36 h 118"/>
                <a:gd name="T64" fmla="*/ 58 w 102"/>
                <a:gd name="T65" fmla="*/ 30 h 118"/>
                <a:gd name="T66" fmla="*/ 54 w 102"/>
                <a:gd name="T67" fmla="*/ 14 h 118"/>
                <a:gd name="T68" fmla="*/ 42 w 102"/>
                <a:gd name="T69" fmla="*/ 8 h 118"/>
                <a:gd name="T70" fmla="*/ 34 w 102"/>
                <a:gd name="T71" fmla="*/ 6 h 118"/>
                <a:gd name="T72" fmla="*/ 22 w 102"/>
                <a:gd name="T73" fmla="*/ 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2" h="118">
                  <a:moveTo>
                    <a:pt x="48" y="58"/>
                  </a:moveTo>
                  <a:lnTo>
                    <a:pt x="48" y="58"/>
                  </a:lnTo>
                  <a:lnTo>
                    <a:pt x="54" y="60"/>
                  </a:lnTo>
                  <a:lnTo>
                    <a:pt x="60" y="64"/>
                  </a:lnTo>
                  <a:lnTo>
                    <a:pt x="66" y="72"/>
                  </a:lnTo>
                  <a:lnTo>
                    <a:pt x="66" y="72"/>
                  </a:lnTo>
                  <a:lnTo>
                    <a:pt x="76" y="88"/>
                  </a:lnTo>
                  <a:lnTo>
                    <a:pt x="84" y="102"/>
                  </a:lnTo>
                  <a:lnTo>
                    <a:pt x="92" y="112"/>
                  </a:lnTo>
                  <a:lnTo>
                    <a:pt x="92" y="112"/>
                  </a:lnTo>
                  <a:lnTo>
                    <a:pt x="98" y="116"/>
                  </a:lnTo>
                  <a:lnTo>
                    <a:pt x="102" y="118"/>
                  </a:lnTo>
                  <a:lnTo>
                    <a:pt x="84" y="118"/>
                  </a:lnTo>
                  <a:lnTo>
                    <a:pt x="84" y="118"/>
                  </a:lnTo>
                  <a:lnTo>
                    <a:pt x="80" y="118"/>
                  </a:lnTo>
                  <a:lnTo>
                    <a:pt x="76" y="116"/>
                  </a:lnTo>
                  <a:lnTo>
                    <a:pt x="70" y="110"/>
                  </a:lnTo>
                  <a:lnTo>
                    <a:pt x="70" y="110"/>
                  </a:lnTo>
                  <a:lnTo>
                    <a:pt x="50" y="78"/>
                  </a:lnTo>
                  <a:lnTo>
                    <a:pt x="50" y="78"/>
                  </a:lnTo>
                  <a:lnTo>
                    <a:pt x="42" y="68"/>
                  </a:lnTo>
                  <a:lnTo>
                    <a:pt x="38" y="64"/>
                  </a:lnTo>
                  <a:lnTo>
                    <a:pt x="32" y="64"/>
                  </a:lnTo>
                  <a:lnTo>
                    <a:pt x="32" y="64"/>
                  </a:lnTo>
                  <a:lnTo>
                    <a:pt x="22" y="64"/>
                  </a:lnTo>
                  <a:lnTo>
                    <a:pt x="22" y="110"/>
                  </a:lnTo>
                  <a:lnTo>
                    <a:pt x="22" y="110"/>
                  </a:lnTo>
                  <a:lnTo>
                    <a:pt x="24" y="116"/>
                  </a:lnTo>
                  <a:lnTo>
                    <a:pt x="26" y="118"/>
                  </a:lnTo>
                  <a:lnTo>
                    <a:pt x="0" y="118"/>
                  </a:lnTo>
                  <a:lnTo>
                    <a:pt x="0" y="118"/>
                  </a:lnTo>
                  <a:lnTo>
                    <a:pt x="4" y="116"/>
                  </a:lnTo>
                  <a:lnTo>
                    <a:pt x="6" y="110"/>
                  </a:lnTo>
                  <a:lnTo>
                    <a:pt x="6" y="8"/>
                  </a:lnTo>
                  <a:lnTo>
                    <a:pt x="6" y="8"/>
                  </a:lnTo>
                  <a:lnTo>
                    <a:pt x="4" y="2"/>
                  </a:lnTo>
                  <a:lnTo>
                    <a:pt x="0" y="0"/>
                  </a:lnTo>
                  <a:lnTo>
                    <a:pt x="34" y="0"/>
                  </a:lnTo>
                  <a:lnTo>
                    <a:pt x="34" y="0"/>
                  </a:lnTo>
                  <a:lnTo>
                    <a:pt x="46" y="0"/>
                  </a:lnTo>
                  <a:lnTo>
                    <a:pt x="54" y="2"/>
                  </a:lnTo>
                  <a:lnTo>
                    <a:pt x="62" y="6"/>
                  </a:lnTo>
                  <a:lnTo>
                    <a:pt x="68" y="10"/>
                  </a:lnTo>
                  <a:lnTo>
                    <a:pt x="72" y="14"/>
                  </a:lnTo>
                  <a:lnTo>
                    <a:pt x="74" y="20"/>
                  </a:lnTo>
                  <a:lnTo>
                    <a:pt x="76" y="28"/>
                  </a:lnTo>
                  <a:lnTo>
                    <a:pt x="76" y="28"/>
                  </a:lnTo>
                  <a:lnTo>
                    <a:pt x="76" y="36"/>
                  </a:lnTo>
                  <a:lnTo>
                    <a:pt x="74" y="42"/>
                  </a:lnTo>
                  <a:lnTo>
                    <a:pt x="70" y="46"/>
                  </a:lnTo>
                  <a:lnTo>
                    <a:pt x="66" y="50"/>
                  </a:lnTo>
                  <a:lnTo>
                    <a:pt x="58" y="56"/>
                  </a:lnTo>
                  <a:lnTo>
                    <a:pt x="48" y="58"/>
                  </a:lnTo>
                  <a:lnTo>
                    <a:pt x="48" y="58"/>
                  </a:lnTo>
                  <a:close/>
                  <a:moveTo>
                    <a:pt x="22" y="8"/>
                  </a:moveTo>
                  <a:lnTo>
                    <a:pt x="22" y="54"/>
                  </a:lnTo>
                  <a:lnTo>
                    <a:pt x="22" y="54"/>
                  </a:lnTo>
                  <a:lnTo>
                    <a:pt x="32" y="54"/>
                  </a:lnTo>
                  <a:lnTo>
                    <a:pt x="32" y="54"/>
                  </a:lnTo>
                  <a:lnTo>
                    <a:pt x="42" y="54"/>
                  </a:lnTo>
                  <a:lnTo>
                    <a:pt x="50" y="48"/>
                  </a:lnTo>
                  <a:lnTo>
                    <a:pt x="54" y="46"/>
                  </a:lnTo>
                  <a:lnTo>
                    <a:pt x="56" y="40"/>
                  </a:lnTo>
                  <a:lnTo>
                    <a:pt x="58" y="36"/>
                  </a:lnTo>
                  <a:lnTo>
                    <a:pt x="58" y="30"/>
                  </a:lnTo>
                  <a:lnTo>
                    <a:pt x="58" y="30"/>
                  </a:lnTo>
                  <a:lnTo>
                    <a:pt x="58" y="22"/>
                  </a:lnTo>
                  <a:lnTo>
                    <a:pt x="54" y="14"/>
                  </a:lnTo>
                  <a:lnTo>
                    <a:pt x="46" y="8"/>
                  </a:lnTo>
                  <a:lnTo>
                    <a:pt x="42" y="8"/>
                  </a:lnTo>
                  <a:lnTo>
                    <a:pt x="34" y="6"/>
                  </a:lnTo>
                  <a:lnTo>
                    <a:pt x="34" y="6"/>
                  </a:lnTo>
                  <a:lnTo>
                    <a:pt x="22" y="8"/>
                  </a:lnTo>
                  <a:lnTo>
                    <a:pt x="22" y="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 name="Freeform 126"/>
            <p:cNvSpPr>
              <a:spLocks/>
            </p:cNvSpPr>
            <p:nvPr/>
          </p:nvSpPr>
          <p:spPr bwMode="auto">
            <a:xfrm>
              <a:off x="1837" y="1412"/>
              <a:ext cx="72" cy="122"/>
            </a:xfrm>
            <a:custGeom>
              <a:avLst/>
              <a:gdLst>
                <a:gd name="T0" fmla="*/ 72 w 72"/>
                <a:gd name="T1" fmla="*/ 86 h 122"/>
                <a:gd name="T2" fmla="*/ 68 w 72"/>
                <a:gd name="T3" fmla="*/ 100 h 122"/>
                <a:gd name="T4" fmla="*/ 60 w 72"/>
                <a:gd name="T5" fmla="*/ 112 h 122"/>
                <a:gd name="T6" fmla="*/ 48 w 72"/>
                <a:gd name="T7" fmla="*/ 120 h 122"/>
                <a:gd name="T8" fmla="*/ 34 w 72"/>
                <a:gd name="T9" fmla="*/ 122 h 122"/>
                <a:gd name="T10" fmla="*/ 24 w 72"/>
                <a:gd name="T11" fmla="*/ 120 h 122"/>
                <a:gd name="T12" fmla="*/ 2 w 72"/>
                <a:gd name="T13" fmla="*/ 112 h 122"/>
                <a:gd name="T14" fmla="*/ 0 w 72"/>
                <a:gd name="T15" fmla="*/ 86 h 122"/>
                <a:gd name="T16" fmla="*/ 10 w 72"/>
                <a:gd name="T17" fmla="*/ 104 h 122"/>
                <a:gd name="T18" fmla="*/ 26 w 72"/>
                <a:gd name="T19" fmla="*/ 114 h 122"/>
                <a:gd name="T20" fmla="*/ 32 w 72"/>
                <a:gd name="T21" fmla="*/ 114 h 122"/>
                <a:gd name="T22" fmla="*/ 44 w 72"/>
                <a:gd name="T23" fmla="*/ 112 h 122"/>
                <a:gd name="T24" fmla="*/ 52 w 72"/>
                <a:gd name="T25" fmla="*/ 106 h 122"/>
                <a:gd name="T26" fmla="*/ 56 w 72"/>
                <a:gd name="T27" fmla="*/ 92 h 122"/>
                <a:gd name="T28" fmla="*/ 56 w 72"/>
                <a:gd name="T29" fmla="*/ 86 h 122"/>
                <a:gd name="T30" fmla="*/ 48 w 72"/>
                <a:gd name="T31" fmla="*/ 74 h 122"/>
                <a:gd name="T32" fmla="*/ 26 w 72"/>
                <a:gd name="T33" fmla="*/ 62 h 122"/>
                <a:gd name="T34" fmla="*/ 16 w 72"/>
                <a:gd name="T35" fmla="*/ 56 h 122"/>
                <a:gd name="T36" fmla="*/ 2 w 72"/>
                <a:gd name="T37" fmla="*/ 40 h 122"/>
                <a:gd name="T38" fmla="*/ 2 w 72"/>
                <a:gd name="T39" fmla="*/ 30 h 122"/>
                <a:gd name="T40" fmla="*/ 4 w 72"/>
                <a:gd name="T41" fmla="*/ 18 h 122"/>
                <a:gd name="T42" fmla="*/ 14 w 72"/>
                <a:gd name="T43" fmla="*/ 8 h 122"/>
                <a:gd name="T44" fmla="*/ 38 w 72"/>
                <a:gd name="T45" fmla="*/ 0 h 122"/>
                <a:gd name="T46" fmla="*/ 50 w 72"/>
                <a:gd name="T47" fmla="*/ 2 h 122"/>
                <a:gd name="T48" fmla="*/ 62 w 72"/>
                <a:gd name="T49" fmla="*/ 6 h 122"/>
                <a:gd name="T50" fmla="*/ 64 w 72"/>
                <a:gd name="T51" fmla="*/ 30 h 122"/>
                <a:gd name="T52" fmla="*/ 54 w 72"/>
                <a:gd name="T53" fmla="*/ 16 h 122"/>
                <a:gd name="T54" fmla="*/ 40 w 72"/>
                <a:gd name="T55" fmla="*/ 8 h 122"/>
                <a:gd name="T56" fmla="*/ 34 w 72"/>
                <a:gd name="T57" fmla="*/ 8 h 122"/>
                <a:gd name="T58" fmla="*/ 20 w 72"/>
                <a:gd name="T59" fmla="*/ 14 h 122"/>
                <a:gd name="T60" fmla="*/ 16 w 72"/>
                <a:gd name="T61" fmla="*/ 26 h 122"/>
                <a:gd name="T62" fmla="*/ 16 w 72"/>
                <a:gd name="T63" fmla="*/ 32 h 122"/>
                <a:gd name="T64" fmla="*/ 28 w 72"/>
                <a:gd name="T65" fmla="*/ 44 h 122"/>
                <a:gd name="T66" fmla="*/ 40 w 72"/>
                <a:gd name="T67" fmla="*/ 48 h 122"/>
                <a:gd name="T68" fmla="*/ 62 w 72"/>
                <a:gd name="T69" fmla="*/ 62 h 122"/>
                <a:gd name="T70" fmla="*/ 70 w 72"/>
                <a:gd name="T71" fmla="*/ 72 h 122"/>
                <a:gd name="T72" fmla="*/ 72 w 72"/>
                <a:gd name="T73" fmla="*/ 86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2" h="122">
                  <a:moveTo>
                    <a:pt x="72" y="86"/>
                  </a:moveTo>
                  <a:lnTo>
                    <a:pt x="72" y="86"/>
                  </a:lnTo>
                  <a:lnTo>
                    <a:pt x="72" y="94"/>
                  </a:lnTo>
                  <a:lnTo>
                    <a:pt x="68" y="100"/>
                  </a:lnTo>
                  <a:lnTo>
                    <a:pt x="64" y="106"/>
                  </a:lnTo>
                  <a:lnTo>
                    <a:pt x="60" y="112"/>
                  </a:lnTo>
                  <a:lnTo>
                    <a:pt x="54" y="116"/>
                  </a:lnTo>
                  <a:lnTo>
                    <a:pt x="48" y="120"/>
                  </a:lnTo>
                  <a:lnTo>
                    <a:pt x="40" y="122"/>
                  </a:lnTo>
                  <a:lnTo>
                    <a:pt x="34" y="122"/>
                  </a:lnTo>
                  <a:lnTo>
                    <a:pt x="34" y="122"/>
                  </a:lnTo>
                  <a:lnTo>
                    <a:pt x="24" y="120"/>
                  </a:lnTo>
                  <a:lnTo>
                    <a:pt x="14" y="118"/>
                  </a:lnTo>
                  <a:lnTo>
                    <a:pt x="2" y="112"/>
                  </a:lnTo>
                  <a:lnTo>
                    <a:pt x="0" y="86"/>
                  </a:lnTo>
                  <a:lnTo>
                    <a:pt x="0" y="86"/>
                  </a:lnTo>
                  <a:lnTo>
                    <a:pt x="4" y="96"/>
                  </a:lnTo>
                  <a:lnTo>
                    <a:pt x="10" y="104"/>
                  </a:lnTo>
                  <a:lnTo>
                    <a:pt x="20" y="112"/>
                  </a:lnTo>
                  <a:lnTo>
                    <a:pt x="26" y="114"/>
                  </a:lnTo>
                  <a:lnTo>
                    <a:pt x="32" y="114"/>
                  </a:lnTo>
                  <a:lnTo>
                    <a:pt x="32" y="114"/>
                  </a:lnTo>
                  <a:lnTo>
                    <a:pt x="38" y="114"/>
                  </a:lnTo>
                  <a:lnTo>
                    <a:pt x="44" y="112"/>
                  </a:lnTo>
                  <a:lnTo>
                    <a:pt x="48" y="110"/>
                  </a:lnTo>
                  <a:lnTo>
                    <a:pt x="52" y="106"/>
                  </a:lnTo>
                  <a:lnTo>
                    <a:pt x="56" y="98"/>
                  </a:lnTo>
                  <a:lnTo>
                    <a:pt x="56" y="92"/>
                  </a:lnTo>
                  <a:lnTo>
                    <a:pt x="56" y="92"/>
                  </a:lnTo>
                  <a:lnTo>
                    <a:pt x="56" y="86"/>
                  </a:lnTo>
                  <a:lnTo>
                    <a:pt x="54" y="80"/>
                  </a:lnTo>
                  <a:lnTo>
                    <a:pt x="48" y="74"/>
                  </a:lnTo>
                  <a:lnTo>
                    <a:pt x="38" y="68"/>
                  </a:lnTo>
                  <a:lnTo>
                    <a:pt x="26" y="62"/>
                  </a:lnTo>
                  <a:lnTo>
                    <a:pt x="26" y="62"/>
                  </a:lnTo>
                  <a:lnTo>
                    <a:pt x="16" y="56"/>
                  </a:lnTo>
                  <a:lnTo>
                    <a:pt x="8" y="48"/>
                  </a:lnTo>
                  <a:lnTo>
                    <a:pt x="2" y="40"/>
                  </a:lnTo>
                  <a:lnTo>
                    <a:pt x="2" y="30"/>
                  </a:lnTo>
                  <a:lnTo>
                    <a:pt x="2" y="30"/>
                  </a:lnTo>
                  <a:lnTo>
                    <a:pt x="2" y="24"/>
                  </a:lnTo>
                  <a:lnTo>
                    <a:pt x="4" y="18"/>
                  </a:lnTo>
                  <a:lnTo>
                    <a:pt x="8" y="12"/>
                  </a:lnTo>
                  <a:lnTo>
                    <a:pt x="14" y="8"/>
                  </a:lnTo>
                  <a:lnTo>
                    <a:pt x="24" y="2"/>
                  </a:lnTo>
                  <a:lnTo>
                    <a:pt x="38" y="0"/>
                  </a:lnTo>
                  <a:lnTo>
                    <a:pt x="38" y="0"/>
                  </a:lnTo>
                  <a:lnTo>
                    <a:pt x="50" y="2"/>
                  </a:lnTo>
                  <a:lnTo>
                    <a:pt x="56" y="4"/>
                  </a:lnTo>
                  <a:lnTo>
                    <a:pt x="62" y="6"/>
                  </a:lnTo>
                  <a:lnTo>
                    <a:pt x="64" y="30"/>
                  </a:lnTo>
                  <a:lnTo>
                    <a:pt x="64" y="30"/>
                  </a:lnTo>
                  <a:lnTo>
                    <a:pt x="60" y="22"/>
                  </a:lnTo>
                  <a:lnTo>
                    <a:pt x="54" y="16"/>
                  </a:lnTo>
                  <a:lnTo>
                    <a:pt x="46" y="10"/>
                  </a:lnTo>
                  <a:lnTo>
                    <a:pt x="40" y="8"/>
                  </a:lnTo>
                  <a:lnTo>
                    <a:pt x="34" y="8"/>
                  </a:lnTo>
                  <a:lnTo>
                    <a:pt x="34" y="8"/>
                  </a:lnTo>
                  <a:lnTo>
                    <a:pt x="26" y="8"/>
                  </a:lnTo>
                  <a:lnTo>
                    <a:pt x="20" y="14"/>
                  </a:lnTo>
                  <a:lnTo>
                    <a:pt x="16" y="20"/>
                  </a:lnTo>
                  <a:lnTo>
                    <a:pt x="16" y="26"/>
                  </a:lnTo>
                  <a:lnTo>
                    <a:pt x="16" y="26"/>
                  </a:lnTo>
                  <a:lnTo>
                    <a:pt x="16" y="32"/>
                  </a:lnTo>
                  <a:lnTo>
                    <a:pt x="22" y="38"/>
                  </a:lnTo>
                  <a:lnTo>
                    <a:pt x="28" y="44"/>
                  </a:lnTo>
                  <a:lnTo>
                    <a:pt x="40" y="48"/>
                  </a:lnTo>
                  <a:lnTo>
                    <a:pt x="40" y="48"/>
                  </a:lnTo>
                  <a:lnTo>
                    <a:pt x="52" y="54"/>
                  </a:lnTo>
                  <a:lnTo>
                    <a:pt x="62" y="62"/>
                  </a:lnTo>
                  <a:lnTo>
                    <a:pt x="66" y="66"/>
                  </a:lnTo>
                  <a:lnTo>
                    <a:pt x="70" y="72"/>
                  </a:lnTo>
                  <a:lnTo>
                    <a:pt x="72" y="78"/>
                  </a:lnTo>
                  <a:lnTo>
                    <a:pt x="72" y="86"/>
                  </a:lnTo>
                  <a:lnTo>
                    <a:pt x="72" y="86"/>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4" name="Freeform 127"/>
            <p:cNvSpPr>
              <a:spLocks/>
            </p:cNvSpPr>
            <p:nvPr/>
          </p:nvSpPr>
          <p:spPr bwMode="auto">
            <a:xfrm>
              <a:off x="1921" y="1414"/>
              <a:ext cx="26" cy="118"/>
            </a:xfrm>
            <a:custGeom>
              <a:avLst/>
              <a:gdLst>
                <a:gd name="T0" fmla="*/ 26 w 26"/>
                <a:gd name="T1" fmla="*/ 0 h 118"/>
                <a:gd name="T2" fmla="*/ 26 w 26"/>
                <a:gd name="T3" fmla="*/ 0 h 118"/>
                <a:gd name="T4" fmla="*/ 22 w 26"/>
                <a:gd name="T5" fmla="*/ 2 h 118"/>
                <a:gd name="T6" fmla="*/ 20 w 26"/>
                <a:gd name="T7" fmla="*/ 8 h 118"/>
                <a:gd name="T8" fmla="*/ 20 w 26"/>
                <a:gd name="T9" fmla="*/ 110 h 118"/>
                <a:gd name="T10" fmla="*/ 20 w 26"/>
                <a:gd name="T11" fmla="*/ 110 h 118"/>
                <a:gd name="T12" fmla="*/ 22 w 26"/>
                <a:gd name="T13" fmla="*/ 116 h 118"/>
                <a:gd name="T14" fmla="*/ 26 w 26"/>
                <a:gd name="T15" fmla="*/ 118 h 118"/>
                <a:gd name="T16" fmla="*/ 0 w 26"/>
                <a:gd name="T17" fmla="*/ 118 h 118"/>
                <a:gd name="T18" fmla="*/ 0 w 26"/>
                <a:gd name="T19" fmla="*/ 118 h 118"/>
                <a:gd name="T20" fmla="*/ 2 w 26"/>
                <a:gd name="T21" fmla="*/ 116 h 118"/>
                <a:gd name="T22" fmla="*/ 4 w 26"/>
                <a:gd name="T23" fmla="*/ 110 h 118"/>
                <a:gd name="T24" fmla="*/ 4 w 26"/>
                <a:gd name="T25" fmla="*/ 8 h 118"/>
                <a:gd name="T26" fmla="*/ 4 w 26"/>
                <a:gd name="T27" fmla="*/ 8 h 118"/>
                <a:gd name="T28" fmla="*/ 2 w 26"/>
                <a:gd name="T29" fmla="*/ 2 h 118"/>
                <a:gd name="T30" fmla="*/ 0 w 26"/>
                <a:gd name="T31" fmla="*/ 0 h 118"/>
                <a:gd name="T32" fmla="*/ 26 w 26"/>
                <a:gd name="T33" fmla="*/ 0 h 118"/>
                <a:gd name="T34" fmla="*/ 26 w 26"/>
                <a:gd name="T3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18">
                  <a:moveTo>
                    <a:pt x="26" y="0"/>
                  </a:moveTo>
                  <a:lnTo>
                    <a:pt x="26" y="0"/>
                  </a:lnTo>
                  <a:lnTo>
                    <a:pt x="22" y="2"/>
                  </a:lnTo>
                  <a:lnTo>
                    <a:pt x="20" y="8"/>
                  </a:lnTo>
                  <a:lnTo>
                    <a:pt x="20" y="110"/>
                  </a:lnTo>
                  <a:lnTo>
                    <a:pt x="20" y="110"/>
                  </a:lnTo>
                  <a:lnTo>
                    <a:pt x="22" y="116"/>
                  </a:lnTo>
                  <a:lnTo>
                    <a:pt x="26" y="118"/>
                  </a:lnTo>
                  <a:lnTo>
                    <a:pt x="0" y="118"/>
                  </a:lnTo>
                  <a:lnTo>
                    <a:pt x="0" y="118"/>
                  </a:lnTo>
                  <a:lnTo>
                    <a:pt x="2" y="116"/>
                  </a:lnTo>
                  <a:lnTo>
                    <a:pt x="4" y="110"/>
                  </a:lnTo>
                  <a:lnTo>
                    <a:pt x="4" y="8"/>
                  </a:lnTo>
                  <a:lnTo>
                    <a:pt x="4" y="8"/>
                  </a:lnTo>
                  <a:lnTo>
                    <a:pt x="2" y="2"/>
                  </a:lnTo>
                  <a:lnTo>
                    <a:pt x="0" y="0"/>
                  </a:lnTo>
                  <a:lnTo>
                    <a:pt x="26" y="0"/>
                  </a:lnTo>
                  <a:lnTo>
                    <a:pt x="26"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 name="Freeform 128"/>
            <p:cNvSpPr>
              <a:spLocks/>
            </p:cNvSpPr>
            <p:nvPr/>
          </p:nvSpPr>
          <p:spPr bwMode="auto">
            <a:xfrm>
              <a:off x="1955" y="1414"/>
              <a:ext cx="92" cy="118"/>
            </a:xfrm>
            <a:custGeom>
              <a:avLst/>
              <a:gdLst>
                <a:gd name="T0" fmla="*/ 56 w 92"/>
                <a:gd name="T1" fmla="*/ 8 h 118"/>
                <a:gd name="T2" fmla="*/ 56 w 92"/>
                <a:gd name="T3" fmla="*/ 110 h 118"/>
                <a:gd name="T4" fmla="*/ 56 w 92"/>
                <a:gd name="T5" fmla="*/ 110 h 118"/>
                <a:gd name="T6" fmla="*/ 56 w 92"/>
                <a:gd name="T7" fmla="*/ 116 h 118"/>
                <a:gd name="T8" fmla="*/ 60 w 92"/>
                <a:gd name="T9" fmla="*/ 118 h 118"/>
                <a:gd name="T10" fmla="*/ 34 w 92"/>
                <a:gd name="T11" fmla="*/ 118 h 118"/>
                <a:gd name="T12" fmla="*/ 34 w 92"/>
                <a:gd name="T13" fmla="*/ 118 h 118"/>
                <a:gd name="T14" fmla="*/ 38 w 92"/>
                <a:gd name="T15" fmla="*/ 116 h 118"/>
                <a:gd name="T16" fmla="*/ 38 w 92"/>
                <a:gd name="T17" fmla="*/ 110 h 118"/>
                <a:gd name="T18" fmla="*/ 38 w 92"/>
                <a:gd name="T19" fmla="*/ 8 h 118"/>
                <a:gd name="T20" fmla="*/ 38 w 92"/>
                <a:gd name="T21" fmla="*/ 8 h 118"/>
                <a:gd name="T22" fmla="*/ 10 w 92"/>
                <a:gd name="T23" fmla="*/ 10 h 118"/>
                <a:gd name="T24" fmla="*/ 10 w 92"/>
                <a:gd name="T25" fmla="*/ 10 h 118"/>
                <a:gd name="T26" fmla="*/ 8 w 92"/>
                <a:gd name="T27" fmla="*/ 10 h 118"/>
                <a:gd name="T28" fmla="*/ 4 w 92"/>
                <a:gd name="T29" fmla="*/ 12 h 118"/>
                <a:gd name="T30" fmla="*/ 0 w 92"/>
                <a:gd name="T31" fmla="*/ 16 h 118"/>
                <a:gd name="T32" fmla="*/ 0 w 92"/>
                <a:gd name="T33" fmla="*/ 0 h 118"/>
                <a:gd name="T34" fmla="*/ 92 w 92"/>
                <a:gd name="T35" fmla="*/ 0 h 118"/>
                <a:gd name="T36" fmla="*/ 92 w 92"/>
                <a:gd name="T37" fmla="*/ 16 h 118"/>
                <a:gd name="T38" fmla="*/ 92 w 92"/>
                <a:gd name="T39" fmla="*/ 16 h 118"/>
                <a:gd name="T40" fmla="*/ 90 w 92"/>
                <a:gd name="T41" fmla="*/ 12 h 118"/>
                <a:gd name="T42" fmla="*/ 84 w 92"/>
                <a:gd name="T43" fmla="*/ 10 h 118"/>
                <a:gd name="T44" fmla="*/ 84 w 92"/>
                <a:gd name="T45" fmla="*/ 10 h 118"/>
                <a:gd name="T46" fmla="*/ 56 w 92"/>
                <a:gd name="T47" fmla="*/ 8 h 118"/>
                <a:gd name="T48" fmla="*/ 56 w 92"/>
                <a:gd name="T49" fmla="*/ 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2" h="118">
                  <a:moveTo>
                    <a:pt x="56" y="8"/>
                  </a:moveTo>
                  <a:lnTo>
                    <a:pt x="56" y="110"/>
                  </a:lnTo>
                  <a:lnTo>
                    <a:pt x="56" y="110"/>
                  </a:lnTo>
                  <a:lnTo>
                    <a:pt x="56" y="116"/>
                  </a:lnTo>
                  <a:lnTo>
                    <a:pt x="60" y="118"/>
                  </a:lnTo>
                  <a:lnTo>
                    <a:pt x="34" y="118"/>
                  </a:lnTo>
                  <a:lnTo>
                    <a:pt x="34" y="118"/>
                  </a:lnTo>
                  <a:lnTo>
                    <a:pt x="38" y="116"/>
                  </a:lnTo>
                  <a:lnTo>
                    <a:pt x="38" y="110"/>
                  </a:lnTo>
                  <a:lnTo>
                    <a:pt x="38" y="8"/>
                  </a:lnTo>
                  <a:lnTo>
                    <a:pt x="38" y="8"/>
                  </a:lnTo>
                  <a:lnTo>
                    <a:pt x="10" y="10"/>
                  </a:lnTo>
                  <a:lnTo>
                    <a:pt x="10" y="10"/>
                  </a:lnTo>
                  <a:lnTo>
                    <a:pt x="8" y="10"/>
                  </a:lnTo>
                  <a:lnTo>
                    <a:pt x="4" y="12"/>
                  </a:lnTo>
                  <a:lnTo>
                    <a:pt x="0" y="16"/>
                  </a:lnTo>
                  <a:lnTo>
                    <a:pt x="0" y="0"/>
                  </a:lnTo>
                  <a:lnTo>
                    <a:pt x="92" y="0"/>
                  </a:lnTo>
                  <a:lnTo>
                    <a:pt x="92" y="16"/>
                  </a:lnTo>
                  <a:lnTo>
                    <a:pt x="92" y="16"/>
                  </a:lnTo>
                  <a:lnTo>
                    <a:pt x="90" y="12"/>
                  </a:lnTo>
                  <a:lnTo>
                    <a:pt x="84" y="10"/>
                  </a:lnTo>
                  <a:lnTo>
                    <a:pt x="84" y="10"/>
                  </a:lnTo>
                  <a:lnTo>
                    <a:pt x="56" y="8"/>
                  </a:lnTo>
                  <a:lnTo>
                    <a:pt x="56" y="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 name="Freeform 129"/>
            <p:cNvSpPr>
              <a:spLocks/>
            </p:cNvSpPr>
            <p:nvPr/>
          </p:nvSpPr>
          <p:spPr bwMode="auto">
            <a:xfrm>
              <a:off x="2051" y="1414"/>
              <a:ext cx="100" cy="118"/>
            </a:xfrm>
            <a:custGeom>
              <a:avLst/>
              <a:gdLst>
                <a:gd name="T0" fmla="*/ 100 w 100"/>
                <a:gd name="T1" fmla="*/ 0 h 118"/>
                <a:gd name="T2" fmla="*/ 100 w 100"/>
                <a:gd name="T3" fmla="*/ 0 h 118"/>
                <a:gd name="T4" fmla="*/ 92 w 100"/>
                <a:gd name="T5" fmla="*/ 4 h 118"/>
                <a:gd name="T6" fmla="*/ 88 w 100"/>
                <a:gd name="T7" fmla="*/ 10 h 118"/>
                <a:gd name="T8" fmla="*/ 60 w 100"/>
                <a:gd name="T9" fmla="*/ 62 h 118"/>
                <a:gd name="T10" fmla="*/ 60 w 100"/>
                <a:gd name="T11" fmla="*/ 110 h 118"/>
                <a:gd name="T12" fmla="*/ 60 w 100"/>
                <a:gd name="T13" fmla="*/ 110 h 118"/>
                <a:gd name="T14" fmla="*/ 62 w 100"/>
                <a:gd name="T15" fmla="*/ 116 h 118"/>
                <a:gd name="T16" fmla="*/ 68 w 100"/>
                <a:gd name="T17" fmla="*/ 118 h 118"/>
                <a:gd name="T18" fmla="*/ 38 w 100"/>
                <a:gd name="T19" fmla="*/ 118 h 118"/>
                <a:gd name="T20" fmla="*/ 38 w 100"/>
                <a:gd name="T21" fmla="*/ 118 h 118"/>
                <a:gd name="T22" fmla="*/ 42 w 100"/>
                <a:gd name="T23" fmla="*/ 116 h 118"/>
                <a:gd name="T24" fmla="*/ 44 w 100"/>
                <a:gd name="T25" fmla="*/ 114 h 118"/>
                <a:gd name="T26" fmla="*/ 44 w 100"/>
                <a:gd name="T27" fmla="*/ 110 h 118"/>
                <a:gd name="T28" fmla="*/ 44 w 100"/>
                <a:gd name="T29" fmla="*/ 62 h 118"/>
                <a:gd name="T30" fmla="*/ 10 w 100"/>
                <a:gd name="T31" fmla="*/ 8 h 118"/>
                <a:gd name="T32" fmla="*/ 10 w 100"/>
                <a:gd name="T33" fmla="*/ 8 h 118"/>
                <a:gd name="T34" fmla="*/ 6 w 100"/>
                <a:gd name="T35" fmla="*/ 4 h 118"/>
                <a:gd name="T36" fmla="*/ 0 w 100"/>
                <a:gd name="T37" fmla="*/ 0 h 118"/>
                <a:gd name="T38" fmla="*/ 34 w 100"/>
                <a:gd name="T39" fmla="*/ 0 h 118"/>
                <a:gd name="T40" fmla="*/ 34 w 100"/>
                <a:gd name="T41" fmla="*/ 0 h 118"/>
                <a:gd name="T42" fmla="*/ 32 w 100"/>
                <a:gd name="T43" fmla="*/ 0 h 118"/>
                <a:gd name="T44" fmla="*/ 30 w 100"/>
                <a:gd name="T45" fmla="*/ 2 h 118"/>
                <a:gd name="T46" fmla="*/ 30 w 100"/>
                <a:gd name="T47" fmla="*/ 6 h 118"/>
                <a:gd name="T48" fmla="*/ 32 w 100"/>
                <a:gd name="T49" fmla="*/ 10 h 118"/>
                <a:gd name="T50" fmla="*/ 56 w 100"/>
                <a:gd name="T51" fmla="*/ 54 h 118"/>
                <a:gd name="T52" fmla="*/ 80 w 100"/>
                <a:gd name="T53" fmla="*/ 8 h 118"/>
                <a:gd name="T54" fmla="*/ 80 w 100"/>
                <a:gd name="T55" fmla="*/ 8 h 118"/>
                <a:gd name="T56" fmla="*/ 80 w 100"/>
                <a:gd name="T57" fmla="*/ 4 h 118"/>
                <a:gd name="T58" fmla="*/ 80 w 100"/>
                <a:gd name="T59" fmla="*/ 2 h 118"/>
                <a:gd name="T60" fmla="*/ 76 w 100"/>
                <a:gd name="T61" fmla="*/ 0 h 118"/>
                <a:gd name="T62" fmla="*/ 100 w 100"/>
                <a:gd name="T63" fmla="*/ 0 h 118"/>
                <a:gd name="T64" fmla="*/ 100 w 100"/>
                <a:gd name="T6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18">
                  <a:moveTo>
                    <a:pt x="100" y="0"/>
                  </a:moveTo>
                  <a:lnTo>
                    <a:pt x="100" y="0"/>
                  </a:lnTo>
                  <a:lnTo>
                    <a:pt x="92" y="4"/>
                  </a:lnTo>
                  <a:lnTo>
                    <a:pt x="88" y="10"/>
                  </a:lnTo>
                  <a:lnTo>
                    <a:pt x="60" y="62"/>
                  </a:lnTo>
                  <a:lnTo>
                    <a:pt x="60" y="110"/>
                  </a:lnTo>
                  <a:lnTo>
                    <a:pt x="60" y="110"/>
                  </a:lnTo>
                  <a:lnTo>
                    <a:pt x="62" y="116"/>
                  </a:lnTo>
                  <a:lnTo>
                    <a:pt x="68" y="118"/>
                  </a:lnTo>
                  <a:lnTo>
                    <a:pt x="38" y="118"/>
                  </a:lnTo>
                  <a:lnTo>
                    <a:pt x="38" y="118"/>
                  </a:lnTo>
                  <a:lnTo>
                    <a:pt x="42" y="116"/>
                  </a:lnTo>
                  <a:lnTo>
                    <a:pt x="44" y="114"/>
                  </a:lnTo>
                  <a:lnTo>
                    <a:pt x="44" y="110"/>
                  </a:lnTo>
                  <a:lnTo>
                    <a:pt x="44" y="62"/>
                  </a:lnTo>
                  <a:lnTo>
                    <a:pt x="10" y="8"/>
                  </a:lnTo>
                  <a:lnTo>
                    <a:pt x="10" y="8"/>
                  </a:lnTo>
                  <a:lnTo>
                    <a:pt x="6" y="4"/>
                  </a:lnTo>
                  <a:lnTo>
                    <a:pt x="0" y="0"/>
                  </a:lnTo>
                  <a:lnTo>
                    <a:pt x="34" y="0"/>
                  </a:lnTo>
                  <a:lnTo>
                    <a:pt x="34" y="0"/>
                  </a:lnTo>
                  <a:lnTo>
                    <a:pt x="32" y="0"/>
                  </a:lnTo>
                  <a:lnTo>
                    <a:pt x="30" y="2"/>
                  </a:lnTo>
                  <a:lnTo>
                    <a:pt x="30" y="6"/>
                  </a:lnTo>
                  <a:lnTo>
                    <a:pt x="32" y="10"/>
                  </a:lnTo>
                  <a:lnTo>
                    <a:pt x="56" y="54"/>
                  </a:lnTo>
                  <a:lnTo>
                    <a:pt x="80" y="8"/>
                  </a:lnTo>
                  <a:lnTo>
                    <a:pt x="80" y="8"/>
                  </a:lnTo>
                  <a:lnTo>
                    <a:pt x="80" y="4"/>
                  </a:lnTo>
                  <a:lnTo>
                    <a:pt x="80" y="2"/>
                  </a:lnTo>
                  <a:lnTo>
                    <a:pt x="76" y="0"/>
                  </a:lnTo>
                  <a:lnTo>
                    <a:pt x="100" y="0"/>
                  </a:lnTo>
                  <a:lnTo>
                    <a:pt x="10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7" name="Freeform 130"/>
            <p:cNvSpPr>
              <a:spLocks noEditPoints="1"/>
            </p:cNvSpPr>
            <p:nvPr/>
          </p:nvSpPr>
          <p:spPr bwMode="auto">
            <a:xfrm>
              <a:off x="2203" y="1412"/>
              <a:ext cx="110" cy="122"/>
            </a:xfrm>
            <a:custGeom>
              <a:avLst/>
              <a:gdLst>
                <a:gd name="T0" fmla="*/ 54 w 110"/>
                <a:gd name="T1" fmla="*/ 122 h 122"/>
                <a:gd name="T2" fmla="*/ 34 w 110"/>
                <a:gd name="T3" fmla="*/ 116 h 122"/>
                <a:gd name="T4" fmla="*/ 16 w 110"/>
                <a:gd name="T5" fmla="*/ 104 h 122"/>
                <a:gd name="T6" fmla="*/ 4 w 110"/>
                <a:gd name="T7" fmla="*/ 84 h 122"/>
                <a:gd name="T8" fmla="*/ 0 w 110"/>
                <a:gd name="T9" fmla="*/ 60 h 122"/>
                <a:gd name="T10" fmla="*/ 2 w 110"/>
                <a:gd name="T11" fmla="*/ 48 h 122"/>
                <a:gd name="T12" fmla="*/ 10 w 110"/>
                <a:gd name="T13" fmla="*/ 28 h 122"/>
                <a:gd name="T14" fmla="*/ 24 w 110"/>
                <a:gd name="T15" fmla="*/ 10 h 122"/>
                <a:gd name="T16" fmla="*/ 44 w 110"/>
                <a:gd name="T17" fmla="*/ 2 h 122"/>
                <a:gd name="T18" fmla="*/ 58 w 110"/>
                <a:gd name="T19" fmla="*/ 0 h 122"/>
                <a:gd name="T20" fmla="*/ 76 w 110"/>
                <a:gd name="T21" fmla="*/ 4 h 122"/>
                <a:gd name="T22" fmla="*/ 94 w 110"/>
                <a:gd name="T23" fmla="*/ 16 h 122"/>
                <a:gd name="T24" fmla="*/ 106 w 110"/>
                <a:gd name="T25" fmla="*/ 36 h 122"/>
                <a:gd name="T26" fmla="*/ 110 w 110"/>
                <a:gd name="T27" fmla="*/ 62 h 122"/>
                <a:gd name="T28" fmla="*/ 110 w 110"/>
                <a:gd name="T29" fmla="*/ 76 h 122"/>
                <a:gd name="T30" fmla="*/ 100 w 110"/>
                <a:gd name="T31" fmla="*/ 98 h 122"/>
                <a:gd name="T32" fmla="*/ 84 w 110"/>
                <a:gd name="T33" fmla="*/ 114 h 122"/>
                <a:gd name="T34" fmla="*/ 64 w 110"/>
                <a:gd name="T35" fmla="*/ 122 h 122"/>
                <a:gd name="T36" fmla="*/ 54 w 110"/>
                <a:gd name="T37" fmla="*/ 122 h 122"/>
                <a:gd name="T38" fmla="*/ 18 w 110"/>
                <a:gd name="T39" fmla="*/ 58 h 122"/>
                <a:gd name="T40" fmla="*/ 22 w 110"/>
                <a:gd name="T41" fmla="*/ 84 h 122"/>
                <a:gd name="T42" fmla="*/ 30 w 110"/>
                <a:gd name="T43" fmla="*/ 100 h 122"/>
                <a:gd name="T44" fmla="*/ 42 w 110"/>
                <a:gd name="T45" fmla="*/ 110 h 122"/>
                <a:gd name="T46" fmla="*/ 56 w 110"/>
                <a:gd name="T47" fmla="*/ 114 h 122"/>
                <a:gd name="T48" fmla="*/ 64 w 110"/>
                <a:gd name="T49" fmla="*/ 112 h 122"/>
                <a:gd name="T50" fmla="*/ 78 w 110"/>
                <a:gd name="T51" fmla="*/ 106 h 122"/>
                <a:gd name="T52" fmla="*/ 86 w 110"/>
                <a:gd name="T53" fmla="*/ 92 h 122"/>
                <a:gd name="T54" fmla="*/ 92 w 110"/>
                <a:gd name="T55" fmla="*/ 74 h 122"/>
                <a:gd name="T56" fmla="*/ 92 w 110"/>
                <a:gd name="T57" fmla="*/ 62 h 122"/>
                <a:gd name="T58" fmla="*/ 90 w 110"/>
                <a:gd name="T59" fmla="*/ 40 h 122"/>
                <a:gd name="T60" fmla="*/ 82 w 110"/>
                <a:gd name="T61" fmla="*/ 22 h 122"/>
                <a:gd name="T62" fmla="*/ 72 w 110"/>
                <a:gd name="T63" fmla="*/ 12 h 122"/>
                <a:gd name="T64" fmla="*/ 56 w 110"/>
                <a:gd name="T65" fmla="*/ 8 h 122"/>
                <a:gd name="T66" fmla="*/ 48 w 110"/>
                <a:gd name="T67" fmla="*/ 8 h 122"/>
                <a:gd name="T68" fmla="*/ 34 w 110"/>
                <a:gd name="T69" fmla="*/ 16 h 122"/>
                <a:gd name="T70" fmla="*/ 24 w 110"/>
                <a:gd name="T71" fmla="*/ 28 h 122"/>
                <a:gd name="T72" fmla="*/ 20 w 110"/>
                <a:gd name="T73" fmla="*/ 46 h 122"/>
                <a:gd name="T74" fmla="*/ 18 w 110"/>
                <a:gd name="T75" fmla="*/ 58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0" h="122">
                  <a:moveTo>
                    <a:pt x="54" y="122"/>
                  </a:moveTo>
                  <a:lnTo>
                    <a:pt x="54" y="122"/>
                  </a:lnTo>
                  <a:lnTo>
                    <a:pt x="44" y="120"/>
                  </a:lnTo>
                  <a:lnTo>
                    <a:pt x="34" y="116"/>
                  </a:lnTo>
                  <a:lnTo>
                    <a:pt x="24" y="112"/>
                  </a:lnTo>
                  <a:lnTo>
                    <a:pt x="16" y="104"/>
                  </a:lnTo>
                  <a:lnTo>
                    <a:pt x="10" y="94"/>
                  </a:lnTo>
                  <a:lnTo>
                    <a:pt x="4" y="84"/>
                  </a:lnTo>
                  <a:lnTo>
                    <a:pt x="2" y="72"/>
                  </a:lnTo>
                  <a:lnTo>
                    <a:pt x="0" y="60"/>
                  </a:lnTo>
                  <a:lnTo>
                    <a:pt x="0" y="60"/>
                  </a:lnTo>
                  <a:lnTo>
                    <a:pt x="2" y="48"/>
                  </a:lnTo>
                  <a:lnTo>
                    <a:pt x="4" y="38"/>
                  </a:lnTo>
                  <a:lnTo>
                    <a:pt x="10" y="28"/>
                  </a:lnTo>
                  <a:lnTo>
                    <a:pt x="16" y="18"/>
                  </a:lnTo>
                  <a:lnTo>
                    <a:pt x="24" y="10"/>
                  </a:lnTo>
                  <a:lnTo>
                    <a:pt x="34" y="4"/>
                  </a:lnTo>
                  <a:lnTo>
                    <a:pt x="44" y="2"/>
                  </a:lnTo>
                  <a:lnTo>
                    <a:pt x="58" y="0"/>
                  </a:lnTo>
                  <a:lnTo>
                    <a:pt x="58" y="0"/>
                  </a:lnTo>
                  <a:lnTo>
                    <a:pt x="66" y="2"/>
                  </a:lnTo>
                  <a:lnTo>
                    <a:pt x="76" y="4"/>
                  </a:lnTo>
                  <a:lnTo>
                    <a:pt x="86" y="10"/>
                  </a:lnTo>
                  <a:lnTo>
                    <a:pt x="94" y="16"/>
                  </a:lnTo>
                  <a:lnTo>
                    <a:pt x="100" y="26"/>
                  </a:lnTo>
                  <a:lnTo>
                    <a:pt x="106" y="36"/>
                  </a:lnTo>
                  <a:lnTo>
                    <a:pt x="110" y="48"/>
                  </a:lnTo>
                  <a:lnTo>
                    <a:pt x="110" y="62"/>
                  </a:lnTo>
                  <a:lnTo>
                    <a:pt x="110" y="62"/>
                  </a:lnTo>
                  <a:lnTo>
                    <a:pt x="110" y="76"/>
                  </a:lnTo>
                  <a:lnTo>
                    <a:pt x="106" y="88"/>
                  </a:lnTo>
                  <a:lnTo>
                    <a:pt x="100" y="98"/>
                  </a:lnTo>
                  <a:lnTo>
                    <a:pt x="92" y="108"/>
                  </a:lnTo>
                  <a:lnTo>
                    <a:pt x="84" y="114"/>
                  </a:lnTo>
                  <a:lnTo>
                    <a:pt x="74" y="118"/>
                  </a:lnTo>
                  <a:lnTo>
                    <a:pt x="64" y="122"/>
                  </a:lnTo>
                  <a:lnTo>
                    <a:pt x="54" y="122"/>
                  </a:lnTo>
                  <a:lnTo>
                    <a:pt x="54" y="122"/>
                  </a:lnTo>
                  <a:close/>
                  <a:moveTo>
                    <a:pt x="18" y="58"/>
                  </a:moveTo>
                  <a:lnTo>
                    <a:pt x="18" y="58"/>
                  </a:lnTo>
                  <a:lnTo>
                    <a:pt x="20" y="72"/>
                  </a:lnTo>
                  <a:lnTo>
                    <a:pt x="22" y="84"/>
                  </a:lnTo>
                  <a:lnTo>
                    <a:pt x="26" y="92"/>
                  </a:lnTo>
                  <a:lnTo>
                    <a:pt x="30" y="100"/>
                  </a:lnTo>
                  <a:lnTo>
                    <a:pt x="36" y="106"/>
                  </a:lnTo>
                  <a:lnTo>
                    <a:pt x="42" y="110"/>
                  </a:lnTo>
                  <a:lnTo>
                    <a:pt x="50" y="112"/>
                  </a:lnTo>
                  <a:lnTo>
                    <a:pt x="56" y="114"/>
                  </a:lnTo>
                  <a:lnTo>
                    <a:pt x="56" y="114"/>
                  </a:lnTo>
                  <a:lnTo>
                    <a:pt x="64" y="112"/>
                  </a:lnTo>
                  <a:lnTo>
                    <a:pt x="72" y="110"/>
                  </a:lnTo>
                  <a:lnTo>
                    <a:pt x="78" y="106"/>
                  </a:lnTo>
                  <a:lnTo>
                    <a:pt x="82" y="100"/>
                  </a:lnTo>
                  <a:lnTo>
                    <a:pt x="86" y="92"/>
                  </a:lnTo>
                  <a:lnTo>
                    <a:pt x="90" y="84"/>
                  </a:lnTo>
                  <a:lnTo>
                    <a:pt x="92" y="74"/>
                  </a:lnTo>
                  <a:lnTo>
                    <a:pt x="92" y="62"/>
                  </a:lnTo>
                  <a:lnTo>
                    <a:pt x="92" y="62"/>
                  </a:lnTo>
                  <a:lnTo>
                    <a:pt x="92" y="50"/>
                  </a:lnTo>
                  <a:lnTo>
                    <a:pt x="90" y="40"/>
                  </a:lnTo>
                  <a:lnTo>
                    <a:pt x="86" y="30"/>
                  </a:lnTo>
                  <a:lnTo>
                    <a:pt x="82" y="22"/>
                  </a:lnTo>
                  <a:lnTo>
                    <a:pt x="78" y="16"/>
                  </a:lnTo>
                  <a:lnTo>
                    <a:pt x="72" y="12"/>
                  </a:lnTo>
                  <a:lnTo>
                    <a:pt x="64" y="8"/>
                  </a:lnTo>
                  <a:lnTo>
                    <a:pt x="56" y="8"/>
                  </a:lnTo>
                  <a:lnTo>
                    <a:pt x="56" y="8"/>
                  </a:lnTo>
                  <a:lnTo>
                    <a:pt x="48" y="8"/>
                  </a:lnTo>
                  <a:lnTo>
                    <a:pt x="40" y="10"/>
                  </a:lnTo>
                  <a:lnTo>
                    <a:pt x="34" y="16"/>
                  </a:lnTo>
                  <a:lnTo>
                    <a:pt x="28" y="20"/>
                  </a:lnTo>
                  <a:lnTo>
                    <a:pt x="24" y="28"/>
                  </a:lnTo>
                  <a:lnTo>
                    <a:pt x="22" y="36"/>
                  </a:lnTo>
                  <a:lnTo>
                    <a:pt x="20" y="46"/>
                  </a:lnTo>
                  <a:lnTo>
                    <a:pt x="18" y="58"/>
                  </a:lnTo>
                  <a:lnTo>
                    <a:pt x="18" y="5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8" name="Freeform 131"/>
            <p:cNvSpPr>
              <a:spLocks/>
            </p:cNvSpPr>
            <p:nvPr/>
          </p:nvSpPr>
          <p:spPr bwMode="auto">
            <a:xfrm>
              <a:off x="2325" y="1414"/>
              <a:ext cx="70" cy="118"/>
            </a:xfrm>
            <a:custGeom>
              <a:avLst/>
              <a:gdLst>
                <a:gd name="T0" fmla="*/ 26 w 70"/>
                <a:gd name="T1" fmla="*/ 118 h 118"/>
                <a:gd name="T2" fmla="*/ 0 w 70"/>
                <a:gd name="T3" fmla="*/ 118 h 118"/>
                <a:gd name="T4" fmla="*/ 0 w 70"/>
                <a:gd name="T5" fmla="*/ 118 h 118"/>
                <a:gd name="T6" fmla="*/ 4 w 70"/>
                <a:gd name="T7" fmla="*/ 116 h 118"/>
                <a:gd name="T8" fmla="*/ 4 w 70"/>
                <a:gd name="T9" fmla="*/ 110 h 118"/>
                <a:gd name="T10" fmla="*/ 4 w 70"/>
                <a:gd name="T11" fmla="*/ 8 h 118"/>
                <a:gd name="T12" fmla="*/ 4 w 70"/>
                <a:gd name="T13" fmla="*/ 8 h 118"/>
                <a:gd name="T14" fmla="*/ 4 w 70"/>
                <a:gd name="T15" fmla="*/ 2 h 118"/>
                <a:gd name="T16" fmla="*/ 0 w 70"/>
                <a:gd name="T17" fmla="*/ 0 h 118"/>
                <a:gd name="T18" fmla="*/ 70 w 70"/>
                <a:gd name="T19" fmla="*/ 0 h 118"/>
                <a:gd name="T20" fmla="*/ 70 w 70"/>
                <a:gd name="T21" fmla="*/ 16 h 118"/>
                <a:gd name="T22" fmla="*/ 70 w 70"/>
                <a:gd name="T23" fmla="*/ 16 h 118"/>
                <a:gd name="T24" fmla="*/ 64 w 70"/>
                <a:gd name="T25" fmla="*/ 10 h 118"/>
                <a:gd name="T26" fmla="*/ 54 w 70"/>
                <a:gd name="T27" fmla="*/ 8 h 118"/>
                <a:gd name="T28" fmla="*/ 54 w 70"/>
                <a:gd name="T29" fmla="*/ 8 h 118"/>
                <a:gd name="T30" fmla="*/ 22 w 70"/>
                <a:gd name="T31" fmla="*/ 8 h 118"/>
                <a:gd name="T32" fmla="*/ 22 w 70"/>
                <a:gd name="T33" fmla="*/ 48 h 118"/>
                <a:gd name="T34" fmla="*/ 50 w 70"/>
                <a:gd name="T35" fmla="*/ 48 h 118"/>
                <a:gd name="T36" fmla="*/ 50 w 70"/>
                <a:gd name="T37" fmla="*/ 48 h 118"/>
                <a:gd name="T38" fmla="*/ 54 w 70"/>
                <a:gd name="T39" fmla="*/ 46 h 118"/>
                <a:gd name="T40" fmla="*/ 56 w 70"/>
                <a:gd name="T41" fmla="*/ 44 h 118"/>
                <a:gd name="T42" fmla="*/ 56 w 70"/>
                <a:gd name="T43" fmla="*/ 62 h 118"/>
                <a:gd name="T44" fmla="*/ 56 w 70"/>
                <a:gd name="T45" fmla="*/ 62 h 118"/>
                <a:gd name="T46" fmla="*/ 54 w 70"/>
                <a:gd name="T47" fmla="*/ 58 h 118"/>
                <a:gd name="T48" fmla="*/ 50 w 70"/>
                <a:gd name="T49" fmla="*/ 58 h 118"/>
                <a:gd name="T50" fmla="*/ 22 w 70"/>
                <a:gd name="T51" fmla="*/ 58 h 118"/>
                <a:gd name="T52" fmla="*/ 22 w 70"/>
                <a:gd name="T53" fmla="*/ 110 h 118"/>
                <a:gd name="T54" fmla="*/ 22 w 70"/>
                <a:gd name="T55" fmla="*/ 110 h 118"/>
                <a:gd name="T56" fmla="*/ 22 w 70"/>
                <a:gd name="T57" fmla="*/ 116 h 118"/>
                <a:gd name="T58" fmla="*/ 26 w 70"/>
                <a:gd name="T59" fmla="*/ 118 h 118"/>
                <a:gd name="T60" fmla="*/ 26 w 70"/>
                <a:gd name="T61"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0" h="118">
                  <a:moveTo>
                    <a:pt x="26" y="118"/>
                  </a:moveTo>
                  <a:lnTo>
                    <a:pt x="0" y="118"/>
                  </a:lnTo>
                  <a:lnTo>
                    <a:pt x="0" y="118"/>
                  </a:lnTo>
                  <a:lnTo>
                    <a:pt x="4" y="116"/>
                  </a:lnTo>
                  <a:lnTo>
                    <a:pt x="4" y="110"/>
                  </a:lnTo>
                  <a:lnTo>
                    <a:pt x="4" y="8"/>
                  </a:lnTo>
                  <a:lnTo>
                    <a:pt x="4" y="8"/>
                  </a:lnTo>
                  <a:lnTo>
                    <a:pt x="4" y="2"/>
                  </a:lnTo>
                  <a:lnTo>
                    <a:pt x="0" y="0"/>
                  </a:lnTo>
                  <a:lnTo>
                    <a:pt x="70" y="0"/>
                  </a:lnTo>
                  <a:lnTo>
                    <a:pt x="70" y="16"/>
                  </a:lnTo>
                  <a:lnTo>
                    <a:pt x="70" y="16"/>
                  </a:lnTo>
                  <a:lnTo>
                    <a:pt x="64" y="10"/>
                  </a:lnTo>
                  <a:lnTo>
                    <a:pt x="54" y="8"/>
                  </a:lnTo>
                  <a:lnTo>
                    <a:pt x="54" y="8"/>
                  </a:lnTo>
                  <a:lnTo>
                    <a:pt x="22" y="8"/>
                  </a:lnTo>
                  <a:lnTo>
                    <a:pt x="22" y="48"/>
                  </a:lnTo>
                  <a:lnTo>
                    <a:pt x="50" y="48"/>
                  </a:lnTo>
                  <a:lnTo>
                    <a:pt x="50" y="48"/>
                  </a:lnTo>
                  <a:lnTo>
                    <a:pt x="54" y="46"/>
                  </a:lnTo>
                  <a:lnTo>
                    <a:pt x="56" y="44"/>
                  </a:lnTo>
                  <a:lnTo>
                    <a:pt x="56" y="62"/>
                  </a:lnTo>
                  <a:lnTo>
                    <a:pt x="56" y="62"/>
                  </a:lnTo>
                  <a:lnTo>
                    <a:pt x="54" y="58"/>
                  </a:lnTo>
                  <a:lnTo>
                    <a:pt x="50" y="58"/>
                  </a:lnTo>
                  <a:lnTo>
                    <a:pt x="22" y="58"/>
                  </a:lnTo>
                  <a:lnTo>
                    <a:pt x="22" y="110"/>
                  </a:lnTo>
                  <a:lnTo>
                    <a:pt x="22" y="110"/>
                  </a:lnTo>
                  <a:lnTo>
                    <a:pt x="22" y="116"/>
                  </a:lnTo>
                  <a:lnTo>
                    <a:pt x="26" y="118"/>
                  </a:lnTo>
                  <a:lnTo>
                    <a:pt x="26" y="11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Tree>
    <p:extLst>
      <p:ext uri="{BB962C8B-B14F-4D97-AF65-F5344CB8AC3E}">
        <p14:creationId xmlns:p14="http://schemas.microsoft.com/office/powerpoint/2010/main" val="3624841122"/>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605" y="854994"/>
            <a:ext cx="11235267" cy="1341438"/>
          </a:xfrm>
        </p:spPr>
        <p:txBody>
          <a:bodyPr/>
          <a:lstStyle/>
          <a:p>
            <a:pPr lvl="1" algn="l" rtl="0">
              <a:lnSpc>
                <a:spcPct val="90000"/>
              </a:lnSpc>
              <a:spcBef>
                <a:spcPct val="0"/>
              </a:spcBef>
            </a:pPr>
            <a:r>
              <a:rPr lang="en-GB" dirty="0" smtClean="0">
                <a:solidFill>
                  <a:srgbClr val="FFC000"/>
                </a:solidFill>
              </a:rPr>
              <a:t>Factors associated </a:t>
            </a:r>
            <a:r>
              <a:rPr lang="en-GB" dirty="0" smtClean="0">
                <a:solidFill>
                  <a:srgbClr val="FFC000"/>
                </a:solidFill>
              </a:rPr>
              <a:t>with successful </a:t>
            </a:r>
            <a:r>
              <a:rPr lang="en-GB" dirty="0" smtClean="0">
                <a:solidFill>
                  <a:srgbClr val="FFC000"/>
                </a:solidFill>
              </a:rPr>
              <a:t>collaboration</a:t>
            </a:r>
            <a:endParaRPr lang="en-GB" dirty="0">
              <a:solidFill>
                <a:srgbClr val="FFC000"/>
              </a:solidFill>
            </a:endParaRPr>
          </a:p>
        </p:txBody>
      </p:sp>
      <p:sp>
        <p:nvSpPr>
          <p:cNvPr id="3" name="Content Placeholder 2"/>
          <p:cNvSpPr>
            <a:spLocks noGrp="1"/>
          </p:cNvSpPr>
          <p:nvPr>
            <p:ph idx="1"/>
          </p:nvPr>
        </p:nvSpPr>
        <p:spPr>
          <a:xfrm>
            <a:off x="392102" y="2640492"/>
            <a:ext cx="11235267" cy="4502150"/>
          </a:xfrm>
        </p:spPr>
        <p:txBody>
          <a:bodyPr>
            <a:noAutofit/>
          </a:bodyPr>
          <a:lstStyle/>
          <a:p>
            <a:r>
              <a:rPr lang="en-GB" sz="2800" dirty="0" smtClean="0"/>
              <a:t>Necessary elements:</a:t>
            </a:r>
          </a:p>
          <a:p>
            <a:pPr lvl="1"/>
            <a:r>
              <a:rPr lang="en-GB" sz="2600" dirty="0" smtClean="0"/>
              <a:t>Trust – often based on existing relationships. May need to be built up in competitive situations, though less an issue than in urban</a:t>
            </a:r>
          </a:p>
          <a:p>
            <a:pPr lvl="1"/>
            <a:r>
              <a:rPr lang="en-GB" sz="2600" dirty="0" smtClean="0"/>
              <a:t>Establish </a:t>
            </a:r>
            <a:r>
              <a:rPr lang="en-GB" sz="2600" dirty="0"/>
              <a:t>clear goals and build in mutual wins at the </a:t>
            </a:r>
            <a:r>
              <a:rPr lang="en-GB" sz="2600" dirty="0" smtClean="0"/>
              <a:t>outset - </a:t>
            </a:r>
            <a:r>
              <a:rPr lang="en-GB" sz="2600" i="1" dirty="0"/>
              <a:t>‘with the development of the shared CPD, it was pretty clear that we would all, as schools, benefit, and be getting something that we wouldn’t have on our own’ (</a:t>
            </a:r>
            <a:r>
              <a:rPr lang="en-GB" sz="2600" i="1" dirty="0" err="1"/>
              <a:t>Headteacher</a:t>
            </a:r>
            <a:r>
              <a:rPr lang="en-GB" sz="2600" i="1" dirty="0" smtClean="0"/>
              <a:t>)</a:t>
            </a:r>
            <a:endParaRPr lang="en-GB" sz="2600" i="1" dirty="0" smtClean="0"/>
          </a:p>
        </p:txBody>
      </p:sp>
      <p:grpSp>
        <p:nvGrpSpPr>
          <p:cNvPr id="4" name="Group 107"/>
          <p:cNvGrpSpPr>
            <a:grpSpLocks/>
          </p:cNvGrpSpPr>
          <p:nvPr/>
        </p:nvGrpSpPr>
        <p:grpSpPr bwMode="auto">
          <a:xfrm>
            <a:off x="9830578" y="301925"/>
            <a:ext cx="2134057" cy="462352"/>
            <a:chOff x="385" y="1412"/>
            <a:chExt cx="2268" cy="492"/>
          </a:xfrm>
        </p:grpSpPr>
        <p:sp>
          <p:nvSpPr>
            <p:cNvPr id="5" name="Freeform 108"/>
            <p:cNvSpPr>
              <a:spLocks/>
            </p:cNvSpPr>
            <p:nvPr/>
          </p:nvSpPr>
          <p:spPr bwMode="auto">
            <a:xfrm>
              <a:off x="385" y="1488"/>
              <a:ext cx="186" cy="316"/>
            </a:xfrm>
            <a:custGeom>
              <a:avLst/>
              <a:gdLst>
                <a:gd name="T0" fmla="*/ 100 w 186"/>
                <a:gd name="T1" fmla="*/ 126 h 316"/>
                <a:gd name="T2" fmla="*/ 148 w 186"/>
                <a:gd name="T3" fmla="*/ 152 h 316"/>
                <a:gd name="T4" fmla="*/ 174 w 186"/>
                <a:gd name="T5" fmla="*/ 178 h 316"/>
                <a:gd name="T6" fmla="*/ 180 w 186"/>
                <a:gd name="T7" fmla="*/ 188 h 316"/>
                <a:gd name="T8" fmla="*/ 186 w 186"/>
                <a:gd name="T9" fmla="*/ 210 h 316"/>
                <a:gd name="T10" fmla="*/ 186 w 186"/>
                <a:gd name="T11" fmla="*/ 224 h 316"/>
                <a:gd name="T12" fmla="*/ 178 w 186"/>
                <a:gd name="T13" fmla="*/ 260 h 316"/>
                <a:gd name="T14" fmla="*/ 156 w 186"/>
                <a:gd name="T15" fmla="*/ 290 h 316"/>
                <a:gd name="T16" fmla="*/ 140 w 186"/>
                <a:gd name="T17" fmla="*/ 302 h 316"/>
                <a:gd name="T18" fmla="*/ 104 w 186"/>
                <a:gd name="T19" fmla="*/ 314 h 316"/>
                <a:gd name="T20" fmla="*/ 86 w 186"/>
                <a:gd name="T21" fmla="*/ 316 h 316"/>
                <a:gd name="T22" fmla="*/ 42 w 186"/>
                <a:gd name="T23" fmla="*/ 310 h 316"/>
                <a:gd name="T24" fmla="*/ 24 w 186"/>
                <a:gd name="T25" fmla="*/ 302 h 316"/>
                <a:gd name="T26" fmla="*/ 0 w 186"/>
                <a:gd name="T27" fmla="*/ 224 h 316"/>
                <a:gd name="T28" fmla="*/ 6 w 186"/>
                <a:gd name="T29" fmla="*/ 238 h 316"/>
                <a:gd name="T30" fmla="*/ 20 w 186"/>
                <a:gd name="T31" fmla="*/ 264 h 316"/>
                <a:gd name="T32" fmla="*/ 30 w 186"/>
                <a:gd name="T33" fmla="*/ 276 h 316"/>
                <a:gd name="T34" fmla="*/ 52 w 186"/>
                <a:gd name="T35" fmla="*/ 292 h 316"/>
                <a:gd name="T36" fmla="*/ 82 w 186"/>
                <a:gd name="T37" fmla="*/ 298 h 316"/>
                <a:gd name="T38" fmla="*/ 98 w 186"/>
                <a:gd name="T39" fmla="*/ 296 h 316"/>
                <a:gd name="T40" fmla="*/ 122 w 186"/>
                <a:gd name="T41" fmla="*/ 286 h 316"/>
                <a:gd name="T42" fmla="*/ 130 w 186"/>
                <a:gd name="T43" fmla="*/ 278 h 316"/>
                <a:gd name="T44" fmla="*/ 140 w 186"/>
                <a:gd name="T45" fmla="*/ 258 h 316"/>
                <a:gd name="T46" fmla="*/ 144 w 186"/>
                <a:gd name="T47" fmla="*/ 236 h 316"/>
                <a:gd name="T48" fmla="*/ 144 w 186"/>
                <a:gd name="T49" fmla="*/ 224 h 316"/>
                <a:gd name="T50" fmla="*/ 136 w 186"/>
                <a:gd name="T51" fmla="*/ 204 h 316"/>
                <a:gd name="T52" fmla="*/ 130 w 186"/>
                <a:gd name="T53" fmla="*/ 196 h 316"/>
                <a:gd name="T54" fmla="*/ 68 w 186"/>
                <a:gd name="T55" fmla="*/ 162 h 316"/>
                <a:gd name="T56" fmla="*/ 52 w 186"/>
                <a:gd name="T57" fmla="*/ 154 h 316"/>
                <a:gd name="T58" fmla="*/ 26 w 186"/>
                <a:gd name="T59" fmla="*/ 136 h 316"/>
                <a:gd name="T60" fmla="*/ 18 w 186"/>
                <a:gd name="T61" fmla="*/ 126 h 316"/>
                <a:gd name="T62" fmla="*/ 6 w 186"/>
                <a:gd name="T63" fmla="*/ 104 h 316"/>
                <a:gd name="T64" fmla="*/ 2 w 186"/>
                <a:gd name="T65" fmla="*/ 80 h 316"/>
                <a:gd name="T66" fmla="*/ 4 w 186"/>
                <a:gd name="T67" fmla="*/ 62 h 316"/>
                <a:gd name="T68" fmla="*/ 18 w 186"/>
                <a:gd name="T69" fmla="*/ 32 h 316"/>
                <a:gd name="T70" fmla="*/ 30 w 186"/>
                <a:gd name="T71" fmla="*/ 20 h 316"/>
                <a:gd name="T72" fmla="*/ 60 w 186"/>
                <a:gd name="T73" fmla="*/ 4 h 316"/>
                <a:gd name="T74" fmla="*/ 96 w 186"/>
                <a:gd name="T75" fmla="*/ 0 h 316"/>
                <a:gd name="T76" fmla="*/ 114 w 186"/>
                <a:gd name="T77" fmla="*/ 0 h 316"/>
                <a:gd name="T78" fmla="*/ 146 w 186"/>
                <a:gd name="T79" fmla="*/ 10 h 316"/>
                <a:gd name="T80" fmla="*/ 162 w 186"/>
                <a:gd name="T81" fmla="*/ 76 h 316"/>
                <a:gd name="T82" fmla="*/ 160 w 186"/>
                <a:gd name="T83" fmla="*/ 66 h 316"/>
                <a:gd name="T84" fmla="*/ 146 w 186"/>
                <a:gd name="T85" fmla="*/ 46 h 316"/>
                <a:gd name="T86" fmla="*/ 138 w 186"/>
                <a:gd name="T87" fmla="*/ 36 h 316"/>
                <a:gd name="T88" fmla="*/ 116 w 186"/>
                <a:gd name="T89" fmla="*/ 22 h 316"/>
                <a:gd name="T90" fmla="*/ 90 w 186"/>
                <a:gd name="T91" fmla="*/ 18 h 316"/>
                <a:gd name="T92" fmla="*/ 76 w 186"/>
                <a:gd name="T93" fmla="*/ 18 h 316"/>
                <a:gd name="T94" fmla="*/ 58 w 186"/>
                <a:gd name="T95" fmla="*/ 26 h 316"/>
                <a:gd name="T96" fmla="*/ 50 w 186"/>
                <a:gd name="T97" fmla="*/ 34 h 316"/>
                <a:gd name="T98" fmla="*/ 42 w 186"/>
                <a:gd name="T99" fmla="*/ 48 h 316"/>
                <a:gd name="T100" fmla="*/ 38 w 186"/>
                <a:gd name="T101" fmla="*/ 66 h 316"/>
                <a:gd name="T102" fmla="*/ 40 w 186"/>
                <a:gd name="T103" fmla="*/ 76 h 316"/>
                <a:gd name="T104" fmla="*/ 46 w 186"/>
                <a:gd name="T105" fmla="*/ 90 h 316"/>
                <a:gd name="T106" fmla="*/ 50 w 186"/>
                <a:gd name="T107" fmla="*/ 98 h 316"/>
                <a:gd name="T108" fmla="*/ 100 w 186"/>
                <a:gd name="T109" fmla="*/ 126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6" h="316">
                  <a:moveTo>
                    <a:pt x="100" y="126"/>
                  </a:moveTo>
                  <a:lnTo>
                    <a:pt x="100" y="126"/>
                  </a:lnTo>
                  <a:lnTo>
                    <a:pt x="148" y="152"/>
                  </a:lnTo>
                  <a:lnTo>
                    <a:pt x="148" y="152"/>
                  </a:lnTo>
                  <a:lnTo>
                    <a:pt x="162" y="164"/>
                  </a:lnTo>
                  <a:lnTo>
                    <a:pt x="174" y="178"/>
                  </a:lnTo>
                  <a:lnTo>
                    <a:pt x="174" y="178"/>
                  </a:lnTo>
                  <a:lnTo>
                    <a:pt x="180" y="188"/>
                  </a:lnTo>
                  <a:lnTo>
                    <a:pt x="184" y="198"/>
                  </a:lnTo>
                  <a:lnTo>
                    <a:pt x="186" y="210"/>
                  </a:lnTo>
                  <a:lnTo>
                    <a:pt x="186" y="224"/>
                  </a:lnTo>
                  <a:lnTo>
                    <a:pt x="186" y="224"/>
                  </a:lnTo>
                  <a:lnTo>
                    <a:pt x="184" y="244"/>
                  </a:lnTo>
                  <a:lnTo>
                    <a:pt x="178" y="260"/>
                  </a:lnTo>
                  <a:lnTo>
                    <a:pt x="168" y="276"/>
                  </a:lnTo>
                  <a:lnTo>
                    <a:pt x="156" y="290"/>
                  </a:lnTo>
                  <a:lnTo>
                    <a:pt x="156" y="290"/>
                  </a:lnTo>
                  <a:lnTo>
                    <a:pt x="140" y="302"/>
                  </a:lnTo>
                  <a:lnTo>
                    <a:pt x="122" y="310"/>
                  </a:lnTo>
                  <a:lnTo>
                    <a:pt x="104" y="314"/>
                  </a:lnTo>
                  <a:lnTo>
                    <a:pt x="86" y="316"/>
                  </a:lnTo>
                  <a:lnTo>
                    <a:pt x="86" y="316"/>
                  </a:lnTo>
                  <a:lnTo>
                    <a:pt x="62" y="314"/>
                  </a:lnTo>
                  <a:lnTo>
                    <a:pt x="42" y="310"/>
                  </a:lnTo>
                  <a:lnTo>
                    <a:pt x="42" y="310"/>
                  </a:lnTo>
                  <a:lnTo>
                    <a:pt x="24" y="302"/>
                  </a:lnTo>
                  <a:lnTo>
                    <a:pt x="2" y="292"/>
                  </a:lnTo>
                  <a:lnTo>
                    <a:pt x="0" y="224"/>
                  </a:lnTo>
                  <a:lnTo>
                    <a:pt x="0" y="224"/>
                  </a:lnTo>
                  <a:lnTo>
                    <a:pt x="6" y="238"/>
                  </a:lnTo>
                  <a:lnTo>
                    <a:pt x="12" y="252"/>
                  </a:lnTo>
                  <a:lnTo>
                    <a:pt x="20" y="264"/>
                  </a:lnTo>
                  <a:lnTo>
                    <a:pt x="30" y="276"/>
                  </a:lnTo>
                  <a:lnTo>
                    <a:pt x="30" y="276"/>
                  </a:lnTo>
                  <a:lnTo>
                    <a:pt x="40" y="286"/>
                  </a:lnTo>
                  <a:lnTo>
                    <a:pt x="52" y="292"/>
                  </a:lnTo>
                  <a:lnTo>
                    <a:pt x="66" y="296"/>
                  </a:lnTo>
                  <a:lnTo>
                    <a:pt x="82" y="298"/>
                  </a:lnTo>
                  <a:lnTo>
                    <a:pt x="82" y="298"/>
                  </a:lnTo>
                  <a:lnTo>
                    <a:pt x="98" y="296"/>
                  </a:lnTo>
                  <a:lnTo>
                    <a:pt x="110" y="292"/>
                  </a:lnTo>
                  <a:lnTo>
                    <a:pt x="122" y="286"/>
                  </a:lnTo>
                  <a:lnTo>
                    <a:pt x="130" y="278"/>
                  </a:lnTo>
                  <a:lnTo>
                    <a:pt x="130" y="278"/>
                  </a:lnTo>
                  <a:lnTo>
                    <a:pt x="136" y="268"/>
                  </a:lnTo>
                  <a:lnTo>
                    <a:pt x="140" y="258"/>
                  </a:lnTo>
                  <a:lnTo>
                    <a:pt x="144" y="248"/>
                  </a:lnTo>
                  <a:lnTo>
                    <a:pt x="144" y="236"/>
                  </a:lnTo>
                  <a:lnTo>
                    <a:pt x="144" y="236"/>
                  </a:lnTo>
                  <a:lnTo>
                    <a:pt x="144" y="224"/>
                  </a:lnTo>
                  <a:lnTo>
                    <a:pt x="140" y="212"/>
                  </a:lnTo>
                  <a:lnTo>
                    <a:pt x="136" y="204"/>
                  </a:lnTo>
                  <a:lnTo>
                    <a:pt x="130" y="196"/>
                  </a:lnTo>
                  <a:lnTo>
                    <a:pt x="130" y="196"/>
                  </a:lnTo>
                  <a:lnTo>
                    <a:pt x="108" y="182"/>
                  </a:lnTo>
                  <a:lnTo>
                    <a:pt x="68" y="162"/>
                  </a:lnTo>
                  <a:lnTo>
                    <a:pt x="68" y="162"/>
                  </a:lnTo>
                  <a:lnTo>
                    <a:pt x="52" y="154"/>
                  </a:lnTo>
                  <a:lnTo>
                    <a:pt x="38" y="144"/>
                  </a:lnTo>
                  <a:lnTo>
                    <a:pt x="26" y="136"/>
                  </a:lnTo>
                  <a:lnTo>
                    <a:pt x="18" y="126"/>
                  </a:lnTo>
                  <a:lnTo>
                    <a:pt x="18" y="126"/>
                  </a:lnTo>
                  <a:lnTo>
                    <a:pt x="10" y="116"/>
                  </a:lnTo>
                  <a:lnTo>
                    <a:pt x="6" y="104"/>
                  </a:lnTo>
                  <a:lnTo>
                    <a:pt x="2" y="92"/>
                  </a:lnTo>
                  <a:lnTo>
                    <a:pt x="2" y="80"/>
                  </a:lnTo>
                  <a:lnTo>
                    <a:pt x="2" y="80"/>
                  </a:lnTo>
                  <a:lnTo>
                    <a:pt x="4" y="62"/>
                  </a:lnTo>
                  <a:lnTo>
                    <a:pt x="8" y="46"/>
                  </a:lnTo>
                  <a:lnTo>
                    <a:pt x="18" y="32"/>
                  </a:lnTo>
                  <a:lnTo>
                    <a:pt x="30" y="20"/>
                  </a:lnTo>
                  <a:lnTo>
                    <a:pt x="30" y="20"/>
                  </a:lnTo>
                  <a:lnTo>
                    <a:pt x="46" y="12"/>
                  </a:lnTo>
                  <a:lnTo>
                    <a:pt x="60" y="4"/>
                  </a:lnTo>
                  <a:lnTo>
                    <a:pt x="78" y="0"/>
                  </a:lnTo>
                  <a:lnTo>
                    <a:pt x="96" y="0"/>
                  </a:lnTo>
                  <a:lnTo>
                    <a:pt x="96" y="0"/>
                  </a:lnTo>
                  <a:lnTo>
                    <a:pt x="114" y="0"/>
                  </a:lnTo>
                  <a:lnTo>
                    <a:pt x="130" y="4"/>
                  </a:lnTo>
                  <a:lnTo>
                    <a:pt x="146" y="10"/>
                  </a:lnTo>
                  <a:lnTo>
                    <a:pt x="160" y="16"/>
                  </a:lnTo>
                  <a:lnTo>
                    <a:pt x="162" y="76"/>
                  </a:lnTo>
                  <a:lnTo>
                    <a:pt x="162" y="76"/>
                  </a:lnTo>
                  <a:lnTo>
                    <a:pt x="160" y="66"/>
                  </a:lnTo>
                  <a:lnTo>
                    <a:pt x="154" y="56"/>
                  </a:lnTo>
                  <a:lnTo>
                    <a:pt x="146" y="46"/>
                  </a:lnTo>
                  <a:lnTo>
                    <a:pt x="138" y="36"/>
                  </a:lnTo>
                  <a:lnTo>
                    <a:pt x="138" y="36"/>
                  </a:lnTo>
                  <a:lnTo>
                    <a:pt x="128" y="28"/>
                  </a:lnTo>
                  <a:lnTo>
                    <a:pt x="116" y="22"/>
                  </a:lnTo>
                  <a:lnTo>
                    <a:pt x="104" y="20"/>
                  </a:lnTo>
                  <a:lnTo>
                    <a:pt x="90" y="18"/>
                  </a:lnTo>
                  <a:lnTo>
                    <a:pt x="90" y="18"/>
                  </a:lnTo>
                  <a:lnTo>
                    <a:pt x="76" y="18"/>
                  </a:lnTo>
                  <a:lnTo>
                    <a:pt x="66" y="22"/>
                  </a:lnTo>
                  <a:lnTo>
                    <a:pt x="58" y="26"/>
                  </a:lnTo>
                  <a:lnTo>
                    <a:pt x="50" y="34"/>
                  </a:lnTo>
                  <a:lnTo>
                    <a:pt x="50" y="34"/>
                  </a:lnTo>
                  <a:lnTo>
                    <a:pt x="46" y="40"/>
                  </a:lnTo>
                  <a:lnTo>
                    <a:pt x="42" y="48"/>
                  </a:lnTo>
                  <a:lnTo>
                    <a:pt x="40" y="58"/>
                  </a:lnTo>
                  <a:lnTo>
                    <a:pt x="38" y="66"/>
                  </a:lnTo>
                  <a:lnTo>
                    <a:pt x="38" y="66"/>
                  </a:lnTo>
                  <a:lnTo>
                    <a:pt x="40" y="76"/>
                  </a:lnTo>
                  <a:lnTo>
                    <a:pt x="42" y="84"/>
                  </a:lnTo>
                  <a:lnTo>
                    <a:pt x="46" y="90"/>
                  </a:lnTo>
                  <a:lnTo>
                    <a:pt x="50" y="98"/>
                  </a:lnTo>
                  <a:lnTo>
                    <a:pt x="50" y="98"/>
                  </a:lnTo>
                  <a:lnTo>
                    <a:pt x="70" y="110"/>
                  </a:lnTo>
                  <a:lnTo>
                    <a:pt x="100" y="126"/>
                  </a:lnTo>
                  <a:lnTo>
                    <a:pt x="100" y="126"/>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 name="Freeform 109"/>
            <p:cNvSpPr>
              <a:spLocks noEditPoints="1"/>
            </p:cNvSpPr>
            <p:nvPr/>
          </p:nvSpPr>
          <p:spPr bwMode="auto">
            <a:xfrm>
              <a:off x="589" y="1586"/>
              <a:ext cx="198" cy="218"/>
            </a:xfrm>
            <a:custGeom>
              <a:avLst/>
              <a:gdLst>
                <a:gd name="T0" fmla="*/ 100 w 198"/>
                <a:gd name="T1" fmla="*/ 0 h 218"/>
                <a:gd name="T2" fmla="*/ 130 w 198"/>
                <a:gd name="T3" fmla="*/ 4 h 218"/>
                <a:gd name="T4" fmla="*/ 154 w 198"/>
                <a:gd name="T5" fmla="*/ 16 h 218"/>
                <a:gd name="T6" fmla="*/ 166 w 198"/>
                <a:gd name="T7" fmla="*/ 24 h 218"/>
                <a:gd name="T8" fmla="*/ 182 w 198"/>
                <a:gd name="T9" fmla="*/ 44 h 218"/>
                <a:gd name="T10" fmla="*/ 188 w 198"/>
                <a:gd name="T11" fmla="*/ 56 h 218"/>
                <a:gd name="T12" fmla="*/ 196 w 198"/>
                <a:gd name="T13" fmla="*/ 82 h 218"/>
                <a:gd name="T14" fmla="*/ 198 w 198"/>
                <a:gd name="T15" fmla="*/ 110 h 218"/>
                <a:gd name="T16" fmla="*/ 198 w 198"/>
                <a:gd name="T17" fmla="*/ 122 h 218"/>
                <a:gd name="T18" fmla="*/ 192 w 198"/>
                <a:gd name="T19" fmla="*/ 148 h 218"/>
                <a:gd name="T20" fmla="*/ 186 w 198"/>
                <a:gd name="T21" fmla="*/ 162 h 218"/>
                <a:gd name="T22" fmla="*/ 170 w 198"/>
                <a:gd name="T23" fmla="*/ 184 h 218"/>
                <a:gd name="T24" fmla="*/ 150 w 198"/>
                <a:gd name="T25" fmla="*/ 204 h 218"/>
                <a:gd name="T26" fmla="*/ 138 w 198"/>
                <a:gd name="T27" fmla="*/ 210 h 218"/>
                <a:gd name="T28" fmla="*/ 112 w 198"/>
                <a:gd name="T29" fmla="*/ 218 h 218"/>
                <a:gd name="T30" fmla="*/ 98 w 198"/>
                <a:gd name="T31" fmla="*/ 218 h 218"/>
                <a:gd name="T32" fmla="*/ 66 w 198"/>
                <a:gd name="T33" fmla="*/ 214 h 218"/>
                <a:gd name="T34" fmla="*/ 46 w 198"/>
                <a:gd name="T35" fmla="*/ 206 h 218"/>
                <a:gd name="T36" fmla="*/ 32 w 198"/>
                <a:gd name="T37" fmla="*/ 192 h 218"/>
                <a:gd name="T38" fmla="*/ 24 w 198"/>
                <a:gd name="T39" fmla="*/ 186 h 218"/>
                <a:gd name="T40" fmla="*/ 6 w 198"/>
                <a:gd name="T41" fmla="*/ 150 h 218"/>
                <a:gd name="T42" fmla="*/ 0 w 198"/>
                <a:gd name="T43" fmla="*/ 110 h 218"/>
                <a:gd name="T44" fmla="*/ 0 w 198"/>
                <a:gd name="T45" fmla="*/ 96 h 218"/>
                <a:gd name="T46" fmla="*/ 6 w 198"/>
                <a:gd name="T47" fmla="*/ 70 h 218"/>
                <a:gd name="T48" fmla="*/ 12 w 198"/>
                <a:gd name="T49" fmla="*/ 56 h 218"/>
                <a:gd name="T50" fmla="*/ 26 w 198"/>
                <a:gd name="T51" fmla="*/ 34 h 218"/>
                <a:gd name="T52" fmla="*/ 48 w 198"/>
                <a:gd name="T53" fmla="*/ 16 h 218"/>
                <a:gd name="T54" fmla="*/ 58 w 198"/>
                <a:gd name="T55" fmla="*/ 8 h 218"/>
                <a:gd name="T56" fmla="*/ 86 w 198"/>
                <a:gd name="T57" fmla="*/ 0 h 218"/>
                <a:gd name="T58" fmla="*/ 100 w 198"/>
                <a:gd name="T59" fmla="*/ 0 h 218"/>
                <a:gd name="T60" fmla="*/ 96 w 198"/>
                <a:gd name="T61" fmla="*/ 16 h 218"/>
                <a:gd name="T62" fmla="*/ 70 w 198"/>
                <a:gd name="T63" fmla="*/ 24 h 218"/>
                <a:gd name="T64" fmla="*/ 54 w 198"/>
                <a:gd name="T65" fmla="*/ 46 h 218"/>
                <a:gd name="T66" fmla="*/ 48 w 198"/>
                <a:gd name="T67" fmla="*/ 60 h 218"/>
                <a:gd name="T68" fmla="*/ 40 w 198"/>
                <a:gd name="T69" fmla="*/ 92 h 218"/>
                <a:gd name="T70" fmla="*/ 40 w 198"/>
                <a:gd name="T71" fmla="*/ 112 h 218"/>
                <a:gd name="T72" fmla="*/ 46 w 198"/>
                <a:gd name="T73" fmla="*/ 148 h 218"/>
                <a:gd name="T74" fmla="*/ 58 w 198"/>
                <a:gd name="T75" fmla="*/ 176 h 218"/>
                <a:gd name="T76" fmla="*/ 68 w 198"/>
                <a:gd name="T77" fmla="*/ 188 h 218"/>
                <a:gd name="T78" fmla="*/ 90 w 198"/>
                <a:gd name="T79" fmla="*/ 200 h 218"/>
                <a:gd name="T80" fmla="*/ 102 w 198"/>
                <a:gd name="T81" fmla="*/ 200 h 218"/>
                <a:gd name="T82" fmla="*/ 126 w 198"/>
                <a:gd name="T83" fmla="*/ 192 h 218"/>
                <a:gd name="T84" fmla="*/ 144 w 198"/>
                <a:gd name="T85" fmla="*/ 172 h 218"/>
                <a:gd name="T86" fmla="*/ 150 w 198"/>
                <a:gd name="T87" fmla="*/ 158 h 218"/>
                <a:gd name="T88" fmla="*/ 158 w 198"/>
                <a:gd name="T89" fmla="*/ 126 h 218"/>
                <a:gd name="T90" fmla="*/ 158 w 198"/>
                <a:gd name="T91" fmla="*/ 106 h 218"/>
                <a:gd name="T92" fmla="*/ 148 w 198"/>
                <a:gd name="T93" fmla="*/ 60 h 218"/>
                <a:gd name="T94" fmla="*/ 140 w 198"/>
                <a:gd name="T95" fmla="*/ 42 h 218"/>
                <a:gd name="T96" fmla="*/ 128 w 198"/>
                <a:gd name="T97" fmla="*/ 28 h 218"/>
                <a:gd name="T98" fmla="*/ 114 w 198"/>
                <a:gd name="T99" fmla="*/ 20 h 218"/>
                <a:gd name="T100" fmla="*/ 96 w 198"/>
                <a:gd name="T101" fmla="*/ 16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98" h="218">
                  <a:moveTo>
                    <a:pt x="100" y="0"/>
                  </a:moveTo>
                  <a:lnTo>
                    <a:pt x="100" y="0"/>
                  </a:lnTo>
                  <a:lnTo>
                    <a:pt x="116" y="0"/>
                  </a:lnTo>
                  <a:lnTo>
                    <a:pt x="130" y="4"/>
                  </a:lnTo>
                  <a:lnTo>
                    <a:pt x="142" y="8"/>
                  </a:lnTo>
                  <a:lnTo>
                    <a:pt x="154" y="16"/>
                  </a:lnTo>
                  <a:lnTo>
                    <a:pt x="154" y="16"/>
                  </a:lnTo>
                  <a:lnTo>
                    <a:pt x="166" y="24"/>
                  </a:lnTo>
                  <a:lnTo>
                    <a:pt x="174" y="34"/>
                  </a:lnTo>
                  <a:lnTo>
                    <a:pt x="182" y="44"/>
                  </a:lnTo>
                  <a:lnTo>
                    <a:pt x="188" y="56"/>
                  </a:lnTo>
                  <a:lnTo>
                    <a:pt x="188" y="56"/>
                  </a:lnTo>
                  <a:lnTo>
                    <a:pt x="192" y="70"/>
                  </a:lnTo>
                  <a:lnTo>
                    <a:pt x="196" y="82"/>
                  </a:lnTo>
                  <a:lnTo>
                    <a:pt x="198" y="96"/>
                  </a:lnTo>
                  <a:lnTo>
                    <a:pt x="198" y="110"/>
                  </a:lnTo>
                  <a:lnTo>
                    <a:pt x="198" y="110"/>
                  </a:lnTo>
                  <a:lnTo>
                    <a:pt x="198" y="122"/>
                  </a:lnTo>
                  <a:lnTo>
                    <a:pt x="196" y="136"/>
                  </a:lnTo>
                  <a:lnTo>
                    <a:pt x="192" y="148"/>
                  </a:lnTo>
                  <a:lnTo>
                    <a:pt x="186" y="162"/>
                  </a:lnTo>
                  <a:lnTo>
                    <a:pt x="186" y="162"/>
                  </a:lnTo>
                  <a:lnTo>
                    <a:pt x="178" y="174"/>
                  </a:lnTo>
                  <a:lnTo>
                    <a:pt x="170" y="184"/>
                  </a:lnTo>
                  <a:lnTo>
                    <a:pt x="162" y="194"/>
                  </a:lnTo>
                  <a:lnTo>
                    <a:pt x="150" y="204"/>
                  </a:lnTo>
                  <a:lnTo>
                    <a:pt x="150" y="204"/>
                  </a:lnTo>
                  <a:lnTo>
                    <a:pt x="138" y="210"/>
                  </a:lnTo>
                  <a:lnTo>
                    <a:pt x="126" y="214"/>
                  </a:lnTo>
                  <a:lnTo>
                    <a:pt x="112" y="218"/>
                  </a:lnTo>
                  <a:lnTo>
                    <a:pt x="98" y="218"/>
                  </a:lnTo>
                  <a:lnTo>
                    <a:pt x="98" y="218"/>
                  </a:lnTo>
                  <a:lnTo>
                    <a:pt x="76" y="216"/>
                  </a:lnTo>
                  <a:lnTo>
                    <a:pt x="66" y="214"/>
                  </a:lnTo>
                  <a:lnTo>
                    <a:pt x="56" y="210"/>
                  </a:lnTo>
                  <a:lnTo>
                    <a:pt x="46" y="206"/>
                  </a:lnTo>
                  <a:lnTo>
                    <a:pt x="38" y="200"/>
                  </a:lnTo>
                  <a:lnTo>
                    <a:pt x="32" y="192"/>
                  </a:lnTo>
                  <a:lnTo>
                    <a:pt x="24" y="186"/>
                  </a:lnTo>
                  <a:lnTo>
                    <a:pt x="24" y="186"/>
                  </a:lnTo>
                  <a:lnTo>
                    <a:pt x="14" y="168"/>
                  </a:lnTo>
                  <a:lnTo>
                    <a:pt x="6" y="150"/>
                  </a:lnTo>
                  <a:lnTo>
                    <a:pt x="0" y="130"/>
                  </a:lnTo>
                  <a:lnTo>
                    <a:pt x="0" y="110"/>
                  </a:lnTo>
                  <a:lnTo>
                    <a:pt x="0" y="110"/>
                  </a:lnTo>
                  <a:lnTo>
                    <a:pt x="0" y="96"/>
                  </a:lnTo>
                  <a:lnTo>
                    <a:pt x="2" y="82"/>
                  </a:lnTo>
                  <a:lnTo>
                    <a:pt x="6" y="70"/>
                  </a:lnTo>
                  <a:lnTo>
                    <a:pt x="12" y="56"/>
                  </a:lnTo>
                  <a:lnTo>
                    <a:pt x="12" y="56"/>
                  </a:lnTo>
                  <a:lnTo>
                    <a:pt x="18" y="44"/>
                  </a:lnTo>
                  <a:lnTo>
                    <a:pt x="26" y="34"/>
                  </a:lnTo>
                  <a:lnTo>
                    <a:pt x="36" y="24"/>
                  </a:lnTo>
                  <a:lnTo>
                    <a:pt x="48" y="16"/>
                  </a:lnTo>
                  <a:lnTo>
                    <a:pt x="48" y="16"/>
                  </a:lnTo>
                  <a:lnTo>
                    <a:pt x="58" y="8"/>
                  </a:lnTo>
                  <a:lnTo>
                    <a:pt x="72" y="4"/>
                  </a:lnTo>
                  <a:lnTo>
                    <a:pt x="86" y="0"/>
                  </a:lnTo>
                  <a:lnTo>
                    <a:pt x="100" y="0"/>
                  </a:lnTo>
                  <a:lnTo>
                    <a:pt x="100" y="0"/>
                  </a:lnTo>
                  <a:close/>
                  <a:moveTo>
                    <a:pt x="96" y="16"/>
                  </a:moveTo>
                  <a:lnTo>
                    <a:pt x="96" y="16"/>
                  </a:lnTo>
                  <a:lnTo>
                    <a:pt x="82" y="18"/>
                  </a:lnTo>
                  <a:lnTo>
                    <a:pt x="70" y="24"/>
                  </a:lnTo>
                  <a:lnTo>
                    <a:pt x="62" y="34"/>
                  </a:lnTo>
                  <a:lnTo>
                    <a:pt x="54" y="46"/>
                  </a:lnTo>
                  <a:lnTo>
                    <a:pt x="54" y="46"/>
                  </a:lnTo>
                  <a:lnTo>
                    <a:pt x="48" y="60"/>
                  </a:lnTo>
                  <a:lnTo>
                    <a:pt x="44" y="76"/>
                  </a:lnTo>
                  <a:lnTo>
                    <a:pt x="40" y="92"/>
                  </a:lnTo>
                  <a:lnTo>
                    <a:pt x="40" y="112"/>
                  </a:lnTo>
                  <a:lnTo>
                    <a:pt x="40" y="112"/>
                  </a:lnTo>
                  <a:lnTo>
                    <a:pt x="42" y="130"/>
                  </a:lnTo>
                  <a:lnTo>
                    <a:pt x="46" y="148"/>
                  </a:lnTo>
                  <a:lnTo>
                    <a:pt x="52" y="162"/>
                  </a:lnTo>
                  <a:lnTo>
                    <a:pt x="58" y="176"/>
                  </a:lnTo>
                  <a:lnTo>
                    <a:pt x="58" y="176"/>
                  </a:lnTo>
                  <a:lnTo>
                    <a:pt x="68" y="188"/>
                  </a:lnTo>
                  <a:lnTo>
                    <a:pt x="78" y="196"/>
                  </a:lnTo>
                  <a:lnTo>
                    <a:pt x="90" y="200"/>
                  </a:lnTo>
                  <a:lnTo>
                    <a:pt x="102" y="200"/>
                  </a:lnTo>
                  <a:lnTo>
                    <a:pt x="102" y="200"/>
                  </a:lnTo>
                  <a:lnTo>
                    <a:pt x="116" y="198"/>
                  </a:lnTo>
                  <a:lnTo>
                    <a:pt x="126" y="192"/>
                  </a:lnTo>
                  <a:lnTo>
                    <a:pt x="136" y="184"/>
                  </a:lnTo>
                  <a:lnTo>
                    <a:pt x="144" y="172"/>
                  </a:lnTo>
                  <a:lnTo>
                    <a:pt x="144" y="172"/>
                  </a:lnTo>
                  <a:lnTo>
                    <a:pt x="150" y="158"/>
                  </a:lnTo>
                  <a:lnTo>
                    <a:pt x="154" y="142"/>
                  </a:lnTo>
                  <a:lnTo>
                    <a:pt x="158" y="126"/>
                  </a:lnTo>
                  <a:lnTo>
                    <a:pt x="158" y="106"/>
                  </a:lnTo>
                  <a:lnTo>
                    <a:pt x="158" y="106"/>
                  </a:lnTo>
                  <a:lnTo>
                    <a:pt x="154" y="82"/>
                  </a:lnTo>
                  <a:lnTo>
                    <a:pt x="148" y="60"/>
                  </a:lnTo>
                  <a:lnTo>
                    <a:pt x="148" y="60"/>
                  </a:lnTo>
                  <a:lnTo>
                    <a:pt x="140" y="42"/>
                  </a:lnTo>
                  <a:lnTo>
                    <a:pt x="128" y="28"/>
                  </a:lnTo>
                  <a:lnTo>
                    <a:pt x="128" y="28"/>
                  </a:lnTo>
                  <a:lnTo>
                    <a:pt x="122" y="22"/>
                  </a:lnTo>
                  <a:lnTo>
                    <a:pt x="114" y="20"/>
                  </a:lnTo>
                  <a:lnTo>
                    <a:pt x="106" y="16"/>
                  </a:lnTo>
                  <a:lnTo>
                    <a:pt x="96" y="16"/>
                  </a:lnTo>
                  <a:lnTo>
                    <a:pt x="96" y="16"/>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 name="Freeform 110"/>
            <p:cNvSpPr>
              <a:spLocks/>
            </p:cNvSpPr>
            <p:nvPr/>
          </p:nvSpPr>
          <p:spPr bwMode="auto">
            <a:xfrm>
              <a:off x="1007" y="1550"/>
              <a:ext cx="128" cy="254"/>
            </a:xfrm>
            <a:custGeom>
              <a:avLst/>
              <a:gdLst>
                <a:gd name="T0" fmla="*/ 60 w 128"/>
                <a:gd name="T1" fmla="*/ 0 h 254"/>
                <a:gd name="T2" fmla="*/ 60 w 128"/>
                <a:gd name="T3" fmla="*/ 42 h 254"/>
                <a:gd name="T4" fmla="*/ 122 w 128"/>
                <a:gd name="T5" fmla="*/ 42 h 254"/>
                <a:gd name="T6" fmla="*/ 106 w 128"/>
                <a:gd name="T7" fmla="*/ 60 h 254"/>
                <a:gd name="T8" fmla="*/ 58 w 128"/>
                <a:gd name="T9" fmla="*/ 60 h 254"/>
                <a:gd name="T10" fmla="*/ 58 w 128"/>
                <a:gd name="T11" fmla="*/ 188 h 254"/>
                <a:gd name="T12" fmla="*/ 58 w 128"/>
                <a:gd name="T13" fmla="*/ 188 h 254"/>
                <a:gd name="T14" fmla="*/ 58 w 128"/>
                <a:gd name="T15" fmla="*/ 200 h 254"/>
                <a:gd name="T16" fmla="*/ 60 w 128"/>
                <a:gd name="T17" fmla="*/ 208 h 254"/>
                <a:gd name="T18" fmla="*/ 64 w 128"/>
                <a:gd name="T19" fmla="*/ 216 h 254"/>
                <a:gd name="T20" fmla="*/ 68 w 128"/>
                <a:gd name="T21" fmla="*/ 224 h 254"/>
                <a:gd name="T22" fmla="*/ 74 w 128"/>
                <a:gd name="T23" fmla="*/ 228 h 254"/>
                <a:gd name="T24" fmla="*/ 82 w 128"/>
                <a:gd name="T25" fmla="*/ 232 h 254"/>
                <a:gd name="T26" fmla="*/ 90 w 128"/>
                <a:gd name="T27" fmla="*/ 234 h 254"/>
                <a:gd name="T28" fmla="*/ 100 w 128"/>
                <a:gd name="T29" fmla="*/ 236 h 254"/>
                <a:gd name="T30" fmla="*/ 100 w 128"/>
                <a:gd name="T31" fmla="*/ 236 h 254"/>
                <a:gd name="T32" fmla="*/ 110 w 128"/>
                <a:gd name="T33" fmla="*/ 234 h 254"/>
                <a:gd name="T34" fmla="*/ 116 w 128"/>
                <a:gd name="T35" fmla="*/ 232 h 254"/>
                <a:gd name="T36" fmla="*/ 116 w 128"/>
                <a:gd name="T37" fmla="*/ 232 h 254"/>
                <a:gd name="T38" fmla="*/ 128 w 128"/>
                <a:gd name="T39" fmla="*/ 224 h 254"/>
                <a:gd name="T40" fmla="*/ 128 w 128"/>
                <a:gd name="T41" fmla="*/ 224 h 254"/>
                <a:gd name="T42" fmla="*/ 128 w 128"/>
                <a:gd name="T43" fmla="*/ 228 h 254"/>
                <a:gd name="T44" fmla="*/ 126 w 128"/>
                <a:gd name="T45" fmla="*/ 234 h 254"/>
                <a:gd name="T46" fmla="*/ 114 w 128"/>
                <a:gd name="T47" fmla="*/ 244 h 254"/>
                <a:gd name="T48" fmla="*/ 114 w 128"/>
                <a:gd name="T49" fmla="*/ 244 h 254"/>
                <a:gd name="T50" fmla="*/ 108 w 128"/>
                <a:gd name="T51" fmla="*/ 248 h 254"/>
                <a:gd name="T52" fmla="*/ 100 w 128"/>
                <a:gd name="T53" fmla="*/ 252 h 254"/>
                <a:gd name="T54" fmla="*/ 92 w 128"/>
                <a:gd name="T55" fmla="*/ 254 h 254"/>
                <a:gd name="T56" fmla="*/ 82 w 128"/>
                <a:gd name="T57" fmla="*/ 254 h 254"/>
                <a:gd name="T58" fmla="*/ 82 w 128"/>
                <a:gd name="T59" fmla="*/ 254 h 254"/>
                <a:gd name="T60" fmla="*/ 70 w 128"/>
                <a:gd name="T61" fmla="*/ 254 h 254"/>
                <a:gd name="T62" fmla="*/ 58 w 128"/>
                <a:gd name="T63" fmla="*/ 250 h 254"/>
                <a:gd name="T64" fmla="*/ 46 w 128"/>
                <a:gd name="T65" fmla="*/ 244 h 254"/>
                <a:gd name="T66" fmla="*/ 38 w 128"/>
                <a:gd name="T67" fmla="*/ 236 h 254"/>
                <a:gd name="T68" fmla="*/ 38 w 128"/>
                <a:gd name="T69" fmla="*/ 236 h 254"/>
                <a:gd name="T70" fmla="*/ 30 w 128"/>
                <a:gd name="T71" fmla="*/ 228 h 254"/>
                <a:gd name="T72" fmla="*/ 24 w 128"/>
                <a:gd name="T73" fmla="*/ 216 h 254"/>
                <a:gd name="T74" fmla="*/ 20 w 128"/>
                <a:gd name="T75" fmla="*/ 204 h 254"/>
                <a:gd name="T76" fmla="*/ 20 w 128"/>
                <a:gd name="T77" fmla="*/ 188 h 254"/>
                <a:gd name="T78" fmla="*/ 20 w 128"/>
                <a:gd name="T79" fmla="*/ 60 h 254"/>
                <a:gd name="T80" fmla="*/ 0 w 128"/>
                <a:gd name="T81" fmla="*/ 60 h 254"/>
                <a:gd name="T82" fmla="*/ 60 w 128"/>
                <a:gd name="T83" fmla="*/ 0 h 254"/>
                <a:gd name="T84" fmla="*/ 60 w 128"/>
                <a:gd name="T85"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254">
                  <a:moveTo>
                    <a:pt x="60" y="0"/>
                  </a:moveTo>
                  <a:lnTo>
                    <a:pt x="60" y="42"/>
                  </a:lnTo>
                  <a:lnTo>
                    <a:pt x="122" y="42"/>
                  </a:lnTo>
                  <a:lnTo>
                    <a:pt x="106" y="60"/>
                  </a:lnTo>
                  <a:lnTo>
                    <a:pt x="58" y="60"/>
                  </a:lnTo>
                  <a:lnTo>
                    <a:pt x="58" y="188"/>
                  </a:lnTo>
                  <a:lnTo>
                    <a:pt x="58" y="188"/>
                  </a:lnTo>
                  <a:lnTo>
                    <a:pt x="58" y="200"/>
                  </a:lnTo>
                  <a:lnTo>
                    <a:pt x="60" y="208"/>
                  </a:lnTo>
                  <a:lnTo>
                    <a:pt x="64" y="216"/>
                  </a:lnTo>
                  <a:lnTo>
                    <a:pt x="68" y="224"/>
                  </a:lnTo>
                  <a:lnTo>
                    <a:pt x="74" y="228"/>
                  </a:lnTo>
                  <a:lnTo>
                    <a:pt x="82" y="232"/>
                  </a:lnTo>
                  <a:lnTo>
                    <a:pt x="90" y="234"/>
                  </a:lnTo>
                  <a:lnTo>
                    <a:pt x="100" y="236"/>
                  </a:lnTo>
                  <a:lnTo>
                    <a:pt x="100" y="236"/>
                  </a:lnTo>
                  <a:lnTo>
                    <a:pt x="110" y="234"/>
                  </a:lnTo>
                  <a:lnTo>
                    <a:pt x="116" y="232"/>
                  </a:lnTo>
                  <a:lnTo>
                    <a:pt x="116" y="232"/>
                  </a:lnTo>
                  <a:lnTo>
                    <a:pt x="128" y="224"/>
                  </a:lnTo>
                  <a:lnTo>
                    <a:pt x="128" y="224"/>
                  </a:lnTo>
                  <a:lnTo>
                    <a:pt x="128" y="228"/>
                  </a:lnTo>
                  <a:lnTo>
                    <a:pt x="126" y="234"/>
                  </a:lnTo>
                  <a:lnTo>
                    <a:pt x="114" y="244"/>
                  </a:lnTo>
                  <a:lnTo>
                    <a:pt x="114" y="244"/>
                  </a:lnTo>
                  <a:lnTo>
                    <a:pt x="108" y="248"/>
                  </a:lnTo>
                  <a:lnTo>
                    <a:pt x="100" y="252"/>
                  </a:lnTo>
                  <a:lnTo>
                    <a:pt x="92" y="254"/>
                  </a:lnTo>
                  <a:lnTo>
                    <a:pt x="82" y="254"/>
                  </a:lnTo>
                  <a:lnTo>
                    <a:pt x="82" y="254"/>
                  </a:lnTo>
                  <a:lnTo>
                    <a:pt x="70" y="254"/>
                  </a:lnTo>
                  <a:lnTo>
                    <a:pt x="58" y="250"/>
                  </a:lnTo>
                  <a:lnTo>
                    <a:pt x="46" y="244"/>
                  </a:lnTo>
                  <a:lnTo>
                    <a:pt x="38" y="236"/>
                  </a:lnTo>
                  <a:lnTo>
                    <a:pt x="38" y="236"/>
                  </a:lnTo>
                  <a:lnTo>
                    <a:pt x="30" y="228"/>
                  </a:lnTo>
                  <a:lnTo>
                    <a:pt x="24" y="216"/>
                  </a:lnTo>
                  <a:lnTo>
                    <a:pt x="20" y="204"/>
                  </a:lnTo>
                  <a:lnTo>
                    <a:pt x="20" y="188"/>
                  </a:lnTo>
                  <a:lnTo>
                    <a:pt x="20" y="60"/>
                  </a:lnTo>
                  <a:lnTo>
                    <a:pt x="0" y="60"/>
                  </a:lnTo>
                  <a:lnTo>
                    <a:pt x="60" y="0"/>
                  </a:lnTo>
                  <a:lnTo>
                    <a:pt x="6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 name="Freeform 111"/>
            <p:cNvSpPr>
              <a:spLocks/>
            </p:cNvSpPr>
            <p:nvPr/>
          </p:nvSpPr>
          <p:spPr bwMode="auto">
            <a:xfrm>
              <a:off x="1149" y="1488"/>
              <a:ext cx="204" cy="312"/>
            </a:xfrm>
            <a:custGeom>
              <a:avLst/>
              <a:gdLst>
                <a:gd name="T0" fmla="*/ 124 w 204"/>
                <a:gd name="T1" fmla="*/ 98 h 312"/>
                <a:gd name="T2" fmla="*/ 150 w 204"/>
                <a:gd name="T3" fmla="*/ 102 h 312"/>
                <a:gd name="T4" fmla="*/ 172 w 204"/>
                <a:gd name="T5" fmla="*/ 114 h 312"/>
                <a:gd name="T6" fmla="*/ 180 w 204"/>
                <a:gd name="T7" fmla="*/ 124 h 312"/>
                <a:gd name="T8" fmla="*/ 190 w 204"/>
                <a:gd name="T9" fmla="*/ 146 h 312"/>
                <a:gd name="T10" fmla="*/ 192 w 204"/>
                <a:gd name="T11" fmla="*/ 296 h 312"/>
                <a:gd name="T12" fmla="*/ 192 w 204"/>
                <a:gd name="T13" fmla="*/ 302 h 312"/>
                <a:gd name="T14" fmla="*/ 194 w 204"/>
                <a:gd name="T15" fmla="*/ 306 h 312"/>
                <a:gd name="T16" fmla="*/ 140 w 204"/>
                <a:gd name="T17" fmla="*/ 312 h 312"/>
                <a:gd name="T18" fmla="*/ 146 w 204"/>
                <a:gd name="T19" fmla="*/ 308 h 312"/>
                <a:gd name="T20" fmla="*/ 152 w 204"/>
                <a:gd name="T21" fmla="*/ 300 h 312"/>
                <a:gd name="T22" fmla="*/ 152 w 204"/>
                <a:gd name="T23" fmla="*/ 176 h 312"/>
                <a:gd name="T24" fmla="*/ 152 w 204"/>
                <a:gd name="T25" fmla="*/ 164 h 312"/>
                <a:gd name="T26" fmla="*/ 146 w 204"/>
                <a:gd name="T27" fmla="*/ 146 h 312"/>
                <a:gd name="T28" fmla="*/ 142 w 204"/>
                <a:gd name="T29" fmla="*/ 138 h 312"/>
                <a:gd name="T30" fmla="*/ 126 w 204"/>
                <a:gd name="T31" fmla="*/ 128 h 312"/>
                <a:gd name="T32" fmla="*/ 104 w 204"/>
                <a:gd name="T33" fmla="*/ 124 h 312"/>
                <a:gd name="T34" fmla="*/ 90 w 204"/>
                <a:gd name="T35" fmla="*/ 126 h 312"/>
                <a:gd name="T36" fmla="*/ 76 w 204"/>
                <a:gd name="T37" fmla="*/ 132 h 312"/>
                <a:gd name="T38" fmla="*/ 54 w 204"/>
                <a:gd name="T39" fmla="*/ 148 h 312"/>
                <a:gd name="T40" fmla="*/ 54 w 204"/>
                <a:gd name="T41" fmla="*/ 296 h 312"/>
                <a:gd name="T42" fmla="*/ 58 w 204"/>
                <a:gd name="T43" fmla="*/ 304 h 312"/>
                <a:gd name="T44" fmla="*/ 62 w 204"/>
                <a:gd name="T45" fmla="*/ 308 h 312"/>
                <a:gd name="T46" fmla="*/ 4 w 204"/>
                <a:gd name="T47" fmla="*/ 312 h 312"/>
                <a:gd name="T48" fmla="*/ 8 w 204"/>
                <a:gd name="T49" fmla="*/ 308 h 312"/>
                <a:gd name="T50" fmla="*/ 14 w 204"/>
                <a:gd name="T51" fmla="*/ 300 h 312"/>
                <a:gd name="T52" fmla="*/ 14 w 204"/>
                <a:gd name="T53" fmla="*/ 28 h 312"/>
                <a:gd name="T54" fmla="*/ 14 w 204"/>
                <a:gd name="T55" fmla="*/ 22 h 312"/>
                <a:gd name="T56" fmla="*/ 12 w 204"/>
                <a:gd name="T57" fmla="*/ 16 h 312"/>
                <a:gd name="T58" fmla="*/ 54 w 204"/>
                <a:gd name="T59" fmla="*/ 0 h 312"/>
                <a:gd name="T60" fmla="*/ 54 w 204"/>
                <a:gd name="T61" fmla="*/ 130 h 312"/>
                <a:gd name="T62" fmla="*/ 90 w 204"/>
                <a:gd name="T63" fmla="*/ 106 h 312"/>
                <a:gd name="T64" fmla="*/ 124 w 204"/>
                <a:gd name="T65" fmla="*/ 98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4" h="312">
                  <a:moveTo>
                    <a:pt x="124" y="98"/>
                  </a:moveTo>
                  <a:lnTo>
                    <a:pt x="124" y="98"/>
                  </a:lnTo>
                  <a:lnTo>
                    <a:pt x="136" y="98"/>
                  </a:lnTo>
                  <a:lnTo>
                    <a:pt x="150" y="102"/>
                  </a:lnTo>
                  <a:lnTo>
                    <a:pt x="162" y="108"/>
                  </a:lnTo>
                  <a:lnTo>
                    <a:pt x="172" y="114"/>
                  </a:lnTo>
                  <a:lnTo>
                    <a:pt x="172" y="114"/>
                  </a:lnTo>
                  <a:lnTo>
                    <a:pt x="180" y="124"/>
                  </a:lnTo>
                  <a:lnTo>
                    <a:pt x="186" y="134"/>
                  </a:lnTo>
                  <a:lnTo>
                    <a:pt x="190" y="146"/>
                  </a:lnTo>
                  <a:lnTo>
                    <a:pt x="192" y="160"/>
                  </a:lnTo>
                  <a:lnTo>
                    <a:pt x="192" y="296"/>
                  </a:lnTo>
                  <a:lnTo>
                    <a:pt x="192" y="296"/>
                  </a:lnTo>
                  <a:lnTo>
                    <a:pt x="192" y="302"/>
                  </a:lnTo>
                  <a:lnTo>
                    <a:pt x="194" y="306"/>
                  </a:lnTo>
                  <a:lnTo>
                    <a:pt x="194" y="306"/>
                  </a:lnTo>
                  <a:lnTo>
                    <a:pt x="204" y="312"/>
                  </a:lnTo>
                  <a:lnTo>
                    <a:pt x="140" y="312"/>
                  </a:lnTo>
                  <a:lnTo>
                    <a:pt x="140" y="312"/>
                  </a:lnTo>
                  <a:lnTo>
                    <a:pt x="146" y="308"/>
                  </a:lnTo>
                  <a:lnTo>
                    <a:pt x="150" y="304"/>
                  </a:lnTo>
                  <a:lnTo>
                    <a:pt x="152" y="300"/>
                  </a:lnTo>
                  <a:lnTo>
                    <a:pt x="152" y="296"/>
                  </a:lnTo>
                  <a:lnTo>
                    <a:pt x="152" y="176"/>
                  </a:lnTo>
                  <a:lnTo>
                    <a:pt x="152" y="176"/>
                  </a:lnTo>
                  <a:lnTo>
                    <a:pt x="152" y="164"/>
                  </a:lnTo>
                  <a:lnTo>
                    <a:pt x="150" y="154"/>
                  </a:lnTo>
                  <a:lnTo>
                    <a:pt x="146" y="146"/>
                  </a:lnTo>
                  <a:lnTo>
                    <a:pt x="142" y="138"/>
                  </a:lnTo>
                  <a:lnTo>
                    <a:pt x="142" y="138"/>
                  </a:lnTo>
                  <a:lnTo>
                    <a:pt x="134" y="132"/>
                  </a:lnTo>
                  <a:lnTo>
                    <a:pt x="126" y="128"/>
                  </a:lnTo>
                  <a:lnTo>
                    <a:pt x="116" y="126"/>
                  </a:lnTo>
                  <a:lnTo>
                    <a:pt x="104" y="124"/>
                  </a:lnTo>
                  <a:lnTo>
                    <a:pt x="104" y="124"/>
                  </a:lnTo>
                  <a:lnTo>
                    <a:pt x="90" y="126"/>
                  </a:lnTo>
                  <a:lnTo>
                    <a:pt x="76" y="132"/>
                  </a:lnTo>
                  <a:lnTo>
                    <a:pt x="76" y="132"/>
                  </a:lnTo>
                  <a:lnTo>
                    <a:pt x="64" y="138"/>
                  </a:lnTo>
                  <a:lnTo>
                    <a:pt x="54" y="148"/>
                  </a:lnTo>
                  <a:lnTo>
                    <a:pt x="54" y="296"/>
                  </a:lnTo>
                  <a:lnTo>
                    <a:pt x="54" y="296"/>
                  </a:lnTo>
                  <a:lnTo>
                    <a:pt x="56" y="300"/>
                  </a:lnTo>
                  <a:lnTo>
                    <a:pt x="58" y="304"/>
                  </a:lnTo>
                  <a:lnTo>
                    <a:pt x="58" y="304"/>
                  </a:lnTo>
                  <a:lnTo>
                    <a:pt x="62" y="308"/>
                  </a:lnTo>
                  <a:lnTo>
                    <a:pt x="68" y="312"/>
                  </a:lnTo>
                  <a:lnTo>
                    <a:pt x="4" y="312"/>
                  </a:lnTo>
                  <a:lnTo>
                    <a:pt x="4" y="312"/>
                  </a:lnTo>
                  <a:lnTo>
                    <a:pt x="8" y="308"/>
                  </a:lnTo>
                  <a:lnTo>
                    <a:pt x="12" y="304"/>
                  </a:lnTo>
                  <a:lnTo>
                    <a:pt x="14" y="300"/>
                  </a:lnTo>
                  <a:lnTo>
                    <a:pt x="14" y="296"/>
                  </a:lnTo>
                  <a:lnTo>
                    <a:pt x="14" y="28"/>
                  </a:lnTo>
                  <a:lnTo>
                    <a:pt x="14" y="28"/>
                  </a:lnTo>
                  <a:lnTo>
                    <a:pt x="14" y="22"/>
                  </a:lnTo>
                  <a:lnTo>
                    <a:pt x="12" y="16"/>
                  </a:lnTo>
                  <a:lnTo>
                    <a:pt x="12" y="16"/>
                  </a:lnTo>
                  <a:lnTo>
                    <a:pt x="0" y="10"/>
                  </a:lnTo>
                  <a:lnTo>
                    <a:pt x="54" y="0"/>
                  </a:lnTo>
                  <a:lnTo>
                    <a:pt x="54" y="130"/>
                  </a:lnTo>
                  <a:lnTo>
                    <a:pt x="54" y="130"/>
                  </a:lnTo>
                  <a:lnTo>
                    <a:pt x="72" y="116"/>
                  </a:lnTo>
                  <a:lnTo>
                    <a:pt x="90" y="106"/>
                  </a:lnTo>
                  <a:lnTo>
                    <a:pt x="108" y="100"/>
                  </a:lnTo>
                  <a:lnTo>
                    <a:pt x="124" y="98"/>
                  </a:lnTo>
                  <a:lnTo>
                    <a:pt x="124" y="9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 name="Freeform 112"/>
            <p:cNvSpPr>
              <a:spLocks/>
            </p:cNvSpPr>
            <p:nvPr/>
          </p:nvSpPr>
          <p:spPr bwMode="auto">
            <a:xfrm>
              <a:off x="1557" y="1586"/>
              <a:ext cx="334" cy="214"/>
            </a:xfrm>
            <a:custGeom>
              <a:avLst/>
              <a:gdLst>
                <a:gd name="T0" fmla="*/ 256 w 334"/>
                <a:gd name="T1" fmla="*/ 0 h 214"/>
                <a:gd name="T2" fmla="*/ 280 w 334"/>
                <a:gd name="T3" fmla="*/ 4 h 214"/>
                <a:gd name="T4" fmla="*/ 302 w 334"/>
                <a:gd name="T5" fmla="*/ 16 h 214"/>
                <a:gd name="T6" fmla="*/ 312 w 334"/>
                <a:gd name="T7" fmla="*/ 26 h 214"/>
                <a:gd name="T8" fmla="*/ 322 w 334"/>
                <a:gd name="T9" fmla="*/ 48 h 214"/>
                <a:gd name="T10" fmla="*/ 322 w 334"/>
                <a:gd name="T11" fmla="*/ 198 h 214"/>
                <a:gd name="T12" fmla="*/ 324 w 334"/>
                <a:gd name="T13" fmla="*/ 202 h 214"/>
                <a:gd name="T14" fmla="*/ 326 w 334"/>
                <a:gd name="T15" fmla="*/ 206 h 214"/>
                <a:gd name="T16" fmla="*/ 272 w 334"/>
                <a:gd name="T17" fmla="*/ 214 h 214"/>
                <a:gd name="T18" fmla="*/ 276 w 334"/>
                <a:gd name="T19" fmla="*/ 210 h 214"/>
                <a:gd name="T20" fmla="*/ 284 w 334"/>
                <a:gd name="T21" fmla="*/ 202 h 214"/>
                <a:gd name="T22" fmla="*/ 284 w 334"/>
                <a:gd name="T23" fmla="*/ 76 h 214"/>
                <a:gd name="T24" fmla="*/ 284 w 334"/>
                <a:gd name="T25" fmla="*/ 64 h 214"/>
                <a:gd name="T26" fmla="*/ 278 w 334"/>
                <a:gd name="T27" fmla="*/ 46 h 214"/>
                <a:gd name="T28" fmla="*/ 272 w 334"/>
                <a:gd name="T29" fmla="*/ 40 h 214"/>
                <a:gd name="T30" fmla="*/ 258 w 334"/>
                <a:gd name="T31" fmla="*/ 30 h 214"/>
                <a:gd name="T32" fmla="*/ 236 w 334"/>
                <a:gd name="T33" fmla="*/ 26 h 214"/>
                <a:gd name="T34" fmla="*/ 222 w 334"/>
                <a:gd name="T35" fmla="*/ 28 h 214"/>
                <a:gd name="T36" fmla="*/ 198 w 334"/>
                <a:gd name="T37" fmla="*/ 42 h 214"/>
                <a:gd name="T38" fmla="*/ 188 w 334"/>
                <a:gd name="T39" fmla="*/ 54 h 214"/>
                <a:gd name="T40" fmla="*/ 188 w 334"/>
                <a:gd name="T41" fmla="*/ 198 h 214"/>
                <a:gd name="T42" fmla="*/ 190 w 334"/>
                <a:gd name="T43" fmla="*/ 202 h 214"/>
                <a:gd name="T44" fmla="*/ 192 w 334"/>
                <a:gd name="T45" fmla="*/ 206 h 214"/>
                <a:gd name="T46" fmla="*/ 136 w 334"/>
                <a:gd name="T47" fmla="*/ 214 h 214"/>
                <a:gd name="T48" fmla="*/ 142 w 334"/>
                <a:gd name="T49" fmla="*/ 210 h 214"/>
                <a:gd name="T50" fmla="*/ 148 w 334"/>
                <a:gd name="T51" fmla="*/ 202 h 214"/>
                <a:gd name="T52" fmla="*/ 148 w 334"/>
                <a:gd name="T53" fmla="*/ 74 h 214"/>
                <a:gd name="T54" fmla="*/ 148 w 334"/>
                <a:gd name="T55" fmla="*/ 62 h 214"/>
                <a:gd name="T56" fmla="*/ 142 w 334"/>
                <a:gd name="T57" fmla="*/ 44 h 214"/>
                <a:gd name="T58" fmla="*/ 130 w 334"/>
                <a:gd name="T59" fmla="*/ 32 h 214"/>
                <a:gd name="T60" fmla="*/ 112 w 334"/>
                <a:gd name="T61" fmla="*/ 26 h 214"/>
                <a:gd name="T62" fmla="*/ 102 w 334"/>
                <a:gd name="T63" fmla="*/ 26 h 214"/>
                <a:gd name="T64" fmla="*/ 76 w 334"/>
                <a:gd name="T65" fmla="*/ 32 h 214"/>
                <a:gd name="T66" fmla="*/ 56 w 334"/>
                <a:gd name="T67" fmla="*/ 48 h 214"/>
                <a:gd name="T68" fmla="*/ 56 w 334"/>
                <a:gd name="T69" fmla="*/ 198 h 214"/>
                <a:gd name="T70" fmla="*/ 58 w 334"/>
                <a:gd name="T71" fmla="*/ 206 h 214"/>
                <a:gd name="T72" fmla="*/ 68 w 334"/>
                <a:gd name="T73" fmla="*/ 214 h 214"/>
                <a:gd name="T74" fmla="*/ 4 w 334"/>
                <a:gd name="T75" fmla="*/ 214 h 214"/>
                <a:gd name="T76" fmla="*/ 14 w 334"/>
                <a:gd name="T77" fmla="*/ 206 h 214"/>
                <a:gd name="T78" fmla="*/ 16 w 334"/>
                <a:gd name="T79" fmla="*/ 198 h 214"/>
                <a:gd name="T80" fmla="*/ 16 w 334"/>
                <a:gd name="T81" fmla="*/ 28 h 214"/>
                <a:gd name="T82" fmla="*/ 12 w 334"/>
                <a:gd name="T83" fmla="*/ 16 h 214"/>
                <a:gd name="T84" fmla="*/ 6 w 334"/>
                <a:gd name="T85" fmla="*/ 12 h 214"/>
                <a:gd name="T86" fmla="*/ 56 w 334"/>
                <a:gd name="T87" fmla="*/ 0 h 214"/>
                <a:gd name="T88" fmla="*/ 56 w 334"/>
                <a:gd name="T89" fmla="*/ 30 h 214"/>
                <a:gd name="T90" fmla="*/ 86 w 334"/>
                <a:gd name="T91" fmla="*/ 10 h 214"/>
                <a:gd name="T92" fmla="*/ 94 w 334"/>
                <a:gd name="T93" fmla="*/ 6 h 214"/>
                <a:gd name="T94" fmla="*/ 112 w 334"/>
                <a:gd name="T95" fmla="*/ 0 h 214"/>
                <a:gd name="T96" fmla="*/ 122 w 334"/>
                <a:gd name="T97" fmla="*/ 0 h 214"/>
                <a:gd name="T98" fmla="*/ 142 w 334"/>
                <a:gd name="T99" fmla="*/ 2 h 214"/>
                <a:gd name="T100" fmla="*/ 160 w 334"/>
                <a:gd name="T101" fmla="*/ 10 h 214"/>
                <a:gd name="T102" fmla="*/ 168 w 334"/>
                <a:gd name="T103" fmla="*/ 16 h 214"/>
                <a:gd name="T104" fmla="*/ 180 w 334"/>
                <a:gd name="T105" fmla="*/ 30 h 214"/>
                <a:gd name="T106" fmla="*/ 184 w 334"/>
                <a:gd name="T107" fmla="*/ 40 h 214"/>
                <a:gd name="T108" fmla="*/ 216 w 334"/>
                <a:gd name="T109" fmla="*/ 12 h 214"/>
                <a:gd name="T110" fmla="*/ 226 w 334"/>
                <a:gd name="T111" fmla="*/ 6 h 214"/>
                <a:gd name="T112" fmla="*/ 246 w 334"/>
                <a:gd name="T113" fmla="*/ 0 h 214"/>
                <a:gd name="T114" fmla="*/ 256 w 334"/>
                <a:gd name="T115" fmla="*/ 0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34" h="214">
                  <a:moveTo>
                    <a:pt x="256" y="0"/>
                  </a:moveTo>
                  <a:lnTo>
                    <a:pt x="256" y="0"/>
                  </a:lnTo>
                  <a:lnTo>
                    <a:pt x="268" y="0"/>
                  </a:lnTo>
                  <a:lnTo>
                    <a:pt x="280" y="4"/>
                  </a:lnTo>
                  <a:lnTo>
                    <a:pt x="292" y="10"/>
                  </a:lnTo>
                  <a:lnTo>
                    <a:pt x="302" y="16"/>
                  </a:lnTo>
                  <a:lnTo>
                    <a:pt x="302" y="16"/>
                  </a:lnTo>
                  <a:lnTo>
                    <a:pt x="312" y="26"/>
                  </a:lnTo>
                  <a:lnTo>
                    <a:pt x="318" y="36"/>
                  </a:lnTo>
                  <a:lnTo>
                    <a:pt x="322" y="48"/>
                  </a:lnTo>
                  <a:lnTo>
                    <a:pt x="322" y="62"/>
                  </a:lnTo>
                  <a:lnTo>
                    <a:pt x="322" y="198"/>
                  </a:lnTo>
                  <a:lnTo>
                    <a:pt x="322" y="198"/>
                  </a:lnTo>
                  <a:lnTo>
                    <a:pt x="324" y="202"/>
                  </a:lnTo>
                  <a:lnTo>
                    <a:pt x="326" y="206"/>
                  </a:lnTo>
                  <a:lnTo>
                    <a:pt x="326" y="206"/>
                  </a:lnTo>
                  <a:lnTo>
                    <a:pt x="334" y="214"/>
                  </a:lnTo>
                  <a:lnTo>
                    <a:pt x="272" y="214"/>
                  </a:lnTo>
                  <a:lnTo>
                    <a:pt x="272" y="214"/>
                  </a:lnTo>
                  <a:lnTo>
                    <a:pt x="276" y="210"/>
                  </a:lnTo>
                  <a:lnTo>
                    <a:pt x="280" y="206"/>
                  </a:lnTo>
                  <a:lnTo>
                    <a:pt x="284" y="202"/>
                  </a:lnTo>
                  <a:lnTo>
                    <a:pt x="284" y="198"/>
                  </a:lnTo>
                  <a:lnTo>
                    <a:pt x="284" y="76"/>
                  </a:lnTo>
                  <a:lnTo>
                    <a:pt x="284" y="76"/>
                  </a:lnTo>
                  <a:lnTo>
                    <a:pt x="284" y="64"/>
                  </a:lnTo>
                  <a:lnTo>
                    <a:pt x="282" y="56"/>
                  </a:lnTo>
                  <a:lnTo>
                    <a:pt x="278" y="46"/>
                  </a:lnTo>
                  <a:lnTo>
                    <a:pt x="272" y="40"/>
                  </a:lnTo>
                  <a:lnTo>
                    <a:pt x="272" y="40"/>
                  </a:lnTo>
                  <a:lnTo>
                    <a:pt x="266" y="34"/>
                  </a:lnTo>
                  <a:lnTo>
                    <a:pt x="258" y="30"/>
                  </a:lnTo>
                  <a:lnTo>
                    <a:pt x="248" y="26"/>
                  </a:lnTo>
                  <a:lnTo>
                    <a:pt x="236" y="26"/>
                  </a:lnTo>
                  <a:lnTo>
                    <a:pt x="236" y="26"/>
                  </a:lnTo>
                  <a:lnTo>
                    <a:pt x="222" y="28"/>
                  </a:lnTo>
                  <a:lnTo>
                    <a:pt x="210" y="32"/>
                  </a:lnTo>
                  <a:lnTo>
                    <a:pt x="198" y="42"/>
                  </a:lnTo>
                  <a:lnTo>
                    <a:pt x="188" y="54"/>
                  </a:lnTo>
                  <a:lnTo>
                    <a:pt x="188" y="54"/>
                  </a:lnTo>
                  <a:lnTo>
                    <a:pt x="188" y="60"/>
                  </a:lnTo>
                  <a:lnTo>
                    <a:pt x="188" y="198"/>
                  </a:lnTo>
                  <a:lnTo>
                    <a:pt x="188" y="198"/>
                  </a:lnTo>
                  <a:lnTo>
                    <a:pt x="190" y="202"/>
                  </a:lnTo>
                  <a:lnTo>
                    <a:pt x="192" y="206"/>
                  </a:lnTo>
                  <a:lnTo>
                    <a:pt x="192" y="206"/>
                  </a:lnTo>
                  <a:lnTo>
                    <a:pt x="200" y="214"/>
                  </a:lnTo>
                  <a:lnTo>
                    <a:pt x="136" y="214"/>
                  </a:lnTo>
                  <a:lnTo>
                    <a:pt x="136" y="214"/>
                  </a:lnTo>
                  <a:lnTo>
                    <a:pt x="142" y="210"/>
                  </a:lnTo>
                  <a:lnTo>
                    <a:pt x="146" y="206"/>
                  </a:lnTo>
                  <a:lnTo>
                    <a:pt x="148" y="202"/>
                  </a:lnTo>
                  <a:lnTo>
                    <a:pt x="148" y="198"/>
                  </a:lnTo>
                  <a:lnTo>
                    <a:pt x="148" y="74"/>
                  </a:lnTo>
                  <a:lnTo>
                    <a:pt x="148" y="74"/>
                  </a:lnTo>
                  <a:lnTo>
                    <a:pt x="148" y="62"/>
                  </a:lnTo>
                  <a:lnTo>
                    <a:pt x="146" y="52"/>
                  </a:lnTo>
                  <a:lnTo>
                    <a:pt x="142" y="44"/>
                  </a:lnTo>
                  <a:lnTo>
                    <a:pt x="136" y="38"/>
                  </a:lnTo>
                  <a:lnTo>
                    <a:pt x="130" y="32"/>
                  </a:lnTo>
                  <a:lnTo>
                    <a:pt x="122" y="28"/>
                  </a:lnTo>
                  <a:lnTo>
                    <a:pt x="112" y="26"/>
                  </a:lnTo>
                  <a:lnTo>
                    <a:pt x="102" y="26"/>
                  </a:lnTo>
                  <a:lnTo>
                    <a:pt x="102" y="26"/>
                  </a:lnTo>
                  <a:lnTo>
                    <a:pt x="88" y="28"/>
                  </a:lnTo>
                  <a:lnTo>
                    <a:pt x="76" y="32"/>
                  </a:lnTo>
                  <a:lnTo>
                    <a:pt x="66" y="38"/>
                  </a:lnTo>
                  <a:lnTo>
                    <a:pt x="56" y="48"/>
                  </a:lnTo>
                  <a:lnTo>
                    <a:pt x="56" y="198"/>
                  </a:lnTo>
                  <a:lnTo>
                    <a:pt x="56" y="198"/>
                  </a:lnTo>
                  <a:lnTo>
                    <a:pt x="56" y="202"/>
                  </a:lnTo>
                  <a:lnTo>
                    <a:pt x="58" y="206"/>
                  </a:lnTo>
                  <a:lnTo>
                    <a:pt x="58" y="206"/>
                  </a:lnTo>
                  <a:lnTo>
                    <a:pt x="68" y="214"/>
                  </a:lnTo>
                  <a:lnTo>
                    <a:pt x="4" y="214"/>
                  </a:lnTo>
                  <a:lnTo>
                    <a:pt x="4" y="214"/>
                  </a:lnTo>
                  <a:lnTo>
                    <a:pt x="10" y="210"/>
                  </a:lnTo>
                  <a:lnTo>
                    <a:pt x="14" y="206"/>
                  </a:lnTo>
                  <a:lnTo>
                    <a:pt x="16" y="202"/>
                  </a:lnTo>
                  <a:lnTo>
                    <a:pt x="16" y="198"/>
                  </a:lnTo>
                  <a:lnTo>
                    <a:pt x="16" y="28"/>
                  </a:lnTo>
                  <a:lnTo>
                    <a:pt x="16" y="28"/>
                  </a:lnTo>
                  <a:lnTo>
                    <a:pt x="16" y="22"/>
                  </a:lnTo>
                  <a:lnTo>
                    <a:pt x="12" y="16"/>
                  </a:lnTo>
                  <a:lnTo>
                    <a:pt x="12" y="16"/>
                  </a:lnTo>
                  <a:lnTo>
                    <a:pt x="6" y="12"/>
                  </a:lnTo>
                  <a:lnTo>
                    <a:pt x="0" y="10"/>
                  </a:lnTo>
                  <a:lnTo>
                    <a:pt x="56" y="0"/>
                  </a:lnTo>
                  <a:lnTo>
                    <a:pt x="56" y="30"/>
                  </a:lnTo>
                  <a:lnTo>
                    <a:pt x="56" y="30"/>
                  </a:lnTo>
                  <a:lnTo>
                    <a:pt x="70" y="20"/>
                  </a:lnTo>
                  <a:lnTo>
                    <a:pt x="86" y="10"/>
                  </a:lnTo>
                  <a:lnTo>
                    <a:pt x="86" y="10"/>
                  </a:lnTo>
                  <a:lnTo>
                    <a:pt x="94" y="6"/>
                  </a:lnTo>
                  <a:lnTo>
                    <a:pt x="102" y="2"/>
                  </a:lnTo>
                  <a:lnTo>
                    <a:pt x="112" y="0"/>
                  </a:lnTo>
                  <a:lnTo>
                    <a:pt x="122" y="0"/>
                  </a:lnTo>
                  <a:lnTo>
                    <a:pt x="122" y="0"/>
                  </a:lnTo>
                  <a:lnTo>
                    <a:pt x="132" y="0"/>
                  </a:lnTo>
                  <a:lnTo>
                    <a:pt x="142" y="2"/>
                  </a:lnTo>
                  <a:lnTo>
                    <a:pt x="150" y="6"/>
                  </a:lnTo>
                  <a:lnTo>
                    <a:pt x="160" y="10"/>
                  </a:lnTo>
                  <a:lnTo>
                    <a:pt x="160" y="10"/>
                  </a:lnTo>
                  <a:lnTo>
                    <a:pt x="168" y="16"/>
                  </a:lnTo>
                  <a:lnTo>
                    <a:pt x="174" y="22"/>
                  </a:lnTo>
                  <a:lnTo>
                    <a:pt x="180" y="30"/>
                  </a:lnTo>
                  <a:lnTo>
                    <a:pt x="184" y="40"/>
                  </a:lnTo>
                  <a:lnTo>
                    <a:pt x="184" y="40"/>
                  </a:lnTo>
                  <a:lnTo>
                    <a:pt x="198" y="24"/>
                  </a:lnTo>
                  <a:lnTo>
                    <a:pt x="216" y="12"/>
                  </a:lnTo>
                  <a:lnTo>
                    <a:pt x="216" y="12"/>
                  </a:lnTo>
                  <a:lnTo>
                    <a:pt x="226" y="6"/>
                  </a:lnTo>
                  <a:lnTo>
                    <a:pt x="236" y="2"/>
                  </a:lnTo>
                  <a:lnTo>
                    <a:pt x="246" y="0"/>
                  </a:lnTo>
                  <a:lnTo>
                    <a:pt x="256" y="0"/>
                  </a:lnTo>
                  <a:lnTo>
                    <a:pt x="256"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 name="Freeform 113"/>
            <p:cNvSpPr>
              <a:spLocks/>
            </p:cNvSpPr>
            <p:nvPr/>
          </p:nvSpPr>
          <p:spPr bwMode="auto">
            <a:xfrm>
              <a:off x="2117" y="1550"/>
              <a:ext cx="130" cy="254"/>
            </a:xfrm>
            <a:custGeom>
              <a:avLst/>
              <a:gdLst>
                <a:gd name="T0" fmla="*/ 60 w 130"/>
                <a:gd name="T1" fmla="*/ 0 h 254"/>
                <a:gd name="T2" fmla="*/ 60 w 130"/>
                <a:gd name="T3" fmla="*/ 42 h 254"/>
                <a:gd name="T4" fmla="*/ 122 w 130"/>
                <a:gd name="T5" fmla="*/ 42 h 254"/>
                <a:gd name="T6" fmla="*/ 106 w 130"/>
                <a:gd name="T7" fmla="*/ 60 h 254"/>
                <a:gd name="T8" fmla="*/ 58 w 130"/>
                <a:gd name="T9" fmla="*/ 60 h 254"/>
                <a:gd name="T10" fmla="*/ 58 w 130"/>
                <a:gd name="T11" fmla="*/ 188 h 254"/>
                <a:gd name="T12" fmla="*/ 58 w 130"/>
                <a:gd name="T13" fmla="*/ 188 h 254"/>
                <a:gd name="T14" fmla="*/ 60 w 130"/>
                <a:gd name="T15" fmla="*/ 200 h 254"/>
                <a:gd name="T16" fmla="*/ 62 w 130"/>
                <a:gd name="T17" fmla="*/ 208 h 254"/>
                <a:gd name="T18" fmla="*/ 64 w 130"/>
                <a:gd name="T19" fmla="*/ 216 h 254"/>
                <a:gd name="T20" fmla="*/ 70 w 130"/>
                <a:gd name="T21" fmla="*/ 224 h 254"/>
                <a:gd name="T22" fmla="*/ 74 w 130"/>
                <a:gd name="T23" fmla="*/ 228 h 254"/>
                <a:gd name="T24" fmla="*/ 82 w 130"/>
                <a:gd name="T25" fmla="*/ 232 h 254"/>
                <a:gd name="T26" fmla="*/ 90 w 130"/>
                <a:gd name="T27" fmla="*/ 234 h 254"/>
                <a:gd name="T28" fmla="*/ 100 w 130"/>
                <a:gd name="T29" fmla="*/ 236 h 254"/>
                <a:gd name="T30" fmla="*/ 100 w 130"/>
                <a:gd name="T31" fmla="*/ 236 h 254"/>
                <a:gd name="T32" fmla="*/ 110 w 130"/>
                <a:gd name="T33" fmla="*/ 234 h 254"/>
                <a:gd name="T34" fmla="*/ 116 w 130"/>
                <a:gd name="T35" fmla="*/ 232 h 254"/>
                <a:gd name="T36" fmla="*/ 116 w 130"/>
                <a:gd name="T37" fmla="*/ 232 h 254"/>
                <a:gd name="T38" fmla="*/ 130 w 130"/>
                <a:gd name="T39" fmla="*/ 224 h 254"/>
                <a:gd name="T40" fmla="*/ 130 w 130"/>
                <a:gd name="T41" fmla="*/ 224 h 254"/>
                <a:gd name="T42" fmla="*/ 128 w 130"/>
                <a:gd name="T43" fmla="*/ 228 h 254"/>
                <a:gd name="T44" fmla="*/ 126 w 130"/>
                <a:gd name="T45" fmla="*/ 234 h 254"/>
                <a:gd name="T46" fmla="*/ 114 w 130"/>
                <a:gd name="T47" fmla="*/ 244 h 254"/>
                <a:gd name="T48" fmla="*/ 114 w 130"/>
                <a:gd name="T49" fmla="*/ 244 h 254"/>
                <a:gd name="T50" fmla="*/ 108 w 130"/>
                <a:gd name="T51" fmla="*/ 248 h 254"/>
                <a:gd name="T52" fmla="*/ 100 w 130"/>
                <a:gd name="T53" fmla="*/ 252 h 254"/>
                <a:gd name="T54" fmla="*/ 92 w 130"/>
                <a:gd name="T55" fmla="*/ 254 h 254"/>
                <a:gd name="T56" fmla="*/ 84 w 130"/>
                <a:gd name="T57" fmla="*/ 254 h 254"/>
                <a:gd name="T58" fmla="*/ 84 w 130"/>
                <a:gd name="T59" fmla="*/ 254 h 254"/>
                <a:gd name="T60" fmla="*/ 70 w 130"/>
                <a:gd name="T61" fmla="*/ 254 h 254"/>
                <a:gd name="T62" fmla="*/ 58 w 130"/>
                <a:gd name="T63" fmla="*/ 250 h 254"/>
                <a:gd name="T64" fmla="*/ 46 w 130"/>
                <a:gd name="T65" fmla="*/ 244 h 254"/>
                <a:gd name="T66" fmla="*/ 38 w 130"/>
                <a:gd name="T67" fmla="*/ 236 h 254"/>
                <a:gd name="T68" fmla="*/ 38 w 130"/>
                <a:gd name="T69" fmla="*/ 236 h 254"/>
                <a:gd name="T70" fmla="*/ 30 w 130"/>
                <a:gd name="T71" fmla="*/ 228 h 254"/>
                <a:gd name="T72" fmla="*/ 24 w 130"/>
                <a:gd name="T73" fmla="*/ 216 h 254"/>
                <a:gd name="T74" fmla="*/ 22 w 130"/>
                <a:gd name="T75" fmla="*/ 204 h 254"/>
                <a:gd name="T76" fmla="*/ 20 w 130"/>
                <a:gd name="T77" fmla="*/ 188 h 254"/>
                <a:gd name="T78" fmla="*/ 20 w 130"/>
                <a:gd name="T79" fmla="*/ 60 h 254"/>
                <a:gd name="T80" fmla="*/ 0 w 130"/>
                <a:gd name="T81" fmla="*/ 60 h 254"/>
                <a:gd name="T82" fmla="*/ 60 w 130"/>
                <a:gd name="T83" fmla="*/ 0 h 254"/>
                <a:gd name="T84" fmla="*/ 60 w 130"/>
                <a:gd name="T85"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0" h="254">
                  <a:moveTo>
                    <a:pt x="60" y="0"/>
                  </a:moveTo>
                  <a:lnTo>
                    <a:pt x="60" y="42"/>
                  </a:lnTo>
                  <a:lnTo>
                    <a:pt x="122" y="42"/>
                  </a:lnTo>
                  <a:lnTo>
                    <a:pt x="106" y="60"/>
                  </a:lnTo>
                  <a:lnTo>
                    <a:pt x="58" y="60"/>
                  </a:lnTo>
                  <a:lnTo>
                    <a:pt x="58" y="188"/>
                  </a:lnTo>
                  <a:lnTo>
                    <a:pt x="58" y="188"/>
                  </a:lnTo>
                  <a:lnTo>
                    <a:pt x="60" y="200"/>
                  </a:lnTo>
                  <a:lnTo>
                    <a:pt x="62" y="208"/>
                  </a:lnTo>
                  <a:lnTo>
                    <a:pt x="64" y="216"/>
                  </a:lnTo>
                  <a:lnTo>
                    <a:pt x="70" y="224"/>
                  </a:lnTo>
                  <a:lnTo>
                    <a:pt x="74" y="228"/>
                  </a:lnTo>
                  <a:lnTo>
                    <a:pt x="82" y="232"/>
                  </a:lnTo>
                  <a:lnTo>
                    <a:pt x="90" y="234"/>
                  </a:lnTo>
                  <a:lnTo>
                    <a:pt x="100" y="236"/>
                  </a:lnTo>
                  <a:lnTo>
                    <a:pt x="100" y="236"/>
                  </a:lnTo>
                  <a:lnTo>
                    <a:pt x="110" y="234"/>
                  </a:lnTo>
                  <a:lnTo>
                    <a:pt x="116" y="232"/>
                  </a:lnTo>
                  <a:lnTo>
                    <a:pt x="116" y="232"/>
                  </a:lnTo>
                  <a:lnTo>
                    <a:pt x="130" y="224"/>
                  </a:lnTo>
                  <a:lnTo>
                    <a:pt x="130" y="224"/>
                  </a:lnTo>
                  <a:lnTo>
                    <a:pt x="128" y="228"/>
                  </a:lnTo>
                  <a:lnTo>
                    <a:pt x="126" y="234"/>
                  </a:lnTo>
                  <a:lnTo>
                    <a:pt x="114" y="244"/>
                  </a:lnTo>
                  <a:lnTo>
                    <a:pt x="114" y="244"/>
                  </a:lnTo>
                  <a:lnTo>
                    <a:pt x="108" y="248"/>
                  </a:lnTo>
                  <a:lnTo>
                    <a:pt x="100" y="252"/>
                  </a:lnTo>
                  <a:lnTo>
                    <a:pt x="92" y="254"/>
                  </a:lnTo>
                  <a:lnTo>
                    <a:pt x="84" y="254"/>
                  </a:lnTo>
                  <a:lnTo>
                    <a:pt x="84" y="254"/>
                  </a:lnTo>
                  <a:lnTo>
                    <a:pt x="70" y="254"/>
                  </a:lnTo>
                  <a:lnTo>
                    <a:pt x="58" y="250"/>
                  </a:lnTo>
                  <a:lnTo>
                    <a:pt x="46" y="244"/>
                  </a:lnTo>
                  <a:lnTo>
                    <a:pt x="38" y="236"/>
                  </a:lnTo>
                  <a:lnTo>
                    <a:pt x="38" y="236"/>
                  </a:lnTo>
                  <a:lnTo>
                    <a:pt x="30" y="228"/>
                  </a:lnTo>
                  <a:lnTo>
                    <a:pt x="24" y="216"/>
                  </a:lnTo>
                  <a:lnTo>
                    <a:pt x="22" y="204"/>
                  </a:lnTo>
                  <a:lnTo>
                    <a:pt x="20" y="188"/>
                  </a:lnTo>
                  <a:lnTo>
                    <a:pt x="20" y="60"/>
                  </a:lnTo>
                  <a:lnTo>
                    <a:pt x="0" y="60"/>
                  </a:lnTo>
                  <a:lnTo>
                    <a:pt x="60" y="0"/>
                  </a:lnTo>
                  <a:lnTo>
                    <a:pt x="6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 name="Freeform 114"/>
            <p:cNvSpPr>
              <a:spLocks noEditPoints="1"/>
            </p:cNvSpPr>
            <p:nvPr/>
          </p:nvSpPr>
          <p:spPr bwMode="auto">
            <a:xfrm>
              <a:off x="2245" y="1586"/>
              <a:ext cx="200" cy="218"/>
            </a:xfrm>
            <a:custGeom>
              <a:avLst/>
              <a:gdLst>
                <a:gd name="T0" fmla="*/ 102 w 200"/>
                <a:gd name="T1" fmla="*/ 0 h 218"/>
                <a:gd name="T2" fmla="*/ 130 w 200"/>
                <a:gd name="T3" fmla="*/ 4 h 218"/>
                <a:gd name="T4" fmla="*/ 156 w 200"/>
                <a:gd name="T5" fmla="*/ 16 h 218"/>
                <a:gd name="T6" fmla="*/ 166 w 200"/>
                <a:gd name="T7" fmla="*/ 24 h 218"/>
                <a:gd name="T8" fmla="*/ 184 w 200"/>
                <a:gd name="T9" fmla="*/ 44 h 218"/>
                <a:gd name="T10" fmla="*/ 190 w 200"/>
                <a:gd name="T11" fmla="*/ 56 h 218"/>
                <a:gd name="T12" fmla="*/ 198 w 200"/>
                <a:gd name="T13" fmla="*/ 82 h 218"/>
                <a:gd name="T14" fmla="*/ 200 w 200"/>
                <a:gd name="T15" fmla="*/ 110 h 218"/>
                <a:gd name="T16" fmla="*/ 200 w 200"/>
                <a:gd name="T17" fmla="*/ 122 h 218"/>
                <a:gd name="T18" fmla="*/ 192 w 200"/>
                <a:gd name="T19" fmla="*/ 148 h 218"/>
                <a:gd name="T20" fmla="*/ 188 w 200"/>
                <a:gd name="T21" fmla="*/ 162 h 218"/>
                <a:gd name="T22" fmla="*/ 172 w 200"/>
                <a:gd name="T23" fmla="*/ 184 h 218"/>
                <a:gd name="T24" fmla="*/ 152 w 200"/>
                <a:gd name="T25" fmla="*/ 204 h 218"/>
                <a:gd name="T26" fmla="*/ 140 w 200"/>
                <a:gd name="T27" fmla="*/ 210 h 218"/>
                <a:gd name="T28" fmla="*/ 114 w 200"/>
                <a:gd name="T29" fmla="*/ 218 h 218"/>
                <a:gd name="T30" fmla="*/ 100 w 200"/>
                <a:gd name="T31" fmla="*/ 218 h 218"/>
                <a:gd name="T32" fmla="*/ 66 w 200"/>
                <a:gd name="T33" fmla="*/ 214 h 218"/>
                <a:gd name="T34" fmla="*/ 48 w 200"/>
                <a:gd name="T35" fmla="*/ 206 h 218"/>
                <a:gd name="T36" fmla="*/ 32 w 200"/>
                <a:gd name="T37" fmla="*/ 192 h 218"/>
                <a:gd name="T38" fmla="*/ 26 w 200"/>
                <a:gd name="T39" fmla="*/ 186 h 218"/>
                <a:gd name="T40" fmla="*/ 8 w 200"/>
                <a:gd name="T41" fmla="*/ 150 h 218"/>
                <a:gd name="T42" fmla="*/ 0 w 200"/>
                <a:gd name="T43" fmla="*/ 110 h 218"/>
                <a:gd name="T44" fmla="*/ 2 w 200"/>
                <a:gd name="T45" fmla="*/ 96 h 218"/>
                <a:gd name="T46" fmla="*/ 8 w 200"/>
                <a:gd name="T47" fmla="*/ 70 h 218"/>
                <a:gd name="T48" fmla="*/ 14 w 200"/>
                <a:gd name="T49" fmla="*/ 56 h 218"/>
                <a:gd name="T50" fmla="*/ 28 w 200"/>
                <a:gd name="T51" fmla="*/ 34 h 218"/>
                <a:gd name="T52" fmla="*/ 48 w 200"/>
                <a:gd name="T53" fmla="*/ 16 h 218"/>
                <a:gd name="T54" fmla="*/ 60 w 200"/>
                <a:gd name="T55" fmla="*/ 8 h 218"/>
                <a:gd name="T56" fmla="*/ 86 w 200"/>
                <a:gd name="T57" fmla="*/ 0 h 218"/>
                <a:gd name="T58" fmla="*/ 102 w 200"/>
                <a:gd name="T59" fmla="*/ 0 h 218"/>
                <a:gd name="T60" fmla="*/ 98 w 200"/>
                <a:gd name="T61" fmla="*/ 16 h 218"/>
                <a:gd name="T62" fmla="*/ 72 w 200"/>
                <a:gd name="T63" fmla="*/ 24 h 218"/>
                <a:gd name="T64" fmla="*/ 54 w 200"/>
                <a:gd name="T65" fmla="*/ 46 h 218"/>
                <a:gd name="T66" fmla="*/ 48 w 200"/>
                <a:gd name="T67" fmla="*/ 60 h 218"/>
                <a:gd name="T68" fmla="*/ 42 w 200"/>
                <a:gd name="T69" fmla="*/ 92 h 218"/>
                <a:gd name="T70" fmla="*/ 42 w 200"/>
                <a:gd name="T71" fmla="*/ 112 h 218"/>
                <a:gd name="T72" fmla="*/ 48 w 200"/>
                <a:gd name="T73" fmla="*/ 148 h 218"/>
                <a:gd name="T74" fmla="*/ 60 w 200"/>
                <a:gd name="T75" fmla="*/ 176 h 218"/>
                <a:gd name="T76" fmla="*/ 68 w 200"/>
                <a:gd name="T77" fmla="*/ 188 h 218"/>
                <a:gd name="T78" fmla="*/ 90 w 200"/>
                <a:gd name="T79" fmla="*/ 200 h 218"/>
                <a:gd name="T80" fmla="*/ 104 w 200"/>
                <a:gd name="T81" fmla="*/ 200 h 218"/>
                <a:gd name="T82" fmla="*/ 128 w 200"/>
                <a:gd name="T83" fmla="*/ 192 h 218"/>
                <a:gd name="T84" fmla="*/ 146 w 200"/>
                <a:gd name="T85" fmla="*/ 172 h 218"/>
                <a:gd name="T86" fmla="*/ 152 w 200"/>
                <a:gd name="T87" fmla="*/ 158 h 218"/>
                <a:gd name="T88" fmla="*/ 158 w 200"/>
                <a:gd name="T89" fmla="*/ 126 h 218"/>
                <a:gd name="T90" fmla="*/ 158 w 200"/>
                <a:gd name="T91" fmla="*/ 106 h 218"/>
                <a:gd name="T92" fmla="*/ 150 w 200"/>
                <a:gd name="T93" fmla="*/ 60 h 218"/>
                <a:gd name="T94" fmla="*/ 142 w 200"/>
                <a:gd name="T95" fmla="*/ 42 h 218"/>
                <a:gd name="T96" fmla="*/ 130 w 200"/>
                <a:gd name="T97" fmla="*/ 28 h 218"/>
                <a:gd name="T98" fmla="*/ 116 w 200"/>
                <a:gd name="T99" fmla="*/ 20 h 218"/>
                <a:gd name="T100" fmla="*/ 98 w 200"/>
                <a:gd name="T101" fmla="*/ 16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0" h="218">
                  <a:moveTo>
                    <a:pt x="102" y="0"/>
                  </a:moveTo>
                  <a:lnTo>
                    <a:pt x="102" y="0"/>
                  </a:lnTo>
                  <a:lnTo>
                    <a:pt x="116" y="0"/>
                  </a:lnTo>
                  <a:lnTo>
                    <a:pt x="130" y="4"/>
                  </a:lnTo>
                  <a:lnTo>
                    <a:pt x="144" y="8"/>
                  </a:lnTo>
                  <a:lnTo>
                    <a:pt x="156" y="16"/>
                  </a:lnTo>
                  <a:lnTo>
                    <a:pt x="156" y="16"/>
                  </a:lnTo>
                  <a:lnTo>
                    <a:pt x="166" y="24"/>
                  </a:lnTo>
                  <a:lnTo>
                    <a:pt x="176" y="34"/>
                  </a:lnTo>
                  <a:lnTo>
                    <a:pt x="184" y="44"/>
                  </a:lnTo>
                  <a:lnTo>
                    <a:pt x="190" y="56"/>
                  </a:lnTo>
                  <a:lnTo>
                    <a:pt x="190" y="56"/>
                  </a:lnTo>
                  <a:lnTo>
                    <a:pt x="194" y="70"/>
                  </a:lnTo>
                  <a:lnTo>
                    <a:pt x="198" y="82"/>
                  </a:lnTo>
                  <a:lnTo>
                    <a:pt x="200" y="96"/>
                  </a:lnTo>
                  <a:lnTo>
                    <a:pt x="200" y="110"/>
                  </a:lnTo>
                  <a:lnTo>
                    <a:pt x="200" y="110"/>
                  </a:lnTo>
                  <a:lnTo>
                    <a:pt x="200" y="122"/>
                  </a:lnTo>
                  <a:lnTo>
                    <a:pt x="196" y="136"/>
                  </a:lnTo>
                  <a:lnTo>
                    <a:pt x="192" y="148"/>
                  </a:lnTo>
                  <a:lnTo>
                    <a:pt x="188" y="162"/>
                  </a:lnTo>
                  <a:lnTo>
                    <a:pt x="188" y="162"/>
                  </a:lnTo>
                  <a:lnTo>
                    <a:pt x="180" y="174"/>
                  </a:lnTo>
                  <a:lnTo>
                    <a:pt x="172" y="184"/>
                  </a:lnTo>
                  <a:lnTo>
                    <a:pt x="162" y="194"/>
                  </a:lnTo>
                  <a:lnTo>
                    <a:pt x="152" y="204"/>
                  </a:lnTo>
                  <a:lnTo>
                    <a:pt x="152" y="204"/>
                  </a:lnTo>
                  <a:lnTo>
                    <a:pt x="140" y="210"/>
                  </a:lnTo>
                  <a:lnTo>
                    <a:pt x="128" y="214"/>
                  </a:lnTo>
                  <a:lnTo>
                    <a:pt x="114" y="218"/>
                  </a:lnTo>
                  <a:lnTo>
                    <a:pt x="100" y="218"/>
                  </a:lnTo>
                  <a:lnTo>
                    <a:pt x="100" y="218"/>
                  </a:lnTo>
                  <a:lnTo>
                    <a:pt x="78" y="216"/>
                  </a:lnTo>
                  <a:lnTo>
                    <a:pt x="66" y="214"/>
                  </a:lnTo>
                  <a:lnTo>
                    <a:pt x="58" y="210"/>
                  </a:lnTo>
                  <a:lnTo>
                    <a:pt x="48" y="206"/>
                  </a:lnTo>
                  <a:lnTo>
                    <a:pt x="40" y="200"/>
                  </a:lnTo>
                  <a:lnTo>
                    <a:pt x="32" y="192"/>
                  </a:lnTo>
                  <a:lnTo>
                    <a:pt x="26" y="186"/>
                  </a:lnTo>
                  <a:lnTo>
                    <a:pt x="26" y="186"/>
                  </a:lnTo>
                  <a:lnTo>
                    <a:pt x="14" y="168"/>
                  </a:lnTo>
                  <a:lnTo>
                    <a:pt x="8" y="150"/>
                  </a:lnTo>
                  <a:lnTo>
                    <a:pt x="2" y="130"/>
                  </a:lnTo>
                  <a:lnTo>
                    <a:pt x="0" y="110"/>
                  </a:lnTo>
                  <a:lnTo>
                    <a:pt x="0" y="110"/>
                  </a:lnTo>
                  <a:lnTo>
                    <a:pt x="2" y="96"/>
                  </a:lnTo>
                  <a:lnTo>
                    <a:pt x="4" y="82"/>
                  </a:lnTo>
                  <a:lnTo>
                    <a:pt x="8" y="70"/>
                  </a:lnTo>
                  <a:lnTo>
                    <a:pt x="14" y="56"/>
                  </a:lnTo>
                  <a:lnTo>
                    <a:pt x="14" y="56"/>
                  </a:lnTo>
                  <a:lnTo>
                    <a:pt x="20" y="44"/>
                  </a:lnTo>
                  <a:lnTo>
                    <a:pt x="28" y="34"/>
                  </a:lnTo>
                  <a:lnTo>
                    <a:pt x="38" y="24"/>
                  </a:lnTo>
                  <a:lnTo>
                    <a:pt x="48" y="16"/>
                  </a:lnTo>
                  <a:lnTo>
                    <a:pt x="48" y="16"/>
                  </a:lnTo>
                  <a:lnTo>
                    <a:pt x="60" y="8"/>
                  </a:lnTo>
                  <a:lnTo>
                    <a:pt x="74" y="4"/>
                  </a:lnTo>
                  <a:lnTo>
                    <a:pt x="86" y="0"/>
                  </a:lnTo>
                  <a:lnTo>
                    <a:pt x="102" y="0"/>
                  </a:lnTo>
                  <a:lnTo>
                    <a:pt x="102" y="0"/>
                  </a:lnTo>
                  <a:close/>
                  <a:moveTo>
                    <a:pt x="98" y="16"/>
                  </a:moveTo>
                  <a:lnTo>
                    <a:pt x="98" y="16"/>
                  </a:lnTo>
                  <a:lnTo>
                    <a:pt x="84" y="18"/>
                  </a:lnTo>
                  <a:lnTo>
                    <a:pt x="72" y="24"/>
                  </a:lnTo>
                  <a:lnTo>
                    <a:pt x="62" y="34"/>
                  </a:lnTo>
                  <a:lnTo>
                    <a:pt x="54" y="46"/>
                  </a:lnTo>
                  <a:lnTo>
                    <a:pt x="54" y="46"/>
                  </a:lnTo>
                  <a:lnTo>
                    <a:pt x="48" y="60"/>
                  </a:lnTo>
                  <a:lnTo>
                    <a:pt x="44" y="76"/>
                  </a:lnTo>
                  <a:lnTo>
                    <a:pt x="42" y="92"/>
                  </a:lnTo>
                  <a:lnTo>
                    <a:pt x="42" y="112"/>
                  </a:lnTo>
                  <a:lnTo>
                    <a:pt x="42" y="112"/>
                  </a:lnTo>
                  <a:lnTo>
                    <a:pt x="44" y="130"/>
                  </a:lnTo>
                  <a:lnTo>
                    <a:pt x="48" y="148"/>
                  </a:lnTo>
                  <a:lnTo>
                    <a:pt x="52" y="162"/>
                  </a:lnTo>
                  <a:lnTo>
                    <a:pt x="60" y="176"/>
                  </a:lnTo>
                  <a:lnTo>
                    <a:pt x="60" y="176"/>
                  </a:lnTo>
                  <a:lnTo>
                    <a:pt x="68" y="188"/>
                  </a:lnTo>
                  <a:lnTo>
                    <a:pt x="80" y="196"/>
                  </a:lnTo>
                  <a:lnTo>
                    <a:pt x="90" y="200"/>
                  </a:lnTo>
                  <a:lnTo>
                    <a:pt x="104" y="200"/>
                  </a:lnTo>
                  <a:lnTo>
                    <a:pt x="104" y="200"/>
                  </a:lnTo>
                  <a:lnTo>
                    <a:pt x="116" y="198"/>
                  </a:lnTo>
                  <a:lnTo>
                    <a:pt x="128" y="192"/>
                  </a:lnTo>
                  <a:lnTo>
                    <a:pt x="138" y="184"/>
                  </a:lnTo>
                  <a:lnTo>
                    <a:pt x="146" y="172"/>
                  </a:lnTo>
                  <a:lnTo>
                    <a:pt x="146" y="172"/>
                  </a:lnTo>
                  <a:lnTo>
                    <a:pt x="152" y="158"/>
                  </a:lnTo>
                  <a:lnTo>
                    <a:pt x="156" y="142"/>
                  </a:lnTo>
                  <a:lnTo>
                    <a:pt x="158" y="126"/>
                  </a:lnTo>
                  <a:lnTo>
                    <a:pt x="158" y="106"/>
                  </a:lnTo>
                  <a:lnTo>
                    <a:pt x="158" y="106"/>
                  </a:lnTo>
                  <a:lnTo>
                    <a:pt x="156" y="82"/>
                  </a:lnTo>
                  <a:lnTo>
                    <a:pt x="150" y="60"/>
                  </a:lnTo>
                  <a:lnTo>
                    <a:pt x="150" y="60"/>
                  </a:lnTo>
                  <a:lnTo>
                    <a:pt x="142" y="42"/>
                  </a:lnTo>
                  <a:lnTo>
                    <a:pt x="130" y="28"/>
                  </a:lnTo>
                  <a:lnTo>
                    <a:pt x="130" y="28"/>
                  </a:lnTo>
                  <a:lnTo>
                    <a:pt x="124" y="22"/>
                  </a:lnTo>
                  <a:lnTo>
                    <a:pt x="116" y="20"/>
                  </a:lnTo>
                  <a:lnTo>
                    <a:pt x="106" y="16"/>
                  </a:lnTo>
                  <a:lnTo>
                    <a:pt x="98" y="16"/>
                  </a:lnTo>
                  <a:lnTo>
                    <a:pt x="98" y="16"/>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 name="Freeform 115"/>
            <p:cNvSpPr>
              <a:spLocks/>
            </p:cNvSpPr>
            <p:nvPr/>
          </p:nvSpPr>
          <p:spPr bwMode="auto">
            <a:xfrm>
              <a:off x="2453" y="1586"/>
              <a:ext cx="200" cy="214"/>
            </a:xfrm>
            <a:custGeom>
              <a:avLst/>
              <a:gdLst>
                <a:gd name="T0" fmla="*/ 120 w 200"/>
                <a:gd name="T1" fmla="*/ 0 h 214"/>
                <a:gd name="T2" fmla="*/ 154 w 200"/>
                <a:gd name="T3" fmla="*/ 8 h 214"/>
                <a:gd name="T4" fmla="*/ 168 w 200"/>
                <a:gd name="T5" fmla="*/ 16 h 214"/>
                <a:gd name="T6" fmla="*/ 178 w 200"/>
                <a:gd name="T7" fmla="*/ 30 h 214"/>
                <a:gd name="T8" fmla="*/ 186 w 200"/>
                <a:gd name="T9" fmla="*/ 44 h 214"/>
                <a:gd name="T10" fmla="*/ 188 w 200"/>
                <a:gd name="T11" fmla="*/ 62 h 214"/>
                <a:gd name="T12" fmla="*/ 188 w 200"/>
                <a:gd name="T13" fmla="*/ 198 h 214"/>
                <a:gd name="T14" fmla="*/ 190 w 200"/>
                <a:gd name="T15" fmla="*/ 206 h 214"/>
                <a:gd name="T16" fmla="*/ 200 w 200"/>
                <a:gd name="T17" fmla="*/ 214 h 214"/>
                <a:gd name="T18" fmla="*/ 138 w 200"/>
                <a:gd name="T19" fmla="*/ 214 h 214"/>
                <a:gd name="T20" fmla="*/ 146 w 200"/>
                <a:gd name="T21" fmla="*/ 206 h 214"/>
                <a:gd name="T22" fmla="*/ 150 w 200"/>
                <a:gd name="T23" fmla="*/ 198 h 214"/>
                <a:gd name="T24" fmla="*/ 150 w 200"/>
                <a:gd name="T25" fmla="*/ 78 h 214"/>
                <a:gd name="T26" fmla="*/ 146 w 200"/>
                <a:gd name="T27" fmla="*/ 56 h 214"/>
                <a:gd name="T28" fmla="*/ 138 w 200"/>
                <a:gd name="T29" fmla="*/ 40 h 214"/>
                <a:gd name="T30" fmla="*/ 122 w 200"/>
                <a:gd name="T31" fmla="*/ 30 h 214"/>
                <a:gd name="T32" fmla="*/ 102 w 200"/>
                <a:gd name="T33" fmla="*/ 26 h 214"/>
                <a:gd name="T34" fmla="*/ 88 w 200"/>
                <a:gd name="T35" fmla="*/ 28 h 214"/>
                <a:gd name="T36" fmla="*/ 76 w 200"/>
                <a:gd name="T37" fmla="*/ 34 h 214"/>
                <a:gd name="T38" fmla="*/ 56 w 200"/>
                <a:gd name="T39" fmla="*/ 50 h 214"/>
                <a:gd name="T40" fmla="*/ 56 w 200"/>
                <a:gd name="T41" fmla="*/ 198 h 214"/>
                <a:gd name="T42" fmla="*/ 58 w 200"/>
                <a:gd name="T43" fmla="*/ 206 h 214"/>
                <a:gd name="T44" fmla="*/ 68 w 200"/>
                <a:gd name="T45" fmla="*/ 214 h 214"/>
                <a:gd name="T46" fmla="*/ 4 w 200"/>
                <a:gd name="T47" fmla="*/ 214 h 214"/>
                <a:gd name="T48" fmla="*/ 12 w 200"/>
                <a:gd name="T49" fmla="*/ 206 h 214"/>
                <a:gd name="T50" fmla="*/ 16 w 200"/>
                <a:gd name="T51" fmla="*/ 198 h 214"/>
                <a:gd name="T52" fmla="*/ 16 w 200"/>
                <a:gd name="T53" fmla="*/ 28 h 214"/>
                <a:gd name="T54" fmla="*/ 12 w 200"/>
                <a:gd name="T55" fmla="*/ 18 h 214"/>
                <a:gd name="T56" fmla="*/ 0 w 200"/>
                <a:gd name="T57" fmla="*/ 10 h 214"/>
                <a:gd name="T58" fmla="*/ 56 w 200"/>
                <a:gd name="T59" fmla="*/ 32 h 214"/>
                <a:gd name="T60" fmla="*/ 68 w 200"/>
                <a:gd name="T61" fmla="*/ 20 h 214"/>
                <a:gd name="T62" fmla="*/ 84 w 200"/>
                <a:gd name="T63" fmla="*/ 10 h 214"/>
                <a:gd name="T64" fmla="*/ 102 w 200"/>
                <a:gd name="T65" fmla="*/ 2 h 214"/>
                <a:gd name="T66" fmla="*/ 120 w 200"/>
                <a:gd name="T67" fmla="*/ 0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0" h="214">
                  <a:moveTo>
                    <a:pt x="120" y="0"/>
                  </a:moveTo>
                  <a:lnTo>
                    <a:pt x="120" y="0"/>
                  </a:lnTo>
                  <a:lnTo>
                    <a:pt x="138" y="2"/>
                  </a:lnTo>
                  <a:lnTo>
                    <a:pt x="154" y="8"/>
                  </a:lnTo>
                  <a:lnTo>
                    <a:pt x="154" y="8"/>
                  </a:lnTo>
                  <a:lnTo>
                    <a:pt x="168" y="16"/>
                  </a:lnTo>
                  <a:lnTo>
                    <a:pt x="178" y="30"/>
                  </a:lnTo>
                  <a:lnTo>
                    <a:pt x="178" y="30"/>
                  </a:lnTo>
                  <a:lnTo>
                    <a:pt x="182" y="36"/>
                  </a:lnTo>
                  <a:lnTo>
                    <a:pt x="186" y="44"/>
                  </a:lnTo>
                  <a:lnTo>
                    <a:pt x="188" y="54"/>
                  </a:lnTo>
                  <a:lnTo>
                    <a:pt x="188" y="62"/>
                  </a:lnTo>
                  <a:lnTo>
                    <a:pt x="188" y="198"/>
                  </a:lnTo>
                  <a:lnTo>
                    <a:pt x="188" y="198"/>
                  </a:lnTo>
                  <a:lnTo>
                    <a:pt x="188" y="202"/>
                  </a:lnTo>
                  <a:lnTo>
                    <a:pt x="190" y="206"/>
                  </a:lnTo>
                  <a:lnTo>
                    <a:pt x="190" y="206"/>
                  </a:lnTo>
                  <a:lnTo>
                    <a:pt x="200" y="214"/>
                  </a:lnTo>
                  <a:lnTo>
                    <a:pt x="138" y="214"/>
                  </a:lnTo>
                  <a:lnTo>
                    <a:pt x="138" y="214"/>
                  </a:lnTo>
                  <a:lnTo>
                    <a:pt x="142" y="212"/>
                  </a:lnTo>
                  <a:lnTo>
                    <a:pt x="146" y="206"/>
                  </a:lnTo>
                  <a:lnTo>
                    <a:pt x="148" y="202"/>
                  </a:lnTo>
                  <a:lnTo>
                    <a:pt x="150" y="198"/>
                  </a:lnTo>
                  <a:lnTo>
                    <a:pt x="150" y="78"/>
                  </a:lnTo>
                  <a:lnTo>
                    <a:pt x="150" y="78"/>
                  </a:lnTo>
                  <a:lnTo>
                    <a:pt x="148" y="66"/>
                  </a:lnTo>
                  <a:lnTo>
                    <a:pt x="146" y="56"/>
                  </a:lnTo>
                  <a:lnTo>
                    <a:pt x="142" y="46"/>
                  </a:lnTo>
                  <a:lnTo>
                    <a:pt x="138" y="40"/>
                  </a:lnTo>
                  <a:lnTo>
                    <a:pt x="130" y="34"/>
                  </a:lnTo>
                  <a:lnTo>
                    <a:pt x="122" y="30"/>
                  </a:lnTo>
                  <a:lnTo>
                    <a:pt x="112" y="28"/>
                  </a:lnTo>
                  <a:lnTo>
                    <a:pt x="102" y="26"/>
                  </a:lnTo>
                  <a:lnTo>
                    <a:pt x="102" y="26"/>
                  </a:lnTo>
                  <a:lnTo>
                    <a:pt x="88" y="28"/>
                  </a:lnTo>
                  <a:lnTo>
                    <a:pt x="76" y="34"/>
                  </a:lnTo>
                  <a:lnTo>
                    <a:pt x="76" y="34"/>
                  </a:lnTo>
                  <a:lnTo>
                    <a:pt x="64" y="40"/>
                  </a:lnTo>
                  <a:lnTo>
                    <a:pt x="56" y="50"/>
                  </a:lnTo>
                  <a:lnTo>
                    <a:pt x="56" y="198"/>
                  </a:lnTo>
                  <a:lnTo>
                    <a:pt x="56" y="198"/>
                  </a:lnTo>
                  <a:lnTo>
                    <a:pt x="56" y="202"/>
                  </a:lnTo>
                  <a:lnTo>
                    <a:pt x="58" y="206"/>
                  </a:lnTo>
                  <a:lnTo>
                    <a:pt x="58" y="206"/>
                  </a:lnTo>
                  <a:lnTo>
                    <a:pt x="68" y="214"/>
                  </a:lnTo>
                  <a:lnTo>
                    <a:pt x="4" y="214"/>
                  </a:lnTo>
                  <a:lnTo>
                    <a:pt x="4" y="214"/>
                  </a:lnTo>
                  <a:lnTo>
                    <a:pt x="10" y="212"/>
                  </a:lnTo>
                  <a:lnTo>
                    <a:pt x="12" y="206"/>
                  </a:lnTo>
                  <a:lnTo>
                    <a:pt x="14" y="202"/>
                  </a:lnTo>
                  <a:lnTo>
                    <a:pt x="16" y="198"/>
                  </a:lnTo>
                  <a:lnTo>
                    <a:pt x="16" y="28"/>
                  </a:lnTo>
                  <a:lnTo>
                    <a:pt x="16" y="28"/>
                  </a:lnTo>
                  <a:lnTo>
                    <a:pt x="14" y="22"/>
                  </a:lnTo>
                  <a:lnTo>
                    <a:pt x="12" y="18"/>
                  </a:lnTo>
                  <a:lnTo>
                    <a:pt x="8" y="14"/>
                  </a:lnTo>
                  <a:lnTo>
                    <a:pt x="0" y="10"/>
                  </a:lnTo>
                  <a:lnTo>
                    <a:pt x="56" y="0"/>
                  </a:lnTo>
                  <a:lnTo>
                    <a:pt x="56" y="32"/>
                  </a:lnTo>
                  <a:lnTo>
                    <a:pt x="56" y="32"/>
                  </a:lnTo>
                  <a:lnTo>
                    <a:pt x="68" y="20"/>
                  </a:lnTo>
                  <a:lnTo>
                    <a:pt x="84" y="10"/>
                  </a:lnTo>
                  <a:lnTo>
                    <a:pt x="84" y="10"/>
                  </a:lnTo>
                  <a:lnTo>
                    <a:pt x="94" y="6"/>
                  </a:lnTo>
                  <a:lnTo>
                    <a:pt x="102" y="2"/>
                  </a:lnTo>
                  <a:lnTo>
                    <a:pt x="112" y="0"/>
                  </a:lnTo>
                  <a:lnTo>
                    <a:pt x="120" y="0"/>
                  </a:lnTo>
                  <a:lnTo>
                    <a:pt x="12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 name="Freeform 116"/>
            <p:cNvSpPr>
              <a:spLocks/>
            </p:cNvSpPr>
            <p:nvPr/>
          </p:nvSpPr>
          <p:spPr bwMode="auto">
            <a:xfrm>
              <a:off x="1901" y="1586"/>
              <a:ext cx="206" cy="318"/>
            </a:xfrm>
            <a:custGeom>
              <a:avLst/>
              <a:gdLst>
                <a:gd name="T0" fmla="*/ 198 w 206"/>
                <a:gd name="T1" fmla="*/ 60 h 318"/>
                <a:gd name="T2" fmla="*/ 176 w 206"/>
                <a:gd name="T3" fmla="*/ 26 h 318"/>
                <a:gd name="T4" fmla="*/ 162 w 206"/>
                <a:gd name="T5" fmla="*/ 14 h 318"/>
                <a:gd name="T6" fmla="*/ 148 w 206"/>
                <a:gd name="T7" fmla="*/ 6 h 318"/>
                <a:gd name="T8" fmla="*/ 116 w 206"/>
                <a:gd name="T9" fmla="*/ 0 h 318"/>
                <a:gd name="T10" fmla="*/ 98 w 206"/>
                <a:gd name="T11" fmla="*/ 2 h 318"/>
                <a:gd name="T12" fmla="*/ 80 w 206"/>
                <a:gd name="T13" fmla="*/ 8 h 318"/>
                <a:gd name="T14" fmla="*/ 54 w 206"/>
                <a:gd name="T15" fmla="*/ 28 h 318"/>
                <a:gd name="T16" fmla="*/ 0 w 206"/>
                <a:gd name="T17" fmla="*/ 12 h 318"/>
                <a:gd name="T18" fmla="*/ 6 w 206"/>
                <a:gd name="T19" fmla="*/ 14 h 318"/>
                <a:gd name="T20" fmla="*/ 14 w 206"/>
                <a:gd name="T21" fmla="*/ 24 h 318"/>
                <a:gd name="T22" fmla="*/ 16 w 206"/>
                <a:gd name="T23" fmla="*/ 300 h 318"/>
                <a:gd name="T24" fmla="*/ 14 w 206"/>
                <a:gd name="T25" fmla="*/ 306 h 318"/>
                <a:gd name="T26" fmla="*/ 8 w 206"/>
                <a:gd name="T27" fmla="*/ 316 h 318"/>
                <a:gd name="T28" fmla="*/ 66 w 206"/>
                <a:gd name="T29" fmla="*/ 318 h 318"/>
                <a:gd name="T30" fmla="*/ 62 w 206"/>
                <a:gd name="T31" fmla="*/ 316 h 318"/>
                <a:gd name="T32" fmla="*/ 56 w 206"/>
                <a:gd name="T33" fmla="*/ 306 h 318"/>
                <a:gd name="T34" fmla="*/ 54 w 206"/>
                <a:gd name="T35" fmla="*/ 48 h 318"/>
                <a:gd name="T36" fmla="*/ 64 w 206"/>
                <a:gd name="T37" fmla="*/ 38 h 318"/>
                <a:gd name="T38" fmla="*/ 74 w 206"/>
                <a:gd name="T39" fmla="*/ 32 h 318"/>
                <a:gd name="T40" fmla="*/ 100 w 206"/>
                <a:gd name="T41" fmla="*/ 24 h 318"/>
                <a:gd name="T42" fmla="*/ 112 w 206"/>
                <a:gd name="T43" fmla="*/ 26 h 318"/>
                <a:gd name="T44" fmla="*/ 134 w 206"/>
                <a:gd name="T45" fmla="*/ 36 h 318"/>
                <a:gd name="T46" fmla="*/ 144 w 206"/>
                <a:gd name="T47" fmla="*/ 44 h 318"/>
                <a:gd name="T48" fmla="*/ 158 w 206"/>
                <a:gd name="T49" fmla="*/ 70 h 318"/>
                <a:gd name="T50" fmla="*/ 162 w 206"/>
                <a:gd name="T51" fmla="*/ 110 h 318"/>
                <a:gd name="T52" fmla="*/ 162 w 206"/>
                <a:gd name="T53" fmla="*/ 130 h 318"/>
                <a:gd name="T54" fmla="*/ 152 w 206"/>
                <a:gd name="T55" fmla="*/ 164 h 318"/>
                <a:gd name="T56" fmla="*/ 144 w 206"/>
                <a:gd name="T57" fmla="*/ 176 h 318"/>
                <a:gd name="T58" fmla="*/ 124 w 206"/>
                <a:gd name="T59" fmla="*/ 194 h 318"/>
                <a:gd name="T60" fmla="*/ 96 w 206"/>
                <a:gd name="T61" fmla="*/ 200 h 318"/>
                <a:gd name="T62" fmla="*/ 86 w 206"/>
                <a:gd name="T63" fmla="*/ 200 h 318"/>
                <a:gd name="T64" fmla="*/ 70 w 206"/>
                <a:gd name="T65" fmla="*/ 194 h 318"/>
                <a:gd name="T66" fmla="*/ 72 w 206"/>
                <a:gd name="T67" fmla="*/ 214 h 318"/>
                <a:gd name="T68" fmla="*/ 86 w 206"/>
                <a:gd name="T69" fmla="*/ 218 h 318"/>
                <a:gd name="T70" fmla="*/ 102 w 206"/>
                <a:gd name="T71" fmla="*/ 218 h 318"/>
                <a:gd name="T72" fmla="*/ 134 w 206"/>
                <a:gd name="T73" fmla="*/ 214 h 318"/>
                <a:gd name="T74" fmla="*/ 154 w 206"/>
                <a:gd name="T75" fmla="*/ 204 h 318"/>
                <a:gd name="T76" fmla="*/ 170 w 206"/>
                <a:gd name="T77" fmla="*/ 192 h 318"/>
                <a:gd name="T78" fmla="*/ 178 w 206"/>
                <a:gd name="T79" fmla="*/ 184 h 318"/>
                <a:gd name="T80" fmla="*/ 198 w 206"/>
                <a:gd name="T81" fmla="*/ 148 h 318"/>
                <a:gd name="T82" fmla="*/ 206 w 206"/>
                <a:gd name="T83" fmla="*/ 108 h 318"/>
                <a:gd name="T84" fmla="*/ 204 w 206"/>
                <a:gd name="T85" fmla="*/ 82 h 318"/>
                <a:gd name="T86" fmla="*/ 198 w 206"/>
                <a:gd name="T87" fmla="*/ 60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6" h="318">
                  <a:moveTo>
                    <a:pt x="198" y="60"/>
                  </a:moveTo>
                  <a:lnTo>
                    <a:pt x="198" y="60"/>
                  </a:lnTo>
                  <a:lnTo>
                    <a:pt x="188" y="40"/>
                  </a:lnTo>
                  <a:lnTo>
                    <a:pt x="176" y="26"/>
                  </a:lnTo>
                  <a:lnTo>
                    <a:pt x="176" y="26"/>
                  </a:lnTo>
                  <a:lnTo>
                    <a:pt x="162" y="14"/>
                  </a:lnTo>
                  <a:lnTo>
                    <a:pt x="148" y="6"/>
                  </a:lnTo>
                  <a:lnTo>
                    <a:pt x="148" y="6"/>
                  </a:lnTo>
                  <a:lnTo>
                    <a:pt x="132" y="2"/>
                  </a:lnTo>
                  <a:lnTo>
                    <a:pt x="116" y="0"/>
                  </a:lnTo>
                  <a:lnTo>
                    <a:pt x="116" y="0"/>
                  </a:lnTo>
                  <a:lnTo>
                    <a:pt x="98" y="2"/>
                  </a:lnTo>
                  <a:lnTo>
                    <a:pt x="80" y="8"/>
                  </a:lnTo>
                  <a:lnTo>
                    <a:pt x="80" y="8"/>
                  </a:lnTo>
                  <a:lnTo>
                    <a:pt x="66" y="18"/>
                  </a:lnTo>
                  <a:lnTo>
                    <a:pt x="54" y="28"/>
                  </a:lnTo>
                  <a:lnTo>
                    <a:pt x="54" y="0"/>
                  </a:lnTo>
                  <a:lnTo>
                    <a:pt x="0" y="12"/>
                  </a:lnTo>
                  <a:lnTo>
                    <a:pt x="0" y="12"/>
                  </a:lnTo>
                  <a:lnTo>
                    <a:pt x="6" y="14"/>
                  </a:lnTo>
                  <a:lnTo>
                    <a:pt x="12" y="18"/>
                  </a:lnTo>
                  <a:lnTo>
                    <a:pt x="14" y="24"/>
                  </a:lnTo>
                  <a:lnTo>
                    <a:pt x="16" y="30"/>
                  </a:lnTo>
                  <a:lnTo>
                    <a:pt x="16" y="300"/>
                  </a:lnTo>
                  <a:lnTo>
                    <a:pt x="16" y="300"/>
                  </a:lnTo>
                  <a:lnTo>
                    <a:pt x="14" y="306"/>
                  </a:lnTo>
                  <a:lnTo>
                    <a:pt x="12" y="312"/>
                  </a:lnTo>
                  <a:lnTo>
                    <a:pt x="8" y="316"/>
                  </a:lnTo>
                  <a:lnTo>
                    <a:pt x="4" y="318"/>
                  </a:lnTo>
                  <a:lnTo>
                    <a:pt x="66" y="318"/>
                  </a:lnTo>
                  <a:lnTo>
                    <a:pt x="66" y="318"/>
                  </a:lnTo>
                  <a:lnTo>
                    <a:pt x="62" y="316"/>
                  </a:lnTo>
                  <a:lnTo>
                    <a:pt x="58" y="312"/>
                  </a:lnTo>
                  <a:lnTo>
                    <a:pt x="56" y="306"/>
                  </a:lnTo>
                  <a:lnTo>
                    <a:pt x="54" y="300"/>
                  </a:lnTo>
                  <a:lnTo>
                    <a:pt x="54" y="48"/>
                  </a:lnTo>
                  <a:lnTo>
                    <a:pt x="54" y="48"/>
                  </a:lnTo>
                  <a:lnTo>
                    <a:pt x="64" y="38"/>
                  </a:lnTo>
                  <a:lnTo>
                    <a:pt x="74" y="32"/>
                  </a:lnTo>
                  <a:lnTo>
                    <a:pt x="74" y="32"/>
                  </a:lnTo>
                  <a:lnTo>
                    <a:pt x="86" y="26"/>
                  </a:lnTo>
                  <a:lnTo>
                    <a:pt x="100" y="24"/>
                  </a:lnTo>
                  <a:lnTo>
                    <a:pt x="100" y="24"/>
                  </a:lnTo>
                  <a:lnTo>
                    <a:pt x="112" y="26"/>
                  </a:lnTo>
                  <a:lnTo>
                    <a:pt x="122" y="30"/>
                  </a:lnTo>
                  <a:lnTo>
                    <a:pt x="134" y="36"/>
                  </a:lnTo>
                  <a:lnTo>
                    <a:pt x="144" y="44"/>
                  </a:lnTo>
                  <a:lnTo>
                    <a:pt x="144" y="44"/>
                  </a:lnTo>
                  <a:lnTo>
                    <a:pt x="152" y="56"/>
                  </a:lnTo>
                  <a:lnTo>
                    <a:pt x="158" y="70"/>
                  </a:lnTo>
                  <a:lnTo>
                    <a:pt x="162" y="88"/>
                  </a:lnTo>
                  <a:lnTo>
                    <a:pt x="162" y="110"/>
                  </a:lnTo>
                  <a:lnTo>
                    <a:pt x="162" y="110"/>
                  </a:lnTo>
                  <a:lnTo>
                    <a:pt x="162" y="130"/>
                  </a:lnTo>
                  <a:lnTo>
                    <a:pt x="158" y="148"/>
                  </a:lnTo>
                  <a:lnTo>
                    <a:pt x="152" y="164"/>
                  </a:lnTo>
                  <a:lnTo>
                    <a:pt x="144" y="176"/>
                  </a:lnTo>
                  <a:lnTo>
                    <a:pt x="144" y="176"/>
                  </a:lnTo>
                  <a:lnTo>
                    <a:pt x="134" y="188"/>
                  </a:lnTo>
                  <a:lnTo>
                    <a:pt x="124" y="194"/>
                  </a:lnTo>
                  <a:lnTo>
                    <a:pt x="110" y="200"/>
                  </a:lnTo>
                  <a:lnTo>
                    <a:pt x="96" y="200"/>
                  </a:lnTo>
                  <a:lnTo>
                    <a:pt x="96" y="200"/>
                  </a:lnTo>
                  <a:lnTo>
                    <a:pt x="86" y="200"/>
                  </a:lnTo>
                  <a:lnTo>
                    <a:pt x="78" y="198"/>
                  </a:lnTo>
                  <a:lnTo>
                    <a:pt x="70" y="194"/>
                  </a:lnTo>
                  <a:lnTo>
                    <a:pt x="62" y="186"/>
                  </a:lnTo>
                  <a:lnTo>
                    <a:pt x="72" y="214"/>
                  </a:lnTo>
                  <a:lnTo>
                    <a:pt x="72" y="214"/>
                  </a:lnTo>
                  <a:lnTo>
                    <a:pt x="86" y="218"/>
                  </a:lnTo>
                  <a:lnTo>
                    <a:pt x="102" y="218"/>
                  </a:lnTo>
                  <a:lnTo>
                    <a:pt x="102" y="218"/>
                  </a:lnTo>
                  <a:lnTo>
                    <a:pt x="124" y="216"/>
                  </a:lnTo>
                  <a:lnTo>
                    <a:pt x="134" y="214"/>
                  </a:lnTo>
                  <a:lnTo>
                    <a:pt x="144" y="210"/>
                  </a:lnTo>
                  <a:lnTo>
                    <a:pt x="154" y="204"/>
                  </a:lnTo>
                  <a:lnTo>
                    <a:pt x="162" y="200"/>
                  </a:lnTo>
                  <a:lnTo>
                    <a:pt x="170" y="192"/>
                  </a:lnTo>
                  <a:lnTo>
                    <a:pt x="178" y="184"/>
                  </a:lnTo>
                  <a:lnTo>
                    <a:pt x="178" y="184"/>
                  </a:lnTo>
                  <a:lnTo>
                    <a:pt x="190" y="166"/>
                  </a:lnTo>
                  <a:lnTo>
                    <a:pt x="198" y="148"/>
                  </a:lnTo>
                  <a:lnTo>
                    <a:pt x="204" y="128"/>
                  </a:lnTo>
                  <a:lnTo>
                    <a:pt x="206" y="108"/>
                  </a:lnTo>
                  <a:lnTo>
                    <a:pt x="206" y="108"/>
                  </a:lnTo>
                  <a:lnTo>
                    <a:pt x="204" y="82"/>
                  </a:lnTo>
                  <a:lnTo>
                    <a:pt x="198" y="60"/>
                  </a:lnTo>
                  <a:lnTo>
                    <a:pt x="198" y="6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 name="Freeform 117"/>
            <p:cNvSpPr>
              <a:spLocks/>
            </p:cNvSpPr>
            <p:nvPr/>
          </p:nvSpPr>
          <p:spPr bwMode="auto">
            <a:xfrm>
              <a:off x="795" y="1586"/>
              <a:ext cx="146" cy="218"/>
            </a:xfrm>
            <a:custGeom>
              <a:avLst/>
              <a:gdLst>
                <a:gd name="T0" fmla="*/ 128 w 146"/>
                <a:gd name="T1" fmla="*/ 186 h 218"/>
                <a:gd name="T2" fmla="*/ 128 w 146"/>
                <a:gd name="T3" fmla="*/ 186 h 218"/>
                <a:gd name="T4" fmla="*/ 116 w 146"/>
                <a:gd name="T5" fmla="*/ 190 h 218"/>
                <a:gd name="T6" fmla="*/ 102 w 146"/>
                <a:gd name="T7" fmla="*/ 192 h 218"/>
                <a:gd name="T8" fmla="*/ 102 w 146"/>
                <a:gd name="T9" fmla="*/ 192 h 218"/>
                <a:gd name="T10" fmla="*/ 92 w 146"/>
                <a:gd name="T11" fmla="*/ 192 h 218"/>
                <a:gd name="T12" fmla="*/ 84 w 146"/>
                <a:gd name="T13" fmla="*/ 188 h 218"/>
                <a:gd name="T14" fmla="*/ 76 w 146"/>
                <a:gd name="T15" fmla="*/ 184 h 218"/>
                <a:gd name="T16" fmla="*/ 70 w 146"/>
                <a:gd name="T17" fmla="*/ 176 h 218"/>
                <a:gd name="T18" fmla="*/ 70 w 146"/>
                <a:gd name="T19" fmla="*/ 176 h 218"/>
                <a:gd name="T20" fmla="*/ 64 w 146"/>
                <a:gd name="T21" fmla="*/ 168 h 218"/>
                <a:gd name="T22" fmla="*/ 58 w 146"/>
                <a:gd name="T23" fmla="*/ 158 h 218"/>
                <a:gd name="T24" fmla="*/ 56 w 146"/>
                <a:gd name="T25" fmla="*/ 146 h 218"/>
                <a:gd name="T26" fmla="*/ 56 w 146"/>
                <a:gd name="T27" fmla="*/ 134 h 218"/>
                <a:gd name="T28" fmla="*/ 56 w 146"/>
                <a:gd name="T29" fmla="*/ 0 h 218"/>
                <a:gd name="T30" fmla="*/ 0 w 146"/>
                <a:gd name="T31" fmla="*/ 10 h 218"/>
                <a:gd name="T32" fmla="*/ 0 w 146"/>
                <a:gd name="T33" fmla="*/ 10 h 218"/>
                <a:gd name="T34" fmla="*/ 8 w 146"/>
                <a:gd name="T35" fmla="*/ 14 h 218"/>
                <a:gd name="T36" fmla="*/ 12 w 146"/>
                <a:gd name="T37" fmla="*/ 18 h 218"/>
                <a:gd name="T38" fmla="*/ 16 w 146"/>
                <a:gd name="T39" fmla="*/ 22 h 218"/>
                <a:gd name="T40" fmla="*/ 16 w 146"/>
                <a:gd name="T41" fmla="*/ 28 h 218"/>
                <a:gd name="T42" fmla="*/ 16 w 146"/>
                <a:gd name="T43" fmla="*/ 134 h 218"/>
                <a:gd name="T44" fmla="*/ 16 w 146"/>
                <a:gd name="T45" fmla="*/ 134 h 218"/>
                <a:gd name="T46" fmla="*/ 18 w 146"/>
                <a:gd name="T47" fmla="*/ 154 h 218"/>
                <a:gd name="T48" fmla="*/ 22 w 146"/>
                <a:gd name="T49" fmla="*/ 172 h 218"/>
                <a:gd name="T50" fmla="*/ 28 w 146"/>
                <a:gd name="T51" fmla="*/ 186 h 218"/>
                <a:gd name="T52" fmla="*/ 38 w 146"/>
                <a:gd name="T53" fmla="*/ 198 h 218"/>
                <a:gd name="T54" fmla="*/ 38 w 146"/>
                <a:gd name="T55" fmla="*/ 198 h 218"/>
                <a:gd name="T56" fmla="*/ 50 w 146"/>
                <a:gd name="T57" fmla="*/ 208 h 218"/>
                <a:gd name="T58" fmla="*/ 60 w 146"/>
                <a:gd name="T59" fmla="*/ 214 h 218"/>
                <a:gd name="T60" fmla="*/ 72 w 146"/>
                <a:gd name="T61" fmla="*/ 218 h 218"/>
                <a:gd name="T62" fmla="*/ 86 w 146"/>
                <a:gd name="T63" fmla="*/ 218 h 218"/>
                <a:gd name="T64" fmla="*/ 86 w 146"/>
                <a:gd name="T65" fmla="*/ 218 h 218"/>
                <a:gd name="T66" fmla="*/ 100 w 146"/>
                <a:gd name="T67" fmla="*/ 218 h 218"/>
                <a:gd name="T68" fmla="*/ 114 w 146"/>
                <a:gd name="T69" fmla="*/ 214 h 218"/>
                <a:gd name="T70" fmla="*/ 126 w 146"/>
                <a:gd name="T71" fmla="*/ 208 h 218"/>
                <a:gd name="T72" fmla="*/ 138 w 146"/>
                <a:gd name="T73" fmla="*/ 198 h 218"/>
                <a:gd name="T74" fmla="*/ 146 w 146"/>
                <a:gd name="T75" fmla="*/ 172 h 218"/>
                <a:gd name="T76" fmla="*/ 146 w 146"/>
                <a:gd name="T77" fmla="*/ 172 h 218"/>
                <a:gd name="T78" fmla="*/ 138 w 146"/>
                <a:gd name="T79" fmla="*/ 180 h 218"/>
                <a:gd name="T80" fmla="*/ 128 w 146"/>
                <a:gd name="T81" fmla="*/ 186 h 218"/>
                <a:gd name="T82" fmla="*/ 128 w 146"/>
                <a:gd name="T83" fmla="*/ 186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6" h="218">
                  <a:moveTo>
                    <a:pt x="128" y="186"/>
                  </a:moveTo>
                  <a:lnTo>
                    <a:pt x="128" y="186"/>
                  </a:lnTo>
                  <a:lnTo>
                    <a:pt x="116" y="190"/>
                  </a:lnTo>
                  <a:lnTo>
                    <a:pt x="102" y="192"/>
                  </a:lnTo>
                  <a:lnTo>
                    <a:pt x="102" y="192"/>
                  </a:lnTo>
                  <a:lnTo>
                    <a:pt x="92" y="192"/>
                  </a:lnTo>
                  <a:lnTo>
                    <a:pt x="84" y="188"/>
                  </a:lnTo>
                  <a:lnTo>
                    <a:pt x="76" y="184"/>
                  </a:lnTo>
                  <a:lnTo>
                    <a:pt x="70" y="176"/>
                  </a:lnTo>
                  <a:lnTo>
                    <a:pt x="70" y="176"/>
                  </a:lnTo>
                  <a:lnTo>
                    <a:pt x="64" y="168"/>
                  </a:lnTo>
                  <a:lnTo>
                    <a:pt x="58" y="158"/>
                  </a:lnTo>
                  <a:lnTo>
                    <a:pt x="56" y="146"/>
                  </a:lnTo>
                  <a:lnTo>
                    <a:pt x="56" y="134"/>
                  </a:lnTo>
                  <a:lnTo>
                    <a:pt x="56" y="0"/>
                  </a:lnTo>
                  <a:lnTo>
                    <a:pt x="0" y="10"/>
                  </a:lnTo>
                  <a:lnTo>
                    <a:pt x="0" y="10"/>
                  </a:lnTo>
                  <a:lnTo>
                    <a:pt x="8" y="14"/>
                  </a:lnTo>
                  <a:lnTo>
                    <a:pt x="12" y="18"/>
                  </a:lnTo>
                  <a:lnTo>
                    <a:pt x="16" y="22"/>
                  </a:lnTo>
                  <a:lnTo>
                    <a:pt x="16" y="28"/>
                  </a:lnTo>
                  <a:lnTo>
                    <a:pt x="16" y="134"/>
                  </a:lnTo>
                  <a:lnTo>
                    <a:pt x="16" y="134"/>
                  </a:lnTo>
                  <a:lnTo>
                    <a:pt x="18" y="154"/>
                  </a:lnTo>
                  <a:lnTo>
                    <a:pt x="22" y="172"/>
                  </a:lnTo>
                  <a:lnTo>
                    <a:pt x="28" y="186"/>
                  </a:lnTo>
                  <a:lnTo>
                    <a:pt x="38" y="198"/>
                  </a:lnTo>
                  <a:lnTo>
                    <a:pt x="38" y="198"/>
                  </a:lnTo>
                  <a:lnTo>
                    <a:pt x="50" y="208"/>
                  </a:lnTo>
                  <a:lnTo>
                    <a:pt x="60" y="214"/>
                  </a:lnTo>
                  <a:lnTo>
                    <a:pt x="72" y="218"/>
                  </a:lnTo>
                  <a:lnTo>
                    <a:pt x="86" y="218"/>
                  </a:lnTo>
                  <a:lnTo>
                    <a:pt x="86" y="218"/>
                  </a:lnTo>
                  <a:lnTo>
                    <a:pt x="100" y="218"/>
                  </a:lnTo>
                  <a:lnTo>
                    <a:pt x="114" y="214"/>
                  </a:lnTo>
                  <a:lnTo>
                    <a:pt x="126" y="208"/>
                  </a:lnTo>
                  <a:lnTo>
                    <a:pt x="138" y="198"/>
                  </a:lnTo>
                  <a:lnTo>
                    <a:pt x="146" y="172"/>
                  </a:lnTo>
                  <a:lnTo>
                    <a:pt x="146" y="172"/>
                  </a:lnTo>
                  <a:lnTo>
                    <a:pt x="138" y="180"/>
                  </a:lnTo>
                  <a:lnTo>
                    <a:pt x="128" y="186"/>
                  </a:lnTo>
                  <a:lnTo>
                    <a:pt x="128" y="186"/>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 name="Freeform 118"/>
            <p:cNvSpPr>
              <a:spLocks/>
            </p:cNvSpPr>
            <p:nvPr/>
          </p:nvSpPr>
          <p:spPr bwMode="auto">
            <a:xfrm>
              <a:off x="929" y="1586"/>
              <a:ext cx="74" cy="218"/>
            </a:xfrm>
            <a:custGeom>
              <a:avLst/>
              <a:gdLst>
                <a:gd name="T0" fmla="*/ 56 w 74"/>
                <a:gd name="T1" fmla="*/ 178 h 218"/>
                <a:gd name="T2" fmla="*/ 56 w 74"/>
                <a:gd name="T3" fmla="*/ 0 h 218"/>
                <a:gd name="T4" fmla="*/ 0 w 74"/>
                <a:gd name="T5" fmla="*/ 10 h 218"/>
                <a:gd name="T6" fmla="*/ 0 w 74"/>
                <a:gd name="T7" fmla="*/ 10 h 218"/>
                <a:gd name="T8" fmla="*/ 8 w 74"/>
                <a:gd name="T9" fmla="*/ 12 h 218"/>
                <a:gd name="T10" fmla="*/ 12 w 74"/>
                <a:gd name="T11" fmla="*/ 16 h 218"/>
                <a:gd name="T12" fmla="*/ 12 w 74"/>
                <a:gd name="T13" fmla="*/ 16 h 218"/>
                <a:gd name="T14" fmla="*/ 16 w 74"/>
                <a:gd name="T15" fmla="*/ 22 h 218"/>
                <a:gd name="T16" fmla="*/ 16 w 74"/>
                <a:gd name="T17" fmla="*/ 28 h 218"/>
                <a:gd name="T18" fmla="*/ 16 w 74"/>
                <a:gd name="T19" fmla="*/ 168 h 218"/>
                <a:gd name="T20" fmla="*/ 18 w 74"/>
                <a:gd name="T21" fmla="*/ 186 h 218"/>
                <a:gd name="T22" fmla="*/ 18 w 74"/>
                <a:gd name="T23" fmla="*/ 186 h 218"/>
                <a:gd name="T24" fmla="*/ 18 w 74"/>
                <a:gd name="T25" fmla="*/ 186 h 218"/>
                <a:gd name="T26" fmla="*/ 18 w 74"/>
                <a:gd name="T27" fmla="*/ 186 h 218"/>
                <a:gd name="T28" fmla="*/ 18 w 74"/>
                <a:gd name="T29" fmla="*/ 198 h 218"/>
                <a:gd name="T30" fmla="*/ 22 w 74"/>
                <a:gd name="T31" fmla="*/ 206 h 218"/>
                <a:gd name="T32" fmla="*/ 22 w 74"/>
                <a:gd name="T33" fmla="*/ 206 h 218"/>
                <a:gd name="T34" fmla="*/ 26 w 74"/>
                <a:gd name="T35" fmla="*/ 212 h 218"/>
                <a:gd name="T36" fmla="*/ 34 w 74"/>
                <a:gd name="T37" fmla="*/ 218 h 218"/>
                <a:gd name="T38" fmla="*/ 74 w 74"/>
                <a:gd name="T39" fmla="*/ 204 h 218"/>
                <a:gd name="T40" fmla="*/ 74 w 74"/>
                <a:gd name="T41" fmla="*/ 204 h 218"/>
                <a:gd name="T42" fmla="*/ 66 w 74"/>
                <a:gd name="T43" fmla="*/ 202 h 218"/>
                <a:gd name="T44" fmla="*/ 60 w 74"/>
                <a:gd name="T45" fmla="*/ 196 h 218"/>
                <a:gd name="T46" fmla="*/ 56 w 74"/>
                <a:gd name="T47" fmla="*/ 188 h 218"/>
                <a:gd name="T48" fmla="*/ 56 w 74"/>
                <a:gd name="T49" fmla="*/ 178 h 218"/>
                <a:gd name="T50" fmla="*/ 56 w 74"/>
                <a:gd name="T51" fmla="*/ 178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4" h="218">
                  <a:moveTo>
                    <a:pt x="56" y="178"/>
                  </a:moveTo>
                  <a:lnTo>
                    <a:pt x="56" y="0"/>
                  </a:lnTo>
                  <a:lnTo>
                    <a:pt x="0" y="10"/>
                  </a:lnTo>
                  <a:lnTo>
                    <a:pt x="0" y="10"/>
                  </a:lnTo>
                  <a:lnTo>
                    <a:pt x="8" y="12"/>
                  </a:lnTo>
                  <a:lnTo>
                    <a:pt x="12" y="16"/>
                  </a:lnTo>
                  <a:lnTo>
                    <a:pt x="12" y="16"/>
                  </a:lnTo>
                  <a:lnTo>
                    <a:pt x="16" y="22"/>
                  </a:lnTo>
                  <a:lnTo>
                    <a:pt x="16" y="28"/>
                  </a:lnTo>
                  <a:lnTo>
                    <a:pt x="16" y="168"/>
                  </a:lnTo>
                  <a:lnTo>
                    <a:pt x="18" y="186"/>
                  </a:lnTo>
                  <a:lnTo>
                    <a:pt x="18" y="186"/>
                  </a:lnTo>
                  <a:lnTo>
                    <a:pt x="18" y="186"/>
                  </a:lnTo>
                  <a:lnTo>
                    <a:pt x="18" y="186"/>
                  </a:lnTo>
                  <a:lnTo>
                    <a:pt x="18" y="198"/>
                  </a:lnTo>
                  <a:lnTo>
                    <a:pt x="22" y="206"/>
                  </a:lnTo>
                  <a:lnTo>
                    <a:pt x="22" y="206"/>
                  </a:lnTo>
                  <a:lnTo>
                    <a:pt x="26" y="212"/>
                  </a:lnTo>
                  <a:lnTo>
                    <a:pt x="34" y="218"/>
                  </a:lnTo>
                  <a:lnTo>
                    <a:pt x="74" y="204"/>
                  </a:lnTo>
                  <a:lnTo>
                    <a:pt x="74" y="204"/>
                  </a:lnTo>
                  <a:lnTo>
                    <a:pt x="66" y="202"/>
                  </a:lnTo>
                  <a:lnTo>
                    <a:pt x="60" y="196"/>
                  </a:lnTo>
                  <a:lnTo>
                    <a:pt x="56" y="188"/>
                  </a:lnTo>
                  <a:lnTo>
                    <a:pt x="56" y="178"/>
                  </a:lnTo>
                  <a:lnTo>
                    <a:pt x="56" y="17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 name="Freeform 119"/>
            <p:cNvSpPr>
              <a:spLocks/>
            </p:cNvSpPr>
            <p:nvPr/>
          </p:nvSpPr>
          <p:spPr bwMode="auto">
            <a:xfrm>
              <a:off x="1371" y="1586"/>
              <a:ext cx="176" cy="218"/>
            </a:xfrm>
            <a:custGeom>
              <a:avLst/>
              <a:gdLst>
                <a:gd name="T0" fmla="*/ 164 w 176"/>
                <a:gd name="T1" fmla="*/ 196 h 218"/>
                <a:gd name="T2" fmla="*/ 162 w 176"/>
                <a:gd name="T3" fmla="*/ 182 h 218"/>
                <a:gd name="T4" fmla="*/ 162 w 176"/>
                <a:gd name="T5" fmla="*/ 60 h 218"/>
                <a:gd name="T6" fmla="*/ 156 w 176"/>
                <a:gd name="T7" fmla="*/ 32 h 218"/>
                <a:gd name="T8" fmla="*/ 140 w 176"/>
                <a:gd name="T9" fmla="*/ 12 h 218"/>
                <a:gd name="T10" fmla="*/ 130 w 176"/>
                <a:gd name="T11" fmla="*/ 8 h 218"/>
                <a:gd name="T12" fmla="*/ 104 w 176"/>
                <a:gd name="T13" fmla="*/ 0 h 218"/>
                <a:gd name="T14" fmla="*/ 90 w 176"/>
                <a:gd name="T15" fmla="*/ 0 h 218"/>
                <a:gd name="T16" fmla="*/ 54 w 176"/>
                <a:gd name="T17" fmla="*/ 6 h 218"/>
                <a:gd name="T18" fmla="*/ 20 w 176"/>
                <a:gd name="T19" fmla="*/ 22 h 218"/>
                <a:gd name="T20" fmla="*/ 20 w 176"/>
                <a:gd name="T21" fmla="*/ 78 h 218"/>
                <a:gd name="T22" fmla="*/ 30 w 176"/>
                <a:gd name="T23" fmla="*/ 52 h 218"/>
                <a:gd name="T24" fmla="*/ 44 w 176"/>
                <a:gd name="T25" fmla="*/ 34 h 218"/>
                <a:gd name="T26" fmla="*/ 52 w 176"/>
                <a:gd name="T27" fmla="*/ 26 h 218"/>
                <a:gd name="T28" fmla="*/ 74 w 176"/>
                <a:gd name="T29" fmla="*/ 18 h 218"/>
                <a:gd name="T30" fmla="*/ 86 w 176"/>
                <a:gd name="T31" fmla="*/ 16 h 218"/>
                <a:gd name="T32" fmla="*/ 102 w 176"/>
                <a:gd name="T33" fmla="*/ 20 h 218"/>
                <a:gd name="T34" fmla="*/ 114 w 176"/>
                <a:gd name="T35" fmla="*/ 28 h 218"/>
                <a:gd name="T36" fmla="*/ 120 w 176"/>
                <a:gd name="T37" fmla="*/ 34 h 218"/>
                <a:gd name="T38" fmla="*/ 124 w 176"/>
                <a:gd name="T39" fmla="*/ 48 h 218"/>
                <a:gd name="T40" fmla="*/ 124 w 176"/>
                <a:gd name="T41" fmla="*/ 56 h 218"/>
                <a:gd name="T42" fmla="*/ 122 w 176"/>
                <a:gd name="T43" fmla="*/ 76 h 218"/>
                <a:gd name="T44" fmla="*/ 116 w 176"/>
                <a:gd name="T45" fmla="*/ 82 h 218"/>
                <a:gd name="T46" fmla="*/ 106 w 176"/>
                <a:gd name="T47" fmla="*/ 86 h 218"/>
                <a:gd name="T48" fmla="*/ 68 w 176"/>
                <a:gd name="T49" fmla="*/ 98 h 218"/>
                <a:gd name="T50" fmla="*/ 30 w 176"/>
                <a:gd name="T51" fmla="*/ 112 h 218"/>
                <a:gd name="T52" fmla="*/ 16 w 176"/>
                <a:gd name="T53" fmla="*/ 122 h 218"/>
                <a:gd name="T54" fmla="*/ 2 w 176"/>
                <a:gd name="T55" fmla="*/ 148 h 218"/>
                <a:gd name="T56" fmla="*/ 0 w 176"/>
                <a:gd name="T57" fmla="*/ 164 h 218"/>
                <a:gd name="T58" fmla="*/ 4 w 176"/>
                <a:gd name="T59" fmla="*/ 182 h 218"/>
                <a:gd name="T60" fmla="*/ 14 w 176"/>
                <a:gd name="T61" fmla="*/ 200 h 218"/>
                <a:gd name="T62" fmla="*/ 22 w 176"/>
                <a:gd name="T63" fmla="*/ 208 h 218"/>
                <a:gd name="T64" fmla="*/ 42 w 176"/>
                <a:gd name="T65" fmla="*/ 218 h 218"/>
                <a:gd name="T66" fmla="*/ 54 w 176"/>
                <a:gd name="T67" fmla="*/ 218 h 218"/>
                <a:gd name="T68" fmla="*/ 84 w 176"/>
                <a:gd name="T69" fmla="*/ 214 h 218"/>
                <a:gd name="T70" fmla="*/ 112 w 176"/>
                <a:gd name="T71" fmla="*/ 196 h 218"/>
                <a:gd name="T72" fmla="*/ 120 w 176"/>
                <a:gd name="T73" fmla="*/ 174 h 218"/>
                <a:gd name="T74" fmla="*/ 98 w 176"/>
                <a:gd name="T75" fmla="*/ 188 h 218"/>
                <a:gd name="T76" fmla="*/ 72 w 176"/>
                <a:gd name="T77" fmla="*/ 192 h 218"/>
                <a:gd name="T78" fmla="*/ 66 w 176"/>
                <a:gd name="T79" fmla="*/ 192 h 218"/>
                <a:gd name="T80" fmla="*/ 52 w 176"/>
                <a:gd name="T81" fmla="*/ 188 h 218"/>
                <a:gd name="T82" fmla="*/ 48 w 176"/>
                <a:gd name="T83" fmla="*/ 182 h 218"/>
                <a:gd name="T84" fmla="*/ 40 w 176"/>
                <a:gd name="T85" fmla="*/ 170 h 218"/>
                <a:gd name="T86" fmla="*/ 38 w 176"/>
                <a:gd name="T87" fmla="*/ 156 h 218"/>
                <a:gd name="T88" fmla="*/ 38 w 176"/>
                <a:gd name="T89" fmla="*/ 148 h 218"/>
                <a:gd name="T90" fmla="*/ 44 w 176"/>
                <a:gd name="T91" fmla="*/ 136 h 218"/>
                <a:gd name="T92" fmla="*/ 48 w 176"/>
                <a:gd name="T93" fmla="*/ 130 h 218"/>
                <a:gd name="T94" fmla="*/ 76 w 176"/>
                <a:gd name="T95" fmla="*/ 114 h 218"/>
                <a:gd name="T96" fmla="*/ 108 w 176"/>
                <a:gd name="T97" fmla="*/ 104 h 218"/>
                <a:gd name="T98" fmla="*/ 124 w 176"/>
                <a:gd name="T99" fmla="*/ 170 h 218"/>
                <a:gd name="T100" fmla="*/ 124 w 176"/>
                <a:gd name="T101" fmla="*/ 184 h 218"/>
                <a:gd name="T102" fmla="*/ 126 w 176"/>
                <a:gd name="T103" fmla="*/ 198 h 218"/>
                <a:gd name="T104" fmla="*/ 128 w 176"/>
                <a:gd name="T105" fmla="*/ 206 h 218"/>
                <a:gd name="T106" fmla="*/ 140 w 176"/>
                <a:gd name="T107" fmla="*/ 218 h 218"/>
                <a:gd name="T108" fmla="*/ 176 w 176"/>
                <a:gd name="T109" fmla="*/ 204 h 218"/>
                <a:gd name="T110" fmla="*/ 164 w 176"/>
                <a:gd name="T111" fmla="*/ 196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6" h="218">
                  <a:moveTo>
                    <a:pt x="164" y="196"/>
                  </a:moveTo>
                  <a:lnTo>
                    <a:pt x="164" y="196"/>
                  </a:lnTo>
                  <a:lnTo>
                    <a:pt x="162" y="192"/>
                  </a:lnTo>
                  <a:lnTo>
                    <a:pt x="162" y="182"/>
                  </a:lnTo>
                  <a:lnTo>
                    <a:pt x="162" y="60"/>
                  </a:lnTo>
                  <a:lnTo>
                    <a:pt x="162" y="60"/>
                  </a:lnTo>
                  <a:lnTo>
                    <a:pt x="160" y="44"/>
                  </a:lnTo>
                  <a:lnTo>
                    <a:pt x="156" y="32"/>
                  </a:lnTo>
                  <a:lnTo>
                    <a:pt x="150" y="20"/>
                  </a:lnTo>
                  <a:lnTo>
                    <a:pt x="140" y="12"/>
                  </a:lnTo>
                  <a:lnTo>
                    <a:pt x="140" y="12"/>
                  </a:lnTo>
                  <a:lnTo>
                    <a:pt x="130" y="8"/>
                  </a:lnTo>
                  <a:lnTo>
                    <a:pt x="118" y="4"/>
                  </a:lnTo>
                  <a:lnTo>
                    <a:pt x="104" y="0"/>
                  </a:lnTo>
                  <a:lnTo>
                    <a:pt x="90" y="0"/>
                  </a:lnTo>
                  <a:lnTo>
                    <a:pt x="90" y="0"/>
                  </a:lnTo>
                  <a:lnTo>
                    <a:pt x="72" y="2"/>
                  </a:lnTo>
                  <a:lnTo>
                    <a:pt x="54" y="6"/>
                  </a:lnTo>
                  <a:lnTo>
                    <a:pt x="36" y="12"/>
                  </a:lnTo>
                  <a:lnTo>
                    <a:pt x="20" y="22"/>
                  </a:lnTo>
                  <a:lnTo>
                    <a:pt x="20" y="78"/>
                  </a:lnTo>
                  <a:lnTo>
                    <a:pt x="20" y="78"/>
                  </a:lnTo>
                  <a:lnTo>
                    <a:pt x="26" y="64"/>
                  </a:lnTo>
                  <a:lnTo>
                    <a:pt x="30" y="52"/>
                  </a:lnTo>
                  <a:lnTo>
                    <a:pt x="38" y="42"/>
                  </a:lnTo>
                  <a:lnTo>
                    <a:pt x="44" y="34"/>
                  </a:lnTo>
                  <a:lnTo>
                    <a:pt x="44" y="34"/>
                  </a:lnTo>
                  <a:lnTo>
                    <a:pt x="52" y="26"/>
                  </a:lnTo>
                  <a:lnTo>
                    <a:pt x="62" y="22"/>
                  </a:lnTo>
                  <a:lnTo>
                    <a:pt x="74" y="18"/>
                  </a:lnTo>
                  <a:lnTo>
                    <a:pt x="86" y="16"/>
                  </a:lnTo>
                  <a:lnTo>
                    <a:pt x="86" y="16"/>
                  </a:lnTo>
                  <a:lnTo>
                    <a:pt x="94" y="18"/>
                  </a:lnTo>
                  <a:lnTo>
                    <a:pt x="102" y="20"/>
                  </a:lnTo>
                  <a:lnTo>
                    <a:pt x="110" y="24"/>
                  </a:lnTo>
                  <a:lnTo>
                    <a:pt x="114" y="28"/>
                  </a:lnTo>
                  <a:lnTo>
                    <a:pt x="114" y="28"/>
                  </a:lnTo>
                  <a:lnTo>
                    <a:pt x="120" y="34"/>
                  </a:lnTo>
                  <a:lnTo>
                    <a:pt x="122" y="42"/>
                  </a:lnTo>
                  <a:lnTo>
                    <a:pt x="124" y="48"/>
                  </a:lnTo>
                  <a:lnTo>
                    <a:pt x="124" y="56"/>
                  </a:lnTo>
                  <a:lnTo>
                    <a:pt x="124" y="56"/>
                  </a:lnTo>
                  <a:lnTo>
                    <a:pt x="124" y="70"/>
                  </a:lnTo>
                  <a:lnTo>
                    <a:pt x="122" y="76"/>
                  </a:lnTo>
                  <a:lnTo>
                    <a:pt x="122" y="76"/>
                  </a:lnTo>
                  <a:lnTo>
                    <a:pt x="116" y="82"/>
                  </a:lnTo>
                  <a:lnTo>
                    <a:pt x="106" y="86"/>
                  </a:lnTo>
                  <a:lnTo>
                    <a:pt x="106" y="86"/>
                  </a:lnTo>
                  <a:lnTo>
                    <a:pt x="68" y="98"/>
                  </a:lnTo>
                  <a:lnTo>
                    <a:pt x="68" y="98"/>
                  </a:lnTo>
                  <a:lnTo>
                    <a:pt x="44" y="106"/>
                  </a:lnTo>
                  <a:lnTo>
                    <a:pt x="30" y="112"/>
                  </a:lnTo>
                  <a:lnTo>
                    <a:pt x="30" y="112"/>
                  </a:lnTo>
                  <a:lnTo>
                    <a:pt x="16" y="122"/>
                  </a:lnTo>
                  <a:lnTo>
                    <a:pt x="8" y="134"/>
                  </a:lnTo>
                  <a:lnTo>
                    <a:pt x="2" y="148"/>
                  </a:lnTo>
                  <a:lnTo>
                    <a:pt x="0" y="164"/>
                  </a:lnTo>
                  <a:lnTo>
                    <a:pt x="0" y="164"/>
                  </a:lnTo>
                  <a:lnTo>
                    <a:pt x="0" y="172"/>
                  </a:lnTo>
                  <a:lnTo>
                    <a:pt x="4" y="182"/>
                  </a:lnTo>
                  <a:lnTo>
                    <a:pt x="8" y="190"/>
                  </a:lnTo>
                  <a:lnTo>
                    <a:pt x="14" y="200"/>
                  </a:lnTo>
                  <a:lnTo>
                    <a:pt x="14" y="200"/>
                  </a:lnTo>
                  <a:lnTo>
                    <a:pt x="22" y="208"/>
                  </a:lnTo>
                  <a:lnTo>
                    <a:pt x="30" y="214"/>
                  </a:lnTo>
                  <a:lnTo>
                    <a:pt x="42" y="218"/>
                  </a:lnTo>
                  <a:lnTo>
                    <a:pt x="54" y="218"/>
                  </a:lnTo>
                  <a:lnTo>
                    <a:pt x="54" y="218"/>
                  </a:lnTo>
                  <a:lnTo>
                    <a:pt x="70" y="218"/>
                  </a:lnTo>
                  <a:lnTo>
                    <a:pt x="84" y="214"/>
                  </a:lnTo>
                  <a:lnTo>
                    <a:pt x="98" y="206"/>
                  </a:lnTo>
                  <a:lnTo>
                    <a:pt x="112" y="196"/>
                  </a:lnTo>
                  <a:lnTo>
                    <a:pt x="120" y="174"/>
                  </a:lnTo>
                  <a:lnTo>
                    <a:pt x="120" y="174"/>
                  </a:lnTo>
                  <a:lnTo>
                    <a:pt x="110" y="182"/>
                  </a:lnTo>
                  <a:lnTo>
                    <a:pt x="98" y="188"/>
                  </a:lnTo>
                  <a:lnTo>
                    <a:pt x="86" y="192"/>
                  </a:lnTo>
                  <a:lnTo>
                    <a:pt x="72" y="192"/>
                  </a:lnTo>
                  <a:lnTo>
                    <a:pt x="72" y="192"/>
                  </a:lnTo>
                  <a:lnTo>
                    <a:pt x="66" y="192"/>
                  </a:lnTo>
                  <a:lnTo>
                    <a:pt x="58" y="190"/>
                  </a:lnTo>
                  <a:lnTo>
                    <a:pt x="52" y="188"/>
                  </a:lnTo>
                  <a:lnTo>
                    <a:pt x="48" y="182"/>
                  </a:lnTo>
                  <a:lnTo>
                    <a:pt x="48" y="182"/>
                  </a:lnTo>
                  <a:lnTo>
                    <a:pt x="44" y="178"/>
                  </a:lnTo>
                  <a:lnTo>
                    <a:pt x="40" y="170"/>
                  </a:lnTo>
                  <a:lnTo>
                    <a:pt x="38" y="164"/>
                  </a:lnTo>
                  <a:lnTo>
                    <a:pt x="38" y="156"/>
                  </a:lnTo>
                  <a:lnTo>
                    <a:pt x="38" y="156"/>
                  </a:lnTo>
                  <a:lnTo>
                    <a:pt x="38" y="148"/>
                  </a:lnTo>
                  <a:lnTo>
                    <a:pt x="40" y="142"/>
                  </a:lnTo>
                  <a:lnTo>
                    <a:pt x="44" y="136"/>
                  </a:lnTo>
                  <a:lnTo>
                    <a:pt x="48" y="130"/>
                  </a:lnTo>
                  <a:lnTo>
                    <a:pt x="48" y="130"/>
                  </a:lnTo>
                  <a:lnTo>
                    <a:pt x="60" y="122"/>
                  </a:lnTo>
                  <a:lnTo>
                    <a:pt x="76" y="114"/>
                  </a:lnTo>
                  <a:lnTo>
                    <a:pt x="76" y="114"/>
                  </a:lnTo>
                  <a:lnTo>
                    <a:pt x="108" y="104"/>
                  </a:lnTo>
                  <a:lnTo>
                    <a:pt x="124" y="96"/>
                  </a:lnTo>
                  <a:lnTo>
                    <a:pt x="124" y="170"/>
                  </a:lnTo>
                  <a:lnTo>
                    <a:pt x="124" y="170"/>
                  </a:lnTo>
                  <a:lnTo>
                    <a:pt x="124" y="184"/>
                  </a:lnTo>
                  <a:lnTo>
                    <a:pt x="124" y="184"/>
                  </a:lnTo>
                  <a:lnTo>
                    <a:pt x="126" y="198"/>
                  </a:lnTo>
                  <a:lnTo>
                    <a:pt x="128" y="206"/>
                  </a:lnTo>
                  <a:lnTo>
                    <a:pt x="128" y="206"/>
                  </a:lnTo>
                  <a:lnTo>
                    <a:pt x="134" y="212"/>
                  </a:lnTo>
                  <a:lnTo>
                    <a:pt x="140" y="218"/>
                  </a:lnTo>
                  <a:lnTo>
                    <a:pt x="176" y="204"/>
                  </a:lnTo>
                  <a:lnTo>
                    <a:pt x="176" y="204"/>
                  </a:lnTo>
                  <a:lnTo>
                    <a:pt x="168" y="200"/>
                  </a:lnTo>
                  <a:lnTo>
                    <a:pt x="164" y="196"/>
                  </a:lnTo>
                  <a:lnTo>
                    <a:pt x="164" y="196"/>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 name="Freeform 120"/>
            <p:cNvSpPr>
              <a:spLocks/>
            </p:cNvSpPr>
            <p:nvPr/>
          </p:nvSpPr>
          <p:spPr bwMode="auto">
            <a:xfrm>
              <a:off x="1273" y="1414"/>
              <a:ext cx="96" cy="120"/>
            </a:xfrm>
            <a:custGeom>
              <a:avLst/>
              <a:gdLst>
                <a:gd name="T0" fmla="*/ 22 w 96"/>
                <a:gd name="T1" fmla="*/ 8 h 120"/>
                <a:gd name="T2" fmla="*/ 22 w 96"/>
                <a:gd name="T3" fmla="*/ 82 h 120"/>
                <a:gd name="T4" fmla="*/ 22 w 96"/>
                <a:gd name="T5" fmla="*/ 82 h 120"/>
                <a:gd name="T6" fmla="*/ 24 w 96"/>
                <a:gd name="T7" fmla="*/ 92 h 120"/>
                <a:gd name="T8" fmla="*/ 28 w 96"/>
                <a:gd name="T9" fmla="*/ 100 h 120"/>
                <a:gd name="T10" fmla="*/ 32 w 96"/>
                <a:gd name="T11" fmla="*/ 106 h 120"/>
                <a:gd name="T12" fmla="*/ 36 w 96"/>
                <a:gd name="T13" fmla="*/ 108 h 120"/>
                <a:gd name="T14" fmla="*/ 44 w 96"/>
                <a:gd name="T15" fmla="*/ 110 h 120"/>
                <a:gd name="T16" fmla="*/ 52 w 96"/>
                <a:gd name="T17" fmla="*/ 112 h 120"/>
                <a:gd name="T18" fmla="*/ 52 w 96"/>
                <a:gd name="T19" fmla="*/ 112 h 120"/>
                <a:gd name="T20" fmla="*/ 60 w 96"/>
                <a:gd name="T21" fmla="*/ 112 h 120"/>
                <a:gd name="T22" fmla="*/ 66 w 96"/>
                <a:gd name="T23" fmla="*/ 110 h 120"/>
                <a:gd name="T24" fmla="*/ 72 w 96"/>
                <a:gd name="T25" fmla="*/ 106 h 120"/>
                <a:gd name="T26" fmla="*/ 76 w 96"/>
                <a:gd name="T27" fmla="*/ 102 h 120"/>
                <a:gd name="T28" fmla="*/ 78 w 96"/>
                <a:gd name="T29" fmla="*/ 98 h 120"/>
                <a:gd name="T30" fmla="*/ 80 w 96"/>
                <a:gd name="T31" fmla="*/ 92 h 120"/>
                <a:gd name="T32" fmla="*/ 82 w 96"/>
                <a:gd name="T33" fmla="*/ 82 h 120"/>
                <a:gd name="T34" fmla="*/ 82 w 96"/>
                <a:gd name="T35" fmla="*/ 8 h 120"/>
                <a:gd name="T36" fmla="*/ 82 w 96"/>
                <a:gd name="T37" fmla="*/ 8 h 120"/>
                <a:gd name="T38" fmla="*/ 80 w 96"/>
                <a:gd name="T39" fmla="*/ 2 h 120"/>
                <a:gd name="T40" fmla="*/ 76 w 96"/>
                <a:gd name="T41" fmla="*/ 0 h 120"/>
                <a:gd name="T42" fmla="*/ 96 w 96"/>
                <a:gd name="T43" fmla="*/ 0 h 120"/>
                <a:gd name="T44" fmla="*/ 96 w 96"/>
                <a:gd name="T45" fmla="*/ 0 h 120"/>
                <a:gd name="T46" fmla="*/ 92 w 96"/>
                <a:gd name="T47" fmla="*/ 2 h 120"/>
                <a:gd name="T48" fmla="*/ 92 w 96"/>
                <a:gd name="T49" fmla="*/ 8 h 120"/>
                <a:gd name="T50" fmla="*/ 90 w 96"/>
                <a:gd name="T51" fmla="*/ 80 h 120"/>
                <a:gd name="T52" fmla="*/ 90 w 96"/>
                <a:gd name="T53" fmla="*/ 80 h 120"/>
                <a:gd name="T54" fmla="*/ 90 w 96"/>
                <a:gd name="T55" fmla="*/ 90 h 120"/>
                <a:gd name="T56" fmla="*/ 88 w 96"/>
                <a:gd name="T57" fmla="*/ 98 h 120"/>
                <a:gd name="T58" fmla="*/ 84 w 96"/>
                <a:gd name="T59" fmla="*/ 106 h 120"/>
                <a:gd name="T60" fmla="*/ 78 w 96"/>
                <a:gd name="T61" fmla="*/ 110 h 120"/>
                <a:gd name="T62" fmla="*/ 72 w 96"/>
                <a:gd name="T63" fmla="*/ 114 h 120"/>
                <a:gd name="T64" fmla="*/ 66 w 96"/>
                <a:gd name="T65" fmla="*/ 118 h 120"/>
                <a:gd name="T66" fmla="*/ 50 w 96"/>
                <a:gd name="T67" fmla="*/ 120 h 120"/>
                <a:gd name="T68" fmla="*/ 50 w 96"/>
                <a:gd name="T69" fmla="*/ 120 h 120"/>
                <a:gd name="T70" fmla="*/ 36 w 96"/>
                <a:gd name="T71" fmla="*/ 118 h 120"/>
                <a:gd name="T72" fmla="*/ 28 w 96"/>
                <a:gd name="T73" fmla="*/ 116 h 120"/>
                <a:gd name="T74" fmla="*/ 22 w 96"/>
                <a:gd name="T75" fmla="*/ 112 h 120"/>
                <a:gd name="T76" fmla="*/ 14 w 96"/>
                <a:gd name="T77" fmla="*/ 106 h 120"/>
                <a:gd name="T78" fmla="*/ 10 w 96"/>
                <a:gd name="T79" fmla="*/ 100 h 120"/>
                <a:gd name="T80" fmla="*/ 6 w 96"/>
                <a:gd name="T81" fmla="*/ 90 h 120"/>
                <a:gd name="T82" fmla="*/ 6 w 96"/>
                <a:gd name="T83" fmla="*/ 80 h 120"/>
                <a:gd name="T84" fmla="*/ 6 w 96"/>
                <a:gd name="T85" fmla="*/ 8 h 120"/>
                <a:gd name="T86" fmla="*/ 6 w 96"/>
                <a:gd name="T87" fmla="*/ 8 h 120"/>
                <a:gd name="T88" fmla="*/ 4 w 96"/>
                <a:gd name="T89" fmla="*/ 2 h 120"/>
                <a:gd name="T90" fmla="*/ 0 w 96"/>
                <a:gd name="T91" fmla="*/ 0 h 120"/>
                <a:gd name="T92" fmla="*/ 28 w 96"/>
                <a:gd name="T93" fmla="*/ 0 h 120"/>
                <a:gd name="T94" fmla="*/ 28 w 96"/>
                <a:gd name="T95" fmla="*/ 0 h 120"/>
                <a:gd name="T96" fmla="*/ 24 w 96"/>
                <a:gd name="T97" fmla="*/ 2 h 120"/>
                <a:gd name="T98" fmla="*/ 22 w 96"/>
                <a:gd name="T99" fmla="*/ 8 h 120"/>
                <a:gd name="T100" fmla="*/ 22 w 96"/>
                <a:gd name="T101" fmla="*/ 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6" h="120">
                  <a:moveTo>
                    <a:pt x="22" y="8"/>
                  </a:moveTo>
                  <a:lnTo>
                    <a:pt x="22" y="82"/>
                  </a:lnTo>
                  <a:lnTo>
                    <a:pt x="22" y="82"/>
                  </a:lnTo>
                  <a:lnTo>
                    <a:pt x="24" y="92"/>
                  </a:lnTo>
                  <a:lnTo>
                    <a:pt x="28" y="100"/>
                  </a:lnTo>
                  <a:lnTo>
                    <a:pt x="32" y="106"/>
                  </a:lnTo>
                  <a:lnTo>
                    <a:pt x="36" y="108"/>
                  </a:lnTo>
                  <a:lnTo>
                    <a:pt x="44" y="110"/>
                  </a:lnTo>
                  <a:lnTo>
                    <a:pt x="52" y="112"/>
                  </a:lnTo>
                  <a:lnTo>
                    <a:pt x="52" y="112"/>
                  </a:lnTo>
                  <a:lnTo>
                    <a:pt x="60" y="112"/>
                  </a:lnTo>
                  <a:lnTo>
                    <a:pt x="66" y="110"/>
                  </a:lnTo>
                  <a:lnTo>
                    <a:pt x="72" y="106"/>
                  </a:lnTo>
                  <a:lnTo>
                    <a:pt x="76" y="102"/>
                  </a:lnTo>
                  <a:lnTo>
                    <a:pt x="78" y="98"/>
                  </a:lnTo>
                  <a:lnTo>
                    <a:pt x="80" y="92"/>
                  </a:lnTo>
                  <a:lnTo>
                    <a:pt x="82" y="82"/>
                  </a:lnTo>
                  <a:lnTo>
                    <a:pt x="82" y="8"/>
                  </a:lnTo>
                  <a:lnTo>
                    <a:pt x="82" y="8"/>
                  </a:lnTo>
                  <a:lnTo>
                    <a:pt x="80" y="2"/>
                  </a:lnTo>
                  <a:lnTo>
                    <a:pt x="76" y="0"/>
                  </a:lnTo>
                  <a:lnTo>
                    <a:pt x="96" y="0"/>
                  </a:lnTo>
                  <a:lnTo>
                    <a:pt x="96" y="0"/>
                  </a:lnTo>
                  <a:lnTo>
                    <a:pt x="92" y="2"/>
                  </a:lnTo>
                  <a:lnTo>
                    <a:pt x="92" y="8"/>
                  </a:lnTo>
                  <a:lnTo>
                    <a:pt x="90" y="80"/>
                  </a:lnTo>
                  <a:lnTo>
                    <a:pt x="90" y="80"/>
                  </a:lnTo>
                  <a:lnTo>
                    <a:pt x="90" y="90"/>
                  </a:lnTo>
                  <a:lnTo>
                    <a:pt x="88" y="98"/>
                  </a:lnTo>
                  <a:lnTo>
                    <a:pt x="84" y="106"/>
                  </a:lnTo>
                  <a:lnTo>
                    <a:pt x="78" y="110"/>
                  </a:lnTo>
                  <a:lnTo>
                    <a:pt x="72" y="114"/>
                  </a:lnTo>
                  <a:lnTo>
                    <a:pt x="66" y="118"/>
                  </a:lnTo>
                  <a:lnTo>
                    <a:pt x="50" y="120"/>
                  </a:lnTo>
                  <a:lnTo>
                    <a:pt x="50" y="120"/>
                  </a:lnTo>
                  <a:lnTo>
                    <a:pt x="36" y="118"/>
                  </a:lnTo>
                  <a:lnTo>
                    <a:pt x="28" y="116"/>
                  </a:lnTo>
                  <a:lnTo>
                    <a:pt x="22" y="112"/>
                  </a:lnTo>
                  <a:lnTo>
                    <a:pt x="14" y="106"/>
                  </a:lnTo>
                  <a:lnTo>
                    <a:pt x="10" y="100"/>
                  </a:lnTo>
                  <a:lnTo>
                    <a:pt x="6" y="90"/>
                  </a:lnTo>
                  <a:lnTo>
                    <a:pt x="6" y="80"/>
                  </a:lnTo>
                  <a:lnTo>
                    <a:pt x="6" y="8"/>
                  </a:lnTo>
                  <a:lnTo>
                    <a:pt x="6" y="8"/>
                  </a:lnTo>
                  <a:lnTo>
                    <a:pt x="4" y="2"/>
                  </a:lnTo>
                  <a:lnTo>
                    <a:pt x="0" y="0"/>
                  </a:lnTo>
                  <a:lnTo>
                    <a:pt x="28" y="0"/>
                  </a:lnTo>
                  <a:lnTo>
                    <a:pt x="28" y="0"/>
                  </a:lnTo>
                  <a:lnTo>
                    <a:pt x="24" y="2"/>
                  </a:lnTo>
                  <a:lnTo>
                    <a:pt x="22" y="8"/>
                  </a:lnTo>
                  <a:lnTo>
                    <a:pt x="22" y="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 name="Freeform 121"/>
            <p:cNvSpPr>
              <a:spLocks/>
            </p:cNvSpPr>
            <p:nvPr/>
          </p:nvSpPr>
          <p:spPr bwMode="auto">
            <a:xfrm>
              <a:off x="1379" y="1414"/>
              <a:ext cx="108" cy="122"/>
            </a:xfrm>
            <a:custGeom>
              <a:avLst/>
              <a:gdLst>
                <a:gd name="T0" fmla="*/ 94 w 108"/>
                <a:gd name="T1" fmla="*/ 8 h 122"/>
                <a:gd name="T2" fmla="*/ 94 w 108"/>
                <a:gd name="T3" fmla="*/ 8 h 122"/>
                <a:gd name="T4" fmla="*/ 94 w 108"/>
                <a:gd name="T5" fmla="*/ 2 h 122"/>
                <a:gd name="T6" fmla="*/ 90 w 108"/>
                <a:gd name="T7" fmla="*/ 0 h 122"/>
                <a:gd name="T8" fmla="*/ 108 w 108"/>
                <a:gd name="T9" fmla="*/ 0 h 122"/>
                <a:gd name="T10" fmla="*/ 108 w 108"/>
                <a:gd name="T11" fmla="*/ 0 h 122"/>
                <a:gd name="T12" fmla="*/ 104 w 108"/>
                <a:gd name="T13" fmla="*/ 2 h 122"/>
                <a:gd name="T14" fmla="*/ 104 w 108"/>
                <a:gd name="T15" fmla="*/ 8 h 122"/>
                <a:gd name="T16" fmla="*/ 104 w 108"/>
                <a:gd name="T17" fmla="*/ 122 h 122"/>
                <a:gd name="T18" fmla="*/ 104 w 108"/>
                <a:gd name="T19" fmla="*/ 122 h 122"/>
                <a:gd name="T20" fmla="*/ 62 w 108"/>
                <a:gd name="T21" fmla="*/ 70 h 122"/>
                <a:gd name="T22" fmla="*/ 20 w 108"/>
                <a:gd name="T23" fmla="*/ 18 h 122"/>
                <a:gd name="T24" fmla="*/ 20 w 108"/>
                <a:gd name="T25" fmla="*/ 110 h 122"/>
                <a:gd name="T26" fmla="*/ 20 w 108"/>
                <a:gd name="T27" fmla="*/ 110 h 122"/>
                <a:gd name="T28" fmla="*/ 22 w 108"/>
                <a:gd name="T29" fmla="*/ 116 h 122"/>
                <a:gd name="T30" fmla="*/ 24 w 108"/>
                <a:gd name="T31" fmla="*/ 118 h 122"/>
                <a:gd name="T32" fmla="*/ 6 w 108"/>
                <a:gd name="T33" fmla="*/ 118 h 122"/>
                <a:gd name="T34" fmla="*/ 6 w 108"/>
                <a:gd name="T35" fmla="*/ 118 h 122"/>
                <a:gd name="T36" fmla="*/ 10 w 108"/>
                <a:gd name="T37" fmla="*/ 116 h 122"/>
                <a:gd name="T38" fmla="*/ 10 w 108"/>
                <a:gd name="T39" fmla="*/ 110 h 122"/>
                <a:gd name="T40" fmla="*/ 10 w 108"/>
                <a:gd name="T41" fmla="*/ 14 h 122"/>
                <a:gd name="T42" fmla="*/ 10 w 108"/>
                <a:gd name="T43" fmla="*/ 14 h 122"/>
                <a:gd name="T44" fmla="*/ 10 w 108"/>
                <a:gd name="T45" fmla="*/ 10 h 122"/>
                <a:gd name="T46" fmla="*/ 8 w 108"/>
                <a:gd name="T47" fmla="*/ 6 h 122"/>
                <a:gd name="T48" fmla="*/ 8 w 108"/>
                <a:gd name="T49" fmla="*/ 6 h 122"/>
                <a:gd name="T50" fmla="*/ 6 w 108"/>
                <a:gd name="T51" fmla="*/ 2 h 122"/>
                <a:gd name="T52" fmla="*/ 0 w 108"/>
                <a:gd name="T53" fmla="*/ 0 h 122"/>
                <a:gd name="T54" fmla="*/ 26 w 108"/>
                <a:gd name="T55" fmla="*/ 0 h 122"/>
                <a:gd name="T56" fmla="*/ 94 w 108"/>
                <a:gd name="T57" fmla="*/ 84 h 122"/>
                <a:gd name="T58" fmla="*/ 94 w 108"/>
                <a:gd name="T59" fmla="*/ 8 h 122"/>
                <a:gd name="T60" fmla="*/ 94 w 108"/>
                <a:gd name="T61" fmla="*/ 8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8" h="122">
                  <a:moveTo>
                    <a:pt x="94" y="8"/>
                  </a:moveTo>
                  <a:lnTo>
                    <a:pt x="94" y="8"/>
                  </a:lnTo>
                  <a:lnTo>
                    <a:pt x="94" y="2"/>
                  </a:lnTo>
                  <a:lnTo>
                    <a:pt x="90" y="0"/>
                  </a:lnTo>
                  <a:lnTo>
                    <a:pt x="108" y="0"/>
                  </a:lnTo>
                  <a:lnTo>
                    <a:pt x="108" y="0"/>
                  </a:lnTo>
                  <a:lnTo>
                    <a:pt x="104" y="2"/>
                  </a:lnTo>
                  <a:lnTo>
                    <a:pt x="104" y="8"/>
                  </a:lnTo>
                  <a:lnTo>
                    <a:pt x="104" y="122"/>
                  </a:lnTo>
                  <a:lnTo>
                    <a:pt x="104" y="122"/>
                  </a:lnTo>
                  <a:lnTo>
                    <a:pt x="62" y="70"/>
                  </a:lnTo>
                  <a:lnTo>
                    <a:pt x="20" y="18"/>
                  </a:lnTo>
                  <a:lnTo>
                    <a:pt x="20" y="110"/>
                  </a:lnTo>
                  <a:lnTo>
                    <a:pt x="20" y="110"/>
                  </a:lnTo>
                  <a:lnTo>
                    <a:pt x="22" y="116"/>
                  </a:lnTo>
                  <a:lnTo>
                    <a:pt x="24" y="118"/>
                  </a:lnTo>
                  <a:lnTo>
                    <a:pt x="6" y="118"/>
                  </a:lnTo>
                  <a:lnTo>
                    <a:pt x="6" y="118"/>
                  </a:lnTo>
                  <a:lnTo>
                    <a:pt x="10" y="116"/>
                  </a:lnTo>
                  <a:lnTo>
                    <a:pt x="10" y="110"/>
                  </a:lnTo>
                  <a:lnTo>
                    <a:pt x="10" y="14"/>
                  </a:lnTo>
                  <a:lnTo>
                    <a:pt x="10" y="14"/>
                  </a:lnTo>
                  <a:lnTo>
                    <a:pt x="10" y="10"/>
                  </a:lnTo>
                  <a:lnTo>
                    <a:pt x="8" y="6"/>
                  </a:lnTo>
                  <a:lnTo>
                    <a:pt x="8" y="6"/>
                  </a:lnTo>
                  <a:lnTo>
                    <a:pt x="6" y="2"/>
                  </a:lnTo>
                  <a:lnTo>
                    <a:pt x="0" y="0"/>
                  </a:lnTo>
                  <a:lnTo>
                    <a:pt x="26" y="0"/>
                  </a:lnTo>
                  <a:lnTo>
                    <a:pt x="94" y="84"/>
                  </a:lnTo>
                  <a:lnTo>
                    <a:pt x="94" y="8"/>
                  </a:lnTo>
                  <a:lnTo>
                    <a:pt x="94" y="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 name="Freeform 122"/>
            <p:cNvSpPr>
              <a:spLocks/>
            </p:cNvSpPr>
            <p:nvPr/>
          </p:nvSpPr>
          <p:spPr bwMode="auto">
            <a:xfrm>
              <a:off x="1505" y="1414"/>
              <a:ext cx="26" cy="118"/>
            </a:xfrm>
            <a:custGeom>
              <a:avLst/>
              <a:gdLst>
                <a:gd name="T0" fmla="*/ 26 w 26"/>
                <a:gd name="T1" fmla="*/ 0 h 118"/>
                <a:gd name="T2" fmla="*/ 26 w 26"/>
                <a:gd name="T3" fmla="*/ 0 h 118"/>
                <a:gd name="T4" fmla="*/ 22 w 26"/>
                <a:gd name="T5" fmla="*/ 2 h 118"/>
                <a:gd name="T6" fmla="*/ 20 w 26"/>
                <a:gd name="T7" fmla="*/ 8 h 118"/>
                <a:gd name="T8" fmla="*/ 20 w 26"/>
                <a:gd name="T9" fmla="*/ 110 h 118"/>
                <a:gd name="T10" fmla="*/ 20 w 26"/>
                <a:gd name="T11" fmla="*/ 110 h 118"/>
                <a:gd name="T12" fmla="*/ 22 w 26"/>
                <a:gd name="T13" fmla="*/ 116 h 118"/>
                <a:gd name="T14" fmla="*/ 26 w 26"/>
                <a:gd name="T15" fmla="*/ 118 h 118"/>
                <a:gd name="T16" fmla="*/ 0 w 26"/>
                <a:gd name="T17" fmla="*/ 118 h 118"/>
                <a:gd name="T18" fmla="*/ 0 w 26"/>
                <a:gd name="T19" fmla="*/ 118 h 118"/>
                <a:gd name="T20" fmla="*/ 2 w 26"/>
                <a:gd name="T21" fmla="*/ 116 h 118"/>
                <a:gd name="T22" fmla="*/ 4 w 26"/>
                <a:gd name="T23" fmla="*/ 110 h 118"/>
                <a:gd name="T24" fmla="*/ 4 w 26"/>
                <a:gd name="T25" fmla="*/ 8 h 118"/>
                <a:gd name="T26" fmla="*/ 4 w 26"/>
                <a:gd name="T27" fmla="*/ 8 h 118"/>
                <a:gd name="T28" fmla="*/ 2 w 26"/>
                <a:gd name="T29" fmla="*/ 2 h 118"/>
                <a:gd name="T30" fmla="*/ 0 w 26"/>
                <a:gd name="T31" fmla="*/ 0 h 118"/>
                <a:gd name="T32" fmla="*/ 26 w 26"/>
                <a:gd name="T33" fmla="*/ 0 h 118"/>
                <a:gd name="T34" fmla="*/ 26 w 26"/>
                <a:gd name="T3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18">
                  <a:moveTo>
                    <a:pt x="26" y="0"/>
                  </a:moveTo>
                  <a:lnTo>
                    <a:pt x="26" y="0"/>
                  </a:lnTo>
                  <a:lnTo>
                    <a:pt x="22" y="2"/>
                  </a:lnTo>
                  <a:lnTo>
                    <a:pt x="20" y="8"/>
                  </a:lnTo>
                  <a:lnTo>
                    <a:pt x="20" y="110"/>
                  </a:lnTo>
                  <a:lnTo>
                    <a:pt x="20" y="110"/>
                  </a:lnTo>
                  <a:lnTo>
                    <a:pt x="22" y="116"/>
                  </a:lnTo>
                  <a:lnTo>
                    <a:pt x="26" y="118"/>
                  </a:lnTo>
                  <a:lnTo>
                    <a:pt x="0" y="118"/>
                  </a:lnTo>
                  <a:lnTo>
                    <a:pt x="0" y="118"/>
                  </a:lnTo>
                  <a:lnTo>
                    <a:pt x="2" y="116"/>
                  </a:lnTo>
                  <a:lnTo>
                    <a:pt x="4" y="110"/>
                  </a:lnTo>
                  <a:lnTo>
                    <a:pt x="4" y="8"/>
                  </a:lnTo>
                  <a:lnTo>
                    <a:pt x="4" y="8"/>
                  </a:lnTo>
                  <a:lnTo>
                    <a:pt x="2" y="2"/>
                  </a:lnTo>
                  <a:lnTo>
                    <a:pt x="0" y="0"/>
                  </a:lnTo>
                  <a:lnTo>
                    <a:pt x="26" y="0"/>
                  </a:lnTo>
                  <a:lnTo>
                    <a:pt x="26"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 name="Freeform 123"/>
            <p:cNvSpPr>
              <a:spLocks/>
            </p:cNvSpPr>
            <p:nvPr/>
          </p:nvSpPr>
          <p:spPr bwMode="auto">
            <a:xfrm>
              <a:off x="1539" y="1414"/>
              <a:ext cx="108" cy="122"/>
            </a:xfrm>
            <a:custGeom>
              <a:avLst/>
              <a:gdLst>
                <a:gd name="T0" fmla="*/ 92 w 108"/>
                <a:gd name="T1" fmla="*/ 8 h 122"/>
                <a:gd name="T2" fmla="*/ 92 w 108"/>
                <a:gd name="T3" fmla="*/ 8 h 122"/>
                <a:gd name="T4" fmla="*/ 92 w 108"/>
                <a:gd name="T5" fmla="*/ 2 h 122"/>
                <a:gd name="T6" fmla="*/ 88 w 108"/>
                <a:gd name="T7" fmla="*/ 0 h 122"/>
                <a:gd name="T8" fmla="*/ 108 w 108"/>
                <a:gd name="T9" fmla="*/ 0 h 122"/>
                <a:gd name="T10" fmla="*/ 108 w 108"/>
                <a:gd name="T11" fmla="*/ 0 h 122"/>
                <a:gd name="T12" fmla="*/ 104 w 108"/>
                <a:gd name="T13" fmla="*/ 4 h 122"/>
                <a:gd name="T14" fmla="*/ 100 w 108"/>
                <a:gd name="T15" fmla="*/ 8 h 122"/>
                <a:gd name="T16" fmla="*/ 100 w 108"/>
                <a:gd name="T17" fmla="*/ 8 h 122"/>
                <a:gd name="T18" fmla="*/ 58 w 108"/>
                <a:gd name="T19" fmla="*/ 122 h 122"/>
                <a:gd name="T20" fmla="*/ 58 w 108"/>
                <a:gd name="T21" fmla="*/ 122 h 122"/>
                <a:gd name="T22" fmla="*/ 10 w 108"/>
                <a:gd name="T23" fmla="*/ 8 h 122"/>
                <a:gd name="T24" fmla="*/ 10 w 108"/>
                <a:gd name="T25" fmla="*/ 8 h 122"/>
                <a:gd name="T26" fmla="*/ 6 w 108"/>
                <a:gd name="T27" fmla="*/ 4 h 122"/>
                <a:gd name="T28" fmla="*/ 0 w 108"/>
                <a:gd name="T29" fmla="*/ 0 h 122"/>
                <a:gd name="T30" fmla="*/ 32 w 108"/>
                <a:gd name="T31" fmla="*/ 0 h 122"/>
                <a:gd name="T32" fmla="*/ 32 w 108"/>
                <a:gd name="T33" fmla="*/ 0 h 122"/>
                <a:gd name="T34" fmla="*/ 30 w 108"/>
                <a:gd name="T35" fmla="*/ 2 h 122"/>
                <a:gd name="T36" fmla="*/ 28 w 108"/>
                <a:gd name="T37" fmla="*/ 4 h 122"/>
                <a:gd name="T38" fmla="*/ 30 w 108"/>
                <a:gd name="T39" fmla="*/ 10 h 122"/>
                <a:gd name="T40" fmla="*/ 30 w 108"/>
                <a:gd name="T41" fmla="*/ 10 h 122"/>
                <a:gd name="T42" fmla="*/ 60 w 108"/>
                <a:gd name="T43" fmla="*/ 90 h 122"/>
                <a:gd name="T44" fmla="*/ 60 w 108"/>
                <a:gd name="T45" fmla="*/ 90 h 122"/>
                <a:gd name="T46" fmla="*/ 92 w 108"/>
                <a:gd name="T47" fmla="*/ 8 h 122"/>
                <a:gd name="T48" fmla="*/ 92 w 108"/>
                <a:gd name="T49" fmla="*/ 8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8" h="122">
                  <a:moveTo>
                    <a:pt x="92" y="8"/>
                  </a:moveTo>
                  <a:lnTo>
                    <a:pt x="92" y="8"/>
                  </a:lnTo>
                  <a:lnTo>
                    <a:pt x="92" y="2"/>
                  </a:lnTo>
                  <a:lnTo>
                    <a:pt x="88" y="0"/>
                  </a:lnTo>
                  <a:lnTo>
                    <a:pt x="108" y="0"/>
                  </a:lnTo>
                  <a:lnTo>
                    <a:pt x="108" y="0"/>
                  </a:lnTo>
                  <a:lnTo>
                    <a:pt x="104" y="4"/>
                  </a:lnTo>
                  <a:lnTo>
                    <a:pt x="100" y="8"/>
                  </a:lnTo>
                  <a:lnTo>
                    <a:pt x="100" y="8"/>
                  </a:lnTo>
                  <a:lnTo>
                    <a:pt x="58" y="122"/>
                  </a:lnTo>
                  <a:lnTo>
                    <a:pt x="58" y="122"/>
                  </a:lnTo>
                  <a:lnTo>
                    <a:pt x="10" y="8"/>
                  </a:lnTo>
                  <a:lnTo>
                    <a:pt x="10" y="8"/>
                  </a:lnTo>
                  <a:lnTo>
                    <a:pt x="6" y="4"/>
                  </a:lnTo>
                  <a:lnTo>
                    <a:pt x="0" y="0"/>
                  </a:lnTo>
                  <a:lnTo>
                    <a:pt x="32" y="0"/>
                  </a:lnTo>
                  <a:lnTo>
                    <a:pt x="32" y="0"/>
                  </a:lnTo>
                  <a:lnTo>
                    <a:pt x="30" y="2"/>
                  </a:lnTo>
                  <a:lnTo>
                    <a:pt x="28" y="4"/>
                  </a:lnTo>
                  <a:lnTo>
                    <a:pt x="30" y="10"/>
                  </a:lnTo>
                  <a:lnTo>
                    <a:pt x="30" y="10"/>
                  </a:lnTo>
                  <a:lnTo>
                    <a:pt x="60" y="90"/>
                  </a:lnTo>
                  <a:lnTo>
                    <a:pt x="60" y="90"/>
                  </a:lnTo>
                  <a:lnTo>
                    <a:pt x="92" y="8"/>
                  </a:lnTo>
                  <a:lnTo>
                    <a:pt x="92" y="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 name="Freeform 124"/>
            <p:cNvSpPr>
              <a:spLocks/>
            </p:cNvSpPr>
            <p:nvPr/>
          </p:nvSpPr>
          <p:spPr bwMode="auto">
            <a:xfrm>
              <a:off x="1653" y="1414"/>
              <a:ext cx="74" cy="118"/>
            </a:xfrm>
            <a:custGeom>
              <a:avLst/>
              <a:gdLst>
                <a:gd name="T0" fmla="*/ 66 w 74"/>
                <a:gd name="T1" fmla="*/ 16 h 118"/>
                <a:gd name="T2" fmla="*/ 66 w 74"/>
                <a:gd name="T3" fmla="*/ 16 h 118"/>
                <a:gd name="T4" fmla="*/ 60 w 74"/>
                <a:gd name="T5" fmla="*/ 10 h 118"/>
                <a:gd name="T6" fmla="*/ 52 w 74"/>
                <a:gd name="T7" fmla="*/ 8 h 118"/>
                <a:gd name="T8" fmla="*/ 52 w 74"/>
                <a:gd name="T9" fmla="*/ 8 h 118"/>
                <a:gd name="T10" fmla="*/ 22 w 74"/>
                <a:gd name="T11" fmla="*/ 8 h 118"/>
                <a:gd name="T12" fmla="*/ 22 w 74"/>
                <a:gd name="T13" fmla="*/ 48 h 118"/>
                <a:gd name="T14" fmla="*/ 50 w 74"/>
                <a:gd name="T15" fmla="*/ 48 h 118"/>
                <a:gd name="T16" fmla="*/ 50 w 74"/>
                <a:gd name="T17" fmla="*/ 48 h 118"/>
                <a:gd name="T18" fmla="*/ 54 w 74"/>
                <a:gd name="T19" fmla="*/ 46 h 118"/>
                <a:gd name="T20" fmla="*/ 56 w 74"/>
                <a:gd name="T21" fmla="*/ 44 h 118"/>
                <a:gd name="T22" fmla="*/ 56 w 74"/>
                <a:gd name="T23" fmla="*/ 62 h 118"/>
                <a:gd name="T24" fmla="*/ 56 w 74"/>
                <a:gd name="T25" fmla="*/ 62 h 118"/>
                <a:gd name="T26" fmla="*/ 54 w 74"/>
                <a:gd name="T27" fmla="*/ 58 h 118"/>
                <a:gd name="T28" fmla="*/ 50 w 74"/>
                <a:gd name="T29" fmla="*/ 58 h 118"/>
                <a:gd name="T30" fmla="*/ 22 w 74"/>
                <a:gd name="T31" fmla="*/ 58 h 118"/>
                <a:gd name="T32" fmla="*/ 22 w 74"/>
                <a:gd name="T33" fmla="*/ 108 h 118"/>
                <a:gd name="T34" fmla="*/ 22 w 74"/>
                <a:gd name="T35" fmla="*/ 108 h 118"/>
                <a:gd name="T36" fmla="*/ 42 w 74"/>
                <a:gd name="T37" fmla="*/ 110 h 118"/>
                <a:gd name="T38" fmla="*/ 42 w 74"/>
                <a:gd name="T39" fmla="*/ 110 h 118"/>
                <a:gd name="T40" fmla="*/ 54 w 74"/>
                <a:gd name="T41" fmla="*/ 110 h 118"/>
                <a:gd name="T42" fmla="*/ 62 w 74"/>
                <a:gd name="T43" fmla="*/ 108 h 118"/>
                <a:gd name="T44" fmla="*/ 68 w 74"/>
                <a:gd name="T45" fmla="*/ 104 h 118"/>
                <a:gd name="T46" fmla="*/ 74 w 74"/>
                <a:gd name="T47" fmla="*/ 98 h 118"/>
                <a:gd name="T48" fmla="*/ 70 w 74"/>
                <a:gd name="T49" fmla="*/ 118 h 118"/>
                <a:gd name="T50" fmla="*/ 0 w 74"/>
                <a:gd name="T51" fmla="*/ 118 h 118"/>
                <a:gd name="T52" fmla="*/ 0 w 74"/>
                <a:gd name="T53" fmla="*/ 118 h 118"/>
                <a:gd name="T54" fmla="*/ 4 w 74"/>
                <a:gd name="T55" fmla="*/ 116 h 118"/>
                <a:gd name="T56" fmla="*/ 6 w 74"/>
                <a:gd name="T57" fmla="*/ 110 h 118"/>
                <a:gd name="T58" fmla="*/ 6 w 74"/>
                <a:gd name="T59" fmla="*/ 8 h 118"/>
                <a:gd name="T60" fmla="*/ 6 w 74"/>
                <a:gd name="T61" fmla="*/ 8 h 118"/>
                <a:gd name="T62" fmla="*/ 4 w 74"/>
                <a:gd name="T63" fmla="*/ 2 h 118"/>
                <a:gd name="T64" fmla="*/ 0 w 74"/>
                <a:gd name="T65" fmla="*/ 0 h 118"/>
                <a:gd name="T66" fmla="*/ 66 w 74"/>
                <a:gd name="T67" fmla="*/ 0 h 118"/>
                <a:gd name="T68" fmla="*/ 66 w 74"/>
                <a:gd name="T69" fmla="*/ 16 h 118"/>
                <a:gd name="T70" fmla="*/ 66 w 74"/>
                <a:gd name="T71" fmla="*/ 16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4" h="118">
                  <a:moveTo>
                    <a:pt x="66" y="16"/>
                  </a:moveTo>
                  <a:lnTo>
                    <a:pt x="66" y="16"/>
                  </a:lnTo>
                  <a:lnTo>
                    <a:pt x="60" y="10"/>
                  </a:lnTo>
                  <a:lnTo>
                    <a:pt x="52" y="8"/>
                  </a:lnTo>
                  <a:lnTo>
                    <a:pt x="52" y="8"/>
                  </a:lnTo>
                  <a:lnTo>
                    <a:pt x="22" y="8"/>
                  </a:lnTo>
                  <a:lnTo>
                    <a:pt x="22" y="48"/>
                  </a:lnTo>
                  <a:lnTo>
                    <a:pt x="50" y="48"/>
                  </a:lnTo>
                  <a:lnTo>
                    <a:pt x="50" y="48"/>
                  </a:lnTo>
                  <a:lnTo>
                    <a:pt x="54" y="46"/>
                  </a:lnTo>
                  <a:lnTo>
                    <a:pt x="56" y="44"/>
                  </a:lnTo>
                  <a:lnTo>
                    <a:pt x="56" y="62"/>
                  </a:lnTo>
                  <a:lnTo>
                    <a:pt x="56" y="62"/>
                  </a:lnTo>
                  <a:lnTo>
                    <a:pt x="54" y="58"/>
                  </a:lnTo>
                  <a:lnTo>
                    <a:pt x="50" y="58"/>
                  </a:lnTo>
                  <a:lnTo>
                    <a:pt x="22" y="58"/>
                  </a:lnTo>
                  <a:lnTo>
                    <a:pt x="22" y="108"/>
                  </a:lnTo>
                  <a:lnTo>
                    <a:pt x="22" y="108"/>
                  </a:lnTo>
                  <a:lnTo>
                    <a:pt x="42" y="110"/>
                  </a:lnTo>
                  <a:lnTo>
                    <a:pt x="42" y="110"/>
                  </a:lnTo>
                  <a:lnTo>
                    <a:pt x="54" y="110"/>
                  </a:lnTo>
                  <a:lnTo>
                    <a:pt x="62" y="108"/>
                  </a:lnTo>
                  <a:lnTo>
                    <a:pt x="68" y="104"/>
                  </a:lnTo>
                  <a:lnTo>
                    <a:pt x="74" y="98"/>
                  </a:lnTo>
                  <a:lnTo>
                    <a:pt x="70" y="118"/>
                  </a:lnTo>
                  <a:lnTo>
                    <a:pt x="0" y="118"/>
                  </a:lnTo>
                  <a:lnTo>
                    <a:pt x="0" y="118"/>
                  </a:lnTo>
                  <a:lnTo>
                    <a:pt x="4" y="116"/>
                  </a:lnTo>
                  <a:lnTo>
                    <a:pt x="6" y="110"/>
                  </a:lnTo>
                  <a:lnTo>
                    <a:pt x="6" y="8"/>
                  </a:lnTo>
                  <a:lnTo>
                    <a:pt x="6" y="8"/>
                  </a:lnTo>
                  <a:lnTo>
                    <a:pt x="4" y="2"/>
                  </a:lnTo>
                  <a:lnTo>
                    <a:pt x="0" y="0"/>
                  </a:lnTo>
                  <a:lnTo>
                    <a:pt x="66" y="0"/>
                  </a:lnTo>
                  <a:lnTo>
                    <a:pt x="66" y="16"/>
                  </a:lnTo>
                  <a:lnTo>
                    <a:pt x="66" y="16"/>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2" name="Freeform 125"/>
            <p:cNvSpPr>
              <a:spLocks noEditPoints="1"/>
            </p:cNvSpPr>
            <p:nvPr/>
          </p:nvSpPr>
          <p:spPr bwMode="auto">
            <a:xfrm>
              <a:off x="1735" y="1414"/>
              <a:ext cx="102" cy="118"/>
            </a:xfrm>
            <a:custGeom>
              <a:avLst/>
              <a:gdLst>
                <a:gd name="T0" fmla="*/ 48 w 102"/>
                <a:gd name="T1" fmla="*/ 58 h 118"/>
                <a:gd name="T2" fmla="*/ 60 w 102"/>
                <a:gd name="T3" fmla="*/ 64 h 118"/>
                <a:gd name="T4" fmla="*/ 66 w 102"/>
                <a:gd name="T5" fmla="*/ 72 h 118"/>
                <a:gd name="T6" fmla="*/ 84 w 102"/>
                <a:gd name="T7" fmla="*/ 102 h 118"/>
                <a:gd name="T8" fmla="*/ 92 w 102"/>
                <a:gd name="T9" fmla="*/ 112 h 118"/>
                <a:gd name="T10" fmla="*/ 102 w 102"/>
                <a:gd name="T11" fmla="*/ 118 h 118"/>
                <a:gd name="T12" fmla="*/ 84 w 102"/>
                <a:gd name="T13" fmla="*/ 118 h 118"/>
                <a:gd name="T14" fmla="*/ 76 w 102"/>
                <a:gd name="T15" fmla="*/ 116 h 118"/>
                <a:gd name="T16" fmla="*/ 70 w 102"/>
                <a:gd name="T17" fmla="*/ 110 h 118"/>
                <a:gd name="T18" fmla="*/ 50 w 102"/>
                <a:gd name="T19" fmla="*/ 78 h 118"/>
                <a:gd name="T20" fmla="*/ 38 w 102"/>
                <a:gd name="T21" fmla="*/ 64 h 118"/>
                <a:gd name="T22" fmla="*/ 32 w 102"/>
                <a:gd name="T23" fmla="*/ 64 h 118"/>
                <a:gd name="T24" fmla="*/ 22 w 102"/>
                <a:gd name="T25" fmla="*/ 110 h 118"/>
                <a:gd name="T26" fmla="*/ 24 w 102"/>
                <a:gd name="T27" fmla="*/ 116 h 118"/>
                <a:gd name="T28" fmla="*/ 0 w 102"/>
                <a:gd name="T29" fmla="*/ 118 h 118"/>
                <a:gd name="T30" fmla="*/ 4 w 102"/>
                <a:gd name="T31" fmla="*/ 116 h 118"/>
                <a:gd name="T32" fmla="*/ 6 w 102"/>
                <a:gd name="T33" fmla="*/ 8 h 118"/>
                <a:gd name="T34" fmla="*/ 4 w 102"/>
                <a:gd name="T35" fmla="*/ 2 h 118"/>
                <a:gd name="T36" fmla="*/ 34 w 102"/>
                <a:gd name="T37" fmla="*/ 0 h 118"/>
                <a:gd name="T38" fmla="*/ 46 w 102"/>
                <a:gd name="T39" fmla="*/ 0 h 118"/>
                <a:gd name="T40" fmla="*/ 62 w 102"/>
                <a:gd name="T41" fmla="*/ 6 h 118"/>
                <a:gd name="T42" fmla="*/ 72 w 102"/>
                <a:gd name="T43" fmla="*/ 14 h 118"/>
                <a:gd name="T44" fmla="*/ 76 w 102"/>
                <a:gd name="T45" fmla="*/ 28 h 118"/>
                <a:gd name="T46" fmla="*/ 76 w 102"/>
                <a:gd name="T47" fmla="*/ 36 h 118"/>
                <a:gd name="T48" fmla="*/ 70 w 102"/>
                <a:gd name="T49" fmla="*/ 46 h 118"/>
                <a:gd name="T50" fmla="*/ 58 w 102"/>
                <a:gd name="T51" fmla="*/ 56 h 118"/>
                <a:gd name="T52" fmla="*/ 48 w 102"/>
                <a:gd name="T53" fmla="*/ 58 h 118"/>
                <a:gd name="T54" fmla="*/ 22 w 102"/>
                <a:gd name="T55" fmla="*/ 54 h 118"/>
                <a:gd name="T56" fmla="*/ 32 w 102"/>
                <a:gd name="T57" fmla="*/ 54 h 118"/>
                <a:gd name="T58" fmla="*/ 42 w 102"/>
                <a:gd name="T59" fmla="*/ 54 h 118"/>
                <a:gd name="T60" fmla="*/ 54 w 102"/>
                <a:gd name="T61" fmla="*/ 46 h 118"/>
                <a:gd name="T62" fmla="*/ 58 w 102"/>
                <a:gd name="T63" fmla="*/ 36 h 118"/>
                <a:gd name="T64" fmla="*/ 58 w 102"/>
                <a:gd name="T65" fmla="*/ 30 h 118"/>
                <a:gd name="T66" fmla="*/ 54 w 102"/>
                <a:gd name="T67" fmla="*/ 14 h 118"/>
                <a:gd name="T68" fmla="*/ 42 w 102"/>
                <a:gd name="T69" fmla="*/ 8 h 118"/>
                <a:gd name="T70" fmla="*/ 34 w 102"/>
                <a:gd name="T71" fmla="*/ 6 h 118"/>
                <a:gd name="T72" fmla="*/ 22 w 102"/>
                <a:gd name="T73" fmla="*/ 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2" h="118">
                  <a:moveTo>
                    <a:pt x="48" y="58"/>
                  </a:moveTo>
                  <a:lnTo>
                    <a:pt x="48" y="58"/>
                  </a:lnTo>
                  <a:lnTo>
                    <a:pt x="54" y="60"/>
                  </a:lnTo>
                  <a:lnTo>
                    <a:pt x="60" y="64"/>
                  </a:lnTo>
                  <a:lnTo>
                    <a:pt x="66" y="72"/>
                  </a:lnTo>
                  <a:lnTo>
                    <a:pt x="66" y="72"/>
                  </a:lnTo>
                  <a:lnTo>
                    <a:pt x="76" y="88"/>
                  </a:lnTo>
                  <a:lnTo>
                    <a:pt x="84" y="102"/>
                  </a:lnTo>
                  <a:lnTo>
                    <a:pt x="92" y="112"/>
                  </a:lnTo>
                  <a:lnTo>
                    <a:pt x="92" y="112"/>
                  </a:lnTo>
                  <a:lnTo>
                    <a:pt x="98" y="116"/>
                  </a:lnTo>
                  <a:lnTo>
                    <a:pt x="102" y="118"/>
                  </a:lnTo>
                  <a:lnTo>
                    <a:pt x="84" y="118"/>
                  </a:lnTo>
                  <a:lnTo>
                    <a:pt x="84" y="118"/>
                  </a:lnTo>
                  <a:lnTo>
                    <a:pt x="80" y="118"/>
                  </a:lnTo>
                  <a:lnTo>
                    <a:pt x="76" y="116"/>
                  </a:lnTo>
                  <a:lnTo>
                    <a:pt x="70" y="110"/>
                  </a:lnTo>
                  <a:lnTo>
                    <a:pt x="70" y="110"/>
                  </a:lnTo>
                  <a:lnTo>
                    <a:pt x="50" y="78"/>
                  </a:lnTo>
                  <a:lnTo>
                    <a:pt x="50" y="78"/>
                  </a:lnTo>
                  <a:lnTo>
                    <a:pt x="42" y="68"/>
                  </a:lnTo>
                  <a:lnTo>
                    <a:pt x="38" y="64"/>
                  </a:lnTo>
                  <a:lnTo>
                    <a:pt x="32" y="64"/>
                  </a:lnTo>
                  <a:lnTo>
                    <a:pt x="32" y="64"/>
                  </a:lnTo>
                  <a:lnTo>
                    <a:pt x="22" y="64"/>
                  </a:lnTo>
                  <a:lnTo>
                    <a:pt x="22" y="110"/>
                  </a:lnTo>
                  <a:lnTo>
                    <a:pt x="22" y="110"/>
                  </a:lnTo>
                  <a:lnTo>
                    <a:pt x="24" y="116"/>
                  </a:lnTo>
                  <a:lnTo>
                    <a:pt x="26" y="118"/>
                  </a:lnTo>
                  <a:lnTo>
                    <a:pt x="0" y="118"/>
                  </a:lnTo>
                  <a:lnTo>
                    <a:pt x="0" y="118"/>
                  </a:lnTo>
                  <a:lnTo>
                    <a:pt x="4" y="116"/>
                  </a:lnTo>
                  <a:lnTo>
                    <a:pt x="6" y="110"/>
                  </a:lnTo>
                  <a:lnTo>
                    <a:pt x="6" y="8"/>
                  </a:lnTo>
                  <a:lnTo>
                    <a:pt x="6" y="8"/>
                  </a:lnTo>
                  <a:lnTo>
                    <a:pt x="4" y="2"/>
                  </a:lnTo>
                  <a:lnTo>
                    <a:pt x="0" y="0"/>
                  </a:lnTo>
                  <a:lnTo>
                    <a:pt x="34" y="0"/>
                  </a:lnTo>
                  <a:lnTo>
                    <a:pt x="34" y="0"/>
                  </a:lnTo>
                  <a:lnTo>
                    <a:pt x="46" y="0"/>
                  </a:lnTo>
                  <a:lnTo>
                    <a:pt x="54" y="2"/>
                  </a:lnTo>
                  <a:lnTo>
                    <a:pt x="62" y="6"/>
                  </a:lnTo>
                  <a:lnTo>
                    <a:pt x="68" y="10"/>
                  </a:lnTo>
                  <a:lnTo>
                    <a:pt x="72" y="14"/>
                  </a:lnTo>
                  <a:lnTo>
                    <a:pt x="74" y="20"/>
                  </a:lnTo>
                  <a:lnTo>
                    <a:pt x="76" y="28"/>
                  </a:lnTo>
                  <a:lnTo>
                    <a:pt x="76" y="28"/>
                  </a:lnTo>
                  <a:lnTo>
                    <a:pt x="76" y="36"/>
                  </a:lnTo>
                  <a:lnTo>
                    <a:pt x="74" y="42"/>
                  </a:lnTo>
                  <a:lnTo>
                    <a:pt x="70" y="46"/>
                  </a:lnTo>
                  <a:lnTo>
                    <a:pt x="66" y="50"/>
                  </a:lnTo>
                  <a:lnTo>
                    <a:pt x="58" y="56"/>
                  </a:lnTo>
                  <a:lnTo>
                    <a:pt x="48" y="58"/>
                  </a:lnTo>
                  <a:lnTo>
                    <a:pt x="48" y="58"/>
                  </a:lnTo>
                  <a:close/>
                  <a:moveTo>
                    <a:pt x="22" y="8"/>
                  </a:moveTo>
                  <a:lnTo>
                    <a:pt x="22" y="54"/>
                  </a:lnTo>
                  <a:lnTo>
                    <a:pt x="22" y="54"/>
                  </a:lnTo>
                  <a:lnTo>
                    <a:pt x="32" y="54"/>
                  </a:lnTo>
                  <a:lnTo>
                    <a:pt x="32" y="54"/>
                  </a:lnTo>
                  <a:lnTo>
                    <a:pt x="42" y="54"/>
                  </a:lnTo>
                  <a:lnTo>
                    <a:pt x="50" y="48"/>
                  </a:lnTo>
                  <a:lnTo>
                    <a:pt x="54" y="46"/>
                  </a:lnTo>
                  <a:lnTo>
                    <a:pt x="56" y="40"/>
                  </a:lnTo>
                  <a:lnTo>
                    <a:pt x="58" y="36"/>
                  </a:lnTo>
                  <a:lnTo>
                    <a:pt x="58" y="30"/>
                  </a:lnTo>
                  <a:lnTo>
                    <a:pt x="58" y="30"/>
                  </a:lnTo>
                  <a:lnTo>
                    <a:pt x="58" y="22"/>
                  </a:lnTo>
                  <a:lnTo>
                    <a:pt x="54" y="14"/>
                  </a:lnTo>
                  <a:lnTo>
                    <a:pt x="46" y="8"/>
                  </a:lnTo>
                  <a:lnTo>
                    <a:pt x="42" y="8"/>
                  </a:lnTo>
                  <a:lnTo>
                    <a:pt x="34" y="6"/>
                  </a:lnTo>
                  <a:lnTo>
                    <a:pt x="34" y="6"/>
                  </a:lnTo>
                  <a:lnTo>
                    <a:pt x="22" y="8"/>
                  </a:lnTo>
                  <a:lnTo>
                    <a:pt x="22" y="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 name="Freeform 126"/>
            <p:cNvSpPr>
              <a:spLocks/>
            </p:cNvSpPr>
            <p:nvPr/>
          </p:nvSpPr>
          <p:spPr bwMode="auto">
            <a:xfrm>
              <a:off x="1837" y="1412"/>
              <a:ext cx="72" cy="122"/>
            </a:xfrm>
            <a:custGeom>
              <a:avLst/>
              <a:gdLst>
                <a:gd name="T0" fmla="*/ 72 w 72"/>
                <a:gd name="T1" fmla="*/ 86 h 122"/>
                <a:gd name="T2" fmla="*/ 68 w 72"/>
                <a:gd name="T3" fmla="*/ 100 h 122"/>
                <a:gd name="T4" fmla="*/ 60 w 72"/>
                <a:gd name="T5" fmla="*/ 112 h 122"/>
                <a:gd name="T6" fmla="*/ 48 w 72"/>
                <a:gd name="T7" fmla="*/ 120 h 122"/>
                <a:gd name="T8" fmla="*/ 34 w 72"/>
                <a:gd name="T9" fmla="*/ 122 h 122"/>
                <a:gd name="T10" fmla="*/ 24 w 72"/>
                <a:gd name="T11" fmla="*/ 120 h 122"/>
                <a:gd name="T12" fmla="*/ 2 w 72"/>
                <a:gd name="T13" fmla="*/ 112 h 122"/>
                <a:gd name="T14" fmla="*/ 0 w 72"/>
                <a:gd name="T15" fmla="*/ 86 h 122"/>
                <a:gd name="T16" fmla="*/ 10 w 72"/>
                <a:gd name="T17" fmla="*/ 104 h 122"/>
                <a:gd name="T18" fmla="*/ 26 w 72"/>
                <a:gd name="T19" fmla="*/ 114 h 122"/>
                <a:gd name="T20" fmla="*/ 32 w 72"/>
                <a:gd name="T21" fmla="*/ 114 h 122"/>
                <a:gd name="T22" fmla="*/ 44 w 72"/>
                <a:gd name="T23" fmla="*/ 112 h 122"/>
                <a:gd name="T24" fmla="*/ 52 w 72"/>
                <a:gd name="T25" fmla="*/ 106 h 122"/>
                <a:gd name="T26" fmla="*/ 56 w 72"/>
                <a:gd name="T27" fmla="*/ 92 h 122"/>
                <a:gd name="T28" fmla="*/ 56 w 72"/>
                <a:gd name="T29" fmla="*/ 86 h 122"/>
                <a:gd name="T30" fmla="*/ 48 w 72"/>
                <a:gd name="T31" fmla="*/ 74 h 122"/>
                <a:gd name="T32" fmla="*/ 26 w 72"/>
                <a:gd name="T33" fmla="*/ 62 h 122"/>
                <a:gd name="T34" fmla="*/ 16 w 72"/>
                <a:gd name="T35" fmla="*/ 56 h 122"/>
                <a:gd name="T36" fmla="*/ 2 w 72"/>
                <a:gd name="T37" fmla="*/ 40 h 122"/>
                <a:gd name="T38" fmla="*/ 2 w 72"/>
                <a:gd name="T39" fmla="*/ 30 h 122"/>
                <a:gd name="T40" fmla="*/ 4 w 72"/>
                <a:gd name="T41" fmla="*/ 18 h 122"/>
                <a:gd name="T42" fmla="*/ 14 w 72"/>
                <a:gd name="T43" fmla="*/ 8 h 122"/>
                <a:gd name="T44" fmla="*/ 38 w 72"/>
                <a:gd name="T45" fmla="*/ 0 h 122"/>
                <a:gd name="T46" fmla="*/ 50 w 72"/>
                <a:gd name="T47" fmla="*/ 2 h 122"/>
                <a:gd name="T48" fmla="*/ 62 w 72"/>
                <a:gd name="T49" fmla="*/ 6 h 122"/>
                <a:gd name="T50" fmla="*/ 64 w 72"/>
                <a:gd name="T51" fmla="*/ 30 h 122"/>
                <a:gd name="T52" fmla="*/ 54 w 72"/>
                <a:gd name="T53" fmla="*/ 16 h 122"/>
                <a:gd name="T54" fmla="*/ 40 w 72"/>
                <a:gd name="T55" fmla="*/ 8 h 122"/>
                <a:gd name="T56" fmla="*/ 34 w 72"/>
                <a:gd name="T57" fmla="*/ 8 h 122"/>
                <a:gd name="T58" fmla="*/ 20 w 72"/>
                <a:gd name="T59" fmla="*/ 14 h 122"/>
                <a:gd name="T60" fmla="*/ 16 w 72"/>
                <a:gd name="T61" fmla="*/ 26 h 122"/>
                <a:gd name="T62" fmla="*/ 16 w 72"/>
                <a:gd name="T63" fmla="*/ 32 h 122"/>
                <a:gd name="T64" fmla="*/ 28 w 72"/>
                <a:gd name="T65" fmla="*/ 44 h 122"/>
                <a:gd name="T66" fmla="*/ 40 w 72"/>
                <a:gd name="T67" fmla="*/ 48 h 122"/>
                <a:gd name="T68" fmla="*/ 62 w 72"/>
                <a:gd name="T69" fmla="*/ 62 h 122"/>
                <a:gd name="T70" fmla="*/ 70 w 72"/>
                <a:gd name="T71" fmla="*/ 72 h 122"/>
                <a:gd name="T72" fmla="*/ 72 w 72"/>
                <a:gd name="T73" fmla="*/ 86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2" h="122">
                  <a:moveTo>
                    <a:pt x="72" y="86"/>
                  </a:moveTo>
                  <a:lnTo>
                    <a:pt x="72" y="86"/>
                  </a:lnTo>
                  <a:lnTo>
                    <a:pt x="72" y="94"/>
                  </a:lnTo>
                  <a:lnTo>
                    <a:pt x="68" y="100"/>
                  </a:lnTo>
                  <a:lnTo>
                    <a:pt x="64" y="106"/>
                  </a:lnTo>
                  <a:lnTo>
                    <a:pt x="60" y="112"/>
                  </a:lnTo>
                  <a:lnTo>
                    <a:pt x="54" y="116"/>
                  </a:lnTo>
                  <a:lnTo>
                    <a:pt x="48" y="120"/>
                  </a:lnTo>
                  <a:lnTo>
                    <a:pt x="40" y="122"/>
                  </a:lnTo>
                  <a:lnTo>
                    <a:pt x="34" y="122"/>
                  </a:lnTo>
                  <a:lnTo>
                    <a:pt x="34" y="122"/>
                  </a:lnTo>
                  <a:lnTo>
                    <a:pt x="24" y="120"/>
                  </a:lnTo>
                  <a:lnTo>
                    <a:pt x="14" y="118"/>
                  </a:lnTo>
                  <a:lnTo>
                    <a:pt x="2" y="112"/>
                  </a:lnTo>
                  <a:lnTo>
                    <a:pt x="0" y="86"/>
                  </a:lnTo>
                  <a:lnTo>
                    <a:pt x="0" y="86"/>
                  </a:lnTo>
                  <a:lnTo>
                    <a:pt x="4" y="96"/>
                  </a:lnTo>
                  <a:lnTo>
                    <a:pt x="10" y="104"/>
                  </a:lnTo>
                  <a:lnTo>
                    <a:pt x="20" y="112"/>
                  </a:lnTo>
                  <a:lnTo>
                    <a:pt x="26" y="114"/>
                  </a:lnTo>
                  <a:lnTo>
                    <a:pt x="32" y="114"/>
                  </a:lnTo>
                  <a:lnTo>
                    <a:pt x="32" y="114"/>
                  </a:lnTo>
                  <a:lnTo>
                    <a:pt x="38" y="114"/>
                  </a:lnTo>
                  <a:lnTo>
                    <a:pt x="44" y="112"/>
                  </a:lnTo>
                  <a:lnTo>
                    <a:pt x="48" y="110"/>
                  </a:lnTo>
                  <a:lnTo>
                    <a:pt x="52" y="106"/>
                  </a:lnTo>
                  <a:lnTo>
                    <a:pt x="56" y="98"/>
                  </a:lnTo>
                  <a:lnTo>
                    <a:pt x="56" y="92"/>
                  </a:lnTo>
                  <a:lnTo>
                    <a:pt x="56" y="92"/>
                  </a:lnTo>
                  <a:lnTo>
                    <a:pt x="56" y="86"/>
                  </a:lnTo>
                  <a:lnTo>
                    <a:pt x="54" y="80"/>
                  </a:lnTo>
                  <a:lnTo>
                    <a:pt x="48" y="74"/>
                  </a:lnTo>
                  <a:lnTo>
                    <a:pt x="38" y="68"/>
                  </a:lnTo>
                  <a:lnTo>
                    <a:pt x="26" y="62"/>
                  </a:lnTo>
                  <a:lnTo>
                    <a:pt x="26" y="62"/>
                  </a:lnTo>
                  <a:lnTo>
                    <a:pt x="16" y="56"/>
                  </a:lnTo>
                  <a:lnTo>
                    <a:pt x="8" y="48"/>
                  </a:lnTo>
                  <a:lnTo>
                    <a:pt x="2" y="40"/>
                  </a:lnTo>
                  <a:lnTo>
                    <a:pt x="2" y="30"/>
                  </a:lnTo>
                  <a:lnTo>
                    <a:pt x="2" y="30"/>
                  </a:lnTo>
                  <a:lnTo>
                    <a:pt x="2" y="24"/>
                  </a:lnTo>
                  <a:lnTo>
                    <a:pt x="4" y="18"/>
                  </a:lnTo>
                  <a:lnTo>
                    <a:pt x="8" y="12"/>
                  </a:lnTo>
                  <a:lnTo>
                    <a:pt x="14" y="8"/>
                  </a:lnTo>
                  <a:lnTo>
                    <a:pt x="24" y="2"/>
                  </a:lnTo>
                  <a:lnTo>
                    <a:pt x="38" y="0"/>
                  </a:lnTo>
                  <a:lnTo>
                    <a:pt x="38" y="0"/>
                  </a:lnTo>
                  <a:lnTo>
                    <a:pt x="50" y="2"/>
                  </a:lnTo>
                  <a:lnTo>
                    <a:pt x="56" y="4"/>
                  </a:lnTo>
                  <a:lnTo>
                    <a:pt x="62" y="6"/>
                  </a:lnTo>
                  <a:lnTo>
                    <a:pt x="64" y="30"/>
                  </a:lnTo>
                  <a:lnTo>
                    <a:pt x="64" y="30"/>
                  </a:lnTo>
                  <a:lnTo>
                    <a:pt x="60" y="22"/>
                  </a:lnTo>
                  <a:lnTo>
                    <a:pt x="54" y="16"/>
                  </a:lnTo>
                  <a:lnTo>
                    <a:pt x="46" y="10"/>
                  </a:lnTo>
                  <a:lnTo>
                    <a:pt x="40" y="8"/>
                  </a:lnTo>
                  <a:lnTo>
                    <a:pt x="34" y="8"/>
                  </a:lnTo>
                  <a:lnTo>
                    <a:pt x="34" y="8"/>
                  </a:lnTo>
                  <a:lnTo>
                    <a:pt x="26" y="8"/>
                  </a:lnTo>
                  <a:lnTo>
                    <a:pt x="20" y="14"/>
                  </a:lnTo>
                  <a:lnTo>
                    <a:pt x="16" y="20"/>
                  </a:lnTo>
                  <a:lnTo>
                    <a:pt x="16" y="26"/>
                  </a:lnTo>
                  <a:lnTo>
                    <a:pt x="16" y="26"/>
                  </a:lnTo>
                  <a:lnTo>
                    <a:pt x="16" y="32"/>
                  </a:lnTo>
                  <a:lnTo>
                    <a:pt x="22" y="38"/>
                  </a:lnTo>
                  <a:lnTo>
                    <a:pt x="28" y="44"/>
                  </a:lnTo>
                  <a:lnTo>
                    <a:pt x="40" y="48"/>
                  </a:lnTo>
                  <a:lnTo>
                    <a:pt x="40" y="48"/>
                  </a:lnTo>
                  <a:lnTo>
                    <a:pt x="52" y="54"/>
                  </a:lnTo>
                  <a:lnTo>
                    <a:pt x="62" y="62"/>
                  </a:lnTo>
                  <a:lnTo>
                    <a:pt x="66" y="66"/>
                  </a:lnTo>
                  <a:lnTo>
                    <a:pt x="70" y="72"/>
                  </a:lnTo>
                  <a:lnTo>
                    <a:pt x="72" y="78"/>
                  </a:lnTo>
                  <a:lnTo>
                    <a:pt x="72" y="86"/>
                  </a:lnTo>
                  <a:lnTo>
                    <a:pt x="72" y="86"/>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4" name="Freeform 127"/>
            <p:cNvSpPr>
              <a:spLocks/>
            </p:cNvSpPr>
            <p:nvPr/>
          </p:nvSpPr>
          <p:spPr bwMode="auto">
            <a:xfrm>
              <a:off x="1921" y="1414"/>
              <a:ext cx="26" cy="118"/>
            </a:xfrm>
            <a:custGeom>
              <a:avLst/>
              <a:gdLst>
                <a:gd name="T0" fmla="*/ 26 w 26"/>
                <a:gd name="T1" fmla="*/ 0 h 118"/>
                <a:gd name="T2" fmla="*/ 26 w 26"/>
                <a:gd name="T3" fmla="*/ 0 h 118"/>
                <a:gd name="T4" fmla="*/ 22 w 26"/>
                <a:gd name="T5" fmla="*/ 2 h 118"/>
                <a:gd name="T6" fmla="*/ 20 w 26"/>
                <a:gd name="T7" fmla="*/ 8 h 118"/>
                <a:gd name="T8" fmla="*/ 20 w 26"/>
                <a:gd name="T9" fmla="*/ 110 h 118"/>
                <a:gd name="T10" fmla="*/ 20 w 26"/>
                <a:gd name="T11" fmla="*/ 110 h 118"/>
                <a:gd name="T12" fmla="*/ 22 w 26"/>
                <a:gd name="T13" fmla="*/ 116 h 118"/>
                <a:gd name="T14" fmla="*/ 26 w 26"/>
                <a:gd name="T15" fmla="*/ 118 h 118"/>
                <a:gd name="T16" fmla="*/ 0 w 26"/>
                <a:gd name="T17" fmla="*/ 118 h 118"/>
                <a:gd name="T18" fmla="*/ 0 w 26"/>
                <a:gd name="T19" fmla="*/ 118 h 118"/>
                <a:gd name="T20" fmla="*/ 2 w 26"/>
                <a:gd name="T21" fmla="*/ 116 h 118"/>
                <a:gd name="T22" fmla="*/ 4 w 26"/>
                <a:gd name="T23" fmla="*/ 110 h 118"/>
                <a:gd name="T24" fmla="*/ 4 w 26"/>
                <a:gd name="T25" fmla="*/ 8 h 118"/>
                <a:gd name="T26" fmla="*/ 4 w 26"/>
                <a:gd name="T27" fmla="*/ 8 h 118"/>
                <a:gd name="T28" fmla="*/ 2 w 26"/>
                <a:gd name="T29" fmla="*/ 2 h 118"/>
                <a:gd name="T30" fmla="*/ 0 w 26"/>
                <a:gd name="T31" fmla="*/ 0 h 118"/>
                <a:gd name="T32" fmla="*/ 26 w 26"/>
                <a:gd name="T33" fmla="*/ 0 h 118"/>
                <a:gd name="T34" fmla="*/ 26 w 26"/>
                <a:gd name="T3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18">
                  <a:moveTo>
                    <a:pt x="26" y="0"/>
                  </a:moveTo>
                  <a:lnTo>
                    <a:pt x="26" y="0"/>
                  </a:lnTo>
                  <a:lnTo>
                    <a:pt x="22" y="2"/>
                  </a:lnTo>
                  <a:lnTo>
                    <a:pt x="20" y="8"/>
                  </a:lnTo>
                  <a:lnTo>
                    <a:pt x="20" y="110"/>
                  </a:lnTo>
                  <a:lnTo>
                    <a:pt x="20" y="110"/>
                  </a:lnTo>
                  <a:lnTo>
                    <a:pt x="22" y="116"/>
                  </a:lnTo>
                  <a:lnTo>
                    <a:pt x="26" y="118"/>
                  </a:lnTo>
                  <a:lnTo>
                    <a:pt x="0" y="118"/>
                  </a:lnTo>
                  <a:lnTo>
                    <a:pt x="0" y="118"/>
                  </a:lnTo>
                  <a:lnTo>
                    <a:pt x="2" y="116"/>
                  </a:lnTo>
                  <a:lnTo>
                    <a:pt x="4" y="110"/>
                  </a:lnTo>
                  <a:lnTo>
                    <a:pt x="4" y="8"/>
                  </a:lnTo>
                  <a:lnTo>
                    <a:pt x="4" y="8"/>
                  </a:lnTo>
                  <a:lnTo>
                    <a:pt x="2" y="2"/>
                  </a:lnTo>
                  <a:lnTo>
                    <a:pt x="0" y="0"/>
                  </a:lnTo>
                  <a:lnTo>
                    <a:pt x="26" y="0"/>
                  </a:lnTo>
                  <a:lnTo>
                    <a:pt x="26"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 name="Freeform 128"/>
            <p:cNvSpPr>
              <a:spLocks/>
            </p:cNvSpPr>
            <p:nvPr/>
          </p:nvSpPr>
          <p:spPr bwMode="auto">
            <a:xfrm>
              <a:off x="1955" y="1414"/>
              <a:ext cx="92" cy="118"/>
            </a:xfrm>
            <a:custGeom>
              <a:avLst/>
              <a:gdLst>
                <a:gd name="T0" fmla="*/ 56 w 92"/>
                <a:gd name="T1" fmla="*/ 8 h 118"/>
                <a:gd name="T2" fmla="*/ 56 w 92"/>
                <a:gd name="T3" fmla="*/ 110 h 118"/>
                <a:gd name="T4" fmla="*/ 56 w 92"/>
                <a:gd name="T5" fmla="*/ 110 h 118"/>
                <a:gd name="T6" fmla="*/ 56 w 92"/>
                <a:gd name="T7" fmla="*/ 116 h 118"/>
                <a:gd name="T8" fmla="*/ 60 w 92"/>
                <a:gd name="T9" fmla="*/ 118 h 118"/>
                <a:gd name="T10" fmla="*/ 34 w 92"/>
                <a:gd name="T11" fmla="*/ 118 h 118"/>
                <a:gd name="T12" fmla="*/ 34 w 92"/>
                <a:gd name="T13" fmla="*/ 118 h 118"/>
                <a:gd name="T14" fmla="*/ 38 w 92"/>
                <a:gd name="T15" fmla="*/ 116 h 118"/>
                <a:gd name="T16" fmla="*/ 38 w 92"/>
                <a:gd name="T17" fmla="*/ 110 h 118"/>
                <a:gd name="T18" fmla="*/ 38 w 92"/>
                <a:gd name="T19" fmla="*/ 8 h 118"/>
                <a:gd name="T20" fmla="*/ 38 w 92"/>
                <a:gd name="T21" fmla="*/ 8 h 118"/>
                <a:gd name="T22" fmla="*/ 10 w 92"/>
                <a:gd name="T23" fmla="*/ 10 h 118"/>
                <a:gd name="T24" fmla="*/ 10 w 92"/>
                <a:gd name="T25" fmla="*/ 10 h 118"/>
                <a:gd name="T26" fmla="*/ 8 w 92"/>
                <a:gd name="T27" fmla="*/ 10 h 118"/>
                <a:gd name="T28" fmla="*/ 4 w 92"/>
                <a:gd name="T29" fmla="*/ 12 h 118"/>
                <a:gd name="T30" fmla="*/ 0 w 92"/>
                <a:gd name="T31" fmla="*/ 16 h 118"/>
                <a:gd name="T32" fmla="*/ 0 w 92"/>
                <a:gd name="T33" fmla="*/ 0 h 118"/>
                <a:gd name="T34" fmla="*/ 92 w 92"/>
                <a:gd name="T35" fmla="*/ 0 h 118"/>
                <a:gd name="T36" fmla="*/ 92 w 92"/>
                <a:gd name="T37" fmla="*/ 16 h 118"/>
                <a:gd name="T38" fmla="*/ 92 w 92"/>
                <a:gd name="T39" fmla="*/ 16 h 118"/>
                <a:gd name="T40" fmla="*/ 90 w 92"/>
                <a:gd name="T41" fmla="*/ 12 h 118"/>
                <a:gd name="T42" fmla="*/ 84 w 92"/>
                <a:gd name="T43" fmla="*/ 10 h 118"/>
                <a:gd name="T44" fmla="*/ 84 w 92"/>
                <a:gd name="T45" fmla="*/ 10 h 118"/>
                <a:gd name="T46" fmla="*/ 56 w 92"/>
                <a:gd name="T47" fmla="*/ 8 h 118"/>
                <a:gd name="T48" fmla="*/ 56 w 92"/>
                <a:gd name="T49" fmla="*/ 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2" h="118">
                  <a:moveTo>
                    <a:pt x="56" y="8"/>
                  </a:moveTo>
                  <a:lnTo>
                    <a:pt x="56" y="110"/>
                  </a:lnTo>
                  <a:lnTo>
                    <a:pt x="56" y="110"/>
                  </a:lnTo>
                  <a:lnTo>
                    <a:pt x="56" y="116"/>
                  </a:lnTo>
                  <a:lnTo>
                    <a:pt x="60" y="118"/>
                  </a:lnTo>
                  <a:lnTo>
                    <a:pt x="34" y="118"/>
                  </a:lnTo>
                  <a:lnTo>
                    <a:pt x="34" y="118"/>
                  </a:lnTo>
                  <a:lnTo>
                    <a:pt x="38" y="116"/>
                  </a:lnTo>
                  <a:lnTo>
                    <a:pt x="38" y="110"/>
                  </a:lnTo>
                  <a:lnTo>
                    <a:pt x="38" y="8"/>
                  </a:lnTo>
                  <a:lnTo>
                    <a:pt x="38" y="8"/>
                  </a:lnTo>
                  <a:lnTo>
                    <a:pt x="10" y="10"/>
                  </a:lnTo>
                  <a:lnTo>
                    <a:pt x="10" y="10"/>
                  </a:lnTo>
                  <a:lnTo>
                    <a:pt x="8" y="10"/>
                  </a:lnTo>
                  <a:lnTo>
                    <a:pt x="4" y="12"/>
                  </a:lnTo>
                  <a:lnTo>
                    <a:pt x="0" y="16"/>
                  </a:lnTo>
                  <a:lnTo>
                    <a:pt x="0" y="0"/>
                  </a:lnTo>
                  <a:lnTo>
                    <a:pt x="92" y="0"/>
                  </a:lnTo>
                  <a:lnTo>
                    <a:pt x="92" y="16"/>
                  </a:lnTo>
                  <a:lnTo>
                    <a:pt x="92" y="16"/>
                  </a:lnTo>
                  <a:lnTo>
                    <a:pt x="90" y="12"/>
                  </a:lnTo>
                  <a:lnTo>
                    <a:pt x="84" y="10"/>
                  </a:lnTo>
                  <a:lnTo>
                    <a:pt x="84" y="10"/>
                  </a:lnTo>
                  <a:lnTo>
                    <a:pt x="56" y="8"/>
                  </a:lnTo>
                  <a:lnTo>
                    <a:pt x="56" y="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 name="Freeform 129"/>
            <p:cNvSpPr>
              <a:spLocks/>
            </p:cNvSpPr>
            <p:nvPr/>
          </p:nvSpPr>
          <p:spPr bwMode="auto">
            <a:xfrm>
              <a:off x="2051" y="1414"/>
              <a:ext cx="100" cy="118"/>
            </a:xfrm>
            <a:custGeom>
              <a:avLst/>
              <a:gdLst>
                <a:gd name="T0" fmla="*/ 100 w 100"/>
                <a:gd name="T1" fmla="*/ 0 h 118"/>
                <a:gd name="T2" fmla="*/ 100 w 100"/>
                <a:gd name="T3" fmla="*/ 0 h 118"/>
                <a:gd name="T4" fmla="*/ 92 w 100"/>
                <a:gd name="T5" fmla="*/ 4 h 118"/>
                <a:gd name="T6" fmla="*/ 88 w 100"/>
                <a:gd name="T7" fmla="*/ 10 h 118"/>
                <a:gd name="T8" fmla="*/ 60 w 100"/>
                <a:gd name="T9" fmla="*/ 62 h 118"/>
                <a:gd name="T10" fmla="*/ 60 w 100"/>
                <a:gd name="T11" fmla="*/ 110 h 118"/>
                <a:gd name="T12" fmla="*/ 60 w 100"/>
                <a:gd name="T13" fmla="*/ 110 h 118"/>
                <a:gd name="T14" fmla="*/ 62 w 100"/>
                <a:gd name="T15" fmla="*/ 116 h 118"/>
                <a:gd name="T16" fmla="*/ 68 w 100"/>
                <a:gd name="T17" fmla="*/ 118 h 118"/>
                <a:gd name="T18" fmla="*/ 38 w 100"/>
                <a:gd name="T19" fmla="*/ 118 h 118"/>
                <a:gd name="T20" fmla="*/ 38 w 100"/>
                <a:gd name="T21" fmla="*/ 118 h 118"/>
                <a:gd name="T22" fmla="*/ 42 w 100"/>
                <a:gd name="T23" fmla="*/ 116 h 118"/>
                <a:gd name="T24" fmla="*/ 44 w 100"/>
                <a:gd name="T25" fmla="*/ 114 h 118"/>
                <a:gd name="T26" fmla="*/ 44 w 100"/>
                <a:gd name="T27" fmla="*/ 110 h 118"/>
                <a:gd name="T28" fmla="*/ 44 w 100"/>
                <a:gd name="T29" fmla="*/ 62 h 118"/>
                <a:gd name="T30" fmla="*/ 10 w 100"/>
                <a:gd name="T31" fmla="*/ 8 h 118"/>
                <a:gd name="T32" fmla="*/ 10 w 100"/>
                <a:gd name="T33" fmla="*/ 8 h 118"/>
                <a:gd name="T34" fmla="*/ 6 w 100"/>
                <a:gd name="T35" fmla="*/ 4 h 118"/>
                <a:gd name="T36" fmla="*/ 0 w 100"/>
                <a:gd name="T37" fmla="*/ 0 h 118"/>
                <a:gd name="T38" fmla="*/ 34 w 100"/>
                <a:gd name="T39" fmla="*/ 0 h 118"/>
                <a:gd name="T40" fmla="*/ 34 w 100"/>
                <a:gd name="T41" fmla="*/ 0 h 118"/>
                <a:gd name="T42" fmla="*/ 32 w 100"/>
                <a:gd name="T43" fmla="*/ 0 h 118"/>
                <a:gd name="T44" fmla="*/ 30 w 100"/>
                <a:gd name="T45" fmla="*/ 2 h 118"/>
                <a:gd name="T46" fmla="*/ 30 w 100"/>
                <a:gd name="T47" fmla="*/ 6 h 118"/>
                <a:gd name="T48" fmla="*/ 32 w 100"/>
                <a:gd name="T49" fmla="*/ 10 h 118"/>
                <a:gd name="T50" fmla="*/ 56 w 100"/>
                <a:gd name="T51" fmla="*/ 54 h 118"/>
                <a:gd name="T52" fmla="*/ 80 w 100"/>
                <a:gd name="T53" fmla="*/ 8 h 118"/>
                <a:gd name="T54" fmla="*/ 80 w 100"/>
                <a:gd name="T55" fmla="*/ 8 h 118"/>
                <a:gd name="T56" fmla="*/ 80 w 100"/>
                <a:gd name="T57" fmla="*/ 4 h 118"/>
                <a:gd name="T58" fmla="*/ 80 w 100"/>
                <a:gd name="T59" fmla="*/ 2 h 118"/>
                <a:gd name="T60" fmla="*/ 76 w 100"/>
                <a:gd name="T61" fmla="*/ 0 h 118"/>
                <a:gd name="T62" fmla="*/ 100 w 100"/>
                <a:gd name="T63" fmla="*/ 0 h 118"/>
                <a:gd name="T64" fmla="*/ 100 w 100"/>
                <a:gd name="T6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18">
                  <a:moveTo>
                    <a:pt x="100" y="0"/>
                  </a:moveTo>
                  <a:lnTo>
                    <a:pt x="100" y="0"/>
                  </a:lnTo>
                  <a:lnTo>
                    <a:pt x="92" y="4"/>
                  </a:lnTo>
                  <a:lnTo>
                    <a:pt x="88" y="10"/>
                  </a:lnTo>
                  <a:lnTo>
                    <a:pt x="60" y="62"/>
                  </a:lnTo>
                  <a:lnTo>
                    <a:pt x="60" y="110"/>
                  </a:lnTo>
                  <a:lnTo>
                    <a:pt x="60" y="110"/>
                  </a:lnTo>
                  <a:lnTo>
                    <a:pt x="62" y="116"/>
                  </a:lnTo>
                  <a:lnTo>
                    <a:pt x="68" y="118"/>
                  </a:lnTo>
                  <a:lnTo>
                    <a:pt x="38" y="118"/>
                  </a:lnTo>
                  <a:lnTo>
                    <a:pt x="38" y="118"/>
                  </a:lnTo>
                  <a:lnTo>
                    <a:pt x="42" y="116"/>
                  </a:lnTo>
                  <a:lnTo>
                    <a:pt x="44" y="114"/>
                  </a:lnTo>
                  <a:lnTo>
                    <a:pt x="44" y="110"/>
                  </a:lnTo>
                  <a:lnTo>
                    <a:pt x="44" y="62"/>
                  </a:lnTo>
                  <a:lnTo>
                    <a:pt x="10" y="8"/>
                  </a:lnTo>
                  <a:lnTo>
                    <a:pt x="10" y="8"/>
                  </a:lnTo>
                  <a:lnTo>
                    <a:pt x="6" y="4"/>
                  </a:lnTo>
                  <a:lnTo>
                    <a:pt x="0" y="0"/>
                  </a:lnTo>
                  <a:lnTo>
                    <a:pt x="34" y="0"/>
                  </a:lnTo>
                  <a:lnTo>
                    <a:pt x="34" y="0"/>
                  </a:lnTo>
                  <a:lnTo>
                    <a:pt x="32" y="0"/>
                  </a:lnTo>
                  <a:lnTo>
                    <a:pt x="30" y="2"/>
                  </a:lnTo>
                  <a:lnTo>
                    <a:pt x="30" y="6"/>
                  </a:lnTo>
                  <a:lnTo>
                    <a:pt x="32" y="10"/>
                  </a:lnTo>
                  <a:lnTo>
                    <a:pt x="56" y="54"/>
                  </a:lnTo>
                  <a:lnTo>
                    <a:pt x="80" y="8"/>
                  </a:lnTo>
                  <a:lnTo>
                    <a:pt x="80" y="8"/>
                  </a:lnTo>
                  <a:lnTo>
                    <a:pt x="80" y="4"/>
                  </a:lnTo>
                  <a:lnTo>
                    <a:pt x="80" y="2"/>
                  </a:lnTo>
                  <a:lnTo>
                    <a:pt x="76" y="0"/>
                  </a:lnTo>
                  <a:lnTo>
                    <a:pt x="100" y="0"/>
                  </a:lnTo>
                  <a:lnTo>
                    <a:pt x="10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7" name="Freeform 130"/>
            <p:cNvSpPr>
              <a:spLocks noEditPoints="1"/>
            </p:cNvSpPr>
            <p:nvPr/>
          </p:nvSpPr>
          <p:spPr bwMode="auto">
            <a:xfrm>
              <a:off x="2203" y="1412"/>
              <a:ext cx="110" cy="122"/>
            </a:xfrm>
            <a:custGeom>
              <a:avLst/>
              <a:gdLst>
                <a:gd name="T0" fmla="*/ 54 w 110"/>
                <a:gd name="T1" fmla="*/ 122 h 122"/>
                <a:gd name="T2" fmla="*/ 34 w 110"/>
                <a:gd name="T3" fmla="*/ 116 h 122"/>
                <a:gd name="T4" fmla="*/ 16 w 110"/>
                <a:gd name="T5" fmla="*/ 104 h 122"/>
                <a:gd name="T6" fmla="*/ 4 w 110"/>
                <a:gd name="T7" fmla="*/ 84 h 122"/>
                <a:gd name="T8" fmla="*/ 0 w 110"/>
                <a:gd name="T9" fmla="*/ 60 h 122"/>
                <a:gd name="T10" fmla="*/ 2 w 110"/>
                <a:gd name="T11" fmla="*/ 48 h 122"/>
                <a:gd name="T12" fmla="*/ 10 w 110"/>
                <a:gd name="T13" fmla="*/ 28 h 122"/>
                <a:gd name="T14" fmla="*/ 24 w 110"/>
                <a:gd name="T15" fmla="*/ 10 h 122"/>
                <a:gd name="T16" fmla="*/ 44 w 110"/>
                <a:gd name="T17" fmla="*/ 2 h 122"/>
                <a:gd name="T18" fmla="*/ 58 w 110"/>
                <a:gd name="T19" fmla="*/ 0 h 122"/>
                <a:gd name="T20" fmla="*/ 76 w 110"/>
                <a:gd name="T21" fmla="*/ 4 h 122"/>
                <a:gd name="T22" fmla="*/ 94 w 110"/>
                <a:gd name="T23" fmla="*/ 16 h 122"/>
                <a:gd name="T24" fmla="*/ 106 w 110"/>
                <a:gd name="T25" fmla="*/ 36 h 122"/>
                <a:gd name="T26" fmla="*/ 110 w 110"/>
                <a:gd name="T27" fmla="*/ 62 h 122"/>
                <a:gd name="T28" fmla="*/ 110 w 110"/>
                <a:gd name="T29" fmla="*/ 76 h 122"/>
                <a:gd name="T30" fmla="*/ 100 w 110"/>
                <a:gd name="T31" fmla="*/ 98 h 122"/>
                <a:gd name="T32" fmla="*/ 84 w 110"/>
                <a:gd name="T33" fmla="*/ 114 h 122"/>
                <a:gd name="T34" fmla="*/ 64 w 110"/>
                <a:gd name="T35" fmla="*/ 122 h 122"/>
                <a:gd name="T36" fmla="*/ 54 w 110"/>
                <a:gd name="T37" fmla="*/ 122 h 122"/>
                <a:gd name="T38" fmla="*/ 18 w 110"/>
                <a:gd name="T39" fmla="*/ 58 h 122"/>
                <a:gd name="T40" fmla="*/ 22 w 110"/>
                <a:gd name="T41" fmla="*/ 84 h 122"/>
                <a:gd name="T42" fmla="*/ 30 w 110"/>
                <a:gd name="T43" fmla="*/ 100 h 122"/>
                <a:gd name="T44" fmla="*/ 42 w 110"/>
                <a:gd name="T45" fmla="*/ 110 h 122"/>
                <a:gd name="T46" fmla="*/ 56 w 110"/>
                <a:gd name="T47" fmla="*/ 114 h 122"/>
                <a:gd name="T48" fmla="*/ 64 w 110"/>
                <a:gd name="T49" fmla="*/ 112 h 122"/>
                <a:gd name="T50" fmla="*/ 78 w 110"/>
                <a:gd name="T51" fmla="*/ 106 h 122"/>
                <a:gd name="T52" fmla="*/ 86 w 110"/>
                <a:gd name="T53" fmla="*/ 92 h 122"/>
                <a:gd name="T54" fmla="*/ 92 w 110"/>
                <a:gd name="T55" fmla="*/ 74 h 122"/>
                <a:gd name="T56" fmla="*/ 92 w 110"/>
                <a:gd name="T57" fmla="*/ 62 h 122"/>
                <a:gd name="T58" fmla="*/ 90 w 110"/>
                <a:gd name="T59" fmla="*/ 40 h 122"/>
                <a:gd name="T60" fmla="*/ 82 w 110"/>
                <a:gd name="T61" fmla="*/ 22 h 122"/>
                <a:gd name="T62" fmla="*/ 72 w 110"/>
                <a:gd name="T63" fmla="*/ 12 h 122"/>
                <a:gd name="T64" fmla="*/ 56 w 110"/>
                <a:gd name="T65" fmla="*/ 8 h 122"/>
                <a:gd name="T66" fmla="*/ 48 w 110"/>
                <a:gd name="T67" fmla="*/ 8 h 122"/>
                <a:gd name="T68" fmla="*/ 34 w 110"/>
                <a:gd name="T69" fmla="*/ 16 h 122"/>
                <a:gd name="T70" fmla="*/ 24 w 110"/>
                <a:gd name="T71" fmla="*/ 28 h 122"/>
                <a:gd name="T72" fmla="*/ 20 w 110"/>
                <a:gd name="T73" fmla="*/ 46 h 122"/>
                <a:gd name="T74" fmla="*/ 18 w 110"/>
                <a:gd name="T75" fmla="*/ 58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0" h="122">
                  <a:moveTo>
                    <a:pt x="54" y="122"/>
                  </a:moveTo>
                  <a:lnTo>
                    <a:pt x="54" y="122"/>
                  </a:lnTo>
                  <a:lnTo>
                    <a:pt x="44" y="120"/>
                  </a:lnTo>
                  <a:lnTo>
                    <a:pt x="34" y="116"/>
                  </a:lnTo>
                  <a:lnTo>
                    <a:pt x="24" y="112"/>
                  </a:lnTo>
                  <a:lnTo>
                    <a:pt x="16" y="104"/>
                  </a:lnTo>
                  <a:lnTo>
                    <a:pt x="10" y="94"/>
                  </a:lnTo>
                  <a:lnTo>
                    <a:pt x="4" y="84"/>
                  </a:lnTo>
                  <a:lnTo>
                    <a:pt x="2" y="72"/>
                  </a:lnTo>
                  <a:lnTo>
                    <a:pt x="0" y="60"/>
                  </a:lnTo>
                  <a:lnTo>
                    <a:pt x="0" y="60"/>
                  </a:lnTo>
                  <a:lnTo>
                    <a:pt x="2" y="48"/>
                  </a:lnTo>
                  <a:lnTo>
                    <a:pt x="4" y="38"/>
                  </a:lnTo>
                  <a:lnTo>
                    <a:pt x="10" y="28"/>
                  </a:lnTo>
                  <a:lnTo>
                    <a:pt x="16" y="18"/>
                  </a:lnTo>
                  <a:lnTo>
                    <a:pt x="24" y="10"/>
                  </a:lnTo>
                  <a:lnTo>
                    <a:pt x="34" y="4"/>
                  </a:lnTo>
                  <a:lnTo>
                    <a:pt x="44" y="2"/>
                  </a:lnTo>
                  <a:lnTo>
                    <a:pt x="58" y="0"/>
                  </a:lnTo>
                  <a:lnTo>
                    <a:pt x="58" y="0"/>
                  </a:lnTo>
                  <a:lnTo>
                    <a:pt x="66" y="2"/>
                  </a:lnTo>
                  <a:lnTo>
                    <a:pt x="76" y="4"/>
                  </a:lnTo>
                  <a:lnTo>
                    <a:pt x="86" y="10"/>
                  </a:lnTo>
                  <a:lnTo>
                    <a:pt x="94" y="16"/>
                  </a:lnTo>
                  <a:lnTo>
                    <a:pt x="100" y="26"/>
                  </a:lnTo>
                  <a:lnTo>
                    <a:pt x="106" y="36"/>
                  </a:lnTo>
                  <a:lnTo>
                    <a:pt x="110" y="48"/>
                  </a:lnTo>
                  <a:lnTo>
                    <a:pt x="110" y="62"/>
                  </a:lnTo>
                  <a:lnTo>
                    <a:pt x="110" y="62"/>
                  </a:lnTo>
                  <a:lnTo>
                    <a:pt x="110" y="76"/>
                  </a:lnTo>
                  <a:lnTo>
                    <a:pt x="106" y="88"/>
                  </a:lnTo>
                  <a:lnTo>
                    <a:pt x="100" y="98"/>
                  </a:lnTo>
                  <a:lnTo>
                    <a:pt x="92" y="108"/>
                  </a:lnTo>
                  <a:lnTo>
                    <a:pt x="84" y="114"/>
                  </a:lnTo>
                  <a:lnTo>
                    <a:pt x="74" y="118"/>
                  </a:lnTo>
                  <a:lnTo>
                    <a:pt x="64" y="122"/>
                  </a:lnTo>
                  <a:lnTo>
                    <a:pt x="54" y="122"/>
                  </a:lnTo>
                  <a:lnTo>
                    <a:pt x="54" y="122"/>
                  </a:lnTo>
                  <a:close/>
                  <a:moveTo>
                    <a:pt x="18" y="58"/>
                  </a:moveTo>
                  <a:lnTo>
                    <a:pt x="18" y="58"/>
                  </a:lnTo>
                  <a:lnTo>
                    <a:pt x="20" y="72"/>
                  </a:lnTo>
                  <a:lnTo>
                    <a:pt x="22" y="84"/>
                  </a:lnTo>
                  <a:lnTo>
                    <a:pt x="26" y="92"/>
                  </a:lnTo>
                  <a:lnTo>
                    <a:pt x="30" y="100"/>
                  </a:lnTo>
                  <a:lnTo>
                    <a:pt x="36" y="106"/>
                  </a:lnTo>
                  <a:lnTo>
                    <a:pt x="42" y="110"/>
                  </a:lnTo>
                  <a:lnTo>
                    <a:pt x="50" y="112"/>
                  </a:lnTo>
                  <a:lnTo>
                    <a:pt x="56" y="114"/>
                  </a:lnTo>
                  <a:lnTo>
                    <a:pt x="56" y="114"/>
                  </a:lnTo>
                  <a:lnTo>
                    <a:pt x="64" y="112"/>
                  </a:lnTo>
                  <a:lnTo>
                    <a:pt x="72" y="110"/>
                  </a:lnTo>
                  <a:lnTo>
                    <a:pt x="78" y="106"/>
                  </a:lnTo>
                  <a:lnTo>
                    <a:pt x="82" y="100"/>
                  </a:lnTo>
                  <a:lnTo>
                    <a:pt x="86" y="92"/>
                  </a:lnTo>
                  <a:lnTo>
                    <a:pt x="90" y="84"/>
                  </a:lnTo>
                  <a:lnTo>
                    <a:pt x="92" y="74"/>
                  </a:lnTo>
                  <a:lnTo>
                    <a:pt x="92" y="62"/>
                  </a:lnTo>
                  <a:lnTo>
                    <a:pt x="92" y="62"/>
                  </a:lnTo>
                  <a:lnTo>
                    <a:pt x="92" y="50"/>
                  </a:lnTo>
                  <a:lnTo>
                    <a:pt x="90" y="40"/>
                  </a:lnTo>
                  <a:lnTo>
                    <a:pt x="86" y="30"/>
                  </a:lnTo>
                  <a:lnTo>
                    <a:pt x="82" y="22"/>
                  </a:lnTo>
                  <a:lnTo>
                    <a:pt x="78" y="16"/>
                  </a:lnTo>
                  <a:lnTo>
                    <a:pt x="72" y="12"/>
                  </a:lnTo>
                  <a:lnTo>
                    <a:pt x="64" y="8"/>
                  </a:lnTo>
                  <a:lnTo>
                    <a:pt x="56" y="8"/>
                  </a:lnTo>
                  <a:lnTo>
                    <a:pt x="56" y="8"/>
                  </a:lnTo>
                  <a:lnTo>
                    <a:pt x="48" y="8"/>
                  </a:lnTo>
                  <a:lnTo>
                    <a:pt x="40" y="10"/>
                  </a:lnTo>
                  <a:lnTo>
                    <a:pt x="34" y="16"/>
                  </a:lnTo>
                  <a:lnTo>
                    <a:pt x="28" y="20"/>
                  </a:lnTo>
                  <a:lnTo>
                    <a:pt x="24" y="28"/>
                  </a:lnTo>
                  <a:lnTo>
                    <a:pt x="22" y="36"/>
                  </a:lnTo>
                  <a:lnTo>
                    <a:pt x="20" y="46"/>
                  </a:lnTo>
                  <a:lnTo>
                    <a:pt x="18" y="58"/>
                  </a:lnTo>
                  <a:lnTo>
                    <a:pt x="18" y="5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8" name="Freeform 131"/>
            <p:cNvSpPr>
              <a:spLocks/>
            </p:cNvSpPr>
            <p:nvPr/>
          </p:nvSpPr>
          <p:spPr bwMode="auto">
            <a:xfrm>
              <a:off x="2325" y="1414"/>
              <a:ext cx="70" cy="118"/>
            </a:xfrm>
            <a:custGeom>
              <a:avLst/>
              <a:gdLst>
                <a:gd name="T0" fmla="*/ 26 w 70"/>
                <a:gd name="T1" fmla="*/ 118 h 118"/>
                <a:gd name="T2" fmla="*/ 0 w 70"/>
                <a:gd name="T3" fmla="*/ 118 h 118"/>
                <a:gd name="T4" fmla="*/ 0 w 70"/>
                <a:gd name="T5" fmla="*/ 118 h 118"/>
                <a:gd name="T6" fmla="*/ 4 w 70"/>
                <a:gd name="T7" fmla="*/ 116 h 118"/>
                <a:gd name="T8" fmla="*/ 4 w 70"/>
                <a:gd name="T9" fmla="*/ 110 h 118"/>
                <a:gd name="T10" fmla="*/ 4 w 70"/>
                <a:gd name="T11" fmla="*/ 8 h 118"/>
                <a:gd name="T12" fmla="*/ 4 w 70"/>
                <a:gd name="T13" fmla="*/ 8 h 118"/>
                <a:gd name="T14" fmla="*/ 4 w 70"/>
                <a:gd name="T15" fmla="*/ 2 h 118"/>
                <a:gd name="T16" fmla="*/ 0 w 70"/>
                <a:gd name="T17" fmla="*/ 0 h 118"/>
                <a:gd name="T18" fmla="*/ 70 w 70"/>
                <a:gd name="T19" fmla="*/ 0 h 118"/>
                <a:gd name="T20" fmla="*/ 70 w 70"/>
                <a:gd name="T21" fmla="*/ 16 h 118"/>
                <a:gd name="T22" fmla="*/ 70 w 70"/>
                <a:gd name="T23" fmla="*/ 16 h 118"/>
                <a:gd name="T24" fmla="*/ 64 w 70"/>
                <a:gd name="T25" fmla="*/ 10 h 118"/>
                <a:gd name="T26" fmla="*/ 54 w 70"/>
                <a:gd name="T27" fmla="*/ 8 h 118"/>
                <a:gd name="T28" fmla="*/ 54 w 70"/>
                <a:gd name="T29" fmla="*/ 8 h 118"/>
                <a:gd name="T30" fmla="*/ 22 w 70"/>
                <a:gd name="T31" fmla="*/ 8 h 118"/>
                <a:gd name="T32" fmla="*/ 22 w 70"/>
                <a:gd name="T33" fmla="*/ 48 h 118"/>
                <a:gd name="T34" fmla="*/ 50 w 70"/>
                <a:gd name="T35" fmla="*/ 48 h 118"/>
                <a:gd name="T36" fmla="*/ 50 w 70"/>
                <a:gd name="T37" fmla="*/ 48 h 118"/>
                <a:gd name="T38" fmla="*/ 54 w 70"/>
                <a:gd name="T39" fmla="*/ 46 h 118"/>
                <a:gd name="T40" fmla="*/ 56 w 70"/>
                <a:gd name="T41" fmla="*/ 44 h 118"/>
                <a:gd name="T42" fmla="*/ 56 w 70"/>
                <a:gd name="T43" fmla="*/ 62 h 118"/>
                <a:gd name="T44" fmla="*/ 56 w 70"/>
                <a:gd name="T45" fmla="*/ 62 h 118"/>
                <a:gd name="T46" fmla="*/ 54 w 70"/>
                <a:gd name="T47" fmla="*/ 58 h 118"/>
                <a:gd name="T48" fmla="*/ 50 w 70"/>
                <a:gd name="T49" fmla="*/ 58 h 118"/>
                <a:gd name="T50" fmla="*/ 22 w 70"/>
                <a:gd name="T51" fmla="*/ 58 h 118"/>
                <a:gd name="T52" fmla="*/ 22 w 70"/>
                <a:gd name="T53" fmla="*/ 110 h 118"/>
                <a:gd name="T54" fmla="*/ 22 w 70"/>
                <a:gd name="T55" fmla="*/ 110 h 118"/>
                <a:gd name="T56" fmla="*/ 22 w 70"/>
                <a:gd name="T57" fmla="*/ 116 h 118"/>
                <a:gd name="T58" fmla="*/ 26 w 70"/>
                <a:gd name="T59" fmla="*/ 118 h 118"/>
                <a:gd name="T60" fmla="*/ 26 w 70"/>
                <a:gd name="T61"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0" h="118">
                  <a:moveTo>
                    <a:pt x="26" y="118"/>
                  </a:moveTo>
                  <a:lnTo>
                    <a:pt x="0" y="118"/>
                  </a:lnTo>
                  <a:lnTo>
                    <a:pt x="0" y="118"/>
                  </a:lnTo>
                  <a:lnTo>
                    <a:pt x="4" y="116"/>
                  </a:lnTo>
                  <a:lnTo>
                    <a:pt x="4" y="110"/>
                  </a:lnTo>
                  <a:lnTo>
                    <a:pt x="4" y="8"/>
                  </a:lnTo>
                  <a:lnTo>
                    <a:pt x="4" y="8"/>
                  </a:lnTo>
                  <a:lnTo>
                    <a:pt x="4" y="2"/>
                  </a:lnTo>
                  <a:lnTo>
                    <a:pt x="0" y="0"/>
                  </a:lnTo>
                  <a:lnTo>
                    <a:pt x="70" y="0"/>
                  </a:lnTo>
                  <a:lnTo>
                    <a:pt x="70" y="16"/>
                  </a:lnTo>
                  <a:lnTo>
                    <a:pt x="70" y="16"/>
                  </a:lnTo>
                  <a:lnTo>
                    <a:pt x="64" y="10"/>
                  </a:lnTo>
                  <a:lnTo>
                    <a:pt x="54" y="8"/>
                  </a:lnTo>
                  <a:lnTo>
                    <a:pt x="54" y="8"/>
                  </a:lnTo>
                  <a:lnTo>
                    <a:pt x="22" y="8"/>
                  </a:lnTo>
                  <a:lnTo>
                    <a:pt x="22" y="48"/>
                  </a:lnTo>
                  <a:lnTo>
                    <a:pt x="50" y="48"/>
                  </a:lnTo>
                  <a:lnTo>
                    <a:pt x="50" y="48"/>
                  </a:lnTo>
                  <a:lnTo>
                    <a:pt x="54" y="46"/>
                  </a:lnTo>
                  <a:lnTo>
                    <a:pt x="56" y="44"/>
                  </a:lnTo>
                  <a:lnTo>
                    <a:pt x="56" y="62"/>
                  </a:lnTo>
                  <a:lnTo>
                    <a:pt x="56" y="62"/>
                  </a:lnTo>
                  <a:lnTo>
                    <a:pt x="54" y="58"/>
                  </a:lnTo>
                  <a:lnTo>
                    <a:pt x="50" y="58"/>
                  </a:lnTo>
                  <a:lnTo>
                    <a:pt x="22" y="58"/>
                  </a:lnTo>
                  <a:lnTo>
                    <a:pt x="22" y="110"/>
                  </a:lnTo>
                  <a:lnTo>
                    <a:pt x="22" y="110"/>
                  </a:lnTo>
                  <a:lnTo>
                    <a:pt x="22" y="116"/>
                  </a:lnTo>
                  <a:lnTo>
                    <a:pt x="26" y="118"/>
                  </a:lnTo>
                  <a:lnTo>
                    <a:pt x="26" y="11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Tree>
    <p:extLst>
      <p:ext uri="{BB962C8B-B14F-4D97-AF65-F5344CB8AC3E}">
        <p14:creationId xmlns:p14="http://schemas.microsoft.com/office/powerpoint/2010/main" val="3391946428"/>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672" y="535816"/>
            <a:ext cx="11235267" cy="1341438"/>
          </a:xfrm>
        </p:spPr>
        <p:txBody>
          <a:bodyPr/>
          <a:lstStyle/>
          <a:p>
            <a:r>
              <a:rPr lang="en-GB" dirty="0" smtClean="0">
                <a:solidFill>
                  <a:srgbClr val="FFC000"/>
                </a:solidFill>
              </a:rPr>
              <a:t/>
            </a:r>
            <a:br>
              <a:rPr lang="en-GB" dirty="0" smtClean="0">
                <a:solidFill>
                  <a:srgbClr val="FFC000"/>
                </a:solidFill>
              </a:rPr>
            </a:br>
            <a:r>
              <a:rPr lang="en-GB" dirty="0">
                <a:solidFill>
                  <a:srgbClr val="FFC000"/>
                </a:solidFill>
              </a:rPr>
              <a:t/>
            </a:r>
            <a:br>
              <a:rPr lang="en-GB" dirty="0">
                <a:solidFill>
                  <a:srgbClr val="FFC000"/>
                </a:solidFill>
              </a:rPr>
            </a:br>
            <a:r>
              <a:rPr lang="en-GB" dirty="0" smtClean="0">
                <a:solidFill>
                  <a:srgbClr val="FFC000"/>
                </a:solidFill>
              </a:rPr>
              <a:t>F</a:t>
            </a:r>
            <a:r>
              <a:rPr lang="en-GB" dirty="0" smtClean="0">
                <a:solidFill>
                  <a:srgbClr val="FFC000"/>
                </a:solidFill>
              </a:rPr>
              <a:t>actors associated with successful collaboration</a:t>
            </a:r>
            <a:endParaRPr lang="en-GB" dirty="0">
              <a:solidFill>
                <a:srgbClr val="FFC000"/>
              </a:solidFill>
            </a:endParaRPr>
          </a:p>
        </p:txBody>
      </p:sp>
      <p:sp>
        <p:nvSpPr>
          <p:cNvPr id="3" name="Content Placeholder 2"/>
          <p:cNvSpPr>
            <a:spLocks noGrp="1"/>
          </p:cNvSpPr>
          <p:nvPr>
            <p:ph idx="1"/>
          </p:nvPr>
        </p:nvSpPr>
        <p:spPr>
          <a:xfrm>
            <a:off x="469740" y="2002137"/>
            <a:ext cx="11235267" cy="4502150"/>
          </a:xfrm>
        </p:spPr>
        <p:txBody>
          <a:bodyPr/>
          <a:lstStyle/>
          <a:p>
            <a:r>
              <a:rPr lang="en-GB" sz="2800" dirty="0" smtClean="0"/>
              <a:t>Necessary elements:</a:t>
            </a:r>
          </a:p>
          <a:p>
            <a:pPr lvl="1"/>
            <a:r>
              <a:rPr lang="en-GB" sz="2600" dirty="0" smtClean="0"/>
              <a:t>Distinct activities – </a:t>
            </a:r>
            <a:r>
              <a:rPr lang="en-GB" sz="2600" dirty="0" err="1" smtClean="0"/>
              <a:t>e.g</a:t>
            </a:r>
            <a:r>
              <a:rPr lang="en-GB" sz="2600" dirty="0" smtClean="0"/>
              <a:t> CPD, resource sharing, sharing teachers</a:t>
            </a:r>
          </a:p>
          <a:p>
            <a:pPr lvl="1"/>
            <a:r>
              <a:rPr lang="en-GB" sz="2600" dirty="0" smtClean="0"/>
              <a:t>Where no specific action resulted from collaboration it had, for some interviewees, proved a waste of time: </a:t>
            </a:r>
            <a:r>
              <a:rPr lang="en-GB" sz="2600" i="1" dirty="0" smtClean="0"/>
              <a:t>‘In my previous school we were part of this network, but we never really did anything, we would talk and share ideas, but at the end of the day it kind of died because you have more urgent things to do than just go to meetings.’ (</a:t>
            </a:r>
            <a:r>
              <a:rPr lang="en-GB" sz="2600" dirty="0" smtClean="0"/>
              <a:t>Deputy Head)</a:t>
            </a:r>
          </a:p>
          <a:p>
            <a:pPr lvl="1"/>
            <a:r>
              <a:rPr lang="en-GB" sz="2600" dirty="0" smtClean="0"/>
              <a:t>Complementary resources and shared needs</a:t>
            </a:r>
            <a:endParaRPr lang="en-GB" sz="2600" dirty="0" smtClean="0"/>
          </a:p>
          <a:p>
            <a:pPr lvl="1"/>
            <a:endParaRPr lang="en-GB" dirty="0"/>
          </a:p>
        </p:txBody>
      </p:sp>
      <p:grpSp>
        <p:nvGrpSpPr>
          <p:cNvPr id="4" name="Group 107"/>
          <p:cNvGrpSpPr>
            <a:grpSpLocks/>
          </p:cNvGrpSpPr>
          <p:nvPr/>
        </p:nvGrpSpPr>
        <p:grpSpPr bwMode="auto">
          <a:xfrm>
            <a:off x="9830578" y="301925"/>
            <a:ext cx="2134057" cy="462352"/>
            <a:chOff x="385" y="1412"/>
            <a:chExt cx="2268" cy="492"/>
          </a:xfrm>
        </p:grpSpPr>
        <p:sp>
          <p:nvSpPr>
            <p:cNvPr id="5" name="Freeform 108"/>
            <p:cNvSpPr>
              <a:spLocks/>
            </p:cNvSpPr>
            <p:nvPr/>
          </p:nvSpPr>
          <p:spPr bwMode="auto">
            <a:xfrm>
              <a:off x="385" y="1488"/>
              <a:ext cx="186" cy="316"/>
            </a:xfrm>
            <a:custGeom>
              <a:avLst/>
              <a:gdLst>
                <a:gd name="T0" fmla="*/ 100 w 186"/>
                <a:gd name="T1" fmla="*/ 126 h 316"/>
                <a:gd name="T2" fmla="*/ 148 w 186"/>
                <a:gd name="T3" fmla="*/ 152 h 316"/>
                <a:gd name="T4" fmla="*/ 174 w 186"/>
                <a:gd name="T5" fmla="*/ 178 h 316"/>
                <a:gd name="T6" fmla="*/ 180 w 186"/>
                <a:gd name="T7" fmla="*/ 188 h 316"/>
                <a:gd name="T8" fmla="*/ 186 w 186"/>
                <a:gd name="T9" fmla="*/ 210 h 316"/>
                <a:gd name="T10" fmla="*/ 186 w 186"/>
                <a:gd name="T11" fmla="*/ 224 h 316"/>
                <a:gd name="T12" fmla="*/ 178 w 186"/>
                <a:gd name="T13" fmla="*/ 260 h 316"/>
                <a:gd name="T14" fmla="*/ 156 w 186"/>
                <a:gd name="T15" fmla="*/ 290 h 316"/>
                <a:gd name="T16" fmla="*/ 140 w 186"/>
                <a:gd name="T17" fmla="*/ 302 h 316"/>
                <a:gd name="T18" fmla="*/ 104 w 186"/>
                <a:gd name="T19" fmla="*/ 314 h 316"/>
                <a:gd name="T20" fmla="*/ 86 w 186"/>
                <a:gd name="T21" fmla="*/ 316 h 316"/>
                <a:gd name="T22" fmla="*/ 42 w 186"/>
                <a:gd name="T23" fmla="*/ 310 h 316"/>
                <a:gd name="T24" fmla="*/ 24 w 186"/>
                <a:gd name="T25" fmla="*/ 302 h 316"/>
                <a:gd name="T26" fmla="*/ 0 w 186"/>
                <a:gd name="T27" fmla="*/ 224 h 316"/>
                <a:gd name="T28" fmla="*/ 6 w 186"/>
                <a:gd name="T29" fmla="*/ 238 h 316"/>
                <a:gd name="T30" fmla="*/ 20 w 186"/>
                <a:gd name="T31" fmla="*/ 264 h 316"/>
                <a:gd name="T32" fmla="*/ 30 w 186"/>
                <a:gd name="T33" fmla="*/ 276 h 316"/>
                <a:gd name="T34" fmla="*/ 52 w 186"/>
                <a:gd name="T35" fmla="*/ 292 h 316"/>
                <a:gd name="T36" fmla="*/ 82 w 186"/>
                <a:gd name="T37" fmla="*/ 298 h 316"/>
                <a:gd name="T38" fmla="*/ 98 w 186"/>
                <a:gd name="T39" fmla="*/ 296 h 316"/>
                <a:gd name="T40" fmla="*/ 122 w 186"/>
                <a:gd name="T41" fmla="*/ 286 h 316"/>
                <a:gd name="T42" fmla="*/ 130 w 186"/>
                <a:gd name="T43" fmla="*/ 278 h 316"/>
                <a:gd name="T44" fmla="*/ 140 w 186"/>
                <a:gd name="T45" fmla="*/ 258 h 316"/>
                <a:gd name="T46" fmla="*/ 144 w 186"/>
                <a:gd name="T47" fmla="*/ 236 h 316"/>
                <a:gd name="T48" fmla="*/ 144 w 186"/>
                <a:gd name="T49" fmla="*/ 224 h 316"/>
                <a:gd name="T50" fmla="*/ 136 w 186"/>
                <a:gd name="T51" fmla="*/ 204 h 316"/>
                <a:gd name="T52" fmla="*/ 130 w 186"/>
                <a:gd name="T53" fmla="*/ 196 h 316"/>
                <a:gd name="T54" fmla="*/ 68 w 186"/>
                <a:gd name="T55" fmla="*/ 162 h 316"/>
                <a:gd name="T56" fmla="*/ 52 w 186"/>
                <a:gd name="T57" fmla="*/ 154 h 316"/>
                <a:gd name="T58" fmla="*/ 26 w 186"/>
                <a:gd name="T59" fmla="*/ 136 h 316"/>
                <a:gd name="T60" fmla="*/ 18 w 186"/>
                <a:gd name="T61" fmla="*/ 126 h 316"/>
                <a:gd name="T62" fmla="*/ 6 w 186"/>
                <a:gd name="T63" fmla="*/ 104 h 316"/>
                <a:gd name="T64" fmla="*/ 2 w 186"/>
                <a:gd name="T65" fmla="*/ 80 h 316"/>
                <a:gd name="T66" fmla="*/ 4 w 186"/>
                <a:gd name="T67" fmla="*/ 62 h 316"/>
                <a:gd name="T68" fmla="*/ 18 w 186"/>
                <a:gd name="T69" fmla="*/ 32 h 316"/>
                <a:gd name="T70" fmla="*/ 30 w 186"/>
                <a:gd name="T71" fmla="*/ 20 h 316"/>
                <a:gd name="T72" fmla="*/ 60 w 186"/>
                <a:gd name="T73" fmla="*/ 4 h 316"/>
                <a:gd name="T74" fmla="*/ 96 w 186"/>
                <a:gd name="T75" fmla="*/ 0 h 316"/>
                <a:gd name="T76" fmla="*/ 114 w 186"/>
                <a:gd name="T77" fmla="*/ 0 h 316"/>
                <a:gd name="T78" fmla="*/ 146 w 186"/>
                <a:gd name="T79" fmla="*/ 10 h 316"/>
                <a:gd name="T80" fmla="*/ 162 w 186"/>
                <a:gd name="T81" fmla="*/ 76 h 316"/>
                <a:gd name="T82" fmla="*/ 160 w 186"/>
                <a:gd name="T83" fmla="*/ 66 h 316"/>
                <a:gd name="T84" fmla="*/ 146 w 186"/>
                <a:gd name="T85" fmla="*/ 46 h 316"/>
                <a:gd name="T86" fmla="*/ 138 w 186"/>
                <a:gd name="T87" fmla="*/ 36 h 316"/>
                <a:gd name="T88" fmla="*/ 116 w 186"/>
                <a:gd name="T89" fmla="*/ 22 h 316"/>
                <a:gd name="T90" fmla="*/ 90 w 186"/>
                <a:gd name="T91" fmla="*/ 18 h 316"/>
                <a:gd name="T92" fmla="*/ 76 w 186"/>
                <a:gd name="T93" fmla="*/ 18 h 316"/>
                <a:gd name="T94" fmla="*/ 58 w 186"/>
                <a:gd name="T95" fmla="*/ 26 h 316"/>
                <a:gd name="T96" fmla="*/ 50 w 186"/>
                <a:gd name="T97" fmla="*/ 34 h 316"/>
                <a:gd name="T98" fmla="*/ 42 w 186"/>
                <a:gd name="T99" fmla="*/ 48 h 316"/>
                <a:gd name="T100" fmla="*/ 38 w 186"/>
                <a:gd name="T101" fmla="*/ 66 h 316"/>
                <a:gd name="T102" fmla="*/ 40 w 186"/>
                <a:gd name="T103" fmla="*/ 76 h 316"/>
                <a:gd name="T104" fmla="*/ 46 w 186"/>
                <a:gd name="T105" fmla="*/ 90 h 316"/>
                <a:gd name="T106" fmla="*/ 50 w 186"/>
                <a:gd name="T107" fmla="*/ 98 h 316"/>
                <a:gd name="T108" fmla="*/ 100 w 186"/>
                <a:gd name="T109" fmla="*/ 126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6" h="316">
                  <a:moveTo>
                    <a:pt x="100" y="126"/>
                  </a:moveTo>
                  <a:lnTo>
                    <a:pt x="100" y="126"/>
                  </a:lnTo>
                  <a:lnTo>
                    <a:pt x="148" y="152"/>
                  </a:lnTo>
                  <a:lnTo>
                    <a:pt x="148" y="152"/>
                  </a:lnTo>
                  <a:lnTo>
                    <a:pt x="162" y="164"/>
                  </a:lnTo>
                  <a:lnTo>
                    <a:pt x="174" y="178"/>
                  </a:lnTo>
                  <a:lnTo>
                    <a:pt x="174" y="178"/>
                  </a:lnTo>
                  <a:lnTo>
                    <a:pt x="180" y="188"/>
                  </a:lnTo>
                  <a:lnTo>
                    <a:pt x="184" y="198"/>
                  </a:lnTo>
                  <a:lnTo>
                    <a:pt x="186" y="210"/>
                  </a:lnTo>
                  <a:lnTo>
                    <a:pt x="186" y="224"/>
                  </a:lnTo>
                  <a:lnTo>
                    <a:pt x="186" y="224"/>
                  </a:lnTo>
                  <a:lnTo>
                    <a:pt x="184" y="244"/>
                  </a:lnTo>
                  <a:lnTo>
                    <a:pt x="178" y="260"/>
                  </a:lnTo>
                  <a:lnTo>
                    <a:pt x="168" y="276"/>
                  </a:lnTo>
                  <a:lnTo>
                    <a:pt x="156" y="290"/>
                  </a:lnTo>
                  <a:lnTo>
                    <a:pt x="156" y="290"/>
                  </a:lnTo>
                  <a:lnTo>
                    <a:pt x="140" y="302"/>
                  </a:lnTo>
                  <a:lnTo>
                    <a:pt x="122" y="310"/>
                  </a:lnTo>
                  <a:lnTo>
                    <a:pt x="104" y="314"/>
                  </a:lnTo>
                  <a:lnTo>
                    <a:pt x="86" y="316"/>
                  </a:lnTo>
                  <a:lnTo>
                    <a:pt x="86" y="316"/>
                  </a:lnTo>
                  <a:lnTo>
                    <a:pt x="62" y="314"/>
                  </a:lnTo>
                  <a:lnTo>
                    <a:pt x="42" y="310"/>
                  </a:lnTo>
                  <a:lnTo>
                    <a:pt x="42" y="310"/>
                  </a:lnTo>
                  <a:lnTo>
                    <a:pt x="24" y="302"/>
                  </a:lnTo>
                  <a:lnTo>
                    <a:pt x="2" y="292"/>
                  </a:lnTo>
                  <a:lnTo>
                    <a:pt x="0" y="224"/>
                  </a:lnTo>
                  <a:lnTo>
                    <a:pt x="0" y="224"/>
                  </a:lnTo>
                  <a:lnTo>
                    <a:pt x="6" y="238"/>
                  </a:lnTo>
                  <a:lnTo>
                    <a:pt x="12" y="252"/>
                  </a:lnTo>
                  <a:lnTo>
                    <a:pt x="20" y="264"/>
                  </a:lnTo>
                  <a:lnTo>
                    <a:pt x="30" y="276"/>
                  </a:lnTo>
                  <a:lnTo>
                    <a:pt x="30" y="276"/>
                  </a:lnTo>
                  <a:lnTo>
                    <a:pt x="40" y="286"/>
                  </a:lnTo>
                  <a:lnTo>
                    <a:pt x="52" y="292"/>
                  </a:lnTo>
                  <a:lnTo>
                    <a:pt x="66" y="296"/>
                  </a:lnTo>
                  <a:lnTo>
                    <a:pt x="82" y="298"/>
                  </a:lnTo>
                  <a:lnTo>
                    <a:pt x="82" y="298"/>
                  </a:lnTo>
                  <a:lnTo>
                    <a:pt x="98" y="296"/>
                  </a:lnTo>
                  <a:lnTo>
                    <a:pt x="110" y="292"/>
                  </a:lnTo>
                  <a:lnTo>
                    <a:pt x="122" y="286"/>
                  </a:lnTo>
                  <a:lnTo>
                    <a:pt x="130" y="278"/>
                  </a:lnTo>
                  <a:lnTo>
                    <a:pt x="130" y="278"/>
                  </a:lnTo>
                  <a:lnTo>
                    <a:pt x="136" y="268"/>
                  </a:lnTo>
                  <a:lnTo>
                    <a:pt x="140" y="258"/>
                  </a:lnTo>
                  <a:lnTo>
                    <a:pt x="144" y="248"/>
                  </a:lnTo>
                  <a:lnTo>
                    <a:pt x="144" y="236"/>
                  </a:lnTo>
                  <a:lnTo>
                    <a:pt x="144" y="236"/>
                  </a:lnTo>
                  <a:lnTo>
                    <a:pt x="144" y="224"/>
                  </a:lnTo>
                  <a:lnTo>
                    <a:pt x="140" y="212"/>
                  </a:lnTo>
                  <a:lnTo>
                    <a:pt x="136" y="204"/>
                  </a:lnTo>
                  <a:lnTo>
                    <a:pt x="130" y="196"/>
                  </a:lnTo>
                  <a:lnTo>
                    <a:pt x="130" y="196"/>
                  </a:lnTo>
                  <a:lnTo>
                    <a:pt x="108" y="182"/>
                  </a:lnTo>
                  <a:lnTo>
                    <a:pt x="68" y="162"/>
                  </a:lnTo>
                  <a:lnTo>
                    <a:pt x="68" y="162"/>
                  </a:lnTo>
                  <a:lnTo>
                    <a:pt x="52" y="154"/>
                  </a:lnTo>
                  <a:lnTo>
                    <a:pt x="38" y="144"/>
                  </a:lnTo>
                  <a:lnTo>
                    <a:pt x="26" y="136"/>
                  </a:lnTo>
                  <a:lnTo>
                    <a:pt x="18" y="126"/>
                  </a:lnTo>
                  <a:lnTo>
                    <a:pt x="18" y="126"/>
                  </a:lnTo>
                  <a:lnTo>
                    <a:pt x="10" y="116"/>
                  </a:lnTo>
                  <a:lnTo>
                    <a:pt x="6" y="104"/>
                  </a:lnTo>
                  <a:lnTo>
                    <a:pt x="2" y="92"/>
                  </a:lnTo>
                  <a:lnTo>
                    <a:pt x="2" y="80"/>
                  </a:lnTo>
                  <a:lnTo>
                    <a:pt x="2" y="80"/>
                  </a:lnTo>
                  <a:lnTo>
                    <a:pt x="4" y="62"/>
                  </a:lnTo>
                  <a:lnTo>
                    <a:pt x="8" y="46"/>
                  </a:lnTo>
                  <a:lnTo>
                    <a:pt x="18" y="32"/>
                  </a:lnTo>
                  <a:lnTo>
                    <a:pt x="30" y="20"/>
                  </a:lnTo>
                  <a:lnTo>
                    <a:pt x="30" y="20"/>
                  </a:lnTo>
                  <a:lnTo>
                    <a:pt x="46" y="12"/>
                  </a:lnTo>
                  <a:lnTo>
                    <a:pt x="60" y="4"/>
                  </a:lnTo>
                  <a:lnTo>
                    <a:pt x="78" y="0"/>
                  </a:lnTo>
                  <a:lnTo>
                    <a:pt x="96" y="0"/>
                  </a:lnTo>
                  <a:lnTo>
                    <a:pt x="96" y="0"/>
                  </a:lnTo>
                  <a:lnTo>
                    <a:pt x="114" y="0"/>
                  </a:lnTo>
                  <a:lnTo>
                    <a:pt x="130" y="4"/>
                  </a:lnTo>
                  <a:lnTo>
                    <a:pt x="146" y="10"/>
                  </a:lnTo>
                  <a:lnTo>
                    <a:pt x="160" y="16"/>
                  </a:lnTo>
                  <a:lnTo>
                    <a:pt x="162" y="76"/>
                  </a:lnTo>
                  <a:lnTo>
                    <a:pt x="162" y="76"/>
                  </a:lnTo>
                  <a:lnTo>
                    <a:pt x="160" y="66"/>
                  </a:lnTo>
                  <a:lnTo>
                    <a:pt x="154" y="56"/>
                  </a:lnTo>
                  <a:lnTo>
                    <a:pt x="146" y="46"/>
                  </a:lnTo>
                  <a:lnTo>
                    <a:pt x="138" y="36"/>
                  </a:lnTo>
                  <a:lnTo>
                    <a:pt x="138" y="36"/>
                  </a:lnTo>
                  <a:lnTo>
                    <a:pt x="128" y="28"/>
                  </a:lnTo>
                  <a:lnTo>
                    <a:pt x="116" y="22"/>
                  </a:lnTo>
                  <a:lnTo>
                    <a:pt x="104" y="20"/>
                  </a:lnTo>
                  <a:lnTo>
                    <a:pt x="90" y="18"/>
                  </a:lnTo>
                  <a:lnTo>
                    <a:pt x="90" y="18"/>
                  </a:lnTo>
                  <a:lnTo>
                    <a:pt x="76" y="18"/>
                  </a:lnTo>
                  <a:lnTo>
                    <a:pt x="66" y="22"/>
                  </a:lnTo>
                  <a:lnTo>
                    <a:pt x="58" y="26"/>
                  </a:lnTo>
                  <a:lnTo>
                    <a:pt x="50" y="34"/>
                  </a:lnTo>
                  <a:lnTo>
                    <a:pt x="50" y="34"/>
                  </a:lnTo>
                  <a:lnTo>
                    <a:pt x="46" y="40"/>
                  </a:lnTo>
                  <a:lnTo>
                    <a:pt x="42" y="48"/>
                  </a:lnTo>
                  <a:lnTo>
                    <a:pt x="40" y="58"/>
                  </a:lnTo>
                  <a:lnTo>
                    <a:pt x="38" y="66"/>
                  </a:lnTo>
                  <a:lnTo>
                    <a:pt x="38" y="66"/>
                  </a:lnTo>
                  <a:lnTo>
                    <a:pt x="40" y="76"/>
                  </a:lnTo>
                  <a:lnTo>
                    <a:pt x="42" y="84"/>
                  </a:lnTo>
                  <a:lnTo>
                    <a:pt x="46" y="90"/>
                  </a:lnTo>
                  <a:lnTo>
                    <a:pt x="50" y="98"/>
                  </a:lnTo>
                  <a:lnTo>
                    <a:pt x="50" y="98"/>
                  </a:lnTo>
                  <a:lnTo>
                    <a:pt x="70" y="110"/>
                  </a:lnTo>
                  <a:lnTo>
                    <a:pt x="100" y="126"/>
                  </a:lnTo>
                  <a:lnTo>
                    <a:pt x="100" y="126"/>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 name="Freeform 109"/>
            <p:cNvSpPr>
              <a:spLocks noEditPoints="1"/>
            </p:cNvSpPr>
            <p:nvPr/>
          </p:nvSpPr>
          <p:spPr bwMode="auto">
            <a:xfrm>
              <a:off x="589" y="1586"/>
              <a:ext cx="198" cy="218"/>
            </a:xfrm>
            <a:custGeom>
              <a:avLst/>
              <a:gdLst>
                <a:gd name="T0" fmla="*/ 100 w 198"/>
                <a:gd name="T1" fmla="*/ 0 h 218"/>
                <a:gd name="T2" fmla="*/ 130 w 198"/>
                <a:gd name="T3" fmla="*/ 4 h 218"/>
                <a:gd name="T4" fmla="*/ 154 w 198"/>
                <a:gd name="T5" fmla="*/ 16 h 218"/>
                <a:gd name="T6" fmla="*/ 166 w 198"/>
                <a:gd name="T7" fmla="*/ 24 h 218"/>
                <a:gd name="T8" fmla="*/ 182 w 198"/>
                <a:gd name="T9" fmla="*/ 44 h 218"/>
                <a:gd name="T10" fmla="*/ 188 w 198"/>
                <a:gd name="T11" fmla="*/ 56 h 218"/>
                <a:gd name="T12" fmla="*/ 196 w 198"/>
                <a:gd name="T13" fmla="*/ 82 h 218"/>
                <a:gd name="T14" fmla="*/ 198 w 198"/>
                <a:gd name="T15" fmla="*/ 110 h 218"/>
                <a:gd name="T16" fmla="*/ 198 w 198"/>
                <a:gd name="T17" fmla="*/ 122 h 218"/>
                <a:gd name="T18" fmla="*/ 192 w 198"/>
                <a:gd name="T19" fmla="*/ 148 h 218"/>
                <a:gd name="T20" fmla="*/ 186 w 198"/>
                <a:gd name="T21" fmla="*/ 162 h 218"/>
                <a:gd name="T22" fmla="*/ 170 w 198"/>
                <a:gd name="T23" fmla="*/ 184 h 218"/>
                <a:gd name="T24" fmla="*/ 150 w 198"/>
                <a:gd name="T25" fmla="*/ 204 h 218"/>
                <a:gd name="T26" fmla="*/ 138 w 198"/>
                <a:gd name="T27" fmla="*/ 210 h 218"/>
                <a:gd name="T28" fmla="*/ 112 w 198"/>
                <a:gd name="T29" fmla="*/ 218 h 218"/>
                <a:gd name="T30" fmla="*/ 98 w 198"/>
                <a:gd name="T31" fmla="*/ 218 h 218"/>
                <a:gd name="T32" fmla="*/ 66 w 198"/>
                <a:gd name="T33" fmla="*/ 214 h 218"/>
                <a:gd name="T34" fmla="*/ 46 w 198"/>
                <a:gd name="T35" fmla="*/ 206 h 218"/>
                <a:gd name="T36" fmla="*/ 32 w 198"/>
                <a:gd name="T37" fmla="*/ 192 h 218"/>
                <a:gd name="T38" fmla="*/ 24 w 198"/>
                <a:gd name="T39" fmla="*/ 186 h 218"/>
                <a:gd name="T40" fmla="*/ 6 w 198"/>
                <a:gd name="T41" fmla="*/ 150 h 218"/>
                <a:gd name="T42" fmla="*/ 0 w 198"/>
                <a:gd name="T43" fmla="*/ 110 h 218"/>
                <a:gd name="T44" fmla="*/ 0 w 198"/>
                <a:gd name="T45" fmla="*/ 96 h 218"/>
                <a:gd name="T46" fmla="*/ 6 w 198"/>
                <a:gd name="T47" fmla="*/ 70 h 218"/>
                <a:gd name="T48" fmla="*/ 12 w 198"/>
                <a:gd name="T49" fmla="*/ 56 h 218"/>
                <a:gd name="T50" fmla="*/ 26 w 198"/>
                <a:gd name="T51" fmla="*/ 34 h 218"/>
                <a:gd name="T52" fmla="*/ 48 w 198"/>
                <a:gd name="T53" fmla="*/ 16 h 218"/>
                <a:gd name="T54" fmla="*/ 58 w 198"/>
                <a:gd name="T55" fmla="*/ 8 h 218"/>
                <a:gd name="T56" fmla="*/ 86 w 198"/>
                <a:gd name="T57" fmla="*/ 0 h 218"/>
                <a:gd name="T58" fmla="*/ 100 w 198"/>
                <a:gd name="T59" fmla="*/ 0 h 218"/>
                <a:gd name="T60" fmla="*/ 96 w 198"/>
                <a:gd name="T61" fmla="*/ 16 h 218"/>
                <a:gd name="T62" fmla="*/ 70 w 198"/>
                <a:gd name="T63" fmla="*/ 24 h 218"/>
                <a:gd name="T64" fmla="*/ 54 w 198"/>
                <a:gd name="T65" fmla="*/ 46 h 218"/>
                <a:gd name="T66" fmla="*/ 48 w 198"/>
                <a:gd name="T67" fmla="*/ 60 h 218"/>
                <a:gd name="T68" fmla="*/ 40 w 198"/>
                <a:gd name="T69" fmla="*/ 92 h 218"/>
                <a:gd name="T70" fmla="*/ 40 w 198"/>
                <a:gd name="T71" fmla="*/ 112 h 218"/>
                <a:gd name="T72" fmla="*/ 46 w 198"/>
                <a:gd name="T73" fmla="*/ 148 h 218"/>
                <a:gd name="T74" fmla="*/ 58 w 198"/>
                <a:gd name="T75" fmla="*/ 176 h 218"/>
                <a:gd name="T76" fmla="*/ 68 w 198"/>
                <a:gd name="T77" fmla="*/ 188 h 218"/>
                <a:gd name="T78" fmla="*/ 90 w 198"/>
                <a:gd name="T79" fmla="*/ 200 h 218"/>
                <a:gd name="T80" fmla="*/ 102 w 198"/>
                <a:gd name="T81" fmla="*/ 200 h 218"/>
                <a:gd name="T82" fmla="*/ 126 w 198"/>
                <a:gd name="T83" fmla="*/ 192 h 218"/>
                <a:gd name="T84" fmla="*/ 144 w 198"/>
                <a:gd name="T85" fmla="*/ 172 h 218"/>
                <a:gd name="T86" fmla="*/ 150 w 198"/>
                <a:gd name="T87" fmla="*/ 158 h 218"/>
                <a:gd name="T88" fmla="*/ 158 w 198"/>
                <a:gd name="T89" fmla="*/ 126 h 218"/>
                <a:gd name="T90" fmla="*/ 158 w 198"/>
                <a:gd name="T91" fmla="*/ 106 h 218"/>
                <a:gd name="T92" fmla="*/ 148 w 198"/>
                <a:gd name="T93" fmla="*/ 60 h 218"/>
                <a:gd name="T94" fmla="*/ 140 w 198"/>
                <a:gd name="T95" fmla="*/ 42 h 218"/>
                <a:gd name="T96" fmla="*/ 128 w 198"/>
                <a:gd name="T97" fmla="*/ 28 h 218"/>
                <a:gd name="T98" fmla="*/ 114 w 198"/>
                <a:gd name="T99" fmla="*/ 20 h 218"/>
                <a:gd name="T100" fmla="*/ 96 w 198"/>
                <a:gd name="T101" fmla="*/ 16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98" h="218">
                  <a:moveTo>
                    <a:pt x="100" y="0"/>
                  </a:moveTo>
                  <a:lnTo>
                    <a:pt x="100" y="0"/>
                  </a:lnTo>
                  <a:lnTo>
                    <a:pt x="116" y="0"/>
                  </a:lnTo>
                  <a:lnTo>
                    <a:pt x="130" y="4"/>
                  </a:lnTo>
                  <a:lnTo>
                    <a:pt x="142" y="8"/>
                  </a:lnTo>
                  <a:lnTo>
                    <a:pt x="154" y="16"/>
                  </a:lnTo>
                  <a:lnTo>
                    <a:pt x="154" y="16"/>
                  </a:lnTo>
                  <a:lnTo>
                    <a:pt x="166" y="24"/>
                  </a:lnTo>
                  <a:lnTo>
                    <a:pt x="174" y="34"/>
                  </a:lnTo>
                  <a:lnTo>
                    <a:pt x="182" y="44"/>
                  </a:lnTo>
                  <a:lnTo>
                    <a:pt x="188" y="56"/>
                  </a:lnTo>
                  <a:lnTo>
                    <a:pt x="188" y="56"/>
                  </a:lnTo>
                  <a:lnTo>
                    <a:pt x="192" y="70"/>
                  </a:lnTo>
                  <a:lnTo>
                    <a:pt x="196" y="82"/>
                  </a:lnTo>
                  <a:lnTo>
                    <a:pt x="198" y="96"/>
                  </a:lnTo>
                  <a:lnTo>
                    <a:pt x="198" y="110"/>
                  </a:lnTo>
                  <a:lnTo>
                    <a:pt x="198" y="110"/>
                  </a:lnTo>
                  <a:lnTo>
                    <a:pt x="198" y="122"/>
                  </a:lnTo>
                  <a:lnTo>
                    <a:pt x="196" y="136"/>
                  </a:lnTo>
                  <a:lnTo>
                    <a:pt x="192" y="148"/>
                  </a:lnTo>
                  <a:lnTo>
                    <a:pt x="186" y="162"/>
                  </a:lnTo>
                  <a:lnTo>
                    <a:pt x="186" y="162"/>
                  </a:lnTo>
                  <a:lnTo>
                    <a:pt x="178" y="174"/>
                  </a:lnTo>
                  <a:lnTo>
                    <a:pt x="170" y="184"/>
                  </a:lnTo>
                  <a:lnTo>
                    <a:pt x="162" y="194"/>
                  </a:lnTo>
                  <a:lnTo>
                    <a:pt x="150" y="204"/>
                  </a:lnTo>
                  <a:lnTo>
                    <a:pt x="150" y="204"/>
                  </a:lnTo>
                  <a:lnTo>
                    <a:pt x="138" y="210"/>
                  </a:lnTo>
                  <a:lnTo>
                    <a:pt x="126" y="214"/>
                  </a:lnTo>
                  <a:lnTo>
                    <a:pt x="112" y="218"/>
                  </a:lnTo>
                  <a:lnTo>
                    <a:pt x="98" y="218"/>
                  </a:lnTo>
                  <a:lnTo>
                    <a:pt x="98" y="218"/>
                  </a:lnTo>
                  <a:lnTo>
                    <a:pt x="76" y="216"/>
                  </a:lnTo>
                  <a:lnTo>
                    <a:pt x="66" y="214"/>
                  </a:lnTo>
                  <a:lnTo>
                    <a:pt x="56" y="210"/>
                  </a:lnTo>
                  <a:lnTo>
                    <a:pt x="46" y="206"/>
                  </a:lnTo>
                  <a:lnTo>
                    <a:pt x="38" y="200"/>
                  </a:lnTo>
                  <a:lnTo>
                    <a:pt x="32" y="192"/>
                  </a:lnTo>
                  <a:lnTo>
                    <a:pt x="24" y="186"/>
                  </a:lnTo>
                  <a:lnTo>
                    <a:pt x="24" y="186"/>
                  </a:lnTo>
                  <a:lnTo>
                    <a:pt x="14" y="168"/>
                  </a:lnTo>
                  <a:lnTo>
                    <a:pt x="6" y="150"/>
                  </a:lnTo>
                  <a:lnTo>
                    <a:pt x="0" y="130"/>
                  </a:lnTo>
                  <a:lnTo>
                    <a:pt x="0" y="110"/>
                  </a:lnTo>
                  <a:lnTo>
                    <a:pt x="0" y="110"/>
                  </a:lnTo>
                  <a:lnTo>
                    <a:pt x="0" y="96"/>
                  </a:lnTo>
                  <a:lnTo>
                    <a:pt x="2" y="82"/>
                  </a:lnTo>
                  <a:lnTo>
                    <a:pt x="6" y="70"/>
                  </a:lnTo>
                  <a:lnTo>
                    <a:pt x="12" y="56"/>
                  </a:lnTo>
                  <a:lnTo>
                    <a:pt x="12" y="56"/>
                  </a:lnTo>
                  <a:lnTo>
                    <a:pt x="18" y="44"/>
                  </a:lnTo>
                  <a:lnTo>
                    <a:pt x="26" y="34"/>
                  </a:lnTo>
                  <a:lnTo>
                    <a:pt x="36" y="24"/>
                  </a:lnTo>
                  <a:lnTo>
                    <a:pt x="48" y="16"/>
                  </a:lnTo>
                  <a:lnTo>
                    <a:pt x="48" y="16"/>
                  </a:lnTo>
                  <a:lnTo>
                    <a:pt x="58" y="8"/>
                  </a:lnTo>
                  <a:lnTo>
                    <a:pt x="72" y="4"/>
                  </a:lnTo>
                  <a:lnTo>
                    <a:pt x="86" y="0"/>
                  </a:lnTo>
                  <a:lnTo>
                    <a:pt x="100" y="0"/>
                  </a:lnTo>
                  <a:lnTo>
                    <a:pt x="100" y="0"/>
                  </a:lnTo>
                  <a:close/>
                  <a:moveTo>
                    <a:pt x="96" y="16"/>
                  </a:moveTo>
                  <a:lnTo>
                    <a:pt x="96" y="16"/>
                  </a:lnTo>
                  <a:lnTo>
                    <a:pt x="82" y="18"/>
                  </a:lnTo>
                  <a:lnTo>
                    <a:pt x="70" y="24"/>
                  </a:lnTo>
                  <a:lnTo>
                    <a:pt x="62" y="34"/>
                  </a:lnTo>
                  <a:lnTo>
                    <a:pt x="54" y="46"/>
                  </a:lnTo>
                  <a:lnTo>
                    <a:pt x="54" y="46"/>
                  </a:lnTo>
                  <a:lnTo>
                    <a:pt x="48" y="60"/>
                  </a:lnTo>
                  <a:lnTo>
                    <a:pt x="44" y="76"/>
                  </a:lnTo>
                  <a:lnTo>
                    <a:pt x="40" y="92"/>
                  </a:lnTo>
                  <a:lnTo>
                    <a:pt x="40" y="112"/>
                  </a:lnTo>
                  <a:lnTo>
                    <a:pt x="40" y="112"/>
                  </a:lnTo>
                  <a:lnTo>
                    <a:pt x="42" y="130"/>
                  </a:lnTo>
                  <a:lnTo>
                    <a:pt x="46" y="148"/>
                  </a:lnTo>
                  <a:lnTo>
                    <a:pt x="52" y="162"/>
                  </a:lnTo>
                  <a:lnTo>
                    <a:pt x="58" y="176"/>
                  </a:lnTo>
                  <a:lnTo>
                    <a:pt x="58" y="176"/>
                  </a:lnTo>
                  <a:lnTo>
                    <a:pt x="68" y="188"/>
                  </a:lnTo>
                  <a:lnTo>
                    <a:pt x="78" y="196"/>
                  </a:lnTo>
                  <a:lnTo>
                    <a:pt x="90" y="200"/>
                  </a:lnTo>
                  <a:lnTo>
                    <a:pt x="102" y="200"/>
                  </a:lnTo>
                  <a:lnTo>
                    <a:pt x="102" y="200"/>
                  </a:lnTo>
                  <a:lnTo>
                    <a:pt x="116" y="198"/>
                  </a:lnTo>
                  <a:lnTo>
                    <a:pt x="126" y="192"/>
                  </a:lnTo>
                  <a:lnTo>
                    <a:pt x="136" y="184"/>
                  </a:lnTo>
                  <a:lnTo>
                    <a:pt x="144" y="172"/>
                  </a:lnTo>
                  <a:lnTo>
                    <a:pt x="144" y="172"/>
                  </a:lnTo>
                  <a:lnTo>
                    <a:pt x="150" y="158"/>
                  </a:lnTo>
                  <a:lnTo>
                    <a:pt x="154" y="142"/>
                  </a:lnTo>
                  <a:lnTo>
                    <a:pt x="158" y="126"/>
                  </a:lnTo>
                  <a:lnTo>
                    <a:pt x="158" y="106"/>
                  </a:lnTo>
                  <a:lnTo>
                    <a:pt x="158" y="106"/>
                  </a:lnTo>
                  <a:lnTo>
                    <a:pt x="154" y="82"/>
                  </a:lnTo>
                  <a:lnTo>
                    <a:pt x="148" y="60"/>
                  </a:lnTo>
                  <a:lnTo>
                    <a:pt x="148" y="60"/>
                  </a:lnTo>
                  <a:lnTo>
                    <a:pt x="140" y="42"/>
                  </a:lnTo>
                  <a:lnTo>
                    <a:pt x="128" y="28"/>
                  </a:lnTo>
                  <a:lnTo>
                    <a:pt x="128" y="28"/>
                  </a:lnTo>
                  <a:lnTo>
                    <a:pt x="122" y="22"/>
                  </a:lnTo>
                  <a:lnTo>
                    <a:pt x="114" y="20"/>
                  </a:lnTo>
                  <a:lnTo>
                    <a:pt x="106" y="16"/>
                  </a:lnTo>
                  <a:lnTo>
                    <a:pt x="96" y="16"/>
                  </a:lnTo>
                  <a:lnTo>
                    <a:pt x="96" y="16"/>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 name="Freeform 110"/>
            <p:cNvSpPr>
              <a:spLocks/>
            </p:cNvSpPr>
            <p:nvPr/>
          </p:nvSpPr>
          <p:spPr bwMode="auto">
            <a:xfrm>
              <a:off x="1007" y="1550"/>
              <a:ext cx="128" cy="254"/>
            </a:xfrm>
            <a:custGeom>
              <a:avLst/>
              <a:gdLst>
                <a:gd name="T0" fmla="*/ 60 w 128"/>
                <a:gd name="T1" fmla="*/ 0 h 254"/>
                <a:gd name="T2" fmla="*/ 60 w 128"/>
                <a:gd name="T3" fmla="*/ 42 h 254"/>
                <a:gd name="T4" fmla="*/ 122 w 128"/>
                <a:gd name="T5" fmla="*/ 42 h 254"/>
                <a:gd name="T6" fmla="*/ 106 w 128"/>
                <a:gd name="T7" fmla="*/ 60 h 254"/>
                <a:gd name="T8" fmla="*/ 58 w 128"/>
                <a:gd name="T9" fmla="*/ 60 h 254"/>
                <a:gd name="T10" fmla="*/ 58 w 128"/>
                <a:gd name="T11" fmla="*/ 188 h 254"/>
                <a:gd name="T12" fmla="*/ 58 w 128"/>
                <a:gd name="T13" fmla="*/ 188 h 254"/>
                <a:gd name="T14" fmla="*/ 58 w 128"/>
                <a:gd name="T15" fmla="*/ 200 h 254"/>
                <a:gd name="T16" fmla="*/ 60 w 128"/>
                <a:gd name="T17" fmla="*/ 208 h 254"/>
                <a:gd name="T18" fmla="*/ 64 w 128"/>
                <a:gd name="T19" fmla="*/ 216 h 254"/>
                <a:gd name="T20" fmla="*/ 68 w 128"/>
                <a:gd name="T21" fmla="*/ 224 h 254"/>
                <a:gd name="T22" fmla="*/ 74 w 128"/>
                <a:gd name="T23" fmla="*/ 228 h 254"/>
                <a:gd name="T24" fmla="*/ 82 w 128"/>
                <a:gd name="T25" fmla="*/ 232 h 254"/>
                <a:gd name="T26" fmla="*/ 90 w 128"/>
                <a:gd name="T27" fmla="*/ 234 h 254"/>
                <a:gd name="T28" fmla="*/ 100 w 128"/>
                <a:gd name="T29" fmla="*/ 236 h 254"/>
                <a:gd name="T30" fmla="*/ 100 w 128"/>
                <a:gd name="T31" fmla="*/ 236 h 254"/>
                <a:gd name="T32" fmla="*/ 110 w 128"/>
                <a:gd name="T33" fmla="*/ 234 h 254"/>
                <a:gd name="T34" fmla="*/ 116 w 128"/>
                <a:gd name="T35" fmla="*/ 232 h 254"/>
                <a:gd name="T36" fmla="*/ 116 w 128"/>
                <a:gd name="T37" fmla="*/ 232 h 254"/>
                <a:gd name="T38" fmla="*/ 128 w 128"/>
                <a:gd name="T39" fmla="*/ 224 h 254"/>
                <a:gd name="T40" fmla="*/ 128 w 128"/>
                <a:gd name="T41" fmla="*/ 224 h 254"/>
                <a:gd name="T42" fmla="*/ 128 w 128"/>
                <a:gd name="T43" fmla="*/ 228 h 254"/>
                <a:gd name="T44" fmla="*/ 126 w 128"/>
                <a:gd name="T45" fmla="*/ 234 h 254"/>
                <a:gd name="T46" fmla="*/ 114 w 128"/>
                <a:gd name="T47" fmla="*/ 244 h 254"/>
                <a:gd name="T48" fmla="*/ 114 w 128"/>
                <a:gd name="T49" fmla="*/ 244 h 254"/>
                <a:gd name="T50" fmla="*/ 108 w 128"/>
                <a:gd name="T51" fmla="*/ 248 h 254"/>
                <a:gd name="T52" fmla="*/ 100 w 128"/>
                <a:gd name="T53" fmla="*/ 252 h 254"/>
                <a:gd name="T54" fmla="*/ 92 w 128"/>
                <a:gd name="T55" fmla="*/ 254 h 254"/>
                <a:gd name="T56" fmla="*/ 82 w 128"/>
                <a:gd name="T57" fmla="*/ 254 h 254"/>
                <a:gd name="T58" fmla="*/ 82 w 128"/>
                <a:gd name="T59" fmla="*/ 254 h 254"/>
                <a:gd name="T60" fmla="*/ 70 w 128"/>
                <a:gd name="T61" fmla="*/ 254 h 254"/>
                <a:gd name="T62" fmla="*/ 58 w 128"/>
                <a:gd name="T63" fmla="*/ 250 h 254"/>
                <a:gd name="T64" fmla="*/ 46 w 128"/>
                <a:gd name="T65" fmla="*/ 244 h 254"/>
                <a:gd name="T66" fmla="*/ 38 w 128"/>
                <a:gd name="T67" fmla="*/ 236 h 254"/>
                <a:gd name="T68" fmla="*/ 38 w 128"/>
                <a:gd name="T69" fmla="*/ 236 h 254"/>
                <a:gd name="T70" fmla="*/ 30 w 128"/>
                <a:gd name="T71" fmla="*/ 228 h 254"/>
                <a:gd name="T72" fmla="*/ 24 w 128"/>
                <a:gd name="T73" fmla="*/ 216 h 254"/>
                <a:gd name="T74" fmla="*/ 20 w 128"/>
                <a:gd name="T75" fmla="*/ 204 h 254"/>
                <a:gd name="T76" fmla="*/ 20 w 128"/>
                <a:gd name="T77" fmla="*/ 188 h 254"/>
                <a:gd name="T78" fmla="*/ 20 w 128"/>
                <a:gd name="T79" fmla="*/ 60 h 254"/>
                <a:gd name="T80" fmla="*/ 0 w 128"/>
                <a:gd name="T81" fmla="*/ 60 h 254"/>
                <a:gd name="T82" fmla="*/ 60 w 128"/>
                <a:gd name="T83" fmla="*/ 0 h 254"/>
                <a:gd name="T84" fmla="*/ 60 w 128"/>
                <a:gd name="T85"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254">
                  <a:moveTo>
                    <a:pt x="60" y="0"/>
                  </a:moveTo>
                  <a:lnTo>
                    <a:pt x="60" y="42"/>
                  </a:lnTo>
                  <a:lnTo>
                    <a:pt x="122" y="42"/>
                  </a:lnTo>
                  <a:lnTo>
                    <a:pt x="106" y="60"/>
                  </a:lnTo>
                  <a:lnTo>
                    <a:pt x="58" y="60"/>
                  </a:lnTo>
                  <a:lnTo>
                    <a:pt x="58" y="188"/>
                  </a:lnTo>
                  <a:lnTo>
                    <a:pt x="58" y="188"/>
                  </a:lnTo>
                  <a:lnTo>
                    <a:pt x="58" y="200"/>
                  </a:lnTo>
                  <a:lnTo>
                    <a:pt x="60" y="208"/>
                  </a:lnTo>
                  <a:lnTo>
                    <a:pt x="64" y="216"/>
                  </a:lnTo>
                  <a:lnTo>
                    <a:pt x="68" y="224"/>
                  </a:lnTo>
                  <a:lnTo>
                    <a:pt x="74" y="228"/>
                  </a:lnTo>
                  <a:lnTo>
                    <a:pt x="82" y="232"/>
                  </a:lnTo>
                  <a:lnTo>
                    <a:pt x="90" y="234"/>
                  </a:lnTo>
                  <a:lnTo>
                    <a:pt x="100" y="236"/>
                  </a:lnTo>
                  <a:lnTo>
                    <a:pt x="100" y="236"/>
                  </a:lnTo>
                  <a:lnTo>
                    <a:pt x="110" y="234"/>
                  </a:lnTo>
                  <a:lnTo>
                    <a:pt x="116" y="232"/>
                  </a:lnTo>
                  <a:lnTo>
                    <a:pt x="116" y="232"/>
                  </a:lnTo>
                  <a:lnTo>
                    <a:pt x="128" y="224"/>
                  </a:lnTo>
                  <a:lnTo>
                    <a:pt x="128" y="224"/>
                  </a:lnTo>
                  <a:lnTo>
                    <a:pt x="128" y="228"/>
                  </a:lnTo>
                  <a:lnTo>
                    <a:pt x="126" y="234"/>
                  </a:lnTo>
                  <a:lnTo>
                    <a:pt x="114" y="244"/>
                  </a:lnTo>
                  <a:lnTo>
                    <a:pt x="114" y="244"/>
                  </a:lnTo>
                  <a:lnTo>
                    <a:pt x="108" y="248"/>
                  </a:lnTo>
                  <a:lnTo>
                    <a:pt x="100" y="252"/>
                  </a:lnTo>
                  <a:lnTo>
                    <a:pt x="92" y="254"/>
                  </a:lnTo>
                  <a:lnTo>
                    <a:pt x="82" y="254"/>
                  </a:lnTo>
                  <a:lnTo>
                    <a:pt x="82" y="254"/>
                  </a:lnTo>
                  <a:lnTo>
                    <a:pt x="70" y="254"/>
                  </a:lnTo>
                  <a:lnTo>
                    <a:pt x="58" y="250"/>
                  </a:lnTo>
                  <a:lnTo>
                    <a:pt x="46" y="244"/>
                  </a:lnTo>
                  <a:lnTo>
                    <a:pt x="38" y="236"/>
                  </a:lnTo>
                  <a:lnTo>
                    <a:pt x="38" y="236"/>
                  </a:lnTo>
                  <a:lnTo>
                    <a:pt x="30" y="228"/>
                  </a:lnTo>
                  <a:lnTo>
                    <a:pt x="24" y="216"/>
                  </a:lnTo>
                  <a:lnTo>
                    <a:pt x="20" y="204"/>
                  </a:lnTo>
                  <a:lnTo>
                    <a:pt x="20" y="188"/>
                  </a:lnTo>
                  <a:lnTo>
                    <a:pt x="20" y="60"/>
                  </a:lnTo>
                  <a:lnTo>
                    <a:pt x="0" y="60"/>
                  </a:lnTo>
                  <a:lnTo>
                    <a:pt x="60" y="0"/>
                  </a:lnTo>
                  <a:lnTo>
                    <a:pt x="6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 name="Freeform 111"/>
            <p:cNvSpPr>
              <a:spLocks/>
            </p:cNvSpPr>
            <p:nvPr/>
          </p:nvSpPr>
          <p:spPr bwMode="auto">
            <a:xfrm>
              <a:off x="1149" y="1488"/>
              <a:ext cx="204" cy="312"/>
            </a:xfrm>
            <a:custGeom>
              <a:avLst/>
              <a:gdLst>
                <a:gd name="T0" fmla="*/ 124 w 204"/>
                <a:gd name="T1" fmla="*/ 98 h 312"/>
                <a:gd name="T2" fmla="*/ 150 w 204"/>
                <a:gd name="T3" fmla="*/ 102 h 312"/>
                <a:gd name="T4" fmla="*/ 172 w 204"/>
                <a:gd name="T5" fmla="*/ 114 h 312"/>
                <a:gd name="T6" fmla="*/ 180 w 204"/>
                <a:gd name="T7" fmla="*/ 124 h 312"/>
                <a:gd name="T8" fmla="*/ 190 w 204"/>
                <a:gd name="T9" fmla="*/ 146 h 312"/>
                <a:gd name="T10" fmla="*/ 192 w 204"/>
                <a:gd name="T11" fmla="*/ 296 h 312"/>
                <a:gd name="T12" fmla="*/ 192 w 204"/>
                <a:gd name="T13" fmla="*/ 302 h 312"/>
                <a:gd name="T14" fmla="*/ 194 w 204"/>
                <a:gd name="T15" fmla="*/ 306 h 312"/>
                <a:gd name="T16" fmla="*/ 140 w 204"/>
                <a:gd name="T17" fmla="*/ 312 h 312"/>
                <a:gd name="T18" fmla="*/ 146 w 204"/>
                <a:gd name="T19" fmla="*/ 308 h 312"/>
                <a:gd name="T20" fmla="*/ 152 w 204"/>
                <a:gd name="T21" fmla="*/ 300 h 312"/>
                <a:gd name="T22" fmla="*/ 152 w 204"/>
                <a:gd name="T23" fmla="*/ 176 h 312"/>
                <a:gd name="T24" fmla="*/ 152 w 204"/>
                <a:gd name="T25" fmla="*/ 164 h 312"/>
                <a:gd name="T26" fmla="*/ 146 w 204"/>
                <a:gd name="T27" fmla="*/ 146 h 312"/>
                <a:gd name="T28" fmla="*/ 142 w 204"/>
                <a:gd name="T29" fmla="*/ 138 h 312"/>
                <a:gd name="T30" fmla="*/ 126 w 204"/>
                <a:gd name="T31" fmla="*/ 128 h 312"/>
                <a:gd name="T32" fmla="*/ 104 w 204"/>
                <a:gd name="T33" fmla="*/ 124 h 312"/>
                <a:gd name="T34" fmla="*/ 90 w 204"/>
                <a:gd name="T35" fmla="*/ 126 h 312"/>
                <a:gd name="T36" fmla="*/ 76 w 204"/>
                <a:gd name="T37" fmla="*/ 132 h 312"/>
                <a:gd name="T38" fmla="*/ 54 w 204"/>
                <a:gd name="T39" fmla="*/ 148 h 312"/>
                <a:gd name="T40" fmla="*/ 54 w 204"/>
                <a:gd name="T41" fmla="*/ 296 h 312"/>
                <a:gd name="T42" fmla="*/ 58 w 204"/>
                <a:gd name="T43" fmla="*/ 304 h 312"/>
                <a:gd name="T44" fmla="*/ 62 w 204"/>
                <a:gd name="T45" fmla="*/ 308 h 312"/>
                <a:gd name="T46" fmla="*/ 4 w 204"/>
                <a:gd name="T47" fmla="*/ 312 h 312"/>
                <a:gd name="T48" fmla="*/ 8 w 204"/>
                <a:gd name="T49" fmla="*/ 308 h 312"/>
                <a:gd name="T50" fmla="*/ 14 w 204"/>
                <a:gd name="T51" fmla="*/ 300 h 312"/>
                <a:gd name="T52" fmla="*/ 14 w 204"/>
                <a:gd name="T53" fmla="*/ 28 h 312"/>
                <a:gd name="T54" fmla="*/ 14 w 204"/>
                <a:gd name="T55" fmla="*/ 22 h 312"/>
                <a:gd name="T56" fmla="*/ 12 w 204"/>
                <a:gd name="T57" fmla="*/ 16 h 312"/>
                <a:gd name="T58" fmla="*/ 54 w 204"/>
                <a:gd name="T59" fmla="*/ 0 h 312"/>
                <a:gd name="T60" fmla="*/ 54 w 204"/>
                <a:gd name="T61" fmla="*/ 130 h 312"/>
                <a:gd name="T62" fmla="*/ 90 w 204"/>
                <a:gd name="T63" fmla="*/ 106 h 312"/>
                <a:gd name="T64" fmla="*/ 124 w 204"/>
                <a:gd name="T65" fmla="*/ 98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4" h="312">
                  <a:moveTo>
                    <a:pt x="124" y="98"/>
                  </a:moveTo>
                  <a:lnTo>
                    <a:pt x="124" y="98"/>
                  </a:lnTo>
                  <a:lnTo>
                    <a:pt x="136" y="98"/>
                  </a:lnTo>
                  <a:lnTo>
                    <a:pt x="150" y="102"/>
                  </a:lnTo>
                  <a:lnTo>
                    <a:pt x="162" y="108"/>
                  </a:lnTo>
                  <a:lnTo>
                    <a:pt x="172" y="114"/>
                  </a:lnTo>
                  <a:lnTo>
                    <a:pt x="172" y="114"/>
                  </a:lnTo>
                  <a:lnTo>
                    <a:pt x="180" y="124"/>
                  </a:lnTo>
                  <a:lnTo>
                    <a:pt x="186" y="134"/>
                  </a:lnTo>
                  <a:lnTo>
                    <a:pt x="190" y="146"/>
                  </a:lnTo>
                  <a:lnTo>
                    <a:pt x="192" y="160"/>
                  </a:lnTo>
                  <a:lnTo>
                    <a:pt x="192" y="296"/>
                  </a:lnTo>
                  <a:lnTo>
                    <a:pt x="192" y="296"/>
                  </a:lnTo>
                  <a:lnTo>
                    <a:pt x="192" y="302"/>
                  </a:lnTo>
                  <a:lnTo>
                    <a:pt x="194" y="306"/>
                  </a:lnTo>
                  <a:lnTo>
                    <a:pt x="194" y="306"/>
                  </a:lnTo>
                  <a:lnTo>
                    <a:pt x="204" y="312"/>
                  </a:lnTo>
                  <a:lnTo>
                    <a:pt x="140" y="312"/>
                  </a:lnTo>
                  <a:lnTo>
                    <a:pt x="140" y="312"/>
                  </a:lnTo>
                  <a:lnTo>
                    <a:pt x="146" y="308"/>
                  </a:lnTo>
                  <a:lnTo>
                    <a:pt x="150" y="304"/>
                  </a:lnTo>
                  <a:lnTo>
                    <a:pt x="152" y="300"/>
                  </a:lnTo>
                  <a:lnTo>
                    <a:pt x="152" y="296"/>
                  </a:lnTo>
                  <a:lnTo>
                    <a:pt x="152" y="176"/>
                  </a:lnTo>
                  <a:lnTo>
                    <a:pt x="152" y="176"/>
                  </a:lnTo>
                  <a:lnTo>
                    <a:pt x="152" y="164"/>
                  </a:lnTo>
                  <a:lnTo>
                    <a:pt x="150" y="154"/>
                  </a:lnTo>
                  <a:lnTo>
                    <a:pt x="146" y="146"/>
                  </a:lnTo>
                  <a:lnTo>
                    <a:pt x="142" y="138"/>
                  </a:lnTo>
                  <a:lnTo>
                    <a:pt x="142" y="138"/>
                  </a:lnTo>
                  <a:lnTo>
                    <a:pt x="134" y="132"/>
                  </a:lnTo>
                  <a:lnTo>
                    <a:pt x="126" y="128"/>
                  </a:lnTo>
                  <a:lnTo>
                    <a:pt x="116" y="126"/>
                  </a:lnTo>
                  <a:lnTo>
                    <a:pt x="104" y="124"/>
                  </a:lnTo>
                  <a:lnTo>
                    <a:pt x="104" y="124"/>
                  </a:lnTo>
                  <a:lnTo>
                    <a:pt x="90" y="126"/>
                  </a:lnTo>
                  <a:lnTo>
                    <a:pt x="76" y="132"/>
                  </a:lnTo>
                  <a:lnTo>
                    <a:pt x="76" y="132"/>
                  </a:lnTo>
                  <a:lnTo>
                    <a:pt x="64" y="138"/>
                  </a:lnTo>
                  <a:lnTo>
                    <a:pt x="54" y="148"/>
                  </a:lnTo>
                  <a:lnTo>
                    <a:pt x="54" y="296"/>
                  </a:lnTo>
                  <a:lnTo>
                    <a:pt x="54" y="296"/>
                  </a:lnTo>
                  <a:lnTo>
                    <a:pt x="56" y="300"/>
                  </a:lnTo>
                  <a:lnTo>
                    <a:pt x="58" y="304"/>
                  </a:lnTo>
                  <a:lnTo>
                    <a:pt x="58" y="304"/>
                  </a:lnTo>
                  <a:lnTo>
                    <a:pt x="62" y="308"/>
                  </a:lnTo>
                  <a:lnTo>
                    <a:pt x="68" y="312"/>
                  </a:lnTo>
                  <a:lnTo>
                    <a:pt x="4" y="312"/>
                  </a:lnTo>
                  <a:lnTo>
                    <a:pt x="4" y="312"/>
                  </a:lnTo>
                  <a:lnTo>
                    <a:pt x="8" y="308"/>
                  </a:lnTo>
                  <a:lnTo>
                    <a:pt x="12" y="304"/>
                  </a:lnTo>
                  <a:lnTo>
                    <a:pt x="14" y="300"/>
                  </a:lnTo>
                  <a:lnTo>
                    <a:pt x="14" y="296"/>
                  </a:lnTo>
                  <a:lnTo>
                    <a:pt x="14" y="28"/>
                  </a:lnTo>
                  <a:lnTo>
                    <a:pt x="14" y="28"/>
                  </a:lnTo>
                  <a:lnTo>
                    <a:pt x="14" y="22"/>
                  </a:lnTo>
                  <a:lnTo>
                    <a:pt x="12" y="16"/>
                  </a:lnTo>
                  <a:lnTo>
                    <a:pt x="12" y="16"/>
                  </a:lnTo>
                  <a:lnTo>
                    <a:pt x="0" y="10"/>
                  </a:lnTo>
                  <a:lnTo>
                    <a:pt x="54" y="0"/>
                  </a:lnTo>
                  <a:lnTo>
                    <a:pt x="54" y="130"/>
                  </a:lnTo>
                  <a:lnTo>
                    <a:pt x="54" y="130"/>
                  </a:lnTo>
                  <a:lnTo>
                    <a:pt x="72" y="116"/>
                  </a:lnTo>
                  <a:lnTo>
                    <a:pt x="90" y="106"/>
                  </a:lnTo>
                  <a:lnTo>
                    <a:pt x="108" y="100"/>
                  </a:lnTo>
                  <a:lnTo>
                    <a:pt x="124" y="98"/>
                  </a:lnTo>
                  <a:lnTo>
                    <a:pt x="124" y="9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 name="Freeform 112"/>
            <p:cNvSpPr>
              <a:spLocks/>
            </p:cNvSpPr>
            <p:nvPr/>
          </p:nvSpPr>
          <p:spPr bwMode="auto">
            <a:xfrm>
              <a:off x="1557" y="1586"/>
              <a:ext cx="334" cy="214"/>
            </a:xfrm>
            <a:custGeom>
              <a:avLst/>
              <a:gdLst>
                <a:gd name="T0" fmla="*/ 256 w 334"/>
                <a:gd name="T1" fmla="*/ 0 h 214"/>
                <a:gd name="T2" fmla="*/ 280 w 334"/>
                <a:gd name="T3" fmla="*/ 4 h 214"/>
                <a:gd name="T4" fmla="*/ 302 w 334"/>
                <a:gd name="T5" fmla="*/ 16 h 214"/>
                <a:gd name="T6" fmla="*/ 312 w 334"/>
                <a:gd name="T7" fmla="*/ 26 h 214"/>
                <a:gd name="T8" fmla="*/ 322 w 334"/>
                <a:gd name="T9" fmla="*/ 48 h 214"/>
                <a:gd name="T10" fmla="*/ 322 w 334"/>
                <a:gd name="T11" fmla="*/ 198 h 214"/>
                <a:gd name="T12" fmla="*/ 324 w 334"/>
                <a:gd name="T13" fmla="*/ 202 h 214"/>
                <a:gd name="T14" fmla="*/ 326 w 334"/>
                <a:gd name="T15" fmla="*/ 206 h 214"/>
                <a:gd name="T16" fmla="*/ 272 w 334"/>
                <a:gd name="T17" fmla="*/ 214 h 214"/>
                <a:gd name="T18" fmla="*/ 276 w 334"/>
                <a:gd name="T19" fmla="*/ 210 h 214"/>
                <a:gd name="T20" fmla="*/ 284 w 334"/>
                <a:gd name="T21" fmla="*/ 202 h 214"/>
                <a:gd name="T22" fmla="*/ 284 w 334"/>
                <a:gd name="T23" fmla="*/ 76 h 214"/>
                <a:gd name="T24" fmla="*/ 284 w 334"/>
                <a:gd name="T25" fmla="*/ 64 h 214"/>
                <a:gd name="T26" fmla="*/ 278 w 334"/>
                <a:gd name="T27" fmla="*/ 46 h 214"/>
                <a:gd name="T28" fmla="*/ 272 w 334"/>
                <a:gd name="T29" fmla="*/ 40 h 214"/>
                <a:gd name="T30" fmla="*/ 258 w 334"/>
                <a:gd name="T31" fmla="*/ 30 h 214"/>
                <a:gd name="T32" fmla="*/ 236 w 334"/>
                <a:gd name="T33" fmla="*/ 26 h 214"/>
                <a:gd name="T34" fmla="*/ 222 w 334"/>
                <a:gd name="T35" fmla="*/ 28 h 214"/>
                <a:gd name="T36" fmla="*/ 198 w 334"/>
                <a:gd name="T37" fmla="*/ 42 h 214"/>
                <a:gd name="T38" fmla="*/ 188 w 334"/>
                <a:gd name="T39" fmla="*/ 54 h 214"/>
                <a:gd name="T40" fmla="*/ 188 w 334"/>
                <a:gd name="T41" fmla="*/ 198 h 214"/>
                <a:gd name="T42" fmla="*/ 190 w 334"/>
                <a:gd name="T43" fmla="*/ 202 h 214"/>
                <a:gd name="T44" fmla="*/ 192 w 334"/>
                <a:gd name="T45" fmla="*/ 206 h 214"/>
                <a:gd name="T46" fmla="*/ 136 w 334"/>
                <a:gd name="T47" fmla="*/ 214 h 214"/>
                <a:gd name="T48" fmla="*/ 142 w 334"/>
                <a:gd name="T49" fmla="*/ 210 h 214"/>
                <a:gd name="T50" fmla="*/ 148 w 334"/>
                <a:gd name="T51" fmla="*/ 202 h 214"/>
                <a:gd name="T52" fmla="*/ 148 w 334"/>
                <a:gd name="T53" fmla="*/ 74 h 214"/>
                <a:gd name="T54" fmla="*/ 148 w 334"/>
                <a:gd name="T55" fmla="*/ 62 h 214"/>
                <a:gd name="T56" fmla="*/ 142 w 334"/>
                <a:gd name="T57" fmla="*/ 44 h 214"/>
                <a:gd name="T58" fmla="*/ 130 w 334"/>
                <a:gd name="T59" fmla="*/ 32 h 214"/>
                <a:gd name="T60" fmla="*/ 112 w 334"/>
                <a:gd name="T61" fmla="*/ 26 h 214"/>
                <a:gd name="T62" fmla="*/ 102 w 334"/>
                <a:gd name="T63" fmla="*/ 26 h 214"/>
                <a:gd name="T64" fmla="*/ 76 w 334"/>
                <a:gd name="T65" fmla="*/ 32 h 214"/>
                <a:gd name="T66" fmla="*/ 56 w 334"/>
                <a:gd name="T67" fmla="*/ 48 h 214"/>
                <a:gd name="T68" fmla="*/ 56 w 334"/>
                <a:gd name="T69" fmla="*/ 198 h 214"/>
                <a:gd name="T70" fmla="*/ 58 w 334"/>
                <a:gd name="T71" fmla="*/ 206 h 214"/>
                <a:gd name="T72" fmla="*/ 68 w 334"/>
                <a:gd name="T73" fmla="*/ 214 h 214"/>
                <a:gd name="T74" fmla="*/ 4 w 334"/>
                <a:gd name="T75" fmla="*/ 214 h 214"/>
                <a:gd name="T76" fmla="*/ 14 w 334"/>
                <a:gd name="T77" fmla="*/ 206 h 214"/>
                <a:gd name="T78" fmla="*/ 16 w 334"/>
                <a:gd name="T79" fmla="*/ 198 h 214"/>
                <a:gd name="T80" fmla="*/ 16 w 334"/>
                <a:gd name="T81" fmla="*/ 28 h 214"/>
                <a:gd name="T82" fmla="*/ 12 w 334"/>
                <a:gd name="T83" fmla="*/ 16 h 214"/>
                <a:gd name="T84" fmla="*/ 6 w 334"/>
                <a:gd name="T85" fmla="*/ 12 h 214"/>
                <a:gd name="T86" fmla="*/ 56 w 334"/>
                <a:gd name="T87" fmla="*/ 0 h 214"/>
                <a:gd name="T88" fmla="*/ 56 w 334"/>
                <a:gd name="T89" fmla="*/ 30 h 214"/>
                <a:gd name="T90" fmla="*/ 86 w 334"/>
                <a:gd name="T91" fmla="*/ 10 h 214"/>
                <a:gd name="T92" fmla="*/ 94 w 334"/>
                <a:gd name="T93" fmla="*/ 6 h 214"/>
                <a:gd name="T94" fmla="*/ 112 w 334"/>
                <a:gd name="T95" fmla="*/ 0 h 214"/>
                <a:gd name="T96" fmla="*/ 122 w 334"/>
                <a:gd name="T97" fmla="*/ 0 h 214"/>
                <a:gd name="T98" fmla="*/ 142 w 334"/>
                <a:gd name="T99" fmla="*/ 2 h 214"/>
                <a:gd name="T100" fmla="*/ 160 w 334"/>
                <a:gd name="T101" fmla="*/ 10 h 214"/>
                <a:gd name="T102" fmla="*/ 168 w 334"/>
                <a:gd name="T103" fmla="*/ 16 h 214"/>
                <a:gd name="T104" fmla="*/ 180 w 334"/>
                <a:gd name="T105" fmla="*/ 30 h 214"/>
                <a:gd name="T106" fmla="*/ 184 w 334"/>
                <a:gd name="T107" fmla="*/ 40 h 214"/>
                <a:gd name="T108" fmla="*/ 216 w 334"/>
                <a:gd name="T109" fmla="*/ 12 h 214"/>
                <a:gd name="T110" fmla="*/ 226 w 334"/>
                <a:gd name="T111" fmla="*/ 6 h 214"/>
                <a:gd name="T112" fmla="*/ 246 w 334"/>
                <a:gd name="T113" fmla="*/ 0 h 214"/>
                <a:gd name="T114" fmla="*/ 256 w 334"/>
                <a:gd name="T115" fmla="*/ 0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34" h="214">
                  <a:moveTo>
                    <a:pt x="256" y="0"/>
                  </a:moveTo>
                  <a:lnTo>
                    <a:pt x="256" y="0"/>
                  </a:lnTo>
                  <a:lnTo>
                    <a:pt x="268" y="0"/>
                  </a:lnTo>
                  <a:lnTo>
                    <a:pt x="280" y="4"/>
                  </a:lnTo>
                  <a:lnTo>
                    <a:pt x="292" y="10"/>
                  </a:lnTo>
                  <a:lnTo>
                    <a:pt x="302" y="16"/>
                  </a:lnTo>
                  <a:lnTo>
                    <a:pt x="302" y="16"/>
                  </a:lnTo>
                  <a:lnTo>
                    <a:pt x="312" y="26"/>
                  </a:lnTo>
                  <a:lnTo>
                    <a:pt x="318" y="36"/>
                  </a:lnTo>
                  <a:lnTo>
                    <a:pt x="322" y="48"/>
                  </a:lnTo>
                  <a:lnTo>
                    <a:pt x="322" y="62"/>
                  </a:lnTo>
                  <a:lnTo>
                    <a:pt x="322" y="198"/>
                  </a:lnTo>
                  <a:lnTo>
                    <a:pt x="322" y="198"/>
                  </a:lnTo>
                  <a:lnTo>
                    <a:pt x="324" y="202"/>
                  </a:lnTo>
                  <a:lnTo>
                    <a:pt x="326" y="206"/>
                  </a:lnTo>
                  <a:lnTo>
                    <a:pt x="326" y="206"/>
                  </a:lnTo>
                  <a:lnTo>
                    <a:pt x="334" y="214"/>
                  </a:lnTo>
                  <a:lnTo>
                    <a:pt x="272" y="214"/>
                  </a:lnTo>
                  <a:lnTo>
                    <a:pt x="272" y="214"/>
                  </a:lnTo>
                  <a:lnTo>
                    <a:pt x="276" y="210"/>
                  </a:lnTo>
                  <a:lnTo>
                    <a:pt x="280" y="206"/>
                  </a:lnTo>
                  <a:lnTo>
                    <a:pt x="284" y="202"/>
                  </a:lnTo>
                  <a:lnTo>
                    <a:pt x="284" y="198"/>
                  </a:lnTo>
                  <a:lnTo>
                    <a:pt x="284" y="76"/>
                  </a:lnTo>
                  <a:lnTo>
                    <a:pt x="284" y="76"/>
                  </a:lnTo>
                  <a:lnTo>
                    <a:pt x="284" y="64"/>
                  </a:lnTo>
                  <a:lnTo>
                    <a:pt x="282" y="56"/>
                  </a:lnTo>
                  <a:lnTo>
                    <a:pt x="278" y="46"/>
                  </a:lnTo>
                  <a:lnTo>
                    <a:pt x="272" y="40"/>
                  </a:lnTo>
                  <a:lnTo>
                    <a:pt x="272" y="40"/>
                  </a:lnTo>
                  <a:lnTo>
                    <a:pt x="266" y="34"/>
                  </a:lnTo>
                  <a:lnTo>
                    <a:pt x="258" y="30"/>
                  </a:lnTo>
                  <a:lnTo>
                    <a:pt x="248" y="26"/>
                  </a:lnTo>
                  <a:lnTo>
                    <a:pt x="236" y="26"/>
                  </a:lnTo>
                  <a:lnTo>
                    <a:pt x="236" y="26"/>
                  </a:lnTo>
                  <a:lnTo>
                    <a:pt x="222" y="28"/>
                  </a:lnTo>
                  <a:lnTo>
                    <a:pt x="210" y="32"/>
                  </a:lnTo>
                  <a:lnTo>
                    <a:pt x="198" y="42"/>
                  </a:lnTo>
                  <a:lnTo>
                    <a:pt x="188" y="54"/>
                  </a:lnTo>
                  <a:lnTo>
                    <a:pt x="188" y="54"/>
                  </a:lnTo>
                  <a:lnTo>
                    <a:pt x="188" y="60"/>
                  </a:lnTo>
                  <a:lnTo>
                    <a:pt x="188" y="198"/>
                  </a:lnTo>
                  <a:lnTo>
                    <a:pt x="188" y="198"/>
                  </a:lnTo>
                  <a:lnTo>
                    <a:pt x="190" y="202"/>
                  </a:lnTo>
                  <a:lnTo>
                    <a:pt x="192" y="206"/>
                  </a:lnTo>
                  <a:lnTo>
                    <a:pt x="192" y="206"/>
                  </a:lnTo>
                  <a:lnTo>
                    <a:pt x="200" y="214"/>
                  </a:lnTo>
                  <a:lnTo>
                    <a:pt x="136" y="214"/>
                  </a:lnTo>
                  <a:lnTo>
                    <a:pt x="136" y="214"/>
                  </a:lnTo>
                  <a:lnTo>
                    <a:pt x="142" y="210"/>
                  </a:lnTo>
                  <a:lnTo>
                    <a:pt x="146" y="206"/>
                  </a:lnTo>
                  <a:lnTo>
                    <a:pt x="148" y="202"/>
                  </a:lnTo>
                  <a:lnTo>
                    <a:pt x="148" y="198"/>
                  </a:lnTo>
                  <a:lnTo>
                    <a:pt x="148" y="74"/>
                  </a:lnTo>
                  <a:lnTo>
                    <a:pt x="148" y="74"/>
                  </a:lnTo>
                  <a:lnTo>
                    <a:pt x="148" y="62"/>
                  </a:lnTo>
                  <a:lnTo>
                    <a:pt x="146" y="52"/>
                  </a:lnTo>
                  <a:lnTo>
                    <a:pt x="142" y="44"/>
                  </a:lnTo>
                  <a:lnTo>
                    <a:pt x="136" y="38"/>
                  </a:lnTo>
                  <a:lnTo>
                    <a:pt x="130" y="32"/>
                  </a:lnTo>
                  <a:lnTo>
                    <a:pt x="122" y="28"/>
                  </a:lnTo>
                  <a:lnTo>
                    <a:pt x="112" y="26"/>
                  </a:lnTo>
                  <a:lnTo>
                    <a:pt x="102" y="26"/>
                  </a:lnTo>
                  <a:lnTo>
                    <a:pt x="102" y="26"/>
                  </a:lnTo>
                  <a:lnTo>
                    <a:pt x="88" y="28"/>
                  </a:lnTo>
                  <a:lnTo>
                    <a:pt x="76" y="32"/>
                  </a:lnTo>
                  <a:lnTo>
                    <a:pt x="66" y="38"/>
                  </a:lnTo>
                  <a:lnTo>
                    <a:pt x="56" y="48"/>
                  </a:lnTo>
                  <a:lnTo>
                    <a:pt x="56" y="198"/>
                  </a:lnTo>
                  <a:lnTo>
                    <a:pt x="56" y="198"/>
                  </a:lnTo>
                  <a:lnTo>
                    <a:pt x="56" y="202"/>
                  </a:lnTo>
                  <a:lnTo>
                    <a:pt x="58" y="206"/>
                  </a:lnTo>
                  <a:lnTo>
                    <a:pt x="58" y="206"/>
                  </a:lnTo>
                  <a:lnTo>
                    <a:pt x="68" y="214"/>
                  </a:lnTo>
                  <a:lnTo>
                    <a:pt x="4" y="214"/>
                  </a:lnTo>
                  <a:lnTo>
                    <a:pt x="4" y="214"/>
                  </a:lnTo>
                  <a:lnTo>
                    <a:pt x="10" y="210"/>
                  </a:lnTo>
                  <a:lnTo>
                    <a:pt x="14" y="206"/>
                  </a:lnTo>
                  <a:lnTo>
                    <a:pt x="16" y="202"/>
                  </a:lnTo>
                  <a:lnTo>
                    <a:pt x="16" y="198"/>
                  </a:lnTo>
                  <a:lnTo>
                    <a:pt x="16" y="28"/>
                  </a:lnTo>
                  <a:lnTo>
                    <a:pt x="16" y="28"/>
                  </a:lnTo>
                  <a:lnTo>
                    <a:pt x="16" y="22"/>
                  </a:lnTo>
                  <a:lnTo>
                    <a:pt x="12" y="16"/>
                  </a:lnTo>
                  <a:lnTo>
                    <a:pt x="12" y="16"/>
                  </a:lnTo>
                  <a:lnTo>
                    <a:pt x="6" y="12"/>
                  </a:lnTo>
                  <a:lnTo>
                    <a:pt x="0" y="10"/>
                  </a:lnTo>
                  <a:lnTo>
                    <a:pt x="56" y="0"/>
                  </a:lnTo>
                  <a:lnTo>
                    <a:pt x="56" y="30"/>
                  </a:lnTo>
                  <a:lnTo>
                    <a:pt x="56" y="30"/>
                  </a:lnTo>
                  <a:lnTo>
                    <a:pt x="70" y="20"/>
                  </a:lnTo>
                  <a:lnTo>
                    <a:pt x="86" y="10"/>
                  </a:lnTo>
                  <a:lnTo>
                    <a:pt x="86" y="10"/>
                  </a:lnTo>
                  <a:lnTo>
                    <a:pt x="94" y="6"/>
                  </a:lnTo>
                  <a:lnTo>
                    <a:pt x="102" y="2"/>
                  </a:lnTo>
                  <a:lnTo>
                    <a:pt x="112" y="0"/>
                  </a:lnTo>
                  <a:lnTo>
                    <a:pt x="122" y="0"/>
                  </a:lnTo>
                  <a:lnTo>
                    <a:pt x="122" y="0"/>
                  </a:lnTo>
                  <a:lnTo>
                    <a:pt x="132" y="0"/>
                  </a:lnTo>
                  <a:lnTo>
                    <a:pt x="142" y="2"/>
                  </a:lnTo>
                  <a:lnTo>
                    <a:pt x="150" y="6"/>
                  </a:lnTo>
                  <a:lnTo>
                    <a:pt x="160" y="10"/>
                  </a:lnTo>
                  <a:lnTo>
                    <a:pt x="160" y="10"/>
                  </a:lnTo>
                  <a:lnTo>
                    <a:pt x="168" y="16"/>
                  </a:lnTo>
                  <a:lnTo>
                    <a:pt x="174" y="22"/>
                  </a:lnTo>
                  <a:lnTo>
                    <a:pt x="180" y="30"/>
                  </a:lnTo>
                  <a:lnTo>
                    <a:pt x="184" y="40"/>
                  </a:lnTo>
                  <a:lnTo>
                    <a:pt x="184" y="40"/>
                  </a:lnTo>
                  <a:lnTo>
                    <a:pt x="198" y="24"/>
                  </a:lnTo>
                  <a:lnTo>
                    <a:pt x="216" y="12"/>
                  </a:lnTo>
                  <a:lnTo>
                    <a:pt x="216" y="12"/>
                  </a:lnTo>
                  <a:lnTo>
                    <a:pt x="226" y="6"/>
                  </a:lnTo>
                  <a:lnTo>
                    <a:pt x="236" y="2"/>
                  </a:lnTo>
                  <a:lnTo>
                    <a:pt x="246" y="0"/>
                  </a:lnTo>
                  <a:lnTo>
                    <a:pt x="256" y="0"/>
                  </a:lnTo>
                  <a:lnTo>
                    <a:pt x="256"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 name="Freeform 113"/>
            <p:cNvSpPr>
              <a:spLocks/>
            </p:cNvSpPr>
            <p:nvPr/>
          </p:nvSpPr>
          <p:spPr bwMode="auto">
            <a:xfrm>
              <a:off x="2117" y="1550"/>
              <a:ext cx="130" cy="254"/>
            </a:xfrm>
            <a:custGeom>
              <a:avLst/>
              <a:gdLst>
                <a:gd name="T0" fmla="*/ 60 w 130"/>
                <a:gd name="T1" fmla="*/ 0 h 254"/>
                <a:gd name="T2" fmla="*/ 60 w 130"/>
                <a:gd name="T3" fmla="*/ 42 h 254"/>
                <a:gd name="T4" fmla="*/ 122 w 130"/>
                <a:gd name="T5" fmla="*/ 42 h 254"/>
                <a:gd name="T6" fmla="*/ 106 w 130"/>
                <a:gd name="T7" fmla="*/ 60 h 254"/>
                <a:gd name="T8" fmla="*/ 58 w 130"/>
                <a:gd name="T9" fmla="*/ 60 h 254"/>
                <a:gd name="T10" fmla="*/ 58 w 130"/>
                <a:gd name="T11" fmla="*/ 188 h 254"/>
                <a:gd name="T12" fmla="*/ 58 w 130"/>
                <a:gd name="T13" fmla="*/ 188 h 254"/>
                <a:gd name="T14" fmla="*/ 60 w 130"/>
                <a:gd name="T15" fmla="*/ 200 h 254"/>
                <a:gd name="T16" fmla="*/ 62 w 130"/>
                <a:gd name="T17" fmla="*/ 208 h 254"/>
                <a:gd name="T18" fmla="*/ 64 w 130"/>
                <a:gd name="T19" fmla="*/ 216 h 254"/>
                <a:gd name="T20" fmla="*/ 70 w 130"/>
                <a:gd name="T21" fmla="*/ 224 h 254"/>
                <a:gd name="T22" fmla="*/ 74 w 130"/>
                <a:gd name="T23" fmla="*/ 228 h 254"/>
                <a:gd name="T24" fmla="*/ 82 w 130"/>
                <a:gd name="T25" fmla="*/ 232 h 254"/>
                <a:gd name="T26" fmla="*/ 90 w 130"/>
                <a:gd name="T27" fmla="*/ 234 h 254"/>
                <a:gd name="T28" fmla="*/ 100 w 130"/>
                <a:gd name="T29" fmla="*/ 236 h 254"/>
                <a:gd name="T30" fmla="*/ 100 w 130"/>
                <a:gd name="T31" fmla="*/ 236 h 254"/>
                <a:gd name="T32" fmla="*/ 110 w 130"/>
                <a:gd name="T33" fmla="*/ 234 h 254"/>
                <a:gd name="T34" fmla="*/ 116 w 130"/>
                <a:gd name="T35" fmla="*/ 232 h 254"/>
                <a:gd name="T36" fmla="*/ 116 w 130"/>
                <a:gd name="T37" fmla="*/ 232 h 254"/>
                <a:gd name="T38" fmla="*/ 130 w 130"/>
                <a:gd name="T39" fmla="*/ 224 h 254"/>
                <a:gd name="T40" fmla="*/ 130 w 130"/>
                <a:gd name="T41" fmla="*/ 224 h 254"/>
                <a:gd name="T42" fmla="*/ 128 w 130"/>
                <a:gd name="T43" fmla="*/ 228 h 254"/>
                <a:gd name="T44" fmla="*/ 126 w 130"/>
                <a:gd name="T45" fmla="*/ 234 h 254"/>
                <a:gd name="T46" fmla="*/ 114 w 130"/>
                <a:gd name="T47" fmla="*/ 244 h 254"/>
                <a:gd name="T48" fmla="*/ 114 w 130"/>
                <a:gd name="T49" fmla="*/ 244 h 254"/>
                <a:gd name="T50" fmla="*/ 108 w 130"/>
                <a:gd name="T51" fmla="*/ 248 h 254"/>
                <a:gd name="T52" fmla="*/ 100 w 130"/>
                <a:gd name="T53" fmla="*/ 252 h 254"/>
                <a:gd name="T54" fmla="*/ 92 w 130"/>
                <a:gd name="T55" fmla="*/ 254 h 254"/>
                <a:gd name="T56" fmla="*/ 84 w 130"/>
                <a:gd name="T57" fmla="*/ 254 h 254"/>
                <a:gd name="T58" fmla="*/ 84 w 130"/>
                <a:gd name="T59" fmla="*/ 254 h 254"/>
                <a:gd name="T60" fmla="*/ 70 w 130"/>
                <a:gd name="T61" fmla="*/ 254 h 254"/>
                <a:gd name="T62" fmla="*/ 58 w 130"/>
                <a:gd name="T63" fmla="*/ 250 h 254"/>
                <a:gd name="T64" fmla="*/ 46 w 130"/>
                <a:gd name="T65" fmla="*/ 244 h 254"/>
                <a:gd name="T66" fmla="*/ 38 w 130"/>
                <a:gd name="T67" fmla="*/ 236 h 254"/>
                <a:gd name="T68" fmla="*/ 38 w 130"/>
                <a:gd name="T69" fmla="*/ 236 h 254"/>
                <a:gd name="T70" fmla="*/ 30 w 130"/>
                <a:gd name="T71" fmla="*/ 228 h 254"/>
                <a:gd name="T72" fmla="*/ 24 w 130"/>
                <a:gd name="T73" fmla="*/ 216 h 254"/>
                <a:gd name="T74" fmla="*/ 22 w 130"/>
                <a:gd name="T75" fmla="*/ 204 h 254"/>
                <a:gd name="T76" fmla="*/ 20 w 130"/>
                <a:gd name="T77" fmla="*/ 188 h 254"/>
                <a:gd name="T78" fmla="*/ 20 w 130"/>
                <a:gd name="T79" fmla="*/ 60 h 254"/>
                <a:gd name="T80" fmla="*/ 0 w 130"/>
                <a:gd name="T81" fmla="*/ 60 h 254"/>
                <a:gd name="T82" fmla="*/ 60 w 130"/>
                <a:gd name="T83" fmla="*/ 0 h 254"/>
                <a:gd name="T84" fmla="*/ 60 w 130"/>
                <a:gd name="T85"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0" h="254">
                  <a:moveTo>
                    <a:pt x="60" y="0"/>
                  </a:moveTo>
                  <a:lnTo>
                    <a:pt x="60" y="42"/>
                  </a:lnTo>
                  <a:lnTo>
                    <a:pt x="122" y="42"/>
                  </a:lnTo>
                  <a:lnTo>
                    <a:pt x="106" y="60"/>
                  </a:lnTo>
                  <a:lnTo>
                    <a:pt x="58" y="60"/>
                  </a:lnTo>
                  <a:lnTo>
                    <a:pt x="58" y="188"/>
                  </a:lnTo>
                  <a:lnTo>
                    <a:pt x="58" y="188"/>
                  </a:lnTo>
                  <a:lnTo>
                    <a:pt x="60" y="200"/>
                  </a:lnTo>
                  <a:lnTo>
                    <a:pt x="62" y="208"/>
                  </a:lnTo>
                  <a:lnTo>
                    <a:pt x="64" y="216"/>
                  </a:lnTo>
                  <a:lnTo>
                    <a:pt x="70" y="224"/>
                  </a:lnTo>
                  <a:lnTo>
                    <a:pt x="74" y="228"/>
                  </a:lnTo>
                  <a:lnTo>
                    <a:pt x="82" y="232"/>
                  </a:lnTo>
                  <a:lnTo>
                    <a:pt x="90" y="234"/>
                  </a:lnTo>
                  <a:lnTo>
                    <a:pt x="100" y="236"/>
                  </a:lnTo>
                  <a:lnTo>
                    <a:pt x="100" y="236"/>
                  </a:lnTo>
                  <a:lnTo>
                    <a:pt x="110" y="234"/>
                  </a:lnTo>
                  <a:lnTo>
                    <a:pt x="116" y="232"/>
                  </a:lnTo>
                  <a:lnTo>
                    <a:pt x="116" y="232"/>
                  </a:lnTo>
                  <a:lnTo>
                    <a:pt x="130" y="224"/>
                  </a:lnTo>
                  <a:lnTo>
                    <a:pt x="130" y="224"/>
                  </a:lnTo>
                  <a:lnTo>
                    <a:pt x="128" y="228"/>
                  </a:lnTo>
                  <a:lnTo>
                    <a:pt x="126" y="234"/>
                  </a:lnTo>
                  <a:lnTo>
                    <a:pt x="114" y="244"/>
                  </a:lnTo>
                  <a:lnTo>
                    <a:pt x="114" y="244"/>
                  </a:lnTo>
                  <a:lnTo>
                    <a:pt x="108" y="248"/>
                  </a:lnTo>
                  <a:lnTo>
                    <a:pt x="100" y="252"/>
                  </a:lnTo>
                  <a:lnTo>
                    <a:pt x="92" y="254"/>
                  </a:lnTo>
                  <a:lnTo>
                    <a:pt x="84" y="254"/>
                  </a:lnTo>
                  <a:lnTo>
                    <a:pt x="84" y="254"/>
                  </a:lnTo>
                  <a:lnTo>
                    <a:pt x="70" y="254"/>
                  </a:lnTo>
                  <a:lnTo>
                    <a:pt x="58" y="250"/>
                  </a:lnTo>
                  <a:lnTo>
                    <a:pt x="46" y="244"/>
                  </a:lnTo>
                  <a:lnTo>
                    <a:pt x="38" y="236"/>
                  </a:lnTo>
                  <a:lnTo>
                    <a:pt x="38" y="236"/>
                  </a:lnTo>
                  <a:lnTo>
                    <a:pt x="30" y="228"/>
                  </a:lnTo>
                  <a:lnTo>
                    <a:pt x="24" y="216"/>
                  </a:lnTo>
                  <a:lnTo>
                    <a:pt x="22" y="204"/>
                  </a:lnTo>
                  <a:lnTo>
                    <a:pt x="20" y="188"/>
                  </a:lnTo>
                  <a:lnTo>
                    <a:pt x="20" y="60"/>
                  </a:lnTo>
                  <a:lnTo>
                    <a:pt x="0" y="60"/>
                  </a:lnTo>
                  <a:lnTo>
                    <a:pt x="60" y="0"/>
                  </a:lnTo>
                  <a:lnTo>
                    <a:pt x="6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 name="Freeform 114"/>
            <p:cNvSpPr>
              <a:spLocks noEditPoints="1"/>
            </p:cNvSpPr>
            <p:nvPr/>
          </p:nvSpPr>
          <p:spPr bwMode="auto">
            <a:xfrm>
              <a:off x="2245" y="1586"/>
              <a:ext cx="200" cy="218"/>
            </a:xfrm>
            <a:custGeom>
              <a:avLst/>
              <a:gdLst>
                <a:gd name="T0" fmla="*/ 102 w 200"/>
                <a:gd name="T1" fmla="*/ 0 h 218"/>
                <a:gd name="T2" fmla="*/ 130 w 200"/>
                <a:gd name="T3" fmla="*/ 4 h 218"/>
                <a:gd name="T4" fmla="*/ 156 w 200"/>
                <a:gd name="T5" fmla="*/ 16 h 218"/>
                <a:gd name="T6" fmla="*/ 166 w 200"/>
                <a:gd name="T7" fmla="*/ 24 h 218"/>
                <a:gd name="T8" fmla="*/ 184 w 200"/>
                <a:gd name="T9" fmla="*/ 44 h 218"/>
                <a:gd name="T10" fmla="*/ 190 w 200"/>
                <a:gd name="T11" fmla="*/ 56 h 218"/>
                <a:gd name="T12" fmla="*/ 198 w 200"/>
                <a:gd name="T13" fmla="*/ 82 h 218"/>
                <a:gd name="T14" fmla="*/ 200 w 200"/>
                <a:gd name="T15" fmla="*/ 110 h 218"/>
                <a:gd name="T16" fmla="*/ 200 w 200"/>
                <a:gd name="T17" fmla="*/ 122 h 218"/>
                <a:gd name="T18" fmla="*/ 192 w 200"/>
                <a:gd name="T19" fmla="*/ 148 h 218"/>
                <a:gd name="T20" fmla="*/ 188 w 200"/>
                <a:gd name="T21" fmla="*/ 162 h 218"/>
                <a:gd name="T22" fmla="*/ 172 w 200"/>
                <a:gd name="T23" fmla="*/ 184 h 218"/>
                <a:gd name="T24" fmla="*/ 152 w 200"/>
                <a:gd name="T25" fmla="*/ 204 h 218"/>
                <a:gd name="T26" fmla="*/ 140 w 200"/>
                <a:gd name="T27" fmla="*/ 210 h 218"/>
                <a:gd name="T28" fmla="*/ 114 w 200"/>
                <a:gd name="T29" fmla="*/ 218 h 218"/>
                <a:gd name="T30" fmla="*/ 100 w 200"/>
                <a:gd name="T31" fmla="*/ 218 h 218"/>
                <a:gd name="T32" fmla="*/ 66 w 200"/>
                <a:gd name="T33" fmla="*/ 214 h 218"/>
                <a:gd name="T34" fmla="*/ 48 w 200"/>
                <a:gd name="T35" fmla="*/ 206 h 218"/>
                <a:gd name="T36" fmla="*/ 32 w 200"/>
                <a:gd name="T37" fmla="*/ 192 h 218"/>
                <a:gd name="T38" fmla="*/ 26 w 200"/>
                <a:gd name="T39" fmla="*/ 186 h 218"/>
                <a:gd name="T40" fmla="*/ 8 w 200"/>
                <a:gd name="T41" fmla="*/ 150 h 218"/>
                <a:gd name="T42" fmla="*/ 0 w 200"/>
                <a:gd name="T43" fmla="*/ 110 h 218"/>
                <a:gd name="T44" fmla="*/ 2 w 200"/>
                <a:gd name="T45" fmla="*/ 96 h 218"/>
                <a:gd name="T46" fmla="*/ 8 w 200"/>
                <a:gd name="T47" fmla="*/ 70 h 218"/>
                <a:gd name="T48" fmla="*/ 14 w 200"/>
                <a:gd name="T49" fmla="*/ 56 h 218"/>
                <a:gd name="T50" fmla="*/ 28 w 200"/>
                <a:gd name="T51" fmla="*/ 34 h 218"/>
                <a:gd name="T52" fmla="*/ 48 w 200"/>
                <a:gd name="T53" fmla="*/ 16 h 218"/>
                <a:gd name="T54" fmla="*/ 60 w 200"/>
                <a:gd name="T55" fmla="*/ 8 h 218"/>
                <a:gd name="T56" fmla="*/ 86 w 200"/>
                <a:gd name="T57" fmla="*/ 0 h 218"/>
                <a:gd name="T58" fmla="*/ 102 w 200"/>
                <a:gd name="T59" fmla="*/ 0 h 218"/>
                <a:gd name="T60" fmla="*/ 98 w 200"/>
                <a:gd name="T61" fmla="*/ 16 h 218"/>
                <a:gd name="T62" fmla="*/ 72 w 200"/>
                <a:gd name="T63" fmla="*/ 24 h 218"/>
                <a:gd name="T64" fmla="*/ 54 w 200"/>
                <a:gd name="T65" fmla="*/ 46 h 218"/>
                <a:gd name="T66" fmla="*/ 48 w 200"/>
                <a:gd name="T67" fmla="*/ 60 h 218"/>
                <a:gd name="T68" fmla="*/ 42 w 200"/>
                <a:gd name="T69" fmla="*/ 92 h 218"/>
                <a:gd name="T70" fmla="*/ 42 w 200"/>
                <a:gd name="T71" fmla="*/ 112 h 218"/>
                <a:gd name="T72" fmla="*/ 48 w 200"/>
                <a:gd name="T73" fmla="*/ 148 h 218"/>
                <a:gd name="T74" fmla="*/ 60 w 200"/>
                <a:gd name="T75" fmla="*/ 176 h 218"/>
                <a:gd name="T76" fmla="*/ 68 w 200"/>
                <a:gd name="T77" fmla="*/ 188 h 218"/>
                <a:gd name="T78" fmla="*/ 90 w 200"/>
                <a:gd name="T79" fmla="*/ 200 h 218"/>
                <a:gd name="T80" fmla="*/ 104 w 200"/>
                <a:gd name="T81" fmla="*/ 200 h 218"/>
                <a:gd name="T82" fmla="*/ 128 w 200"/>
                <a:gd name="T83" fmla="*/ 192 h 218"/>
                <a:gd name="T84" fmla="*/ 146 w 200"/>
                <a:gd name="T85" fmla="*/ 172 h 218"/>
                <a:gd name="T86" fmla="*/ 152 w 200"/>
                <a:gd name="T87" fmla="*/ 158 h 218"/>
                <a:gd name="T88" fmla="*/ 158 w 200"/>
                <a:gd name="T89" fmla="*/ 126 h 218"/>
                <a:gd name="T90" fmla="*/ 158 w 200"/>
                <a:gd name="T91" fmla="*/ 106 h 218"/>
                <a:gd name="T92" fmla="*/ 150 w 200"/>
                <a:gd name="T93" fmla="*/ 60 h 218"/>
                <a:gd name="T94" fmla="*/ 142 w 200"/>
                <a:gd name="T95" fmla="*/ 42 h 218"/>
                <a:gd name="T96" fmla="*/ 130 w 200"/>
                <a:gd name="T97" fmla="*/ 28 h 218"/>
                <a:gd name="T98" fmla="*/ 116 w 200"/>
                <a:gd name="T99" fmla="*/ 20 h 218"/>
                <a:gd name="T100" fmla="*/ 98 w 200"/>
                <a:gd name="T101" fmla="*/ 16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0" h="218">
                  <a:moveTo>
                    <a:pt x="102" y="0"/>
                  </a:moveTo>
                  <a:lnTo>
                    <a:pt x="102" y="0"/>
                  </a:lnTo>
                  <a:lnTo>
                    <a:pt x="116" y="0"/>
                  </a:lnTo>
                  <a:lnTo>
                    <a:pt x="130" y="4"/>
                  </a:lnTo>
                  <a:lnTo>
                    <a:pt x="144" y="8"/>
                  </a:lnTo>
                  <a:lnTo>
                    <a:pt x="156" y="16"/>
                  </a:lnTo>
                  <a:lnTo>
                    <a:pt x="156" y="16"/>
                  </a:lnTo>
                  <a:lnTo>
                    <a:pt x="166" y="24"/>
                  </a:lnTo>
                  <a:lnTo>
                    <a:pt x="176" y="34"/>
                  </a:lnTo>
                  <a:lnTo>
                    <a:pt x="184" y="44"/>
                  </a:lnTo>
                  <a:lnTo>
                    <a:pt x="190" y="56"/>
                  </a:lnTo>
                  <a:lnTo>
                    <a:pt x="190" y="56"/>
                  </a:lnTo>
                  <a:lnTo>
                    <a:pt x="194" y="70"/>
                  </a:lnTo>
                  <a:lnTo>
                    <a:pt x="198" y="82"/>
                  </a:lnTo>
                  <a:lnTo>
                    <a:pt x="200" y="96"/>
                  </a:lnTo>
                  <a:lnTo>
                    <a:pt x="200" y="110"/>
                  </a:lnTo>
                  <a:lnTo>
                    <a:pt x="200" y="110"/>
                  </a:lnTo>
                  <a:lnTo>
                    <a:pt x="200" y="122"/>
                  </a:lnTo>
                  <a:lnTo>
                    <a:pt x="196" y="136"/>
                  </a:lnTo>
                  <a:lnTo>
                    <a:pt x="192" y="148"/>
                  </a:lnTo>
                  <a:lnTo>
                    <a:pt x="188" y="162"/>
                  </a:lnTo>
                  <a:lnTo>
                    <a:pt x="188" y="162"/>
                  </a:lnTo>
                  <a:lnTo>
                    <a:pt x="180" y="174"/>
                  </a:lnTo>
                  <a:lnTo>
                    <a:pt x="172" y="184"/>
                  </a:lnTo>
                  <a:lnTo>
                    <a:pt x="162" y="194"/>
                  </a:lnTo>
                  <a:lnTo>
                    <a:pt x="152" y="204"/>
                  </a:lnTo>
                  <a:lnTo>
                    <a:pt x="152" y="204"/>
                  </a:lnTo>
                  <a:lnTo>
                    <a:pt x="140" y="210"/>
                  </a:lnTo>
                  <a:lnTo>
                    <a:pt x="128" y="214"/>
                  </a:lnTo>
                  <a:lnTo>
                    <a:pt x="114" y="218"/>
                  </a:lnTo>
                  <a:lnTo>
                    <a:pt x="100" y="218"/>
                  </a:lnTo>
                  <a:lnTo>
                    <a:pt x="100" y="218"/>
                  </a:lnTo>
                  <a:lnTo>
                    <a:pt x="78" y="216"/>
                  </a:lnTo>
                  <a:lnTo>
                    <a:pt x="66" y="214"/>
                  </a:lnTo>
                  <a:lnTo>
                    <a:pt x="58" y="210"/>
                  </a:lnTo>
                  <a:lnTo>
                    <a:pt x="48" y="206"/>
                  </a:lnTo>
                  <a:lnTo>
                    <a:pt x="40" y="200"/>
                  </a:lnTo>
                  <a:lnTo>
                    <a:pt x="32" y="192"/>
                  </a:lnTo>
                  <a:lnTo>
                    <a:pt x="26" y="186"/>
                  </a:lnTo>
                  <a:lnTo>
                    <a:pt x="26" y="186"/>
                  </a:lnTo>
                  <a:lnTo>
                    <a:pt x="14" y="168"/>
                  </a:lnTo>
                  <a:lnTo>
                    <a:pt x="8" y="150"/>
                  </a:lnTo>
                  <a:lnTo>
                    <a:pt x="2" y="130"/>
                  </a:lnTo>
                  <a:lnTo>
                    <a:pt x="0" y="110"/>
                  </a:lnTo>
                  <a:lnTo>
                    <a:pt x="0" y="110"/>
                  </a:lnTo>
                  <a:lnTo>
                    <a:pt x="2" y="96"/>
                  </a:lnTo>
                  <a:lnTo>
                    <a:pt x="4" y="82"/>
                  </a:lnTo>
                  <a:lnTo>
                    <a:pt x="8" y="70"/>
                  </a:lnTo>
                  <a:lnTo>
                    <a:pt x="14" y="56"/>
                  </a:lnTo>
                  <a:lnTo>
                    <a:pt x="14" y="56"/>
                  </a:lnTo>
                  <a:lnTo>
                    <a:pt x="20" y="44"/>
                  </a:lnTo>
                  <a:lnTo>
                    <a:pt x="28" y="34"/>
                  </a:lnTo>
                  <a:lnTo>
                    <a:pt x="38" y="24"/>
                  </a:lnTo>
                  <a:lnTo>
                    <a:pt x="48" y="16"/>
                  </a:lnTo>
                  <a:lnTo>
                    <a:pt x="48" y="16"/>
                  </a:lnTo>
                  <a:lnTo>
                    <a:pt x="60" y="8"/>
                  </a:lnTo>
                  <a:lnTo>
                    <a:pt x="74" y="4"/>
                  </a:lnTo>
                  <a:lnTo>
                    <a:pt x="86" y="0"/>
                  </a:lnTo>
                  <a:lnTo>
                    <a:pt x="102" y="0"/>
                  </a:lnTo>
                  <a:lnTo>
                    <a:pt x="102" y="0"/>
                  </a:lnTo>
                  <a:close/>
                  <a:moveTo>
                    <a:pt x="98" y="16"/>
                  </a:moveTo>
                  <a:lnTo>
                    <a:pt x="98" y="16"/>
                  </a:lnTo>
                  <a:lnTo>
                    <a:pt x="84" y="18"/>
                  </a:lnTo>
                  <a:lnTo>
                    <a:pt x="72" y="24"/>
                  </a:lnTo>
                  <a:lnTo>
                    <a:pt x="62" y="34"/>
                  </a:lnTo>
                  <a:lnTo>
                    <a:pt x="54" y="46"/>
                  </a:lnTo>
                  <a:lnTo>
                    <a:pt x="54" y="46"/>
                  </a:lnTo>
                  <a:lnTo>
                    <a:pt x="48" y="60"/>
                  </a:lnTo>
                  <a:lnTo>
                    <a:pt x="44" y="76"/>
                  </a:lnTo>
                  <a:lnTo>
                    <a:pt x="42" y="92"/>
                  </a:lnTo>
                  <a:lnTo>
                    <a:pt x="42" y="112"/>
                  </a:lnTo>
                  <a:lnTo>
                    <a:pt x="42" y="112"/>
                  </a:lnTo>
                  <a:lnTo>
                    <a:pt x="44" y="130"/>
                  </a:lnTo>
                  <a:lnTo>
                    <a:pt x="48" y="148"/>
                  </a:lnTo>
                  <a:lnTo>
                    <a:pt x="52" y="162"/>
                  </a:lnTo>
                  <a:lnTo>
                    <a:pt x="60" y="176"/>
                  </a:lnTo>
                  <a:lnTo>
                    <a:pt x="60" y="176"/>
                  </a:lnTo>
                  <a:lnTo>
                    <a:pt x="68" y="188"/>
                  </a:lnTo>
                  <a:lnTo>
                    <a:pt x="80" y="196"/>
                  </a:lnTo>
                  <a:lnTo>
                    <a:pt x="90" y="200"/>
                  </a:lnTo>
                  <a:lnTo>
                    <a:pt x="104" y="200"/>
                  </a:lnTo>
                  <a:lnTo>
                    <a:pt x="104" y="200"/>
                  </a:lnTo>
                  <a:lnTo>
                    <a:pt x="116" y="198"/>
                  </a:lnTo>
                  <a:lnTo>
                    <a:pt x="128" y="192"/>
                  </a:lnTo>
                  <a:lnTo>
                    <a:pt x="138" y="184"/>
                  </a:lnTo>
                  <a:lnTo>
                    <a:pt x="146" y="172"/>
                  </a:lnTo>
                  <a:lnTo>
                    <a:pt x="146" y="172"/>
                  </a:lnTo>
                  <a:lnTo>
                    <a:pt x="152" y="158"/>
                  </a:lnTo>
                  <a:lnTo>
                    <a:pt x="156" y="142"/>
                  </a:lnTo>
                  <a:lnTo>
                    <a:pt x="158" y="126"/>
                  </a:lnTo>
                  <a:lnTo>
                    <a:pt x="158" y="106"/>
                  </a:lnTo>
                  <a:lnTo>
                    <a:pt x="158" y="106"/>
                  </a:lnTo>
                  <a:lnTo>
                    <a:pt x="156" y="82"/>
                  </a:lnTo>
                  <a:lnTo>
                    <a:pt x="150" y="60"/>
                  </a:lnTo>
                  <a:lnTo>
                    <a:pt x="150" y="60"/>
                  </a:lnTo>
                  <a:lnTo>
                    <a:pt x="142" y="42"/>
                  </a:lnTo>
                  <a:lnTo>
                    <a:pt x="130" y="28"/>
                  </a:lnTo>
                  <a:lnTo>
                    <a:pt x="130" y="28"/>
                  </a:lnTo>
                  <a:lnTo>
                    <a:pt x="124" y="22"/>
                  </a:lnTo>
                  <a:lnTo>
                    <a:pt x="116" y="20"/>
                  </a:lnTo>
                  <a:lnTo>
                    <a:pt x="106" y="16"/>
                  </a:lnTo>
                  <a:lnTo>
                    <a:pt x="98" y="16"/>
                  </a:lnTo>
                  <a:lnTo>
                    <a:pt x="98" y="16"/>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 name="Freeform 115"/>
            <p:cNvSpPr>
              <a:spLocks/>
            </p:cNvSpPr>
            <p:nvPr/>
          </p:nvSpPr>
          <p:spPr bwMode="auto">
            <a:xfrm>
              <a:off x="2453" y="1586"/>
              <a:ext cx="200" cy="214"/>
            </a:xfrm>
            <a:custGeom>
              <a:avLst/>
              <a:gdLst>
                <a:gd name="T0" fmla="*/ 120 w 200"/>
                <a:gd name="T1" fmla="*/ 0 h 214"/>
                <a:gd name="T2" fmla="*/ 154 w 200"/>
                <a:gd name="T3" fmla="*/ 8 h 214"/>
                <a:gd name="T4" fmla="*/ 168 w 200"/>
                <a:gd name="T5" fmla="*/ 16 h 214"/>
                <a:gd name="T6" fmla="*/ 178 w 200"/>
                <a:gd name="T7" fmla="*/ 30 h 214"/>
                <a:gd name="T8" fmla="*/ 186 w 200"/>
                <a:gd name="T9" fmla="*/ 44 h 214"/>
                <a:gd name="T10" fmla="*/ 188 w 200"/>
                <a:gd name="T11" fmla="*/ 62 h 214"/>
                <a:gd name="T12" fmla="*/ 188 w 200"/>
                <a:gd name="T13" fmla="*/ 198 h 214"/>
                <a:gd name="T14" fmla="*/ 190 w 200"/>
                <a:gd name="T15" fmla="*/ 206 h 214"/>
                <a:gd name="T16" fmla="*/ 200 w 200"/>
                <a:gd name="T17" fmla="*/ 214 h 214"/>
                <a:gd name="T18" fmla="*/ 138 w 200"/>
                <a:gd name="T19" fmla="*/ 214 h 214"/>
                <a:gd name="T20" fmla="*/ 146 w 200"/>
                <a:gd name="T21" fmla="*/ 206 h 214"/>
                <a:gd name="T22" fmla="*/ 150 w 200"/>
                <a:gd name="T23" fmla="*/ 198 h 214"/>
                <a:gd name="T24" fmla="*/ 150 w 200"/>
                <a:gd name="T25" fmla="*/ 78 h 214"/>
                <a:gd name="T26" fmla="*/ 146 w 200"/>
                <a:gd name="T27" fmla="*/ 56 h 214"/>
                <a:gd name="T28" fmla="*/ 138 w 200"/>
                <a:gd name="T29" fmla="*/ 40 h 214"/>
                <a:gd name="T30" fmla="*/ 122 w 200"/>
                <a:gd name="T31" fmla="*/ 30 h 214"/>
                <a:gd name="T32" fmla="*/ 102 w 200"/>
                <a:gd name="T33" fmla="*/ 26 h 214"/>
                <a:gd name="T34" fmla="*/ 88 w 200"/>
                <a:gd name="T35" fmla="*/ 28 h 214"/>
                <a:gd name="T36" fmla="*/ 76 w 200"/>
                <a:gd name="T37" fmla="*/ 34 h 214"/>
                <a:gd name="T38" fmla="*/ 56 w 200"/>
                <a:gd name="T39" fmla="*/ 50 h 214"/>
                <a:gd name="T40" fmla="*/ 56 w 200"/>
                <a:gd name="T41" fmla="*/ 198 h 214"/>
                <a:gd name="T42" fmla="*/ 58 w 200"/>
                <a:gd name="T43" fmla="*/ 206 h 214"/>
                <a:gd name="T44" fmla="*/ 68 w 200"/>
                <a:gd name="T45" fmla="*/ 214 h 214"/>
                <a:gd name="T46" fmla="*/ 4 w 200"/>
                <a:gd name="T47" fmla="*/ 214 h 214"/>
                <a:gd name="T48" fmla="*/ 12 w 200"/>
                <a:gd name="T49" fmla="*/ 206 h 214"/>
                <a:gd name="T50" fmla="*/ 16 w 200"/>
                <a:gd name="T51" fmla="*/ 198 h 214"/>
                <a:gd name="T52" fmla="*/ 16 w 200"/>
                <a:gd name="T53" fmla="*/ 28 h 214"/>
                <a:gd name="T54" fmla="*/ 12 w 200"/>
                <a:gd name="T55" fmla="*/ 18 h 214"/>
                <a:gd name="T56" fmla="*/ 0 w 200"/>
                <a:gd name="T57" fmla="*/ 10 h 214"/>
                <a:gd name="T58" fmla="*/ 56 w 200"/>
                <a:gd name="T59" fmla="*/ 32 h 214"/>
                <a:gd name="T60" fmla="*/ 68 w 200"/>
                <a:gd name="T61" fmla="*/ 20 h 214"/>
                <a:gd name="T62" fmla="*/ 84 w 200"/>
                <a:gd name="T63" fmla="*/ 10 h 214"/>
                <a:gd name="T64" fmla="*/ 102 w 200"/>
                <a:gd name="T65" fmla="*/ 2 h 214"/>
                <a:gd name="T66" fmla="*/ 120 w 200"/>
                <a:gd name="T67" fmla="*/ 0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0" h="214">
                  <a:moveTo>
                    <a:pt x="120" y="0"/>
                  </a:moveTo>
                  <a:lnTo>
                    <a:pt x="120" y="0"/>
                  </a:lnTo>
                  <a:lnTo>
                    <a:pt x="138" y="2"/>
                  </a:lnTo>
                  <a:lnTo>
                    <a:pt x="154" y="8"/>
                  </a:lnTo>
                  <a:lnTo>
                    <a:pt x="154" y="8"/>
                  </a:lnTo>
                  <a:lnTo>
                    <a:pt x="168" y="16"/>
                  </a:lnTo>
                  <a:lnTo>
                    <a:pt x="178" y="30"/>
                  </a:lnTo>
                  <a:lnTo>
                    <a:pt x="178" y="30"/>
                  </a:lnTo>
                  <a:lnTo>
                    <a:pt x="182" y="36"/>
                  </a:lnTo>
                  <a:lnTo>
                    <a:pt x="186" y="44"/>
                  </a:lnTo>
                  <a:lnTo>
                    <a:pt x="188" y="54"/>
                  </a:lnTo>
                  <a:lnTo>
                    <a:pt x="188" y="62"/>
                  </a:lnTo>
                  <a:lnTo>
                    <a:pt x="188" y="198"/>
                  </a:lnTo>
                  <a:lnTo>
                    <a:pt x="188" y="198"/>
                  </a:lnTo>
                  <a:lnTo>
                    <a:pt x="188" y="202"/>
                  </a:lnTo>
                  <a:lnTo>
                    <a:pt x="190" y="206"/>
                  </a:lnTo>
                  <a:lnTo>
                    <a:pt x="190" y="206"/>
                  </a:lnTo>
                  <a:lnTo>
                    <a:pt x="200" y="214"/>
                  </a:lnTo>
                  <a:lnTo>
                    <a:pt x="138" y="214"/>
                  </a:lnTo>
                  <a:lnTo>
                    <a:pt x="138" y="214"/>
                  </a:lnTo>
                  <a:lnTo>
                    <a:pt x="142" y="212"/>
                  </a:lnTo>
                  <a:lnTo>
                    <a:pt x="146" y="206"/>
                  </a:lnTo>
                  <a:lnTo>
                    <a:pt x="148" y="202"/>
                  </a:lnTo>
                  <a:lnTo>
                    <a:pt x="150" y="198"/>
                  </a:lnTo>
                  <a:lnTo>
                    <a:pt x="150" y="78"/>
                  </a:lnTo>
                  <a:lnTo>
                    <a:pt x="150" y="78"/>
                  </a:lnTo>
                  <a:lnTo>
                    <a:pt x="148" y="66"/>
                  </a:lnTo>
                  <a:lnTo>
                    <a:pt x="146" y="56"/>
                  </a:lnTo>
                  <a:lnTo>
                    <a:pt x="142" y="46"/>
                  </a:lnTo>
                  <a:lnTo>
                    <a:pt x="138" y="40"/>
                  </a:lnTo>
                  <a:lnTo>
                    <a:pt x="130" y="34"/>
                  </a:lnTo>
                  <a:lnTo>
                    <a:pt x="122" y="30"/>
                  </a:lnTo>
                  <a:lnTo>
                    <a:pt x="112" y="28"/>
                  </a:lnTo>
                  <a:lnTo>
                    <a:pt x="102" y="26"/>
                  </a:lnTo>
                  <a:lnTo>
                    <a:pt x="102" y="26"/>
                  </a:lnTo>
                  <a:lnTo>
                    <a:pt x="88" y="28"/>
                  </a:lnTo>
                  <a:lnTo>
                    <a:pt x="76" y="34"/>
                  </a:lnTo>
                  <a:lnTo>
                    <a:pt x="76" y="34"/>
                  </a:lnTo>
                  <a:lnTo>
                    <a:pt x="64" y="40"/>
                  </a:lnTo>
                  <a:lnTo>
                    <a:pt x="56" y="50"/>
                  </a:lnTo>
                  <a:lnTo>
                    <a:pt x="56" y="198"/>
                  </a:lnTo>
                  <a:lnTo>
                    <a:pt x="56" y="198"/>
                  </a:lnTo>
                  <a:lnTo>
                    <a:pt x="56" y="202"/>
                  </a:lnTo>
                  <a:lnTo>
                    <a:pt x="58" y="206"/>
                  </a:lnTo>
                  <a:lnTo>
                    <a:pt x="58" y="206"/>
                  </a:lnTo>
                  <a:lnTo>
                    <a:pt x="68" y="214"/>
                  </a:lnTo>
                  <a:lnTo>
                    <a:pt x="4" y="214"/>
                  </a:lnTo>
                  <a:lnTo>
                    <a:pt x="4" y="214"/>
                  </a:lnTo>
                  <a:lnTo>
                    <a:pt x="10" y="212"/>
                  </a:lnTo>
                  <a:lnTo>
                    <a:pt x="12" y="206"/>
                  </a:lnTo>
                  <a:lnTo>
                    <a:pt x="14" y="202"/>
                  </a:lnTo>
                  <a:lnTo>
                    <a:pt x="16" y="198"/>
                  </a:lnTo>
                  <a:lnTo>
                    <a:pt x="16" y="28"/>
                  </a:lnTo>
                  <a:lnTo>
                    <a:pt x="16" y="28"/>
                  </a:lnTo>
                  <a:lnTo>
                    <a:pt x="14" y="22"/>
                  </a:lnTo>
                  <a:lnTo>
                    <a:pt x="12" y="18"/>
                  </a:lnTo>
                  <a:lnTo>
                    <a:pt x="8" y="14"/>
                  </a:lnTo>
                  <a:lnTo>
                    <a:pt x="0" y="10"/>
                  </a:lnTo>
                  <a:lnTo>
                    <a:pt x="56" y="0"/>
                  </a:lnTo>
                  <a:lnTo>
                    <a:pt x="56" y="32"/>
                  </a:lnTo>
                  <a:lnTo>
                    <a:pt x="56" y="32"/>
                  </a:lnTo>
                  <a:lnTo>
                    <a:pt x="68" y="20"/>
                  </a:lnTo>
                  <a:lnTo>
                    <a:pt x="84" y="10"/>
                  </a:lnTo>
                  <a:lnTo>
                    <a:pt x="84" y="10"/>
                  </a:lnTo>
                  <a:lnTo>
                    <a:pt x="94" y="6"/>
                  </a:lnTo>
                  <a:lnTo>
                    <a:pt x="102" y="2"/>
                  </a:lnTo>
                  <a:lnTo>
                    <a:pt x="112" y="0"/>
                  </a:lnTo>
                  <a:lnTo>
                    <a:pt x="120" y="0"/>
                  </a:lnTo>
                  <a:lnTo>
                    <a:pt x="12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 name="Freeform 116"/>
            <p:cNvSpPr>
              <a:spLocks/>
            </p:cNvSpPr>
            <p:nvPr/>
          </p:nvSpPr>
          <p:spPr bwMode="auto">
            <a:xfrm>
              <a:off x="1901" y="1586"/>
              <a:ext cx="206" cy="318"/>
            </a:xfrm>
            <a:custGeom>
              <a:avLst/>
              <a:gdLst>
                <a:gd name="T0" fmla="*/ 198 w 206"/>
                <a:gd name="T1" fmla="*/ 60 h 318"/>
                <a:gd name="T2" fmla="*/ 176 w 206"/>
                <a:gd name="T3" fmla="*/ 26 h 318"/>
                <a:gd name="T4" fmla="*/ 162 w 206"/>
                <a:gd name="T5" fmla="*/ 14 h 318"/>
                <a:gd name="T6" fmla="*/ 148 w 206"/>
                <a:gd name="T7" fmla="*/ 6 h 318"/>
                <a:gd name="T8" fmla="*/ 116 w 206"/>
                <a:gd name="T9" fmla="*/ 0 h 318"/>
                <a:gd name="T10" fmla="*/ 98 w 206"/>
                <a:gd name="T11" fmla="*/ 2 h 318"/>
                <a:gd name="T12" fmla="*/ 80 w 206"/>
                <a:gd name="T13" fmla="*/ 8 h 318"/>
                <a:gd name="T14" fmla="*/ 54 w 206"/>
                <a:gd name="T15" fmla="*/ 28 h 318"/>
                <a:gd name="T16" fmla="*/ 0 w 206"/>
                <a:gd name="T17" fmla="*/ 12 h 318"/>
                <a:gd name="T18" fmla="*/ 6 w 206"/>
                <a:gd name="T19" fmla="*/ 14 h 318"/>
                <a:gd name="T20" fmla="*/ 14 w 206"/>
                <a:gd name="T21" fmla="*/ 24 h 318"/>
                <a:gd name="T22" fmla="*/ 16 w 206"/>
                <a:gd name="T23" fmla="*/ 300 h 318"/>
                <a:gd name="T24" fmla="*/ 14 w 206"/>
                <a:gd name="T25" fmla="*/ 306 h 318"/>
                <a:gd name="T26" fmla="*/ 8 w 206"/>
                <a:gd name="T27" fmla="*/ 316 h 318"/>
                <a:gd name="T28" fmla="*/ 66 w 206"/>
                <a:gd name="T29" fmla="*/ 318 h 318"/>
                <a:gd name="T30" fmla="*/ 62 w 206"/>
                <a:gd name="T31" fmla="*/ 316 h 318"/>
                <a:gd name="T32" fmla="*/ 56 w 206"/>
                <a:gd name="T33" fmla="*/ 306 h 318"/>
                <a:gd name="T34" fmla="*/ 54 w 206"/>
                <a:gd name="T35" fmla="*/ 48 h 318"/>
                <a:gd name="T36" fmla="*/ 64 w 206"/>
                <a:gd name="T37" fmla="*/ 38 h 318"/>
                <a:gd name="T38" fmla="*/ 74 w 206"/>
                <a:gd name="T39" fmla="*/ 32 h 318"/>
                <a:gd name="T40" fmla="*/ 100 w 206"/>
                <a:gd name="T41" fmla="*/ 24 h 318"/>
                <a:gd name="T42" fmla="*/ 112 w 206"/>
                <a:gd name="T43" fmla="*/ 26 h 318"/>
                <a:gd name="T44" fmla="*/ 134 w 206"/>
                <a:gd name="T45" fmla="*/ 36 h 318"/>
                <a:gd name="T46" fmla="*/ 144 w 206"/>
                <a:gd name="T47" fmla="*/ 44 h 318"/>
                <a:gd name="T48" fmla="*/ 158 w 206"/>
                <a:gd name="T49" fmla="*/ 70 h 318"/>
                <a:gd name="T50" fmla="*/ 162 w 206"/>
                <a:gd name="T51" fmla="*/ 110 h 318"/>
                <a:gd name="T52" fmla="*/ 162 w 206"/>
                <a:gd name="T53" fmla="*/ 130 h 318"/>
                <a:gd name="T54" fmla="*/ 152 w 206"/>
                <a:gd name="T55" fmla="*/ 164 h 318"/>
                <a:gd name="T56" fmla="*/ 144 w 206"/>
                <a:gd name="T57" fmla="*/ 176 h 318"/>
                <a:gd name="T58" fmla="*/ 124 w 206"/>
                <a:gd name="T59" fmla="*/ 194 h 318"/>
                <a:gd name="T60" fmla="*/ 96 w 206"/>
                <a:gd name="T61" fmla="*/ 200 h 318"/>
                <a:gd name="T62" fmla="*/ 86 w 206"/>
                <a:gd name="T63" fmla="*/ 200 h 318"/>
                <a:gd name="T64" fmla="*/ 70 w 206"/>
                <a:gd name="T65" fmla="*/ 194 h 318"/>
                <a:gd name="T66" fmla="*/ 72 w 206"/>
                <a:gd name="T67" fmla="*/ 214 h 318"/>
                <a:gd name="T68" fmla="*/ 86 w 206"/>
                <a:gd name="T69" fmla="*/ 218 h 318"/>
                <a:gd name="T70" fmla="*/ 102 w 206"/>
                <a:gd name="T71" fmla="*/ 218 h 318"/>
                <a:gd name="T72" fmla="*/ 134 w 206"/>
                <a:gd name="T73" fmla="*/ 214 h 318"/>
                <a:gd name="T74" fmla="*/ 154 w 206"/>
                <a:gd name="T75" fmla="*/ 204 h 318"/>
                <a:gd name="T76" fmla="*/ 170 w 206"/>
                <a:gd name="T77" fmla="*/ 192 h 318"/>
                <a:gd name="T78" fmla="*/ 178 w 206"/>
                <a:gd name="T79" fmla="*/ 184 h 318"/>
                <a:gd name="T80" fmla="*/ 198 w 206"/>
                <a:gd name="T81" fmla="*/ 148 h 318"/>
                <a:gd name="T82" fmla="*/ 206 w 206"/>
                <a:gd name="T83" fmla="*/ 108 h 318"/>
                <a:gd name="T84" fmla="*/ 204 w 206"/>
                <a:gd name="T85" fmla="*/ 82 h 318"/>
                <a:gd name="T86" fmla="*/ 198 w 206"/>
                <a:gd name="T87" fmla="*/ 60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6" h="318">
                  <a:moveTo>
                    <a:pt x="198" y="60"/>
                  </a:moveTo>
                  <a:lnTo>
                    <a:pt x="198" y="60"/>
                  </a:lnTo>
                  <a:lnTo>
                    <a:pt x="188" y="40"/>
                  </a:lnTo>
                  <a:lnTo>
                    <a:pt x="176" y="26"/>
                  </a:lnTo>
                  <a:lnTo>
                    <a:pt x="176" y="26"/>
                  </a:lnTo>
                  <a:lnTo>
                    <a:pt x="162" y="14"/>
                  </a:lnTo>
                  <a:lnTo>
                    <a:pt x="148" y="6"/>
                  </a:lnTo>
                  <a:lnTo>
                    <a:pt x="148" y="6"/>
                  </a:lnTo>
                  <a:lnTo>
                    <a:pt x="132" y="2"/>
                  </a:lnTo>
                  <a:lnTo>
                    <a:pt x="116" y="0"/>
                  </a:lnTo>
                  <a:lnTo>
                    <a:pt x="116" y="0"/>
                  </a:lnTo>
                  <a:lnTo>
                    <a:pt x="98" y="2"/>
                  </a:lnTo>
                  <a:lnTo>
                    <a:pt x="80" y="8"/>
                  </a:lnTo>
                  <a:lnTo>
                    <a:pt x="80" y="8"/>
                  </a:lnTo>
                  <a:lnTo>
                    <a:pt x="66" y="18"/>
                  </a:lnTo>
                  <a:lnTo>
                    <a:pt x="54" y="28"/>
                  </a:lnTo>
                  <a:lnTo>
                    <a:pt x="54" y="0"/>
                  </a:lnTo>
                  <a:lnTo>
                    <a:pt x="0" y="12"/>
                  </a:lnTo>
                  <a:lnTo>
                    <a:pt x="0" y="12"/>
                  </a:lnTo>
                  <a:lnTo>
                    <a:pt x="6" y="14"/>
                  </a:lnTo>
                  <a:lnTo>
                    <a:pt x="12" y="18"/>
                  </a:lnTo>
                  <a:lnTo>
                    <a:pt x="14" y="24"/>
                  </a:lnTo>
                  <a:lnTo>
                    <a:pt x="16" y="30"/>
                  </a:lnTo>
                  <a:lnTo>
                    <a:pt x="16" y="300"/>
                  </a:lnTo>
                  <a:lnTo>
                    <a:pt x="16" y="300"/>
                  </a:lnTo>
                  <a:lnTo>
                    <a:pt x="14" y="306"/>
                  </a:lnTo>
                  <a:lnTo>
                    <a:pt x="12" y="312"/>
                  </a:lnTo>
                  <a:lnTo>
                    <a:pt x="8" y="316"/>
                  </a:lnTo>
                  <a:lnTo>
                    <a:pt x="4" y="318"/>
                  </a:lnTo>
                  <a:lnTo>
                    <a:pt x="66" y="318"/>
                  </a:lnTo>
                  <a:lnTo>
                    <a:pt x="66" y="318"/>
                  </a:lnTo>
                  <a:lnTo>
                    <a:pt x="62" y="316"/>
                  </a:lnTo>
                  <a:lnTo>
                    <a:pt x="58" y="312"/>
                  </a:lnTo>
                  <a:lnTo>
                    <a:pt x="56" y="306"/>
                  </a:lnTo>
                  <a:lnTo>
                    <a:pt x="54" y="300"/>
                  </a:lnTo>
                  <a:lnTo>
                    <a:pt x="54" y="48"/>
                  </a:lnTo>
                  <a:lnTo>
                    <a:pt x="54" y="48"/>
                  </a:lnTo>
                  <a:lnTo>
                    <a:pt x="64" y="38"/>
                  </a:lnTo>
                  <a:lnTo>
                    <a:pt x="74" y="32"/>
                  </a:lnTo>
                  <a:lnTo>
                    <a:pt x="74" y="32"/>
                  </a:lnTo>
                  <a:lnTo>
                    <a:pt x="86" y="26"/>
                  </a:lnTo>
                  <a:lnTo>
                    <a:pt x="100" y="24"/>
                  </a:lnTo>
                  <a:lnTo>
                    <a:pt x="100" y="24"/>
                  </a:lnTo>
                  <a:lnTo>
                    <a:pt x="112" y="26"/>
                  </a:lnTo>
                  <a:lnTo>
                    <a:pt x="122" y="30"/>
                  </a:lnTo>
                  <a:lnTo>
                    <a:pt x="134" y="36"/>
                  </a:lnTo>
                  <a:lnTo>
                    <a:pt x="144" y="44"/>
                  </a:lnTo>
                  <a:lnTo>
                    <a:pt x="144" y="44"/>
                  </a:lnTo>
                  <a:lnTo>
                    <a:pt x="152" y="56"/>
                  </a:lnTo>
                  <a:lnTo>
                    <a:pt x="158" y="70"/>
                  </a:lnTo>
                  <a:lnTo>
                    <a:pt x="162" y="88"/>
                  </a:lnTo>
                  <a:lnTo>
                    <a:pt x="162" y="110"/>
                  </a:lnTo>
                  <a:lnTo>
                    <a:pt x="162" y="110"/>
                  </a:lnTo>
                  <a:lnTo>
                    <a:pt x="162" y="130"/>
                  </a:lnTo>
                  <a:lnTo>
                    <a:pt x="158" y="148"/>
                  </a:lnTo>
                  <a:lnTo>
                    <a:pt x="152" y="164"/>
                  </a:lnTo>
                  <a:lnTo>
                    <a:pt x="144" y="176"/>
                  </a:lnTo>
                  <a:lnTo>
                    <a:pt x="144" y="176"/>
                  </a:lnTo>
                  <a:lnTo>
                    <a:pt x="134" y="188"/>
                  </a:lnTo>
                  <a:lnTo>
                    <a:pt x="124" y="194"/>
                  </a:lnTo>
                  <a:lnTo>
                    <a:pt x="110" y="200"/>
                  </a:lnTo>
                  <a:lnTo>
                    <a:pt x="96" y="200"/>
                  </a:lnTo>
                  <a:lnTo>
                    <a:pt x="96" y="200"/>
                  </a:lnTo>
                  <a:lnTo>
                    <a:pt x="86" y="200"/>
                  </a:lnTo>
                  <a:lnTo>
                    <a:pt x="78" y="198"/>
                  </a:lnTo>
                  <a:lnTo>
                    <a:pt x="70" y="194"/>
                  </a:lnTo>
                  <a:lnTo>
                    <a:pt x="62" y="186"/>
                  </a:lnTo>
                  <a:lnTo>
                    <a:pt x="72" y="214"/>
                  </a:lnTo>
                  <a:lnTo>
                    <a:pt x="72" y="214"/>
                  </a:lnTo>
                  <a:lnTo>
                    <a:pt x="86" y="218"/>
                  </a:lnTo>
                  <a:lnTo>
                    <a:pt x="102" y="218"/>
                  </a:lnTo>
                  <a:lnTo>
                    <a:pt x="102" y="218"/>
                  </a:lnTo>
                  <a:lnTo>
                    <a:pt x="124" y="216"/>
                  </a:lnTo>
                  <a:lnTo>
                    <a:pt x="134" y="214"/>
                  </a:lnTo>
                  <a:lnTo>
                    <a:pt x="144" y="210"/>
                  </a:lnTo>
                  <a:lnTo>
                    <a:pt x="154" y="204"/>
                  </a:lnTo>
                  <a:lnTo>
                    <a:pt x="162" y="200"/>
                  </a:lnTo>
                  <a:lnTo>
                    <a:pt x="170" y="192"/>
                  </a:lnTo>
                  <a:lnTo>
                    <a:pt x="178" y="184"/>
                  </a:lnTo>
                  <a:lnTo>
                    <a:pt x="178" y="184"/>
                  </a:lnTo>
                  <a:lnTo>
                    <a:pt x="190" y="166"/>
                  </a:lnTo>
                  <a:lnTo>
                    <a:pt x="198" y="148"/>
                  </a:lnTo>
                  <a:lnTo>
                    <a:pt x="204" y="128"/>
                  </a:lnTo>
                  <a:lnTo>
                    <a:pt x="206" y="108"/>
                  </a:lnTo>
                  <a:lnTo>
                    <a:pt x="206" y="108"/>
                  </a:lnTo>
                  <a:lnTo>
                    <a:pt x="204" y="82"/>
                  </a:lnTo>
                  <a:lnTo>
                    <a:pt x="198" y="60"/>
                  </a:lnTo>
                  <a:lnTo>
                    <a:pt x="198" y="6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 name="Freeform 117"/>
            <p:cNvSpPr>
              <a:spLocks/>
            </p:cNvSpPr>
            <p:nvPr/>
          </p:nvSpPr>
          <p:spPr bwMode="auto">
            <a:xfrm>
              <a:off x="795" y="1586"/>
              <a:ext cx="146" cy="218"/>
            </a:xfrm>
            <a:custGeom>
              <a:avLst/>
              <a:gdLst>
                <a:gd name="T0" fmla="*/ 128 w 146"/>
                <a:gd name="T1" fmla="*/ 186 h 218"/>
                <a:gd name="T2" fmla="*/ 128 w 146"/>
                <a:gd name="T3" fmla="*/ 186 h 218"/>
                <a:gd name="T4" fmla="*/ 116 w 146"/>
                <a:gd name="T5" fmla="*/ 190 h 218"/>
                <a:gd name="T6" fmla="*/ 102 w 146"/>
                <a:gd name="T7" fmla="*/ 192 h 218"/>
                <a:gd name="T8" fmla="*/ 102 w 146"/>
                <a:gd name="T9" fmla="*/ 192 h 218"/>
                <a:gd name="T10" fmla="*/ 92 w 146"/>
                <a:gd name="T11" fmla="*/ 192 h 218"/>
                <a:gd name="T12" fmla="*/ 84 w 146"/>
                <a:gd name="T13" fmla="*/ 188 h 218"/>
                <a:gd name="T14" fmla="*/ 76 w 146"/>
                <a:gd name="T15" fmla="*/ 184 h 218"/>
                <a:gd name="T16" fmla="*/ 70 w 146"/>
                <a:gd name="T17" fmla="*/ 176 h 218"/>
                <a:gd name="T18" fmla="*/ 70 w 146"/>
                <a:gd name="T19" fmla="*/ 176 h 218"/>
                <a:gd name="T20" fmla="*/ 64 w 146"/>
                <a:gd name="T21" fmla="*/ 168 h 218"/>
                <a:gd name="T22" fmla="*/ 58 w 146"/>
                <a:gd name="T23" fmla="*/ 158 h 218"/>
                <a:gd name="T24" fmla="*/ 56 w 146"/>
                <a:gd name="T25" fmla="*/ 146 h 218"/>
                <a:gd name="T26" fmla="*/ 56 w 146"/>
                <a:gd name="T27" fmla="*/ 134 h 218"/>
                <a:gd name="T28" fmla="*/ 56 w 146"/>
                <a:gd name="T29" fmla="*/ 0 h 218"/>
                <a:gd name="T30" fmla="*/ 0 w 146"/>
                <a:gd name="T31" fmla="*/ 10 h 218"/>
                <a:gd name="T32" fmla="*/ 0 w 146"/>
                <a:gd name="T33" fmla="*/ 10 h 218"/>
                <a:gd name="T34" fmla="*/ 8 w 146"/>
                <a:gd name="T35" fmla="*/ 14 h 218"/>
                <a:gd name="T36" fmla="*/ 12 w 146"/>
                <a:gd name="T37" fmla="*/ 18 h 218"/>
                <a:gd name="T38" fmla="*/ 16 w 146"/>
                <a:gd name="T39" fmla="*/ 22 h 218"/>
                <a:gd name="T40" fmla="*/ 16 w 146"/>
                <a:gd name="T41" fmla="*/ 28 h 218"/>
                <a:gd name="T42" fmla="*/ 16 w 146"/>
                <a:gd name="T43" fmla="*/ 134 h 218"/>
                <a:gd name="T44" fmla="*/ 16 w 146"/>
                <a:gd name="T45" fmla="*/ 134 h 218"/>
                <a:gd name="T46" fmla="*/ 18 w 146"/>
                <a:gd name="T47" fmla="*/ 154 h 218"/>
                <a:gd name="T48" fmla="*/ 22 w 146"/>
                <a:gd name="T49" fmla="*/ 172 h 218"/>
                <a:gd name="T50" fmla="*/ 28 w 146"/>
                <a:gd name="T51" fmla="*/ 186 h 218"/>
                <a:gd name="T52" fmla="*/ 38 w 146"/>
                <a:gd name="T53" fmla="*/ 198 h 218"/>
                <a:gd name="T54" fmla="*/ 38 w 146"/>
                <a:gd name="T55" fmla="*/ 198 h 218"/>
                <a:gd name="T56" fmla="*/ 50 w 146"/>
                <a:gd name="T57" fmla="*/ 208 h 218"/>
                <a:gd name="T58" fmla="*/ 60 w 146"/>
                <a:gd name="T59" fmla="*/ 214 h 218"/>
                <a:gd name="T60" fmla="*/ 72 w 146"/>
                <a:gd name="T61" fmla="*/ 218 h 218"/>
                <a:gd name="T62" fmla="*/ 86 w 146"/>
                <a:gd name="T63" fmla="*/ 218 h 218"/>
                <a:gd name="T64" fmla="*/ 86 w 146"/>
                <a:gd name="T65" fmla="*/ 218 h 218"/>
                <a:gd name="T66" fmla="*/ 100 w 146"/>
                <a:gd name="T67" fmla="*/ 218 h 218"/>
                <a:gd name="T68" fmla="*/ 114 w 146"/>
                <a:gd name="T69" fmla="*/ 214 h 218"/>
                <a:gd name="T70" fmla="*/ 126 w 146"/>
                <a:gd name="T71" fmla="*/ 208 h 218"/>
                <a:gd name="T72" fmla="*/ 138 w 146"/>
                <a:gd name="T73" fmla="*/ 198 h 218"/>
                <a:gd name="T74" fmla="*/ 146 w 146"/>
                <a:gd name="T75" fmla="*/ 172 h 218"/>
                <a:gd name="T76" fmla="*/ 146 w 146"/>
                <a:gd name="T77" fmla="*/ 172 h 218"/>
                <a:gd name="T78" fmla="*/ 138 w 146"/>
                <a:gd name="T79" fmla="*/ 180 h 218"/>
                <a:gd name="T80" fmla="*/ 128 w 146"/>
                <a:gd name="T81" fmla="*/ 186 h 218"/>
                <a:gd name="T82" fmla="*/ 128 w 146"/>
                <a:gd name="T83" fmla="*/ 186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6" h="218">
                  <a:moveTo>
                    <a:pt x="128" y="186"/>
                  </a:moveTo>
                  <a:lnTo>
                    <a:pt x="128" y="186"/>
                  </a:lnTo>
                  <a:lnTo>
                    <a:pt x="116" y="190"/>
                  </a:lnTo>
                  <a:lnTo>
                    <a:pt x="102" y="192"/>
                  </a:lnTo>
                  <a:lnTo>
                    <a:pt x="102" y="192"/>
                  </a:lnTo>
                  <a:lnTo>
                    <a:pt x="92" y="192"/>
                  </a:lnTo>
                  <a:lnTo>
                    <a:pt x="84" y="188"/>
                  </a:lnTo>
                  <a:lnTo>
                    <a:pt x="76" y="184"/>
                  </a:lnTo>
                  <a:lnTo>
                    <a:pt x="70" y="176"/>
                  </a:lnTo>
                  <a:lnTo>
                    <a:pt x="70" y="176"/>
                  </a:lnTo>
                  <a:lnTo>
                    <a:pt x="64" y="168"/>
                  </a:lnTo>
                  <a:lnTo>
                    <a:pt x="58" y="158"/>
                  </a:lnTo>
                  <a:lnTo>
                    <a:pt x="56" y="146"/>
                  </a:lnTo>
                  <a:lnTo>
                    <a:pt x="56" y="134"/>
                  </a:lnTo>
                  <a:lnTo>
                    <a:pt x="56" y="0"/>
                  </a:lnTo>
                  <a:lnTo>
                    <a:pt x="0" y="10"/>
                  </a:lnTo>
                  <a:lnTo>
                    <a:pt x="0" y="10"/>
                  </a:lnTo>
                  <a:lnTo>
                    <a:pt x="8" y="14"/>
                  </a:lnTo>
                  <a:lnTo>
                    <a:pt x="12" y="18"/>
                  </a:lnTo>
                  <a:lnTo>
                    <a:pt x="16" y="22"/>
                  </a:lnTo>
                  <a:lnTo>
                    <a:pt x="16" y="28"/>
                  </a:lnTo>
                  <a:lnTo>
                    <a:pt x="16" y="134"/>
                  </a:lnTo>
                  <a:lnTo>
                    <a:pt x="16" y="134"/>
                  </a:lnTo>
                  <a:lnTo>
                    <a:pt x="18" y="154"/>
                  </a:lnTo>
                  <a:lnTo>
                    <a:pt x="22" y="172"/>
                  </a:lnTo>
                  <a:lnTo>
                    <a:pt x="28" y="186"/>
                  </a:lnTo>
                  <a:lnTo>
                    <a:pt x="38" y="198"/>
                  </a:lnTo>
                  <a:lnTo>
                    <a:pt x="38" y="198"/>
                  </a:lnTo>
                  <a:lnTo>
                    <a:pt x="50" y="208"/>
                  </a:lnTo>
                  <a:lnTo>
                    <a:pt x="60" y="214"/>
                  </a:lnTo>
                  <a:lnTo>
                    <a:pt x="72" y="218"/>
                  </a:lnTo>
                  <a:lnTo>
                    <a:pt x="86" y="218"/>
                  </a:lnTo>
                  <a:lnTo>
                    <a:pt x="86" y="218"/>
                  </a:lnTo>
                  <a:lnTo>
                    <a:pt x="100" y="218"/>
                  </a:lnTo>
                  <a:lnTo>
                    <a:pt x="114" y="214"/>
                  </a:lnTo>
                  <a:lnTo>
                    <a:pt x="126" y="208"/>
                  </a:lnTo>
                  <a:lnTo>
                    <a:pt x="138" y="198"/>
                  </a:lnTo>
                  <a:lnTo>
                    <a:pt x="146" y="172"/>
                  </a:lnTo>
                  <a:lnTo>
                    <a:pt x="146" y="172"/>
                  </a:lnTo>
                  <a:lnTo>
                    <a:pt x="138" y="180"/>
                  </a:lnTo>
                  <a:lnTo>
                    <a:pt x="128" y="186"/>
                  </a:lnTo>
                  <a:lnTo>
                    <a:pt x="128" y="186"/>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 name="Freeform 118"/>
            <p:cNvSpPr>
              <a:spLocks/>
            </p:cNvSpPr>
            <p:nvPr/>
          </p:nvSpPr>
          <p:spPr bwMode="auto">
            <a:xfrm>
              <a:off x="929" y="1586"/>
              <a:ext cx="74" cy="218"/>
            </a:xfrm>
            <a:custGeom>
              <a:avLst/>
              <a:gdLst>
                <a:gd name="T0" fmla="*/ 56 w 74"/>
                <a:gd name="T1" fmla="*/ 178 h 218"/>
                <a:gd name="T2" fmla="*/ 56 w 74"/>
                <a:gd name="T3" fmla="*/ 0 h 218"/>
                <a:gd name="T4" fmla="*/ 0 w 74"/>
                <a:gd name="T5" fmla="*/ 10 h 218"/>
                <a:gd name="T6" fmla="*/ 0 w 74"/>
                <a:gd name="T7" fmla="*/ 10 h 218"/>
                <a:gd name="T8" fmla="*/ 8 w 74"/>
                <a:gd name="T9" fmla="*/ 12 h 218"/>
                <a:gd name="T10" fmla="*/ 12 w 74"/>
                <a:gd name="T11" fmla="*/ 16 h 218"/>
                <a:gd name="T12" fmla="*/ 12 w 74"/>
                <a:gd name="T13" fmla="*/ 16 h 218"/>
                <a:gd name="T14" fmla="*/ 16 w 74"/>
                <a:gd name="T15" fmla="*/ 22 h 218"/>
                <a:gd name="T16" fmla="*/ 16 w 74"/>
                <a:gd name="T17" fmla="*/ 28 h 218"/>
                <a:gd name="T18" fmla="*/ 16 w 74"/>
                <a:gd name="T19" fmla="*/ 168 h 218"/>
                <a:gd name="T20" fmla="*/ 18 w 74"/>
                <a:gd name="T21" fmla="*/ 186 h 218"/>
                <a:gd name="T22" fmla="*/ 18 w 74"/>
                <a:gd name="T23" fmla="*/ 186 h 218"/>
                <a:gd name="T24" fmla="*/ 18 w 74"/>
                <a:gd name="T25" fmla="*/ 186 h 218"/>
                <a:gd name="T26" fmla="*/ 18 w 74"/>
                <a:gd name="T27" fmla="*/ 186 h 218"/>
                <a:gd name="T28" fmla="*/ 18 w 74"/>
                <a:gd name="T29" fmla="*/ 198 h 218"/>
                <a:gd name="T30" fmla="*/ 22 w 74"/>
                <a:gd name="T31" fmla="*/ 206 h 218"/>
                <a:gd name="T32" fmla="*/ 22 w 74"/>
                <a:gd name="T33" fmla="*/ 206 h 218"/>
                <a:gd name="T34" fmla="*/ 26 w 74"/>
                <a:gd name="T35" fmla="*/ 212 h 218"/>
                <a:gd name="T36" fmla="*/ 34 w 74"/>
                <a:gd name="T37" fmla="*/ 218 h 218"/>
                <a:gd name="T38" fmla="*/ 74 w 74"/>
                <a:gd name="T39" fmla="*/ 204 h 218"/>
                <a:gd name="T40" fmla="*/ 74 w 74"/>
                <a:gd name="T41" fmla="*/ 204 h 218"/>
                <a:gd name="T42" fmla="*/ 66 w 74"/>
                <a:gd name="T43" fmla="*/ 202 h 218"/>
                <a:gd name="T44" fmla="*/ 60 w 74"/>
                <a:gd name="T45" fmla="*/ 196 h 218"/>
                <a:gd name="T46" fmla="*/ 56 w 74"/>
                <a:gd name="T47" fmla="*/ 188 h 218"/>
                <a:gd name="T48" fmla="*/ 56 w 74"/>
                <a:gd name="T49" fmla="*/ 178 h 218"/>
                <a:gd name="T50" fmla="*/ 56 w 74"/>
                <a:gd name="T51" fmla="*/ 178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4" h="218">
                  <a:moveTo>
                    <a:pt x="56" y="178"/>
                  </a:moveTo>
                  <a:lnTo>
                    <a:pt x="56" y="0"/>
                  </a:lnTo>
                  <a:lnTo>
                    <a:pt x="0" y="10"/>
                  </a:lnTo>
                  <a:lnTo>
                    <a:pt x="0" y="10"/>
                  </a:lnTo>
                  <a:lnTo>
                    <a:pt x="8" y="12"/>
                  </a:lnTo>
                  <a:lnTo>
                    <a:pt x="12" y="16"/>
                  </a:lnTo>
                  <a:lnTo>
                    <a:pt x="12" y="16"/>
                  </a:lnTo>
                  <a:lnTo>
                    <a:pt x="16" y="22"/>
                  </a:lnTo>
                  <a:lnTo>
                    <a:pt x="16" y="28"/>
                  </a:lnTo>
                  <a:lnTo>
                    <a:pt x="16" y="168"/>
                  </a:lnTo>
                  <a:lnTo>
                    <a:pt x="18" y="186"/>
                  </a:lnTo>
                  <a:lnTo>
                    <a:pt x="18" y="186"/>
                  </a:lnTo>
                  <a:lnTo>
                    <a:pt x="18" y="186"/>
                  </a:lnTo>
                  <a:lnTo>
                    <a:pt x="18" y="186"/>
                  </a:lnTo>
                  <a:lnTo>
                    <a:pt x="18" y="198"/>
                  </a:lnTo>
                  <a:lnTo>
                    <a:pt x="22" y="206"/>
                  </a:lnTo>
                  <a:lnTo>
                    <a:pt x="22" y="206"/>
                  </a:lnTo>
                  <a:lnTo>
                    <a:pt x="26" y="212"/>
                  </a:lnTo>
                  <a:lnTo>
                    <a:pt x="34" y="218"/>
                  </a:lnTo>
                  <a:lnTo>
                    <a:pt x="74" y="204"/>
                  </a:lnTo>
                  <a:lnTo>
                    <a:pt x="74" y="204"/>
                  </a:lnTo>
                  <a:lnTo>
                    <a:pt x="66" y="202"/>
                  </a:lnTo>
                  <a:lnTo>
                    <a:pt x="60" y="196"/>
                  </a:lnTo>
                  <a:lnTo>
                    <a:pt x="56" y="188"/>
                  </a:lnTo>
                  <a:lnTo>
                    <a:pt x="56" y="178"/>
                  </a:lnTo>
                  <a:lnTo>
                    <a:pt x="56" y="17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 name="Freeform 119"/>
            <p:cNvSpPr>
              <a:spLocks/>
            </p:cNvSpPr>
            <p:nvPr/>
          </p:nvSpPr>
          <p:spPr bwMode="auto">
            <a:xfrm>
              <a:off x="1371" y="1586"/>
              <a:ext cx="176" cy="218"/>
            </a:xfrm>
            <a:custGeom>
              <a:avLst/>
              <a:gdLst>
                <a:gd name="T0" fmla="*/ 164 w 176"/>
                <a:gd name="T1" fmla="*/ 196 h 218"/>
                <a:gd name="T2" fmla="*/ 162 w 176"/>
                <a:gd name="T3" fmla="*/ 182 h 218"/>
                <a:gd name="T4" fmla="*/ 162 w 176"/>
                <a:gd name="T5" fmla="*/ 60 h 218"/>
                <a:gd name="T6" fmla="*/ 156 w 176"/>
                <a:gd name="T7" fmla="*/ 32 h 218"/>
                <a:gd name="T8" fmla="*/ 140 w 176"/>
                <a:gd name="T9" fmla="*/ 12 h 218"/>
                <a:gd name="T10" fmla="*/ 130 w 176"/>
                <a:gd name="T11" fmla="*/ 8 h 218"/>
                <a:gd name="T12" fmla="*/ 104 w 176"/>
                <a:gd name="T13" fmla="*/ 0 h 218"/>
                <a:gd name="T14" fmla="*/ 90 w 176"/>
                <a:gd name="T15" fmla="*/ 0 h 218"/>
                <a:gd name="T16" fmla="*/ 54 w 176"/>
                <a:gd name="T17" fmla="*/ 6 h 218"/>
                <a:gd name="T18" fmla="*/ 20 w 176"/>
                <a:gd name="T19" fmla="*/ 22 h 218"/>
                <a:gd name="T20" fmla="*/ 20 w 176"/>
                <a:gd name="T21" fmla="*/ 78 h 218"/>
                <a:gd name="T22" fmla="*/ 30 w 176"/>
                <a:gd name="T23" fmla="*/ 52 h 218"/>
                <a:gd name="T24" fmla="*/ 44 w 176"/>
                <a:gd name="T25" fmla="*/ 34 h 218"/>
                <a:gd name="T26" fmla="*/ 52 w 176"/>
                <a:gd name="T27" fmla="*/ 26 h 218"/>
                <a:gd name="T28" fmla="*/ 74 w 176"/>
                <a:gd name="T29" fmla="*/ 18 h 218"/>
                <a:gd name="T30" fmla="*/ 86 w 176"/>
                <a:gd name="T31" fmla="*/ 16 h 218"/>
                <a:gd name="T32" fmla="*/ 102 w 176"/>
                <a:gd name="T33" fmla="*/ 20 h 218"/>
                <a:gd name="T34" fmla="*/ 114 w 176"/>
                <a:gd name="T35" fmla="*/ 28 h 218"/>
                <a:gd name="T36" fmla="*/ 120 w 176"/>
                <a:gd name="T37" fmla="*/ 34 h 218"/>
                <a:gd name="T38" fmla="*/ 124 w 176"/>
                <a:gd name="T39" fmla="*/ 48 h 218"/>
                <a:gd name="T40" fmla="*/ 124 w 176"/>
                <a:gd name="T41" fmla="*/ 56 h 218"/>
                <a:gd name="T42" fmla="*/ 122 w 176"/>
                <a:gd name="T43" fmla="*/ 76 h 218"/>
                <a:gd name="T44" fmla="*/ 116 w 176"/>
                <a:gd name="T45" fmla="*/ 82 h 218"/>
                <a:gd name="T46" fmla="*/ 106 w 176"/>
                <a:gd name="T47" fmla="*/ 86 h 218"/>
                <a:gd name="T48" fmla="*/ 68 w 176"/>
                <a:gd name="T49" fmla="*/ 98 h 218"/>
                <a:gd name="T50" fmla="*/ 30 w 176"/>
                <a:gd name="T51" fmla="*/ 112 h 218"/>
                <a:gd name="T52" fmla="*/ 16 w 176"/>
                <a:gd name="T53" fmla="*/ 122 h 218"/>
                <a:gd name="T54" fmla="*/ 2 w 176"/>
                <a:gd name="T55" fmla="*/ 148 h 218"/>
                <a:gd name="T56" fmla="*/ 0 w 176"/>
                <a:gd name="T57" fmla="*/ 164 h 218"/>
                <a:gd name="T58" fmla="*/ 4 w 176"/>
                <a:gd name="T59" fmla="*/ 182 h 218"/>
                <a:gd name="T60" fmla="*/ 14 w 176"/>
                <a:gd name="T61" fmla="*/ 200 h 218"/>
                <a:gd name="T62" fmla="*/ 22 w 176"/>
                <a:gd name="T63" fmla="*/ 208 h 218"/>
                <a:gd name="T64" fmla="*/ 42 w 176"/>
                <a:gd name="T65" fmla="*/ 218 h 218"/>
                <a:gd name="T66" fmla="*/ 54 w 176"/>
                <a:gd name="T67" fmla="*/ 218 h 218"/>
                <a:gd name="T68" fmla="*/ 84 w 176"/>
                <a:gd name="T69" fmla="*/ 214 h 218"/>
                <a:gd name="T70" fmla="*/ 112 w 176"/>
                <a:gd name="T71" fmla="*/ 196 h 218"/>
                <a:gd name="T72" fmla="*/ 120 w 176"/>
                <a:gd name="T73" fmla="*/ 174 h 218"/>
                <a:gd name="T74" fmla="*/ 98 w 176"/>
                <a:gd name="T75" fmla="*/ 188 h 218"/>
                <a:gd name="T76" fmla="*/ 72 w 176"/>
                <a:gd name="T77" fmla="*/ 192 h 218"/>
                <a:gd name="T78" fmla="*/ 66 w 176"/>
                <a:gd name="T79" fmla="*/ 192 h 218"/>
                <a:gd name="T80" fmla="*/ 52 w 176"/>
                <a:gd name="T81" fmla="*/ 188 h 218"/>
                <a:gd name="T82" fmla="*/ 48 w 176"/>
                <a:gd name="T83" fmla="*/ 182 h 218"/>
                <a:gd name="T84" fmla="*/ 40 w 176"/>
                <a:gd name="T85" fmla="*/ 170 h 218"/>
                <a:gd name="T86" fmla="*/ 38 w 176"/>
                <a:gd name="T87" fmla="*/ 156 h 218"/>
                <a:gd name="T88" fmla="*/ 38 w 176"/>
                <a:gd name="T89" fmla="*/ 148 h 218"/>
                <a:gd name="T90" fmla="*/ 44 w 176"/>
                <a:gd name="T91" fmla="*/ 136 h 218"/>
                <a:gd name="T92" fmla="*/ 48 w 176"/>
                <a:gd name="T93" fmla="*/ 130 h 218"/>
                <a:gd name="T94" fmla="*/ 76 w 176"/>
                <a:gd name="T95" fmla="*/ 114 h 218"/>
                <a:gd name="T96" fmla="*/ 108 w 176"/>
                <a:gd name="T97" fmla="*/ 104 h 218"/>
                <a:gd name="T98" fmla="*/ 124 w 176"/>
                <a:gd name="T99" fmla="*/ 170 h 218"/>
                <a:gd name="T100" fmla="*/ 124 w 176"/>
                <a:gd name="T101" fmla="*/ 184 h 218"/>
                <a:gd name="T102" fmla="*/ 126 w 176"/>
                <a:gd name="T103" fmla="*/ 198 h 218"/>
                <a:gd name="T104" fmla="*/ 128 w 176"/>
                <a:gd name="T105" fmla="*/ 206 h 218"/>
                <a:gd name="T106" fmla="*/ 140 w 176"/>
                <a:gd name="T107" fmla="*/ 218 h 218"/>
                <a:gd name="T108" fmla="*/ 176 w 176"/>
                <a:gd name="T109" fmla="*/ 204 h 218"/>
                <a:gd name="T110" fmla="*/ 164 w 176"/>
                <a:gd name="T111" fmla="*/ 196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6" h="218">
                  <a:moveTo>
                    <a:pt x="164" y="196"/>
                  </a:moveTo>
                  <a:lnTo>
                    <a:pt x="164" y="196"/>
                  </a:lnTo>
                  <a:lnTo>
                    <a:pt x="162" y="192"/>
                  </a:lnTo>
                  <a:lnTo>
                    <a:pt x="162" y="182"/>
                  </a:lnTo>
                  <a:lnTo>
                    <a:pt x="162" y="60"/>
                  </a:lnTo>
                  <a:lnTo>
                    <a:pt x="162" y="60"/>
                  </a:lnTo>
                  <a:lnTo>
                    <a:pt x="160" y="44"/>
                  </a:lnTo>
                  <a:lnTo>
                    <a:pt x="156" y="32"/>
                  </a:lnTo>
                  <a:lnTo>
                    <a:pt x="150" y="20"/>
                  </a:lnTo>
                  <a:lnTo>
                    <a:pt x="140" y="12"/>
                  </a:lnTo>
                  <a:lnTo>
                    <a:pt x="140" y="12"/>
                  </a:lnTo>
                  <a:lnTo>
                    <a:pt x="130" y="8"/>
                  </a:lnTo>
                  <a:lnTo>
                    <a:pt x="118" y="4"/>
                  </a:lnTo>
                  <a:lnTo>
                    <a:pt x="104" y="0"/>
                  </a:lnTo>
                  <a:lnTo>
                    <a:pt x="90" y="0"/>
                  </a:lnTo>
                  <a:lnTo>
                    <a:pt x="90" y="0"/>
                  </a:lnTo>
                  <a:lnTo>
                    <a:pt x="72" y="2"/>
                  </a:lnTo>
                  <a:lnTo>
                    <a:pt x="54" y="6"/>
                  </a:lnTo>
                  <a:lnTo>
                    <a:pt x="36" y="12"/>
                  </a:lnTo>
                  <a:lnTo>
                    <a:pt x="20" y="22"/>
                  </a:lnTo>
                  <a:lnTo>
                    <a:pt x="20" y="78"/>
                  </a:lnTo>
                  <a:lnTo>
                    <a:pt x="20" y="78"/>
                  </a:lnTo>
                  <a:lnTo>
                    <a:pt x="26" y="64"/>
                  </a:lnTo>
                  <a:lnTo>
                    <a:pt x="30" y="52"/>
                  </a:lnTo>
                  <a:lnTo>
                    <a:pt x="38" y="42"/>
                  </a:lnTo>
                  <a:lnTo>
                    <a:pt x="44" y="34"/>
                  </a:lnTo>
                  <a:lnTo>
                    <a:pt x="44" y="34"/>
                  </a:lnTo>
                  <a:lnTo>
                    <a:pt x="52" y="26"/>
                  </a:lnTo>
                  <a:lnTo>
                    <a:pt x="62" y="22"/>
                  </a:lnTo>
                  <a:lnTo>
                    <a:pt x="74" y="18"/>
                  </a:lnTo>
                  <a:lnTo>
                    <a:pt x="86" y="16"/>
                  </a:lnTo>
                  <a:lnTo>
                    <a:pt x="86" y="16"/>
                  </a:lnTo>
                  <a:lnTo>
                    <a:pt x="94" y="18"/>
                  </a:lnTo>
                  <a:lnTo>
                    <a:pt x="102" y="20"/>
                  </a:lnTo>
                  <a:lnTo>
                    <a:pt x="110" y="24"/>
                  </a:lnTo>
                  <a:lnTo>
                    <a:pt x="114" y="28"/>
                  </a:lnTo>
                  <a:lnTo>
                    <a:pt x="114" y="28"/>
                  </a:lnTo>
                  <a:lnTo>
                    <a:pt x="120" y="34"/>
                  </a:lnTo>
                  <a:lnTo>
                    <a:pt x="122" y="42"/>
                  </a:lnTo>
                  <a:lnTo>
                    <a:pt x="124" y="48"/>
                  </a:lnTo>
                  <a:lnTo>
                    <a:pt x="124" y="56"/>
                  </a:lnTo>
                  <a:lnTo>
                    <a:pt x="124" y="56"/>
                  </a:lnTo>
                  <a:lnTo>
                    <a:pt x="124" y="70"/>
                  </a:lnTo>
                  <a:lnTo>
                    <a:pt x="122" y="76"/>
                  </a:lnTo>
                  <a:lnTo>
                    <a:pt x="122" y="76"/>
                  </a:lnTo>
                  <a:lnTo>
                    <a:pt x="116" y="82"/>
                  </a:lnTo>
                  <a:lnTo>
                    <a:pt x="106" y="86"/>
                  </a:lnTo>
                  <a:lnTo>
                    <a:pt x="106" y="86"/>
                  </a:lnTo>
                  <a:lnTo>
                    <a:pt x="68" y="98"/>
                  </a:lnTo>
                  <a:lnTo>
                    <a:pt x="68" y="98"/>
                  </a:lnTo>
                  <a:lnTo>
                    <a:pt x="44" y="106"/>
                  </a:lnTo>
                  <a:lnTo>
                    <a:pt x="30" y="112"/>
                  </a:lnTo>
                  <a:lnTo>
                    <a:pt x="30" y="112"/>
                  </a:lnTo>
                  <a:lnTo>
                    <a:pt x="16" y="122"/>
                  </a:lnTo>
                  <a:lnTo>
                    <a:pt x="8" y="134"/>
                  </a:lnTo>
                  <a:lnTo>
                    <a:pt x="2" y="148"/>
                  </a:lnTo>
                  <a:lnTo>
                    <a:pt x="0" y="164"/>
                  </a:lnTo>
                  <a:lnTo>
                    <a:pt x="0" y="164"/>
                  </a:lnTo>
                  <a:lnTo>
                    <a:pt x="0" y="172"/>
                  </a:lnTo>
                  <a:lnTo>
                    <a:pt x="4" y="182"/>
                  </a:lnTo>
                  <a:lnTo>
                    <a:pt x="8" y="190"/>
                  </a:lnTo>
                  <a:lnTo>
                    <a:pt x="14" y="200"/>
                  </a:lnTo>
                  <a:lnTo>
                    <a:pt x="14" y="200"/>
                  </a:lnTo>
                  <a:lnTo>
                    <a:pt x="22" y="208"/>
                  </a:lnTo>
                  <a:lnTo>
                    <a:pt x="30" y="214"/>
                  </a:lnTo>
                  <a:lnTo>
                    <a:pt x="42" y="218"/>
                  </a:lnTo>
                  <a:lnTo>
                    <a:pt x="54" y="218"/>
                  </a:lnTo>
                  <a:lnTo>
                    <a:pt x="54" y="218"/>
                  </a:lnTo>
                  <a:lnTo>
                    <a:pt x="70" y="218"/>
                  </a:lnTo>
                  <a:lnTo>
                    <a:pt x="84" y="214"/>
                  </a:lnTo>
                  <a:lnTo>
                    <a:pt x="98" y="206"/>
                  </a:lnTo>
                  <a:lnTo>
                    <a:pt x="112" y="196"/>
                  </a:lnTo>
                  <a:lnTo>
                    <a:pt x="120" y="174"/>
                  </a:lnTo>
                  <a:lnTo>
                    <a:pt x="120" y="174"/>
                  </a:lnTo>
                  <a:lnTo>
                    <a:pt x="110" y="182"/>
                  </a:lnTo>
                  <a:lnTo>
                    <a:pt x="98" y="188"/>
                  </a:lnTo>
                  <a:lnTo>
                    <a:pt x="86" y="192"/>
                  </a:lnTo>
                  <a:lnTo>
                    <a:pt x="72" y="192"/>
                  </a:lnTo>
                  <a:lnTo>
                    <a:pt x="72" y="192"/>
                  </a:lnTo>
                  <a:lnTo>
                    <a:pt x="66" y="192"/>
                  </a:lnTo>
                  <a:lnTo>
                    <a:pt x="58" y="190"/>
                  </a:lnTo>
                  <a:lnTo>
                    <a:pt x="52" y="188"/>
                  </a:lnTo>
                  <a:lnTo>
                    <a:pt x="48" y="182"/>
                  </a:lnTo>
                  <a:lnTo>
                    <a:pt x="48" y="182"/>
                  </a:lnTo>
                  <a:lnTo>
                    <a:pt x="44" y="178"/>
                  </a:lnTo>
                  <a:lnTo>
                    <a:pt x="40" y="170"/>
                  </a:lnTo>
                  <a:lnTo>
                    <a:pt x="38" y="164"/>
                  </a:lnTo>
                  <a:lnTo>
                    <a:pt x="38" y="156"/>
                  </a:lnTo>
                  <a:lnTo>
                    <a:pt x="38" y="156"/>
                  </a:lnTo>
                  <a:lnTo>
                    <a:pt x="38" y="148"/>
                  </a:lnTo>
                  <a:lnTo>
                    <a:pt x="40" y="142"/>
                  </a:lnTo>
                  <a:lnTo>
                    <a:pt x="44" y="136"/>
                  </a:lnTo>
                  <a:lnTo>
                    <a:pt x="48" y="130"/>
                  </a:lnTo>
                  <a:lnTo>
                    <a:pt x="48" y="130"/>
                  </a:lnTo>
                  <a:lnTo>
                    <a:pt x="60" y="122"/>
                  </a:lnTo>
                  <a:lnTo>
                    <a:pt x="76" y="114"/>
                  </a:lnTo>
                  <a:lnTo>
                    <a:pt x="76" y="114"/>
                  </a:lnTo>
                  <a:lnTo>
                    <a:pt x="108" y="104"/>
                  </a:lnTo>
                  <a:lnTo>
                    <a:pt x="124" y="96"/>
                  </a:lnTo>
                  <a:lnTo>
                    <a:pt x="124" y="170"/>
                  </a:lnTo>
                  <a:lnTo>
                    <a:pt x="124" y="170"/>
                  </a:lnTo>
                  <a:lnTo>
                    <a:pt x="124" y="184"/>
                  </a:lnTo>
                  <a:lnTo>
                    <a:pt x="124" y="184"/>
                  </a:lnTo>
                  <a:lnTo>
                    <a:pt x="126" y="198"/>
                  </a:lnTo>
                  <a:lnTo>
                    <a:pt x="128" y="206"/>
                  </a:lnTo>
                  <a:lnTo>
                    <a:pt x="128" y="206"/>
                  </a:lnTo>
                  <a:lnTo>
                    <a:pt x="134" y="212"/>
                  </a:lnTo>
                  <a:lnTo>
                    <a:pt x="140" y="218"/>
                  </a:lnTo>
                  <a:lnTo>
                    <a:pt x="176" y="204"/>
                  </a:lnTo>
                  <a:lnTo>
                    <a:pt x="176" y="204"/>
                  </a:lnTo>
                  <a:lnTo>
                    <a:pt x="168" y="200"/>
                  </a:lnTo>
                  <a:lnTo>
                    <a:pt x="164" y="196"/>
                  </a:lnTo>
                  <a:lnTo>
                    <a:pt x="164" y="196"/>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 name="Freeform 120"/>
            <p:cNvSpPr>
              <a:spLocks/>
            </p:cNvSpPr>
            <p:nvPr/>
          </p:nvSpPr>
          <p:spPr bwMode="auto">
            <a:xfrm>
              <a:off x="1273" y="1414"/>
              <a:ext cx="96" cy="120"/>
            </a:xfrm>
            <a:custGeom>
              <a:avLst/>
              <a:gdLst>
                <a:gd name="T0" fmla="*/ 22 w 96"/>
                <a:gd name="T1" fmla="*/ 8 h 120"/>
                <a:gd name="T2" fmla="*/ 22 w 96"/>
                <a:gd name="T3" fmla="*/ 82 h 120"/>
                <a:gd name="T4" fmla="*/ 22 w 96"/>
                <a:gd name="T5" fmla="*/ 82 h 120"/>
                <a:gd name="T6" fmla="*/ 24 w 96"/>
                <a:gd name="T7" fmla="*/ 92 h 120"/>
                <a:gd name="T8" fmla="*/ 28 w 96"/>
                <a:gd name="T9" fmla="*/ 100 h 120"/>
                <a:gd name="T10" fmla="*/ 32 w 96"/>
                <a:gd name="T11" fmla="*/ 106 h 120"/>
                <a:gd name="T12" fmla="*/ 36 w 96"/>
                <a:gd name="T13" fmla="*/ 108 h 120"/>
                <a:gd name="T14" fmla="*/ 44 w 96"/>
                <a:gd name="T15" fmla="*/ 110 h 120"/>
                <a:gd name="T16" fmla="*/ 52 w 96"/>
                <a:gd name="T17" fmla="*/ 112 h 120"/>
                <a:gd name="T18" fmla="*/ 52 w 96"/>
                <a:gd name="T19" fmla="*/ 112 h 120"/>
                <a:gd name="T20" fmla="*/ 60 w 96"/>
                <a:gd name="T21" fmla="*/ 112 h 120"/>
                <a:gd name="T22" fmla="*/ 66 w 96"/>
                <a:gd name="T23" fmla="*/ 110 h 120"/>
                <a:gd name="T24" fmla="*/ 72 w 96"/>
                <a:gd name="T25" fmla="*/ 106 h 120"/>
                <a:gd name="T26" fmla="*/ 76 w 96"/>
                <a:gd name="T27" fmla="*/ 102 h 120"/>
                <a:gd name="T28" fmla="*/ 78 w 96"/>
                <a:gd name="T29" fmla="*/ 98 h 120"/>
                <a:gd name="T30" fmla="*/ 80 w 96"/>
                <a:gd name="T31" fmla="*/ 92 h 120"/>
                <a:gd name="T32" fmla="*/ 82 w 96"/>
                <a:gd name="T33" fmla="*/ 82 h 120"/>
                <a:gd name="T34" fmla="*/ 82 w 96"/>
                <a:gd name="T35" fmla="*/ 8 h 120"/>
                <a:gd name="T36" fmla="*/ 82 w 96"/>
                <a:gd name="T37" fmla="*/ 8 h 120"/>
                <a:gd name="T38" fmla="*/ 80 w 96"/>
                <a:gd name="T39" fmla="*/ 2 h 120"/>
                <a:gd name="T40" fmla="*/ 76 w 96"/>
                <a:gd name="T41" fmla="*/ 0 h 120"/>
                <a:gd name="T42" fmla="*/ 96 w 96"/>
                <a:gd name="T43" fmla="*/ 0 h 120"/>
                <a:gd name="T44" fmla="*/ 96 w 96"/>
                <a:gd name="T45" fmla="*/ 0 h 120"/>
                <a:gd name="T46" fmla="*/ 92 w 96"/>
                <a:gd name="T47" fmla="*/ 2 h 120"/>
                <a:gd name="T48" fmla="*/ 92 w 96"/>
                <a:gd name="T49" fmla="*/ 8 h 120"/>
                <a:gd name="T50" fmla="*/ 90 w 96"/>
                <a:gd name="T51" fmla="*/ 80 h 120"/>
                <a:gd name="T52" fmla="*/ 90 w 96"/>
                <a:gd name="T53" fmla="*/ 80 h 120"/>
                <a:gd name="T54" fmla="*/ 90 w 96"/>
                <a:gd name="T55" fmla="*/ 90 h 120"/>
                <a:gd name="T56" fmla="*/ 88 w 96"/>
                <a:gd name="T57" fmla="*/ 98 h 120"/>
                <a:gd name="T58" fmla="*/ 84 w 96"/>
                <a:gd name="T59" fmla="*/ 106 h 120"/>
                <a:gd name="T60" fmla="*/ 78 w 96"/>
                <a:gd name="T61" fmla="*/ 110 h 120"/>
                <a:gd name="T62" fmla="*/ 72 w 96"/>
                <a:gd name="T63" fmla="*/ 114 h 120"/>
                <a:gd name="T64" fmla="*/ 66 w 96"/>
                <a:gd name="T65" fmla="*/ 118 h 120"/>
                <a:gd name="T66" fmla="*/ 50 w 96"/>
                <a:gd name="T67" fmla="*/ 120 h 120"/>
                <a:gd name="T68" fmla="*/ 50 w 96"/>
                <a:gd name="T69" fmla="*/ 120 h 120"/>
                <a:gd name="T70" fmla="*/ 36 w 96"/>
                <a:gd name="T71" fmla="*/ 118 h 120"/>
                <a:gd name="T72" fmla="*/ 28 w 96"/>
                <a:gd name="T73" fmla="*/ 116 h 120"/>
                <a:gd name="T74" fmla="*/ 22 w 96"/>
                <a:gd name="T75" fmla="*/ 112 h 120"/>
                <a:gd name="T76" fmla="*/ 14 w 96"/>
                <a:gd name="T77" fmla="*/ 106 h 120"/>
                <a:gd name="T78" fmla="*/ 10 w 96"/>
                <a:gd name="T79" fmla="*/ 100 h 120"/>
                <a:gd name="T80" fmla="*/ 6 w 96"/>
                <a:gd name="T81" fmla="*/ 90 h 120"/>
                <a:gd name="T82" fmla="*/ 6 w 96"/>
                <a:gd name="T83" fmla="*/ 80 h 120"/>
                <a:gd name="T84" fmla="*/ 6 w 96"/>
                <a:gd name="T85" fmla="*/ 8 h 120"/>
                <a:gd name="T86" fmla="*/ 6 w 96"/>
                <a:gd name="T87" fmla="*/ 8 h 120"/>
                <a:gd name="T88" fmla="*/ 4 w 96"/>
                <a:gd name="T89" fmla="*/ 2 h 120"/>
                <a:gd name="T90" fmla="*/ 0 w 96"/>
                <a:gd name="T91" fmla="*/ 0 h 120"/>
                <a:gd name="T92" fmla="*/ 28 w 96"/>
                <a:gd name="T93" fmla="*/ 0 h 120"/>
                <a:gd name="T94" fmla="*/ 28 w 96"/>
                <a:gd name="T95" fmla="*/ 0 h 120"/>
                <a:gd name="T96" fmla="*/ 24 w 96"/>
                <a:gd name="T97" fmla="*/ 2 h 120"/>
                <a:gd name="T98" fmla="*/ 22 w 96"/>
                <a:gd name="T99" fmla="*/ 8 h 120"/>
                <a:gd name="T100" fmla="*/ 22 w 96"/>
                <a:gd name="T101" fmla="*/ 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6" h="120">
                  <a:moveTo>
                    <a:pt x="22" y="8"/>
                  </a:moveTo>
                  <a:lnTo>
                    <a:pt x="22" y="82"/>
                  </a:lnTo>
                  <a:lnTo>
                    <a:pt x="22" y="82"/>
                  </a:lnTo>
                  <a:lnTo>
                    <a:pt x="24" y="92"/>
                  </a:lnTo>
                  <a:lnTo>
                    <a:pt x="28" y="100"/>
                  </a:lnTo>
                  <a:lnTo>
                    <a:pt x="32" y="106"/>
                  </a:lnTo>
                  <a:lnTo>
                    <a:pt x="36" y="108"/>
                  </a:lnTo>
                  <a:lnTo>
                    <a:pt x="44" y="110"/>
                  </a:lnTo>
                  <a:lnTo>
                    <a:pt x="52" y="112"/>
                  </a:lnTo>
                  <a:lnTo>
                    <a:pt x="52" y="112"/>
                  </a:lnTo>
                  <a:lnTo>
                    <a:pt x="60" y="112"/>
                  </a:lnTo>
                  <a:lnTo>
                    <a:pt x="66" y="110"/>
                  </a:lnTo>
                  <a:lnTo>
                    <a:pt x="72" y="106"/>
                  </a:lnTo>
                  <a:lnTo>
                    <a:pt x="76" y="102"/>
                  </a:lnTo>
                  <a:lnTo>
                    <a:pt x="78" y="98"/>
                  </a:lnTo>
                  <a:lnTo>
                    <a:pt x="80" y="92"/>
                  </a:lnTo>
                  <a:lnTo>
                    <a:pt x="82" y="82"/>
                  </a:lnTo>
                  <a:lnTo>
                    <a:pt x="82" y="8"/>
                  </a:lnTo>
                  <a:lnTo>
                    <a:pt x="82" y="8"/>
                  </a:lnTo>
                  <a:lnTo>
                    <a:pt x="80" y="2"/>
                  </a:lnTo>
                  <a:lnTo>
                    <a:pt x="76" y="0"/>
                  </a:lnTo>
                  <a:lnTo>
                    <a:pt x="96" y="0"/>
                  </a:lnTo>
                  <a:lnTo>
                    <a:pt x="96" y="0"/>
                  </a:lnTo>
                  <a:lnTo>
                    <a:pt x="92" y="2"/>
                  </a:lnTo>
                  <a:lnTo>
                    <a:pt x="92" y="8"/>
                  </a:lnTo>
                  <a:lnTo>
                    <a:pt x="90" y="80"/>
                  </a:lnTo>
                  <a:lnTo>
                    <a:pt x="90" y="80"/>
                  </a:lnTo>
                  <a:lnTo>
                    <a:pt x="90" y="90"/>
                  </a:lnTo>
                  <a:lnTo>
                    <a:pt x="88" y="98"/>
                  </a:lnTo>
                  <a:lnTo>
                    <a:pt x="84" y="106"/>
                  </a:lnTo>
                  <a:lnTo>
                    <a:pt x="78" y="110"/>
                  </a:lnTo>
                  <a:lnTo>
                    <a:pt x="72" y="114"/>
                  </a:lnTo>
                  <a:lnTo>
                    <a:pt x="66" y="118"/>
                  </a:lnTo>
                  <a:lnTo>
                    <a:pt x="50" y="120"/>
                  </a:lnTo>
                  <a:lnTo>
                    <a:pt x="50" y="120"/>
                  </a:lnTo>
                  <a:lnTo>
                    <a:pt x="36" y="118"/>
                  </a:lnTo>
                  <a:lnTo>
                    <a:pt x="28" y="116"/>
                  </a:lnTo>
                  <a:lnTo>
                    <a:pt x="22" y="112"/>
                  </a:lnTo>
                  <a:lnTo>
                    <a:pt x="14" y="106"/>
                  </a:lnTo>
                  <a:lnTo>
                    <a:pt x="10" y="100"/>
                  </a:lnTo>
                  <a:lnTo>
                    <a:pt x="6" y="90"/>
                  </a:lnTo>
                  <a:lnTo>
                    <a:pt x="6" y="80"/>
                  </a:lnTo>
                  <a:lnTo>
                    <a:pt x="6" y="8"/>
                  </a:lnTo>
                  <a:lnTo>
                    <a:pt x="6" y="8"/>
                  </a:lnTo>
                  <a:lnTo>
                    <a:pt x="4" y="2"/>
                  </a:lnTo>
                  <a:lnTo>
                    <a:pt x="0" y="0"/>
                  </a:lnTo>
                  <a:lnTo>
                    <a:pt x="28" y="0"/>
                  </a:lnTo>
                  <a:lnTo>
                    <a:pt x="28" y="0"/>
                  </a:lnTo>
                  <a:lnTo>
                    <a:pt x="24" y="2"/>
                  </a:lnTo>
                  <a:lnTo>
                    <a:pt x="22" y="8"/>
                  </a:lnTo>
                  <a:lnTo>
                    <a:pt x="22" y="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 name="Freeform 121"/>
            <p:cNvSpPr>
              <a:spLocks/>
            </p:cNvSpPr>
            <p:nvPr/>
          </p:nvSpPr>
          <p:spPr bwMode="auto">
            <a:xfrm>
              <a:off x="1379" y="1414"/>
              <a:ext cx="108" cy="122"/>
            </a:xfrm>
            <a:custGeom>
              <a:avLst/>
              <a:gdLst>
                <a:gd name="T0" fmla="*/ 94 w 108"/>
                <a:gd name="T1" fmla="*/ 8 h 122"/>
                <a:gd name="T2" fmla="*/ 94 w 108"/>
                <a:gd name="T3" fmla="*/ 8 h 122"/>
                <a:gd name="T4" fmla="*/ 94 w 108"/>
                <a:gd name="T5" fmla="*/ 2 h 122"/>
                <a:gd name="T6" fmla="*/ 90 w 108"/>
                <a:gd name="T7" fmla="*/ 0 h 122"/>
                <a:gd name="T8" fmla="*/ 108 w 108"/>
                <a:gd name="T9" fmla="*/ 0 h 122"/>
                <a:gd name="T10" fmla="*/ 108 w 108"/>
                <a:gd name="T11" fmla="*/ 0 h 122"/>
                <a:gd name="T12" fmla="*/ 104 w 108"/>
                <a:gd name="T13" fmla="*/ 2 h 122"/>
                <a:gd name="T14" fmla="*/ 104 w 108"/>
                <a:gd name="T15" fmla="*/ 8 h 122"/>
                <a:gd name="T16" fmla="*/ 104 w 108"/>
                <a:gd name="T17" fmla="*/ 122 h 122"/>
                <a:gd name="T18" fmla="*/ 104 w 108"/>
                <a:gd name="T19" fmla="*/ 122 h 122"/>
                <a:gd name="T20" fmla="*/ 62 w 108"/>
                <a:gd name="T21" fmla="*/ 70 h 122"/>
                <a:gd name="T22" fmla="*/ 20 w 108"/>
                <a:gd name="T23" fmla="*/ 18 h 122"/>
                <a:gd name="T24" fmla="*/ 20 w 108"/>
                <a:gd name="T25" fmla="*/ 110 h 122"/>
                <a:gd name="T26" fmla="*/ 20 w 108"/>
                <a:gd name="T27" fmla="*/ 110 h 122"/>
                <a:gd name="T28" fmla="*/ 22 w 108"/>
                <a:gd name="T29" fmla="*/ 116 h 122"/>
                <a:gd name="T30" fmla="*/ 24 w 108"/>
                <a:gd name="T31" fmla="*/ 118 h 122"/>
                <a:gd name="T32" fmla="*/ 6 w 108"/>
                <a:gd name="T33" fmla="*/ 118 h 122"/>
                <a:gd name="T34" fmla="*/ 6 w 108"/>
                <a:gd name="T35" fmla="*/ 118 h 122"/>
                <a:gd name="T36" fmla="*/ 10 w 108"/>
                <a:gd name="T37" fmla="*/ 116 h 122"/>
                <a:gd name="T38" fmla="*/ 10 w 108"/>
                <a:gd name="T39" fmla="*/ 110 h 122"/>
                <a:gd name="T40" fmla="*/ 10 w 108"/>
                <a:gd name="T41" fmla="*/ 14 h 122"/>
                <a:gd name="T42" fmla="*/ 10 w 108"/>
                <a:gd name="T43" fmla="*/ 14 h 122"/>
                <a:gd name="T44" fmla="*/ 10 w 108"/>
                <a:gd name="T45" fmla="*/ 10 h 122"/>
                <a:gd name="T46" fmla="*/ 8 w 108"/>
                <a:gd name="T47" fmla="*/ 6 h 122"/>
                <a:gd name="T48" fmla="*/ 8 w 108"/>
                <a:gd name="T49" fmla="*/ 6 h 122"/>
                <a:gd name="T50" fmla="*/ 6 w 108"/>
                <a:gd name="T51" fmla="*/ 2 h 122"/>
                <a:gd name="T52" fmla="*/ 0 w 108"/>
                <a:gd name="T53" fmla="*/ 0 h 122"/>
                <a:gd name="T54" fmla="*/ 26 w 108"/>
                <a:gd name="T55" fmla="*/ 0 h 122"/>
                <a:gd name="T56" fmla="*/ 94 w 108"/>
                <a:gd name="T57" fmla="*/ 84 h 122"/>
                <a:gd name="T58" fmla="*/ 94 w 108"/>
                <a:gd name="T59" fmla="*/ 8 h 122"/>
                <a:gd name="T60" fmla="*/ 94 w 108"/>
                <a:gd name="T61" fmla="*/ 8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8" h="122">
                  <a:moveTo>
                    <a:pt x="94" y="8"/>
                  </a:moveTo>
                  <a:lnTo>
                    <a:pt x="94" y="8"/>
                  </a:lnTo>
                  <a:lnTo>
                    <a:pt x="94" y="2"/>
                  </a:lnTo>
                  <a:lnTo>
                    <a:pt x="90" y="0"/>
                  </a:lnTo>
                  <a:lnTo>
                    <a:pt x="108" y="0"/>
                  </a:lnTo>
                  <a:lnTo>
                    <a:pt x="108" y="0"/>
                  </a:lnTo>
                  <a:lnTo>
                    <a:pt x="104" y="2"/>
                  </a:lnTo>
                  <a:lnTo>
                    <a:pt x="104" y="8"/>
                  </a:lnTo>
                  <a:lnTo>
                    <a:pt x="104" y="122"/>
                  </a:lnTo>
                  <a:lnTo>
                    <a:pt x="104" y="122"/>
                  </a:lnTo>
                  <a:lnTo>
                    <a:pt x="62" y="70"/>
                  </a:lnTo>
                  <a:lnTo>
                    <a:pt x="20" y="18"/>
                  </a:lnTo>
                  <a:lnTo>
                    <a:pt x="20" y="110"/>
                  </a:lnTo>
                  <a:lnTo>
                    <a:pt x="20" y="110"/>
                  </a:lnTo>
                  <a:lnTo>
                    <a:pt x="22" y="116"/>
                  </a:lnTo>
                  <a:lnTo>
                    <a:pt x="24" y="118"/>
                  </a:lnTo>
                  <a:lnTo>
                    <a:pt x="6" y="118"/>
                  </a:lnTo>
                  <a:lnTo>
                    <a:pt x="6" y="118"/>
                  </a:lnTo>
                  <a:lnTo>
                    <a:pt x="10" y="116"/>
                  </a:lnTo>
                  <a:lnTo>
                    <a:pt x="10" y="110"/>
                  </a:lnTo>
                  <a:lnTo>
                    <a:pt x="10" y="14"/>
                  </a:lnTo>
                  <a:lnTo>
                    <a:pt x="10" y="14"/>
                  </a:lnTo>
                  <a:lnTo>
                    <a:pt x="10" y="10"/>
                  </a:lnTo>
                  <a:lnTo>
                    <a:pt x="8" y="6"/>
                  </a:lnTo>
                  <a:lnTo>
                    <a:pt x="8" y="6"/>
                  </a:lnTo>
                  <a:lnTo>
                    <a:pt x="6" y="2"/>
                  </a:lnTo>
                  <a:lnTo>
                    <a:pt x="0" y="0"/>
                  </a:lnTo>
                  <a:lnTo>
                    <a:pt x="26" y="0"/>
                  </a:lnTo>
                  <a:lnTo>
                    <a:pt x="94" y="84"/>
                  </a:lnTo>
                  <a:lnTo>
                    <a:pt x="94" y="8"/>
                  </a:lnTo>
                  <a:lnTo>
                    <a:pt x="94" y="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 name="Freeform 122"/>
            <p:cNvSpPr>
              <a:spLocks/>
            </p:cNvSpPr>
            <p:nvPr/>
          </p:nvSpPr>
          <p:spPr bwMode="auto">
            <a:xfrm>
              <a:off x="1505" y="1414"/>
              <a:ext cx="26" cy="118"/>
            </a:xfrm>
            <a:custGeom>
              <a:avLst/>
              <a:gdLst>
                <a:gd name="T0" fmla="*/ 26 w 26"/>
                <a:gd name="T1" fmla="*/ 0 h 118"/>
                <a:gd name="T2" fmla="*/ 26 w 26"/>
                <a:gd name="T3" fmla="*/ 0 h 118"/>
                <a:gd name="T4" fmla="*/ 22 w 26"/>
                <a:gd name="T5" fmla="*/ 2 h 118"/>
                <a:gd name="T6" fmla="*/ 20 w 26"/>
                <a:gd name="T7" fmla="*/ 8 h 118"/>
                <a:gd name="T8" fmla="*/ 20 w 26"/>
                <a:gd name="T9" fmla="*/ 110 h 118"/>
                <a:gd name="T10" fmla="*/ 20 w 26"/>
                <a:gd name="T11" fmla="*/ 110 h 118"/>
                <a:gd name="T12" fmla="*/ 22 w 26"/>
                <a:gd name="T13" fmla="*/ 116 h 118"/>
                <a:gd name="T14" fmla="*/ 26 w 26"/>
                <a:gd name="T15" fmla="*/ 118 h 118"/>
                <a:gd name="T16" fmla="*/ 0 w 26"/>
                <a:gd name="T17" fmla="*/ 118 h 118"/>
                <a:gd name="T18" fmla="*/ 0 w 26"/>
                <a:gd name="T19" fmla="*/ 118 h 118"/>
                <a:gd name="T20" fmla="*/ 2 w 26"/>
                <a:gd name="T21" fmla="*/ 116 h 118"/>
                <a:gd name="T22" fmla="*/ 4 w 26"/>
                <a:gd name="T23" fmla="*/ 110 h 118"/>
                <a:gd name="T24" fmla="*/ 4 w 26"/>
                <a:gd name="T25" fmla="*/ 8 h 118"/>
                <a:gd name="T26" fmla="*/ 4 w 26"/>
                <a:gd name="T27" fmla="*/ 8 h 118"/>
                <a:gd name="T28" fmla="*/ 2 w 26"/>
                <a:gd name="T29" fmla="*/ 2 h 118"/>
                <a:gd name="T30" fmla="*/ 0 w 26"/>
                <a:gd name="T31" fmla="*/ 0 h 118"/>
                <a:gd name="T32" fmla="*/ 26 w 26"/>
                <a:gd name="T33" fmla="*/ 0 h 118"/>
                <a:gd name="T34" fmla="*/ 26 w 26"/>
                <a:gd name="T3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18">
                  <a:moveTo>
                    <a:pt x="26" y="0"/>
                  </a:moveTo>
                  <a:lnTo>
                    <a:pt x="26" y="0"/>
                  </a:lnTo>
                  <a:lnTo>
                    <a:pt x="22" y="2"/>
                  </a:lnTo>
                  <a:lnTo>
                    <a:pt x="20" y="8"/>
                  </a:lnTo>
                  <a:lnTo>
                    <a:pt x="20" y="110"/>
                  </a:lnTo>
                  <a:lnTo>
                    <a:pt x="20" y="110"/>
                  </a:lnTo>
                  <a:lnTo>
                    <a:pt x="22" y="116"/>
                  </a:lnTo>
                  <a:lnTo>
                    <a:pt x="26" y="118"/>
                  </a:lnTo>
                  <a:lnTo>
                    <a:pt x="0" y="118"/>
                  </a:lnTo>
                  <a:lnTo>
                    <a:pt x="0" y="118"/>
                  </a:lnTo>
                  <a:lnTo>
                    <a:pt x="2" y="116"/>
                  </a:lnTo>
                  <a:lnTo>
                    <a:pt x="4" y="110"/>
                  </a:lnTo>
                  <a:lnTo>
                    <a:pt x="4" y="8"/>
                  </a:lnTo>
                  <a:lnTo>
                    <a:pt x="4" y="8"/>
                  </a:lnTo>
                  <a:lnTo>
                    <a:pt x="2" y="2"/>
                  </a:lnTo>
                  <a:lnTo>
                    <a:pt x="0" y="0"/>
                  </a:lnTo>
                  <a:lnTo>
                    <a:pt x="26" y="0"/>
                  </a:lnTo>
                  <a:lnTo>
                    <a:pt x="26"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 name="Freeform 123"/>
            <p:cNvSpPr>
              <a:spLocks/>
            </p:cNvSpPr>
            <p:nvPr/>
          </p:nvSpPr>
          <p:spPr bwMode="auto">
            <a:xfrm>
              <a:off x="1539" y="1414"/>
              <a:ext cx="108" cy="122"/>
            </a:xfrm>
            <a:custGeom>
              <a:avLst/>
              <a:gdLst>
                <a:gd name="T0" fmla="*/ 92 w 108"/>
                <a:gd name="T1" fmla="*/ 8 h 122"/>
                <a:gd name="T2" fmla="*/ 92 w 108"/>
                <a:gd name="T3" fmla="*/ 8 h 122"/>
                <a:gd name="T4" fmla="*/ 92 w 108"/>
                <a:gd name="T5" fmla="*/ 2 h 122"/>
                <a:gd name="T6" fmla="*/ 88 w 108"/>
                <a:gd name="T7" fmla="*/ 0 h 122"/>
                <a:gd name="T8" fmla="*/ 108 w 108"/>
                <a:gd name="T9" fmla="*/ 0 h 122"/>
                <a:gd name="T10" fmla="*/ 108 w 108"/>
                <a:gd name="T11" fmla="*/ 0 h 122"/>
                <a:gd name="T12" fmla="*/ 104 w 108"/>
                <a:gd name="T13" fmla="*/ 4 h 122"/>
                <a:gd name="T14" fmla="*/ 100 w 108"/>
                <a:gd name="T15" fmla="*/ 8 h 122"/>
                <a:gd name="T16" fmla="*/ 100 w 108"/>
                <a:gd name="T17" fmla="*/ 8 h 122"/>
                <a:gd name="T18" fmla="*/ 58 w 108"/>
                <a:gd name="T19" fmla="*/ 122 h 122"/>
                <a:gd name="T20" fmla="*/ 58 w 108"/>
                <a:gd name="T21" fmla="*/ 122 h 122"/>
                <a:gd name="T22" fmla="*/ 10 w 108"/>
                <a:gd name="T23" fmla="*/ 8 h 122"/>
                <a:gd name="T24" fmla="*/ 10 w 108"/>
                <a:gd name="T25" fmla="*/ 8 h 122"/>
                <a:gd name="T26" fmla="*/ 6 w 108"/>
                <a:gd name="T27" fmla="*/ 4 h 122"/>
                <a:gd name="T28" fmla="*/ 0 w 108"/>
                <a:gd name="T29" fmla="*/ 0 h 122"/>
                <a:gd name="T30" fmla="*/ 32 w 108"/>
                <a:gd name="T31" fmla="*/ 0 h 122"/>
                <a:gd name="T32" fmla="*/ 32 w 108"/>
                <a:gd name="T33" fmla="*/ 0 h 122"/>
                <a:gd name="T34" fmla="*/ 30 w 108"/>
                <a:gd name="T35" fmla="*/ 2 h 122"/>
                <a:gd name="T36" fmla="*/ 28 w 108"/>
                <a:gd name="T37" fmla="*/ 4 h 122"/>
                <a:gd name="T38" fmla="*/ 30 w 108"/>
                <a:gd name="T39" fmla="*/ 10 h 122"/>
                <a:gd name="T40" fmla="*/ 30 w 108"/>
                <a:gd name="T41" fmla="*/ 10 h 122"/>
                <a:gd name="T42" fmla="*/ 60 w 108"/>
                <a:gd name="T43" fmla="*/ 90 h 122"/>
                <a:gd name="T44" fmla="*/ 60 w 108"/>
                <a:gd name="T45" fmla="*/ 90 h 122"/>
                <a:gd name="T46" fmla="*/ 92 w 108"/>
                <a:gd name="T47" fmla="*/ 8 h 122"/>
                <a:gd name="T48" fmla="*/ 92 w 108"/>
                <a:gd name="T49" fmla="*/ 8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8" h="122">
                  <a:moveTo>
                    <a:pt x="92" y="8"/>
                  </a:moveTo>
                  <a:lnTo>
                    <a:pt x="92" y="8"/>
                  </a:lnTo>
                  <a:lnTo>
                    <a:pt x="92" y="2"/>
                  </a:lnTo>
                  <a:lnTo>
                    <a:pt x="88" y="0"/>
                  </a:lnTo>
                  <a:lnTo>
                    <a:pt x="108" y="0"/>
                  </a:lnTo>
                  <a:lnTo>
                    <a:pt x="108" y="0"/>
                  </a:lnTo>
                  <a:lnTo>
                    <a:pt x="104" y="4"/>
                  </a:lnTo>
                  <a:lnTo>
                    <a:pt x="100" y="8"/>
                  </a:lnTo>
                  <a:lnTo>
                    <a:pt x="100" y="8"/>
                  </a:lnTo>
                  <a:lnTo>
                    <a:pt x="58" y="122"/>
                  </a:lnTo>
                  <a:lnTo>
                    <a:pt x="58" y="122"/>
                  </a:lnTo>
                  <a:lnTo>
                    <a:pt x="10" y="8"/>
                  </a:lnTo>
                  <a:lnTo>
                    <a:pt x="10" y="8"/>
                  </a:lnTo>
                  <a:lnTo>
                    <a:pt x="6" y="4"/>
                  </a:lnTo>
                  <a:lnTo>
                    <a:pt x="0" y="0"/>
                  </a:lnTo>
                  <a:lnTo>
                    <a:pt x="32" y="0"/>
                  </a:lnTo>
                  <a:lnTo>
                    <a:pt x="32" y="0"/>
                  </a:lnTo>
                  <a:lnTo>
                    <a:pt x="30" y="2"/>
                  </a:lnTo>
                  <a:lnTo>
                    <a:pt x="28" y="4"/>
                  </a:lnTo>
                  <a:lnTo>
                    <a:pt x="30" y="10"/>
                  </a:lnTo>
                  <a:lnTo>
                    <a:pt x="30" y="10"/>
                  </a:lnTo>
                  <a:lnTo>
                    <a:pt x="60" y="90"/>
                  </a:lnTo>
                  <a:lnTo>
                    <a:pt x="60" y="90"/>
                  </a:lnTo>
                  <a:lnTo>
                    <a:pt x="92" y="8"/>
                  </a:lnTo>
                  <a:lnTo>
                    <a:pt x="92" y="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 name="Freeform 124"/>
            <p:cNvSpPr>
              <a:spLocks/>
            </p:cNvSpPr>
            <p:nvPr/>
          </p:nvSpPr>
          <p:spPr bwMode="auto">
            <a:xfrm>
              <a:off x="1653" y="1414"/>
              <a:ext cx="74" cy="118"/>
            </a:xfrm>
            <a:custGeom>
              <a:avLst/>
              <a:gdLst>
                <a:gd name="T0" fmla="*/ 66 w 74"/>
                <a:gd name="T1" fmla="*/ 16 h 118"/>
                <a:gd name="T2" fmla="*/ 66 w 74"/>
                <a:gd name="T3" fmla="*/ 16 h 118"/>
                <a:gd name="T4" fmla="*/ 60 w 74"/>
                <a:gd name="T5" fmla="*/ 10 h 118"/>
                <a:gd name="T6" fmla="*/ 52 w 74"/>
                <a:gd name="T7" fmla="*/ 8 h 118"/>
                <a:gd name="T8" fmla="*/ 52 w 74"/>
                <a:gd name="T9" fmla="*/ 8 h 118"/>
                <a:gd name="T10" fmla="*/ 22 w 74"/>
                <a:gd name="T11" fmla="*/ 8 h 118"/>
                <a:gd name="T12" fmla="*/ 22 w 74"/>
                <a:gd name="T13" fmla="*/ 48 h 118"/>
                <a:gd name="T14" fmla="*/ 50 w 74"/>
                <a:gd name="T15" fmla="*/ 48 h 118"/>
                <a:gd name="T16" fmla="*/ 50 w 74"/>
                <a:gd name="T17" fmla="*/ 48 h 118"/>
                <a:gd name="T18" fmla="*/ 54 w 74"/>
                <a:gd name="T19" fmla="*/ 46 h 118"/>
                <a:gd name="T20" fmla="*/ 56 w 74"/>
                <a:gd name="T21" fmla="*/ 44 h 118"/>
                <a:gd name="T22" fmla="*/ 56 w 74"/>
                <a:gd name="T23" fmla="*/ 62 h 118"/>
                <a:gd name="T24" fmla="*/ 56 w 74"/>
                <a:gd name="T25" fmla="*/ 62 h 118"/>
                <a:gd name="T26" fmla="*/ 54 w 74"/>
                <a:gd name="T27" fmla="*/ 58 h 118"/>
                <a:gd name="T28" fmla="*/ 50 w 74"/>
                <a:gd name="T29" fmla="*/ 58 h 118"/>
                <a:gd name="T30" fmla="*/ 22 w 74"/>
                <a:gd name="T31" fmla="*/ 58 h 118"/>
                <a:gd name="T32" fmla="*/ 22 w 74"/>
                <a:gd name="T33" fmla="*/ 108 h 118"/>
                <a:gd name="T34" fmla="*/ 22 w 74"/>
                <a:gd name="T35" fmla="*/ 108 h 118"/>
                <a:gd name="T36" fmla="*/ 42 w 74"/>
                <a:gd name="T37" fmla="*/ 110 h 118"/>
                <a:gd name="T38" fmla="*/ 42 w 74"/>
                <a:gd name="T39" fmla="*/ 110 h 118"/>
                <a:gd name="T40" fmla="*/ 54 w 74"/>
                <a:gd name="T41" fmla="*/ 110 h 118"/>
                <a:gd name="T42" fmla="*/ 62 w 74"/>
                <a:gd name="T43" fmla="*/ 108 h 118"/>
                <a:gd name="T44" fmla="*/ 68 w 74"/>
                <a:gd name="T45" fmla="*/ 104 h 118"/>
                <a:gd name="T46" fmla="*/ 74 w 74"/>
                <a:gd name="T47" fmla="*/ 98 h 118"/>
                <a:gd name="T48" fmla="*/ 70 w 74"/>
                <a:gd name="T49" fmla="*/ 118 h 118"/>
                <a:gd name="T50" fmla="*/ 0 w 74"/>
                <a:gd name="T51" fmla="*/ 118 h 118"/>
                <a:gd name="T52" fmla="*/ 0 w 74"/>
                <a:gd name="T53" fmla="*/ 118 h 118"/>
                <a:gd name="T54" fmla="*/ 4 w 74"/>
                <a:gd name="T55" fmla="*/ 116 h 118"/>
                <a:gd name="T56" fmla="*/ 6 w 74"/>
                <a:gd name="T57" fmla="*/ 110 h 118"/>
                <a:gd name="T58" fmla="*/ 6 w 74"/>
                <a:gd name="T59" fmla="*/ 8 h 118"/>
                <a:gd name="T60" fmla="*/ 6 w 74"/>
                <a:gd name="T61" fmla="*/ 8 h 118"/>
                <a:gd name="T62" fmla="*/ 4 w 74"/>
                <a:gd name="T63" fmla="*/ 2 h 118"/>
                <a:gd name="T64" fmla="*/ 0 w 74"/>
                <a:gd name="T65" fmla="*/ 0 h 118"/>
                <a:gd name="T66" fmla="*/ 66 w 74"/>
                <a:gd name="T67" fmla="*/ 0 h 118"/>
                <a:gd name="T68" fmla="*/ 66 w 74"/>
                <a:gd name="T69" fmla="*/ 16 h 118"/>
                <a:gd name="T70" fmla="*/ 66 w 74"/>
                <a:gd name="T71" fmla="*/ 16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4" h="118">
                  <a:moveTo>
                    <a:pt x="66" y="16"/>
                  </a:moveTo>
                  <a:lnTo>
                    <a:pt x="66" y="16"/>
                  </a:lnTo>
                  <a:lnTo>
                    <a:pt x="60" y="10"/>
                  </a:lnTo>
                  <a:lnTo>
                    <a:pt x="52" y="8"/>
                  </a:lnTo>
                  <a:lnTo>
                    <a:pt x="52" y="8"/>
                  </a:lnTo>
                  <a:lnTo>
                    <a:pt x="22" y="8"/>
                  </a:lnTo>
                  <a:lnTo>
                    <a:pt x="22" y="48"/>
                  </a:lnTo>
                  <a:lnTo>
                    <a:pt x="50" y="48"/>
                  </a:lnTo>
                  <a:lnTo>
                    <a:pt x="50" y="48"/>
                  </a:lnTo>
                  <a:lnTo>
                    <a:pt x="54" y="46"/>
                  </a:lnTo>
                  <a:lnTo>
                    <a:pt x="56" y="44"/>
                  </a:lnTo>
                  <a:lnTo>
                    <a:pt x="56" y="62"/>
                  </a:lnTo>
                  <a:lnTo>
                    <a:pt x="56" y="62"/>
                  </a:lnTo>
                  <a:lnTo>
                    <a:pt x="54" y="58"/>
                  </a:lnTo>
                  <a:lnTo>
                    <a:pt x="50" y="58"/>
                  </a:lnTo>
                  <a:lnTo>
                    <a:pt x="22" y="58"/>
                  </a:lnTo>
                  <a:lnTo>
                    <a:pt x="22" y="108"/>
                  </a:lnTo>
                  <a:lnTo>
                    <a:pt x="22" y="108"/>
                  </a:lnTo>
                  <a:lnTo>
                    <a:pt x="42" y="110"/>
                  </a:lnTo>
                  <a:lnTo>
                    <a:pt x="42" y="110"/>
                  </a:lnTo>
                  <a:lnTo>
                    <a:pt x="54" y="110"/>
                  </a:lnTo>
                  <a:lnTo>
                    <a:pt x="62" y="108"/>
                  </a:lnTo>
                  <a:lnTo>
                    <a:pt x="68" y="104"/>
                  </a:lnTo>
                  <a:lnTo>
                    <a:pt x="74" y="98"/>
                  </a:lnTo>
                  <a:lnTo>
                    <a:pt x="70" y="118"/>
                  </a:lnTo>
                  <a:lnTo>
                    <a:pt x="0" y="118"/>
                  </a:lnTo>
                  <a:lnTo>
                    <a:pt x="0" y="118"/>
                  </a:lnTo>
                  <a:lnTo>
                    <a:pt x="4" y="116"/>
                  </a:lnTo>
                  <a:lnTo>
                    <a:pt x="6" y="110"/>
                  </a:lnTo>
                  <a:lnTo>
                    <a:pt x="6" y="8"/>
                  </a:lnTo>
                  <a:lnTo>
                    <a:pt x="6" y="8"/>
                  </a:lnTo>
                  <a:lnTo>
                    <a:pt x="4" y="2"/>
                  </a:lnTo>
                  <a:lnTo>
                    <a:pt x="0" y="0"/>
                  </a:lnTo>
                  <a:lnTo>
                    <a:pt x="66" y="0"/>
                  </a:lnTo>
                  <a:lnTo>
                    <a:pt x="66" y="16"/>
                  </a:lnTo>
                  <a:lnTo>
                    <a:pt x="66" y="16"/>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2" name="Freeform 125"/>
            <p:cNvSpPr>
              <a:spLocks noEditPoints="1"/>
            </p:cNvSpPr>
            <p:nvPr/>
          </p:nvSpPr>
          <p:spPr bwMode="auto">
            <a:xfrm>
              <a:off x="1735" y="1414"/>
              <a:ext cx="102" cy="118"/>
            </a:xfrm>
            <a:custGeom>
              <a:avLst/>
              <a:gdLst>
                <a:gd name="T0" fmla="*/ 48 w 102"/>
                <a:gd name="T1" fmla="*/ 58 h 118"/>
                <a:gd name="T2" fmla="*/ 60 w 102"/>
                <a:gd name="T3" fmla="*/ 64 h 118"/>
                <a:gd name="T4" fmla="*/ 66 w 102"/>
                <a:gd name="T5" fmla="*/ 72 h 118"/>
                <a:gd name="T6" fmla="*/ 84 w 102"/>
                <a:gd name="T7" fmla="*/ 102 h 118"/>
                <a:gd name="T8" fmla="*/ 92 w 102"/>
                <a:gd name="T9" fmla="*/ 112 h 118"/>
                <a:gd name="T10" fmla="*/ 102 w 102"/>
                <a:gd name="T11" fmla="*/ 118 h 118"/>
                <a:gd name="T12" fmla="*/ 84 w 102"/>
                <a:gd name="T13" fmla="*/ 118 h 118"/>
                <a:gd name="T14" fmla="*/ 76 w 102"/>
                <a:gd name="T15" fmla="*/ 116 h 118"/>
                <a:gd name="T16" fmla="*/ 70 w 102"/>
                <a:gd name="T17" fmla="*/ 110 h 118"/>
                <a:gd name="T18" fmla="*/ 50 w 102"/>
                <a:gd name="T19" fmla="*/ 78 h 118"/>
                <a:gd name="T20" fmla="*/ 38 w 102"/>
                <a:gd name="T21" fmla="*/ 64 h 118"/>
                <a:gd name="T22" fmla="*/ 32 w 102"/>
                <a:gd name="T23" fmla="*/ 64 h 118"/>
                <a:gd name="T24" fmla="*/ 22 w 102"/>
                <a:gd name="T25" fmla="*/ 110 h 118"/>
                <a:gd name="T26" fmla="*/ 24 w 102"/>
                <a:gd name="T27" fmla="*/ 116 h 118"/>
                <a:gd name="T28" fmla="*/ 0 w 102"/>
                <a:gd name="T29" fmla="*/ 118 h 118"/>
                <a:gd name="T30" fmla="*/ 4 w 102"/>
                <a:gd name="T31" fmla="*/ 116 h 118"/>
                <a:gd name="T32" fmla="*/ 6 w 102"/>
                <a:gd name="T33" fmla="*/ 8 h 118"/>
                <a:gd name="T34" fmla="*/ 4 w 102"/>
                <a:gd name="T35" fmla="*/ 2 h 118"/>
                <a:gd name="T36" fmla="*/ 34 w 102"/>
                <a:gd name="T37" fmla="*/ 0 h 118"/>
                <a:gd name="T38" fmla="*/ 46 w 102"/>
                <a:gd name="T39" fmla="*/ 0 h 118"/>
                <a:gd name="T40" fmla="*/ 62 w 102"/>
                <a:gd name="T41" fmla="*/ 6 h 118"/>
                <a:gd name="T42" fmla="*/ 72 w 102"/>
                <a:gd name="T43" fmla="*/ 14 h 118"/>
                <a:gd name="T44" fmla="*/ 76 w 102"/>
                <a:gd name="T45" fmla="*/ 28 h 118"/>
                <a:gd name="T46" fmla="*/ 76 w 102"/>
                <a:gd name="T47" fmla="*/ 36 h 118"/>
                <a:gd name="T48" fmla="*/ 70 w 102"/>
                <a:gd name="T49" fmla="*/ 46 h 118"/>
                <a:gd name="T50" fmla="*/ 58 w 102"/>
                <a:gd name="T51" fmla="*/ 56 h 118"/>
                <a:gd name="T52" fmla="*/ 48 w 102"/>
                <a:gd name="T53" fmla="*/ 58 h 118"/>
                <a:gd name="T54" fmla="*/ 22 w 102"/>
                <a:gd name="T55" fmla="*/ 54 h 118"/>
                <a:gd name="T56" fmla="*/ 32 w 102"/>
                <a:gd name="T57" fmla="*/ 54 h 118"/>
                <a:gd name="T58" fmla="*/ 42 w 102"/>
                <a:gd name="T59" fmla="*/ 54 h 118"/>
                <a:gd name="T60" fmla="*/ 54 w 102"/>
                <a:gd name="T61" fmla="*/ 46 h 118"/>
                <a:gd name="T62" fmla="*/ 58 w 102"/>
                <a:gd name="T63" fmla="*/ 36 h 118"/>
                <a:gd name="T64" fmla="*/ 58 w 102"/>
                <a:gd name="T65" fmla="*/ 30 h 118"/>
                <a:gd name="T66" fmla="*/ 54 w 102"/>
                <a:gd name="T67" fmla="*/ 14 h 118"/>
                <a:gd name="T68" fmla="*/ 42 w 102"/>
                <a:gd name="T69" fmla="*/ 8 h 118"/>
                <a:gd name="T70" fmla="*/ 34 w 102"/>
                <a:gd name="T71" fmla="*/ 6 h 118"/>
                <a:gd name="T72" fmla="*/ 22 w 102"/>
                <a:gd name="T73" fmla="*/ 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2" h="118">
                  <a:moveTo>
                    <a:pt x="48" y="58"/>
                  </a:moveTo>
                  <a:lnTo>
                    <a:pt x="48" y="58"/>
                  </a:lnTo>
                  <a:lnTo>
                    <a:pt x="54" y="60"/>
                  </a:lnTo>
                  <a:lnTo>
                    <a:pt x="60" y="64"/>
                  </a:lnTo>
                  <a:lnTo>
                    <a:pt x="66" y="72"/>
                  </a:lnTo>
                  <a:lnTo>
                    <a:pt x="66" y="72"/>
                  </a:lnTo>
                  <a:lnTo>
                    <a:pt x="76" y="88"/>
                  </a:lnTo>
                  <a:lnTo>
                    <a:pt x="84" y="102"/>
                  </a:lnTo>
                  <a:lnTo>
                    <a:pt x="92" y="112"/>
                  </a:lnTo>
                  <a:lnTo>
                    <a:pt x="92" y="112"/>
                  </a:lnTo>
                  <a:lnTo>
                    <a:pt x="98" y="116"/>
                  </a:lnTo>
                  <a:lnTo>
                    <a:pt x="102" y="118"/>
                  </a:lnTo>
                  <a:lnTo>
                    <a:pt x="84" y="118"/>
                  </a:lnTo>
                  <a:lnTo>
                    <a:pt x="84" y="118"/>
                  </a:lnTo>
                  <a:lnTo>
                    <a:pt x="80" y="118"/>
                  </a:lnTo>
                  <a:lnTo>
                    <a:pt x="76" y="116"/>
                  </a:lnTo>
                  <a:lnTo>
                    <a:pt x="70" y="110"/>
                  </a:lnTo>
                  <a:lnTo>
                    <a:pt x="70" y="110"/>
                  </a:lnTo>
                  <a:lnTo>
                    <a:pt x="50" y="78"/>
                  </a:lnTo>
                  <a:lnTo>
                    <a:pt x="50" y="78"/>
                  </a:lnTo>
                  <a:lnTo>
                    <a:pt x="42" y="68"/>
                  </a:lnTo>
                  <a:lnTo>
                    <a:pt x="38" y="64"/>
                  </a:lnTo>
                  <a:lnTo>
                    <a:pt x="32" y="64"/>
                  </a:lnTo>
                  <a:lnTo>
                    <a:pt x="32" y="64"/>
                  </a:lnTo>
                  <a:lnTo>
                    <a:pt x="22" y="64"/>
                  </a:lnTo>
                  <a:lnTo>
                    <a:pt x="22" y="110"/>
                  </a:lnTo>
                  <a:lnTo>
                    <a:pt x="22" y="110"/>
                  </a:lnTo>
                  <a:lnTo>
                    <a:pt x="24" y="116"/>
                  </a:lnTo>
                  <a:lnTo>
                    <a:pt x="26" y="118"/>
                  </a:lnTo>
                  <a:lnTo>
                    <a:pt x="0" y="118"/>
                  </a:lnTo>
                  <a:lnTo>
                    <a:pt x="0" y="118"/>
                  </a:lnTo>
                  <a:lnTo>
                    <a:pt x="4" y="116"/>
                  </a:lnTo>
                  <a:lnTo>
                    <a:pt x="6" y="110"/>
                  </a:lnTo>
                  <a:lnTo>
                    <a:pt x="6" y="8"/>
                  </a:lnTo>
                  <a:lnTo>
                    <a:pt x="6" y="8"/>
                  </a:lnTo>
                  <a:lnTo>
                    <a:pt x="4" y="2"/>
                  </a:lnTo>
                  <a:lnTo>
                    <a:pt x="0" y="0"/>
                  </a:lnTo>
                  <a:lnTo>
                    <a:pt x="34" y="0"/>
                  </a:lnTo>
                  <a:lnTo>
                    <a:pt x="34" y="0"/>
                  </a:lnTo>
                  <a:lnTo>
                    <a:pt x="46" y="0"/>
                  </a:lnTo>
                  <a:lnTo>
                    <a:pt x="54" y="2"/>
                  </a:lnTo>
                  <a:lnTo>
                    <a:pt x="62" y="6"/>
                  </a:lnTo>
                  <a:lnTo>
                    <a:pt x="68" y="10"/>
                  </a:lnTo>
                  <a:lnTo>
                    <a:pt x="72" y="14"/>
                  </a:lnTo>
                  <a:lnTo>
                    <a:pt x="74" y="20"/>
                  </a:lnTo>
                  <a:lnTo>
                    <a:pt x="76" y="28"/>
                  </a:lnTo>
                  <a:lnTo>
                    <a:pt x="76" y="28"/>
                  </a:lnTo>
                  <a:lnTo>
                    <a:pt x="76" y="36"/>
                  </a:lnTo>
                  <a:lnTo>
                    <a:pt x="74" y="42"/>
                  </a:lnTo>
                  <a:lnTo>
                    <a:pt x="70" y="46"/>
                  </a:lnTo>
                  <a:lnTo>
                    <a:pt x="66" y="50"/>
                  </a:lnTo>
                  <a:lnTo>
                    <a:pt x="58" y="56"/>
                  </a:lnTo>
                  <a:lnTo>
                    <a:pt x="48" y="58"/>
                  </a:lnTo>
                  <a:lnTo>
                    <a:pt x="48" y="58"/>
                  </a:lnTo>
                  <a:close/>
                  <a:moveTo>
                    <a:pt x="22" y="8"/>
                  </a:moveTo>
                  <a:lnTo>
                    <a:pt x="22" y="54"/>
                  </a:lnTo>
                  <a:lnTo>
                    <a:pt x="22" y="54"/>
                  </a:lnTo>
                  <a:lnTo>
                    <a:pt x="32" y="54"/>
                  </a:lnTo>
                  <a:lnTo>
                    <a:pt x="32" y="54"/>
                  </a:lnTo>
                  <a:lnTo>
                    <a:pt x="42" y="54"/>
                  </a:lnTo>
                  <a:lnTo>
                    <a:pt x="50" y="48"/>
                  </a:lnTo>
                  <a:lnTo>
                    <a:pt x="54" y="46"/>
                  </a:lnTo>
                  <a:lnTo>
                    <a:pt x="56" y="40"/>
                  </a:lnTo>
                  <a:lnTo>
                    <a:pt x="58" y="36"/>
                  </a:lnTo>
                  <a:lnTo>
                    <a:pt x="58" y="30"/>
                  </a:lnTo>
                  <a:lnTo>
                    <a:pt x="58" y="30"/>
                  </a:lnTo>
                  <a:lnTo>
                    <a:pt x="58" y="22"/>
                  </a:lnTo>
                  <a:lnTo>
                    <a:pt x="54" y="14"/>
                  </a:lnTo>
                  <a:lnTo>
                    <a:pt x="46" y="8"/>
                  </a:lnTo>
                  <a:lnTo>
                    <a:pt x="42" y="8"/>
                  </a:lnTo>
                  <a:lnTo>
                    <a:pt x="34" y="6"/>
                  </a:lnTo>
                  <a:lnTo>
                    <a:pt x="34" y="6"/>
                  </a:lnTo>
                  <a:lnTo>
                    <a:pt x="22" y="8"/>
                  </a:lnTo>
                  <a:lnTo>
                    <a:pt x="22" y="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 name="Freeform 126"/>
            <p:cNvSpPr>
              <a:spLocks/>
            </p:cNvSpPr>
            <p:nvPr/>
          </p:nvSpPr>
          <p:spPr bwMode="auto">
            <a:xfrm>
              <a:off x="1837" y="1412"/>
              <a:ext cx="72" cy="122"/>
            </a:xfrm>
            <a:custGeom>
              <a:avLst/>
              <a:gdLst>
                <a:gd name="T0" fmla="*/ 72 w 72"/>
                <a:gd name="T1" fmla="*/ 86 h 122"/>
                <a:gd name="T2" fmla="*/ 68 w 72"/>
                <a:gd name="T3" fmla="*/ 100 h 122"/>
                <a:gd name="T4" fmla="*/ 60 w 72"/>
                <a:gd name="T5" fmla="*/ 112 h 122"/>
                <a:gd name="T6" fmla="*/ 48 w 72"/>
                <a:gd name="T7" fmla="*/ 120 h 122"/>
                <a:gd name="T8" fmla="*/ 34 w 72"/>
                <a:gd name="T9" fmla="*/ 122 h 122"/>
                <a:gd name="T10" fmla="*/ 24 w 72"/>
                <a:gd name="T11" fmla="*/ 120 h 122"/>
                <a:gd name="T12" fmla="*/ 2 w 72"/>
                <a:gd name="T13" fmla="*/ 112 h 122"/>
                <a:gd name="T14" fmla="*/ 0 w 72"/>
                <a:gd name="T15" fmla="*/ 86 h 122"/>
                <a:gd name="T16" fmla="*/ 10 w 72"/>
                <a:gd name="T17" fmla="*/ 104 h 122"/>
                <a:gd name="T18" fmla="*/ 26 w 72"/>
                <a:gd name="T19" fmla="*/ 114 h 122"/>
                <a:gd name="T20" fmla="*/ 32 w 72"/>
                <a:gd name="T21" fmla="*/ 114 h 122"/>
                <a:gd name="T22" fmla="*/ 44 w 72"/>
                <a:gd name="T23" fmla="*/ 112 h 122"/>
                <a:gd name="T24" fmla="*/ 52 w 72"/>
                <a:gd name="T25" fmla="*/ 106 h 122"/>
                <a:gd name="T26" fmla="*/ 56 w 72"/>
                <a:gd name="T27" fmla="*/ 92 h 122"/>
                <a:gd name="T28" fmla="*/ 56 w 72"/>
                <a:gd name="T29" fmla="*/ 86 h 122"/>
                <a:gd name="T30" fmla="*/ 48 w 72"/>
                <a:gd name="T31" fmla="*/ 74 h 122"/>
                <a:gd name="T32" fmla="*/ 26 w 72"/>
                <a:gd name="T33" fmla="*/ 62 h 122"/>
                <a:gd name="T34" fmla="*/ 16 w 72"/>
                <a:gd name="T35" fmla="*/ 56 h 122"/>
                <a:gd name="T36" fmla="*/ 2 w 72"/>
                <a:gd name="T37" fmla="*/ 40 h 122"/>
                <a:gd name="T38" fmla="*/ 2 w 72"/>
                <a:gd name="T39" fmla="*/ 30 h 122"/>
                <a:gd name="T40" fmla="*/ 4 w 72"/>
                <a:gd name="T41" fmla="*/ 18 h 122"/>
                <a:gd name="T42" fmla="*/ 14 w 72"/>
                <a:gd name="T43" fmla="*/ 8 h 122"/>
                <a:gd name="T44" fmla="*/ 38 w 72"/>
                <a:gd name="T45" fmla="*/ 0 h 122"/>
                <a:gd name="T46" fmla="*/ 50 w 72"/>
                <a:gd name="T47" fmla="*/ 2 h 122"/>
                <a:gd name="T48" fmla="*/ 62 w 72"/>
                <a:gd name="T49" fmla="*/ 6 h 122"/>
                <a:gd name="T50" fmla="*/ 64 w 72"/>
                <a:gd name="T51" fmla="*/ 30 h 122"/>
                <a:gd name="T52" fmla="*/ 54 w 72"/>
                <a:gd name="T53" fmla="*/ 16 h 122"/>
                <a:gd name="T54" fmla="*/ 40 w 72"/>
                <a:gd name="T55" fmla="*/ 8 h 122"/>
                <a:gd name="T56" fmla="*/ 34 w 72"/>
                <a:gd name="T57" fmla="*/ 8 h 122"/>
                <a:gd name="T58" fmla="*/ 20 w 72"/>
                <a:gd name="T59" fmla="*/ 14 h 122"/>
                <a:gd name="T60" fmla="*/ 16 w 72"/>
                <a:gd name="T61" fmla="*/ 26 h 122"/>
                <a:gd name="T62" fmla="*/ 16 w 72"/>
                <a:gd name="T63" fmla="*/ 32 h 122"/>
                <a:gd name="T64" fmla="*/ 28 w 72"/>
                <a:gd name="T65" fmla="*/ 44 h 122"/>
                <a:gd name="T66" fmla="*/ 40 w 72"/>
                <a:gd name="T67" fmla="*/ 48 h 122"/>
                <a:gd name="T68" fmla="*/ 62 w 72"/>
                <a:gd name="T69" fmla="*/ 62 h 122"/>
                <a:gd name="T70" fmla="*/ 70 w 72"/>
                <a:gd name="T71" fmla="*/ 72 h 122"/>
                <a:gd name="T72" fmla="*/ 72 w 72"/>
                <a:gd name="T73" fmla="*/ 86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2" h="122">
                  <a:moveTo>
                    <a:pt x="72" y="86"/>
                  </a:moveTo>
                  <a:lnTo>
                    <a:pt x="72" y="86"/>
                  </a:lnTo>
                  <a:lnTo>
                    <a:pt x="72" y="94"/>
                  </a:lnTo>
                  <a:lnTo>
                    <a:pt x="68" y="100"/>
                  </a:lnTo>
                  <a:lnTo>
                    <a:pt x="64" y="106"/>
                  </a:lnTo>
                  <a:lnTo>
                    <a:pt x="60" y="112"/>
                  </a:lnTo>
                  <a:lnTo>
                    <a:pt x="54" y="116"/>
                  </a:lnTo>
                  <a:lnTo>
                    <a:pt x="48" y="120"/>
                  </a:lnTo>
                  <a:lnTo>
                    <a:pt x="40" y="122"/>
                  </a:lnTo>
                  <a:lnTo>
                    <a:pt x="34" y="122"/>
                  </a:lnTo>
                  <a:lnTo>
                    <a:pt x="34" y="122"/>
                  </a:lnTo>
                  <a:lnTo>
                    <a:pt x="24" y="120"/>
                  </a:lnTo>
                  <a:lnTo>
                    <a:pt x="14" y="118"/>
                  </a:lnTo>
                  <a:lnTo>
                    <a:pt x="2" y="112"/>
                  </a:lnTo>
                  <a:lnTo>
                    <a:pt x="0" y="86"/>
                  </a:lnTo>
                  <a:lnTo>
                    <a:pt x="0" y="86"/>
                  </a:lnTo>
                  <a:lnTo>
                    <a:pt x="4" y="96"/>
                  </a:lnTo>
                  <a:lnTo>
                    <a:pt x="10" y="104"/>
                  </a:lnTo>
                  <a:lnTo>
                    <a:pt x="20" y="112"/>
                  </a:lnTo>
                  <a:lnTo>
                    <a:pt x="26" y="114"/>
                  </a:lnTo>
                  <a:lnTo>
                    <a:pt x="32" y="114"/>
                  </a:lnTo>
                  <a:lnTo>
                    <a:pt x="32" y="114"/>
                  </a:lnTo>
                  <a:lnTo>
                    <a:pt x="38" y="114"/>
                  </a:lnTo>
                  <a:lnTo>
                    <a:pt x="44" y="112"/>
                  </a:lnTo>
                  <a:lnTo>
                    <a:pt x="48" y="110"/>
                  </a:lnTo>
                  <a:lnTo>
                    <a:pt x="52" y="106"/>
                  </a:lnTo>
                  <a:lnTo>
                    <a:pt x="56" y="98"/>
                  </a:lnTo>
                  <a:lnTo>
                    <a:pt x="56" y="92"/>
                  </a:lnTo>
                  <a:lnTo>
                    <a:pt x="56" y="92"/>
                  </a:lnTo>
                  <a:lnTo>
                    <a:pt x="56" y="86"/>
                  </a:lnTo>
                  <a:lnTo>
                    <a:pt x="54" y="80"/>
                  </a:lnTo>
                  <a:lnTo>
                    <a:pt x="48" y="74"/>
                  </a:lnTo>
                  <a:lnTo>
                    <a:pt x="38" y="68"/>
                  </a:lnTo>
                  <a:lnTo>
                    <a:pt x="26" y="62"/>
                  </a:lnTo>
                  <a:lnTo>
                    <a:pt x="26" y="62"/>
                  </a:lnTo>
                  <a:lnTo>
                    <a:pt x="16" y="56"/>
                  </a:lnTo>
                  <a:lnTo>
                    <a:pt x="8" y="48"/>
                  </a:lnTo>
                  <a:lnTo>
                    <a:pt x="2" y="40"/>
                  </a:lnTo>
                  <a:lnTo>
                    <a:pt x="2" y="30"/>
                  </a:lnTo>
                  <a:lnTo>
                    <a:pt x="2" y="30"/>
                  </a:lnTo>
                  <a:lnTo>
                    <a:pt x="2" y="24"/>
                  </a:lnTo>
                  <a:lnTo>
                    <a:pt x="4" y="18"/>
                  </a:lnTo>
                  <a:lnTo>
                    <a:pt x="8" y="12"/>
                  </a:lnTo>
                  <a:lnTo>
                    <a:pt x="14" y="8"/>
                  </a:lnTo>
                  <a:lnTo>
                    <a:pt x="24" y="2"/>
                  </a:lnTo>
                  <a:lnTo>
                    <a:pt x="38" y="0"/>
                  </a:lnTo>
                  <a:lnTo>
                    <a:pt x="38" y="0"/>
                  </a:lnTo>
                  <a:lnTo>
                    <a:pt x="50" y="2"/>
                  </a:lnTo>
                  <a:lnTo>
                    <a:pt x="56" y="4"/>
                  </a:lnTo>
                  <a:lnTo>
                    <a:pt x="62" y="6"/>
                  </a:lnTo>
                  <a:lnTo>
                    <a:pt x="64" y="30"/>
                  </a:lnTo>
                  <a:lnTo>
                    <a:pt x="64" y="30"/>
                  </a:lnTo>
                  <a:lnTo>
                    <a:pt x="60" y="22"/>
                  </a:lnTo>
                  <a:lnTo>
                    <a:pt x="54" y="16"/>
                  </a:lnTo>
                  <a:lnTo>
                    <a:pt x="46" y="10"/>
                  </a:lnTo>
                  <a:lnTo>
                    <a:pt x="40" y="8"/>
                  </a:lnTo>
                  <a:lnTo>
                    <a:pt x="34" y="8"/>
                  </a:lnTo>
                  <a:lnTo>
                    <a:pt x="34" y="8"/>
                  </a:lnTo>
                  <a:lnTo>
                    <a:pt x="26" y="8"/>
                  </a:lnTo>
                  <a:lnTo>
                    <a:pt x="20" y="14"/>
                  </a:lnTo>
                  <a:lnTo>
                    <a:pt x="16" y="20"/>
                  </a:lnTo>
                  <a:lnTo>
                    <a:pt x="16" y="26"/>
                  </a:lnTo>
                  <a:lnTo>
                    <a:pt x="16" y="26"/>
                  </a:lnTo>
                  <a:lnTo>
                    <a:pt x="16" y="32"/>
                  </a:lnTo>
                  <a:lnTo>
                    <a:pt x="22" y="38"/>
                  </a:lnTo>
                  <a:lnTo>
                    <a:pt x="28" y="44"/>
                  </a:lnTo>
                  <a:lnTo>
                    <a:pt x="40" y="48"/>
                  </a:lnTo>
                  <a:lnTo>
                    <a:pt x="40" y="48"/>
                  </a:lnTo>
                  <a:lnTo>
                    <a:pt x="52" y="54"/>
                  </a:lnTo>
                  <a:lnTo>
                    <a:pt x="62" y="62"/>
                  </a:lnTo>
                  <a:lnTo>
                    <a:pt x="66" y="66"/>
                  </a:lnTo>
                  <a:lnTo>
                    <a:pt x="70" y="72"/>
                  </a:lnTo>
                  <a:lnTo>
                    <a:pt x="72" y="78"/>
                  </a:lnTo>
                  <a:lnTo>
                    <a:pt x="72" y="86"/>
                  </a:lnTo>
                  <a:lnTo>
                    <a:pt x="72" y="86"/>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4" name="Freeform 127"/>
            <p:cNvSpPr>
              <a:spLocks/>
            </p:cNvSpPr>
            <p:nvPr/>
          </p:nvSpPr>
          <p:spPr bwMode="auto">
            <a:xfrm>
              <a:off x="1921" y="1414"/>
              <a:ext cx="26" cy="118"/>
            </a:xfrm>
            <a:custGeom>
              <a:avLst/>
              <a:gdLst>
                <a:gd name="T0" fmla="*/ 26 w 26"/>
                <a:gd name="T1" fmla="*/ 0 h 118"/>
                <a:gd name="T2" fmla="*/ 26 w 26"/>
                <a:gd name="T3" fmla="*/ 0 h 118"/>
                <a:gd name="T4" fmla="*/ 22 w 26"/>
                <a:gd name="T5" fmla="*/ 2 h 118"/>
                <a:gd name="T6" fmla="*/ 20 w 26"/>
                <a:gd name="T7" fmla="*/ 8 h 118"/>
                <a:gd name="T8" fmla="*/ 20 w 26"/>
                <a:gd name="T9" fmla="*/ 110 h 118"/>
                <a:gd name="T10" fmla="*/ 20 w 26"/>
                <a:gd name="T11" fmla="*/ 110 h 118"/>
                <a:gd name="T12" fmla="*/ 22 w 26"/>
                <a:gd name="T13" fmla="*/ 116 h 118"/>
                <a:gd name="T14" fmla="*/ 26 w 26"/>
                <a:gd name="T15" fmla="*/ 118 h 118"/>
                <a:gd name="T16" fmla="*/ 0 w 26"/>
                <a:gd name="T17" fmla="*/ 118 h 118"/>
                <a:gd name="T18" fmla="*/ 0 w 26"/>
                <a:gd name="T19" fmla="*/ 118 h 118"/>
                <a:gd name="T20" fmla="*/ 2 w 26"/>
                <a:gd name="T21" fmla="*/ 116 h 118"/>
                <a:gd name="T22" fmla="*/ 4 w 26"/>
                <a:gd name="T23" fmla="*/ 110 h 118"/>
                <a:gd name="T24" fmla="*/ 4 w 26"/>
                <a:gd name="T25" fmla="*/ 8 h 118"/>
                <a:gd name="T26" fmla="*/ 4 w 26"/>
                <a:gd name="T27" fmla="*/ 8 h 118"/>
                <a:gd name="T28" fmla="*/ 2 w 26"/>
                <a:gd name="T29" fmla="*/ 2 h 118"/>
                <a:gd name="T30" fmla="*/ 0 w 26"/>
                <a:gd name="T31" fmla="*/ 0 h 118"/>
                <a:gd name="T32" fmla="*/ 26 w 26"/>
                <a:gd name="T33" fmla="*/ 0 h 118"/>
                <a:gd name="T34" fmla="*/ 26 w 26"/>
                <a:gd name="T3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18">
                  <a:moveTo>
                    <a:pt x="26" y="0"/>
                  </a:moveTo>
                  <a:lnTo>
                    <a:pt x="26" y="0"/>
                  </a:lnTo>
                  <a:lnTo>
                    <a:pt x="22" y="2"/>
                  </a:lnTo>
                  <a:lnTo>
                    <a:pt x="20" y="8"/>
                  </a:lnTo>
                  <a:lnTo>
                    <a:pt x="20" y="110"/>
                  </a:lnTo>
                  <a:lnTo>
                    <a:pt x="20" y="110"/>
                  </a:lnTo>
                  <a:lnTo>
                    <a:pt x="22" y="116"/>
                  </a:lnTo>
                  <a:lnTo>
                    <a:pt x="26" y="118"/>
                  </a:lnTo>
                  <a:lnTo>
                    <a:pt x="0" y="118"/>
                  </a:lnTo>
                  <a:lnTo>
                    <a:pt x="0" y="118"/>
                  </a:lnTo>
                  <a:lnTo>
                    <a:pt x="2" y="116"/>
                  </a:lnTo>
                  <a:lnTo>
                    <a:pt x="4" y="110"/>
                  </a:lnTo>
                  <a:lnTo>
                    <a:pt x="4" y="8"/>
                  </a:lnTo>
                  <a:lnTo>
                    <a:pt x="4" y="8"/>
                  </a:lnTo>
                  <a:lnTo>
                    <a:pt x="2" y="2"/>
                  </a:lnTo>
                  <a:lnTo>
                    <a:pt x="0" y="0"/>
                  </a:lnTo>
                  <a:lnTo>
                    <a:pt x="26" y="0"/>
                  </a:lnTo>
                  <a:lnTo>
                    <a:pt x="26"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 name="Freeform 128"/>
            <p:cNvSpPr>
              <a:spLocks/>
            </p:cNvSpPr>
            <p:nvPr/>
          </p:nvSpPr>
          <p:spPr bwMode="auto">
            <a:xfrm>
              <a:off x="1955" y="1414"/>
              <a:ext cx="92" cy="118"/>
            </a:xfrm>
            <a:custGeom>
              <a:avLst/>
              <a:gdLst>
                <a:gd name="T0" fmla="*/ 56 w 92"/>
                <a:gd name="T1" fmla="*/ 8 h 118"/>
                <a:gd name="T2" fmla="*/ 56 w 92"/>
                <a:gd name="T3" fmla="*/ 110 h 118"/>
                <a:gd name="T4" fmla="*/ 56 w 92"/>
                <a:gd name="T5" fmla="*/ 110 h 118"/>
                <a:gd name="T6" fmla="*/ 56 w 92"/>
                <a:gd name="T7" fmla="*/ 116 h 118"/>
                <a:gd name="T8" fmla="*/ 60 w 92"/>
                <a:gd name="T9" fmla="*/ 118 h 118"/>
                <a:gd name="T10" fmla="*/ 34 w 92"/>
                <a:gd name="T11" fmla="*/ 118 h 118"/>
                <a:gd name="T12" fmla="*/ 34 w 92"/>
                <a:gd name="T13" fmla="*/ 118 h 118"/>
                <a:gd name="T14" fmla="*/ 38 w 92"/>
                <a:gd name="T15" fmla="*/ 116 h 118"/>
                <a:gd name="T16" fmla="*/ 38 w 92"/>
                <a:gd name="T17" fmla="*/ 110 h 118"/>
                <a:gd name="T18" fmla="*/ 38 w 92"/>
                <a:gd name="T19" fmla="*/ 8 h 118"/>
                <a:gd name="T20" fmla="*/ 38 w 92"/>
                <a:gd name="T21" fmla="*/ 8 h 118"/>
                <a:gd name="T22" fmla="*/ 10 w 92"/>
                <a:gd name="T23" fmla="*/ 10 h 118"/>
                <a:gd name="T24" fmla="*/ 10 w 92"/>
                <a:gd name="T25" fmla="*/ 10 h 118"/>
                <a:gd name="T26" fmla="*/ 8 w 92"/>
                <a:gd name="T27" fmla="*/ 10 h 118"/>
                <a:gd name="T28" fmla="*/ 4 w 92"/>
                <a:gd name="T29" fmla="*/ 12 h 118"/>
                <a:gd name="T30" fmla="*/ 0 w 92"/>
                <a:gd name="T31" fmla="*/ 16 h 118"/>
                <a:gd name="T32" fmla="*/ 0 w 92"/>
                <a:gd name="T33" fmla="*/ 0 h 118"/>
                <a:gd name="T34" fmla="*/ 92 w 92"/>
                <a:gd name="T35" fmla="*/ 0 h 118"/>
                <a:gd name="T36" fmla="*/ 92 w 92"/>
                <a:gd name="T37" fmla="*/ 16 h 118"/>
                <a:gd name="T38" fmla="*/ 92 w 92"/>
                <a:gd name="T39" fmla="*/ 16 h 118"/>
                <a:gd name="T40" fmla="*/ 90 w 92"/>
                <a:gd name="T41" fmla="*/ 12 h 118"/>
                <a:gd name="T42" fmla="*/ 84 w 92"/>
                <a:gd name="T43" fmla="*/ 10 h 118"/>
                <a:gd name="T44" fmla="*/ 84 w 92"/>
                <a:gd name="T45" fmla="*/ 10 h 118"/>
                <a:gd name="T46" fmla="*/ 56 w 92"/>
                <a:gd name="T47" fmla="*/ 8 h 118"/>
                <a:gd name="T48" fmla="*/ 56 w 92"/>
                <a:gd name="T49" fmla="*/ 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2" h="118">
                  <a:moveTo>
                    <a:pt x="56" y="8"/>
                  </a:moveTo>
                  <a:lnTo>
                    <a:pt x="56" y="110"/>
                  </a:lnTo>
                  <a:lnTo>
                    <a:pt x="56" y="110"/>
                  </a:lnTo>
                  <a:lnTo>
                    <a:pt x="56" y="116"/>
                  </a:lnTo>
                  <a:lnTo>
                    <a:pt x="60" y="118"/>
                  </a:lnTo>
                  <a:lnTo>
                    <a:pt x="34" y="118"/>
                  </a:lnTo>
                  <a:lnTo>
                    <a:pt x="34" y="118"/>
                  </a:lnTo>
                  <a:lnTo>
                    <a:pt x="38" y="116"/>
                  </a:lnTo>
                  <a:lnTo>
                    <a:pt x="38" y="110"/>
                  </a:lnTo>
                  <a:lnTo>
                    <a:pt x="38" y="8"/>
                  </a:lnTo>
                  <a:lnTo>
                    <a:pt x="38" y="8"/>
                  </a:lnTo>
                  <a:lnTo>
                    <a:pt x="10" y="10"/>
                  </a:lnTo>
                  <a:lnTo>
                    <a:pt x="10" y="10"/>
                  </a:lnTo>
                  <a:lnTo>
                    <a:pt x="8" y="10"/>
                  </a:lnTo>
                  <a:lnTo>
                    <a:pt x="4" y="12"/>
                  </a:lnTo>
                  <a:lnTo>
                    <a:pt x="0" y="16"/>
                  </a:lnTo>
                  <a:lnTo>
                    <a:pt x="0" y="0"/>
                  </a:lnTo>
                  <a:lnTo>
                    <a:pt x="92" y="0"/>
                  </a:lnTo>
                  <a:lnTo>
                    <a:pt x="92" y="16"/>
                  </a:lnTo>
                  <a:lnTo>
                    <a:pt x="92" y="16"/>
                  </a:lnTo>
                  <a:lnTo>
                    <a:pt x="90" y="12"/>
                  </a:lnTo>
                  <a:lnTo>
                    <a:pt x="84" y="10"/>
                  </a:lnTo>
                  <a:lnTo>
                    <a:pt x="84" y="10"/>
                  </a:lnTo>
                  <a:lnTo>
                    <a:pt x="56" y="8"/>
                  </a:lnTo>
                  <a:lnTo>
                    <a:pt x="56" y="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 name="Freeform 129"/>
            <p:cNvSpPr>
              <a:spLocks/>
            </p:cNvSpPr>
            <p:nvPr/>
          </p:nvSpPr>
          <p:spPr bwMode="auto">
            <a:xfrm>
              <a:off x="2051" y="1414"/>
              <a:ext cx="100" cy="118"/>
            </a:xfrm>
            <a:custGeom>
              <a:avLst/>
              <a:gdLst>
                <a:gd name="T0" fmla="*/ 100 w 100"/>
                <a:gd name="T1" fmla="*/ 0 h 118"/>
                <a:gd name="T2" fmla="*/ 100 w 100"/>
                <a:gd name="T3" fmla="*/ 0 h 118"/>
                <a:gd name="T4" fmla="*/ 92 w 100"/>
                <a:gd name="T5" fmla="*/ 4 h 118"/>
                <a:gd name="T6" fmla="*/ 88 w 100"/>
                <a:gd name="T7" fmla="*/ 10 h 118"/>
                <a:gd name="T8" fmla="*/ 60 w 100"/>
                <a:gd name="T9" fmla="*/ 62 h 118"/>
                <a:gd name="T10" fmla="*/ 60 w 100"/>
                <a:gd name="T11" fmla="*/ 110 h 118"/>
                <a:gd name="T12" fmla="*/ 60 w 100"/>
                <a:gd name="T13" fmla="*/ 110 h 118"/>
                <a:gd name="T14" fmla="*/ 62 w 100"/>
                <a:gd name="T15" fmla="*/ 116 h 118"/>
                <a:gd name="T16" fmla="*/ 68 w 100"/>
                <a:gd name="T17" fmla="*/ 118 h 118"/>
                <a:gd name="T18" fmla="*/ 38 w 100"/>
                <a:gd name="T19" fmla="*/ 118 h 118"/>
                <a:gd name="T20" fmla="*/ 38 w 100"/>
                <a:gd name="T21" fmla="*/ 118 h 118"/>
                <a:gd name="T22" fmla="*/ 42 w 100"/>
                <a:gd name="T23" fmla="*/ 116 h 118"/>
                <a:gd name="T24" fmla="*/ 44 w 100"/>
                <a:gd name="T25" fmla="*/ 114 h 118"/>
                <a:gd name="T26" fmla="*/ 44 w 100"/>
                <a:gd name="T27" fmla="*/ 110 h 118"/>
                <a:gd name="T28" fmla="*/ 44 w 100"/>
                <a:gd name="T29" fmla="*/ 62 h 118"/>
                <a:gd name="T30" fmla="*/ 10 w 100"/>
                <a:gd name="T31" fmla="*/ 8 h 118"/>
                <a:gd name="T32" fmla="*/ 10 w 100"/>
                <a:gd name="T33" fmla="*/ 8 h 118"/>
                <a:gd name="T34" fmla="*/ 6 w 100"/>
                <a:gd name="T35" fmla="*/ 4 h 118"/>
                <a:gd name="T36" fmla="*/ 0 w 100"/>
                <a:gd name="T37" fmla="*/ 0 h 118"/>
                <a:gd name="T38" fmla="*/ 34 w 100"/>
                <a:gd name="T39" fmla="*/ 0 h 118"/>
                <a:gd name="T40" fmla="*/ 34 w 100"/>
                <a:gd name="T41" fmla="*/ 0 h 118"/>
                <a:gd name="T42" fmla="*/ 32 w 100"/>
                <a:gd name="T43" fmla="*/ 0 h 118"/>
                <a:gd name="T44" fmla="*/ 30 w 100"/>
                <a:gd name="T45" fmla="*/ 2 h 118"/>
                <a:gd name="T46" fmla="*/ 30 w 100"/>
                <a:gd name="T47" fmla="*/ 6 h 118"/>
                <a:gd name="T48" fmla="*/ 32 w 100"/>
                <a:gd name="T49" fmla="*/ 10 h 118"/>
                <a:gd name="T50" fmla="*/ 56 w 100"/>
                <a:gd name="T51" fmla="*/ 54 h 118"/>
                <a:gd name="T52" fmla="*/ 80 w 100"/>
                <a:gd name="T53" fmla="*/ 8 h 118"/>
                <a:gd name="T54" fmla="*/ 80 w 100"/>
                <a:gd name="T55" fmla="*/ 8 h 118"/>
                <a:gd name="T56" fmla="*/ 80 w 100"/>
                <a:gd name="T57" fmla="*/ 4 h 118"/>
                <a:gd name="T58" fmla="*/ 80 w 100"/>
                <a:gd name="T59" fmla="*/ 2 h 118"/>
                <a:gd name="T60" fmla="*/ 76 w 100"/>
                <a:gd name="T61" fmla="*/ 0 h 118"/>
                <a:gd name="T62" fmla="*/ 100 w 100"/>
                <a:gd name="T63" fmla="*/ 0 h 118"/>
                <a:gd name="T64" fmla="*/ 100 w 100"/>
                <a:gd name="T6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18">
                  <a:moveTo>
                    <a:pt x="100" y="0"/>
                  </a:moveTo>
                  <a:lnTo>
                    <a:pt x="100" y="0"/>
                  </a:lnTo>
                  <a:lnTo>
                    <a:pt x="92" y="4"/>
                  </a:lnTo>
                  <a:lnTo>
                    <a:pt x="88" y="10"/>
                  </a:lnTo>
                  <a:lnTo>
                    <a:pt x="60" y="62"/>
                  </a:lnTo>
                  <a:lnTo>
                    <a:pt x="60" y="110"/>
                  </a:lnTo>
                  <a:lnTo>
                    <a:pt x="60" y="110"/>
                  </a:lnTo>
                  <a:lnTo>
                    <a:pt x="62" y="116"/>
                  </a:lnTo>
                  <a:lnTo>
                    <a:pt x="68" y="118"/>
                  </a:lnTo>
                  <a:lnTo>
                    <a:pt x="38" y="118"/>
                  </a:lnTo>
                  <a:lnTo>
                    <a:pt x="38" y="118"/>
                  </a:lnTo>
                  <a:lnTo>
                    <a:pt x="42" y="116"/>
                  </a:lnTo>
                  <a:lnTo>
                    <a:pt x="44" y="114"/>
                  </a:lnTo>
                  <a:lnTo>
                    <a:pt x="44" y="110"/>
                  </a:lnTo>
                  <a:lnTo>
                    <a:pt x="44" y="62"/>
                  </a:lnTo>
                  <a:lnTo>
                    <a:pt x="10" y="8"/>
                  </a:lnTo>
                  <a:lnTo>
                    <a:pt x="10" y="8"/>
                  </a:lnTo>
                  <a:lnTo>
                    <a:pt x="6" y="4"/>
                  </a:lnTo>
                  <a:lnTo>
                    <a:pt x="0" y="0"/>
                  </a:lnTo>
                  <a:lnTo>
                    <a:pt x="34" y="0"/>
                  </a:lnTo>
                  <a:lnTo>
                    <a:pt x="34" y="0"/>
                  </a:lnTo>
                  <a:lnTo>
                    <a:pt x="32" y="0"/>
                  </a:lnTo>
                  <a:lnTo>
                    <a:pt x="30" y="2"/>
                  </a:lnTo>
                  <a:lnTo>
                    <a:pt x="30" y="6"/>
                  </a:lnTo>
                  <a:lnTo>
                    <a:pt x="32" y="10"/>
                  </a:lnTo>
                  <a:lnTo>
                    <a:pt x="56" y="54"/>
                  </a:lnTo>
                  <a:lnTo>
                    <a:pt x="80" y="8"/>
                  </a:lnTo>
                  <a:lnTo>
                    <a:pt x="80" y="8"/>
                  </a:lnTo>
                  <a:lnTo>
                    <a:pt x="80" y="4"/>
                  </a:lnTo>
                  <a:lnTo>
                    <a:pt x="80" y="2"/>
                  </a:lnTo>
                  <a:lnTo>
                    <a:pt x="76" y="0"/>
                  </a:lnTo>
                  <a:lnTo>
                    <a:pt x="100" y="0"/>
                  </a:lnTo>
                  <a:lnTo>
                    <a:pt x="10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7" name="Freeform 130"/>
            <p:cNvSpPr>
              <a:spLocks noEditPoints="1"/>
            </p:cNvSpPr>
            <p:nvPr/>
          </p:nvSpPr>
          <p:spPr bwMode="auto">
            <a:xfrm>
              <a:off x="2203" y="1412"/>
              <a:ext cx="110" cy="122"/>
            </a:xfrm>
            <a:custGeom>
              <a:avLst/>
              <a:gdLst>
                <a:gd name="T0" fmla="*/ 54 w 110"/>
                <a:gd name="T1" fmla="*/ 122 h 122"/>
                <a:gd name="T2" fmla="*/ 34 w 110"/>
                <a:gd name="T3" fmla="*/ 116 h 122"/>
                <a:gd name="T4" fmla="*/ 16 w 110"/>
                <a:gd name="T5" fmla="*/ 104 h 122"/>
                <a:gd name="T6" fmla="*/ 4 w 110"/>
                <a:gd name="T7" fmla="*/ 84 h 122"/>
                <a:gd name="T8" fmla="*/ 0 w 110"/>
                <a:gd name="T9" fmla="*/ 60 h 122"/>
                <a:gd name="T10" fmla="*/ 2 w 110"/>
                <a:gd name="T11" fmla="*/ 48 h 122"/>
                <a:gd name="T12" fmla="*/ 10 w 110"/>
                <a:gd name="T13" fmla="*/ 28 h 122"/>
                <a:gd name="T14" fmla="*/ 24 w 110"/>
                <a:gd name="T15" fmla="*/ 10 h 122"/>
                <a:gd name="T16" fmla="*/ 44 w 110"/>
                <a:gd name="T17" fmla="*/ 2 h 122"/>
                <a:gd name="T18" fmla="*/ 58 w 110"/>
                <a:gd name="T19" fmla="*/ 0 h 122"/>
                <a:gd name="T20" fmla="*/ 76 w 110"/>
                <a:gd name="T21" fmla="*/ 4 h 122"/>
                <a:gd name="T22" fmla="*/ 94 w 110"/>
                <a:gd name="T23" fmla="*/ 16 h 122"/>
                <a:gd name="T24" fmla="*/ 106 w 110"/>
                <a:gd name="T25" fmla="*/ 36 h 122"/>
                <a:gd name="T26" fmla="*/ 110 w 110"/>
                <a:gd name="T27" fmla="*/ 62 h 122"/>
                <a:gd name="T28" fmla="*/ 110 w 110"/>
                <a:gd name="T29" fmla="*/ 76 h 122"/>
                <a:gd name="T30" fmla="*/ 100 w 110"/>
                <a:gd name="T31" fmla="*/ 98 h 122"/>
                <a:gd name="T32" fmla="*/ 84 w 110"/>
                <a:gd name="T33" fmla="*/ 114 h 122"/>
                <a:gd name="T34" fmla="*/ 64 w 110"/>
                <a:gd name="T35" fmla="*/ 122 h 122"/>
                <a:gd name="T36" fmla="*/ 54 w 110"/>
                <a:gd name="T37" fmla="*/ 122 h 122"/>
                <a:gd name="T38" fmla="*/ 18 w 110"/>
                <a:gd name="T39" fmla="*/ 58 h 122"/>
                <a:gd name="T40" fmla="*/ 22 w 110"/>
                <a:gd name="T41" fmla="*/ 84 h 122"/>
                <a:gd name="T42" fmla="*/ 30 w 110"/>
                <a:gd name="T43" fmla="*/ 100 h 122"/>
                <a:gd name="T44" fmla="*/ 42 w 110"/>
                <a:gd name="T45" fmla="*/ 110 h 122"/>
                <a:gd name="T46" fmla="*/ 56 w 110"/>
                <a:gd name="T47" fmla="*/ 114 h 122"/>
                <a:gd name="T48" fmla="*/ 64 w 110"/>
                <a:gd name="T49" fmla="*/ 112 h 122"/>
                <a:gd name="T50" fmla="*/ 78 w 110"/>
                <a:gd name="T51" fmla="*/ 106 h 122"/>
                <a:gd name="T52" fmla="*/ 86 w 110"/>
                <a:gd name="T53" fmla="*/ 92 h 122"/>
                <a:gd name="T54" fmla="*/ 92 w 110"/>
                <a:gd name="T55" fmla="*/ 74 h 122"/>
                <a:gd name="T56" fmla="*/ 92 w 110"/>
                <a:gd name="T57" fmla="*/ 62 h 122"/>
                <a:gd name="T58" fmla="*/ 90 w 110"/>
                <a:gd name="T59" fmla="*/ 40 h 122"/>
                <a:gd name="T60" fmla="*/ 82 w 110"/>
                <a:gd name="T61" fmla="*/ 22 h 122"/>
                <a:gd name="T62" fmla="*/ 72 w 110"/>
                <a:gd name="T63" fmla="*/ 12 h 122"/>
                <a:gd name="T64" fmla="*/ 56 w 110"/>
                <a:gd name="T65" fmla="*/ 8 h 122"/>
                <a:gd name="T66" fmla="*/ 48 w 110"/>
                <a:gd name="T67" fmla="*/ 8 h 122"/>
                <a:gd name="T68" fmla="*/ 34 w 110"/>
                <a:gd name="T69" fmla="*/ 16 h 122"/>
                <a:gd name="T70" fmla="*/ 24 w 110"/>
                <a:gd name="T71" fmla="*/ 28 h 122"/>
                <a:gd name="T72" fmla="*/ 20 w 110"/>
                <a:gd name="T73" fmla="*/ 46 h 122"/>
                <a:gd name="T74" fmla="*/ 18 w 110"/>
                <a:gd name="T75" fmla="*/ 58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0" h="122">
                  <a:moveTo>
                    <a:pt x="54" y="122"/>
                  </a:moveTo>
                  <a:lnTo>
                    <a:pt x="54" y="122"/>
                  </a:lnTo>
                  <a:lnTo>
                    <a:pt x="44" y="120"/>
                  </a:lnTo>
                  <a:lnTo>
                    <a:pt x="34" y="116"/>
                  </a:lnTo>
                  <a:lnTo>
                    <a:pt x="24" y="112"/>
                  </a:lnTo>
                  <a:lnTo>
                    <a:pt x="16" y="104"/>
                  </a:lnTo>
                  <a:lnTo>
                    <a:pt x="10" y="94"/>
                  </a:lnTo>
                  <a:lnTo>
                    <a:pt x="4" y="84"/>
                  </a:lnTo>
                  <a:lnTo>
                    <a:pt x="2" y="72"/>
                  </a:lnTo>
                  <a:lnTo>
                    <a:pt x="0" y="60"/>
                  </a:lnTo>
                  <a:lnTo>
                    <a:pt x="0" y="60"/>
                  </a:lnTo>
                  <a:lnTo>
                    <a:pt x="2" y="48"/>
                  </a:lnTo>
                  <a:lnTo>
                    <a:pt x="4" y="38"/>
                  </a:lnTo>
                  <a:lnTo>
                    <a:pt x="10" y="28"/>
                  </a:lnTo>
                  <a:lnTo>
                    <a:pt x="16" y="18"/>
                  </a:lnTo>
                  <a:lnTo>
                    <a:pt x="24" y="10"/>
                  </a:lnTo>
                  <a:lnTo>
                    <a:pt x="34" y="4"/>
                  </a:lnTo>
                  <a:lnTo>
                    <a:pt x="44" y="2"/>
                  </a:lnTo>
                  <a:lnTo>
                    <a:pt x="58" y="0"/>
                  </a:lnTo>
                  <a:lnTo>
                    <a:pt x="58" y="0"/>
                  </a:lnTo>
                  <a:lnTo>
                    <a:pt x="66" y="2"/>
                  </a:lnTo>
                  <a:lnTo>
                    <a:pt x="76" y="4"/>
                  </a:lnTo>
                  <a:lnTo>
                    <a:pt x="86" y="10"/>
                  </a:lnTo>
                  <a:lnTo>
                    <a:pt x="94" y="16"/>
                  </a:lnTo>
                  <a:lnTo>
                    <a:pt x="100" y="26"/>
                  </a:lnTo>
                  <a:lnTo>
                    <a:pt x="106" y="36"/>
                  </a:lnTo>
                  <a:lnTo>
                    <a:pt x="110" y="48"/>
                  </a:lnTo>
                  <a:lnTo>
                    <a:pt x="110" y="62"/>
                  </a:lnTo>
                  <a:lnTo>
                    <a:pt x="110" y="62"/>
                  </a:lnTo>
                  <a:lnTo>
                    <a:pt x="110" y="76"/>
                  </a:lnTo>
                  <a:lnTo>
                    <a:pt x="106" y="88"/>
                  </a:lnTo>
                  <a:lnTo>
                    <a:pt x="100" y="98"/>
                  </a:lnTo>
                  <a:lnTo>
                    <a:pt x="92" y="108"/>
                  </a:lnTo>
                  <a:lnTo>
                    <a:pt x="84" y="114"/>
                  </a:lnTo>
                  <a:lnTo>
                    <a:pt x="74" y="118"/>
                  </a:lnTo>
                  <a:lnTo>
                    <a:pt x="64" y="122"/>
                  </a:lnTo>
                  <a:lnTo>
                    <a:pt x="54" y="122"/>
                  </a:lnTo>
                  <a:lnTo>
                    <a:pt x="54" y="122"/>
                  </a:lnTo>
                  <a:close/>
                  <a:moveTo>
                    <a:pt x="18" y="58"/>
                  </a:moveTo>
                  <a:lnTo>
                    <a:pt x="18" y="58"/>
                  </a:lnTo>
                  <a:lnTo>
                    <a:pt x="20" y="72"/>
                  </a:lnTo>
                  <a:lnTo>
                    <a:pt x="22" y="84"/>
                  </a:lnTo>
                  <a:lnTo>
                    <a:pt x="26" y="92"/>
                  </a:lnTo>
                  <a:lnTo>
                    <a:pt x="30" y="100"/>
                  </a:lnTo>
                  <a:lnTo>
                    <a:pt x="36" y="106"/>
                  </a:lnTo>
                  <a:lnTo>
                    <a:pt x="42" y="110"/>
                  </a:lnTo>
                  <a:lnTo>
                    <a:pt x="50" y="112"/>
                  </a:lnTo>
                  <a:lnTo>
                    <a:pt x="56" y="114"/>
                  </a:lnTo>
                  <a:lnTo>
                    <a:pt x="56" y="114"/>
                  </a:lnTo>
                  <a:lnTo>
                    <a:pt x="64" y="112"/>
                  </a:lnTo>
                  <a:lnTo>
                    <a:pt x="72" y="110"/>
                  </a:lnTo>
                  <a:lnTo>
                    <a:pt x="78" y="106"/>
                  </a:lnTo>
                  <a:lnTo>
                    <a:pt x="82" y="100"/>
                  </a:lnTo>
                  <a:lnTo>
                    <a:pt x="86" y="92"/>
                  </a:lnTo>
                  <a:lnTo>
                    <a:pt x="90" y="84"/>
                  </a:lnTo>
                  <a:lnTo>
                    <a:pt x="92" y="74"/>
                  </a:lnTo>
                  <a:lnTo>
                    <a:pt x="92" y="62"/>
                  </a:lnTo>
                  <a:lnTo>
                    <a:pt x="92" y="62"/>
                  </a:lnTo>
                  <a:lnTo>
                    <a:pt x="92" y="50"/>
                  </a:lnTo>
                  <a:lnTo>
                    <a:pt x="90" y="40"/>
                  </a:lnTo>
                  <a:lnTo>
                    <a:pt x="86" y="30"/>
                  </a:lnTo>
                  <a:lnTo>
                    <a:pt x="82" y="22"/>
                  </a:lnTo>
                  <a:lnTo>
                    <a:pt x="78" y="16"/>
                  </a:lnTo>
                  <a:lnTo>
                    <a:pt x="72" y="12"/>
                  </a:lnTo>
                  <a:lnTo>
                    <a:pt x="64" y="8"/>
                  </a:lnTo>
                  <a:lnTo>
                    <a:pt x="56" y="8"/>
                  </a:lnTo>
                  <a:lnTo>
                    <a:pt x="56" y="8"/>
                  </a:lnTo>
                  <a:lnTo>
                    <a:pt x="48" y="8"/>
                  </a:lnTo>
                  <a:lnTo>
                    <a:pt x="40" y="10"/>
                  </a:lnTo>
                  <a:lnTo>
                    <a:pt x="34" y="16"/>
                  </a:lnTo>
                  <a:lnTo>
                    <a:pt x="28" y="20"/>
                  </a:lnTo>
                  <a:lnTo>
                    <a:pt x="24" y="28"/>
                  </a:lnTo>
                  <a:lnTo>
                    <a:pt x="22" y="36"/>
                  </a:lnTo>
                  <a:lnTo>
                    <a:pt x="20" y="46"/>
                  </a:lnTo>
                  <a:lnTo>
                    <a:pt x="18" y="58"/>
                  </a:lnTo>
                  <a:lnTo>
                    <a:pt x="18" y="5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8" name="Freeform 131"/>
            <p:cNvSpPr>
              <a:spLocks/>
            </p:cNvSpPr>
            <p:nvPr/>
          </p:nvSpPr>
          <p:spPr bwMode="auto">
            <a:xfrm>
              <a:off x="2325" y="1414"/>
              <a:ext cx="70" cy="118"/>
            </a:xfrm>
            <a:custGeom>
              <a:avLst/>
              <a:gdLst>
                <a:gd name="T0" fmla="*/ 26 w 70"/>
                <a:gd name="T1" fmla="*/ 118 h 118"/>
                <a:gd name="T2" fmla="*/ 0 w 70"/>
                <a:gd name="T3" fmla="*/ 118 h 118"/>
                <a:gd name="T4" fmla="*/ 0 w 70"/>
                <a:gd name="T5" fmla="*/ 118 h 118"/>
                <a:gd name="T6" fmla="*/ 4 w 70"/>
                <a:gd name="T7" fmla="*/ 116 h 118"/>
                <a:gd name="T8" fmla="*/ 4 w 70"/>
                <a:gd name="T9" fmla="*/ 110 h 118"/>
                <a:gd name="T10" fmla="*/ 4 w 70"/>
                <a:gd name="T11" fmla="*/ 8 h 118"/>
                <a:gd name="T12" fmla="*/ 4 w 70"/>
                <a:gd name="T13" fmla="*/ 8 h 118"/>
                <a:gd name="T14" fmla="*/ 4 w 70"/>
                <a:gd name="T15" fmla="*/ 2 h 118"/>
                <a:gd name="T16" fmla="*/ 0 w 70"/>
                <a:gd name="T17" fmla="*/ 0 h 118"/>
                <a:gd name="T18" fmla="*/ 70 w 70"/>
                <a:gd name="T19" fmla="*/ 0 h 118"/>
                <a:gd name="T20" fmla="*/ 70 w 70"/>
                <a:gd name="T21" fmla="*/ 16 h 118"/>
                <a:gd name="T22" fmla="*/ 70 w 70"/>
                <a:gd name="T23" fmla="*/ 16 h 118"/>
                <a:gd name="T24" fmla="*/ 64 w 70"/>
                <a:gd name="T25" fmla="*/ 10 h 118"/>
                <a:gd name="T26" fmla="*/ 54 w 70"/>
                <a:gd name="T27" fmla="*/ 8 h 118"/>
                <a:gd name="T28" fmla="*/ 54 w 70"/>
                <a:gd name="T29" fmla="*/ 8 h 118"/>
                <a:gd name="T30" fmla="*/ 22 w 70"/>
                <a:gd name="T31" fmla="*/ 8 h 118"/>
                <a:gd name="T32" fmla="*/ 22 w 70"/>
                <a:gd name="T33" fmla="*/ 48 h 118"/>
                <a:gd name="T34" fmla="*/ 50 w 70"/>
                <a:gd name="T35" fmla="*/ 48 h 118"/>
                <a:gd name="T36" fmla="*/ 50 w 70"/>
                <a:gd name="T37" fmla="*/ 48 h 118"/>
                <a:gd name="T38" fmla="*/ 54 w 70"/>
                <a:gd name="T39" fmla="*/ 46 h 118"/>
                <a:gd name="T40" fmla="*/ 56 w 70"/>
                <a:gd name="T41" fmla="*/ 44 h 118"/>
                <a:gd name="T42" fmla="*/ 56 w 70"/>
                <a:gd name="T43" fmla="*/ 62 h 118"/>
                <a:gd name="T44" fmla="*/ 56 w 70"/>
                <a:gd name="T45" fmla="*/ 62 h 118"/>
                <a:gd name="T46" fmla="*/ 54 w 70"/>
                <a:gd name="T47" fmla="*/ 58 h 118"/>
                <a:gd name="T48" fmla="*/ 50 w 70"/>
                <a:gd name="T49" fmla="*/ 58 h 118"/>
                <a:gd name="T50" fmla="*/ 22 w 70"/>
                <a:gd name="T51" fmla="*/ 58 h 118"/>
                <a:gd name="T52" fmla="*/ 22 w 70"/>
                <a:gd name="T53" fmla="*/ 110 h 118"/>
                <a:gd name="T54" fmla="*/ 22 w 70"/>
                <a:gd name="T55" fmla="*/ 110 h 118"/>
                <a:gd name="T56" fmla="*/ 22 w 70"/>
                <a:gd name="T57" fmla="*/ 116 h 118"/>
                <a:gd name="T58" fmla="*/ 26 w 70"/>
                <a:gd name="T59" fmla="*/ 118 h 118"/>
                <a:gd name="T60" fmla="*/ 26 w 70"/>
                <a:gd name="T61"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0" h="118">
                  <a:moveTo>
                    <a:pt x="26" y="118"/>
                  </a:moveTo>
                  <a:lnTo>
                    <a:pt x="0" y="118"/>
                  </a:lnTo>
                  <a:lnTo>
                    <a:pt x="0" y="118"/>
                  </a:lnTo>
                  <a:lnTo>
                    <a:pt x="4" y="116"/>
                  </a:lnTo>
                  <a:lnTo>
                    <a:pt x="4" y="110"/>
                  </a:lnTo>
                  <a:lnTo>
                    <a:pt x="4" y="8"/>
                  </a:lnTo>
                  <a:lnTo>
                    <a:pt x="4" y="8"/>
                  </a:lnTo>
                  <a:lnTo>
                    <a:pt x="4" y="2"/>
                  </a:lnTo>
                  <a:lnTo>
                    <a:pt x="0" y="0"/>
                  </a:lnTo>
                  <a:lnTo>
                    <a:pt x="70" y="0"/>
                  </a:lnTo>
                  <a:lnTo>
                    <a:pt x="70" y="16"/>
                  </a:lnTo>
                  <a:lnTo>
                    <a:pt x="70" y="16"/>
                  </a:lnTo>
                  <a:lnTo>
                    <a:pt x="64" y="10"/>
                  </a:lnTo>
                  <a:lnTo>
                    <a:pt x="54" y="8"/>
                  </a:lnTo>
                  <a:lnTo>
                    <a:pt x="54" y="8"/>
                  </a:lnTo>
                  <a:lnTo>
                    <a:pt x="22" y="8"/>
                  </a:lnTo>
                  <a:lnTo>
                    <a:pt x="22" y="48"/>
                  </a:lnTo>
                  <a:lnTo>
                    <a:pt x="50" y="48"/>
                  </a:lnTo>
                  <a:lnTo>
                    <a:pt x="50" y="48"/>
                  </a:lnTo>
                  <a:lnTo>
                    <a:pt x="54" y="46"/>
                  </a:lnTo>
                  <a:lnTo>
                    <a:pt x="56" y="44"/>
                  </a:lnTo>
                  <a:lnTo>
                    <a:pt x="56" y="62"/>
                  </a:lnTo>
                  <a:lnTo>
                    <a:pt x="56" y="62"/>
                  </a:lnTo>
                  <a:lnTo>
                    <a:pt x="54" y="58"/>
                  </a:lnTo>
                  <a:lnTo>
                    <a:pt x="50" y="58"/>
                  </a:lnTo>
                  <a:lnTo>
                    <a:pt x="22" y="58"/>
                  </a:lnTo>
                  <a:lnTo>
                    <a:pt x="22" y="110"/>
                  </a:lnTo>
                  <a:lnTo>
                    <a:pt x="22" y="110"/>
                  </a:lnTo>
                  <a:lnTo>
                    <a:pt x="22" y="116"/>
                  </a:lnTo>
                  <a:lnTo>
                    <a:pt x="26" y="118"/>
                  </a:lnTo>
                  <a:lnTo>
                    <a:pt x="26" y="11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Tree>
    <p:extLst>
      <p:ext uri="{BB962C8B-B14F-4D97-AF65-F5344CB8AC3E}">
        <p14:creationId xmlns:p14="http://schemas.microsoft.com/office/powerpoint/2010/main" val="1751216024"/>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0729" y="2217798"/>
            <a:ext cx="11235267" cy="4502150"/>
          </a:xfrm>
        </p:spPr>
        <p:txBody>
          <a:bodyPr/>
          <a:lstStyle/>
          <a:p>
            <a:r>
              <a:rPr lang="en-GB" dirty="0" smtClean="0"/>
              <a:t>Constraints: </a:t>
            </a:r>
          </a:p>
          <a:p>
            <a:pPr lvl="1"/>
            <a:r>
              <a:rPr lang="en-GB" dirty="0" smtClean="0"/>
              <a:t>In rural areas especially, value needs to be clear as distance can make collaboration costlier</a:t>
            </a:r>
          </a:p>
          <a:p>
            <a:pPr lvl="1"/>
            <a:r>
              <a:rPr lang="en-GB" dirty="0"/>
              <a:t>R</a:t>
            </a:r>
            <a:r>
              <a:rPr lang="en-GB" dirty="0" smtClean="0"/>
              <a:t>eluctance </a:t>
            </a:r>
            <a:r>
              <a:rPr lang="en-GB" dirty="0"/>
              <a:t>among parents and </a:t>
            </a:r>
            <a:r>
              <a:rPr lang="en-GB" dirty="0" smtClean="0"/>
              <a:t>governors</a:t>
            </a:r>
          </a:p>
          <a:p>
            <a:pPr lvl="1"/>
            <a:r>
              <a:rPr lang="en-GB" dirty="0" smtClean="0"/>
              <a:t>Finance and resources seen </a:t>
            </a:r>
            <a:r>
              <a:rPr lang="en-GB" dirty="0" smtClean="0"/>
              <a:t>as more challenging than in </a:t>
            </a:r>
            <a:r>
              <a:rPr lang="en-GB" dirty="0" smtClean="0"/>
              <a:t>urban collaborations, but competition is less so</a:t>
            </a:r>
            <a:endParaRPr lang="en-GB" dirty="0"/>
          </a:p>
        </p:txBody>
      </p:sp>
      <p:sp>
        <p:nvSpPr>
          <p:cNvPr id="4" name="Title 1"/>
          <p:cNvSpPr>
            <a:spLocks noGrp="1"/>
          </p:cNvSpPr>
          <p:nvPr>
            <p:ph type="title"/>
          </p:nvPr>
        </p:nvSpPr>
        <p:spPr>
          <a:xfrm>
            <a:off x="486605" y="1035170"/>
            <a:ext cx="11235267" cy="1341438"/>
          </a:xfrm>
        </p:spPr>
        <p:txBody>
          <a:bodyPr/>
          <a:lstStyle/>
          <a:p>
            <a:pPr lvl="1" algn="l" rtl="0">
              <a:lnSpc>
                <a:spcPct val="90000"/>
              </a:lnSpc>
              <a:spcBef>
                <a:spcPct val="0"/>
              </a:spcBef>
            </a:pPr>
            <a:r>
              <a:rPr lang="en-GB" dirty="0" smtClean="0">
                <a:solidFill>
                  <a:srgbClr val="FFC000"/>
                </a:solidFill>
              </a:rPr>
              <a:t>Factors associated </a:t>
            </a:r>
            <a:r>
              <a:rPr lang="en-GB" dirty="0" smtClean="0">
                <a:solidFill>
                  <a:srgbClr val="FFC000"/>
                </a:solidFill>
              </a:rPr>
              <a:t>with successful </a:t>
            </a:r>
            <a:r>
              <a:rPr lang="en-GB" dirty="0" smtClean="0">
                <a:solidFill>
                  <a:srgbClr val="FFC000"/>
                </a:solidFill>
              </a:rPr>
              <a:t>collaboration</a:t>
            </a:r>
            <a:r>
              <a:rPr lang="en-GB" dirty="0" smtClean="0">
                <a:solidFill>
                  <a:srgbClr val="FFC000"/>
                </a:solidFill>
              </a:rPr>
              <a:t/>
            </a:r>
            <a:br>
              <a:rPr lang="en-GB" dirty="0" smtClean="0">
                <a:solidFill>
                  <a:srgbClr val="FFC000"/>
                </a:solidFill>
              </a:rPr>
            </a:br>
            <a:endParaRPr lang="en-GB" dirty="0">
              <a:solidFill>
                <a:srgbClr val="FFC000"/>
              </a:solidFill>
            </a:endParaRPr>
          </a:p>
        </p:txBody>
      </p:sp>
      <p:grpSp>
        <p:nvGrpSpPr>
          <p:cNvPr id="5" name="Group 107"/>
          <p:cNvGrpSpPr>
            <a:grpSpLocks/>
          </p:cNvGrpSpPr>
          <p:nvPr/>
        </p:nvGrpSpPr>
        <p:grpSpPr bwMode="auto">
          <a:xfrm>
            <a:off x="9830578" y="301925"/>
            <a:ext cx="2134057" cy="462352"/>
            <a:chOff x="385" y="1412"/>
            <a:chExt cx="2268" cy="492"/>
          </a:xfrm>
        </p:grpSpPr>
        <p:sp>
          <p:nvSpPr>
            <p:cNvPr id="6" name="Freeform 108"/>
            <p:cNvSpPr>
              <a:spLocks/>
            </p:cNvSpPr>
            <p:nvPr/>
          </p:nvSpPr>
          <p:spPr bwMode="auto">
            <a:xfrm>
              <a:off x="385" y="1488"/>
              <a:ext cx="186" cy="316"/>
            </a:xfrm>
            <a:custGeom>
              <a:avLst/>
              <a:gdLst>
                <a:gd name="T0" fmla="*/ 100 w 186"/>
                <a:gd name="T1" fmla="*/ 126 h 316"/>
                <a:gd name="T2" fmla="*/ 148 w 186"/>
                <a:gd name="T3" fmla="*/ 152 h 316"/>
                <a:gd name="T4" fmla="*/ 174 w 186"/>
                <a:gd name="T5" fmla="*/ 178 h 316"/>
                <a:gd name="T6" fmla="*/ 180 w 186"/>
                <a:gd name="T7" fmla="*/ 188 h 316"/>
                <a:gd name="T8" fmla="*/ 186 w 186"/>
                <a:gd name="T9" fmla="*/ 210 h 316"/>
                <a:gd name="T10" fmla="*/ 186 w 186"/>
                <a:gd name="T11" fmla="*/ 224 h 316"/>
                <a:gd name="T12" fmla="*/ 178 w 186"/>
                <a:gd name="T13" fmla="*/ 260 h 316"/>
                <a:gd name="T14" fmla="*/ 156 w 186"/>
                <a:gd name="T15" fmla="*/ 290 h 316"/>
                <a:gd name="T16" fmla="*/ 140 w 186"/>
                <a:gd name="T17" fmla="*/ 302 h 316"/>
                <a:gd name="T18" fmla="*/ 104 w 186"/>
                <a:gd name="T19" fmla="*/ 314 h 316"/>
                <a:gd name="T20" fmla="*/ 86 w 186"/>
                <a:gd name="T21" fmla="*/ 316 h 316"/>
                <a:gd name="T22" fmla="*/ 42 w 186"/>
                <a:gd name="T23" fmla="*/ 310 h 316"/>
                <a:gd name="T24" fmla="*/ 24 w 186"/>
                <a:gd name="T25" fmla="*/ 302 h 316"/>
                <a:gd name="T26" fmla="*/ 0 w 186"/>
                <a:gd name="T27" fmla="*/ 224 h 316"/>
                <a:gd name="T28" fmla="*/ 6 w 186"/>
                <a:gd name="T29" fmla="*/ 238 h 316"/>
                <a:gd name="T30" fmla="*/ 20 w 186"/>
                <a:gd name="T31" fmla="*/ 264 h 316"/>
                <a:gd name="T32" fmla="*/ 30 w 186"/>
                <a:gd name="T33" fmla="*/ 276 h 316"/>
                <a:gd name="T34" fmla="*/ 52 w 186"/>
                <a:gd name="T35" fmla="*/ 292 h 316"/>
                <a:gd name="T36" fmla="*/ 82 w 186"/>
                <a:gd name="T37" fmla="*/ 298 h 316"/>
                <a:gd name="T38" fmla="*/ 98 w 186"/>
                <a:gd name="T39" fmla="*/ 296 h 316"/>
                <a:gd name="T40" fmla="*/ 122 w 186"/>
                <a:gd name="T41" fmla="*/ 286 h 316"/>
                <a:gd name="T42" fmla="*/ 130 w 186"/>
                <a:gd name="T43" fmla="*/ 278 h 316"/>
                <a:gd name="T44" fmla="*/ 140 w 186"/>
                <a:gd name="T45" fmla="*/ 258 h 316"/>
                <a:gd name="T46" fmla="*/ 144 w 186"/>
                <a:gd name="T47" fmla="*/ 236 h 316"/>
                <a:gd name="T48" fmla="*/ 144 w 186"/>
                <a:gd name="T49" fmla="*/ 224 h 316"/>
                <a:gd name="T50" fmla="*/ 136 w 186"/>
                <a:gd name="T51" fmla="*/ 204 h 316"/>
                <a:gd name="T52" fmla="*/ 130 w 186"/>
                <a:gd name="T53" fmla="*/ 196 h 316"/>
                <a:gd name="T54" fmla="*/ 68 w 186"/>
                <a:gd name="T55" fmla="*/ 162 h 316"/>
                <a:gd name="T56" fmla="*/ 52 w 186"/>
                <a:gd name="T57" fmla="*/ 154 h 316"/>
                <a:gd name="T58" fmla="*/ 26 w 186"/>
                <a:gd name="T59" fmla="*/ 136 h 316"/>
                <a:gd name="T60" fmla="*/ 18 w 186"/>
                <a:gd name="T61" fmla="*/ 126 h 316"/>
                <a:gd name="T62" fmla="*/ 6 w 186"/>
                <a:gd name="T63" fmla="*/ 104 h 316"/>
                <a:gd name="T64" fmla="*/ 2 w 186"/>
                <a:gd name="T65" fmla="*/ 80 h 316"/>
                <a:gd name="T66" fmla="*/ 4 w 186"/>
                <a:gd name="T67" fmla="*/ 62 h 316"/>
                <a:gd name="T68" fmla="*/ 18 w 186"/>
                <a:gd name="T69" fmla="*/ 32 h 316"/>
                <a:gd name="T70" fmla="*/ 30 w 186"/>
                <a:gd name="T71" fmla="*/ 20 h 316"/>
                <a:gd name="T72" fmla="*/ 60 w 186"/>
                <a:gd name="T73" fmla="*/ 4 h 316"/>
                <a:gd name="T74" fmla="*/ 96 w 186"/>
                <a:gd name="T75" fmla="*/ 0 h 316"/>
                <a:gd name="T76" fmla="*/ 114 w 186"/>
                <a:gd name="T77" fmla="*/ 0 h 316"/>
                <a:gd name="T78" fmla="*/ 146 w 186"/>
                <a:gd name="T79" fmla="*/ 10 h 316"/>
                <a:gd name="T80" fmla="*/ 162 w 186"/>
                <a:gd name="T81" fmla="*/ 76 h 316"/>
                <a:gd name="T82" fmla="*/ 160 w 186"/>
                <a:gd name="T83" fmla="*/ 66 h 316"/>
                <a:gd name="T84" fmla="*/ 146 w 186"/>
                <a:gd name="T85" fmla="*/ 46 h 316"/>
                <a:gd name="T86" fmla="*/ 138 w 186"/>
                <a:gd name="T87" fmla="*/ 36 h 316"/>
                <a:gd name="T88" fmla="*/ 116 w 186"/>
                <a:gd name="T89" fmla="*/ 22 h 316"/>
                <a:gd name="T90" fmla="*/ 90 w 186"/>
                <a:gd name="T91" fmla="*/ 18 h 316"/>
                <a:gd name="T92" fmla="*/ 76 w 186"/>
                <a:gd name="T93" fmla="*/ 18 h 316"/>
                <a:gd name="T94" fmla="*/ 58 w 186"/>
                <a:gd name="T95" fmla="*/ 26 h 316"/>
                <a:gd name="T96" fmla="*/ 50 w 186"/>
                <a:gd name="T97" fmla="*/ 34 h 316"/>
                <a:gd name="T98" fmla="*/ 42 w 186"/>
                <a:gd name="T99" fmla="*/ 48 h 316"/>
                <a:gd name="T100" fmla="*/ 38 w 186"/>
                <a:gd name="T101" fmla="*/ 66 h 316"/>
                <a:gd name="T102" fmla="*/ 40 w 186"/>
                <a:gd name="T103" fmla="*/ 76 h 316"/>
                <a:gd name="T104" fmla="*/ 46 w 186"/>
                <a:gd name="T105" fmla="*/ 90 h 316"/>
                <a:gd name="T106" fmla="*/ 50 w 186"/>
                <a:gd name="T107" fmla="*/ 98 h 316"/>
                <a:gd name="T108" fmla="*/ 100 w 186"/>
                <a:gd name="T109" fmla="*/ 126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6" h="316">
                  <a:moveTo>
                    <a:pt x="100" y="126"/>
                  </a:moveTo>
                  <a:lnTo>
                    <a:pt x="100" y="126"/>
                  </a:lnTo>
                  <a:lnTo>
                    <a:pt x="148" y="152"/>
                  </a:lnTo>
                  <a:lnTo>
                    <a:pt x="148" y="152"/>
                  </a:lnTo>
                  <a:lnTo>
                    <a:pt x="162" y="164"/>
                  </a:lnTo>
                  <a:lnTo>
                    <a:pt x="174" y="178"/>
                  </a:lnTo>
                  <a:lnTo>
                    <a:pt x="174" y="178"/>
                  </a:lnTo>
                  <a:lnTo>
                    <a:pt x="180" y="188"/>
                  </a:lnTo>
                  <a:lnTo>
                    <a:pt x="184" y="198"/>
                  </a:lnTo>
                  <a:lnTo>
                    <a:pt x="186" y="210"/>
                  </a:lnTo>
                  <a:lnTo>
                    <a:pt x="186" y="224"/>
                  </a:lnTo>
                  <a:lnTo>
                    <a:pt x="186" y="224"/>
                  </a:lnTo>
                  <a:lnTo>
                    <a:pt x="184" y="244"/>
                  </a:lnTo>
                  <a:lnTo>
                    <a:pt x="178" y="260"/>
                  </a:lnTo>
                  <a:lnTo>
                    <a:pt x="168" y="276"/>
                  </a:lnTo>
                  <a:lnTo>
                    <a:pt x="156" y="290"/>
                  </a:lnTo>
                  <a:lnTo>
                    <a:pt x="156" y="290"/>
                  </a:lnTo>
                  <a:lnTo>
                    <a:pt x="140" y="302"/>
                  </a:lnTo>
                  <a:lnTo>
                    <a:pt x="122" y="310"/>
                  </a:lnTo>
                  <a:lnTo>
                    <a:pt x="104" y="314"/>
                  </a:lnTo>
                  <a:lnTo>
                    <a:pt x="86" y="316"/>
                  </a:lnTo>
                  <a:lnTo>
                    <a:pt x="86" y="316"/>
                  </a:lnTo>
                  <a:lnTo>
                    <a:pt x="62" y="314"/>
                  </a:lnTo>
                  <a:lnTo>
                    <a:pt x="42" y="310"/>
                  </a:lnTo>
                  <a:lnTo>
                    <a:pt x="42" y="310"/>
                  </a:lnTo>
                  <a:lnTo>
                    <a:pt x="24" y="302"/>
                  </a:lnTo>
                  <a:lnTo>
                    <a:pt x="2" y="292"/>
                  </a:lnTo>
                  <a:lnTo>
                    <a:pt x="0" y="224"/>
                  </a:lnTo>
                  <a:lnTo>
                    <a:pt x="0" y="224"/>
                  </a:lnTo>
                  <a:lnTo>
                    <a:pt x="6" y="238"/>
                  </a:lnTo>
                  <a:lnTo>
                    <a:pt x="12" y="252"/>
                  </a:lnTo>
                  <a:lnTo>
                    <a:pt x="20" y="264"/>
                  </a:lnTo>
                  <a:lnTo>
                    <a:pt x="30" y="276"/>
                  </a:lnTo>
                  <a:lnTo>
                    <a:pt x="30" y="276"/>
                  </a:lnTo>
                  <a:lnTo>
                    <a:pt x="40" y="286"/>
                  </a:lnTo>
                  <a:lnTo>
                    <a:pt x="52" y="292"/>
                  </a:lnTo>
                  <a:lnTo>
                    <a:pt x="66" y="296"/>
                  </a:lnTo>
                  <a:lnTo>
                    <a:pt x="82" y="298"/>
                  </a:lnTo>
                  <a:lnTo>
                    <a:pt x="82" y="298"/>
                  </a:lnTo>
                  <a:lnTo>
                    <a:pt x="98" y="296"/>
                  </a:lnTo>
                  <a:lnTo>
                    <a:pt x="110" y="292"/>
                  </a:lnTo>
                  <a:lnTo>
                    <a:pt x="122" y="286"/>
                  </a:lnTo>
                  <a:lnTo>
                    <a:pt x="130" y="278"/>
                  </a:lnTo>
                  <a:lnTo>
                    <a:pt x="130" y="278"/>
                  </a:lnTo>
                  <a:lnTo>
                    <a:pt x="136" y="268"/>
                  </a:lnTo>
                  <a:lnTo>
                    <a:pt x="140" y="258"/>
                  </a:lnTo>
                  <a:lnTo>
                    <a:pt x="144" y="248"/>
                  </a:lnTo>
                  <a:lnTo>
                    <a:pt x="144" y="236"/>
                  </a:lnTo>
                  <a:lnTo>
                    <a:pt x="144" y="236"/>
                  </a:lnTo>
                  <a:lnTo>
                    <a:pt x="144" y="224"/>
                  </a:lnTo>
                  <a:lnTo>
                    <a:pt x="140" y="212"/>
                  </a:lnTo>
                  <a:lnTo>
                    <a:pt x="136" y="204"/>
                  </a:lnTo>
                  <a:lnTo>
                    <a:pt x="130" y="196"/>
                  </a:lnTo>
                  <a:lnTo>
                    <a:pt x="130" y="196"/>
                  </a:lnTo>
                  <a:lnTo>
                    <a:pt x="108" y="182"/>
                  </a:lnTo>
                  <a:lnTo>
                    <a:pt x="68" y="162"/>
                  </a:lnTo>
                  <a:lnTo>
                    <a:pt x="68" y="162"/>
                  </a:lnTo>
                  <a:lnTo>
                    <a:pt x="52" y="154"/>
                  </a:lnTo>
                  <a:lnTo>
                    <a:pt x="38" y="144"/>
                  </a:lnTo>
                  <a:lnTo>
                    <a:pt x="26" y="136"/>
                  </a:lnTo>
                  <a:lnTo>
                    <a:pt x="18" y="126"/>
                  </a:lnTo>
                  <a:lnTo>
                    <a:pt x="18" y="126"/>
                  </a:lnTo>
                  <a:lnTo>
                    <a:pt x="10" y="116"/>
                  </a:lnTo>
                  <a:lnTo>
                    <a:pt x="6" y="104"/>
                  </a:lnTo>
                  <a:lnTo>
                    <a:pt x="2" y="92"/>
                  </a:lnTo>
                  <a:lnTo>
                    <a:pt x="2" y="80"/>
                  </a:lnTo>
                  <a:lnTo>
                    <a:pt x="2" y="80"/>
                  </a:lnTo>
                  <a:lnTo>
                    <a:pt x="4" y="62"/>
                  </a:lnTo>
                  <a:lnTo>
                    <a:pt x="8" y="46"/>
                  </a:lnTo>
                  <a:lnTo>
                    <a:pt x="18" y="32"/>
                  </a:lnTo>
                  <a:lnTo>
                    <a:pt x="30" y="20"/>
                  </a:lnTo>
                  <a:lnTo>
                    <a:pt x="30" y="20"/>
                  </a:lnTo>
                  <a:lnTo>
                    <a:pt x="46" y="12"/>
                  </a:lnTo>
                  <a:lnTo>
                    <a:pt x="60" y="4"/>
                  </a:lnTo>
                  <a:lnTo>
                    <a:pt x="78" y="0"/>
                  </a:lnTo>
                  <a:lnTo>
                    <a:pt x="96" y="0"/>
                  </a:lnTo>
                  <a:lnTo>
                    <a:pt x="96" y="0"/>
                  </a:lnTo>
                  <a:lnTo>
                    <a:pt x="114" y="0"/>
                  </a:lnTo>
                  <a:lnTo>
                    <a:pt x="130" y="4"/>
                  </a:lnTo>
                  <a:lnTo>
                    <a:pt x="146" y="10"/>
                  </a:lnTo>
                  <a:lnTo>
                    <a:pt x="160" y="16"/>
                  </a:lnTo>
                  <a:lnTo>
                    <a:pt x="162" y="76"/>
                  </a:lnTo>
                  <a:lnTo>
                    <a:pt x="162" y="76"/>
                  </a:lnTo>
                  <a:lnTo>
                    <a:pt x="160" y="66"/>
                  </a:lnTo>
                  <a:lnTo>
                    <a:pt x="154" y="56"/>
                  </a:lnTo>
                  <a:lnTo>
                    <a:pt x="146" y="46"/>
                  </a:lnTo>
                  <a:lnTo>
                    <a:pt x="138" y="36"/>
                  </a:lnTo>
                  <a:lnTo>
                    <a:pt x="138" y="36"/>
                  </a:lnTo>
                  <a:lnTo>
                    <a:pt x="128" y="28"/>
                  </a:lnTo>
                  <a:lnTo>
                    <a:pt x="116" y="22"/>
                  </a:lnTo>
                  <a:lnTo>
                    <a:pt x="104" y="20"/>
                  </a:lnTo>
                  <a:lnTo>
                    <a:pt x="90" y="18"/>
                  </a:lnTo>
                  <a:lnTo>
                    <a:pt x="90" y="18"/>
                  </a:lnTo>
                  <a:lnTo>
                    <a:pt x="76" y="18"/>
                  </a:lnTo>
                  <a:lnTo>
                    <a:pt x="66" y="22"/>
                  </a:lnTo>
                  <a:lnTo>
                    <a:pt x="58" y="26"/>
                  </a:lnTo>
                  <a:lnTo>
                    <a:pt x="50" y="34"/>
                  </a:lnTo>
                  <a:lnTo>
                    <a:pt x="50" y="34"/>
                  </a:lnTo>
                  <a:lnTo>
                    <a:pt x="46" y="40"/>
                  </a:lnTo>
                  <a:lnTo>
                    <a:pt x="42" y="48"/>
                  </a:lnTo>
                  <a:lnTo>
                    <a:pt x="40" y="58"/>
                  </a:lnTo>
                  <a:lnTo>
                    <a:pt x="38" y="66"/>
                  </a:lnTo>
                  <a:lnTo>
                    <a:pt x="38" y="66"/>
                  </a:lnTo>
                  <a:lnTo>
                    <a:pt x="40" y="76"/>
                  </a:lnTo>
                  <a:lnTo>
                    <a:pt x="42" y="84"/>
                  </a:lnTo>
                  <a:lnTo>
                    <a:pt x="46" y="90"/>
                  </a:lnTo>
                  <a:lnTo>
                    <a:pt x="50" y="98"/>
                  </a:lnTo>
                  <a:lnTo>
                    <a:pt x="50" y="98"/>
                  </a:lnTo>
                  <a:lnTo>
                    <a:pt x="70" y="110"/>
                  </a:lnTo>
                  <a:lnTo>
                    <a:pt x="100" y="126"/>
                  </a:lnTo>
                  <a:lnTo>
                    <a:pt x="100" y="126"/>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 name="Freeform 109"/>
            <p:cNvSpPr>
              <a:spLocks noEditPoints="1"/>
            </p:cNvSpPr>
            <p:nvPr/>
          </p:nvSpPr>
          <p:spPr bwMode="auto">
            <a:xfrm>
              <a:off x="589" y="1586"/>
              <a:ext cx="198" cy="218"/>
            </a:xfrm>
            <a:custGeom>
              <a:avLst/>
              <a:gdLst>
                <a:gd name="T0" fmla="*/ 100 w 198"/>
                <a:gd name="T1" fmla="*/ 0 h 218"/>
                <a:gd name="T2" fmla="*/ 130 w 198"/>
                <a:gd name="T3" fmla="*/ 4 h 218"/>
                <a:gd name="T4" fmla="*/ 154 w 198"/>
                <a:gd name="T5" fmla="*/ 16 h 218"/>
                <a:gd name="T6" fmla="*/ 166 w 198"/>
                <a:gd name="T7" fmla="*/ 24 h 218"/>
                <a:gd name="T8" fmla="*/ 182 w 198"/>
                <a:gd name="T9" fmla="*/ 44 h 218"/>
                <a:gd name="T10" fmla="*/ 188 w 198"/>
                <a:gd name="T11" fmla="*/ 56 h 218"/>
                <a:gd name="T12" fmla="*/ 196 w 198"/>
                <a:gd name="T13" fmla="*/ 82 h 218"/>
                <a:gd name="T14" fmla="*/ 198 w 198"/>
                <a:gd name="T15" fmla="*/ 110 h 218"/>
                <a:gd name="T16" fmla="*/ 198 w 198"/>
                <a:gd name="T17" fmla="*/ 122 h 218"/>
                <a:gd name="T18" fmla="*/ 192 w 198"/>
                <a:gd name="T19" fmla="*/ 148 h 218"/>
                <a:gd name="T20" fmla="*/ 186 w 198"/>
                <a:gd name="T21" fmla="*/ 162 h 218"/>
                <a:gd name="T22" fmla="*/ 170 w 198"/>
                <a:gd name="T23" fmla="*/ 184 h 218"/>
                <a:gd name="T24" fmla="*/ 150 w 198"/>
                <a:gd name="T25" fmla="*/ 204 h 218"/>
                <a:gd name="T26" fmla="*/ 138 w 198"/>
                <a:gd name="T27" fmla="*/ 210 h 218"/>
                <a:gd name="T28" fmla="*/ 112 w 198"/>
                <a:gd name="T29" fmla="*/ 218 h 218"/>
                <a:gd name="T30" fmla="*/ 98 w 198"/>
                <a:gd name="T31" fmla="*/ 218 h 218"/>
                <a:gd name="T32" fmla="*/ 66 w 198"/>
                <a:gd name="T33" fmla="*/ 214 h 218"/>
                <a:gd name="T34" fmla="*/ 46 w 198"/>
                <a:gd name="T35" fmla="*/ 206 h 218"/>
                <a:gd name="T36" fmla="*/ 32 w 198"/>
                <a:gd name="T37" fmla="*/ 192 h 218"/>
                <a:gd name="T38" fmla="*/ 24 w 198"/>
                <a:gd name="T39" fmla="*/ 186 h 218"/>
                <a:gd name="T40" fmla="*/ 6 w 198"/>
                <a:gd name="T41" fmla="*/ 150 h 218"/>
                <a:gd name="T42" fmla="*/ 0 w 198"/>
                <a:gd name="T43" fmla="*/ 110 h 218"/>
                <a:gd name="T44" fmla="*/ 0 w 198"/>
                <a:gd name="T45" fmla="*/ 96 h 218"/>
                <a:gd name="T46" fmla="*/ 6 w 198"/>
                <a:gd name="T47" fmla="*/ 70 h 218"/>
                <a:gd name="T48" fmla="*/ 12 w 198"/>
                <a:gd name="T49" fmla="*/ 56 h 218"/>
                <a:gd name="T50" fmla="*/ 26 w 198"/>
                <a:gd name="T51" fmla="*/ 34 h 218"/>
                <a:gd name="T52" fmla="*/ 48 w 198"/>
                <a:gd name="T53" fmla="*/ 16 h 218"/>
                <a:gd name="T54" fmla="*/ 58 w 198"/>
                <a:gd name="T55" fmla="*/ 8 h 218"/>
                <a:gd name="T56" fmla="*/ 86 w 198"/>
                <a:gd name="T57" fmla="*/ 0 h 218"/>
                <a:gd name="T58" fmla="*/ 100 w 198"/>
                <a:gd name="T59" fmla="*/ 0 h 218"/>
                <a:gd name="T60" fmla="*/ 96 w 198"/>
                <a:gd name="T61" fmla="*/ 16 h 218"/>
                <a:gd name="T62" fmla="*/ 70 w 198"/>
                <a:gd name="T63" fmla="*/ 24 h 218"/>
                <a:gd name="T64" fmla="*/ 54 w 198"/>
                <a:gd name="T65" fmla="*/ 46 h 218"/>
                <a:gd name="T66" fmla="*/ 48 w 198"/>
                <a:gd name="T67" fmla="*/ 60 h 218"/>
                <a:gd name="T68" fmla="*/ 40 w 198"/>
                <a:gd name="T69" fmla="*/ 92 h 218"/>
                <a:gd name="T70" fmla="*/ 40 w 198"/>
                <a:gd name="T71" fmla="*/ 112 h 218"/>
                <a:gd name="T72" fmla="*/ 46 w 198"/>
                <a:gd name="T73" fmla="*/ 148 h 218"/>
                <a:gd name="T74" fmla="*/ 58 w 198"/>
                <a:gd name="T75" fmla="*/ 176 h 218"/>
                <a:gd name="T76" fmla="*/ 68 w 198"/>
                <a:gd name="T77" fmla="*/ 188 h 218"/>
                <a:gd name="T78" fmla="*/ 90 w 198"/>
                <a:gd name="T79" fmla="*/ 200 h 218"/>
                <a:gd name="T80" fmla="*/ 102 w 198"/>
                <a:gd name="T81" fmla="*/ 200 h 218"/>
                <a:gd name="T82" fmla="*/ 126 w 198"/>
                <a:gd name="T83" fmla="*/ 192 h 218"/>
                <a:gd name="T84" fmla="*/ 144 w 198"/>
                <a:gd name="T85" fmla="*/ 172 h 218"/>
                <a:gd name="T86" fmla="*/ 150 w 198"/>
                <a:gd name="T87" fmla="*/ 158 h 218"/>
                <a:gd name="T88" fmla="*/ 158 w 198"/>
                <a:gd name="T89" fmla="*/ 126 h 218"/>
                <a:gd name="T90" fmla="*/ 158 w 198"/>
                <a:gd name="T91" fmla="*/ 106 h 218"/>
                <a:gd name="T92" fmla="*/ 148 w 198"/>
                <a:gd name="T93" fmla="*/ 60 h 218"/>
                <a:gd name="T94" fmla="*/ 140 w 198"/>
                <a:gd name="T95" fmla="*/ 42 h 218"/>
                <a:gd name="T96" fmla="*/ 128 w 198"/>
                <a:gd name="T97" fmla="*/ 28 h 218"/>
                <a:gd name="T98" fmla="*/ 114 w 198"/>
                <a:gd name="T99" fmla="*/ 20 h 218"/>
                <a:gd name="T100" fmla="*/ 96 w 198"/>
                <a:gd name="T101" fmla="*/ 16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98" h="218">
                  <a:moveTo>
                    <a:pt x="100" y="0"/>
                  </a:moveTo>
                  <a:lnTo>
                    <a:pt x="100" y="0"/>
                  </a:lnTo>
                  <a:lnTo>
                    <a:pt x="116" y="0"/>
                  </a:lnTo>
                  <a:lnTo>
                    <a:pt x="130" y="4"/>
                  </a:lnTo>
                  <a:lnTo>
                    <a:pt x="142" y="8"/>
                  </a:lnTo>
                  <a:lnTo>
                    <a:pt x="154" y="16"/>
                  </a:lnTo>
                  <a:lnTo>
                    <a:pt x="154" y="16"/>
                  </a:lnTo>
                  <a:lnTo>
                    <a:pt x="166" y="24"/>
                  </a:lnTo>
                  <a:lnTo>
                    <a:pt x="174" y="34"/>
                  </a:lnTo>
                  <a:lnTo>
                    <a:pt x="182" y="44"/>
                  </a:lnTo>
                  <a:lnTo>
                    <a:pt x="188" y="56"/>
                  </a:lnTo>
                  <a:lnTo>
                    <a:pt x="188" y="56"/>
                  </a:lnTo>
                  <a:lnTo>
                    <a:pt x="192" y="70"/>
                  </a:lnTo>
                  <a:lnTo>
                    <a:pt x="196" y="82"/>
                  </a:lnTo>
                  <a:lnTo>
                    <a:pt x="198" y="96"/>
                  </a:lnTo>
                  <a:lnTo>
                    <a:pt x="198" y="110"/>
                  </a:lnTo>
                  <a:lnTo>
                    <a:pt x="198" y="110"/>
                  </a:lnTo>
                  <a:lnTo>
                    <a:pt x="198" y="122"/>
                  </a:lnTo>
                  <a:lnTo>
                    <a:pt x="196" y="136"/>
                  </a:lnTo>
                  <a:lnTo>
                    <a:pt x="192" y="148"/>
                  </a:lnTo>
                  <a:lnTo>
                    <a:pt x="186" y="162"/>
                  </a:lnTo>
                  <a:lnTo>
                    <a:pt x="186" y="162"/>
                  </a:lnTo>
                  <a:lnTo>
                    <a:pt x="178" y="174"/>
                  </a:lnTo>
                  <a:lnTo>
                    <a:pt x="170" y="184"/>
                  </a:lnTo>
                  <a:lnTo>
                    <a:pt x="162" y="194"/>
                  </a:lnTo>
                  <a:lnTo>
                    <a:pt x="150" y="204"/>
                  </a:lnTo>
                  <a:lnTo>
                    <a:pt x="150" y="204"/>
                  </a:lnTo>
                  <a:lnTo>
                    <a:pt x="138" y="210"/>
                  </a:lnTo>
                  <a:lnTo>
                    <a:pt x="126" y="214"/>
                  </a:lnTo>
                  <a:lnTo>
                    <a:pt x="112" y="218"/>
                  </a:lnTo>
                  <a:lnTo>
                    <a:pt x="98" y="218"/>
                  </a:lnTo>
                  <a:lnTo>
                    <a:pt x="98" y="218"/>
                  </a:lnTo>
                  <a:lnTo>
                    <a:pt x="76" y="216"/>
                  </a:lnTo>
                  <a:lnTo>
                    <a:pt x="66" y="214"/>
                  </a:lnTo>
                  <a:lnTo>
                    <a:pt x="56" y="210"/>
                  </a:lnTo>
                  <a:lnTo>
                    <a:pt x="46" y="206"/>
                  </a:lnTo>
                  <a:lnTo>
                    <a:pt x="38" y="200"/>
                  </a:lnTo>
                  <a:lnTo>
                    <a:pt x="32" y="192"/>
                  </a:lnTo>
                  <a:lnTo>
                    <a:pt x="24" y="186"/>
                  </a:lnTo>
                  <a:lnTo>
                    <a:pt x="24" y="186"/>
                  </a:lnTo>
                  <a:lnTo>
                    <a:pt x="14" y="168"/>
                  </a:lnTo>
                  <a:lnTo>
                    <a:pt x="6" y="150"/>
                  </a:lnTo>
                  <a:lnTo>
                    <a:pt x="0" y="130"/>
                  </a:lnTo>
                  <a:lnTo>
                    <a:pt x="0" y="110"/>
                  </a:lnTo>
                  <a:lnTo>
                    <a:pt x="0" y="110"/>
                  </a:lnTo>
                  <a:lnTo>
                    <a:pt x="0" y="96"/>
                  </a:lnTo>
                  <a:lnTo>
                    <a:pt x="2" y="82"/>
                  </a:lnTo>
                  <a:lnTo>
                    <a:pt x="6" y="70"/>
                  </a:lnTo>
                  <a:lnTo>
                    <a:pt x="12" y="56"/>
                  </a:lnTo>
                  <a:lnTo>
                    <a:pt x="12" y="56"/>
                  </a:lnTo>
                  <a:lnTo>
                    <a:pt x="18" y="44"/>
                  </a:lnTo>
                  <a:lnTo>
                    <a:pt x="26" y="34"/>
                  </a:lnTo>
                  <a:lnTo>
                    <a:pt x="36" y="24"/>
                  </a:lnTo>
                  <a:lnTo>
                    <a:pt x="48" y="16"/>
                  </a:lnTo>
                  <a:lnTo>
                    <a:pt x="48" y="16"/>
                  </a:lnTo>
                  <a:lnTo>
                    <a:pt x="58" y="8"/>
                  </a:lnTo>
                  <a:lnTo>
                    <a:pt x="72" y="4"/>
                  </a:lnTo>
                  <a:lnTo>
                    <a:pt x="86" y="0"/>
                  </a:lnTo>
                  <a:lnTo>
                    <a:pt x="100" y="0"/>
                  </a:lnTo>
                  <a:lnTo>
                    <a:pt x="100" y="0"/>
                  </a:lnTo>
                  <a:close/>
                  <a:moveTo>
                    <a:pt x="96" y="16"/>
                  </a:moveTo>
                  <a:lnTo>
                    <a:pt x="96" y="16"/>
                  </a:lnTo>
                  <a:lnTo>
                    <a:pt x="82" y="18"/>
                  </a:lnTo>
                  <a:lnTo>
                    <a:pt x="70" y="24"/>
                  </a:lnTo>
                  <a:lnTo>
                    <a:pt x="62" y="34"/>
                  </a:lnTo>
                  <a:lnTo>
                    <a:pt x="54" y="46"/>
                  </a:lnTo>
                  <a:lnTo>
                    <a:pt x="54" y="46"/>
                  </a:lnTo>
                  <a:lnTo>
                    <a:pt x="48" y="60"/>
                  </a:lnTo>
                  <a:lnTo>
                    <a:pt x="44" y="76"/>
                  </a:lnTo>
                  <a:lnTo>
                    <a:pt x="40" y="92"/>
                  </a:lnTo>
                  <a:lnTo>
                    <a:pt x="40" y="112"/>
                  </a:lnTo>
                  <a:lnTo>
                    <a:pt x="40" y="112"/>
                  </a:lnTo>
                  <a:lnTo>
                    <a:pt x="42" y="130"/>
                  </a:lnTo>
                  <a:lnTo>
                    <a:pt x="46" y="148"/>
                  </a:lnTo>
                  <a:lnTo>
                    <a:pt x="52" y="162"/>
                  </a:lnTo>
                  <a:lnTo>
                    <a:pt x="58" y="176"/>
                  </a:lnTo>
                  <a:lnTo>
                    <a:pt x="58" y="176"/>
                  </a:lnTo>
                  <a:lnTo>
                    <a:pt x="68" y="188"/>
                  </a:lnTo>
                  <a:lnTo>
                    <a:pt x="78" y="196"/>
                  </a:lnTo>
                  <a:lnTo>
                    <a:pt x="90" y="200"/>
                  </a:lnTo>
                  <a:lnTo>
                    <a:pt x="102" y="200"/>
                  </a:lnTo>
                  <a:lnTo>
                    <a:pt x="102" y="200"/>
                  </a:lnTo>
                  <a:lnTo>
                    <a:pt x="116" y="198"/>
                  </a:lnTo>
                  <a:lnTo>
                    <a:pt x="126" y="192"/>
                  </a:lnTo>
                  <a:lnTo>
                    <a:pt x="136" y="184"/>
                  </a:lnTo>
                  <a:lnTo>
                    <a:pt x="144" y="172"/>
                  </a:lnTo>
                  <a:lnTo>
                    <a:pt x="144" y="172"/>
                  </a:lnTo>
                  <a:lnTo>
                    <a:pt x="150" y="158"/>
                  </a:lnTo>
                  <a:lnTo>
                    <a:pt x="154" y="142"/>
                  </a:lnTo>
                  <a:lnTo>
                    <a:pt x="158" y="126"/>
                  </a:lnTo>
                  <a:lnTo>
                    <a:pt x="158" y="106"/>
                  </a:lnTo>
                  <a:lnTo>
                    <a:pt x="158" y="106"/>
                  </a:lnTo>
                  <a:lnTo>
                    <a:pt x="154" y="82"/>
                  </a:lnTo>
                  <a:lnTo>
                    <a:pt x="148" y="60"/>
                  </a:lnTo>
                  <a:lnTo>
                    <a:pt x="148" y="60"/>
                  </a:lnTo>
                  <a:lnTo>
                    <a:pt x="140" y="42"/>
                  </a:lnTo>
                  <a:lnTo>
                    <a:pt x="128" y="28"/>
                  </a:lnTo>
                  <a:lnTo>
                    <a:pt x="128" y="28"/>
                  </a:lnTo>
                  <a:lnTo>
                    <a:pt x="122" y="22"/>
                  </a:lnTo>
                  <a:lnTo>
                    <a:pt x="114" y="20"/>
                  </a:lnTo>
                  <a:lnTo>
                    <a:pt x="106" y="16"/>
                  </a:lnTo>
                  <a:lnTo>
                    <a:pt x="96" y="16"/>
                  </a:lnTo>
                  <a:lnTo>
                    <a:pt x="96" y="16"/>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 name="Freeform 110"/>
            <p:cNvSpPr>
              <a:spLocks/>
            </p:cNvSpPr>
            <p:nvPr/>
          </p:nvSpPr>
          <p:spPr bwMode="auto">
            <a:xfrm>
              <a:off x="1007" y="1550"/>
              <a:ext cx="128" cy="254"/>
            </a:xfrm>
            <a:custGeom>
              <a:avLst/>
              <a:gdLst>
                <a:gd name="T0" fmla="*/ 60 w 128"/>
                <a:gd name="T1" fmla="*/ 0 h 254"/>
                <a:gd name="T2" fmla="*/ 60 w 128"/>
                <a:gd name="T3" fmla="*/ 42 h 254"/>
                <a:gd name="T4" fmla="*/ 122 w 128"/>
                <a:gd name="T5" fmla="*/ 42 h 254"/>
                <a:gd name="T6" fmla="*/ 106 w 128"/>
                <a:gd name="T7" fmla="*/ 60 h 254"/>
                <a:gd name="T8" fmla="*/ 58 w 128"/>
                <a:gd name="T9" fmla="*/ 60 h 254"/>
                <a:gd name="T10" fmla="*/ 58 w 128"/>
                <a:gd name="T11" fmla="*/ 188 h 254"/>
                <a:gd name="T12" fmla="*/ 58 w 128"/>
                <a:gd name="T13" fmla="*/ 188 h 254"/>
                <a:gd name="T14" fmla="*/ 58 w 128"/>
                <a:gd name="T15" fmla="*/ 200 h 254"/>
                <a:gd name="T16" fmla="*/ 60 w 128"/>
                <a:gd name="T17" fmla="*/ 208 h 254"/>
                <a:gd name="T18" fmla="*/ 64 w 128"/>
                <a:gd name="T19" fmla="*/ 216 h 254"/>
                <a:gd name="T20" fmla="*/ 68 w 128"/>
                <a:gd name="T21" fmla="*/ 224 h 254"/>
                <a:gd name="T22" fmla="*/ 74 w 128"/>
                <a:gd name="T23" fmla="*/ 228 h 254"/>
                <a:gd name="T24" fmla="*/ 82 w 128"/>
                <a:gd name="T25" fmla="*/ 232 h 254"/>
                <a:gd name="T26" fmla="*/ 90 w 128"/>
                <a:gd name="T27" fmla="*/ 234 h 254"/>
                <a:gd name="T28" fmla="*/ 100 w 128"/>
                <a:gd name="T29" fmla="*/ 236 h 254"/>
                <a:gd name="T30" fmla="*/ 100 w 128"/>
                <a:gd name="T31" fmla="*/ 236 h 254"/>
                <a:gd name="T32" fmla="*/ 110 w 128"/>
                <a:gd name="T33" fmla="*/ 234 h 254"/>
                <a:gd name="T34" fmla="*/ 116 w 128"/>
                <a:gd name="T35" fmla="*/ 232 h 254"/>
                <a:gd name="T36" fmla="*/ 116 w 128"/>
                <a:gd name="T37" fmla="*/ 232 h 254"/>
                <a:gd name="T38" fmla="*/ 128 w 128"/>
                <a:gd name="T39" fmla="*/ 224 h 254"/>
                <a:gd name="T40" fmla="*/ 128 w 128"/>
                <a:gd name="T41" fmla="*/ 224 h 254"/>
                <a:gd name="T42" fmla="*/ 128 w 128"/>
                <a:gd name="T43" fmla="*/ 228 h 254"/>
                <a:gd name="T44" fmla="*/ 126 w 128"/>
                <a:gd name="T45" fmla="*/ 234 h 254"/>
                <a:gd name="T46" fmla="*/ 114 w 128"/>
                <a:gd name="T47" fmla="*/ 244 h 254"/>
                <a:gd name="T48" fmla="*/ 114 w 128"/>
                <a:gd name="T49" fmla="*/ 244 h 254"/>
                <a:gd name="T50" fmla="*/ 108 w 128"/>
                <a:gd name="T51" fmla="*/ 248 h 254"/>
                <a:gd name="T52" fmla="*/ 100 w 128"/>
                <a:gd name="T53" fmla="*/ 252 h 254"/>
                <a:gd name="T54" fmla="*/ 92 w 128"/>
                <a:gd name="T55" fmla="*/ 254 h 254"/>
                <a:gd name="T56" fmla="*/ 82 w 128"/>
                <a:gd name="T57" fmla="*/ 254 h 254"/>
                <a:gd name="T58" fmla="*/ 82 w 128"/>
                <a:gd name="T59" fmla="*/ 254 h 254"/>
                <a:gd name="T60" fmla="*/ 70 w 128"/>
                <a:gd name="T61" fmla="*/ 254 h 254"/>
                <a:gd name="T62" fmla="*/ 58 w 128"/>
                <a:gd name="T63" fmla="*/ 250 h 254"/>
                <a:gd name="T64" fmla="*/ 46 w 128"/>
                <a:gd name="T65" fmla="*/ 244 h 254"/>
                <a:gd name="T66" fmla="*/ 38 w 128"/>
                <a:gd name="T67" fmla="*/ 236 h 254"/>
                <a:gd name="T68" fmla="*/ 38 w 128"/>
                <a:gd name="T69" fmla="*/ 236 h 254"/>
                <a:gd name="T70" fmla="*/ 30 w 128"/>
                <a:gd name="T71" fmla="*/ 228 h 254"/>
                <a:gd name="T72" fmla="*/ 24 w 128"/>
                <a:gd name="T73" fmla="*/ 216 h 254"/>
                <a:gd name="T74" fmla="*/ 20 w 128"/>
                <a:gd name="T75" fmla="*/ 204 h 254"/>
                <a:gd name="T76" fmla="*/ 20 w 128"/>
                <a:gd name="T77" fmla="*/ 188 h 254"/>
                <a:gd name="T78" fmla="*/ 20 w 128"/>
                <a:gd name="T79" fmla="*/ 60 h 254"/>
                <a:gd name="T80" fmla="*/ 0 w 128"/>
                <a:gd name="T81" fmla="*/ 60 h 254"/>
                <a:gd name="T82" fmla="*/ 60 w 128"/>
                <a:gd name="T83" fmla="*/ 0 h 254"/>
                <a:gd name="T84" fmla="*/ 60 w 128"/>
                <a:gd name="T85"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254">
                  <a:moveTo>
                    <a:pt x="60" y="0"/>
                  </a:moveTo>
                  <a:lnTo>
                    <a:pt x="60" y="42"/>
                  </a:lnTo>
                  <a:lnTo>
                    <a:pt x="122" y="42"/>
                  </a:lnTo>
                  <a:lnTo>
                    <a:pt x="106" y="60"/>
                  </a:lnTo>
                  <a:lnTo>
                    <a:pt x="58" y="60"/>
                  </a:lnTo>
                  <a:lnTo>
                    <a:pt x="58" y="188"/>
                  </a:lnTo>
                  <a:lnTo>
                    <a:pt x="58" y="188"/>
                  </a:lnTo>
                  <a:lnTo>
                    <a:pt x="58" y="200"/>
                  </a:lnTo>
                  <a:lnTo>
                    <a:pt x="60" y="208"/>
                  </a:lnTo>
                  <a:lnTo>
                    <a:pt x="64" y="216"/>
                  </a:lnTo>
                  <a:lnTo>
                    <a:pt x="68" y="224"/>
                  </a:lnTo>
                  <a:lnTo>
                    <a:pt x="74" y="228"/>
                  </a:lnTo>
                  <a:lnTo>
                    <a:pt x="82" y="232"/>
                  </a:lnTo>
                  <a:lnTo>
                    <a:pt x="90" y="234"/>
                  </a:lnTo>
                  <a:lnTo>
                    <a:pt x="100" y="236"/>
                  </a:lnTo>
                  <a:lnTo>
                    <a:pt x="100" y="236"/>
                  </a:lnTo>
                  <a:lnTo>
                    <a:pt x="110" y="234"/>
                  </a:lnTo>
                  <a:lnTo>
                    <a:pt x="116" y="232"/>
                  </a:lnTo>
                  <a:lnTo>
                    <a:pt x="116" y="232"/>
                  </a:lnTo>
                  <a:lnTo>
                    <a:pt x="128" y="224"/>
                  </a:lnTo>
                  <a:lnTo>
                    <a:pt x="128" y="224"/>
                  </a:lnTo>
                  <a:lnTo>
                    <a:pt x="128" y="228"/>
                  </a:lnTo>
                  <a:lnTo>
                    <a:pt x="126" y="234"/>
                  </a:lnTo>
                  <a:lnTo>
                    <a:pt x="114" y="244"/>
                  </a:lnTo>
                  <a:lnTo>
                    <a:pt x="114" y="244"/>
                  </a:lnTo>
                  <a:lnTo>
                    <a:pt x="108" y="248"/>
                  </a:lnTo>
                  <a:lnTo>
                    <a:pt x="100" y="252"/>
                  </a:lnTo>
                  <a:lnTo>
                    <a:pt x="92" y="254"/>
                  </a:lnTo>
                  <a:lnTo>
                    <a:pt x="82" y="254"/>
                  </a:lnTo>
                  <a:lnTo>
                    <a:pt x="82" y="254"/>
                  </a:lnTo>
                  <a:lnTo>
                    <a:pt x="70" y="254"/>
                  </a:lnTo>
                  <a:lnTo>
                    <a:pt x="58" y="250"/>
                  </a:lnTo>
                  <a:lnTo>
                    <a:pt x="46" y="244"/>
                  </a:lnTo>
                  <a:lnTo>
                    <a:pt x="38" y="236"/>
                  </a:lnTo>
                  <a:lnTo>
                    <a:pt x="38" y="236"/>
                  </a:lnTo>
                  <a:lnTo>
                    <a:pt x="30" y="228"/>
                  </a:lnTo>
                  <a:lnTo>
                    <a:pt x="24" y="216"/>
                  </a:lnTo>
                  <a:lnTo>
                    <a:pt x="20" y="204"/>
                  </a:lnTo>
                  <a:lnTo>
                    <a:pt x="20" y="188"/>
                  </a:lnTo>
                  <a:lnTo>
                    <a:pt x="20" y="60"/>
                  </a:lnTo>
                  <a:lnTo>
                    <a:pt x="0" y="60"/>
                  </a:lnTo>
                  <a:lnTo>
                    <a:pt x="60" y="0"/>
                  </a:lnTo>
                  <a:lnTo>
                    <a:pt x="6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 name="Freeform 111"/>
            <p:cNvSpPr>
              <a:spLocks/>
            </p:cNvSpPr>
            <p:nvPr/>
          </p:nvSpPr>
          <p:spPr bwMode="auto">
            <a:xfrm>
              <a:off x="1149" y="1488"/>
              <a:ext cx="204" cy="312"/>
            </a:xfrm>
            <a:custGeom>
              <a:avLst/>
              <a:gdLst>
                <a:gd name="T0" fmla="*/ 124 w 204"/>
                <a:gd name="T1" fmla="*/ 98 h 312"/>
                <a:gd name="T2" fmla="*/ 150 w 204"/>
                <a:gd name="T3" fmla="*/ 102 h 312"/>
                <a:gd name="T4" fmla="*/ 172 w 204"/>
                <a:gd name="T5" fmla="*/ 114 h 312"/>
                <a:gd name="T6" fmla="*/ 180 w 204"/>
                <a:gd name="T7" fmla="*/ 124 h 312"/>
                <a:gd name="T8" fmla="*/ 190 w 204"/>
                <a:gd name="T9" fmla="*/ 146 h 312"/>
                <a:gd name="T10" fmla="*/ 192 w 204"/>
                <a:gd name="T11" fmla="*/ 296 h 312"/>
                <a:gd name="T12" fmla="*/ 192 w 204"/>
                <a:gd name="T13" fmla="*/ 302 h 312"/>
                <a:gd name="T14" fmla="*/ 194 w 204"/>
                <a:gd name="T15" fmla="*/ 306 h 312"/>
                <a:gd name="T16" fmla="*/ 140 w 204"/>
                <a:gd name="T17" fmla="*/ 312 h 312"/>
                <a:gd name="T18" fmla="*/ 146 w 204"/>
                <a:gd name="T19" fmla="*/ 308 h 312"/>
                <a:gd name="T20" fmla="*/ 152 w 204"/>
                <a:gd name="T21" fmla="*/ 300 h 312"/>
                <a:gd name="T22" fmla="*/ 152 w 204"/>
                <a:gd name="T23" fmla="*/ 176 h 312"/>
                <a:gd name="T24" fmla="*/ 152 w 204"/>
                <a:gd name="T25" fmla="*/ 164 h 312"/>
                <a:gd name="T26" fmla="*/ 146 w 204"/>
                <a:gd name="T27" fmla="*/ 146 h 312"/>
                <a:gd name="T28" fmla="*/ 142 w 204"/>
                <a:gd name="T29" fmla="*/ 138 h 312"/>
                <a:gd name="T30" fmla="*/ 126 w 204"/>
                <a:gd name="T31" fmla="*/ 128 h 312"/>
                <a:gd name="T32" fmla="*/ 104 w 204"/>
                <a:gd name="T33" fmla="*/ 124 h 312"/>
                <a:gd name="T34" fmla="*/ 90 w 204"/>
                <a:gd name="T35" fmla="*/ 126 h 312"/>
                <a:gd name="T36" fmla="*/ 76 w 204"/>
                <a:gd name="T37" fmla="*/ 132 h 312"/>
                <a:gd name="T38" fmla="*/ 54 w 204"/>
                <a:gd name="T39" fmla="*/ 148 h 312"/>
                <a:gd name="T40" fmla="*/ 54 w 204"/>
                <a:gd name="T41" fmla="*/ 296 h 312"/>
                <a:gd name="T42" fmla="*/ 58 w 204"/>
                <a:gd name="T43" fmla="*/ 304 h 312"/>
                <a:gd name="T44" fmla="*/ 62 w 204"/>
                <a:gd name="T45" fmla="*/ 308 h 312"/>
                <a:gd name="T46" fmla="*/ 4 w 204"/>
                <a:gd name="T47" fmla="*/ 312 h 312"/>
                <a:gd name="T48" fmla="*/ 8 w 204"/>
                <a:gd name="T49" fmla="*/ 308 h 312"/>
                <a:gd name="T50" fmla="*/ 14 w 204"/>
                <a:gd name="T51" fmla="*/ 300 h 312"/>
                <a:gd name="T52" fmla="*/ 14 w 204"/>
                <a:gd name="T53" fmla="*/ 28 h 312"/>
                <a:gd name="T54" fmla="*/ 14 w 204"/>
                <a:gd name="T55" fmla="*/ 22 h 312"/>
                <a:gd name="T56" fmla="*/ 12 w 204"/>
                <a:gd name="T57" fmla="*/ 16 h 312"/>
                <a:gd name="T58" fmla="*/ 54 w 204"/>
                <a:gd name="T59" fmla="*/ 0 h 312"/>
                <a:gd name="T60" fmla="*/ 54 w 204"/>
                <a:gd name="T61" fmla="*/ 130 h 312"/>
                <a:gd name="T62" fmla="*/ 90 w 204"/>
                <a:gd name="T63" fmla="*/ 106 h 312"/>
                <a:gd name="T64" fmla="*/ 124 w 204"/>
                <a:gd name="T65" fmla="*/ 98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4" h="312">
                  <a:moveTo>
                    <a:pt x="124" y="98"/>
                  </a:moveTo>
                  <a:lnTo>
                    <a:pt x="124" y="98"/>
                  </a:lnTo>
                  <a:lnTo>
                    <a:pt x="136" y="98"/>
                  </a:lnTo>
                  <a:lnTo>
                    <a:pt x="150" y="102"/>
                  </a:lnTo>
                  <a:lnTo>
                    <a:pt x="162" y="108"/>
                  </a:lnTo>
                  <a:lnTo>
                    <a:pt x="172" y="114"/>
                  </a:lnTo>
                  <a:lnTo>
                    <a:pt x="172" y="114"/>
                  </a:lnTo>
                  <a:lnTo>
                    <a:pt x="180" y="124"/>
                  </a:lnTo>
                  <a:lnTo>
                    <a:pt x="186" y="134"/>
                  </a:lnTo>
                  <a:lnTo>
                    <a:pt x="190" y="146"/>
                  </a:lnTo>
                  <a:lnTo>
                    <a:pt x="192" y="160"/>
                  </a:lnTo>
                  <a:lnTo>
                    <a:pt x="192" y="296"/>
                  </a:lnTo>
                  <a:lnTo>
                    <a:pt x="192" y="296"/>
                  </a:lnTo>
                  <a:lnTo>
                    <a:pt x="192" y="302"/>
                  </a:lnTo>
                  <a:lnTo>
                    <a:pt x="194" y="306"/>
                  </a:lnTo>
                  <a:lnTo>
                    <a:pt x="194" y="306"/>
                  </a:lnTo>
                  <a:lnTo>
                    <a:pt x="204" y="312"/>
                  </a:lnTo>
                  <a:lnTo>
                    <a:pt x="140" y="312"/>
                  </a:lnTo>
                  <a:lnTo>
                    <a:pt x="140" y="312"/>
                  </a:lnTo>
                  <a:lnTo>
                    <a:pt x="146" y="308"/>
                  </a:lnTo>
                  <a:lnTo>
                    <a:pt x="150" y="304"/>
                  </a:lnTo>
                  <a:lnTo>
                    <a:pt x="152" y="300"/>
                  </a:lnTo>
                  <a:lnTo>
                    <a:pt x="152" y="296"/>
                  </a:lnTo>
                  <a:lnTo>
                    <a:pt x="152" y="176"/>
                  </a:lnTo>
                  <a:lnTo>
                    <a:pt x="152" y="176"/>
                  </a:lnTo>
                  <a:lnTo>
                    <a:pt x="152" y="164"/>
                  </a:lnTo>
                  <a:lnTo>
                    <a:pt x="150" y="154"/>
                  </a:lnTo>
                  <a:lnTo>
                    <a:pt x="146" y="146"/>
                  </a:lnTo>
                  <a:lnTo>
                    <a:pt x="142" y="138"/>
                  </a:lnTo>
                  <a:lnTo>
                    <a:pt x="142" y="138"/>
                  </a:lnTo>
                  <a:lnTo>
                    <a:pt x="134" y="132"/>
                  </a:lnTo>
                  <a:lnTo>
                    <a:pt x="126" y="128"/>
                  </a:lnTo>
                  <a:lnTo>
                    <a:pt x="116" y="126"/>
                  </a:lnTo>
                  <a:lnTo>
                    <a:pt x="104" y="124"/>
                  </a:lnTo>
                  <a:lnTo>
                    <a:pt x="104" y="124"/>
                  </a:lnTo>
                  <a:lnTo>
                    <a:pt x="90" y="126"/>
                  </a:lnTo>
                  <a:lnTo>
                    <a:pt x="76" y="132"/>
                  </a:lnTo>
                  <a:lnTo>
                    <a:pt x="76" y="132"/>
                  </a:lnTo>
                  <a:lnTo>
                    <a:pt x="64" y="138"/>
                  </a:lnTo>
                  <a:lnTo>
                    <a:pt x="54" y="148"/>
                  </a:lnTo>
                  <a:lnTo>
                    <a:pt x="54" y="296"/>
                  </a:lnTo>
                  <a:lnTo>
                    <a:pt x="54" y="296"/>
                  </a:lnTo>
                  <a:lnTo>
                    <a:pt x="56" y="300"/>
                  </a:lnTo>
                  <a:lnTo>
                    <a:pt x="58" y="304"/>
                  </a:lnTo>
                  <a:lnTo>
                    <a:pt x="58" y="304"/>
                  </a:lnTo>
                  <a:lnTo>
                    <a:pt x="62" y="308"/>
                  </a:lnTo>
                  <a:lnTo>
                    <a:pt x="68" y="312"/>
                  </a:lnTo>
                  <a:lnTo>
                    <a:pt x="4" y="312"/>
                  </a:lnTo>
                  <a:lnTo>
                    <a:pt x="4" y="312"/>
                  </a:lnTo>
                  <a:lnTo>
                    <a:pt x="8" y="308"/>
                  </a:lnTo>
                  <a:lnTo>
                    <a:pt x="12" y="304"/>
                  </a:lnTo>
                  <a:lnTo>
                    <a:pt x="14" y="300"/>
                  </a:lnTo>
                  <a:lnTo>
                    <a:pt x="14" y="296"/>
                  </a:lnTo>
                  <a:lnTo>
                    <a:pt x="14" y="28"/>
                  </a:lnTo>
                  <a:lnTo>
                    <a:pt x="14" y="28"/>
                  </a:lnTo>
                  <a:lnTo>
                    <a:pt x="14" y="22"/>
                  </a:lnTo>
                  <a:lnTo>
                    <a:pt x="12" y="16"/>
                  </a:lnTo>
                  <a:lnTo>
                    <a:pt x="12" y="16"/>
                  </a:lnTo>
                  <a:lnTo>
                    <a:pt x="0" y="10"/>
                  </a:lnTo>
                  <a:lnTo>
                    <a:pt x="54" y="0"/>
                  </a:lnTo>
                  <a:lnTo>
                    <a:pt x="54" y="130"/>
                  </a:lnTo>
                  <a:lnTo>
                    <a:pt x="54" y="130"/>
                  </a:lnTo>
                  <a:lnTo>
                    <a:pt x="72" y="116"/>
                  </a:lnTo>
                  <a:lnTo>
                    <a:pt x="90" y="106"/>
                  </a:lnTo>
                  <a:lnTo>
                    <a:pt x="108" y="100"/>
                  </a:lnTo>
                  <a:lnTo>
                    <a:pt x="124" y="98"/>
                  </a:lnTo>
                  <a:lnTo>
                    <a:pt x="124" y="9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 name="Freeform 112"/>
            <p:cNvSpPr>
              <a:spLocks/>
            </p:cNvSpPr>
            <p:nvPr/>
          </p:nvSpPr>
          <p:spPr bwMode="auto">
            <a:xfrm>
              <a:off x="1557" y="1586"/>
              <a:ext cx="334" cy="214"/>
            </a:xfrm>
            <a:custGeom>
              <a:avLst/>
              <a:gdLst>
                <a:gd name="T0" fmla="*/ 256 w 334"/>
                <a:gd name="T1" fmla="*/ 0 h 214"/>
                <a:gd name="T2" fmla="*/ 280 w 334"/>
                <a:gd name="T3" fmla="*/ 4 h 214"/>
                <a:gd name="T4" fmla="*/ 302 w 334"/>
                <a:gd name="T5" fmla="*/ 16 h 214"/>
                <a:gd name="T6" fmla="*/ 312 w 334"/>
                <a:gd name="T7" fmla="*/ 26 h 214"/>
                <a:gd name="T8" fmla="*/ 322 w 334"/>
                <a:gd name="T9" fmla="*/ 48 h 214"/>
                <a:gd name="T10" fmla="*/ 322 w 334"/>
                <a:gd name="T11" fmla="*/ 198 h 214"/>
                <a:gd name="T12" fmla="*/ 324 w 334"/>
                <a:gd name="T13" fmla="*/ 202 h 214"/>
                <a:gd name="T14" fmla="*/ 326 w 334"/>
                <a:gd name="T15" fmla="*/ 206 h 214"/>
                <a:gd name="T16" fmla="*/ 272 w 334"/>
                <a:gd name="T17" fmla="*/ 214 h 214"/>
                <a:gd name="T18" fmla="*/ 276 w 334"/>
                <a:gd name="T19" fmla="*/ 210 h 214"/>
                <a:gd name="T20" fmla="*/ 284 w 334"/>
                <a:gd name="T21" fmla="*/ 202 h 214"/>
                <a:gd name="T22" fmla="*/ 284 w 334"/>
                <a:gd name="T23" fmla="*/ 76 h 214"/>
                <a:gd name="T24" fmla="*/ 284 w 334"/>
                <a:gd name="T25" fmla="*/ 64 h 214"/>
                <a:gd name="T26" fmla="*/ 278 w 334"/>
                <a:gd name="T27" fmla="*/ 46 h 214"/>
                <a:gd name="T28" fmla="*/ 272 w 334"/>
                <a:gd name="T29" fmla="*/ 40 h 214"/>
                <a:gd name="T30" fmla="*/ 258 w 334"/>
                <a:gd name="T31" fmla="*/ 30 h 214"/>
                <a:gd name="T32" fmla="*/ 236 w 334"/>
                <a:gd name="T33" fmla="*/ 26 h 214"/>
                <a:gd name="T34" fmla="*/ 222 w 334"/>
                <a:gd name="T35" fmla="*/ 28 h 214"/>
                <a:gd name="T36" fmla="*/ 198 w 334"/>
                <a:gd name="T37" fmla="*/ 42 h 214"/>
                <a:gd name="T38" fmla="*/ 188 w 334"/>
                <a:gd name="T39" fmla="*/ 54 h 214"/>
                <a:gd name="T40" fmla="*/ 188 w 334"/>
                <a:gd name="T41" fmla="*/ 198 h 214"/>
                <a:gd name="T42" fmla="*/ 190 w 334"/>
                <a:gd name="T43" fmla="*/ 202 h 214"/>
                <a:gd name="T44" fmla="*/ 192 w 334"/>
                <a:gd name="T45" fmla="*/ 206 h 214"/>
                <a:gd name="T46" fmla="*/ 136 w 334"/>
                <a:gd name="T47" fmla="*/ 214 h 214"/>
                <a:gd name="T48" fmla="*/ 142 w 334"/>
                <a:gd name="T49" fmla="*/ 210 h 214"/>
                <a:gd name="T50" fmla="*/ 148 w 334"/>
                <a:gd name="T51" fmla="*/ 202 h 214"/>
                <a:gd name="T52" fmla="*/ 148 w 334"/>
                <a:gd name="T53" fmla="*/ 74 h 214"/>
                <a:gd name="T54" fmla="*/ 148 w 334"/>
                <a:gd name="T55" fmla="*/ 62 h 214"/>
                <a:gd name="T56" fmla="*/ 142 w 334"/>
                <a:gd name="T57" fmla="*/ 44 h 214"/>
                <a:gd name="T58" fmla="*/ 130 w 334"/>
                <a:gd name="T59" fmla="*/ 32 h 214"/>
                <a:gd name="T60" fmla="*/ 112 w 334"/>
                <a:gd name="T61" fmla="*/ 26 h 214"/>
                <a:gd name="T62" fmla="*/ 102 w 334"/>
                <a:gd name="T63" fmla="*/ 26 h 214"/>
                <a:gd name="T64" fmla="*/ 76 w 334"/>
                <a:gd name="T65" fmla="*/ 32 h 214"/>
                <a:gd name="T66" fmla="*/ 56 w 334"/>
                <a:gd name="T67" fmla="*/ 48 h 214"/>
                <a:gd name="T68" fmla="*/ 56 w 334"/>
                <a:gd name="T69" fmla="*/ 198 h 214"/>
                <a:gd name="T70" fmla="*/ 58 w 334"/>
                <a:gd name="T71" fmla="*/ 206 h 214"/>
                <a:gd name="T72" fmla="*/ 68 w 334"/>
                <a:gd name="T73" fmla="*/ 214 h 214"/>
                <a:gd name="T74" fmla="*/ 4 w 334"/>
                <a:gd name="T75" fmla="*/ 214 h 214"/>
                <a:gd name="T76" fmla="*/ 14 w 334"/>
                <a:gd name="T77" fmla="*/ 206 h 214"/>
                <a:gd name="T78" fmla="*/ 16 w 334"/>
                <a:gd name="T79" fmla="*/ 198 h 214"/>
                <a:gd name="T80" fmla="*/ 16 w 334"/>
                <a:gd name="T81" fmla="*/ 28 h 214"/>
                <a:gd name="T82" fmla="*/ 12 w 334"/>
                <a:gd name="T83" fmla="*/ 16 h 214"/>
                <a:gd name="T84" fmla="*/ 6 w 334"/>
                <a:gd name="T85" fmla="*/ 12 h 214"/>
                <a:gd name="T86" fmla="*/ 56 w 334"/>
                <a:gd name="T87" fmla="*/ 0 h 214"/>
                <a:gd name="T88" fmla="*/ 56 w 334"/>
                <a:gd name="T89" fmla="*/ 30 h 214"/>
                <a:gd name="T90" fmla="*/ 86 w 334"/>
                <a:gd name="T91" fmla="*/ 10 h 214"/>
                <a:gd name="T92" fmla="*/ 94 w 334"/>
                <a:gd name="T93" fmla="*/ 6 h 214"/>
                <a:gd name="T94" fmla="*/ 112 w 334"/>
                <a:gd name="T95" fmla="*/ 0 h 214"/>
                <a:gd name="T96" fmla="*/ 122 w 334"/>
                <a:gd name="T97" fmla="*/ 0 h 214"/>
                <a:gd name="T98" fmla="*/ 142 w 334"/>
                <a:gd name="T99" fmla="*/ 2 h 214"/>
                <a:gd name="T100" fmla="*/ 160 w 334"/>
                <a:gd name="T101" fmla="*/ 10 h 214"/>
                <a:gd name="T102" fmla="*/ 168 w 334"/>
                <a:gd name="T103" fmla="*/ 16 h 214"/>
                <a:gd name="T104" fmla="*/ 180 w 334"/>
                <a:gd name="T105" fmla="*/ 30 h 214"/>
                <a:gd name="T106" fmla="*/ 184 w 334"/>
                <a:gd name="T107" fmla="*/ 40 h 214"/>
                <a:gd name="T108" fmla="*/ 216 w 334"/>
                <a:gd name="T109" fmla="*/ 12 h 214"/>
                <a:gd name="T110" fmla="*/ 226 w 334"/>
                <a:gd name="T111" fmla="*/ 6 h 214"/>
                <a:gd name="T112" fmla="*/ 246 w 334"/>
                <a:gd name="T113" fmla="*/ 0 h 214"/>
                <a:gd name="T114" fmla="*/ 256 w 334"/>
                <a:gd name="T115" fmla="*/ 0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34" h="214">
                  <a:moveTo>
                    <a:pt x="256" y="0"/>
                  </a:moveTo>
                  <a:lnTo>
                    <a:pt x="256" y="0"/>
                  </a:lnTo>
                  <a:lnTo>
                    <a:pt x="268" y="0"/>
                  </a:lnTo>
                  <a:lnTo>
                    <a:pt x="280" y="4"/>
                  </a:lnTo>
                  <a:lnTo>
                    <a:pt x="292" y="10"/>
                  </a:lnTo>
                  <a:lnTo>
                    <a:pt x="302" y="16"/>
                  </a:lnTo>
                  <a:lnTo>
                    <a:pt x="302" y="16"/>
                  </a:lnTo>
                  <a:lnTo>
                    <a:pt x="312" y="26"/>
                  </a:lnTo>
                  <a:lnTo>
                    <a:pt x="318" y="36"/>
                  </a:lnTo>
                  <a:lnTo>
                    <a:pt x="322" y="48"/>
                  </a:lnTo>
                  <a:lnTo>
                    <a:pt x="322" y="62"/>
                  </a:lnTo>
                  <a:lnTo>
                    <a:pt x="322" y="198"/>
                  </a:lnTo>
                  <a:lnTo>
                    <a:pt x="322" y="198"/>
                  </a:lnTo>
                  <a:lnTo>
                    <a:pt x="324" y="202"/>
                  </a:lnTo>
                  <a:lnTo>
                    <a:pt x="326" y="206"/>
                  </a:lnTo>
                  <a:lnTo>
                    <a:pt x="326" y="206"/>
                  </a:lnTo>
                  <a:lnTo>
                    <a:pt x="334" y="214"/>
                  </a:lnTo>
                  <a:lnTo>
                    <a:pt x="272" y="214"/>
                  </a:lnTo>
                  <a:lnTo>
                    <a:pt x="272" y="214"/>
                  </a:lnTo>
                  <a:lnTo>
                    <a:pt x="276" y="210"/>
                  </a:lnTo>
                  <a:lnTo>
                    <a:pt x="280" y="206"/>
                  </a:lnTo>
                  <a:lnTo>
                    <a:pt x="284" y="202"/>
                  </a:lnTo>
                  <a:lnTo>
                    <a:pt x="284" y="198"/>
                  </a:lnTo>
                  <a:lnTo>
                    <a:pt x="284" y="76"/>
                  </a:lnTo>
                  <a:lnTo>
                    <a:pt x="284" y="76"/>
                  </a:lnTo>
                  <a:lnTo>
                    <a:pt x="284" y="64"/>
                  </a:lnTo>
                  <a:lnTo>
                    <a:pt x="282" y="56"/>
                  </a:lnTo>
                  <a:lnTo>
                    <a:pt x="278" y="46"/>
                  </a:lnTo>
                  <a:lnTo>
                    <a:pt x="272" y="40"/>
                  </a:lnTo>
                  <a:lnTo>
                    <a:pt x="272" y="40"/>
                  </a:lnTo>
                  <a:lnTo>
                    <a:pt x="266" y="34"/>
                  </a:lnTo>
                  <a:lnTo>
                    <a:pt x="258" y="30"/>
                  </a:lnTo>
                  <a:lnTo>
                    <a:pt x="248" y="26"/>
                  </a:lnTo>
                  <a:lnTo>
                    <a:pt x="236" y="26"/>
                  </a:lnTo>
                  <a:lnTo>
                    <a:pt x="236" y="26"/>
                  </a:lnTo>
                  <a:lnTo>
                    <a:pt x="222" y="28"/>
                  </a:lnTo>
                  <a:lnTo>
                    <a:pt x="210" y="32"/>
                  </a:lnTo>
                  <a:lnTo>
                    <a:pt x="198" y="42"/>
                  </a:lnTo>
                  <a:lnTo>
                    <a:pt x="188" y="54"/>
                  </a:lnTo>
                  <a:lnTo>
                    <a:pt x="188" y="54"/>
                  </a:lnTo>
                  <a:lnTo>
                    <a:pt x="188" y="60"/>
                  </a:lnTo>
                  <a:lnTo>
                    <a:pt x="188" y="198"/>
                  </a:lnTo>
                  <a:lnTo>
                    <a:pt x="188" y="198"/>
                  </a:lnTo>
                  <a:lnTo>
                    <a:pt x="190" y="202"/>
                  </a:lnTo>
                  <a:lnTo>
                    <a:pt x="192" y="206"/>
                  </a:lnTo>
                  <a:lnTo>
                    <a:pt x="192" y="206"/>
                  </a:lnTo>
                  <a:lnTo>
                    <a:pt x="200" y="214"/>
                  </a:lnTo>
                  <a:lnTo>
                    <a:pt x="136" y="214"/>
                  </a:lnTo>
                  <a:lnTo>
                    <a:pt x="136" y="214"/>
                  </a:lnTo>
                  <a:lnTo>
                    <a:pt x="142" y="210"/>
                  </a:lnTo>
                  <a:lnTo>
                    <a:pt x="146" y="206"/>
                  </a:lnTo>
                  <a:lnTo>
                    <a:pt x="148" y="202"/>
                  </a:lnTo>
                  <a:lnTo>
                    <a:pt x="148" y="198"/>
                  </a:lnTo>
                  <a:lnTo>
                    <a:pt x="148" y="74"/>
                  </a:lnTo>
                  <a:lnTo>
                    <a:pt x="148" y="74"/>
                  </a:lnTo>
                  <a:lnTo>
                    <a:pt x="148" y="62"/>
                  </a:lnTo>
                  <a:lnTo>
                    <a:pt x="146" y="52"/>
                  </a:lnTo>
                  <a:lnTo>
                    <a:pt x="142" y="44"/>
                  </a:lnTo>
                  <a:lnTo>
                    <a:pt x="136" y="38"/>
                  </a:lnTo>
                  <a:lnTo>
                    <a:pt x="130" y="32"/>
                  </a:lnTo>
                  <a:lnTo>
                    <a:pt x="122" y="28"/>
                  </a:lnTo>
                  <a:lnTo>
                    <a:pt x="112" y="26"/>
                  </a:lnTo>
                  <a:lnTo>
                    <a:pt x="102" y="26"/>
                  </a:lnTo>
                  <a:lnTo>
                    <a:pt x="102" y="26"/>
                  </a:lnTo>
                  <a:lnTo>
                    <a:pt x="88" y="28"/>
                  </a:lnTo>
                  <a:lnTo>
                    <a:pt x="76" y="32"/>
                  </a:lnTo>
                  <a:lnTo>
                    <a:pt x="66" y="38"/>
                  </a:lnTo>
                  <a:lnTo>
                    <a:pt x="56" y="48"/>
                  </a:lnTo>
                  <a:lnTo>
                    <a:pt x="56" y="198"/>
                  </a:lnTo>
                  <a:lnTo>
                    <a:pt x="56" y="198"/>
                  </a:lnTo>
                  <a:lnTo>
                    <a:pt x="56" y="202"/>
                  </a:lnTo>
                  <a:lnTo>
                    <a:pt x="58" y="206"/>
                  </a:lnTo>
                  <a:lnTo>
                    <a:pt x="58" y="206"/>
                  </a:lnTo>
                  <a:lnTo>
                    <a:pt x="68" y="214"/>
                  </a:lnTo>
                  <a:lnTo>
                    <a:pt x="4" y="214"/>
                  </a:lnTo>
                  <a:lnTo>
                    <a:pt x="4" y="214"/>
                  </a:lnTo>
                  <a:lnTo>
                    <a:pt x="10" y="210"/>
                  </a:lnTo>
                  <a:lnTo>
                    <a:pt x="14" y="206"/>
                  </a:lnTo>
                  <a:lnTo>
                    <a:pt x="16" y="202"/>
                  </a:lnTo>
                  <a:lnTo>
                    <a:pt x="16" y="198"/>
                  </a:lnTo>
                  <a:lnTo>
                    <a:pt x="16" y="28"/>
                  </a:lnTo>
                  <a:lnTo>
                    <a:pt x="16" y="28"/>
                  </a:lnTo>
                  <a:lnTo>
                    <a:pt x="16" y="22"/>
                  </a:lnTo>
                  <a:lnTo>
                    <a:pt x="12" y="16"/>
                  </a:lnTo>
                  <a:lnTo>
                    <a:pt x="12" y="16"/>
                  </a:lnTo>
                  <a:lnTo>
                    <a:pt x="6" y="12"/>
                  </a:lnTo>
                  <a:lnTo>
                    <a:pt x="0" y="10"/>
                  </a:lnTo>
                  <a:lnTo>
                    <a:pt x="56" y="0"/>
                  </a:lnTo>
                  <a:lnTo>
                    <a:pt x="56" y="30"/>
                  </a:lnTo>
                  <a:lnTo>
                    <a:pt x="56" y="30"/>
                  </a:lnTo>
                  <a:lnTo>
                    <a:pt x="70" y="20"/>
                  </a:lnTo>
                  <a:lnTo>
                    <a:pt x="86" y="10"/>
                  </a:lnTo>
                  <a:lnTo>
                    <a:pt x="86" y="10"/>
                  </a:lnTo>
                  <a:lnTo>
                    <a:pt x="94" y="6"/>
                  </a:lnTo>
                  <a:lnTo>
                    <a:pt x="102" y="2"/>
                  </a:lnTo>
                  <a:lnTo>
                    <a:pt x="112" y="0"/>
                  </a:lnTo>
                  <a:lnTo>
                    <a:pt x="122" y="0"/>
                  </a:lnTo>
                  <a:lnTo>
                    <a:pt x="122" y="0"/>
                  </a:lnTo>
                  <a:lnTo>
                    <a:pt x="132" y="0"/>
                  </a:lnTo>
                  <a:lnTo>
                    <a:pt x="142" y="2"/>
                  </a:lnTo>
                  <a:lnTo>
                    <a:pt x="150" y="6"/>
                  </a:lnTo>
                  <a:lnTo>
                    <a:pt x="160" y="10"/>
                  </a:lnTo>
                  <a:lnTo>
                    <a:pt x="160" y="10"/>
                  </a:lnTo>
                  <a:lnTo>
                    <a:pt x="168" y="16"/>
                  </a:lnTo>
                  <a:lnTo>
                    <a:pt x="174" y="22"/>
                  </a:lnTo>
                  <a:lnTo>
                    <a:pt x="180" y="30"/>
                  </a:lnTo>
                  <a:lnTo>
                    <a:pt x="184" y="40"/>
                  </a:lnTo>
                  <a:lnTo>
                    <a:pt x="184" y="40"/>
                  </a:lnTo>
                  <a:lnTo>
                    <a:pt x="198" y="24"/>
                  </a:lnTo>
                  <a:lnTo>
                    <a:pt x="216" y="12"/>
                  </a:lnTo>
                  <a:lnTo>
                    <a:pt x="216" y="12"/>
                  </a:lnTo>
                  <a:lnTo>
                    <a:pt x="226" y="6"/>
                  </a:lnTo>
                  <a:lnTo>
                    <a:pt x="236" y="2"/>
                  </a:lnTo>
                  <a:lnTo>
                    <a:pt x="246" y="0"/>
                  </a:lnTo>
                  <a:lnTo>
                    <a:pt x="256" y="0"/>
                  </a:lnTo>
                  <a:lnTo>
                    <a:pt x="256"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 name="Freeform 113"/>
            <p:cNvSpPr>
              <a:spLocks/>
            </p:cNvSpPr>
            <p:nvPr/>
          </p:nvSpPr>
          <p:spPr bwMode="auto">
            <a:xfrm>
              <a:off x="2117" y="1550"/>
              <a:ext cx="130" cy="254"/>
            </a:xfrm>
            <a:custGeom>
              <a:avLst/>
              <a:gdLst>
                <a:gd name="T0" fmla="*/ 60 w 130"/>
                <a:gd name="T1" fmla="*/ 0 h 254"/>
                <a:gd name="T2" fmla="*/ 60 w 130"/>
                <a:gd name="T3" fmla="*/ 42 h 254"/>
                <a:gd name="T4" fmla="*/ 122 w 130"/>
                <a:gd name="T5" fmla="*/ 42 h 254"/>
                <a:gd name="T6" fmla="*/ 106 w 130"/>
                <a:gd name="T7" fmla="*/ 60 h 254"/>
                <a:gd name="T8" fmla="*/ 58 w 130"/>
                <a:gd name="T9" fmla="*/ 60 h 254"/>
                <a:gd name="T10" fmla="*/ 58 w 130"/>
                <a:gd name="T11" fmla="*/ 188 h 254"/>
                <a:gd name="T12" fmla="*/ 58 w 130"/>
                <a:gd name="T13" fmla="*/ 188 h 254"/>
                <a:gd name="T14" fmla="*/ 60 w 130"/>
                <a:gd name="T15" fmla="*/ 200 h 254"/>
                <a:gd name="T16" fmla="*/ 62 w 130"/>
                <a:gd name="T17" fmla="*/ 208 h 254"/>
                <a:gd name="T18" fmla="*/ 64 w 130"/>
                <a:gd name="T19" fmla="*/ 216 h 254"/>
                <a:gd name="T20" fmla="*/ 70 w 130"/>
                <a:gd name="T21" fmla="*/ 224 h 254"/>
                <a:gd name="T22" fmla="*/ 74 w 130"/>
                <a:gd name="T23" fmla="*/ 228 h 254"/>
                <a:gd name="T24" fmla="*/ 82 w 130"/>
                <a:gd name="T25" fmla="*/ 232 h 254"/>
                <a:gd name="T26" fmla="*/ 90 w 130"/>
                <a:gd name="T27" fmla="*/ 234 h 254"/>
                <a:gd name="T28" fmla="*/ 100 w 130"/>
                <a:gd name="T29" fmla="*/ 236 h 254"/>
                <a:gd name="T30" fmla="*/ 100 w 130"/>
                <a:gd name="T31" fmla="*/ 236 h 254"/>
                <a:gd name="T32" fmla="*/ 110 w 130"/>
                <a:gd name="T33" fmla="*/ 234 h 254"/>
                <a:gd name="T34" fmla="*/ 116 w 130"/>
                <a:gd name="T35" fmla="*/ 232 h 254"/>
                <a:gd name="T36" fmla="*/ 116 w 130"/>
                <a:gd name="T37" fmla="*/ 232 h 254"/>
                <a:gd name="T38" fmla="*/ 130 w 130"/>
                <a:gd name="T39" fmla="*/ 224 h 254"/>
                <a:gd name="T40" fmla="*/ 130 w 130"/>
                <a:gd name="T41" fmla="*/ 224 h 254"/>
                <a:gd name="T42" fmla="*/ 128 w 130"/>
                <a:gd name="T43" fmla="*/ 228 h 254"/>
                <a:gd name="T44" fmla="*/ 126 w 130"/>
                <a:gd name="T45" fmla="*/ 234 h 254"/>
                <a:gd name="T46" fmla="*/ 114 w 130"/>
                <a:gd name="T47" fmla="*/ 244 h 254"/>
                <a:gd name="T48" fmla="*/ 114 w 130"/>
                <a:gd name="T49" fmla="*/ 244 h 254"/>
                <a:gd name="T50" fmla="*/ 108 w 130"/>
                <a:gd name="T51" fmla="*/ 248 h 254"/>
                <a:gd name="T52" fmla="*/ 100 w 130"/>
                <a:gd name="T53" fmla="*/ 252 h 254"/>
                <a:gd name="T54" fmla="*/ 92 w 130"/>
                <a:gd name="T55" fmla="*/ 254 h 254"/>
                <a:gd name="T56" fmla="*/ 84 w 130"/>
                <a:gd name="T57" fmla="*/ 254 h 254"/>
                <a:gd name="T58" fmla="*/ 84 w 130"/>
                <a:gd name="T59" fmla="*/ 254 h 254"/>
                <a:gd name="T60" fmla="*/ 70 w 130"/>
                <a:gd name="T61" fmla="*/ 254 h 254"/>
                <a:gd name="T62" fmla="*/ 58 w 130"/>
                <a:gd name="T63" fmla="*/ 250 h 254"/>
                <a:gd name="T64" fmla="*/ 46 w 130"/>
                <a:gd name="T65" fmla="*/ 244 h 254"/>
                <a:gd name="T66" fmla="*/ 38 w 130"/>
                <a:gd name="T67" fmla="*/ 236 h 254"/>
                <a:gd name="T68" fmla="*/ 38 w 130"/>
                <a:gd name="T69" fmla="*/ 236 h 254"/>
                <a:gd name="T70" fmla="*/ 30 w 130"/>
                <a:gd name="T71" fmla="*/ 228 h 254"/>
                <a:gd name="T72" fmla="*/ 24 w 130"/>
                <a:gd name="T73" fmla="*/ 216 h 254"/>
                <a:gd name="T74" fmla="*/ 22 w 130"/>
                <a:gd name="T75" fmla="*/ 204 h 254"/>
                <a:gd name="T76" fmla="*/ 20 w 130"/>
                <a:gd name="T77" fmla="*/ 188 h 254"/>
                <a:gd name="T78" fmla="*/ 20 w 130"/>
                <a:gd name="T79" fmla="*/ 60 h 254"/>
                <a:gd name="T80" fmla="*/ 0 w 130"/>
                <a:gd name="T81" fmla="*/ 60 h 254"/>
                <a:gd name="T82" fmla="*/ 60 w 130"/>
                <a:gd name="T83" fmla="*/ 0 h 254"/>
                <a:gd name="T84" fmla="*/ 60 w 130"/>
                <a:gd name="T85"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0" h="254">
                  <a:moveTo>
                    <a:pt x="60" y="0"/>
                  </a:moveTo>
                  <a:lnTo>
                    <a:pt x="60" y="42"/>
                  </a:lnTo>
                  <a:lnTo>
                    <a:pt x="122" y="42"/>
                  </a:lnTo>
                  <a:lnTo>
                    <a:pt x="106" y="60"/>
                  </a:lnTo>
                  <a:lnTo>
                    <a:pt x="58" y="60"/>
                  </a:lnTo>
                  <a:lnTo>
                    <a:pt x="58" y="188"/>
                  </a:lnTo>
                  <a:lnTo>
                    <a:pt x="58" y="188"/>
                  </a:lnTo>
                  <a:lnTo>
                    <a:pt x="60" y="200"/>
                  </a:lnTo>
                  <a:lnTo>
                    <a:pt x="62" y="208"/>
                  </a:lnTo>
                  <a:lnTo>
                    <a:pt x="64" y="216"/>
                  </a:lnTo>
                  <a:lnTo>
                    <a:pt x="70" y="224"/>
                  </a:lnTo>
                  <a:lnTo>
                    <a:pt x="74" y="228"/>
                  </a:lnTo>
                  <a:lnTo>
                    <a:pt x="82" y="232"/>
                  </a:lnTo>
                  <a:lnTo>
                    <a:pt x="90" y="234"/>
                  </a:lnTo>
                  <a:lnTo>
                    <a:pt x="100" y="236"/>
                  </a:lnTo>
                  <a:lnTo>
                    <a:pt x="100" y="236"/>
                  </a:lnTo>
                  <a:lnTo>
                    <a:pt x="110" y="234"/>
                  </a:lnTo>
                  <a:lnTo>
                    <a:pt x="116" y="232"/>
                  </a:lnTo>
                  <a:lnTo>
                    <a:pt x="116" y="232"/>
                  </a:lnTo>
                  <a:lnTo>
                    <a:pt x="130" y="224"/>
                  </a:lnTo>
                  <a:lnTo>
                    <a:pt x="130" y="224"/>
                  </a:lnTo>
                  <a:lnTo>
                    <a:pt x="128" y="228"/>
                  </a:lnTo>
                  <a:lnTo>
                    <a:pt x="126" y="234"/>
                  </a:lnTo>
                  <a:lnTo>
                    <a:pt x="114" y="244"/>
                  </a:lnTo>
                  <a:lnTo>
                    <a:pt x="114" y="244"/>
                  </a:lnTo>
                  <a:lnTo>
                    <a:pt x="108" y="248"/>
                  </a:lnTo>
                  <a:lnTo>
                    <a:pt x="100" y="252"/>
                  </a:lnTo>
                  <a:lnTo>
                    <a:pt x="92" y="254"/>
                  </a:lnTo>
                  <a:lnTo>
                    <a:pt x="84" y="254"/>
                  </a:lnTo>
                  <a:lnTo>
                    <a:pt x="84" y="254"/>
                  </a:lnTo>
                  <a:lnTo>
                    <a:pt x="70" y="254"/>
                  </a:lnTo>
                  <a:lnTo>
                    <a:pt x="58" y="250"/>
                  </a:lnTo>
                  <a:lnTo>
                    <a:pt x="46" y="244"/>
                  </a:lnTo>
                  <a:lnTo>
                    <a:pt x="38" y="236"/>
                  </a:lnTo>
                  <a:lnTo>
                    <a:pt x="38" y="236"/>
                  </a:lnTo>
                  <a:lnTo>
                    <a:pt x="30" y="228"/>
                  </a:lnTo>
                  <a:lnTo>
                    <a:pt x="24" y="216"/>
                  </a:lnTo>
                  <a:lnTo>
                    <a:pt x="22" y="204"/>
                  </a:lnTo>
                  <a:lnTo>
                    <a:pt x="20" y="188"/>
                  </a:lnTo>
                  <a:lnTo>
                    <a:pt x="20" y="60"/>
                  </a:lnTo>
                  <a:lnTo>
                    <a:pt x="0" y="60"/>
                  </a:lnTo>
                  <a:lnTo>
                    <a:pt x="60" y="0"/>
                  </a:lnTo>
                  <a:lnTo>
                    <a:pt x="6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 name="Freeform 114"/>
            <p:cNvSpPr>
              <a:spLocks noEditPoints="1"/>
            </p:cNvSpPr>
            <p:nvPr/>
          </p:nvSpPr>
          <p:spPr bwMode="auto">
            <a:xfrm>
              <a:off x="2245" y="1586"/>
              <a:ext cx="200" cy="218"/>
            </a:xfrm>
            <a:custGeom>
              <a:avLst/>
              <a:gdLst>
                <a:gd name="T0" fmla="*/ 102 w 200"/>
                <a:gd name="T1" fmla="*/ 0 h 218"/>
                <a:gd name="T2" fmla="*/ 130 w 200"/>
                <a:gd name="T3" fmla="*/ 4 h 218"/>
                <a:gd name="T4" fmla="*/ 156 w 200"/>
                <a:gd name="T5" fmla="*/ 16 h 218"/>
                <a:gd name="T6" fmla="*/ 166 w 200"/>
                <a:gd name="T7" fmla="*/ 24 h 218"/>
                <a:gd name="T8" fmla="*/ 184 w 200"/>
                <a:gd name="T9" fmla="*/ 44 h 218"/>
                <a:gd name="T10" fmla="*/ 190 w 200"/>
                <a:gd name="T11" fmla="*/ 56 h 218"/>
                <a:gd name="T12" fmla="*/ 198 w 200"/>
                <a:gd name="T13" fmla="*/ 82 h 218"/>
                <a:gd name="T14" fmla="*/ 200 w 200"/>
                <a:gd name="T15" fmla="*/ 110 h 218"/>
                <a:gd name="T16" fmla="*/ 200 w 200"/>
                <a:gd name="T17" fmla="*/ 122 h 218"/>
                <a:gd name="T18" fmla="*/ 192 w 200"/>
                <a:gd name="T19" fmla="*/ 148 h 218"/>
                <a:gd name="T20" fmla="*/ 188 w 200"/>
                <a:gd name="T21" fmla="*/ 162 h 218"/>
                <a:gd name="T22" fmla="*/ 172 w 200"/>
                <a:gd name="T23" fmla="*/ 184 h 218"/>
                <a:gd name="T24" fmla="*/ 152 w 200"/>
                <a:gd name="T25" fmla="*/ 204 h 218"/>
                <a:gd name="T26" fmla="*/ 140 w 200"/>
                <a:gd name="T27" fmla="*/ 210 h 218"/>
                <a:gd name="T28" fmla="*/ 114 w 200"/>
                <a:gd name="T29" fmla="*/ 218 h 218"/>
                <a:gd name="T30" fmla="*/ 100 w 200"/>
                <a:gd name="T31" fmla="*/ 218 h 218"/>
                <a:gd name="T32" fmla="*/ 66 w 200"/>
                <a:gd name="T33" fmla="*/ 214 h 218"/>
                <a:gd name="T34" fmla="*/ 48 w 200"/>
                <a:gd name="T35" fmla="*/ 206 h 218"/>
                <a:gd name="T36" fmla="*/ 32 w 200"/>
                <a:gd name="T37" fmla="*/ 192 h 218"/>
                <a:gd name="T38" fmla="*/ 26 w 200"/>
                <a:gd name="T39" fmla="*/ 186 h 218"/>
                <a:gd name="T40" fmla="*/ 8 w 200"/>
                <a:gd name="T41" fmla="*/ 150 h 218"/>
                <a:gd name="T42" fmla="*/ 0 w 200"/>
                <a:gd name="T43" fmla="*/ 110 h 218"/>
                <a:gd name="T44" fmla="*/ 2 w 200"/>
                <a:gd name="T45" fmla="*/ 96 h 218"/>
                <a:gd name="T46" fmla="*/ 8 w 200"/>
                <a:gd name="T47" fmla="*/ 70 h 218"/>
                <a:gd name="T48" fmla="*/ 14 w 200"/>
                <a:gd name="T49" fmla="*/ 56 h 218"/>
                <a:gd name="T50" fmla="*/ 28 w 200"/>
                <a:gd name="T51" fmla="*/ 34 h 218"/>
                <a:gd name="T52" fmla="*/ 48 w 200"/>
                <a:gd name="T53" fmla="*/ 16 h 218"/>
                <a:gd name="T54" fmla="*/ 60 w 200"/>
                <a:gd name="T55" fmla="*/ 8 h 218"/>
                <a:gd name="T56" fmla="*/ 86 w 200"/>
                <a:gd name="T57" fmla="*/ 0 h 218"/>
                <a:gd name="T58" fmla="*/ 102 w 200"/>
                <a:gd name="T59" fmla="*/ 0 h 218"/>
                <a:gd name="T60" fmla="*/ 98 w 200"/>
                <a:gd name="T61" fmla="*/ 16 h 218"/>
                <a:gd name="T62" fmla="*/ 72 w 200"/>
                <a:gd name="T63" fmla="*/ 24 h 218"/>
                <a:gd name="T64" fmla="*/ 54 w 200"/>
                <a:gd name="T65" fmla="*/ 46 h 218"/>
                <a:gd name="T66" fmla="*/ 48 w 200"/>
                <a:gd name="T67" fmla="*/ 60 h 218"/>
                <a:gd name="T68" fmla="*/ 42 w 200"/>
                <a:gd name="T69" fmla="*/ 92 h 218"/>
                <a:gd name="T70" fmla="*/ 42 w 200"/>
                <a:gd name="T71" fmla="*/ 112 h 218"/>
                <a:gd name="T72" fmla="*/ 48 w 200"/>
                <a:gd name="T73" fmla="*/ 148 h 218"/>
                <a:gd name="T74" fmla="*/ 60 w 200"/>
                <a:gd name="T75" fmla="*/ 176 h 218"/>
                <a:gd name="T76" fmla="*/ 68 w 200"/>
                <a:gd name="T77" fmla="*/ 188 h 218"/>
                <a:gd name="T78" fmla="*/ 90 w 200"/>
                <a:gd name="T79" fmla="*/ 200 h 218"/>
                <a:gd name="T80" fmla="*/ 104 w 200"/>
                <a:gd name="T81" fmla="*/ 200 h 218"/>
                <a:gd name="T82" fmla="*/ 128 w 200"/>
                <a:gd name="T83" fmla="*/ 192 h 218"/>
                <a:gd name="T84" fmla="*/ 146 w 200"/>
                <a:gd name="T85" fmla="*/ 172 h 218"/>
                <a:gd name="T86" fmla="*/ 152 w 200"/>
                <a:gd name="T87" fmla="*/ 158 h 218"/>
                <a:gd name="T88" fmla="*/ 158 w 200"/>
                <a:gd name="T89" fmla="*/ 126 h 218"/>
                <a:gd name="T90" fmla="*/ 158 w 200"/>
                <a:gd name="T91" fmla="*/ 106 h 218"/>
                <a:gd name="T92" fmla="*/ 150 w 200"/>
                <a:gd name="T93" fmla="*/ 60 h 218"/>
                <a:gd name="T94" fmla="*/ 142 w 200"/>
                <a:gd name="T95" fmla="*/ 42 h 218"/>
                <a:gd name="T96" fmla="*/ 130 w 200"/>
                <a:gd name="T97" fmla="*/ 28 h 218"/>
                <a:gd name="T98" fmla="*/ 116 w 200"/>
                <a:gd name="T99" fmla="*/ 20 h 218"/>
                <a:gd name="T100" fmla="*/ 98 w 200"/>
                <a:gd name="T101" fmla="*/ 16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0" h="218">
                  <a:moveTo>
                    <a:pt x="102" y="0"/>
                  </a:moveTo>
                  <a:lnTo>
                    <a:pt x="102" y="0"/>
                  </a:lnTo>
                  <a:lnTo>
                    <a:pt x="116" y="0"/>
                  </a:lnTo>
                  <a:lnTo>
                    <a:pt x="130" y="4"/>
                  </a:lnTo>
                  <a:lnTo>
                    <a:pt x="144" y="8"/>
                  </a:lnTo>
                  <a:lnTo>
                    <a:pt x="156" y="16"/>
                  </a:lnTo>
                  <a:lnTo>
                    <a:pt x="156" y="16"/>
                  </a:lnTo>
                  <a:lnTo>
                    <a:pt x="166" y="24"/>
                  </a:lnTo>
                  <a:lnTo>
                    <a:pt x="176" y="34"/>
                  </a:lnTo>
                  <a:lnTo>
                    <a:pt x="184" y="44"/>
                  </a:lnTo>
                  <a:lnTo>
                    <a:pt x="190" y="56"/>
                  </a:lnTo>
                  <a:lnTo>
                    <a:pt x="190" y="56"/>
                  </a:lnTo>
                  <a:lnTo>
                    <a:pt x="194" y="70"/>
                  </a:lnTo>
                  <a:lnTo>
                    <a:pt x="198" y="82"/>
                  </a:lnTo>
                  <a:lnTo>
                    <a:pt x="200" y="96"/>
                  </a:lnTo>
                  <a:lnTo>
                    <a:pt x="200" y="110"/>
                  </a:lnTo>
                  <a:lnTo>
                    <a:pt x="200" y="110"/>
                  </a:lnTo>
                  <a:lnTo>
                    <a:pt x="200" y="122"/>
                  </a:lnTo>
                  <a:lnTo>
                    <a:pt x="196" y="136"/>
                  </a:lnTo>
                  <a:lnTo>
                    <a:pt x="192" y="148"/>
                  </a:lnTo>
                  <a:lnTo>
                    <a:pt x="188" y="162"/>
                  </a:lnTo>
                  <a:lnTo>
                    <a:pt x="188" y="162"/>
                  </a:lnTo>
                  <a:lnTo>
                    <a:pt x="180" y="174"/>
                  </a:lnTo>
                  <a:lnTo>
                    <a:pt x="172" y="184"/>
                  </a:lnTo>
                  <a:lnTo>
                    <a:pt x="162" y="194"/>
                  </a:lnTo>
                  <a:lnTo>
                    <a:pt x="152" y="204"/>
                  </a:lnTo>
                  <a:lnTo>
                    <a:pt x="152" y="204"/>
                  </a:lnTo>
                  <a:lnTo>
                    <a:pt x="140" y="210"/>
                  </a:lnTo>
                  <a:lnTo>
                    <a:pt x="128" y="214"/>
                  </a:lnTo>
                  <a:lnTo>
                    <a:pt x="114" y="218"/>
                  </a:lnTo>
                  <a:lnTo>
                    <a:pt x="100" y="218"/>
                  </a:lnTo>
                  <a:lnTo>
                    <a:pt x="100" y="218"/>
                  </a:lnTo>
                  <a:lnTo>
                    <a:pt x="78" y="216"/>
                  </a:lnTo>
                  <a:lnTo>
                    <a:pt x="66" y="214"/>
                  </a:lnTo>
                  <a:lnTo>
                    <a:pt x="58" y="210"/>
                  </a:lnTo>
                  <a:lnTo>
                    <a:pt x="48" y="206"/>
                  </a:lnTo>
                  <a:lnTo>
                    <a:pt x="40" y="200"/>
                  </a:lnTo>
                  <a:lnTo>
                    <a:pt x="32" y="192"/>
                  </a:lnTo>
                  <a:lnTo>
                    <a:pt x="26" y="186"/>
                  </a:lnTo>
                  <a:lnTo>
                    <a:pt x="26" y="186"/>
                  </a:lnTo>
                  <a:lnTo>
                    <a:pt x="14" y="168"/>
                  </a:lnTo>
                  <a:lnTo>
                    <a:pt x="8" y="150"/>
                  </a:lnTo>
                  <a:lnTo>
                    <a:pt x="2" y="130"/>
                  </a:lnTo>
                  <a:lnTo>
                    <a:pt x="0" y="110"/>
                  </a:lnTo>
                  <a:lnTo>
                    <a:pt x="0" y="110"/>
                  </a:lnTo>
                  <a:lnTo>
                    <a:pt x="2" y="96"/>
                  </a:lnTo>
                  <a:lnTo>
                    <a:pt x="4" y="82"/>
                  </a:lnTo>
                  <a:lnTo>
                    <a:pt x="8" y="70"/>
                  </a:lnTo>
                  <a:lnTo>
                    <a:pt x="14" y="56"/>
                  </a:lnTo>
                  <a:lnTo>
                    <a:pt x="14" y="56"/>
                  </a:lnTo>
                  <a:lnTo>
                    <a:pt x="20" y="44"/>
                  </a:lnTo>
                  <a:lnTo>
                    <a:pt x="28" y="34"/>
                  </a:lnTo>
                  <a:lnTo>
                    <a:pt x="38" y="24"/>
                  </a:lnTo>
                  <a:lnTo>
                    <a:pt x="48" y="16"/>
                  </a:lnTo>
                  <a:lnTo>
                    <a:pt x="48" y="16"/>
                  </a:lnTo>
                  <a:lnTo>
                    <a:pt x="60" y="8"/>
                  </a:lnTo>
                  <a:lnTo>
                    <a:pt x="74" y="4"/>
                  </a:lnTo>
                  <a:lnTo>
                    <a:pt x="86" y="0"/>
                  </a:lnTo>
                  <a:lnTo>
                    <a:pt x="102" y="0"/>
                  </a:lnTo>
                  <a:lnTo>
                    <a:pt x="102" y="0"/>
                  </a:lnTo>
                  <a:close/>
                  <a:moveTo>
                    <a:pt x="98" y="16"/>
                  </a:moveTo>
                  <a:lnTo>
                    <a:pt x="98" y="16"/>
                  </a:lnTo>
                  <a:lnTo>
                    <a:pt x="84" y="18"/>
                  </a:lnTo>
                  <a:lnTo>
                    <a:pt x="72" y="24"/>
                  </a:lnTo>
                  <a:lnTo>
                    <a:pt x="62" y="34"/>
                  </a:lnTo>
                  <a:lnTo>
                    <a:pt x="54" y="46"/>
                  </a:lnTo>
                  <a:lnTo>
                    <a:pt x="54" y="46"/>
                  </a:lnTo>
                  <a:lnTo>
                    <a:pt x="48" y="60"/>
                  </a:lnTo>
                  <a:lnTo>
                    <a:pt x="44" y="76"/>
                  </a:lnTo>
                  <a:lnTo>
                    <a:pt x="42" y="92"/>
                  </a:lnTo>
                  <a:lnTo>
                    <a:pt x="42" y="112"/>
                  </a:lnTo>
                  <a:lnTo>
                    <a:pt x="42" y="112"/>
                  </a:lnTo>
                  <a:lnTo>
                    <a:pt x="44" y="130"/>
                  </a:lnTo>
                  <a:lnTo>
                    <a:pt x="48" y="148"/>
                  </a:lnTo>
                  <a:lnTo>
                    <a:pt x="52" y="162"/>
                  </a:lnTo>
                  <a:lnTo>
                    <a:pt x="60" y="176"/>
                  </a:lnTo>
                  <a:lnTo>
                    <a:pt x="60" y="176"/>
                  </a:lnTo>
                  <a:lnTo>
                    <a:pt x="68" y="188"/>
                  </a:lnTo>
                  <a:lnTo>
                    <a:pt x="80" y="196"/>
                  </a:lnTo>
                  <a:lnTo>
                    <a:pt x="90" y="200"/>
                  </a:lnTo>
                  <a:lnTo>
                    <a:pt x="104" y="200"/>
                  </a:lnTo>
                  <a:lnTo>
                    <a:pt x="104" y="200"/>
                  </a:lnTo>
                  <a:lnTo>
                    <a:pt x="116" y="198"/>
                  </a:lnTo>
                  <a:lnTo>
                    <a:pt x="128" y="192"/>
                  </a:lnTo>
                  <a:lnTo>
                    <a:pt x="138" y="184"/>
                  </a:lnTo>
                  <a:lnTo>
                    <a:pt x="146" y="172"/>
                  </a:lnTo>
                  <a:lnTo>
                    <a:pt x="146" y="172"/>
                  </a:lnTo>
                  <a:lnTo>
                    <a:pt x="152" y="158"/>
                  </a:lnTo>
                  <a:lnTo>
                    <a:pt x="156" y="142"/>
                  </a:lnTo>
                  <a:lnTo>
                    <a:pt x="158" y="126"/>
                  </a:lnTo>
                  <a:lnTo>
                    <a:pt x="158" y="106"/>
                  </a:lnTo>
                  <a:lnTo>
                    <a:pt x="158" y="106"/>
                  </a:lnTo>
                  <a:lnTo>
                    <a:pt x="156" y="82"/>
                  </a:lnTo>
                  <a:lnTo>
                    <a:pt x="150" y="60"/>
                  </a:lnTo>
                  <a:lnTo>
                    <a:pt x="150" y="60"/>
                  </a:lnTo>
                  <a:lnTo>
                    <a:pt x="142" y="42"/>
                  </a:lnTo>
                  <a:lnTo>
                    <a:pt x="130" y="28"/>
                  </a:lnTo>
                  <a:lnTo>
                    <a:pt x="130" y="28"/>
                  </a:lnTo>
                  <a:lnTo>
                    <a:pt x="124" y="22"/>
                  </a:lnTo>
                  <a:lnTo>
                    <a:pt x="116" y="20"/>
                  </a:lnTo>
                  <a:lnTo>
                    <a:pt x="106" y="16"/>
                  </a:lnTo>
                  <a:lnTo>
                    <a:pt x="98" y="16"/>
                  </a:lnTo>
                  <a:lnTo>
                    <a:pt x="98" y="16"/>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 name="Freeform 115"/>
            <p:cNvSpPr>
              <a:spLocks/>
            </p:cNvSpPr>
            <p:nvPr/>
          </p:nvSpPr>
          <p:spPr bwMode="auto">
            <a:xfrm>
              <a:off x="2453" y="1586"/>
              <a:ext cx="200" cy="214"/>
            </a:xfrm>
            <a:custGeom>
              <a:avLst/>
              <a:gdLst>
                <a:gd name="T0" fmla="*/ 120 w 200"/>
                <a:gd name="T1" fmla="*/ 0 h 214"/>
                <a:gd name="T2" fmla="*/ 154 w 200"/>
                <a:gd name="T3" fmla="*/ 8 h 214"/>
                <a:gd name="T4" fmla="*/ 168 w 200"/>
                <a:gd name="T5" fmla="*/ 16 h 214"/>
                <a:gd name="T6" fmla="*/ 178 w 200"/>
                <a:gd name="T7" fmla="*/ 30 h 214"/>
                <a:gd name="T8" fmla="*/ 186 w 200"/>
                <a:gd name="T9" fmla="*/ 44 h 214"/>
                <a:gd name="T10" fmla="*/ 188 w 200"/>
                <a:gd name="T11" fmla="*/ 62 h 214"/>
                <a:gd name="T12" fmla="*/ 188 w 200"/>
                <a:gd name="T13" fmla="*/ 198 h 214"/>
                <a:gd name="T14" fmla="*/ 190 w 200"/>
                <a:gd name="T15" fmla="*/ 206 h 214"/>
                <a:gd name="T16" fmla="*/ 200 w 200"/>
                <a:gd name="T17" fmla="*/ 214 h 214"/>
                <a:gd name="T18" fmla="*/ 138 w 200"/>
                <a:gd name="T19" fmla="*/ 214 h 214"/>
                <a:gd name="T20" fmla="*/ 146 w 200"/>
                <a:gd name="T21" fmla="*/ 206 h 214"/>
                <a:gd name="T22" fmla="*/ 150 w 200"/>
                <a:gd name="T23" fmla="*/ 198 h 214"/>
                <a:gd name="T24" fmla="*/ 150 w 200"/>
                <a:gd name="T25" fmla="*/ 78 h 214"/>
                <a:gd name="T26" fmla="*/ 146 w 200"/>
                <a:gd name="T27" fmla="*/ 56 h 214"/>
                <a:gd name="T28" fmla="*/ 138 w 200"/>
                <a:gd name="T29" fmla="*/ 40 h 214"/>
                <a:gd name="T30" fmla="*/ 122 w 200"/>
                <a:gd name="T31" fmla="*/ 30 h 214"/>
                <a:gd name="T32" fmla="*/ 102 w 200"/>
                <a:gd name="T33" fmla="*/ 26 h 214"/>
                <a:gd name="T34" fmla="*/ 88 w 200"/>
                <a:gd name="T35" fmla="*/ 28 h 214"/>
                <a:gd name="T36" fmla="*/ 76 w 200"/>
                <a:gd name="T37" fmla="*/ 34 h 214"/>
                <a:gd name="T38" fmla="*/ 56 w 200"/>
                <a:gd name="T39" fmla="*/ 50 h 214"/>
                <a:gd name="T40" fmla="*/ 56 w 200"/>
                <a:gd name="T41" fmla="*/ 198 h 214"/>
                <a:gd name="T42" fmla="*/ 58 w 200"/>
                <a:gd name="T43" fmla="*/ 206 h 214"/>
                <a:gd name="T44" fmla="*/ 68 w 200"/>
                <a:gd name="T45" fmla="*/ 214 h 214"/>
                <a:gd name="T46" fmla="*/ 4 w 200"/>
                <a:gd name="T47" fmla="*/ 214 h 214"/>
                <a:gd name="T48" fmla="*/ 12 w 200"/>
                <a:gd name="T49" fmla="*/ 206 h 214"/>
                <a:gd name="T50" fmla="*/ 16 w 200"/>
                <a:gd name="T51" fmla="*/ 198 h 214"/>
                <a:gd name="T52" fmla="*/ 16 w 200"/>
                <a:gd name="T53" fmla="*/ 28 h 214"/>
                <a:gd name="T54" fmla="*/ 12 w 200"/>
                <a:gd name="T55" fmla="*/ 18 h 214"/>
                <a:gd name="T56" fmla="*/ 0 w 200"/>
                <a:gd name="T57" fmla="*/ 10 h 214"/>
                <a:gd name="T58" fmla="*/ 56 w 200"/>
                <a:gd name="T59" fmla="*/ 32 h 214"/>
                <a:gd name="T60" fmla="*/ 68 w 200"/>
                <a:gd name="T61" fmla="*/ 20 h 214"/>
                <a:gd name="T62" fmla="*/ 84 w 200"/>
                <a:gd name="T63" fmla="*/ 10 h 214"/>
                <a:gd name="T64" fmla="*/ 102 w 200"/>
                <a:gd name="T65" fmla="*/ 2 h 214"/>
                <a:gd name="T66" fmla="*/ 120 w 200"/>
                <a:gd name="T67" fmla="*/ 0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0" h="214">
                  <a:moveTo>
                    <a:pt x="120" y="0"/>
                  </a:moveTo>
                  <a:lnTo>
                    <a:pt x="120" y="0"/>
                  </a:lnTo>
                  <a:lnTo>
                    <a:pt x="138" y="2"/>
                  </a:lnTo>
                  <a:lnTo>
                    <a:pt x="154" y="8"/>
                  </a:lnTo>
                  <a:lnTo>
                    <a:pt x="154" y="8"/>
                  </a:lnTo>
                  <a:lnTo>
                    <a:pt x="168" y="16"/>
                  </a:lnTo>
                  <a:lnTo>
                    <a:pt x="178" y="30"/>
                  </a:lnTo>
                  <a:lnTo>
                    <a:pt x="178" y="30"/>
                  </a:lnTo>
                  <a:lnTo>
                    <a:pt x="182" y="36"/>
                  </a:lnTo>
                  <a:lnTo>
                    <a:pt x="186" y="44"/>
                  </a:lnTo>
                  <a:lnTo>
                    <a:pt x="188" y="54"/>
                  </a:lnTo>
                  <a:lnTo>
                    <a:pt x="188" y="62"/>
                  </a:lnTo>
                  <a:lnTo>
                    <a:pt x="188" y="198"/>
                  </a:lnTo>
                  <a:lnTo>
                    <a:pt x="188" y="198"/>
                  </a:lnTo>
                  <a:lnTo>
                    <a:pt x="188" y="202"/>
                  </a:lnTo>
                  <a:lnTo>
                    <a:pt x="190" y="206"/>
                  </a:lnTo>
                  <a:lnTo>
                    <a:pt x="190" y="206"/>
                  </a:lnTo>
                  <a:lnTo>
                    <a:pt x="200" y="214"/>
                  </a:lnTo>
                  <a:lnTo>
                    <a:pt x="138" y="214"/>
                  </a:lnTo>
                  <a:lnTo>
                    <a:pt x="138" y="214"/>
                  </a:lnTo>
                  <a:lnTo>
                    <a:pt x="142" y="212"/>
                  </a:lnTo>
                  <a:lnTo>
                    <a:pt x="146" y="206"/>
                  </a:lnTo>
                  <a:lnTo>
                    <a:pt x="148" y="202"/>
                  </a:lnTo>
                  <a:lnTo>
                    <a:pt x="150" y="198"/>
                  </a:lnTo>
                  <a:lnTo>
                    <a:pt x="150" y="78"/>
                  </a:lnTo>
                  <a:lnTo>
                    <a:pt x="150" y="78"/>
                  </a:lnTo>
                  <a:lnTo>
                    <a:pt x="148" y="66"/>
                  </a:lnTo>
                  <a:lnTo>
                    <a:pt x="146" y="56"/>
                  </a:lnTo>
                  <a:lnTo>
                    <a:pt x="142" y="46"/>
                  </a:lnTo>
                  <a:lnTo>
                    <a:pt x="138" y="40"/>
                  </a:lnTo>
                  <a:lnTo>
                    <a:pt x="130" y="34"/>
                  </a:lnTo>
                  <a:lnTo>
                    <a:pt x="122" y="30"/>
                  </a:lnTo>
                  <a:lnTo>
                    <a:pt x="112" y="28"/>
                  </a:lnTo>
                  <a:lnTo>
                    <a:pt x="102" y="26"/>
                  </a:lnTo>
                  <a:lnTo>
                    <a:pt x="102" y="26"/>
                  </a:lnTo>
                  <a:lnTo>
                    <a:pt x="88" y="28"/>
                  </a:lnTo>
                  <a:lnTo>
                    <a:pt x="76" y="34"/>
                  </a:lnTo>
                  <a:lnTo>
                    <a:pt x="76" y="34"/>
                  </a:lnTo>
                  <a:lnTo>
                    <a:pt x="64" y="40"/>
                  </a:lnTo>
                  <a:lnTo>
                    <a:pt x="56" y="50"/>
                  </a:lnTo>
                  <a:lnTo>
                    <a:pt x="56" y="198"/>
                  </a:lnTo>
                  <a:lnTo>
                    <a:pt x="56" y="198"/>
                  </a:lnTo>
                  <a:lnTo>
                    <a:pt x="56" y="202"/>
                  </a:lnTo>
                  <a:lnTo>
                    <a:pt x="58" y="206"/>
                  </a:lnTo>
                  <a:lnTo>
                    <a:pt x="58" y="206"/>
                  </a:lnTo>
                  <a:lnTo>
                    <a:pt x="68" y="214"/>
                  </a:lnTo>
                  <a:lnTo>
                    <a:pt x="4" y="214"/>
                  </a:lnTo>
                  <a:lnTo>
                    <a:pt x="4" y="214"/>
                  </a:lnTo>
                  <a:lnTo>
                    <a:pt x="10" y="212"/>
                  </a:lnTo>
                  <a:lnTo>
                    <a:pt x="12" y="206"/>
                  </a:lnTo>
                  <a:lnTo>
                    <a:pt x="14" y="202"/>
                  </a:lnTo>
                  <a:lnTo>
                    <a:pt x="16" y="198"/>
                  </a:lnTo>
                  <a:lnTo>
                    <a:pt x="16" y="28"/>
                  </a:lnTo>
                  <a:lnTo>
                    <a:pt x="16" y="28"/>
                  </a:lnTo>
                  <a:lnTo>
                    <a:pt x="14" y="22"/>
                  </a:lnTo>
                  <a:lnTo>
                    <a:pt x="12" y="18"/>
                  </a:lnTo>
                  <a:lnTo>
                    <a:pt x="8" y="14"/>
                  </a:lnTo>
                  <a:lnTo>
                    <a:pt x="0" y="10"/>
                  </a:lnTo>
                  <a:lnTo>
                    <a:pt x="56" y="0"/>
                  </a:lnTo>
                  <a:lnTo>
                    <a:pt x="56" y="32"/>
                  </a:lnTo>
                  <a:lnTo>
                    <a:pt x="56" y="32"/>
                  </a:lnTo>
                  <a:lnTo>
                    <a:pt x="68" y="20"/>
                  </a:lnTo>
                  <a:lnTo>
                    <a:pt x="84" y="10"/>
                  </a:lnTo>
                  <a:lnTo>
                    <a:pt x="84" y="10"/>
                  </a:lnTo>
                  <a:lnTo>
                    <a:pt x="94" y="6"/>
                  </a:lnTo>
                  <a:lnTo>
                    <a:pt x="102" y="2"/>
                  </a:lnTo>
                  <a:lnTo>
                    <a:pt x="112" y="0"/>
                  </a:lnTo>
                  <a:lnTo>
                    <a:pt x="120" y="0"/>
                  </a:lnTo>
                  <a:lnTo>
                    <a:pt x="12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 name="Freeform 116"/>
            <p:cNvSpPr>
              <a:spLocks/>
            </p:cNvSpPr>
            <p:nvPr/>
          </p:nvSpPr>
          <p:spPr bwMode="auto">
            <a:xfrm>
              <a:off x="1901" y="1586"/>
              <a:ext cx="206" cy="318"/>
            </a:xfrm>
            <a:custGeom>
              <a:avLst/>
              <a:gdLst>
                <a:gd name="T0" fmla="*/ 198 w 206"/>
                <a:gd name="T1" fmla="*/ 60 h 318"/>
                <a:gd name="T2" fmla="*/ 176 w 206"/>
                <a:gd name="T3" fmla="*/ 26 h 318"/>
                <a:gd name="T4" fmla="*/ 162 w 206"/>
                <a:gd name="T5" fmla="*/ 14 h 318"/>
                <a:gd name="T6" fmla="*/ 148 w 206"/>
                <a:gd name="T7" fmla="*/ 6 h 318"/>
                <a:gd name="T8" fmla="*/ 116 w 206"/>
                <a:gd name="T9" fmla="*/ 0 h 318"/>
                <a:gd name="T10" fmla="*/ 98 w 206"/>
                <a:gd name="T11" fmla="*/ 2 h 318"/>
                <a:gd name="T12" fmla="*/ 80 w 206"/>
                <a:gd name="T13" fmla="*/ 8 h 318"/>
                <a:gd name="T14" fmla="*/ 54 w 206"/>
                <a:gd name="T15" fmla="*/ 28 h 318"/>
                <a:gd name="T16" fmla="*/ 0 w 206"/>
                <a:gd name="T17" fmla="*/ 12 h 318"/>
                <a:gd name="T18" fmla="*/ 6 w 206"/>
                <a:gd name="T19" fmla="*/ 14 h 318"/>
                <a:gd name="T20" fmla="*/ 14 w 206"/>
                <a:gd name="T21" fmla="*/ 24 h 318"/>
                <a:gd name="T22" fmla="*/ 16 w 206"/>
                <a:gd name="T23" fmla="*/ 300 h 318"/>
                <a:gd name="T24" fmla="*/ 14 w 206"/>
                <a:gd name="T25" fmla="*/ 306 h 318"/>
                <a:gd name="T26" fmla="*/ 8 w 206"/>
                <a:gd name="T27" fmla="*/ 316 h 318"/>
                <a:gd name="T28" fmla="*/ 66 w 206"/>
                <a:gd name="T29" fmla="*/ 318 h 318"/>
                <a:gd name="T30" fmla="*/ 62 w 206"/>
                <a:gd name="T31" fmla="*/ 316 h 318"/>
                <a:gd name="T32" fmla="*/ 56 w 206"/>
                <a:gd name="T33" fmla="*/ 306 h 318"/>
                <a:gd name="T34" fmla="*/ 54 w 206"/>
                <a:gd name="T35" fmla="*/ 48 h 318"/>
                <a:gd name="T36" fmla="*/ 64 w 206"/>
                <a:gd name="T37" fmla="*/ 38 h 318"/>
                <a:gd name="T38" fmla="*/ 74 w 206"/>
                <a:gd name="T39" fmla="*/ 32 h 318"/>
                <a:gd name="T40" fmla="*/ 100 w 206"/>
                <a:gd name="T41" fmla="*/ 24 h 318"/>
                <a:gd name="T42" fmla="*/ 112 w 206"/>
                <a:gd name="T43" fmla="*/ 26 h 318"/>
                <a:gd name="T44" fmla="*/ 134 w 206"/>
                <a:gd name="T45" fmla="*/ 36 h 318"/>
                <a:gd name="T46" fmla="*/ 144 w 206"/>
                <a:gd name="T47" fmla="*/ 44 h 318"/>
                <a:gd name="T48" fmla="*/ 158 w 206"/>
                <a:gd name="T49" fmla="*/ 70 h 318"/>
                <a:gd name="T50" fmla="*/ 162 w 206"/>
                <a:gd name="T51" fmla="*/ 110 h 318"/>
                <a:gd name="T52" fmla="*/ 162 w 206"/>
                <a:gd name="T53" fmla="*/ 130 h 318"/>
                <a:gd name="T54" fmla="*/ 152 w 206"/>
                <a:gd name="T55" fmla="*/ 164 h 318"/>
                <a:gd name="T56" fmla="*/ 144 w 206"/>
                <a:gd name="T57" fmla="*/ 176 h 318"/>
                <a:gd name="T58" fmla="*/ 124 w 206"/>
                <a:gd name="T59" fmla="*/ 194 h 318"/>
                <a:gd name="T60" fmla="*/ 96 w 206"/>
                <a:gd name="T61" fmla="*/ 200 h 318"/>
                <a:gd name="T62" fmla="*/ 86 w 206"/>
                <a:gd name="T63" fmla="*/ 200 h 318"/>
                <a:gd name="T64" fmla="*/ 70 w 206"/>
                <a:gd name="T65" fmla="*/ 194 h 318"/>
                <a:gd name="T66" fmla="*/ 72 w 206"/>
                <a:gd name="T67" fmla="*/ 214 h 318"/>
                <a:gd name="T68" fmla="*/ 86 w 206"/>
                <a:gd name="T69" fmla="*/ 218 h 318"/>
                <a:gd name="T70" fmla="*/ 102 w 206"/>
                <a:gd name="T71" fmla="*/ 218 h 318"/>
                <a:gd name="T72" fmla="*/ 134 w 206"/>
                <a:gd name="T73" fmla="*/ 214 h 318"/>
                <a:gd name="T74" fmla="*/ 154 w 206"/>
                <a:gd name="T75" fmla="*/ 204 h 318"/>
                <a:gd name="T76" fmla="*/ 170 w 206"/>
                <a:gd name="T77" fmla="*/ 192 h 318"/>
                <a:gd name="T78" fmla="*/ 178 w 206"/>
                <a:gd name="T79" fmla="*/ 184 h 318"/>
                <a:gd name="T80" fmla="*/ 198 w 206"/>
                <a:gd name="T81" fmla="*/ 148 h 318"/>
                <a:gd name="T82" fmla="*/ 206 w 206"/>
                <a:gd name="T83" fmla="*/ 108 h 318"/>
                <a:gd name="T84" fmla="*/ 204 w 206"/>
                <a:gd name="T85" fmla="*/ 82 h 318"/>
                <a:gd name="T86" fmla="*/ 198 w 206"/>
                <a:gd name="T87" fmla="*/ 60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6" h="318">
                  <a:moveTo>
                    <a:pt x="198" y="60"/>
                  </a:moveTo>
                  <a:lnTo>
                    <a:pt x="198" y="60"/>
                  </a:lnTo>
                  <a:lnTo>
                    <a:pt x="188" y="40"/>
                  </a:lnTo>
                  <a:lnTo>
                    <a:pt x="176" y="26"/>
                  </a:lnTo>
                  <a:lnTo>
                    <a:pt x="176" y="26"/>
                  </a:lnTo>
                  <a:lnTo>
                    <a:pt x="162" y="14"/>
                  </a:lnTo>
                  <a:lnTo>
                    <a:pt x="148" y="6"/>
                  </a:lnTo>
                  <a:lnTo>
                    <a:pt x="148" y="6"/>
                  </a:lnTo>
                  <a:lnTo>
                    <a:pt x="132" y="2"/>
                  </a:lnTo>
                  <a:lnTo>
                    <a:pt x="116" y="0"/>
                  </a:lnTo>
                  <a:lnTo>
                    <a:pt x="116" y="0"/>
                  </a:lnTo>
                  <a:lnTo>
                    <a:pt x="98" y="2"/>
                  </a:lnTo>
                  <a:lnTo>
                    <a:pt x="80" y="8"/>
                  </a:lnTo>
                  <a:lnTo>
                    <a:pt x="80" y="8"/>
                  </a:lnTo>
                  <a:lnTo>
                    <a:pt x="66" y="18"/>
                  </a:lnTo>
                  <a:lnTo>
                    <a:pt x="54" y="28"/>
                  </a:lnTo>
                  <a:lnTo>
                    <a:pt x="54" y="0"/>
                  </a:lnTo>
                  <a:lnTo>
                    <a:pt x="0" y="12"/>
                  </a:lnTo>
                  <a:lnTo>
                    <a:pt x="0" y="12"/>
                  </a:lnTo>
                  <a:lnTo>
                    <a:pt x="6" y="14"/>
                  </a:lnTo>
                  <a:lnTo>
                    <a:pt x="12" y="18"/>
                  </a:lnTo>
                  <a:lnTo>
                    <a:pt x="14" y="24"/>
                  </a:lnTo>
                  <a:lnTo>
                    <a:pt x="16" y="30"/>
                  </a:lnTo>
                  <a:lnTo>
                    <a:pt x="16" y="300"/>
                  </a:lnTo>
                  <a:lnTo>
                    <a:pt x="16" y="300"/>
                  </a:lnTo>
                  <a:lnTo>
                    <a:pt x="14" y="306"/>
                  </a:lnTo>
                  <a:lnTo>
                    <a:pt x="12" y="312"/>
                  </a:lnTo>
                  <a:lnTo>
                    <a:pt x="8" y="316"/>
                  </a:lnTo>
                  <a:lnTo>
                    <a:pt x="4" y="318"/>
                  </a:lnTo>
                  <a:lnTo>
                    <a:pt x="66" y="318"/>
                  </a:lnTo>
                  <a:lnTo>
                    <a:pt x="66" y="318"/>
                  </a:lnTo>
                  <a:lnTo>
                    <a:pt x="62" y="316"/>
                  </a:lnTo>
                  <a:lnTo>
                    <a:pt x="58" y="312"/>
                  </a:lnTo>
                  <a:lnTo>
                    <a:pt x="56" y="306"/>
                  </a:lnTo>
                  <a:lnTo>
                    <a:pt x="54" y="300"/>
                  </a:lnTo>
                  <a:lnTo>
                    <a:pt x="54" y="48"/>
                  </a:lnTo>
                  <a:lnTo>
                    <a:pt x="54" y="48"/>
                  </a:lnTo>
                  <a:lnTo>
                    <a:pt x="64" y="38"/>
                  </a:lnTo>
                  <a:lnTo>
                    <a:pt x="74" y="32"/>
                  </a:lnTo>
                  <a:lnTo>
                    <a:pt x="74" y="32"/>
                  </a:lnTo>
                  <a:lnTo>
                    <a:pt x="86" y="26"/>
                  </a:lnTo>
                  <a:lnTo>
                    <a:pt x="100" y="24"/>
                  </a:lnTo>
                  <a:lnTo>
                    <a:pt x="100" y="24"/>
                  </a:lnTo>
                  <a:lnTo>
                    <a:pt x="112" y="26"/>
                  </a:lnTo>
                  <a:lnTo>
                    <a:pt x="122" y="30"/>
                  </a:lnTo>
                  <a:lnTo>
                    <a:pt x="134" y="36"/>
                  </a:lnTo>
                  <a:lnTo>
                    <a:pt x="144" y="44"/>
                  </a:lnTo>
                  <a:lnTo>
                    <a:pt x="144" y="44"/>
                  </a:lnTo>
                  <a:lnTo>
                    <a:pt x="152" y="56"/>
                  </a:lnTo>
                  <a:lnTo>
                    <a:pt x="158" y="70"/>
                  </a:lnTo>
                  <a:lnTo>
                    <a:pt x="162" y="88"/>
                  </a:lnTo>
                  <a:lnTo>
                    <a:pt x="162" y="110"/>
                  </a:lnTo>
                  <a:lnTo>
                    <a:pt x="162" y="110"/>
                  </a:lnTo>
                  <a:lnTo>
                    <a:pt x="162" y="130"/>
                  </a:lnTo>
                  <a:lnTo>
                    <a:pt x="158" y="148"/>
                  </a:lnTo>
                  <a:lnTo>
                    <a:pt x="152" y="164"/>
                  </a:lnTo>
                  <a:lnTo>
                    <a:pt x="144" y="176"/>
                  </a:lnTo>
                  <a:lnTo>
                    <a:pt x="144" y="176"/>
                  </a:lnTo>
                  <a:lnTo>
                    <a:pt x="134" y="188"/>
                  </a:lnTo>
                  <a:lnTo>
                    <a:pt x="124" y="194"/>
                  </a:lnTo>
                  <a:lnTo>
                    <a:pt x="110" y="200"/>
                  </a:lnTo>
                  <a:lnTo>
                    <a:pt x="96" y="200"/>
                  </a:lnTo>
                  <a:lnTo>
                    <a:pt x="96" y="200"/>
                  </a:lnTo>
                  <a:lnTo>
                    <a:pt x="86" y="200"/>
                  </a:lnTo>
                  <a:lnTo>
                    <a:pt x="78" y="198"/>
                  </a:lnTo>
                  <a:lnTo>
                    <a:pt x="70" y="194"/>
                  </a:lnTo>
                  <a:lnTo>
                    <a:pt x="62" y="186"/>
                  </a:lnTo>
                  <a:lnTo>
                    <a:pt x="72" y="214"/>
                  </a:lnTo>
                  <a:lnTo>
                    <a:pt x="72" y="214"/>
                  </a:lnTo>
                  <a:lnTo>
                    <a:pt x="86" y="218"/>
                  </a:lnTo>
                  <a:lnTo>
                    <a:pt x="102" y="218"/>
                  </a:lnTo>
                  <a:lnTo>
                    <a:pt x="102" y="218"/>
                  </a:lnTo>
                  <a:lnTo>
                    <a:pt x="124" y="216"/>
                  </a:lnTo>
                  <a:lnTo>
                    <a:pt x="134" y="214"/>
                  </a:lnTo>
                  <a:lnTo>
                    <a:pt x="144" y="210"/>
                  </a:lnTo>
                  <a:lnTo>
                    <a:pt x="154" y="204"/>
                  </a:lnTo>
                  <a:lnTo>
                    <a:pt x="162" y="200"/>
                  </a:lnTo>
                  <a:lnTo>
                    <a:pt x="170" y="192"/>
                  </a:lnTo>
                  <a:lnTo>
                    <a:pt x="178" y="184"/>
                  </a:lnTo>
                  <a:lnTo>
                    <a:pt x="178" y="184"/>
                  </a:lnTo>
                  <a:lnTo>
                    <a:pt x="190" y="166"/>
                  </a:lnTo>
                  <a:lnTo>
                    <a:pt x="198" y="148"/>
                  </a:lnTo>
                  <a:lnTo>
                    <a:pt x="204" y="128"/>
                  </a:lnTo>
                  <a:lnTo>
                    <a:pt x="206" y="108"/>
                  </a:lnTo>
                  <a:lnTo>
                    <a:pt x="206" y="108"/>
                  </a:lnTo>
                  <a:lnTo>
                    <a:pt x="204" y="82"/>
                  </a:lnTo>
                  <a:lnTo>
                    <a:pt x="198" y="60"/>
                  </a:lnTo>
                  <a:lnTo>
                    <a:pt x="198" y="6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 name="Freeform 117"/>
            <p:cNvSpPr>
              <a:spLocks/>
            </p:cNvSpPr>
            <p:nvPr/>
          </p:nvSpPr>
          <p:spPr bwMode="auto">
            <a:xfrm>
              <a:off x="795" y="1586"/>
              <a:ext cx="146" cy="218"/>
            </a:xfrm>
            <a:custGeom>
              <a:avLst/>
              <a:gdLst>
                <a:gd name="T0" fmla="*/ 128 w 146"/>
                <a:gd name="T1" fmla="*/ 186 h 218"/>
                <a:gd name="T2" fmla="*/ 128 w 146"/>
                <a:gd name="T3" fmla="*/ 186 h 218"/>
                <a:gd name="T4" fmla="*/ 116 w 146"/>
                <a:gd name="T5" fmla="*/ 190 h 218"/>
                <a:gd name="T6" fmla="*/ 102 w 146"/>
                <a:gd name="T7" fmla="*/ 192 h 218"/>
                <a:gd name="T8" fmla="*/ 102 w 146"/>
                <a:gd name="T9" fmla="*/ 192 h 218"/>
                <a:gd name="T10" fmla="*/ 92 w 146"/>
                <a:gd name="T11" fmla="*/ 192 h 218"/>
                <a:gd name="T12" fmla="*/ 84 w 146"/>
                <a:gd name="T13" fmla="*/ 188 h 218"/>
                <a:gd name="T14" fmla="*/ 76 w 146"/>
                <a:gd name="T15" fmla="*/ 184 h 218"/>
                <a:gd name="T16" fmla="*/ 70 w 146"/>
                <a:gd name="T17" fmla="*/ 176 h 218"/>
                <a:gd name="T18" fmla="*/ 70 w 146"/>
                <a:gd name="T19" fmla="*/ 176 h 218"/>
                <a:gd name="T20" fmla="*/ 64 w 146"/>
                <a:gd name="T21" fmla="*/ 168 h 218"/>
                <a:gd name="T22" fmla="*/ 58 w 146"/>
                <a:gd name="T23" fmla="*/ 158 h 218"/>
                <a:gd name="T24" fmla="*/ 56 w 146"/>
                <a:gd name="T25" fmla="*/ 146 h 218"/>
                <a:gd name="T26" fmla="*/ 56 w 146"/>
                <a:gd name="T27" fmla="*/ 134 h 218"/>
                <a:gd name="T28" fmla="*/ 56 w 146"/>
                <a:gd name="T29" fmla="*/ 0 h 218"/>
                <a:gd name="T30" fmla="*/ 0 w 146"/>
                <a:gd name="T31" fmla="*/ 10 h 218"/>
                <a:gd name="T32" fmla="*/ 0 w 146"/>
                <a:gd name="T33" fmla="*/ 10 h 218"/>
                <a:gd name="T34" fmla="*/ 8 w 146"/>
                <a:gd name="T35" fmla="*/ 14 h 218"/>
                <a:gd name="T36" fmla="*/ 12 w 146"/>
                <a:gd name="T37" fmla="*/ 18 h 218"/>
                <a:gd name="T38" fmla="*/ 16 w 146"/>
                <a:gd name="T39" fmla="*/ 22 h 218"/>
                <a:gd name="T40" fmla="*/ 16 w 146"/>
                <a:gd name="T41" fmla="*/ 28 h 218"/>
                <a:gd name="T42" fmla="*/ 16 w 146"/>
                <a:gd name="T43" fmla="*/ 134 h 218"/>
                <a:gd name="T44" fmla="*/ 16 w 146"/>
                <a:gd name="T45" fmla="*/ 134 h 218"/>
                <a:gd name="T46" fmla="*/ 18 w 146"/>
                <a:gd name="T47" fmla="*/ 154 h 218"/>
                <a:gd name="T48" fmla="*/ 22 w 146"/>
                <a:gd name="T49" fmla="*/ 172 h 218"/>
                <a:gd name="T50" fmla="*/ 28 w 146"/>
                <a:gd name="T51" fmla="*/ 186 h 218"/>
                <a:gd name="T52" fmla="*/ 38 w 146"/>
                <a:gd name="T53" fmla="*/ 198 h 218"/>
                <a:gd name="T54" fmla="*/ 38 w 146"/>
                <a:gd name="T55" fmla="*/ 198 h 218"/>
                <a:gd name="T56" fmla="*/ 50 w 146"/>
                <a:gd name="T57" fmla="*/ 208 h 218"/>
                <a:gd name="T58" fmla="*/ 60 w 146"/>
                <a:gd name="T59" fmla="*/ 214 h 218"/>
                <a:gd name="T60" fmla="*/ 72 w 146"/>
                <a:gd name="T61" fmla="*/ 218 h 218"/>
                <a:gd name="T62" fmla="*/ 86 w 146"/>
                <a:gd name="T63" fmla="*/ 218 h 218"/>
                <a:gd name="T64" fmla="*/ 86 w 146"/>
                <a:gd name="T65" fmla="*/ 218 h 218"/>
                <a:gd name="T66" fmla="*/ 100 w 146"/>
                <a:gd name="T67" fmla="*/ 218 h 218"/>
                <a:gd name="T68" fmla="*/ 114 w 146"/>
                <a:gd name="T69" fmla="*/ 214 h 218"/>
                <a:gd name="T70" fmla="*/ 126 w 146"/>
                <a:gd name="T71" fmla="*/ 208 h 218"/>
                <a:gd name="T72" fmla="*/ 138 w 146"/>
                <a:gd name="T73" fmla="*/ 198 h 218"/>
                <a:gd name="T74" fmla="*/ 146 w 146"/>
                <a:gd name="T75" fmla="*/ 172 h 218"/>
                <a:gd name="T76" fmla="*/ 146 w 146"/>
                <a:gd name="T77" fmla="*/ 172 h 218"/>
                <a:gd name="T78" fmla="*/ 138 w 146"/>
                <a:gd name="T79" fmla="*/ 180 h 218"/>
                <a:gd name="T80" fmla="*/ 128 w 146"/>
                <a:gd name="T81" fmla="*/ 186 h 218"/>
                <a:gd name="T82" fmla="*/ 128 w 146"/>
                <a:gd name="T83" fmla="*/ 186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6" h="218">
                  <a:moveTo>
                    <a:pt x="128" y="186"/>
                  </a:moveTo>
                  <a:lnTo>
                    <a:pt x="128" y="186"/>
                  </a:lnTo>
                  <a:lnTo>
                    <a:pt x="116" y="190"/>
                  </a:lnTo>
                  <a:lnTo>
                    <a:pt x="102" y="192"/>
                  </a:lnTo>
                  <a:lnTo>
                    <a:pt x="102" y="192"/>
                  </a:lnTo>
                  <a:lnTo>
                    <a:pt x="92" y="192"/>
                  </a:lnTo>
                  <a:lnTo>
                    <a:pt x="84" y="188"/>
                  </a:lnTo>
                  <a:lnTo>
                    <a:pt x="76" y="184"/>
                  </a:lnTo>
                  <a:lnTo>
                    <a:pt x="70" y="176"/>
                  </a:lnTo>
                  <a:lnTo>
                    <a:pt x="70" y="176"/>
                  </a:lnTo>
                  <a:lnTo>
                    <a:pt x="64" y="168"/>
                  </a:lnTo>
                  <a:lnTo>
                    <a:pt x="58" y="158"/>
                  </a:lnTo>
                  <a:lnTo>
                    <a:pt x="56" y="146"/>
                  </a:lnTo>
                  <a:lnTo>
                    <a:pt x="56" y="134"/>
                  </a:lnTo>
                  <a:lnTo>
                    <a:pt x="56" y="0"/>
                  </a:lnTo>
                  <a:lnTo>
                    <a:pt x="0" y="10"/>
                  </a:lnTo>
                  <a:lnTo>
                    <a:pt x="0" y="10"/>
                  </a:lnTo>
                  <a:lnTo>
                    <a:pt x="8" y="14"/>
                  </a:lnTo>
                  <a:lnTo>
                    <a:pt x="12" y="18"/>
                  </a:lnTo>
                  <a:lnTo>
                    <a:pt x="16" y="22"/>
                  </a:lnTo>
                  <a:lnTo>
                    <a:pt x="16" y="28"/>
                  </a:lnTo>
                  <a:lnTo>
                    <a:pt x="16" y="134"/>
                  </a:lnTo>
                  <a:lnTo>
                    <a:pt x="16" y="134"/>
                  </a:lnTo>
                  <a:lnTo>
                    <a:pt x="18" y="154"/>
                  </a:lnTo>
                  <a:lnTo>
                    <a:pt x="22" y="172"/>
                  </a:lnTo>
                  <a:lnTo>
                    <a:pt x="28" y="186"/>
                  </a:lnTo>
                  <a:lnTo>
                    <a:pt x="38" y="198"/>
                  </a:lnTo>
                  <a:lnTo>
                    <a:pt x="38" y="198"/>
                  </a:lnTo>
                  <a:lnTo>
                    <a:pt x="50" y="208"/>
                  </a:lnTo>
                  <a:lnTo>
                    <a:pt x="60" y="214"/>
                  </a:lnTo>
                  <a:lnTo>
                    <a:pt x="72" y="218"/>
                  </a:lnTo>
                  <a:lnTo>
                    <a:pt x="86" y="218"/>
                  </a:lnTo>
                  <a:lnTo>
                    <a:pt x="86" y="218"/>
                  </a:lnTo>
                  <a:lnTo>
                    <a:pt x="100" y="218"/>
                  </a:lnTo>
                  <a:lnTo>
                    <a:pt x="114" y="214"/>
                  </a:lnTo>
                  <a:lnTo>
                    <a:pt x="126" y="208"/>
                  </a:lnTo>
                  <a:lnTo>
                    <a:pt x="138" y="198"/>
                  </a:lnTo>
                  <a:lnTo>
                    <a:pt x="146" y="172"/>
                  </a:lnTo>
                  <a:lnTo>
                    <a:pt x="146" y="172"/>
                  </a:lnTo>
                  <a:lnTo>
                    <a:pt x="138" y="180"/>
                  </a:lnTo>
                  <a:lnTo>
                    <a:pt x="128" y="186"/>
                  </a:lnTo>
                  <a:lnTo>
                    <a:pt x="128" y="186"/>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 name="Freeform 118"/>
            <p:cNvSpPr>
              <a:spLocks/>
            </p:cNvSpPr>
            <p:nvPr/>
          </p:nvSpPr>
          <p:spPr bwMode="auto">
            <a:xfrm>
              <a:off x="929" y="1586"/>
              <a:ext cx="74" cy="218"/>
            </a:xfrm>
            <a:custGeom>
              <a:avLst/>
              <a:gdLst>
                <a:gd name="T0" fmla="*/ 56 w 74"/>
                <a:gd name="T1" fmla="*/ 178 h 218"/>
                <a:gd name="T2" fmla="*/ 56 w 74"/>
                <a:gd name="T3" fmla="*/ 0 h 218"/>
                <a:gd name="T4" fmla="*/ 0 w 74"/>
                <a:gd name="T5" fmla="*/ 10 h 218"/>
                <a:gd name="T6" fmla="*/ 0 w 74"/>
                <a:gd name="T7" fmla="*/ 10 h 218"/>
                <a:gd name="T8" fmla="*/ 8 w 74"/>
                <a:gd name="T9" fmla="*/ 12 h 218"/>
                <a:gd name="T10" fmla="*/ 12 w 74"/>
                <a:gd name="T11" fmla="*/ 16 h 218"/>
                <a:gd name="T12" fmla="*/ 12 w 74"/>
                <a:gd name="T13" fmla="*/ 16 h 218"/>
                <a:gd name="T14" fmla="*/ 16 w 74"/>
                <a:gd name="T15" fmla="*/ 22 h 218"/>
                <a:gd name="T16" fmla="*/ 16 w 74"/>
                <a:gd name="T17" fmla="*/ 28 h 218"/>
                <a:gd name="T18" fmla="*/ 16 w 74"/>
                <a:gd name="T19" fmla="*/ 168 h 218"/>
                <a:gd name="T20" fmla="*/ 18 w 74"/>
                <a:gd name="T21" fmla="*/ 186 h 218"/>
                <a:gd name="T22" fmla="*/ 18 w 74"/>
                <a:gd name="T23" fmla="*/ 186 h 218"/>
                <a:gd name="T24" fmla="*/ 18 w 74"/>
                <a:gd name="T25" fmla="*/ 186 h 218"/>
                <a:gd name="T26" fmla="*/ 18 w 74"/>
                <a:gd name="T27" fmla="*/ 186 h 218"/>
                <a:gd name="T28" fmla="*/ 18 w 74"/>
                <a:gd name="T29" fmla="*/ 198 h 218"/>
                <a:gd name="T30" fmla="*/ 22 w 74"/>
                <a:gd name="T31" fmla="*/ 206 h 218"/>
                <a:gd name="T32" fmla="*/ 22 w 74"/>
                <a:gd name="T33" fmla="*/ 206 h 218"/>
                <a:gd name="T34" fmla="*/ 26 w 74"/>
                <a:gd name="T35" fmla="*/ 212 h 218"/>
                <a:gd name="T36" fmla="*/ 34 w 74"/>
                <a:gd name="T37" fmla="*/ 218 h 218"/>
                <a:gd name="T38" fmla="*/ 74 w 74"/>
                <a:gd name="T39" fmla="*/ 204 h 218"/>
                <a:gd name="T40" fmla="*/ 74 w 74"/>
                <a:gd name="T41" fmla="*/ 204 h 218"/>
                <a:gd name="T42" fmla="*/ 66 w 74"/>
                <a:gd name="T43" fmla="*/ 202 h 218"/>
                <a:gd name="T44" fmla="*/ 60 w 74"/>
                <a:gd name="T45" fmla="*/ 196 h 218"/>
                <a:gd name="T46" fmla="*/ 56 w 74"/>
                <a:gd name="T47" fmla="*/ 188 h 218"/>
                <a:gd name="T48" fmla="*/ 56 w 74"/>
                <a:gd name="T49" fmla="*/ 178 h 218"/>
                <a:gd name="T50" fmla="*/ 56 w 74"/>
                <a:gd name="T51" fmla="*/ 178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4" h="218">
                  <a:moveTo>
                    <a:pt x="56" y="178"/>
                  </a:moveTo>
                  <a:lnTo>
                    <a:pt x="56" y="0"/>
                  </a:lnTo>
                  <a:lnTo>
                    <a:pt x="0" y="10"/>
                  </a:lnTo>
                  <a:lnTo>
                    <a:pt x="0" y="10"/>
                  </a:lnTo>
                  <a:lnTo>
                    <a:pt x="8" y="12"/>
                  </a:lnTo>
                  <a:lnTo>
                    <a:pt x="12" y="16"/>
                  </a:lnTo>
                  <a:lnTo>
                    <a:pt x="12" y="16"/>
                  </a:lnTo>
                  <a:lnTo>
                    <a:pt x="16" y="22"/>
                  </a:lnTo>
                  <a:lnTo>
                    <a:pt x="16" y="28"/>
                  </a:lnTo>
                  <a:lnTo>
                    <a:pt x="16" y="168"/>
                  </a:lnTo>
                  <a:lnTo>
                    <a:pt x="18" y="186"/>
                  </a:lnTo>
                  <a:lnTo>
                    <a:pt x="18" y="186"/>
                  </a:lnTo>
                  <a:lnTo>
                    <a:pt x="18" y="186"/>
                  </a:lnTo>
                  <a:lnTo>
                    <a:pt x="18" y="186"/>
                  </a:lnTo>
                  <a:lnTo>
                    <a:pt x="18" y="198"/>
                  </a:lnTo>
                  <a:lnTo>
                    <a:pt x="22" y="206"/>
                  </a:lnTo>
                  <a:lnTo>
                    <a:pt x="22" y="206"/>
                  </a:lnTo>
                  <a:lnTo>
                    <a:pt x="26" y="212"/>
                  </a:lnTo>
                  <a:lnTo>
                    <a:pt x="34" y="218"/>
                  </a:lnTo>
                  <a:lnTo>
                    <a:pt x="74" y="204"/>
                  </a:lnTo>
                  <a:lnTo>
                    <a:pt x="74" y="204"/>
                  </a:lnTo>
                  <a:lnTo>
                    <a:pt x="66" y="202"/>
                  </a:lnTo>
                  <a:lnTo>
                    <a:pt x="60" y="196"/>
                  </a:lnTo>
                  <a:lnTo>
                    <a:pt x="56" y="188"/>
                  </a:lnTo>
                  <a:lnTo>
                    <a:pt x="56" y="178"/>
                  </a:lnTo>
                  <a:lnTo>
                    <a:pt x="56" y="17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 name="Freeform 119"/>
            <p:cNvSpPr>
              <a:spLocks/>
            </p:cNvSpPr>
            <p:nvPr/>
          </p:nvSpPr>
          <p:spPr bwMode="auto">
            <a:xfrm>
              <a:off x="1371" y="1586"/>
              <a:ext cx="176" cy="218"/>
            </a:xfrm>
            <a:custGeom>
              <a:avLst/>
              <a:gdLst>
                <a:gd name="T0" fmla="*/ 164 w 176"/>
                <a:gd name="T1" fmla="*/ 196 h 218"/>
                <a:gd name="T2" fmla="*/ 162 w 176"/>
                <a:gd name="T3" fmla="*/ 182 h 218"/>
                <a:gd name="T4" fmla="*/ 162 w 176"/>
                <a:gd name="T5" fmla="*/ 60 h 218"/>
                <a:gd name="T6" fmla="*/ 156 w 176"/>
                <a:gd name="T7" fmla="*/ 32 h 218"/>
                <a:gd name="T8" fmla="*/ 140 w 176"/>
                <a:gd name="T9" fmla="*/ 12 h 218"/>
                <a:gd name="T10" fmla="*/ 130 w 176"/>
                <a:gd name="T11" fmla="*/ 8 h 218"/>
                <a:gd name="T12" fmla="*/ 104 w 176"/>
                <a:gd name="T13" fmla="*/ 0 h 218"/>
                <a:gd name="T14" fmla="*/ 90 w 176"/>
                <a:gd name="T15" fmla="*/ 0 h 218"/>
                <a:gd name="T16" fmla="*/ 54 w 176"/>
                <a:gd name="T17" fmla="*/ 6 h 218"/>
                <a:gd name="T18" fmla="*/ 20 w 176"/>
                <a:gd name="T19" fmla="*/ 22 h 218"/>
                <a:gd name="T20" fmla="*/ 20 w 176"/>
                <a:gd name="T21" fmla="*/ 78 h 218"/>
                <a:gd name="T22" fmla="*/ 30 w 176"/>
                <a:gd name="T23" fmla="*/ 52 h 218"/>
                <a:gd name="T24" fmla="*/ 44 w 176"/>
                <a:gd name="T25" fmla="*/ 34 h 218"/>
                <a:gd name="T26" fmla="*/ 52 w 176"/>
                <a:gd name="T27" fmla="*/ 26 h 218"/>
                <a:gd name="T28" fmla="*/ 74 w 176"/>
                <a:gd name="T29" fmla="*/ 18 h 218"/>
                <a:gd name="T30" fmla="*/ 86 w 176"/>
                <a:gd name="T31" fmla="*/ 16 h 218"/>
                <a:gd name="T32" fmla="*/ 102 w 176"/>
                <a:gd name="T33" fmla="*/ 20 h 218"/>
                <a:gd name="T34" fmla="*/ 114 w 176"/>
                <a:gd name="T35" fmla="*/ 28 h 218"/>
                <a:gd name="T36" fmla="*/ 120 w 176"/>
                <a:gd name="T37" fmla="*/ 34 h 218"/>
                <a:gd name="T38" fmla="*/ 124 w 176"/>
                <a:gd name="T39" fmla="*/ 48 h 218"/>
                <a:gd name="T40" fmla="*/ 124 w 176"/>
                <a:gd name="T41" fmla="*/ 56 h 218"/>
                <a:gd name="T42" fmla="*/ 122 w 176"/>
                <a:gd name="T43" fmla="*/ 76 h 218"/>
                <a:gd name="T44" fmla="*/ 116 w 176"/>
                <a:gd name="T45" fmla="*/ 82 h 218"/>
                <a:gd name="T46" fmla="*/ 106 w 176"/>
                <a:gd name="T47" fmla="*/ 86 h 218"/>
                <a:gd name="T48" fmla="*/ 68 w 176"/>
                <a:gd name="T49" fmla="*/ 98 h 218"/>
                <a:gd name="T50" fmla="*/ 30 w 176"/>
                <a:gd name="T51" fmla="*/ 112 h 218"/>
                <a:gd name="T52" fmla="*/ 16 w 176"/>
                <a:gd name="T53" fmla="*/ 122 h 218"/>
                <a:gd name="T54" fmla="*/ 2 w 176"/>
                <a:gd name="T55" fmla="*/ 148 h 218"/>
                <a:gd name="T56" fmla="*/ 0 w 176"/>
                <a:gd name="T57" fmla="*/ 164 h 218"/>
                <a:gd name="T58" fmla="*/ 4 w 176"/>
                <a:gd name="T59" fmla="*/ 182 h 218"/>
                <a:gd name="T60" fmla="*/ 14 w 176"/>
                <a:gd name="T61" fmla="*/ 200 h 218"/>
                <a:gd name="T62" fmla="*/ 22 w 176"/>
                <a:gd name="T63" fmla="*/ 208 h 218"/>
                <a:gd name="T64" fmla="*/ 42 w 176"/>
                <a:gd name="T65" fmla="*/ 218 h 218"/>
                <a:gd name="T66" fmla="*/ 54 w 176"/>
                <a:gd name="T67" fmla="*/ 218 h 218"/>
                <a:gd name="T68" fmla="*/ 84 w 176"/>
                <a:gd name="T69" fmla="*/ 214 h 218"/>
                <a:gd name="T70" fmla="*/ 112 w 176"/>
                <a:gd name="T71" fmla="*/ 196 h 218"/>
                <a:gd name="T72" fmla="*/ 120 w 176"/>
                <a:gd name="T73" fmla="*/ 174 h 218"/>
                <a:gd name="T74" fmla="*/ 98 w 176"/>
                <a:gd name="T75" fmla="*/ 188 h 218"/>
                <a:gd name="T76" fmla="*/ 72 w 176"/>
                <a:gd name="T77" fmla="*/ 192 h 218"/>
                <a:gd name="T78" fmla="*/ 66 w 176"/>
                <a:gd name="T79" fmla="*/ 192 h 218"/>
                <a:gd name="T80" fmla="*/ 52 w 176"/>
                <a:gd name="T81" fmla="*/ 188 h 218"/>
                <a:gd name="T82" fmla="*/ 48 w 176"/>
                <a:gd name="T83" fmla="*/ 182 h 218"/>
                <a:gd name="T84" fmla="*/ 40 w 176"/>
                <a:gd name="T85" fmla="*/ 170 h 218"/>
                <a:gd name="T86" fmla="*/ 38 w 176"/>
                <a:gd name="T87" fmla="*/ 156 h 218"/>
                <a:gd name="T88" fmla="*/ 38 w 176"/>
                <a:gd name="T89" fmla="*/ 148 h 218"/>
                <a:gd name="T90" fmla="*/ 44 w 176"/>
                <a:gd name="T91" fmla="*/ 136 h 218"/>
                <a:gd name="T92" fmla="*/ 48 w 176"/>
                <a:gd name="T93" fmla="*/ 130 h 218"/>
                <a:gd name="T94" fmla="*/ 76 w 176"/>
                <a:gd name="T95" fmla="*/ 114 h 218"/>
                <a:gd name="T96" fmla="*/ 108 w 176"/>
                <a:gd name="T97" fmla="*/ 104 h 218"/>
                <a:gd name="T98" fmla="*/ 124 w 176"/>
                <a:gd name="T99" fmla="*/ 170 h 218"/>
                <a:gd name="T100" fmla="*/ 124 w 176"/>
                <a:gd name="T101" fmla="*/ 184 h 218"/>
                <a:gd name="T102" fmla="*/ 126 w 176"/>
                <a:gd name="T103" fmla="*/ 198 h 218"/>
                <a:gd name="T104" fmla="*/ 128 w 176"/>
                <a:gd name="T105" fmla="*/ 206 h 218"/>
                <a:gd name="T106" fmla="*/ 140 w 176"/>
                <a:gd name="T107" fmla="*/ 218 h 218"/>
                <a:gd name="T108" fmla="*/ 176 w 176"/>
                <a:gd name="T109" fmla="*/ 204 h 218"/>
                <a:gd name="T110" fmla="*/ 164 w 176"/>
                <a:gd name="T111" fmla="*/ 196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6" h="218">
                  <a:moveTo>
                    <a:pt x="164" y="196"/>
                  </a:moveTo>
                  <a:lnTo>
                    <a:pt x="164" y="196"/>
                  </a:lnTo>
                  <a:lnTo>
                    <a:pt x="162" y="192"/>
                  </a:lnTo>
                  <a:lnTo>
                    <a:pt x="162" y="182"/>
                  </a:lnTo>
                  <a:lnTo>
                    <a:pt x="162" y="60"/>
                  </a:lnTo>
                  <a:lnTo>
                    <a:pt x="162" y="60"/>
                  </a:lnTo>
                  <a:lnTo>
                    <a:pt x="160" y="44"/>
                  </a:lnTo>
                  <a:lnTo>
                    <a:pt x="156" y="32"/>
                  </a:lnTo>
                  <a:lnTo>
                    <a:pt x="150" y="20"/>
                  </a:lnTo>
                  <a:lnTo>
                    <a:pt x="140" y="12"/>
                  </a:lnTo>
                  <a:lnTo>
                    <a:pt x="140" y="12"/>
                  </a:lnTo>
                  <a:lnTo>
                    <a:pt x="130" y="8"/>
                  </a:lnTo>
                  <a:lnTo>
                    <a:pt x="118" y="4"/>
                  </a:lnTo>
                  <a:lnTo>
                    <a:pt x="104" y="0"/>
                  </a:lnTo>
                  <a:lnTo>
                    <a:pt x="90" y="0"/>
                  </a:lnTo>
                  <a:lnTo>
                    <a:pt x="90" y="0"/>
                  </a:lnTo>
                  <a:lnTo>
                    <a:pt x="72" y="2"/>
                  </a:lnTo>
                  <a:lnTo>
                    <a:pt x="54" y="6"/>
                  </a:lnTo>
                  <a:lnTo>
                    <a:pt x="36" y="12"/>
                  </a:lnTo>
                  <a:lnTo>
                    <a:pt x="20" y="22"/>
                  </a:lnTo>
                  <a:lnTo>
                    <a:pt x="20" y="78"/>
                  </a:lnTo>
                  <a:lnTo>
                    <a:pt x="20" y="78"/>
                  </a:lnTo>
                  <a:lnTo>
                    <a:pt x="26" y="64"/>
                  </a:lnTo>
                  <a:lnTo>
                    <a:pt x="30" y="52"/>
                  </a:lnTo>
                  <a:lnTo>
                    <a:pt x="38" y="42"/>
                  </a:lnTo>
                  <a:lnTo>
                    <a:pt x="44" y="34"/>
                  </a:lnTo>
                  <a:lnTo>
                    <a:pt x="44" y="34"/>
                  </a:lnTo>
                  <a:lnTo>
                    <a:pt x="52" y="26"/>
                  </a:lnTo>
                  <a:lnTo>
                    <a:pt x="62" y="22"/>
                  </a:lnTo>
                  <a:lnTo>
                    <a:pt x="74" y="18"/>
                  </a:lnTo>
                  <a:lnTo>
                    <a:pt x="86" y="16"/>
                  </a:lnTo>
                  <a:lnTo>
                    <a:pt x="86" y="16"/>
                  </a:lnTo>
                  <a:lnTo>
                    <a:pt x="94" y="18"/>
                  </a:lnTo>
                  <a:lnTo>
                    <a:pt x="102" y="20"/>
                  </a:lnTo>
                  <a:lnTo>
                    <a:pt x="110" y="24"/>
                  </a:lnTo>
                  <a:lnTo>
                    <a:pt x="114" y="28"/>
                  </a:lnTo>
                  <a:lnTo>
                    <a:pt x="114" y="28"/>
                  </a:lnTo>
                  <a:lnTo>
                    <a:pt x="120" y="34"/>
                  </a:lnTo>
                  <a:lnTo>
                    <a:pt x="122" y="42"/>
                  </a:lnTo>
                  <a:lnTo>
                    <a:pt x="124" y="48"/>
                  </a:lnTo>
                  <a:lnTo>
                    <a:pt x="124" y="56"/>
                  </a:lnTo>
                  <a:lnTo>
                    <a:pt x="124" y="56"/>
                  </a:lnTo>
                  <a:lnTo>
                    <a:pt x="124" y="70"/>
                  </a:lnTo>
                  <a:lnTo>
                    <a:pt x="122" y="76"/>
                  </a:lnTo>
                  <a:lnTo>
                    <a:pt x="122" y="76"/>
                  </a:lnTo>
                  <a:lnTo>
                    <a:pt x="116" y="82"/>
                  </a:lnTo>
                  <a:lnTo>
                    <a:pt x="106" y="86"/>
                  </a:lnTo>
                  <a:lnTo>
                    <a:pt x="106" y="86"/>
                  </a:lnTo>
                  <a:lnTo>
                    <a:pt x="68" y="98"/>
                  </a:lnTo>
                  <a:lnTo>
                    <a:pt x="68" y="98"/>
                  </a:lnTo>
                  <a:lnTo>
                    <a:pt x="44" y="106"/>
                  </a:lnTo>
                  <a:lnTo>
                    <a:pt x="30" y="112"/>
                  </a:lnTo>
                  <a:lnTo>
                    <a:pt x="30" y="112"/>
                  </a:lnTo>
                  <a:lnTo>
                    <a:pt x="16" y="122"/>
                  </a:lnTo>
                  <a:lnTo>
                    <a:pt x="8" y="134"/>
                  </a:lnTo>
                  <a:lnTo>
                    <a:pt x="2" y="148"/>
                  </a:lnTo>
                  <a:lnTo>
                    <a:pt x="0" y="164"/>
                  </a:lnTo>
                  <a:lnTo>
                    <a:pt x="0" y="164"/>
                  </a:lnTo>
                  <a:lnTo>
                    <a:pt x="0" y="172"/>
                  </a:lnTo>
                  <a:lnTo>
                    <a:pt x="4" y="182"/>
                  </a:lnTo>
                  <a:lnTo>
                    <a:pt x="8" y="190"/>
                  </a:lnTo>
                  <a:lnTo>
                    <a:pt x="14" y="200"/>
                  </a:lnTo>
                  <a:lnTo>
                    <a:pt x="14" y="200"/>
                  </a:lnTo>
                  <a:lnTo>
                    <a:pt x="22" y="208"/>
                  </a:lnTo>
                  <a:lnTo>
                    <a:pt x="30" y="214"/>
                  </a:lnTo>
                  <a:lnTo>
                    <a:pt x="42" y="218"/>
                  </a:lnTo>
                  <a:lnTo>
                    <a:pt x="54" y="218"/>
                  </a:lnTo>
                  <a:lnTo>
                    <a:pt x="54" y="218"/>
                  </a:lnTo>
                  <a:lnTo>
                    <a:pt x="70" y="218"/>
                  </a:lnTo>
                  <a:lnTo>
                    <a:pt x="84" y="214"/>
                  </a:lnTo>
                  <a:lnTo>
                    <a:pt x="98" y="206"/>
                  </a:lnTo>
                  <a:lnTo>
                    <a:pt x="112" y="196"/>
                  </a:lnTo>
                  <a:lnTo>
                    <a:pt x="120" y="174"/>
                  </a:lnTo>
                  <a:lnTo>
                    <a:pt x="120" y="174"/>
                  </a:lnTo>
                  <a:lnTo>
                    <a:pt x="110" y="182"/>
                  </a:lnTo>
                  <a:lnTo>
                    <a:pt x="98" y="188"/>
                  </a:lnTo>
                  <a:lnTo>
                    <a:pt x="86" y="192"/>
                  </a:lnTo>
                  <a:lnTo>
                    <a:pt x="72" y="192"/>
                  </a:lnTo>
                  <a:lnTo>
                    <a:pt x="72" y="192"/>
                  </a:lnTo>
                  <a:lnTo>
                    <a:pt x="66" y="192"/>
                  </a:lnTo>
                  <a:lnTo>
                    <a:pt x="58" y="190"/>
                  </a:lnTo>
                  <a:lnTo>
                    <a:pt x="52" y="188"/>
                  </a:lnTo>
                  <a:lnTo>
                    <a:pt x="48" y="182"/>
                  </a:lnTo>
                  <a:lnTo>
                    <a:pt x="48" y="182"/>
                  </a:lnTo>
                  <a:lnTo>
                    <a:pt x="44" y="178"/>
                  </a:lnTo>
                  <a:lnTo>
                    <a:pt x="40" y="170"/>
                  </a:lnTo>
                  <a:lnTo>
                    <a:pt x="38" y="164"/>
                  </a:lnTo>
                  <a:lnTo>
                    <a:pt x="38" y="156"/>
                  </a:lnTo>
                  <a:lnTo>
                    <a:pt x="38" y="156"/>
                  </a:lnTo>
                  <a:lnTo>
                    <a:pt x="38" y="148"/>
                  </a:lnTo>
                  <a:lnTo>
                    <a:pt x="40" y="142"/>
                  </a:lnTo>
                  <a:lnTo>
                    <a:pt x="44" y="136"/>
                  </a:lnTo>
                  <a:lnTo>
                    <a:pt x="48" y="130"/>
                  </a:lnTo>
                  <a:lnTo>
                    <a:pt x="48" y="130"/>
                  </a:lnTo>
                  <a:lnTo>
                    <a:pt x="60" y="122"/>
                  </a:lnTo>
                  <a:lnTo>
                    <a:pt x="76" y="114"/>
                  </a:lnTo>
                  <a:lnTo>
                    <a:pt x="76" y="114"/>
                  </a:lnTo>
                  <a:lnTo>
                    <a:pt x="108" y="104"/>
                  </a:lnTo>
                  <a:lnTo>
                    <a:pt x="124" y="96"/>
                  </a:lnTo>
                  <a:lnTo>
                    <a:pt x="124" y="170"/>
                  </a:lnTo>
                  <a:lnTo>
                    <a:pt x="124" y="170"/>
                  </a:lnTo>
                  <a:lnTo>
                    <a:pt x="124" y="184"/>
                  </a:lnTo>
                  <a:lnTo>
                    <a:pt x="124" y="184"/>
                  </a:lnTo>
                  <a:lnTo>
                    <a:pt x="126" y="198"/>
                  </a:lnTo>
                  <a:lnTo>
                    <a:pt x="128" y="206"/>
                  </a:lnTo>
                  <a:lnTo>
                    <a:pt x="128" y="206"/>
                  </a:lnTo>
                  <a:lnTo>
                    <a:pt x="134" y="212"/>
                  </a:lnTo>
                  <a:lnTo>
                    <a:pt x="140" y="218"/>
                  </a:lnTo>
                  <a:lnTo>
                    <a:pt x="176" y="204"/>
                  </a:lnTo>
                  <a:lnTo>
                    <a:pt x="176" y="204"/>
                  </a:lnTo>
                  <a:lnTo>
                    <a:pt x="168" y="200"/>
                  </a:lnTo>
                  <a:lnTo>
                    <a:pt x="164" y="196"/>
                  </a:lnTo>
                  <a:lnTo>
                    <a:pt x="164" y="196"/>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 name="Freeform 120"/>
            <p:cNvSpPr>
              <a:spLocks/>
            </p:cNvSpPr>
            <p:nvPr/>
          </p:nvSpPr>
          <p:spPr bwMode="auto">
            <a:xfrm>
              <a:off x="1273" y="1414"/>
              <a:ext cx="96" cy="120"/>
            </a:xfrm>
            <a:custGeom>
              <a:avLst/>
              <a:gdLst>
                <a:gd name="T0" fmla="*/ 22 w 96"/>
                <a:gd name="T1" fmla="*/ 8 h 120"/>
                <a:gd name="T2" fmla="*/ 22 w 96"/>
                <a:gd name="T3" fmla="*/ 82 h 120"/>
                <a:gd name="T4" fmla="*/ 22 w 96"/>
                <a:gd name="T5" fmla="*/ 82 h 120"/>
                <a:gd name="T6" fmla="*/ 24 w 96"/>
                <a:gd name="T7" fmla="*/ 92 h 120"/>
                <a:gd name="T8" fmla="*/ 28 w 96"/>
                <a:gd name="T9" fmla="*/ 100 h 120"/>
                <a:gd name="T10" fmla="*/ 32 w 96"/>
                <a:gd name="T11" fmla="*/ 106 h 120"/>
                <a:gd name="T12" fmla="*/ 36 w 96"/>
                <a:gd name="T13" fmla="*/ 108 h 120"/>
                <a:gd name="T14" fmla="*/ 44 w 96"/>
                <a:gd name="T15" fmla="*/ 110 h 120"/>
                <a:gd name="T16" fmla="*/ 52 w 96"/>
                <a:gd name="T17" fmla="*/ 112 h 120"/>
                <a:gd name="T18" fmla="*/ 52 w 96"/>
                <a:gd name="T19" fmla="*/ 112 h 120"/>
                <a:gd name="T20" fmla="*/ 60 w 96"/>
                <a:gd name="T21" fmla="*/ 112 h 120"/>
                <a:gd name="T22" fmla="*/ 66 w 96"/>
                <a:gd name="T23" fmla="*/ 110 h 120"/>
                <a:gd name="T24" fmla="*/ 72 w 96"/>
                <a:gd name="T25" fmla="*/ 106 h 120"/>
                <a:gd name="T26" fmla="*/ 76 w 96"/>
                <a:gd name="T27" fmla="*/ 102 h 120"/>
                <a:gd name="T28" fmla="*/ 78 w 96"/>
                <a:gd name="T29" fmla="*/ 98 h 120"/>
                <a:gd name="T30" fmla="*/ 80 w 96"/>
                <a:gd name="T31" fmla="*/ 92 h 120"/>
                <a:gd name="T32" fmla="*/ 82 w 96"/>
                <a:gd name="T33" fmla="*/ 82 h 120"/>
                <a:gd name="T34" fmla="*/ 82 w 96"/>
                <a:gd name="T35" fmla="*/ 8 h 120"/>
                <a:gd name="T36" fmla="*/ 82 w 96"/>
                <a:gd name="T37" fmla="*/ 8 h 120"/>
                <a:gd name="T38" fmla="*/ 80 w 96"/>
                <a:gd name="T39" fmla="*/ 2 h 120"/>
                <a:gd name="T40" fmla="*/ 76 w 96"/>
                <a:gd name="T41" fmla="*/ 0 h 120"/>
                <a:gd name="T42" fmla="*/ 96 w 96"/>
                <a:gd name="T43" fmla="*/ 0 h 120"/>
                <a:gd name="T44" fmla="*/ 96 w 96"/>
                <a:gd name="T45" fmla="*/ 0 h 120"/>
                <a:gd name="T46" fmla="*/ 92 w 96"/>
                <a:gd name="T47" fmla="*/ 2 h 120"/>
                <a:gd name="T48" fmla="*/ 92 w 96"/>
                <a:gd name="T49" fmla="*/ 8 h 120"/>
                <a:gd name="T50" fmla="*/ 90 w 96"/>
                <a:gd name="T51" fmla="*/ 80 h 120"/>
                <a:gd name="T52" fmla="*/ 90 w 96"/>
                <a:gd name="T53" fmla="*/ 80 h 120"/>
                <a:gd name="T54" fmla="*/ 90 w 96"/>
                <a:gd name="T55" fmla="*/ 90 h 120"/>
                <a:gd name="T56" fmla="*/ 88 w 96"/>
                <a:gd name="T57" fmla="*/ 98 h 120"/>
                <a:gd name="T58" fmla="*/ 84 w 96"/>
                <a:gd name="T59" fmla="*/ 106 h 120"/>
                <a:gd name="T60" fmla="*/ 78 w 96"/>
                <a:gd name="T61" fmla="*/ 110 h 120"/>
                <a:gd name="T62" fmla="*/ 72 w 96"/>
                <a:gd name="T63" fmla="*/ 114 h 120"/>
                <a:gd name="T64" fmla="*/ 66 w 96"/>
                <a:gd name="T65" fmla="*/ 118 h 120"/>
                <a:gd name="T66" fmla="*/ 50 w 96"/>
                <a:gd name="T67" fmla="*/ 120 h 120"/>
                <a:gd name="T68" fmla="*/ 50 w 96"/>
                <a:gd name="T69" fmla="*/ 120 h 120"/>
                <a:gd name="T70" fmla="*/ 36 w 96"/>
                <a:gd name="T71" fmla="*/ 118 h 120"/>
                <a:gd name="T72" fmla="*/ 28 w 96"/>
                <a:gd name="T73" fmla="*/ 116 h 120"/>
                <a:gd name="T74" fmla="*/ 22 w 96"/>
                <a:gd name="T75" fmla="*/ 112 h 120"/>
                <a:gd name="T76" fmla="*/ 14 w 96"/>
                <a:gd name="T77" fmla="*/ 106 h 120"/>
                <a:gd name="T78" fmla="*/ 10 w 96"/>
                <a:gd name="T79" fmla="*/ 100 h 120"/>
                <a:gd name="T80" fmla="*/ 6 w 96"/>
                <a:gd name="T81" fmla="*/ 90 h 120"/>
                <a:gd name="T82" fmla="*/ 6 w 96"/>
                <a:gd name="T83" fmla="*/ 80 h 120"/>
                <a:gd name="T84" fmla="*/ 6 w 96"/>
                <a:gd name="T85" fmla="*/ 8 h 120"/>
                <a:gd name="T86" fmla="*/ 6 w 96"/>
                <a:gd name="T87" fmla="*/ 8 h 120"/>
                <a:gd name="T88" fmla="*/ 4 w 96"/>
                <a:gd name="T89" fmla="*/ 2 h 120"/>
                <a:gd name="T90" fmla="*/ 0 w 96"/>
                <a:gd name="T91" fmla="*/ 0 h 120"/>
                <a:gd name="T92" fmla="*/ 28 w 96"/>
                <a:gd name="T93" fmla="*/ 0 h 120"/>
                <a:gd name="T94" fmla="*/ 28 w 96"/>
                <a:gd name="T95" fmla="*/ 0 h 120"/>
                <a:gd name="T96" fmla="*/ 24 w 96"/>
                <a:gd name="T97" fmla="*/ 2 h 120"/>
                <a:gd name="T98" fmla="*/ 22 w 96"/>
                <a:gd name="T99" fmla="*/ 8 h 120"/>
                <a:gd name="T100" fmla="*/ 22 w 96"/>
                <a:gd name="T101" fmla="*/ 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6" h="120">
                  <a:moveTo>
                    <a:pt x="22" y="8"/>
                  </a:moveTo>
                  <a:lnTo>
                    <a:pt x="22" y="82"/>
                  </a:lnTo>
                  <a:lnTo>
                    <a:pt x="22" y="82"/>
                  </a:lnTo>
                  <a:lnTo>
                    <a:pt x="24" y="92"/>
                  </a:lnTo>
                  <a:lnTo>
                    <a:pt x="28" y="100"/>
                  </a:lnTo>
                  <a:lnTo>
                    <a:pt x="32" y="106"/>
                  </a:lnTo>
                  <a:lnTo>
                    <a:pt x="36" y="108"/>
                  </a:lnTo>
                  <a:lnTo>
                    <a:pt x="44" y="110"/>
                  </a:lnTo>
                  <a:lnTo>
                    <a:pt x="52" y="112"/>
                  </a:lnTo>
                  <a:lnTo>
                    <a:pt x="52" y="112"/>
                  </a:lnTo>
                  <a:lnTo>
                    <a:pt x="60" y="112"/>
                  </a:lnTo>
                  <a:lnTo>
                    <a:pt x="66" y="110"/>
                  </a:lnTo>
                  <a:lnTo>
                    <a:pt x="72" y="106"/>
                  </a:lnTo>
                  <a:lnTo>
                    <a:pt x="76" y="102"/>
                  </a:lnTo>
                  <a:lnTo>
                    <a:pt x="78" y="98"/>
                  </a:lnTo>
                  <a:lnTo>
                    <a:pt x="80" y="92"/>
                  </a:lnTo>
                  <a:lnTo>
                    <a:pt x="82" y="82"/>
                  </a:lnTo>
                  <a:lnTo>
                    <a:pt x="82" y="8"/>
                  </a:lnTo>
                  <a:lnTo>
                    <a:pt x="82" y="8"/>
                  </a:lnTo>
                  <a:lnTo>
                    <a:pt x="80" y="2"/>
                  </a:lnTo>
                  <a:lnTo>
                    <a:pt x="76" y="0"/>
                  </a:lnTo>
                  <a:lnTo>
                    <a:pt x="96" y="0"/>
                  </a:lnTo>
                  <a:lnTo>
                    <a:pt x="96" y="0"/>
                  </a:lnTo>
                  <a:lnTo>
                    <a:pt x="92" y="2"/>
                  </a:lnTo>
                  <a:lnTo>
                    <a:pt x="92" y="8"/>
                  </a:lnTo>
                  <a:lnTo>
                    <a:pt x="90" y="80"/>
                  </a:lnTo>
                  <a:lnTo>
                    <a:pt x="90" y="80"/>
                  </a:lnTo>
                  <a:lnTo>
                    <a:pt x="90" y="90"/>
                  </a:lnTo>
                  <a:lnTo>
                    <a:pt x="88" y="98"/>
                  </a:lnTo>
                  <a:lnTo>
                    <a:pt x="84" y="106"/>
                  </a:lnTo>
                  <a:lnTo>
                    <a:pt x="78" y="110"/>
                  </a:lnTo>
                  <a:lnTo>
                    <a:pt x="72" y="114"/>
                  </a:lnTo>
                  <a:lnTo>
                    <a:pt x="66" y="118"/>
                  </a:lnTo>
                  <a:lnTo>
                    <a:pt x="50" y="120"/>
                  </a:lnTo>
                  <a:lnTo>
                    <a:pt x="50" y="120"/>
                  </a:lnTo>
                  <a:lnTo>
                    <a:pt x="36" y="118"/>
                  </a:lnTo>
                  <a:lnTo>
                    <a:pt x="28" y="116"/>
                  </a:lnTo>
                  <a:lnTo>
                    <a:pt x="22" y="112"/>
                  </a:lnTo>
                  <a:lnTo>
                    <a:pt x="14" y="106"/>
                  </a:lnTo>
                  <a:lnTo>
                    <a:pt x="10" y="100"/>
                  </a:lnTo>
                  <a:lnTo>
                    <a:pt x="6" y="90"/>
                  </a:lnTo>
                  <a:lnTo>
                    <a:pt x="6" y="80"/>
                  </a:lnTo>
                  <a:lnTo>
                    <a:pt x="6" y="8"/>
                  </a:lnTo>
                  <a:lnTo>
                    <a:pt x="6" y="8"/>
                  </a:lnTo>
                  <a:lnTo>
                    <a:pt x="4" y="2"/>
                  </a:lnTo>
                  <a:lnTo>
                    <a:pt x="0" y="0"/>
                  </a:lnTo>
                  <a:lnTo>
                    <a:pt x="28" y="0"/>
                  </a:lnTo>
                  <a:lnTo>
                    <a:pt x="28" y="0"/>
                  </a:lnTo>
                  <a:lnTo>
                    <a:pt x="24" y="2"/>
                  </a:lnTo>
                  <a:lnTo>
                    <a:pt x="22" y="8"/>
                  </a:lnTo>
                  <a:lnTo>
                    <a:pt x="22" y="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 name="Freeform 121"/>
            <p:cNvSpPr>
              <a:spLocks/>
            </p:cNvSpPr>
            <p:nvPr/>
          </p:nvSpPr>
          <p:spPr bwMode="auto">
            <a:xfrm>
              <a:off x="1379" y="1414"/>
              <a:ext cx="108" cy="122"/>
            </a:xfrm>
            <a:custGeom>
              <a:avLst/>
              <a:gdLst>
                <a:gd name="T0" fmla="*/ 94 w 108"/>
                <a:gd name="T1" fmla="*/ 8 h 122"/>
                <a:gd name="T2" fmla="*/ 94 w 108"/>
                <a:gd name="T3" fmla="*/ 8 h 122"/>
                <a:gd name="T4" fmla="*/ 94 w 108"/>
                <a:gd name="T5" fmla="*/ 2 h 122"/>
                <a:gd name="T6" fmla="*/ 90 w 108"/>
                <a:gd name="T7" fmla="*/ 0 h 122"/>
                <a:gd name="T8" fmla="*/ 108 w 108"/>
                <a:gd name="T9" fmla="*/ 0 h 122"/>
                <a:gd name="T10" fmla="*/ 108 w 108"/>
                <a:gd name="T11" fmla="*/ 0 h 122"/>
                <a:gd name="T12" fmla="*/ 104 w 108"/>
                <a:gd name="T13" fmla="*/ 2 h 122"/>
                <a:gd name="T14" fmla="*/ 104 w 108"/>
                <a:gd name="T15" fmla="*/ 8 h 122"/>
                <a:gd name="T16" fmla="*/ 104 w 108"/>
                <a:gd name="T17" fmla="*/ 122 h 122"/>
                <a:gd name="T18" fmla="*/ 104 w 108"/>
                <a:gd name="T19" fmla="*/ 122 h 122"/>
                <a:gd name="T20" fmla="*/ 62 w 108"/>
                <a:gd name="T21" fmla="*/ 70 h 122"/>
                <a:gd name="T22" fmla="*/ 20 w 108"/>
                <a:gd name="T23" fmla="*/ 18 h 122"/>
                <a:gd name="T24" fmla="*/ 20 w 108"/>
                <a:gd name="T25" fmla="*/ 110 h 122"/>
                <a:gd name="T26" fmla="*/ 20 w 108"/>
                <a:gd name="T27" fmla="*/ 110 h 122"/>
                <a:gd name="T28" fmla="*/ 22 w 108"/>
                <a:gd name="T29" fmla="*/ 116 h 122"/>
                <a:gd name="T30" fmla="*/ 24 w 108"/>
                <a:gd name="T31" fmla="*/ 118 h 122"/>
                <a:gd name="T32" fmla="*/ 6 w 108"/>
                <a:gd name="T33" fmla="*/ 118 h 122"/>
                <a:gd name="T34" fmla="*/ 6 w 108"/>
                <a:gd name="T35" fmla="*/ 118 h 122"/>
                <a:gd name="T36" fmla="*/ 10 w 108"/>
                <a:gd name="T37" fmla="*/ 116 h 122"/>
                <a:gd name="T38" fmla="*/ 10 w 108"/>
                <a:gd name="T39" fmla="*/ 110 h 122"/>
                <a:gd name="T40" fmla="*/ 10 w 108"/>
                <a:gd name="T41" fmla="*/ 14 h 122"/>
                <a:gd name="T42" fmla="*/ 10 w 108"/>
                <a:gd name="T43" fmla="*/ 14 h 122"/>
                <a:gd name="T44" fmla="*/ 10 w 108"/>
                <a:gd name="T45" fmla="*/ 10 h 122"/>
                <a:gd name="T46" fmla="*/ 8 w 108"/>
                <a:gd name="T47" fmla="*/ 6 h 122"/>
                <a:gd name="T48" fmla="*/ 8 w 108"/>
                <a:gd name="T49" fmla="*/ 6 h 122"/>
                <a:gd name="T50" fmla="*/ 6 w 108"/>
                <a:gd name="T51" fmla="*/ 2 h 122"/>
                <a:gd name="T52" fmla="*/ 0 w 108"/>
                <a:gd name="T53" fmla="*/ 0 h 122"/>
                <a:gd name="T54" fmla="*/ 26 w 108"/>
                <a:gd name="T55" fmla="*/ 0 h 122"/>
                <a:gd name="T56" fmla="*/ 94 w 108"/>
                <a:gd name="T57" fmla="*/ 84 h 122"/>
                <a:gd name="T58" fmla="*/ 94 w 108"/>
                <a:gd name="T59" fmla="*/ 8 h 122"/>
                <a:gd name="T60" fmla="*/ 94 w 108"/>
                <a:gd name="T61" fmla="*/ 8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8" h="122">
                  <a:moveTo>
                    <a:pt x="94" y="8"/>
                  </a:moveTo>
                  <a:lnTo>
                    <a:pt x="94" y="8"/>
                  </a:lnTo>
                  <a:lnTo>
                    <a:pt x="94" y="2"/>
                  </a:lnTo>
                  <a:lnTo>
                    <a:pt x="90" y="0"/>
                  </a:lnTo>
                  <a:lnTo>
                    <a:pt x="108" y="0"/>
                  </a:lnTo>
                  <a:lnTo>
                    <a:pt x="108" y="0"/>
                  </a:lnTo>
                  <a:lnTo>
                    <a:pt x="104" y="2"/>
                  </a:lnTo>
                  <a:lnTo>
                    <a:pt x="104" y="8"/>
                  </a:lnTo>
                  <a:lnTo>
                    <a:pt x="104" y="122"/>
                  </a:lnTo>
                  <a:lnTo>
                    <a:pt x="104" y="122"/>
                  </a:lnTo>
                  <a:lnTo>
                    <a:pt x="62" y="70"/>
                  </a:lnTo>
                  <a:lnTo>
                    <a:pt x="20" y="18"/>
                  </a:lnTo>
                  <a:lnTo>
                    <a:pt x="20" y="110"/>
                  </a:lnTo>
                  <a:lnTo>
                    <a:pt x="20" y="110"/>
                  </a:lnTo>
                  <a:lnTo>
                    <a:pt x="22" y="116"/>
                  </a:lnTo>
                  <a:lnTo>
                    <a:pt x="24" y="118"/>
                  </a:lnTo>
                  <a:lnTo>
                    <a:pt x="6" y="118"/>
                  </a:lnTo>
                  <a:lnTo>
                    <a:pt x="6" y="118"/>
                  </a:lnTo>
                  <a:lnTo>
                    <a:pt x="10" y="116"/>
                  </a:lnTo>
                  <a:lnTo>
                    <a:pt x="10" y="110"/>
                  </a:lnTo>
                  <a:lnTo>
                    <a:pt x="10" y="14"/>
                  </a:lnTo>
                  <a:lnTo>
                    <a:pt x="10" y="14"/>
                  </a:lnTo>
                  <a:lnTo>
                    <a:pt x="10" y="10"/>
                  </a:lnTo>
                  <a:lnTo>
                    <a:pt x="8" y="6"/>
                  </a:lnTo>
                  <a:lnTo>
                    <a:pt x="8" y="6"/>
                  </a:lnTo>
                  <a:lnTo>
                    <a:pt x="6" y="2"/>
                  </a:lnTo>
                  <a:lnTo>
                    <a:pt x="0" y="0"/>
                  </a:lnTo>
                  <a:lnTo>
                    <a:pt x="26" y="0"/>
                  </a:lnTo>
                  <a:lnTo>
                    <a:pt x="94" y="84"/>
                  </a:lnTo>
                  <a:lnTo>
                    <a:pt x="94" y="8"/>
                  </a:lnTo>
                  <a:lnTo>
                    <a:pt x="94" y="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 name="Freeform 122"/>
            <p:cNvSpPr>
              <a:spLocks/>
            </p:cNvSpPr>
            <p:nvPr/>
          </p:nvSpPr>
          <p:spPr bwMode="auto">
            <a:xfrm>
              <a:off x="1505" y="1414"/>
              <a:ext cx="26" cy="118"/>
            </a:xfrm>
            <a:custGeom>
              <a:avLst/>
              <a:gdLst>
                <a:gd name="T0" fmla="*/ 26 w 26"/>
                <a:gd name="T1" fmla="*/ 0 h 118"/>
                <a:gd name="T2" fmla="*/ 26 w 26"/>
                <a:gd name="T3" fmla="*/ 0 h 118"/>
                <a:gd name="T4" fmla="*/ 22 w 26"/>
                <a:gd name="T5" fmla="*/ 2 h 118"/>
                <a:gd name="T6" fmla="*/ 20 w 26"/>
                <a:gd name="T7" fmla="*/ 8 h 118"/>
                <a:gd name="T8" fmla="*/ 20 w 26"/>
                <a:gd name="T9" fmla="*/ 110 h 118"/>
                <a:gd name="T10" fmla="*/ 20 w 26"/>
                <a:gd name="T11" fmla="*/ 110 h 118"/>
                <a:gd name="T12" fmla="*/ 22 w 26"/>
                <a:gd name="T13" fmla="*/ 116 h 118"/>
                <a:gd name="T14" fmla="*/ 26 w 26"/>
                <a:gd name="T15" fmla="*/ 118 h 118"/>
                <a:gd name="T16" fmla="*/ 0 w 26"/>
                <a:gd name="T17" fmla="*/ 118 h 118"/>
                <a:gd name="T18" fmla="*/ 0 w 26"/>
                <a:gd name="T19" fmla="*/ 118 h 118"/>
                <a:gd name="T20" fmla="*/ 2 w 26"/>
                <a:gd name="T21" fmla="*/ 116 h 118"/>
                <a:gd name="T22" fmla="*/ 4 w 26"/>
                <a:gd name="T23" fmla="*/ 110 h 118"/>
                <a:gd name="T24" fmla="*/ 4 w 26"/>
                <a:gd name="T25" fmla="*/ 8 h 118"/>
                <a:gd name="T26" fmla="*/ 4 w 26"/>
                <a:gd name="T27" fmla="*/ 8 h 118"/>
                <a:gd name="T28" fmla="*/ 2 w 26"/>
                <a:gd name="T29" fmla="*/ 2 h 118"/>
                <a:gd name="T30" fmla="*/ 0 w 26"/>
                <a:gd name="T31" fmla="*/ 0 h 118"/>
                <a:gd name="T32" fmla="*/ 26 w 26"/>
                <a:gd name="T33" fmla="*/ 0 h 118"/>
                <a:gd name="T34" fmla="*/ 26 w 26"/>
                <a:gd name="T3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18">
                  <a:moveTo>
                    <a:pt x="26" y="0"/>
                  </a:moveTo>
                  <a:lnTo>
                    <a:pt x="26" y="0"/>
                  </a:lnTo>
                  <a:lnTo>
                    <a:pt x="22" y="2"/>
                  </a:lnTo>
                  <a:lnTo>
                    <a:pt x="20" y="8"/>
                  </a:lnTo>
                  <a:lnTo>
                    <a:pt x="20" y="110"/>
                  </a:lnTo>
                  <a:lnTo>
                    <a:pt x="20" y="110"/>
                  </a:lnTo>
                  <a:lnTo>
                    <a:pt x="22" y="116"/>
                  </a:lnTo>
                  <a:lnTo>
                    <a:pt x="26" y="118"/>
                  </a:lnTo>
                  <a:lnTo>
                    <a:pt x="0" y="118"/>
                  </a:lnTo>
                  <a:lnTo>
                    <a:pt x="0" y="118"/>
                  </a:lnTo>
                  <a:lnTo>
                    <a:pt x="2" y="116"/>
                  </a:lnTo>
                  <a:lnTo>
                    <a:pt x="4" y="110"/>
                  </a:lnTo>
                  <a:lnTo>
                    <a:pt x="4" y="8"/>
                  </a:lnTo>
                  <a:lnTo>
                    <a:pt x="4" y="8"/>
                  </a:lnTo>
                  <a:lnTo>
                    <a:pt x="2" y="2"/>
                  </a:lnTo>
                  <a:lnTo>
                    <a:pt x="0" y="0"/>
                  </a:lnTo>
                  <a:lnTo>
                    <a:pt x="26" y="0"/>
                  </a:lnTo>
                  <a:lnTo>
                    <a:pt x="26"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 name="Freeform 123"/>
            <p:cNvSpPr>
              <a:spLocks/>
            </p:cNvSpPr>
            <p:nvPr/>
          </p:nvSpPr>
          <p:spPr bwMode="auto">
            <a:xfrm>
              <a:off x="1539" y="1414"/>
              <a:ext cx="108" cy="122"/>
            </a:xfrm>
            <a:custGeom>
              <a:avLst/>
              <a:gdLst>
                <a:gd name="T0" fmla="*/ 92 w 108"/>
                <a:gd name="T1" fmla="*/ 8 h 122"/>
                <a:gd name="T2" fmla="*/ 92 w 108"/>
                <a:gd name="T3" fmla="*/ 8 h 122"/>
                <a:gd name="T4" fmla="*/ 92 w 108"/>
                <a:gd name="T5" fmla="*/ 2 h 122"/>
                <a:gd name="T6" fmla="*/ 88 w 108"/>
                <a:gd name="T7" fmla="*/ 0 h 122"/>
                <a:gd name="T8" fmla="*/ 108 w 108"/>
                <a:gd name="T9" fmla="*/ 0 h 122"/>
                <a:gd name="T10" fmla="*/ 108 w 108"/>
                <a:gd name="T11" fmla="*/ 0 h 122"/>
                <a:gd name="T12" fmla="*/ 104 w 108"/>
                <a:gd name="T13" fmla="*/ 4 h 122"/>
                <a:gd name="T14" fmla="*/ 100 w 108"/>
                <a:gd name="T15" fmla="*/ 8 h 122"/>
                <a:gd name="T16" fmla="*/ 100 w 108"/>
                <a:gd name="T17" fmla="*/ 8 h 122"/>
                <a:gd name="T18" fmla="*/ 58 w 108"/>
                <a:gd name="T19" fmla="*/ 122 h 122"/>
                <a:gd name="T20" fmla="*/ 58 w 108"/>
                <a:gd name="T21" fmla="*/ 122 h 122"/>
                <a:gd name="T22" fmla="*/ 10 w 108"/>
                <a:gd name="T23" fmla="*/ 8 h 122"/>
                <a:gd name="T24" fmla="*/ 10 w 108"/>
                <a:gd name="T25" fmla="*/ 8 h 122"/>
                <a:gd name="T26" fmla="*/ 6 w 108"/>
                <a:gd name="T27" fmla="*/ 4 h 122"/>
                <a:gd name="T28" fmla="*/ 0 w 108"/>
                <a:gd name="T29" fmla="*/ 0 h 122"/>
                <a:gd name="T30" fmla="*/ 32 w 108"/>
                <a:gd name="T31" fmla="*/ 0 h 122"/>
                <a:gd name="T32" fmla="*/ 32 w 108"/>
                <a:gd name="T33" fmla="*/ 0 h 122"/>
                <a:gd name="T34" fmla="*/ 30 w 108"/>
                <a:gd name="T35" fmla="*/ 2 h 122"/>
                <a:gd name="T36" fmla="*/ 28 w 108"/>
                <a:gd name="T37" fmla="*/ 4 h 122"/>
                <a:gd name="T38" fmla="*/ 30 w 108"/>
                <a:gd name="T39" fmla="*/ 10 h 122"/>
                <a:gd name="T40" fmla="*/ 30 w 108"/>
                <a:gd name="T41" fmla="*/ 10 h 122"/>
                <a:gd name="T42" fmla="*/ 60 w 108"/>
                <a:gd name="T43" fmla="*/ 90 h 122"/>
                <a:gd name="T44" fmla="*/ 60 w 108"/>
                <a:gd name="T45" fmla="*/ 90 h 122"/>
                <a:gd name="T46" fmla="*/ 92 w 108"/>
                <a:gd name="T47" fmla="*/ 8 h 122"/>
                <a:gd name="T48" fmla="*/ 92 w 108"/>
                <a:gd name="T49" fmla="*/ 8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8" h="122">
                  <a:moveTo>
                    <a:pt x="92" y="8"/>
                  </a:moveTo>
                  <a:lnTo>
                    <a:pt x="92" y="8"/>
                  </a:lnTo>
                  <a:lnTo>
                    <a:pt x="92" y="2"/>
                  </a:lnTo>
                  <a:lnTo>
                    <a:pt x="88" y="0"/>
                  </a:lnTo>
                  <a:lnTo>
                    <a:pt x="108" y="0"/>
                  </a:lnTo>
                  <a:lnTo>
                    <a:pt x="108" y="0"/>
                  </a:lnTo>
                  <a:lnTo>
                    <a:pt x="104" y="4"/>
                  </a:lnTo>
                  <a:lnTo>
                    <a:pt x="100" y="8"/>
                  </a:lnTo>
                  <a:lnTo>
                    <a:pt x="100" y="8"/>
                  </a:lnTo>
                  <a:lnTo>
                    <a:pt x="58" y="122"/>
                  </a:lnTo>
                  <a:lnTo>
                    <a:pt x="58" y="122"/>
                  </a:lnTo>
                  <a:lnTo>
                    <a:pt x="10" y="8"/>
                  </a:lnTo>
                  <a:lnTo>
                    <a:pt x="10" y="8"/>
                  </a:lnTo>
                  <a:lnTo>
                    <a:pt x="6" y="4"/>
                  </a:lnTo>
                  <a:lnTo>
                    <a:pt x="0" y="0"/>
                  </a:lnTo>
                  <a:lnTo>
                    <a:pt x="32" y="0"/>
                  </a:lnTo>
                  <a:lnTo>
                    <a:pt x="32" y="0"/>
                  </a:lnTo>
                  <a:lnTo>
                    <a:pt x="30" y="2"/>
                  </a:lnTo>
                  <a:lnTo>
                    <a:pt x="28" y="4"/>
                  </a:lnTo>
                  <a:lnTo>
                    <a:pt x="30" y="10"/>
                  </a:lnTo>
                  <a:lnTo>
                    <a:pt x="30" y="10"/>
                  </a:lnTo>
                  <a:lnTo>
                    <a:pt x="60" y="90"/>
                  </a:lnTo>
                  <a:lnTo>
                    <a:pt x="60" y="90"/>
                  </a:lnTo>
                  <a:lnTo>
                    <a:pt x="92" y="8"/>
                  </a:lnTo>
                  <a:lnTo>
                    <a:pt x="92" y="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2" name="Freeform 124"/>
            <p:cNvSpPr>
              <a:spLocks/>
            </p:cNvSpPr>
            <p:nvPr/>
          </p:nvSpPr>
          <p:spPr bwMode="auto">
            <a:xfrm>
              <a:off x="1653" y="1414"/>
              <a:ext cx="74" cy="118"/>
            </a:xfrm>
            <a:custGeom>
              <a:avLst/>
              <a:gdLst>
                <a:gd name="T0" fmla="*/ 66 w 74"/>
                <a:gd name="T1" fmla="*/ 16 h 118"/>
                <a:gd name="T2" fmla="*/ 66 w 74"/>
                <a:gd name="T3" fmla="*/ 16 h 118"/>
                <a:gd name="T4" fmla="*/ 60 w 74"/>
                <a:gd name="T5" fmla="*/ 10 h 118"/>
                <a:gd name="T6" fmla="*/ 52 w 74"/>
                <a:gd name="T7" fmla="*/ 8 h 118"/>
                <a:gd name="T8" fmla="*/ 52 w 74"/>
                <a:gd name="T9" fmla="*/ 8 h 118"/>
                <a:gd name="T10" fmla="*/ 22 w 74"/>
                <a:gd name="T11" fmla="*/ 8 h 118"/>
                <a:gd name="T12" fmla="*/ 22 w 74"/>
                <a:gd name="T13" fmla="*/ 48 h 118"/>
                <a:gd name="T14" fmla="*/ 50 w 74"/>
                <a:gd name="T15" fmla="*/ 48 h 118"/>
                <a:gd name="T16" fmla="*/ 50 w 74"/>
                <a:gd name="T17" fmla="*/ 48 h 118"/>
                <a:gd name="T18" fmla="*/ 54 w 74"/>
                <a:gd name="T19" fmla="*/ 46 h 118"/>
                <a:gd name="T20" fmla="*/ 56 w 74"/>
                <a:gd name="T21" fmla="*/ 44 h 118"/>
                <a:gd name="T22" fmla="*/ 56 w 74"/>
                <a:gd name="T23" fmla="*/ 62 h 118"/>
                <a:gd name="T24" fmla="*/ 56 w 74"/>
                <a:gd name="T25" fmla="*/ 62 h 118"/>
                <a:gd name="T26" fmla="*/ 54 w 74"/>
                <a:gd name="T27" fmla="*/ 58 h 118"/>
                <a:gd name="T28" fmla="*/ 50 w 74"/>
                <a:gd name="T29" fmla="*/ 58 h 118"/>
                <a:gd name="T30" fmla="*/ 22 w 74"/>
                <a:gd name="T31" fmla="*/ 58 h 118"/>
                <a:gd name="T32" fmla="*/ 22 w 74"/>
                <a:gd name="T33" fmla="*/ 108 h 118"/>
                <a:gd name="T34" fmla="*/ 22 w 74"/>
                <a:gd name="T35" fmla="*/ 108 h 118"/>
                <a:gd name="T36" fmla="*/ 42 w 74"/>
                <a:gd name="T37" fmla="*/ 110 h 118"/>
                <a:gd name="T38" fmla="*/ 42 w 74"/>
                <a:gd name="T39" fmla="*/ 110 h 118"/>
                <a:gd name="T40" fmla="*/ 54 w 74"/>
                <a:gd name="T41" fmla="*/ 110 h 118"/>
                <a:gd name="T42" fmla="*/ 62 w 74"/>
                <a:gd name="T43" fmla="*/ 108 h 118"/>
                <a:gd name="T44" fmla="*/ 68 w 74"/>
                <a:gd name="T45" fmla="*/ 104 h 118"/>
                <a:gd name="T46" fmla="*/ 74 w 74"/>
                <a:gd name="T47" fmla="*/ 98 h 118"/>
                <a:gd name="T48" fmla="*/ 70 w 74"/>
                <a:gd name="T49" fmla="*/ 118 h 118"/>
                <a:gd name="T50" fmla="*/ 0 w 74"/>
                <a:gd name="T51" fmla="*/ 118 h 118"/>
                <a:gd name="T52" fmla="*/ 0 w 74"/>
                <a:gd name="T53" fmla="*/ 118 h 118"/>
                <a:gd name="T54" fmla="*/ 4 w 74"/>
                <a:gd name="T55" fmla="*/ 116 h 118"/>
                <a:gd name="T56" fmla="*/ 6 w 74"/>
                <a:gd name="T57" fmla="*/ 110 h 118"/>
                <a:gd name="T58" fmla="*/ 6 w 74"/>
                <a:gd name="T59" fmla="*/ 8 h 118"/>
                <a:gd name="T60" fmla="*/ 6 w 74"/>
                <a:gd name="T61" fmla="*/ 8 h 118"/>
                <a:gd name="T62" fmla="*/ 4 w 74"/>
                <a:gd name="T63" fmla="*/ 2 h 118"/>
                <a:gd name="T64" fmla="*/ 0 w 74"/>
                <a:gd name="T65" fmla="*/ 0 h 118"/>
                <a:gd name="T66" fmla="*/ 66 w 74"/>
                <a:gd name="T67" fmla="*/ 0 h 118"/>
                <a:gd name="T68" fmla="*/ 66 w 74"/>
                <a:gd name="T69" fmla="*/ 16 h 118"/>
                <a:gd name="T70" fmla="*/ 66 w 74"/>
                <a:gd name="T71" fmla="*/ 16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4" h="118">
                  <a:moveTo>
                    <a:pt x="66" y="16"/>
                  </a:moveTo>
                  <a:lnTo>
                    <a:pt x="66" y="16"/>
                  </a:lnTo>
                  <a:lnTo>
                    <a:pt x="60" y="10"/>
                  </a:lnTo>
                  <a:lnTo>
                    <a:pt x="52" y="8"/>
                  </a:lnTo>
                  <a:lnTo>
                    <a:pt x="52" y="8"/>
                  </a:lnTo>
                  <a:lnTo>
                    <a:pt x="22" y="8"/>
                  </a:lnTo>
                  <a:lnTo>
                    <a:pt x="22" y="48"/>
                  </a:lnTo>
                  <a:lnTo>
                    <a:pt x="50" y="48"/>
                  </a:lnTo>
                  <a:lnTo>
                    <a:pt x="50" y="48"/>
                  </a:lnTo>
                  <a:lnTo>
                    <a:pt x="54" y="46"/>
                  </a:lnTo>
                  <a:lnTo>
                    <a:pt x="56" y="44"/>
                  </a:lnTo>
                  <a:lnTo>
                    <a:pt x="56" y="62"/>
                  </a:lnTo>
                  <a:lnTo>
                    <a:pt x="56" y="62"/>
                  </a:lnTo>
                  <a:lnTo>
                    <a:pt x="54" y="58"/>
                  </a:lnTo>
                  <a:lnTo>
                    <a:pt x="50" y="58"/>
                  </a:lnTo>
                  <a:lnTo>
                    <a:pt x="22" y="58"/>
                  </a:lnTo>
                  <a:lnTo>
                    <a:pt x="22" y="108"/>
                  </a:lnTo>
                  <a:lnTo>
                    <a:pt x="22" y="108"/>
                  </a:lnTo>
                  <a:lnTo>
                    <a:pt x="42" y="110"/>
                  </a:lnTo>
                  <a:lnTo>
                    <a:pt x="42" y="110"/>
                  </a:lnTo>
                  <a:lnTo>
                    <a:pt x="54" y="110"/>
                  </a:lnTo>
                  <a:lnTo>
                    <a:pt x="62" y="108"/>
                  </a:lnTo>
                  <a:lnTo>
                    <a:pt x="68" y="104"/>
                  </a:lnTo>
                  <a:lnTo>
                    <a:pt x="74" y="98"/>
                  </a:lnTo>
                  <a:lnTo>
                    <a:pt x="70" y="118"/>
                  </a:lnTo>
                  <a:lnTo>
                    <a:pt x="0" y="118"/>
                  </a:lnTo>
                  <a:lnTo>
                    <a:pt x="0" y="118"/>
                  </a:lnTo>
                  <a:lnTo>
                    <a:pt x="4" y="116"/>
                  </a:lnTo>
                  <a:lnTo>
                    <a:pt x="6" y="110"/>
                  </a:lnTo>
                  <a:lnTo>
                    <a:pt x="6" y="8"/>
                  </a:lnTo>
                  <a:lnTo>
                    <a:pt x="6" y="8"/>
                  </a:lnTo>
                  <a:lnTo>
                    <a:pt x="4" y="2"/>
                  </a:lnTo>
                  <a:lnTo>
                    <a:pt x="0" y="0"/>
                  </a:lnTo>
                  <a:lnTo>
                    <a:pt x="66" y="0"/>
                  </a:lnTo>
                  <a:lnTo>
                    <a:pt x="66" y="16"/>
                  </a:lnTo>
                  <a:lnTo>
                    <a:pt x="66" y="16"/>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 name="Freeform 125"/>
            <p:cNvSpPr>
              <a:spLocks noEditPoints="1"/>
            </p:cNvSpPr>
            <p:nvPr/>
          </p:nvSpPr>
          <p:spPr bwMode="auto">
            <a:xfrm>
              <a:off x="1735" y="1414"/>
              <a:ext cx="102" cy="118"/>
            </a:xfrm>
            <a:custGeom>
              <a:avLst/>
              <a:gdLst>
                <a:gd name="T0" fmla="*/ 48 w 102"/>
                <a:gd name="T1" fmla="*/ 58 h 118"/>
                <a:gd name="T2" fmla="*/ 60 w 102"/>
                <a:gd name="T3" fmla="*/ 64 h 118"/>
                <a:gd name="T4" fmla="*/ 66 w 102"/>
                <a:gd name="T5" fmla="*/ 72 h 118"/>
                <a:gd name="T6" fmla="*/ 84 w 102"/>
                <a:gd name="T7" fmla="*/ 102 h 118"/>
                <a:gd name="T8" fmla="*/ 92 w 102"/>
                <a:gd name="T9" fmla="*/ 112 h 118"/>
                <a:gd name="T10" fmla="*/ 102 w 102"/>
                <a:gd name="T11" fmla="*/ 118 h 118"/>
                <a:gd name="T12" fmla="*/ 84 w 102"/>
                <a:gd name="T13" fmla="*/ 118 h 118"/>
                <a:gd name="T14" fmla="*/ 76 w 102"/>
                <a:gd name="T15" fmla="*/ 116 h 118"/>
                <a:gd name="T16" fmla="*/ 70 w 102"/>
                <a:gd name="T17" fmla="*/ 110 h 118"/>
                <a:gd name="T18" fmla="*/ 50 w 102"/>
                <a:gd name="T19" fmla="*/ 78 h 118"/>
                <a:gd name="T20" fmla="*/ 38 w 102"/>
                <a:gd name="T21" fmla="*/ 64 h 118"/>
                <a:gd name="T22" fmla="*/ 32 w 102"/>
                <a:gd name="T23" fmla="*/ 64 h 118"/>
                <a:gd name="T24" fmla="*/ 22 w 102"/>
                <a:gd name="T25" fmla="*/ 110 h 118"/>
                <a:gd name="T26" fmla="*/ 24 w 102"/>
                <a:gd name="T27" fmla="*/ 116 h 118"/>
                <a:gd name="T28" fmla="*/ 0 w 102"/>
                <a:gd name="T29" fmla="*/ 118 h 118"/>
                <a:gd name="T30" fmla="*/ 4 w 102"/>
                <a:gd name="T31" fmla="*/ 116 h 118"/>
                <a:gd name="T32" fmla="*/ 6 w 102"/>
                <a:gd name="T33" fmla="*/ 8 h 118"/>
                <a:gd name="T34" fmla="*/ 4 w 102"/>
                <a:gd name="T35" fmla="*/ 2 h 118"/>
                <a:gd name="T36" fmla="*/ 34 w 102"/>
                <a:gd name="T37" fmla="*/ 0 h 118"/>
                <a:gd name="T38" fmla="*/ 46 w 102"/>
                <a:gd name="T39" fmla="*/ 0 h 118"/>
                <a:gd name="T40" fmla="*/ 62 w 102"/>
                <a:gd name="T41" fmla="*/ 6 h 118"/>
                <a:gd name="T42" fmla="*/ 72 w 102"/>
                <a:gd name="T43" fmla="*/ 14 h 118"/>
                <a:gd name="T44" fmla="*/ 76 w 102"/>
                <a:gd name="T45" fmla="*/ 28 h 118"/>
                <a:gd name="T46" fmla="*/ 76 w 102"/>
                <a:gd name="T47" fmla="*/ 36 h 118"/>
                <a:gd name="T48" fmla="*/ 70 w 102"/>
                <a:gd name="T49" fmla="*/ 46 h 118"/>
                <a:gd name="T50" fmla="*/ 58 w 102"/>
                <a:gd name="T51" fmla="*/ 56 h 118"/>
                <a:gd name="T52" fmla="*/ 48 w 102"/>
                <a:gd name="T53" fmla="*/ 58 h 118"/>
                <a:gd name="T54" fmla="*/ 22 w 102"/>
                <a:gd name="T55" fmla="*/ 54 h 118"/>
                <a:gd name="T56" fmla="*/ 32 w 102"/>
                <a:gd name="T57" fmla="*/ 54 h 118"/>
                <a:gd name="T58" fmla="*/ 42 w 102"/>
                <a:gd name="T59" fmla="*/ 54 h 118"/>
                <a:gd name="T60" fmla="*/ 54 w 102"/>
                <a:gd name="T61" fmla="*/ 46 h 118"/>
                <a:gd name="T62" fmla="*/ 58 w 102"/>
                <a:gd name="T63" fmla="*/ 36 h 118"/>
                <a:gd name="T64" fmla="*/ 58 w 102"/>
                <a:gd name="T65" fmla="*/ 30 h 118"/>
                <a:gd name="T66" fmla="*/ 54 w 102"/>
                <a:gd name="T67" fmla="*/ 14 h 118"/>
                <a:gd name="T68" fmla="*/ 42 w 102"/>
                <a:gd name="T69" fmla="*/ 8 h 118"/>
                <a:gd name="T70" fmla="*/ 34 w 102"/>
                <a:gd name="T71" fmla="*/ 6 h 118"/>
                <a:gd name="T72" fmla="*/ 22 w 102"/>
                <a:gd name="T73" fmla="*/ 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2" h="118">
                  <a:moveTo>
                    <a:pt x="48" y="58"/>
                  </a:moveTo>
                  <a:lnTo>
                    <a:pt x="48" y="58"/>
                  </a:lnTo>
                  <a:lnTo>
                    <a:pt x="54" y="60"/>
                  </a:lnTo>
                  <a:lnTo>
                    <a:pt x="60" y="64"/>
                  </a:lnTo>
                  <a:lnTo>
                    <a:pt x="66" y="72"/>
                  </a:lnTo>
                  <a:lnTo>
                    <a:pt x="66" y="72"/>
                  </a:lnTo>
                  <a:lnTo>
                    <a:pt x="76" y="88"/>
                  </a:lnTo>
                  <a:lnTo>
                    <a:pt x="84" y="102"/>
                  </a:lnTo>
                  <a:lnTo>
                    <a:pt x="92" y="112"/>
                  </a:lnTo>
                  <a:lnTo>
                    <a:pt x="92" y="112"/>
                  </a:lnTo>
                  <a:lnTo>
                    <a:pt x="98" y="116"/>
                  </a:lnTo>
                  <a:lnTo>
                    <a:pt x="102" y="118"/>
                  </a:lnTo>
                  <a:lnTo>
                    <a:pt x="84" y="118"/>
                  </a:lnTo>
                  <a:lnTo>
                    <a:pt x="84" y="118"/>
                  </a:lnTo>
                  <a:lnTo>
                    <a:pt x="80" y="118"/>
                  </a:lnTo>
                  <a:lnTo>
                    <a:pt x="76" y="116"/>
                  </a:lnTo>
                  <a:lnTo>
                    <a:pt x="70" y="110"/>
                  </a:lnTo>
                  <a:lnTo>
                    <a:pt x="70" y="110"/>
                  </a:lnTo>
                  <a:lnTo>
                    <a:pt x="50" y="78"/>
                  </a:lnTo>
                  <a:lnTo>
                    <a:pt x="50" y="78"/>
                  </a:lnTo>
                  <a:lnTo>
                    <a:pt x="42" y="68"/>
                  </a:lnTo>
                  <a:lnTo>
                    <a:pt x="38" y="64"/>
                  </a:lnTo>
                  <a:lnTo>
                    <a:pt x="32" y="64"/>
                  </a:lnTo>
                  <a:lnTo>
                    <a:pt x="32" y="64"/>
                  </a:lnTo>
                  <a:lnTo>
                    <a:pt x="22" y="64"/>
                  </a:lnTo>
                  <a:lnTo>
                    <a:pt x="22" y="110"/>
                  </a:lnTo>
                  <a:lnTo>
                    <a:pt x="22" y="110"/>
                  </a:lnTo>
                  <a:lnTo>
                    <a:pt x="24" y="116"/>
                  </a:lnTo>
                  <a:lnTo>
                    <a:pt x="26" y="118"/>
                  </a:lnTo>
                  <a:lnTo>
                    <a:pt x="0" y="118"/>
                  </a:lnTo>
                  <a:lnTo>
                    <a:pt x="0" y="118"/>
                  </a:lnTo>
                  <a:lnTo>
                    <a:pt x="4" y="116"/>
                  </a:lnTo>
                  <a:lnTo>
                    <a:pt x="6" y="110"/>
                  </a:lnTo>
                  <a:lnTo>
                    <a:pt x="6" y="8"/>
                  </a:lnTo>
                  <a:lnTo>
                    <a:pt x="6" y="8"/>
                  </a:lnTo>
                  <a:lnTo>
                    <a:pt x="4" y="2"/>
                  </a:lnTo>
                  <a:lnTo>
                    <a:pt x="0" y="0"/>
                  </a:lnTo>
                  <a:lnTo>
                    <a:pt x="34" y="0"/>
                  </a:lnTo>
                  <a:lnTo>
                    <a:pt x="34" y="0"/>
                  </a:lnTo>
                  <a:lnTo>
                    <a:pt x="46" y="0"/>
                  </a:lnTo>
                  <a:lnTo>
                    <a:pt x="54" y="2"/>
                  </a:lnTo>
                  <a:lnTo>
                    <a:pt x="62" y="6"/>
                  </a:lnTo>
                  <a:lnTo>
                    <a:pt x="68" y="10"/>
                  </a:lnTo>
                  <a:lnTo>
                    <a:pt x="72" y="14"/>
                  </a:lnTo>
                  <a:lnTo>
                    <a:pt x="74" y="20"/>
                  </a:lnTo>
                  <a:lnTo>
                    <a:pt x="76" y="28"/>
                  </a:lnTo>
                  <a:lnTo>
                    <a:pt x="76" y="28"/>
                  </a:lnTo>
                  <a:lnTo>
                    <a:pt x="76" y="36"/>
                  </a:lnTo>
                  <a:lnTo>
                    <a:pt x="74" y="42"/>
                  </a:lnTo>
                  <a:lnTo>
                    <a:pt x="70" y="46"/>
                  </a:lnTo>
                  <a:lnTo>
                    <a:pt x="66" y="50"/>
                  </a:lnTo>
                  <a:lnTo>
                    <a:pt x="58" y="56"/>
                  </a:lnTo>
                  <a:lnTo>
                    <a:pt x="48" y="58"/>
                  </a:lnTo>
                  <a:lnTo>
                    <a:pt x="48" y="58"/>
                  </a:lnTo>
                  <a:close/>
                  <a:moveTo>
                    <a:pt x="22" y="8"/>
                  </a:moveTo>
                  <a:lnTo>
                    <a:pt x="22" y="54"/>
                  </a:lnTo>
                  <a:lnTo>
                    <a:pt x="22" y="54"/>
                  </a:lnTo>
                  <a:lnTo>
                    <a:pt x="32" y="54"/>
                  </a:lnTo>
                  <a:lnTo>
                    <a:pt x="32" y="54"/>
                  </a:lnTo>
                  <a:lnTo>
                    <a:pt x="42" y="54"/>
                  </a:lnTo>
                  <a:lnTo>
                    <a:pt x="50" y="48"/>
                  </a:lnTo>
                  <a:lnTo>
                    <a:pt x="54" y="46"/>
                  </a:lnTo>
                  <a:lnTo>
                    <a:pt x="56" y="40"/>
                  </a:lnTo>
                  <a:lnTo>
                    <a:pt x="58" y="36"/>
                  </a:lnTo>
                  <a:lnTo>
                    <a:pt x="58" y="30"/>
                  </a:lnTo>
                  <a:lnTo>
                    <a:pt x="58" y="30"/>
                  </a:lnTo>
                  <a:lnTo>
                    <a:pt x="58" y="22"/>
                  </a:lnTo>
                  <a:lnTo>
                    <a:pt x="54" y="14"/>
                  </a:lnTo>
                  <a:lnTo>
                    <a:pt x="46" y="8"/>
                  </a:lnTo>
                  <a:lnTo>
                    <a:pt x="42" y="8"/>
                  </a:lnTo>
                  <a:lnTo>
                    <a:pt x="34" y="6"/>
                  </a:lnTo>
                  <a:lnTo>
                    <a:pt x="34" y="6"/>
                  </a:lnTo>
                  <a:lnTo>
                    <a:pt x="22" y="8"/>
                  </a:lnTo>
                  <a:lnTo>
                    <a:pt x="22" y="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4" name="Freeform 126"/>
            <p:cNvSpPr>
              <a:spLocks/>
            </p:cNvSpPr>
            <p:nvPr/>
          </p:nvSpPr>
          <p:spPr bwMode="auto">
            <a:xfrm>
              <a:off x="1837" y="1412"/>
              <a:ext cx="72" cy="122"/>
            </a:xfrm>
            <a:custGeom>
              <a:avLst/>
              <a:gdLst>
                <a:gd name="T0" fmla="*/ 72 w 72"/>
                <a:gd name="T1" fmla="*/ 86 h 122"/>
                <a:gd name="T2" fmla="*/ 68 w 72"/>
                <a:gd name="T3" fmla="*/ 100 h 122"/>
                <a:gd name="T4" fmla="*/ 60 w 72"/>
                <a:gd name="T5" fmla="*/ 112 h 122"/>
                <a:gd name="T6" fmla="*/ 48 w 72"/>
                <a:gd name="T7" fmla="*/ 120 h 122"/>
                <a:gd name="T8" fmla="*/ 34 w 72"/>
                <a:gd name="T9" fmla="*/ 122 h 122"/>
                <a:gd name="T10" fmla="*/ 24 w 72"/>
                <a:gd name="T11" fmla="*/ 120 h 122"/>
                <a:gd name="T12" fmla="*/ 2 w 72"/>
                <a:gd name="T13" fmla="*/ 112 h 122"/>
                <a:gd name="T14" fmla="*/ 0 w 72"/>
                <a:gd name="T15" fmla="*/ 86 h 122"/>
                <a:gd name="T16" fmla="*/ 10 w 72"/>
                <a:gd name="T17" fmla="*/ 104 h 122"/>
                <a:gd name="T18" fmla="*/ 26 w 72"/>
                <a:gd name="T19" fmla="*/ 114 h 122"/>
                <a:gd name="T20" fmla="*/ 32 w 72"/>
                <a:gd name="T21" fmla="*/ 114 h 122"/>
                <a:gd name="T22" fmla="*/ 44 w 72"/>
                <a:gd name="T23" fmla="*/ 112 h 122"/>
                <a:gd name="T24" fmla="*/ 52 w 72"/>
                <a:gd name="T25" fmla="*/ 106 h 122"/>
                <a:gd name="T26" fmla="*/ 56 w 72"/>
                <a:gd name="T27" fmla="*/ 92 h 122"/>
                <a:gd name="T28" fmla="*/ 56 w 72"/>
                <a:gd name="T29" fmla="*/ 86 h 122"/>
                <a:gd name="T30" fmla="*/ 48 w 72"/>
                <a:gd name="T31" fmla="*/ 74 h 122"/>
                <a:gd name="T32" fmla="*/ 26 w 72"/>
                <a:gd name="T33" fmla="*/ 62 h 122"/>
                <a:gd name="T34" fmla="*/ 16 w 72"/>
                <a:gd name="T35" fmla="*/ 56 h 122"/>
                <a:gd name="T36" fmla="*/ 2 w 72"/>
                <a:gd name="T37" fmla="*/ 40 h 122"/>
                <a:gd name="T38" fmla="*/ 2 w 72"/>
                <a:gd name="T39" fmla="*/ 30 h 122"/>
                <a:gd name="T40" fmla="*/ 4 w 72"/>
                <a:gd name="T41" fmla="*/ 18 h 122"/>
                <a:gd name="T42" fmla="*/ 14 w 72"/>
                <a:gd name="T43" fmla="*/ 8 h 122"/>
                <a:gd name="T44" fmla="*/ 38 w 72"/>
                <a:gd name="T45" fmla="*/ 0 h 122"/>
                <a:gd name="T46" fmla="*/ 50 w 72"/>
                <a:gd name="T47" fmla="*/ 2 h 122"/>
                <a:gd name="T48" fmla="*/ 62 w 72"/>
                <a:gd name="T49" fmla="*/ 6 h 122"/>
                <a:gd name="T50" fmla="*/ 64 w 72"/>
                <a:gd name="T51" fmla="*/ 30 h 122"/>
                <a:gd name="T52" fmla="*/ 54 w 72"/>
                <a:gd name="T53" fmla="*/ 16 h 122"/>
                <a:gd name="T54" fmla="*/ 40 w 72"/>
                <a:gd name="T55" fmla="*/ 8 h 122"/>
                <a:gd name="T56" fmla="*/ 34 w 72"/>
                <a:gd name="T57" fmla="*/ 8 h 122"/>
                <a:gd name="T58" fmla="*/ 20 w 72"/>
                <a:gd name="T59" fmla="*/ 14 h 122"/>
                <a:gd name="T60" fmla="*/ 16 w 72"/>
                <a:gd name="T61" fmla="*/ 26 h 122"/>
                <a:gd name="T62" fmla="*/ 16 w 72"/>
                <a:gd name="T63" fmla="*/ 32 h 122"/>
                <a:gd name="T64" fmla="*/ 28 w 72"/>
                <a:gd name="T65" fmla="*/ 44 h 122"/>
                <a:gd name="T66" fmla="*/ 40 w 72"/>
                <a:gd name="T67" fmla="*/ 48 h 122"/>
                <a:gd name="T68" fmla="*/ 62 w 72"/>
                <a:gd name="T69" fmla="*/ 62 h 122"/>
                <a:gd name="T70" fmla="*/ 70 w 72"/>
                <a:gd name="T71" fmla="*/ 72 h 122"/>
                <a:gd name="T72" fmla="*/ 72 w 72"/>
                <a:gd name="T73" fmla="*/ 86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2" h="122">
                  <a:moveTo>
                    <a:pt x="72" y="86"/>
                  </a:moveTo>
                  <a:lnTo>
                    <a:pt x="72" y="86"/>
                  </a:lnTo>
                  <a:lnTo>
                    <a:pt x="72" y="94"/>
                  </a:lnTo>
                  <a:lnTo>
                    <a:pt x="68" y="100"/>
                  </a:lnTo>
                  <a:lnTo>
                    <a:pt x="64" y="106"/>
                  </a:lnTo>
                  <a:lnTo>
                    <a:pt x="60" y="112"/>
                  </a:lnTo>
                  <a:lnTo>
                    <a:pt x="54" y="116"/>
                  </a:lnTo>
                  <a:lnTo>
                    <a:pt x="48" y="120"/>
                  </a:lnTo>
                  <a:lnTo>
                    <a:pt x="40" y="122"/>
                  </a:lnTo>
                  <a:lnTo>
                    <a:pt x="34" y="122"/>
                  </a:lnTo>
                  <a:lnTo>
                    <a:pt x="34" y="122"/>
                  </a:lnTo>
                  <a:lnTo>
                    <a:pt x="24" y="120"/>
                  </a:lnTo>
                  <a:lnTo>
                    <a:pt x="14" y="118"/>
                  </a:lnTo>
                  <a:lnTo>
                    <a:pt x="2" y="112"/>
                  </a:lnTo>
                  <a:lnTo>
                    <a:pt x="0" y="86"/>
                  </a:lnTo>
                  <a:lnTo>
                    <a:pt x="0" y="86"/>
                  </a:lnTo>
                  <a:lnTo>
                    <a:pt x="4" y="96"/>
                  </a:lnTo>
                  <a:lnTo>
                    <a:pt x="10" y="104"/>
                  </a:lnTo>
                  <a:lnTo>
                    <a:pt x="20" y="112"/>
                  </a:lnTo>
                  <a:lnTo>
                    <a:pt x="26" y="114"/>
                  </a:lnTo>
                  <a:lnTo>
                    <a:pt x="32" y="114"/>
                  </a:lnTo>
                  <a:lnTo>
                    <a:pt x="32" y="114"/>
                  </a:lnTo>
                  <a:lnTo>
                    <a:pt x="38" y="114"/>
                  </a:lnTo>
                  <a:lnTo>
                    <a:pt x="44" y="112"/>
                  </a:lnTo>
                  <a:lnTo>
                    <a:pt x="48" y="110"/>
                  </a:lnTo>
                  <a:lnTo>
                    <a:pt x="52" y="106"/>
                  </a:lnTo>
                  <a:lnTo>
                    <a:pt x="56" y="98"/>
                  </a:lnTo>
                  <a:lnTo>
                    <a:pt x="56" y="92"/>
                  </a:lnTo>
                  <a:lnTo>
                    <a:pt x="56" y="92"/>
                  </a:lnTo>
                  <a:lnTo>
                    <a:pt x="56" y="86"/>
                  </a:lnTo>
                  <a:lnTo>
                    <a:pt x="54" y="80"/>
                  </a:lnTo>
                  <a:lnTo>
                    <a:pt x="48" y="74"/>
                  </a:lnTo>
                  <a:lnTo>
                    <a:pt x="38" y="68"/>
                  </a:lnTo>
                  <a:lnTo>
                    <a:pt x="26" y="62"/>
                  </a:lnTo>
                  <a:lnTo>
                    <a:pt x="26" y="62"/>
                  </a:lnTo>
                  <a:lnTo>
                    <a:pt x="16" y="56"/>
                  </a:lnTo>
                  <a:lnTo>
                    <a:pt x="8" y="48"/>
                  </a:lnTo>
                  <a:lnTo>
                    <a:pt x="2" y="40"/>
                  </a:lnTo>
                  <a:lnTo>
                    <a:pt x="2" y="30"/>
                  </a:lnTo>
                  <a:lnTo>
                    <a:pt x="2" y="30"/>
                  </a:lnTo>
                  <a:lnTo>
                    <a:pt x="2" y="24"/>
                  </a:lnTo>
                  <a:lnTo>
                    <a:pt x="4" y="18"/>
                  </a:lnTo>
                  <a:lnTo>
                    <a:pt x="8" y="12"/>
                  </a:lnTo>
                  <a:lnTo>
                    <a:pt x="14" y="8"/>
                  </a:lnTo>
                  <a:lnTo>
                    <a:pt x="24" y="2"/>
                  </a:lnTo>
                  <a:lnTo>
                    <a:pt x="38" y="0"/>
                  </a:lnTo>
                  <a:lnTo>
                    <a:pt x="38" y="0"/>
                  </a:lnTo>
                  <a:lnTo>
                    <a:pt x="50" y="2"/>
                  </a:lnTo>
                  <a:lnTo>
                    <a:pt x="56" y="4"/>
                  </a:lnTo>
                  <a:lnTo>
                    <a:pt x="62" y="6"/>
                  </a:lnTo>
                  <a:lnTo>
                    <a:pt x="64" y="30"/>
                  </a:lnTo>
                  <a:lnTo>
                    <a:pt x="64" y="30"/>
                  </a:lnTo>
                  <a:lnTo>
                    <a:pt x="60" y="22"/>
                  </a:lnTo>
                  <a:lnTo>
                    <a:pt x="54" y="16"/>
                  </a:lnTo>
                  <a:lnTo>
                    <a:pt x="46" y="10"/>
                  </a:lnTo>
                  <a:lnTo>
                    <a:pt x="40" y="8"/>
                  </a:lnTo>
                  <a:lnTo>
                    <a:pt x="34" y="8"/>
                  </a:lnTo>
                  <a:lnTo>
                    <a:pt x="34" y="8"/>
                  </a:lnTo>
                  <a:lnTo>
                    <a:pt x="26" y="8"/>
                  </a:lnTo>
                  <a:lnTo>
                    <a:pt x="20" y="14"/>
                  </a:lnTo>
                  <a:lnTo>
                    <a:pt x="16" y="20"/>
                  </a:lnTo>
                  <a:lnTo>
                    <a:pt x="16" y="26"/>
                  </a:lnTo>
                  <a:lnTo>
                    <a:pt x="16" y="26"/>
                  </a:lnTo>
                  <a:lnTo>
                    <a:pt x="16" y="32"/>
                  </a:lnTo>
                  <a:lnTo>
                    <a:pt x="22" y="38"/>
                  </a:lnTo>
                  <a:lnTo>
                    <a:pt x="28" y="44"/>
                  </a:lnTo>
                  <a:lnTo>
                    <a:pt x="40" y="48"/>
                  </a:lnTo>
                  <a:lnTo>
                    <a:pt x="40" y="48"/>
                  </a:lnTo>
                  <a:lnTo>
                    <a:pt x="52" y="54"/>
                  </a:lnTo>
                  <a:lnTo>
                    <a:pt x="62" y="62"/>
                  </a:lnTo>
                  <a:lnTo>
                    <a:pt x="66" y="66"/>
                  </a:lnTo>
                  <a:lnTo>
                    <a:pt x="70" y="72"/>
                  </a:lnTo>
                  <a:lnTo>
                    <a:pt x="72" y="78"/>
                  </a:lnTo>
                  <a:lnTo>
                    <a:pt x="72" y="86"/>
                  </a:lnTo>
                  <a:lnTo>
                    <a:pt x="72" y="86"/>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 name="Freeform 127"/>
            <p:cNvSpPr>
              <a:spLocks/>
            </p:cNvSpPr>
            <p:nvPr/>
          </p:nvSpPr>
          <p:spPr bwMode="auto">
            <a:xfrm>
              <a:off x="1921" y="1414"/>
              <a:ext cx="26" cy="118"/>
            </a:xfrm>
            <a:custGeom>
              <a:avLst/>
              <a:gdLst>
                <a:gd name="T0" fmla="*/ 26 w 26"/>
                <a:gd name="T1" fmla="*/ 0 h 118"/>
                <a:gd name="T2" fmla="*/ 26 w 26"/>
                <a:gd name="T3" fmla="*/ 0 h 118"/>
                <a:gd name="T4" fmla="*/ 22 w 26"/>
                <a:gd name="T5" fmla="*/ 2 h 118"/>
                <a:gd name="T6" fmla="*/ 20 w 26"/>
                <a:gd name="T7" fmla="*/ 8 h 118"/>
                <a:gd name="T8" fmla="*/ 20 w 26"/>
                <a:gd name="T9" fmla="*/ 110 h 118"/>
                <a:gd name="T10" fmla="*/ 20 w 26"/>
                <a:gd name="T11" fmla="*/ 110 h 118"/>
                <a:gd name="T12" fmla="*/ 22 w 26"/>
                <a:gd name="T13" fmla="*/ 116 h 118"/>
                <a:gd name="T14" fmla="*/ 26 w 26"/>
                <a:gd name="T15" fmla="*/ 118 h 118"/>
                <a:gd name="T16" fmla="*/ 0 w 26"/>
                <a:gd name="T17" fmla="*/ 118 h 118"/>
                <a:gd name="T18" fmla="*/ 0 w 26"/>
                <a:gd name="T19" fmla="*/ 118 h 118"/>
                <a:gd name="T20" fmla="*/ 2 w 26"/>
                <a:gd name="T21" fmla="*/ 116 h 118"/>
                <a:gd name="T22" fmla="*/ 4 w 26"/>
                <a:gd name="T23" fmla="*/ 110 h 118"/>
                <a:gd name="T24" fmla="*/ 4 w 26"/>
                <a:gd name="T25" fmla="*/ 8 h 118"/>
                <a:gd name="T26" fmla="*/ 4 w 26"/>
                <a:gd name="T27" fmla="*/ 8 h 118"/>
                <a:gd name="T28" fmla="*/ 2 w 26"/>
                <a:gd name="T29" fmla="*/ 2 h 118"/>
                <a:gd name="T30" fmla="*/ 0 w 26"/>
                <a:gd name="T31" fmla="*/ 0 h 118"/>
                <a:gd name="T32" fmla="*/ 26 w 26"/>
                <a:gd name="T33" fmla="*/ 0 h 118"/>
                <a:gd name="T34" fmla="*/ 26 w 26"/>
                <a:gd name="T3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18">
                  <a:moveTo>
                    <a:pt x="26" y="0"/>
                  </a:moveTo>
                  <a:lnTo>
                    <a:pt x="26" y="0"/>
                  </a:lnTo>
                  <a:lnTo>
                    <a:pt x="22" y="2"/>
                  </a:lnTo>
                  <a:lnTo>
                    <a:pt x="20" y="8"/>
                  </a:lnTo>
                  <a:lnTo>
                    <a:pt x="20" y="110"/>
                  </a:lnTo>
                  <a:lnTo>
                    <a:pt x="20" y="110"/>
                  </a:lnTo>
                  <a:lnTo>
                    <a:pt x="22" y="116"/>
                  </a:lnTo>
                  <a:lnTo>
                    <a:pt x="26" y="118"/>
                  </a:lnTo>
                  <a:lnTo>
                    <a:pt x="0" y="118"/>
                  </a:lnTo>
                  <a:lnTo>
                    <a:pt x="0" y="118"/>
                  </a:lnTo>
                  <a:lnTo>
                    <a:pt x="2" y="116"/>
                  </a:lnTo>
                  <a:lnTo>
                    <a:pt x="4" y="110"/>
                  </a:lnTo>
                  <a:lnTo>
                    <a:pt x="4" y="8"/>
                  </a:lnTo>
                  <a:lnTo>
                    <a:pt x="4" y="8"/>
                  </a:lnTo>
                  <a:lnTo>
                    <a:pt x="2" y="2"/>
                  </a:lnTo>
                  <a:lnTo>
                    <a:pt x="0" y="0"/>
                  </a:lnTo>
                  <a:lnTo>
                    <a:pt x="26" y="0"/>
                  </a:lnTo>
                  <a:lnTo>
                    <a:pt x="26"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 name="Freeform 128"/>
            <p:cNvSpPr>
              <a:spLocks/>
            </p:cNvSpPr>
            <p:nvPr/>
          </p:nvSpPr>
          <p:spPr bwMode="auto">
            <a:xfrm>
              <a:off x="1955" y="1414"/>
              <a:ext cx="92" cy="118"/>
            </a:xfrm>
            <a:custGeom>
              <a:avLst/>
              <a:gdLst>
                <a:gd name="T0" fmla="*/ 56 w 92"/>
                <a:gd name="T1" fmla="*/ 8 h 118"/>
                <a:gd name="T2" fmla="*/ 56 w 92"/>
                <a:gd name="T3" fmla="*/ 110 h 118"/>
                <a:gd name="T4" fmla="*/ 56 w 92"/>
                <a:gd name="T5" fmla="*/ 110 h 118"/>
                <a:gd name="T6" fmla="*/ 56 w 92"/>
                <a:gd name="T7" fmla="*/ 116 h 118"/>
                <a:gd name="T8" fmla="*/ 60 w 92"/>
                <a:gd name="T9" fmla="*/ 118 h 118"/>
                <a:gd name="T10" fmla="*/ 34 w 92"/>
                <a:gd name="T11" fmla="*/ 118 h 118"/>
                <a:gd name="T12" fmla="*/ 34 w 92"/>
                <a:gd name="T13" fmla="*/ 118 h 118"/>
                <a:gd name="T14" fmla="*/ 38 w 92"/>
                <a:gd name="T15" fmla="*/ 116 h 118"/>
                <a:gd name="T16" fmla="*/ 38 w 92"/>
                <a:gd name="T17" fmla="*/ 110 h 118"/>
                <a:gd name="T18" fmla="*/ 38 w 92"/>
                <a:gd name="T19" fmla="*/ 8 h 118"/>
                <a:gd name="T20" fmla="*/ 38 w 92"/>
                <a:gd name="T21" fmla="*/ 8 h 118"/>
                <a:gd name="T22" fmla="*/ 10 w 92"/>
                <a:gd name="T23" fmla="*/ 10 h 118"/>
                <a:gd name="T24" fmla="*/ 10 w 92"/>
                <a:gd name="T25" fmla="*/ 10 h 118"/>
                <a:gd name="T26" fmla="*/ 8 w 92"/>
                <a:gd name="T27" fmla="*/ 10 h 118"/>
                <a:gd name="T28" fmla="*/ 4 w 92"/>
                <a:gd name="T29" fmla="*/ 12 h 118"/>
                <a:gd name="T30" fmla="*/ 0 w 92"/>
                <a:gd name="T31" fmla="*/ 16 h 118"/>
                <a:gd name="T32" fmla="*/ 0 w 92"/>
                <a:gd name="T33" fmla="*/ 0 h 118"/>
                <a:gd name="T34" fmla="*/ 92 w 92"/>
                <a:gd name="T35" fmla="*/ 0 h 118"/>
                <a:gd name="T36" fmla="*/ 92 w 92"/>
                <a:gd name="T37" fmla="*/ 16 h 118"/>
                <a:gd name="T38" fmla="*/ 92 w 92"/>
                <a:gd name="T39" fmla="*/ 16 h 118"/>
                <a:gd name="T40" fmla="*/ 90 w 92"/>
                <a:gd name="T41" fmla="*/ 12 h 118"/>
                <a:gd name="T42" fmla="*/ 84 w 92"/>
                <a:gd name="T43" fmla="*/ 10 h 118"/>
                <a:gd name="T44" fmla="*/ 84 w 92"/>
                <a:gd name="T45" fmla="*/ 10 h 118"/>
                <a:gd name="T46" fmla="*/ 56 w 92"/>
                <a:gd name="T47" fmla="*/ 8 h 118"/>
                <a:gd name="T48" fmla="*/ 56 w 92"/>
                <a:gd name="T49" fmla="*/ 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2" h="118">
                  <a:moveTo>
                    <a:pt x="56" y="8"/>
                  </a:moveTo>
                  <a:lnTo>
                    <a:pt x="56" y="110"/>
                  </a:lnTo>
                  <a:lnTo>
                    <a:pt x="56" y="110"/>
                  </a:lnTo>
                  <a:lnTo>
                    <a:pt x="56" y="116"/>
                  </a:lnTo>
                  <a:lnTo>
                    <a:pt x="60" y="118"/>
                  </a:lnTo>
                  <a:lnTo>
                    <a:pt x="34" y="118"/>
                  </a:lnTo>
                  <a:lnTo>
                    <a:pt x="34" y="118"/>
                  </a:lnTo>
                  <a:lnTo>
                    <a:pt x="38" y="116"/>
                  </a:lnTo>
                  <a:lnTo>
                    <a:pt x="38" y="110"/>
                  </a:lnTo>
                  <a:lnTo>
                    <a:pt x="38" y="8"/>
                  </a:lnTo>
                  <a:lnTo>
                    <a:pt x="38" y="8"/>
                  </a:lnTo>
                  <a:lnTo>
                    <a:pt x="10" y="10"/>
                  </a:lnTo>
                  <a:lnTo>
                    <a:pt x="10" y="10"/>
                  </a:lnTo>
                  <a:lnTo>
                    <a:pt x="8" y="10"/>
                  </a:lnTo>
                  <a:lnTo>
                    <a:pt x="4" y="12"/>
                  </a:lnTo>
                  <a:lnTo>
                    <a:pt x="0" y="16"/>
                  </a:lnTo>
                  <a:lnTo>
                    <a:pt x="0" y="0"/>
                  </a:lnTo>
                  <a:lnTo>
                    <a:pt x="92" y="0"/>
                  </a:lnTo>
                  <a:lnTo>
                    <a:pt x="92" y="16"/>
                  </a:lnTo>
                  <a:lnTo>
                    <a:pt x="92" y="16"/>
                  </a:lnTo>
                  <a:lnTo>
                    <a:pt x="90" y="12"/>
                  </a:lnTo>
                  <a:lnTo>
                    <a:pt x="84" y="10"/>
                  </a:lnTo>
                  <a:lnTo>
                    <a:pt x="84" y="10"/>
                  </a:lnTo>
                  <a:lnTo>
                    <a:pt x="56" y="8"/>
                  </a:lnTo>
                  <a:lnTo>
                    <a:pt x="56" y="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7" name="Freeform 129"/>
            <p:cNvSpPr>
              <a:spLocks/>
            </p:cNvSpPr>
            <p:nvPr/>
          </p:nvSpPr>
          <p:spPr bwMode="auto">
            <a:xfrm>
              <a:off x="2051" y="1414"/>
              <a:ext cx="100" cy="118"/>
            </a:xfrm>
            <a:custGeom>
              <a:avLst/>
              <a:gdLst>
                <a:gd name="T0" fmla="*/ 100 w 100"/>
                <a:gd name="T1" fmla="*/ 0 h 118"/>
                <a:gd name="T2" fmla="*/ 100 w 100"/>
                <a:gd name="T3" fmla="*/ 0 h 118"/>
                <a:gd name="T4" fmla="*/ 92 w 100"/>
                <a:gd name="T5" fmla="*/ 4 h 118"/>
                <a:gd name="T6" fmla="*/ 88 w 100"/>
                <a:gd name="T7" fmla="*/ 10 h 118"/>
                <a:gd name="T8" fmla="*/ 60 w 100"/>
                <a:gd name="T9" fmla="*/ 62 h 118"/>
                <a:gd name="T10" fmla="*/ 60 w 100"/>
                <a:gd name="T11" fmla="*/ 110 h 118"/>
                <a:gd name="T12" fmla="*/ 60 w 100"/>
                <a:gd name="T13" fmla="*/ 110 h 118"/>
                <a:gd name="T14" fmla="*/ 62 w 100"/>
                <a:gd name="T15" fmla="*/ 116 h 118"/>
                <a:gd name="T16" fmla="*/ 68 w 100"/>
                <a:gd name="T17" fmla="*/ 118 h 118"/>
                <a:gd name="T18" fmla="*/ 38 w 100"/>
                <a:gd name="T19" fmla="*/ 118 h 118"/>
                <a:gd name="T20" fmla="*/ 38 w 100"/>
                <a:gd name="T21" fmla="*/ 118 h 118"/>
                <a:gd name="T22" fmla="*/ 42 w 100"/>
                <a:gd name="T23" fmla="*/ 116 h 118"/>
                <a:gd name="T24" fmla="*/ 44 w 100"/>
                <a:gd name="T25" fmla="*/ 114 h 118"/>
                <a:gd name="T26" fmla="*/ 44 w 100"/>
                <a:gd name="T27" fmla="*/ 110 h 118"/>
                <a:gd name="T28" fmla="*/ 44 w 100"/>
                <a:gd name="T29" fmla="*/ 62 h 118"/>
                <a:gd name="T30" fmla="*/ 10 w 100"/>
                <a:gd name="T31" fmla="*/ 8 h 118"/>
                <a:gd name="T32" fmla="*/ 10 w 100"/>
                <a:gd name="T33" fmla="*/ 8 h 118"/>
                <a:gd name="T34" fmla="*/ 6 w 100"/>
                <a:gd name="T35" fmla="*/ 4 h 118"/>
                <a:gd name="T36" fmla="*/ 0 w 100"/>
                <a:gd name="T37" fmla="*/ 0 h 118"/>
                <a:gd name="T38" fmla="*/ 34 w 100"/>
                <a:gd name="T39" fmla="*/ 0 h 118"/>
                <a:gd name="T40" fmla="*/ 34 w 100"/>
                <a:gd name="T41" fmla="*/ 0 h 118"/>
                <a:gd name="T42" fmla="*/ 32 w 100"/>
                <a:gd name="T43" fmla="*/ 0 h 118"/>
                <a:gd name="T44" fmla="*/ 30 w 100"/>
                <a:gd name="T45" fmla="*/ 2 h 118"/>
                <a:gd name="T46" fmla="*/ 30 w 100"/>
                <a:gd name="T47" fmla="*/ 6 h 118"/>
                <a:gd name="T48" fmla="*/ 32 w 100"/>
                <a:gd name="T49" fmla="*/ 10 h 118"/>
                <a:gd name="T50" fmla="*/ 56 w 100"/>
                <a:gd name="T51" fmla="*/ 54 h 118"/>
                <a:gd name="T52" fmla="*/ 80 w 100"/>
                <a:gd name="T53" fmla="*/ 8 h 118"/>
                <a:gd name="T54" fmla="*/ 80 w 100"/>
                <a:gd name="T55" fmla="*/ 8 h 118"/>
                <a:gd name="T56" fmla="*/ 80 w 100"/>
                <a:gd name="T57" fmla="*/ 4 h 118"/>
                <a:gd name="T58" fmla="*/ 80 w 100"/>
                <a:gd name="T59" fmla="*/ 2 h 118"/>
                <a:gd name="T60" fmla="*/ 76 w 100"/>
                <a:gd name="T61" fmla="*/ 0 h 118"/>
                <a:gd name="T62" fmla="*/ 100 w 100"/>
                <a:gd name="T63" fmla="*/ 0 h 118"/>
                <a:gd name="T64" fmla="*/ 100 w 100"/>
                <a:gd name="T6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18">
                  <a:moveTo>
                    <a:pt x="100" y="0"/>
                  </a:moveTo>
                  <a:lnTo>
                    <a:pt x="100" y="0"/>
                  </a:lnTo>
                  <a:lnTo>
                    <a:pt x="92" y="4"/>
                  </a:lnTo>
                  <a:lnTo>
                    <a:pt x="88" y="10"/>
                  </a:lnTo>
                  <a:lnTo>
                    <a:pt x="60" y="62"/>
                  </a:lnTo>
                  <a:lnTo>
                    <a:pt x="60" y="110"/>
                  </a:lnTo>
                  <a:lnTo>
                    <a:pt x="60" y="110"/>
                  </a:lnTo>
                  <a:lnTo>
                    <a:pt x="62" y="116"/>
                  </a:lnTo>
                  <a:lnTo>
                    <a:pt x="68" y="118"/>
                  </a:lnTo>
                  <a:lnTo>
                    <a:pt x="38" y="118"/>
                  </a:lnTo>
                  <a:lnTo>
                    <a:pt x="38" y="118"/>
                  </a:lnTo>
                  <a:lnTo>
                    <a:pt x="42" y="116"/>
                  </a:lnTo>
                  <a:lnTo>
                    <a:pt x="44" y="114"/>
                  </a:lnTo>
                  <a:lnTo>
                    <a:pt x="44" y="110"/>
                  </a:lnTo>
                  <a:lnTo>
                    <a:pt x="44" y="62"/>
                  </a:lnTo>
                  <a:lnTo>
                    <a:pt x="10" y="8"/>
                  </a:lnTo>
                  <a:lnTo>
                    <a:pt x="10" y="8"/>
                  </a:lnTo>
                  <a:lnTo>
                    <a:pt x="6" y="4"/>
                  </a:lnTo>
                  <a:lnTo>
                    <a:pt x="0" y="0"/>
                  </a:lnTo>
                  <a:lnTo>
                    <a:pt x="34" y="0"/>
                  </a:lnTo>
                  <a:lnTo>
                    <a:pt x="34" y="0"/>
                  </a:lnTo>
                  <a:lnTo>
                    <a:pt x="32" y="0"/>
                  </a:lnTo>
                  <a:lnTo>
                    <a:pt x="30" y="2"/>
                  </a:lnTo>
                  <a:lnTo>
                    <a:pt x="30" y="6"/>
                  </a:lnTo>
                  <a:lnTo>
                    <a:pt x="32" y="10"/>
                  </a:lnTo>
                  <a:lnTo>
                    <a:pt x="56" y="54"/>
                  </a:lnTo>
                  <a:lnTo>
                    <a:pt x="80" y="8"/>
                  </a:lnTo>
                  <a:lnTo>
                    <a:pt x="80" y="8"/>
                  </a:lnTo>
                  <a:lnTo>
                    <a:pt x="80" y="4"/>
                  </a:lnTo>
                  <a:lnTo>
                    <a:pt x="80" y="2"/>
                  </a:lnTo>
                  <a:lnTo>
                    <a:pt x="76" y="0"/>
                  </a:lnTo>
                  <a:lnTo>
                    <a:pt x="100" y="0"/>
                  </a:lnTo>
                  <a:lnTo>
                    <a:pt x="10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8" name="Freeform 130"/>
            <p:cNvSpPr>
              <a:spLocks noEditPoints="1"/>
            </p:cNvSpPr>
            <p:nvPr/>
          </p:nvSpPr>
          <p:spPr bwMode="auto">
            <a:xfrm>
              <a:off x="2203" y="1412"/>
              <a:ext cx="110" cy="122"/>
            </a:xfrm>
            <a:custGeom>
              <a:avLst/>
              <a:gdLst>
                <a:gd name="T0" fmla="*/ 54 w 110"/>
                <a:gd name="T1" fmla="*/ 122 h 122"/>
                <a:gd name="T2" fmla="*/ 34 w 110"/>
                <a:gd name="T3" fmla="*/ 116 h 122"/>
                <a:gd name="T4" fmla="*/ 16 w 110"/>
                <a:gd name="T5" fmla="*/ 104 h 122"/>
                <a:gd name="T6" fmla="*/ 4 w 110"/>
                <a:gd name="T7" fmla="*/ 84 h 122"/>
                <a:gd name="T8" fmla="*/ 0 w 110"/>
                <a:gd name="T9" fmla="*/ 60 h 122"/>
                <a:gd name="T10" fmla="*/ 2 w 110"/>
                <a:gd name="T11" fmla="*/ 48 h 122"/>
                <a:gd name="T12" fmla="*/ 10 w 110"/>
                <a:gd name="T13" fmla="*/ 28 h 122"/>
                <a:gd name="T14" fmla="*/ 24 w 110"/>
                <a:gd name="T15" fmla="*/ 10 h 122"/>
                <a:gd name="T16" fmla="*/ 44 w 110"/>
                <a:gd name="T17" fmla="*/ 2 h 122"/>
                <a:gd name="T18" fmla="*/ 58 w 110"/>
                <a:gd name="T19" fmla="*/ 0 h 122"/>
                <a:gd name="T20" fmla="*/ 76 w 110"/>
                <a:gd name="T21" fmla="*/ 4 h 122"/>
                <a:gd name="T22" fmla="*/ 94 w 110"/>
                <a:gd name="T23" fmla="*/ 16 h 122"/>
                <a:gd name="T24" fmla="*/ 106 w 110"/>
                <a:gd name="T25" fmla="*/ 36 h 122"/>
                <a:gd name="T26" fmla="*/ 110 w 110"/>
                <a:gd name="T27" fmla="*/ 62 h 122"/>
                <a:gd name="T28" fmla="*/ 110 w 110"/>
                <a:gd name="T29" fmla="*/ 76 h 122"/>
                <a:gd name="T30" fmla="*/ 100 w 110"/>
                <a:gd name="T31" fmla="*/ 98 h 122"/>
                <a:gd name="T32" fmla="*/ 84 w 110"/>
                <a:gd name="T33" fmla="*/ 114 h 122"/>
                <a:gd name="T34" fmla="*/ 64 w 110"/>
                <a:gd name="T35" fmla="*/ 122 h 122"/>
                <a:gd name="T36" fmla="*/ 54 w 110"/>
                <a:gd name="T37" fmla="*/ 122 h 122"/>
                <a:gd name="T38" fmla="*/ 18 w 110"/>
                <a:gd name="T39" fmla="*/ 58 h 122"/>
                <a:gd name="T40" fmla="*/ 22 w 110"/>
                <a:gd name="T41" fmla="*/ 84 h 122"/>
                <a:gd name="T42" fmla="*/ 30 w 110"/>
                <a:gd name="T43" fmla="*/ 100 h 122"/>
                <a:gd name="T44" fmla="*/ 42 w 110"/>
                <a:gd name="T45" fmla="*/ 110 h 122"/>
                <a:gd name="T46" fmla="*/ 56 w 110"/>
                <a:gd name="T47" fmla="*/ 114 h 122"/>
                <a:gd name="T48" fmla="*/ 64 w 110"/>
                <a:gd name="T49" fmla="*/ 112 h 122"/>
                <a:gd name="T50" fmla="*/ 78 w 110"/>
                <a:gd name="T51" fmla="*/ 106 h 122"/>
                <a:gd name="T52" fmla="*/ 86 w 110"/>
                <a:gd name="T53" fmla="*/ 92 h 122"/>
                <a:gd name="T54" fmla="*/ 92 w 110"/>
                <a:gd name="T55" fmla="*/ 74 h 122"/>
                <a:gd name="T56" fmla="*/ 92 w 110"/>
                <a:gd name="T57" fmla="*/ 62 h 122"/>
                <a:gd name="T58" fmla="*/ 90 w 110"/>
                <a:gd name="T59" fmla="*/ 40 h 122"/>
                <a:gd name="T60" fmla="*/ 82 w 110"/>
                <a:gd name="T61" fmla="*/ 22 h 122"/>
                <a:gd name="T62" fmla="*/ 72 w 110"/>
                <a:gd name="T63" fmla="*/ 12 h 122"/>
                <a:gd name="T64" fmla="*/ 56 w 110"/>
                <a:gd name="T65" fmla="*/ 8 h 122"/>
                <a:gd name="T66" fmla="*/ 48 w 110"/>
                <a:gd name="T67" fmla="*/ 8 h 122"/>
                <a:gd name="T68" fmla="*/ 34 w 110"/>
                <a:gd name="T69" fmla="*/ 16 h 122"/>
                <a:gd name="T70" fmla="*/ 24 w 110"/>
                <a:gd name="T71" fmla="*/ 28 h 122"/>
                <a:gd name="T72" fmla="*/ 20 w 110"/>
                <a:gd name="T73" fmla="*/ 46 h 122"/>
                <a:gd name="T74" fmla="*/ 18 w 110"/>
                <a:gd name="T75" fmla="*/ 58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0" h="122">
                  <a:moveTo>
                    <a:pt x="54" y="122"/>
                  </a:moveTo>
                  <a:lnTo>
                    <a:pt x="54" y="122"/>
                  </a:lnTo>
                  <a:lnTo>
                    <a:pt x="44" y="120"/>
                  </a:lnTo>
                  <a:lnTo>
                    <a:pt x="34" y="116"/>
                  </a:lnTo>
                  <a:lnTo>
                    <a:pt x="24" y="112"/>
                  </a:lnTo>
                  <a:lnTo>
                    <a:pt x="16" y="104"/>
                  </a:lnTo>
                  <a:lnTo>
                    <a:pt x="10" y="94"/>
                  </a:lnTo>
                  <a:lnTo>
                    <a:pt x="4" y="84"/>
                  </a:lnTo>
                  <a:lnTo>
                    <a:pt x="2" y="72"/>
                  </a:lnTo>
                  <a:lnTo>
                    <a:pt x="0" y="60"/>
                  </a:lnTo>
                  <a:lnTo>
                    <a:pt x="0" y="60"/>
                  </a:lnTo>
                  <a:lnTo>
                    <a:pt x="2" y="48"/>
                  </a:lnTo>
                  <a:lnTo>
                    <a:pt x="4" y="38"/>
                  </a:lnTo>
                  <a:lnTo>
                    <a:pt x="10" y="28"/>
                  </a:lnTo>
                  <a:lnTo>
                    <a:pt x="16" y="18"/>
                  </a:lnTo>
                  <a:lnTo>
                    <a:pt x="24" y="10"/>
                  </a:lnTo>
                  <a:lnTo>
                    <a:pt x="34" y="4"/>
                  </a:lnTo>
                  <a:lnTo>
                    <a:pt x="44" y="2"/>
                  </a:lnTo>
                  <a:lnTo>
                    <a:pt x="58" y="0"/>
                  </a:lnTo>
                  <a:lnTo>
                    <a:pt x="58" y="0"/>
                  </a:lnTo>
                  <a:lnTo>
                    <a:pt x="66" y="2"/>
                  </a:lnTo>
                  <a:lnTo>
                    <a:pt x="76" y="4"/>
                  </a:lnTo>
                  <a:lnTo>
                    <a:pt x="86" y="10"/>
                  </a:lnTo>
                  <a:lnTo>
                    <a:pt x="94" y="16"/>
                  </a:lnTo>
                  <a:lnTo>
                    <a:pt x="100" y="26"/>
                  </a:lnTo>
                  <a:lnTo>
                    <a:pt x="106" y="36"/>
                  </a:lnTo>
                  <a:lnTo>
                    <a:pt x="110" y="48"/>
                  </a:lnTo>
                  <a:lnTo>
                    <a:pt x="110" y="62"/>
                  </a:lnTo>
                  <a:lnTo>
                    <a:pt x="110" y="62"/>
                  </a:lnTo>
                  <a:lnTo>
                    <a:pt x="110" y="76"/>
                  </a:lnTo>
                  <a:lnTo>
                    <a:pt x="106" y="88"/>
                  </a:lnTo>
                  <a:lnTo>
                    <a:pt x="100" y="98"/>
                  </a:lnTo>
                  <a:lnTo>
                    <a:pt x="92" y="108"/>
                  </a:lnTo>
                  <a:lnTo>
                    <a:pt x="84" y="114"/>
                  </a:lnTo>
                  <a:lnTo>
                    <a:pt x="74" y="118"/>
                  </a:lnTo>
                  <a:lnTo>
                    <a:pt x="64" y="122"/>
                  </a:lnTo>
                  <a:lnTo>
                    <a:pt x="54" y="122"/>
                  </a:lnTo>
                  <a:lnTo>
                    <a:pt x="54" y="122"/>
                  </a:lnTo>
                  <a:close/>
                  <a:moveTo>
                    <a:pt x="18" y="58"/>
                  </a:moveTo>
                  <a:lnTo>
                    <a:pt x="18" y="58"/>
                  </a:lnTo>
                  <a:lnTo>
                    <a:pt x="20" y="72"/>
                  </a:lnTo>
                  <a:lnTo>
                    <a:pt x="22" y="84"/>
                  </a:lnTo>
                  <a:lnTo>
                    <a:pt x="26" y="92"/>
                  </a:lnTo>
                  <a:lnTo>
                    <a:pt x="30" y="100"/>
                  </a:lnTo>
                  <a:lnTo>
                    <a:pt x="36" y="106"/>
                  </a:lnTo>
                  <a:lnTo>
                    <a:pt x="42" y="110"/>
                  </a:lnTo>
                  <a:lnTo>
                    <a:pt x="50" y="112"/>
                  </a:lnTo>
                  <a:lnTo>
                    <a:pt x="56" y="114"/>
                  </a:lnTo>
                  <a:lnTo>
                    <a:pt x="56" y="114"/>
                  </a:lnTo>
                  <a:lnTo>
                    <a:pt x="64" y="112"/>
                  </a:lnTo>
                  <a:lnTo>
                    <a:pt x="72" y="110"/>
                  </a:lnTo>
                  <a:lnTo>
                    <a:pt x="78" y="106"/>
                  </a:lnTo>
                  <a:lnTo>
                    <a:pt x="82" y="100"/>
                  </a:lnTo>
                  <a:lnTo>
                    <a:pt x="86" y="92"/>
                  </a:lnTo>
                  <a:lnTo>
                    <a:pt x="90" y="84"/>
                  </a:lnTo>
                  <a:lnTo>
                    <a:pt x="92" y="74"/>
                  </a:lnTo>
                  <a:lnTo>
                    <a:pt x="92" y="62"/>
                  </a:lnTo>
                  <a:lnTo>
                    <a:pt x="92" y="62"/>
                  </a:lnTo>
                  <a:lnTo>
                    <a:pt x="92" y="50"/>
                  </a:lnTo>
                  <a:lnTo>
                    <a:pt x="90" y="40"/>
                  </a:lnTo>
                  <a:lnTo>
                    <a:pt x="86" y="30"/>
                  </a:lnTo>
                  <a:lnTo>
                    <a:pt x="82" y="22"/>
                  </a:lnTo>
                  <a:lnTo>
                    <a:pt x="78" y="16"/>
                  </a:lnTo>
                  <a:lnTo>
                    <a:pt x="72" y="12"/>
                  </a:lnTo>
                  <a:lnTo>
                    <a:pt x="64" y="8"/>
                  </a:lnTo>
                  <a:lnTo>
                    <a:pt x="56" y="8"/>
                  </a:lnTo>
                  <a:lnTo>
                    <a:pt x="56" y="8"/>
                  </a:lnTo>
                  <a:lnTo>
                    <a:pt x="48" y="8"/>
                  </a:lnTo>
                  <a:lnTo>
                    <a:pt x="40" y="10"/>
                  </a:lnTo>
                  <a:lnTo>
                    <a:pt x="34" y="16"/>
                  </a:lnTo>
                  <a:lnTo>
                    <a:pt x="28" y="20"/>
                  </a:lnTo>
                  <a:lnTo>
                    <a:pt x="24" y="28"/>
                  </a:lnTo>
                  <a:lnTo>
                    <a:pt x="22" y="36"/>
                  </a:lnTo>
                  <a:lnTo>
                    <a:pt x="20" y="46"/>
                  </a:lnTo>
                  <a:lnTo>
                    <a:pt x="18" y="58"/>
                  </a:lnTo>
                  <a:lnTo>
                    <a:pt x="18" y="5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9" name="Freeform 131"/>
            <p:cNvSpPr>
              <a:spLocks/>
            </p:cNvSpPr>
            <p:nvPr/>
          </p:nvSpPr>
          <p:spPr bwMode="auto">
            <a:xfrm>
              <a:off x="2325" y="1414"/>
              <a:ext cx="70" cy="118"/>
            </a:xfrm>
            <a:custGeom>
              <a:avLst/>
              <a:gdLst>
                <a:gd name="T0" fmla="*/ 26 w 70"/>
                <a:gd name="T1" fmla="*/ 118 h 118"/>
                <a:gd name="T2" fmla="*/ 0 w 70"/>
                <a:gd name="T3" fmla="*/ 118 h 118"/>
                <a:gd name="T4" fmla="*/ 0 w 70"/>
                <a:gd name="T5" fmla="*/ 118 h 118"/>
                <a:gd name="T6" fmla="*/ 4 w 70"/>
                <a:gd name="T7" fmla="*/ 116 h 118"/>
                <a:gd name="T8" fmla="*/ 4 w 70"/>
                <a:gd name="T9" fmla="*/ 110 h 118"/>
                <a:gd name="T10" fmla="*/ 4 w 70"/>
                <a:gd name="T11" fmla="*/ 8 h 118"/>
                <a:gd name="T12" fmla="*/ 4 w 70"/>
                <a:gd name="T13" fmla="*/ 8 h 118"/>
                <a:gd name="T14" fmla="*/ 4 w 70"/>
                <a:gd name="T15" fmla="*/ 2 h 118"/>
                <a:gd name="T16" fmla="*/ 0 w 70"/>
                <a:gd name="T17" fmla="*/ 0 h 118"/>
                <a:gd name="T18" fmla="*/ 70 w 70"/>
                <a:gd name="T19" fmla="*/ 0 h 118"/>
                <a:gd name="T20" fmla="*/ 70 w 70"/>
                <a:gd name="T21" fmla="*/ 16 h 118"/>
                <a:gd name="T22" fmla="*/ 70 w 70"/>
                <a:gd name="T23" fmla="*/ 16 h 118"/>
                <a:gd name="T24" fmla="*/ 64 w 70"/>
                <a:gd name="T25" fmla="*/ 10 h 118"/>
                <a:gd name="T26" fmla="*/ 54 w 70"/>
                <a:gd name="T27" fmla="*/ 8 h 118"/>
                <a:gd name="T28" fmla="*/ 54 w 70"/>
                <a:gd name="T29" fmla="*/ 8 h 118"/>
                <a:gd name="T30" fmla="*/ 22 w 70"/>
                <a:gd name="T31" fmla="*/ 8 h 118"/>
                <a:gd name="T32" fmla="*/ 22 w 70"/>
                <a:gd name="T33" fmla="*/ 48 h 118"/>
                <a:gd name="T34" fmla="*/ 50 w 70"/>
                <a:gd name="T35" fmla="*/ 48 h 118"/>
                <a:gd name="T36" fmla="*/ 50 w 70"/>
                <a:gd name="T37" fmla="*/ 48 h 118"/>
                <a:gd name="T38" fmla="*/ 54 w 70"/>
                <a:gd name="T39" fmla="*/ 46 h 118"/>
                <a:gd name="T40" fmla="*/ 56 w 70"/>
                <a:gd name="T41" fmla="*/ 44 h 118"/>
                <a:gd name="T42" fmla="*/ 56 w 70"/>
                <a:gd name="T43" fmla="*/ 62 h 118"/>
                <a:gd name="T44" fmla="*/ 56 w 70"/>
                <a:gd name="T45" fmla="*/ 62 h 118"/>
                <a:gd name="T46" fmla="*/ 54 w 70"/>
                <a:gd name="T47" fmla="*/ 58 h 118"/>
                <a:gd name="T48" fmla="*/ 50 w 70"/>
                <a:gd name="T49" fmla="*/ 58 h 118"/>
                <a:gd name="T50" fmla="*/ 22 w 70"/>
                <a:gd name="T51" fmla="*/ 58 h 118"/>
                <a:gd name="T52" fmla="*/ 22 w 70"/>
                <a:gd name="T53" fmla="*/ 110 h 118"/>
                <a:gd name="T54" fmla="*/ 22 w 70"/>
                <a:gd name="T55" fmla="*/ 110 h 118"/>
                <a:gd name="T56" fmla="*/ 22 w 70"/>
                <a:gd name="T57" fmla="*/ 116 h 118"/>
                <a:gd name="T58" fmla="*/ 26 w 70"/>
                <a:gd name="T59" fmla="*/ 118 h 118"/>
                <a:gd name="T60" fmla="*/ 26 w 70"/>
                <a:gd name="T61"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0" h="118">
                  <a:moveTo>
                    <a:pt x="26" y="118"/>
                  </a:moveTo>
                  <a:lnTo>
                    <a:pt x="0" y="118"/>
                  </a:lnTo>
                  <a:lnTo>
                    <a:pt x="0" y="118"/>
                  </a:lnTo>
                  <a:lnTo>
                    <a:pt x="4" y="116"/>
                  </a:lnTo>
                  <a:lnTo>
                    <a:pt x="4" y="110"/>
                  </a:lnTo>
                  <a:lnTo>
                    <a:pt x="4" y="8"/>
                  </a:lnTo>
                  <a:lnTo>
                    <a:pt x="4" y="8"/>
                  </a:lnTo>
                  <a:lnTo>
                    <a:pt x="4" y="2"/>
                  </a:lnTo>
                  <a:lnTo>
                    <a:pt x="0" y="0"/>
                  </a:lnTo>
                  <a:lnTo>
                    <a:pt x="70" y="0"/>
                  </a:lnTo>
                  <a:lnTo>
                    <a:pt x="70" y="16"/>
                  </a:lnTo>
                  <a:lnTo>
                    <a:pt x="70" y="16"/>
                  </a:lnTo>
                  <a:lnTo>
                    <a:pt x="64" y="10"/>
                  </a:lnTo>
                  <a:lnTo>
                    <a:pt x="54" y="8"/>
                  </a:lnTo>
                  <a:lnTo>
                    <a:pt x="54" y="8"/>
                  </a:lnTo>
                  <a:lnTo>
                    <a:pt x="22" y="8"/>
                  </a:lnTo>
                  <a:lnTo>
                    <a:pt x="22" y="48"/>
                  </a:lnTo>
                  <a:lnTo>
                    <a:pt x="50" y="48"/>
                  </a:lnTo>
                  <a:lnTo>
                    <a:pt x="50" y="48"/>
                  </a:lnTo>
                  <a:lnTo>
                    <a:pt x="54" y="46"/>
                  </a:lnTo>
                  <a:lnTo>
                    <a:pt x="56" y="44"/>
                  </a:lnTo>
                  <a:lnTo>
                    <a:pt x="56" y="62"/>
                  </a:lnTo>
                  <a:lnTo>
                    <a:pt x="56" y="62"/>
                  </a:lnTo>
                  <a:lnTo>
                    <a:pt x="54" y="58"/>
                  </a:lnTo>
                  <a:lnTo>
                    <a:pt x="50" y="58"/>
                  </a:lnTo>
                  <a:lnTo>
                    <a:pt x="22" y="58"/>
                  </a:lnTo>
                  <a:lnTo>
                    <a:pt x="22" y="110"/>
                  </a:lnTo>
                  <a:lnTo>
                    <a:pt x="22" y="110"/>
                  </a:lnTo>
                  <a:lnTo>
                    <a:pt x="22" y="116"/>
                  </a:lnTo>
                  <a:lnTo>
                    <a:pt x="26" y="118"/>
                  </a:lnTo>
                  <a:lnTo>
                    <a:pt x="26" y="11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Tree>
    <p:extLst>
      <p:ext uri="{BB962C8B-B14F-4D97-AF65-F5344CB8AC3E}">
        <p14:creationId xmlns:p14="http://schemas.microsoft.com/office/powerpoint/2010/main" val="917513152"/>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C000"/>
                </a:solidFill>
              </a:rPr>
              <a:t>Generating </a:t>
            </a:r>
            <a:r>
              <a:rPr lang="en-GB" dirty="0" smtClean="0">
                <a:solidFill>
                  <a:srgbClr val="FFC000"/>
                </a:solidFill>
              </a:rPr>
              <a:t>collaboration</a:t>
            </a:r>
            <a:endParaRPr lang="en-GB" dirty="0">
              <a:solidFill>
                <a:srgbClr val="FFC000"/>
              </a:solidFill>
            </a:endParaRPr>
          </a:p>
        </p:txBody>
      </p:sp>
      <p:sp>
        <p:nvSpPr>
          <p:cNvPr id="3" name="Content Placeholder 2"/>
          <p:cNvSpPr>
            <a:spLocks noGrp="1"/>
          </p:cNvSpPr>
          <p:nvPr>
            <p:ph idx="1"/>
          </p:nvPr>
        </p:nvSpPr>
        <p:spPr/>
        <p:txBody>
          <a:bodyPr>
            <a:normAutofit fontScale="85000" lnSpcReduction="10000"/>
          </a:bodyPr>
          <a:lstStyle/>
          <a:p>
            <a:r>
              <a:rPr lang="en-GB" altLang="en-US" dirty="0"/>
              <a:t>Need for Federating seen as linked to rurality: </a:t>
            </a:r>
          </a:p>
          <a:p>
            <a:pPr lvl="1"/>
            <a:r>
              <a:rPr lang="en-GB" altLang="en-US" dirty="0"/>
              <a:t>‘I come from the South East, where everything is close together, London is just down the road. We don’t have that here, things are not on hand, so it is important for us to develop collaboration between ourselves, and make sure </a:t>
            </a:r>
            <a:r>
              <a:rPr lang="en-GB" altLang="en-US" dirty="0" err="1"/>
              <a:t>headteachers</a:t>
            </a:r>
            <a:r>
              <a:rPr lang="en-GB" altLang="en-US" dirty="0"/>
              <a:t> meet as a group’</a:t>
            </a:r>
            <a:r>
              <a:rPr lang="en-US" altLang="en-US" dirty="0"/>
              <a:t> </a:t>
            </a:r>
            <a:endParaRPr lang="en-US" altLang="en-US" dirty="0" smtClean="0"/>
          </a:p>
          <a:p>
            <a:r>
              <a:rPr lang="en-US" altLang="en-US" dirty="0" smtClean="0"/>
              <a:t>Personality driven, or brokered</a:t>
            </a:r>
          </a:p>
          <a:p>
            <a:r>
              <a:rPr lang="en-GB" altLang="en-US" dirty="0" smtClean="0"/>
              <a:t>External consultant role</a:t>
            </a:r>
          </a:p>
          <a:p>
            <a:r>
              <a:rPr lang="en-GB" altLang="en-US" dirty="0" smtClean="0"/>
              <a:t>Relationships </a:t>
            </a:r>
            <a:r>
              <a:rPr lang="en-GB" altLang="en-US" dirty="0" smtClean="0"/>
              <a:t>developed through action</a:t>
            </a:r>
          </a:p>
          <a:p>
            <a:pPr lvl="1"/>
            <a:r>
              <a:rPr lang="en-GB" altLang="en-US" dirty="0" smtClean="0"/>
              <a:t>Joint </a:t>
            </a:r>
            <a:r>
              <a:rPr lang="en-GB" altLang="en-US" dirty="0" smtClean="0"/>
              <a:t>activities</a:t>
            </a:r>
            <a:endParaRPr lang="en-GB" altLang="en-US" dirty="0" smtClean="0"/>
          </a:p>
          <a:p>
            <a:pPr lvl="1"/>
            <a:r>
              <a:rPr lang="en-GB" altLang="en-US" dirty="0" smtClean="0"/>
              <a:t>Middle </a:t>
            </a:r>
            <a:r>
              <a:rPr lang="en-GB" altLang="en-US" dirty="0" smtClean="0"/>
              <a:t>managers, teachers and sometimes support staff</a:t>
            </a:r>
          </a:p>
          <a:p>
            <a:endParaRPr lang="en-US" altLang="en-US" dirty="0"/>
          </a:p>
          <a:p>
            <a:endParaRPr lang="en-GB" dirty="0"/>
          </a:p>
        </p:txBody>
      </p:sp>
      <p:grpSp>
        <p:nvGrpSpPr>
          <p:cNvPr id="4" name="Group 107"/>
          <p:cNvGrpSpPr>
            <a:grpSpLocks/>
          </p:cNvGrpSpPr>
          <p:nvPr/>
        </p:nvGrpSpPr>
        <p:grpSpPr bwMode="auto">
          <a:xfrm>
            <a:off x="9830578" y="301925"/>
            <a:ext cx="2134057" cy="462352"/>
            <a:chOff x="385" y="1412"/>
            <a:chExt cx="2268" cy="492"/>
          </a:xfrm>
        </p:grpSpPr>
        <p:sp>
          <p:nvSpPr>
            <p:cNvPr id="5" name="Freeform 108"/>
            <p:cNvSpPr>
              <a:spLocks/>
            </p:cNvSpPr>
            <p:nvPr/>
          </p:nvSpPr>
          <p:spPr bwMode="auto">
            <a:xfrm>
              <a:off x="385" y="1488"/>
              <a:ext cx="186" cy="316"/>
            </a:xfrm>
            <a:custGeom>
              <a:avLst/>
              <a:gdLst>
                <a:gd name="T0" fmla="*/ 100 w 186"/>
                <a:gd name="T1" fmla="*/ 126 h 316"/>
                <a:gd name="T2" fmla="*/ 148 w 186"/>
                <a:gd name="T3" fmla="*/ 152 h 316"/>
                <a:gd name="T4" fmla="*/ 174 w 186"/>
                <a:gd name="T5" fmla="*/ 178 h 316"/>
                <a:gd name="T6" fmla="*/ 180 w 186"/>
                <a:gd name="T7" fmla="*/ 188 h 316"/>
                <a:gd name="T8" fmla="*/ 186 w 186"/>
                <a:gd name="T9" fmla="*/ 210 h 316"/>
                <a:gd name="T10" fmla="*/ 186 w 186"/>
                <a:gd name="T11" fmla="*/ 224 h 316"/>
                <a:gd name="T12" fmla="*/ 178 w 186"/>
                <a:gd name="T13" fmla="*/ 260 h 316"/>
                <a:gd name="T14" fmla="*/ 156 w 186"/>
                <a:gd name="T15" fmla="*/ 290 h 316"/>
                <a:gd name="T16" fmla="*/ 140 w 186"/>
                <a:gd name="T17" fmla="*/ 302 h 316"/>
                <a:gd name="T18" fmla="*/ 104 w 186"/>
                <a:gd name="T19" fmla="*/ 314 h 316"/>
                <a:gd name="T20" fmla="*/ 86 w 186"/>
                <a:gd name="T21" fmla="*/ 316 h 316"/>
                <a:gd name="T22" fmla="*/ 42 w 186"/>
                <a:gd name="T23" fmla="*/ 310 h 316"/>
                <a:gd name="T24" fmla="*/ 24 w 186"/>
                <a:gd name="T25" fmla="*/ 302 h 316"/>
                <a:gd name="T26" fmla="*/ 0 w 186"/>
                <a:gd name="T27" fmla="*/ 224 h 316"/>
                <a:gd name="T28" fmla="*/ 6 w 186"/>
                <a:gd name="T29" fmla="*/ 238 h 316"/>
                <a:gd name="T30" fmla="*/ 20 w 186"/>
                <a:gd name="T31" fmla="*/ 264 h 316"/>
                <a:gd name="T32" fmla="*/ 30 w 186"/>
                <a:gd name="T33" fmla="*/ 276 h 316"/>
                <a:gd name="T34" fmla="*/ 52 w 186"/>
                <a:gd name="T35" fmla="*/ 292 h 316"/>
                <a:gd name="T36" fmla="*/ 82 w 186"/>
                <a:gd name="T37" fmla="*/ 298 h 316"/>
                <a:gd name="T38" fmla="*/ 98 w 186"/>
                <a:gd name="T39" fmla="*/ 296 h 316"/>
                <a:gd name="T40" fmla="*/ 122 w 186"/>
                <a:gd name="T41" fmla="*/ 286 h 316"/>
                <a:gd name="T42" fmla="*/ 130 w 186"/>
                <a:gd name="T43" fmla="*/ 278 h 316"/>
                <a:gd name="T44" fmla="*/ 140 w 186"/>
                <a:gd name="T45" fmla="*/ 258 h 316"/>
                <a:gd name="T46" fmla="*/ 144 w 186"/>
                <a:gd name="T47" fmla="*/ 236 h 316"/>
                <a:gd name="T48" fmla="*/ 144 w 186"/>
                <a:gd name="T49" fmla="*/ 224 h 316"/>
                <a:gd name="T50" fmla="*/ 136 w 186"/>
                <a:gd name="T51" fmla="*/ 204 h 316"/>
                <a:gd name="T52" fmla="*/ 130 w 186"/>
                <a:gd name="T53" fmla="*/ 196 h 316"/>
                <a:gd name="T54" fmla="*/ 68 w 186"/>
                <a:gd name="T55" fmla="*/ 162 h 316"/>
                <a:gd name="T56" fmla="*/ 52 w 186"/>
                <a:gd name="T57" fmla="*/ 154 h 316"/>
                <a:gd name="T58" fmla="*/ 26 w 186"/>
                <a:gd name="T59" fmla="*/ 136 h 316"/>
                <a:gd name="T60" fmla="*/ 18 w 186"/>
                <a:gd name="T61" fmla="*/ 126 h 316"/>
                <a:gd name="T62" fmla="*/ 6 w 186"/>
                <a:gd name="T63" fmla="*/ 104 h 316"/>
                <a:gd name="T64" fmla="*/ 2 w 186"/>
                <a:gd name="T65" fmla="*/ 80 h 316"/>
                <a:gd name="T66" fmla="*/ 4 w 186"/>
                <a:gd name="T67" fmla="*/ 62 h 316"/>
                <a:gd name="T68" fmla="*/ 18 w 186"/>
                <a:gd name="T69" fmla="*/ 32 h 316"/>
                <a:gd name="T70" fmla="*/ 30 w 186"/>
                <a:gd name="T71" fmla="*/ 20 h 316"/>
                <a:gd name="T72" fmla="*/ 60 w 186"/>
                <a:gd name="T73" fmla="*/ 4 h 316"/>
                <a:gd name="T74" fmla="*/ 96 w 186"/>
                <a:gd name="T75" fmla="*/ 0 h 316"/>
                <a:gd name="T76" fmla="*/ 114 w 186"/>
                <a:gd name="T77" fmla="*/ 0 h 316"/>
                <a:gd name="T78" fmla="*/ 146 w 186"/>
                <a:gd name="T79" fmla="*/ 10 h 316"/>
                <a:gd name="T80" fmla="*/ 162 w 186"/>
                <a:gd name="T81" fmla="*/ 76 h 316"/>
                <a:gd name="T82" fmla="*/ 160 w 186"/>
                <a:gd name="T83" fmla="*/ 66 h 316"/>
                <a:gd name="T84" fmla="*/ 146 w 186"/>
                <a:gd name="T85" fmla="*/ 46 h 316"/>
                <a:gd name="T86" fmla="*/ 138 w 186"/>
                <a:gd name="T87" fmla="*/ 36 h 316"/>
                <a:gd name="T88" fmla="*/ 116 w 186"/>
                <a:gd name="T89" fmla="*/ 22 h 316"/>
                <a:gd name="T90" fmla="*/ 90 w 186"/>
                <a:gd name="T91" fmla="*/ 18 h 316"/>
                <a:gd name="T92" fmla="*/ 76 w 186"/>
                <a:gd name="T93" fmla="*/ 18 h 316"/>
                <a:gd name="T94" fmla="*/ 58 w 186"/>
                <a:gd name="T95" fmla="*/ 26 h 316"/>
                <a:gd name="T96" fmla="*/ 50 w 186"/>
                <a:gd name="T97" fmla="*/ 34 h 316"/>
                <a:gd name="T98" fmla="*/ 42 w 186"/>
                <a:gd name="T99" fmla="*/ 48 h 316"/>
                <a:gd name="T100" fmla="*/ 38 w 186"/>
                <a:gd name="T101" fmla="*/ 66 h 316"/>
                <a:gd name="T102" fmla="*/ 40 w 186"/>
                <a:gd name="T103" fmla="*/ 76 h 316"/>
                <a:gd name="T104" fmla="*/ 46 w 186"/>
                <a:gd name="T105" fmla="*/ 90 h 316"/>
                <a:gd name="T106" fmla="*/ 50 w 186"/>
                <a:gd name="T107" fmla="*/ 98 h 316"/>
                <a:gd name="T108" fmla="*/ 100 w 186"/>
                <a:gd name="T109" fmla="*/ 126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6" h="316">
                  <a:moveTo>
                    <a:pt x="100" y="126"/>
                  </a:moveTo>
                  <a:lnTo>
                    <a:pt x="100" y="126"/>
                  </a:lnTo>
                  <a:lnTo>
                    <a:pt x="148" y="152"/>
                  </a:lnTo>
                  <a:lnTo>
                    <a:pt x="148" y="152"/>
                  </a:lnTo>
                  <a:lnTo>
                    <a:pt x="162" y="164"/>
                  </a:lnTo>
                  <a:lnTo>
                    <a:pt x="174" y="178"/>
                  </a:lnTo>
                  <a:lnTo>
                    <a:pt x="174" y="178"/>
                  </a:lnTo>
                  <a:lnTo>
                    <a:pt x="180" y="188"/>
                  </a:lnTo>
                  <a:lnTo>
                    <a:pt x="184" y="198"/>
                  </a:lnTo>
                  <a:lnTo>
                    <a:pt x="186" y="210"/>
                  </a:lnTo>
                  <a:lnTo>
                    <a:pt x="186" y="224"/>
                  </a:lnTo>
                  <a:lnTo>
                    <a:pt x="186" y="224"/>
                  </a:lnTo>
                  <a:lnTo>
                    <a:pt x="184" y="244"/>
                  </a:lnTo>
                  <a:lnTo>
                    <a:pt x="178" y="260"/>
                  </a:lnTo>
                  <a:lnTo>
                    <a:pt x="168" y="276"/>
                  </a:lnTo>
                  <a:lnTo>
                    <a:pt x="156" y="290"/>
                  </a:lnTo>
                  <a:lnTo>
                    <a:pt x="156" y="290"/>
                  </a:lnTo>
                  <a:lnTo>
                    <a:pt x="140" y="302"/>
                  </a:lnTo>
                  <a:lnTo>
                    <a:pt x="122" y="310"/>
                  </a:lnTo>
                  <a:lnTo>
                    <a:pt x="104" y="314"/>
                  </a:lnTo>
                  <a:lnTo>
                    <a:pt x="86" y="316"/>
                  </a:lnTo>
                  <a:lnTo>
                    <a:pt x="86" y="316"/>
                  </a:lnTo>
                  <a:lnTo>
                    <a:pt x="62" y="314"/>
                  </a:lnTo>
                  <a:lnTo>
                    <a:pt x="42" y="310"/>
                  </a:lnTo>
                  <a:lnTo>
                    <a:pt x="42" y="310"/>
                  </a:lnTo>
                  <a:lnTo>
                    <a:pt x="24" y="302"/>
                  </a:lnTo>
                  <a:lnTo>
                    <a:pt x="2" y="292"/>
                  </a:lnTo>
                  <a:lnTo>
                    <a:pt x="0" y="224"/>
                  </a:lnTo>
                  <a:lnTo>
                    <a:pt x="0" y="224"/>
                  </a:lnTo>
                  <a:lnTo>
                    <a:pt x="6" y="238"/>
                  </a:lnTo>
                  <a:lnTo>
                    <a:pt x="12" y="252"/>
                  </a:lnTo>
                  <a:lnTo>
                    <a:pt x="20" y="264"/>
                  </a:lnTo>
                  <a:lnTo>
                    <a:pt x="30" y="276"/>
                  </a:lnTo>
                  <a:lnTo>
                    <a:pt x="30" y="276"/>
                  </a:lnTo>
                  <a:lnTo>
                    <a:pt x="40" y="286"/>
                  </a:lnTo>
                  <a:lnTo>
                    <a:pt x="52" y="292"/>
                  </a:lnTo>
                  <a:lnTo>
                    <a:pt x="66" y="296"/>
                  </a:lnTo>
                  <a:lnTo>
                    <a:pt x="82" y="298"/>
                  </a:lnTo>
                  <a:lnTo>
                    <a:pt x="82" y="298"/>
                  </a:lnTo>
                  <a:lnTo>
                    <a:pt x="98" y="296"/>
                  </a:lnTo>
                  <a:lnTo>
                    <a:pt x="110" y="292"/>
                  </a:lnTo>
                  <a:lnTo>
                    <a:pt x="122" y="286"/>
                  </a:lnTo>
                  <a:lnTo>
                    <a:pt x="130" y="278"/>
                  </a:lnTo>
                  <a:lnTo>
                    <a:pt x="130" y="278"/>
                  </a:lnTo>
                  <a:lnTo>
                    <a:pt x="136" y="268"/>
                  </a:lnTo>
                  <a:lnTo>
                    <a:pt x="140" y="258"/>
                  </a:lnTo>
                  <a:lnTo>
                    <a:pt x="144" y="248"/>
                  </a:lnTo>
                  <a:lnTo>
                    <a:pt x="144" y="236"/>
                  </a:lnTo>
                  <a:lnTo>
                    <a:pt x="144" y="236"/>
                  </a:lnTo>
                  <a:lnTo>
                    <a:pt x="144" y="224"/>
                  </a:lnTo>
                  <a:lnTo>
                    <a:pt x="140" y="212"/>
                  </a:lnTo>
                  <a:lnTo>
                    <a:pt x="136" y="204"/>
                  </a:lnTo>
                  <a:lnTo>
                    <a:pt x="130" y="196"/>
                  </a:lnTo>
                  <a:lnTo>
                    <a:pt x="130" y="196"/>
                  </a:lnTo>
                  <a:lnTo>
                    <a:pt x="108" y="182"/>
                  </a:lnTo>
                  <a:lnTo>
                    <a:pt x="68" y="162"/>
                  </a:lnTo>
                  <a:lnTo>
                    <a:pt x="68" y="162"/>
                  </a:lnTo>
                  <a:lnTo>
                    <a:pt x="52" y="154"/>
                  </a:lnTo>
                  <a:lnTo>
                    <a:pt x="38" y="144"/>
                  </a:lnTo>
                  <a:lnTo>
                    <a:pt x="26" y="136"/>
                  </a:lnTo>
                  <a:lnTo>
                    <a:pt x="18" y="126"/>
                  </a:lnTo>
                  <a:lnTo>
                    <a:pt x="18" y="126"/>
                  </a:lnTo>
                  <a:lnTo>
                    <a:pt x="10" y="116"/>
                  </a:lnTo>
                  <a:lnTo>
                    <a:pt x="6" y="104"/>
                  </a:lnTo>
                  <a:lnTo>
                    <a:pt x="2" y="92"/>
                  </a:lnTo>
                  <a:lnTo>
                    <a:pt x="2" y="80"/>
                  </a:lnTo>
                  <a:lnTo>
                    <a:pt x="2" y="80"/>
                  </a:lnTo>
                  <a:lnTo>
                    <a:pt x="4" y="62"/>
                  </a:lnTo>
                  <a:lnTo>
                    <a:pt x="8" y="46"/>
                  </a:lnTo>
                  <a:lnTo>
                    <a:pt x="18" y="32"/>
                  </a:lnTo>
                  <a:lnTo>
                    <a:pt x="30" y="20"/>
                  </a:lnTo>
                  <a:lnTo>
                    <a:pt x="30" y="20"/>
                  </a:lnTo>
                  <a:lnTo>
                    <a:pt x="46" y="12"/>
                  </a:lnTo>
                  <a:lnTo>
                    <a:pt x="60" y="4"/>
                  </a:lnTo>
                  <a:lnTo>
                    <a:pt x="78" y="0"/>
                  </a:lnTo>
                  <a:lnTo>
                    <a:pt x="96" y="0"/>
                  </a:lnTo>
                  <a:lnTo>
                    <a:pt x="96" y="0"/>
                  </a:lnTo>
                  <a:lnTo>
                    <a:pt x="114" y="0"/>
                  </a:lnTo>
                  <a:lnTo>
                    <a:pt x="130" y="4"/>
                  </a:lnTo>
                  <a:lnTo>
                    <a:pt x="146" y="10"/>
                  </a:lnTo>
                  <a:lnTo>
                    <a:pt x="160" y="16"/>
                  </a:lnTo>
                  <a:lnTo>
                    <a:pt x="162" y="76"/>
                  </a:lnTo>
                  <a:lnTo>
                    <a:pt x="162" y="76"/>
                  </a:lnTo>
                  <a:lnTo>
                    <a:pt x="160" y="66"/>
                  </a:lnTo>
                  <a:lnTo>
                    <a:pt x="154" y="56"/>
                  </a:lnTo>
                  <a:lnTo>
                    <a:pt x="146" y="46"/>
                  </a:lnTo>
                  <a:lnTo>
                    <a:pt x="138" y="36"/>
                  </a:lnTo>
                  <a:lnTo>
                    <a:pt x="138" y="36"/>
                  </a:lnTo>
                  <a:lnTo>
                    <a:pt x="128" y="28"/>
                  </a:lnTo>
                  <a:lnTo>
                    <a:pt x="116" y="22"/>
                  </a:lnTo>
                  <a:lnTo>
                    <a:pt x="104" y="20"/>
                  </a:lnTo>
                  <a:lnTo>
                    <a:pt x="90" y="18"/>
                  </a:lnTo>
                  <a:lnTo>
                    <a:pt x="90" y="18"/>
                  </a:lnTo>
                  <a:lnTo>
                    <a:pt x="76" y="18"/>
                  </a:lnTo>
                  <a:lnTo>
                    <a:pt x="66" y="22"/>
                  </a:lnTo>
                  <a:lnTo>
                    <a:pt x="58" y="26"/>
                  </a:lnTo>
                  <a:lnTo>
                    <a:pt x="50" y="34"/>
                  </a:lnTo>
                  <a:lnTo>
                    <a:pt x="50" y="34"/>
                  </a:lnTo>
                  <a:lnTo>
                    <a:pt x="46" y="40"/>
                  </a:lnTo>
                  <a:lnTo>
                    <a:pt x="42" y="48"/>
                  </a:lnTo>
                  <a:lnTo>
                    <a:pt x="40" y="58"/>
                  </a:lnTo>
                  <a:lnTo>
                    <a:pt x="38" y="66"/>
                  </a:lnTo>
                  <a:lnTo>
                    <a:pt x="38" y="66"/>
                  </a:lnTo>
                  <a:lnTo>
                    <a:pt x="40" y="76"/>
                  </a:lnTo>
                  <a:lnTo>
                    <a:pt x="42" y="84"/>
                  </a:lnTo>
                  <a:lnTo>
                    <a:pt x="46" y="90"/>
                  </a:lnTo>
                  <a:lnTo>
                    <a:pt x="50" y="98"/>
                  </a:lnTo>
                  <a:lnTo>
                    <a:pt x="50" y="98"/>
                  </a:lnTo>
                  <a:lnTo>
                    <a:pt x="70" y="110"/>
                  </a:lnTo>
                  <a:lnTo>
                    <a:pt x="100" y="126"/>
                  </a:lnTo>
                  <a:lnTo>
                    <a:pt x="100" y="126"/>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 name="Freeform 109"/>
            <p:cNvSpPr>
              <a:spLocks noEditPoints="1"/>
            </p:cNvSpPr>
            <p:nvPr/>
          </p:nvSpPr>
          <p:spPr bwMode="auto">
            <a:xfrm>
              <a:off x="589" y="1586"/>
              <a:ext cx="198" cy="218"/>
            </a:xfrm>
            <a:custGeom>
              <a:avLst/>
              <a:gdLst>
                <a:gd name="T0" fmla="*/ 100 w 198"/>
                <a:gd name="T1" fmla="*/ 0 h 218"/>
                <a:gd name="T2" fmla="*/ 130 w 198"/>
                <a:gd name="T3" fmla="*/ 4 h 218"/>
                <a:gd name="T4" fmla="*/ 154 w 198"/>
                <a:gd name="T5" fmla="*/ 16 h 218"/>
                <a:gd name="T6" fmla="*/ 166 w 198"/>
                <a:gd name="T7" fmla="*/ 24 h 218"/>
                <a:gd name="T8" fmla="*/ 182 w 198"/>
                <a:gd name="T9" fmla="*/ 44 h 218"/>
                <a:gd name="T10" fmla="*/ 188 w 198"/>
                <a:gd name="T11" fmla="*/ 56 h 218"/>
                <a:gd name="T12" fmla="*/ 196 w 198"/>
                <a:gd name="T13" fmla="*/ 82 h 218"/>
                <a:gd name="T14" fmla="*/ 198 w 198"/>
                <a:gd name="T15" fmla="*/ 110 h 218"/>
                <a:gd name="T16" fmla="*/ 198 w 198"/>
                <a:gd name="T17" fmla="*/ 122 h 218"/>
                <a:gd name="T18" fmla="*/ 192 w 198"/>
                <a:gd name="T19" fmla="*/ 148 h 218"/>
                <a:gd name="T20" fmla="*/ 186 w 198"/>
                <a:gd name="T21" fmla="*/ 162 h 218"/>
                <a:gd name="T22" fmla="*/ 170 w 198"/>
                <a:gd name="T23" fmla="*/ 184 h 218"/>
                <a:gd name="T24" fmla="*/ 150 w 198"/>
                <a:gd name="T25" fmla="*/ 204 h 218"/>
                <a:gd name="T26" fmla="*/ 138 w 198"/>
                <a:gd name="T27" fmla="*/ 210 h 218"/>
                <a:gd name="T28" fmla="*/ 112 w 198"/>
                <a:gd name="T29" fmla="*/ 218 h 218"/>
                <a:gd name="T30" fmla="*/ 98 w 198"/>
                <a:gd name="T31" fmla="*/ 218 h 218"/>
                <a:gd name="T32" fmla="*/ 66 w 198"/>
                <a:gd name="T33" fmla="*/ 214 h 218"/>
                <a:gd name="T34" fmla="*/ 46 w 198"/>
                <a:gd name="T35" fmla="*/ 206 h 218"/>
                <a:gd name="T36" fmla="*/ 32 w 198"/>
                <a:gd name="T37" fmla="*/ 192 h 218"/>
                <a:gd name="T38" fmla="*/ 24 w 198"/>
                <a:gd name="T39" fmla="*/ 186 h 218"/>
                <a:gd name="T40" fmla="*/ 6 w 198"/>
                <a:gd name="T41" fmla="*/ 150 h 218"/>
                <a:gd name="T42" fmla="*/ 0 w 198"/>
                <a:gd name="T43" fmla="*/ 110 h 218"/>
                <a:gd name="T44" fmla="*/ 0 w 198"/>
                <a:gd name="T45" fmla="*/ 96 h 218"/>
                <a:gd name="T46" fmla="*/ 6 w 198"/>
                <a:gd name="T47" fmla="*/ 70 h 218"/>
                <a:gd name="T48" fmla="*/ 12 w 198"/>
                <a:gd name="T49" fmla="*/ 56 h 218"/>
                <a:gd name="T50" fmla="*/ 26 w 198"/>
                <a:gd name="T51" fmla="*/ 34 h 218"/>
                <a:gd name="T52" fmla="*/ 48 w 198"/>
                <a:gd name="T53" fmla="*/ 16 h 218"/>
                <a:gd name="T54" fmla="*/ 58 w 198"/>
                <a:gd name="T55" fmla="*/ 8 h 218"/>
                <a:gd name="T56" fmla="*/ 86 w 198"/>
                <a:gd name="T57" fmla="*/ 0 h 218"/>
                <a:gd name="T58" fmla="*/ 100 w 198"/>
                <a:gd name="T59" fmla="*/ 0 h 218"/>
                <a:gd name="T60" fmla="*/ 96 w 198"/>
                <a:gd name="T61" fmla="*/ 16 h 218"/>
                <a:gd name="T62" fmla="*/ 70 w 198"/>
                <a:gd name="T63" fmla="*/ 24 h 218"/>
                <a:gd name="T64" fmla="*/ 54 w 198"/>
                <a:gd name="T65" fmla="*/ 46 h 218"/>
                <a:gd name="T66" fmla="*/ 48 w 198"/>
                <a:gd name="T67" fmla="*/ 60 h 218"/>
                <a:gd name="T68" fmla="*/ 40 w 198"/>
                <a:gd name="T69" fmla="*/ 92 h 218"/>
                <a:gd name="T70" fmla="*/ 40 w 198"/>
                <a:gd name="T71" fmla="*/ 112 h 218"/>
                <a:gd name="T72" fmla="*/ 46 w 198"/>
                <a:gd name="T73" fmla="*/ 148 h 218"/>
                <a:gd name="T74" fmla="*/ 58 w 198"/>
                <a:gd name="T75" fmla="*/ 176 h 218"/>
                <a:gd name="T76" fmla="*/ 68 w 198"/>
                <a:gd name="T77" fmla="*/ 188 h 218"/>
                <a:gd name="T78" fmla="*/ 90 w 198"/>
                <a:gd name="T79" fmla="*/ 200 h 218"/>
                <a:gd name="T80" fmla="*/ 102 w 198"/>
                <a:gd name="T81" fmla="*/ 200 h 218"/>
                <a:gd name="T82" fmla="*/ 126 w 198"/>
                <a:gd name="T83" fmla="*/ 192 h 218"/>
                <a:gd name="T84" fmla="*/ 144 w 198"/>
                <a:gd name="T85" fmla="*/ 172 h 218"/>
                <a:gd name="T86" fmla="*/ 150 w 198"/>
                <a:gd name="T87" fmla="*/ 158 h 218"/>
                <a:gd name="T88" fmla="*/ 158 w 198"/>
                <a:gd name="T89" fmla="*/ 126 h 218"/>
                <a:gd name="T90" fmla="*/ 158 w 198"/>
                <a:gd name="T91" fmla="*/ 106 h 218"/>
                <a:gd name="T92" fmla="*/ 148 w 198"/>
                <a:gd name="T93" fmla="*/ 60 h 218"/>
                <a:gd name="T94" fmla="*/ 140 w 198"/>
                <a:gd name="T95" fmla="*/ 42 h 218"/>
                <a:gd name="T96" fmla="*/ 128 w 198"/>
                <a:gd name="T97" fmla="*/ 28 h 218"/>
                <a:gd name="T98" fmla="*/ 114 w 198"/>
                <a:gd name="T99" fmla="*/ 20 h 218"/>
                <a:gd name="T100" fmla="*/ 96 w 198"/>
                <a:gd name="T101" fmla="*/ 16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98" h="218">
                  <a:moveTo>
                    <a:pt x="100" y="0"/>
                  </a:moveTo>
                  <a:lnTo>
                    <a:pt x="100" y="0"/>
                  </a:lnTo>
                  <a:lnTo>
                    <a:pt x="116" y="0"/>
                  </a:lnTo>
                  <a:lnTo>
                    <a:pt x="130" y="4"/>
                  </a:lnTo>
                  <a:lnTo>
                    <a:pt x="142" y="8"/>
                  </a:lnTo>
                  <a:lnTo>
                    <a:pt x="154" y="16"/>
                  </a:lnTo>
                  <a:lnTo>
                    <a:pt x="154" y="16"/>
                  </a:lnTo>
                  <a:lnTo>
                    <a:pt x="166" y="24"/>
                  </a:lnTo>
                  <a:lnTo>
                    <a:pt x="174" y="34"/>
                  </a:lnTo>
                  <a:lnTo>
                    <a:pt x="182" y="44"/>
                  </a:lnTo>
                  <a:lnTo>
                    <a:pt x="188" y="56"/>
                  </a:lnTo>
                  <a:lnTo>
                    <a:pt x="188" y="56"/>
                  </a:lnTo>
                  <a:lnTo>
                    <a:pt x="192" y="70"/>
                  </a:lnTo>
                  <a:lnTo>
                    <a:pt x="196" y="82"/>
                  </a:lnTo>
                  <a:lnTo>
                    <a:pt x="198" y="96"/>
                  </a:lnTo>
                  <a:lnTo>
                    <a:pt x="198" y="110"/>
                  </a:lnTo>
                  <a:lnTo>
                    <a:pt x="198" y="110"/>
                  </a:lnTo>
                  <a:lnTo>
                    <a:pt x="198" y="122"/>
                  </a:lnTo>
                  <a:lnTo>
                    <a:pt x="196" y="136"/>
                  </a:lnTo>
                  <a:lnTo>
                    <a:pt x="192" y="148"/>
                  </a:lnTo>
                  <a:lnTo>
                    <a:pt x="186" y="162"/>
                  </a:lnTo>
                  <a:lnTo>
                    <a:pt x="186" y="162"/>
                  </a:lnTo>
                  <a:lnTo>
                    <a:pt x="178" y="174"/>
                  </a:lnTo>
                  <a:lnTo>
                    <a:pt x="170" y="184"/>
                  </a:lnTo>
                  <a:lnTo>
                    <a:pt x="162" y="194"/>
                  </a:lnTo>
                  <a:lnTo>
                    <a:pt x="150" y="204"/>
                  </a:lnTo>
                  <a:lnTo>
                    <a:pt x="150" y="204"/>
                  </a:lnTo>
                  <a:lnTo>
                    <a:pt x="138" y="210"/>
                  </a:lnTo>
                  <a:lnTo>
                    <a:pt x="126" y="214"/>
                  </a:lnTo>
                  <a:lnTo>
                    <a:pt x="112" y="218"/>
                  </a:lnTo>
                  <a:lnTo>
                    <a:pt x="98" y="218"/>
                  </a:lnTo>
                  <a:lnTo>
                    <a:pt x="98" y="218"/>
                  </a:lnTo>
                  <a:lnTo>
                    <a:pt x="76" y="216"/>
                  </a:lnTo>
                  <a:lnTo>
                    <a:pt x="66" y="214"/>
                  </a:lnTo>
                  <a:lnTo>
                    <a:pt x="56" y="210"/>
                  </a:lnTo>
                  <a:lnTo>
                    <a:pt x="46" y="206"/>
                  </a:lnTo>
                  <a:lnTo>
                    <a:pt x="38" y="200"/>
                  </a:lnTo>
                  <a:lnTo>
                    <a:pt x="32" y="192"/>
                  </a:lnTo>
                  <a:lnTo>
                    <a:pt x="24" y="186"/>
                  </a:lnTo>
                  <a:lnTo>
                    <a:pt x="24" y="186"/>
                  </a:lnTo>
                  <a:lnTo>
                    <a:pt x="14" y="168"/>
                  </a:lnTo>
                  <a:lnTo>
                    <a:pt x="6" y="150"/>
                  </a:lnTo>
                  <a:lnTo>
                    <a:pt x="0" y="130"/>
                  </a:lnTo>
                  <a:lnTo>
                    <a:pt x="0" y="110"/>
                  </a:lnTo>
                  <a:lnTo>
                    <a:pt x="0" y="110"/>
                  </a:lnTo>
                  <a:lnTo>
                    <a:pt x="0" y="96"/>
                  </a:lnTo>
                  <a:lnTo>
                    <a:pt x="2" y="82"/>
                  </a:lnTo>
                  <a:lnTo>
                    <a:pt x="6" y="70"/>
                  </a:lnTo>
                  <a:lnTo>
                    <a:pt x="12" y="56"/>
                  </a:lnTo>
                  <a:lnTo>
                    <a:pt x="12" y="56"/>
                  </a:lnTo>
                  <a:lnTo>
                    <a:pt x="18" y="44"/>
                  </a:lnTo>
                  <a:lnTo>
                    <a:pt x="26" y="34"/>
                  </a:lnTo>
                  <a:lnTo>
                    <a:pt x="36" y="24"/>
                  </a:lnTo>
                  <a:lnTo>
                    <a:pt x="48" y="16"/>
                  </a:lnTo>
                  <a:lnTo>
                    <a:pt x="48" y="16"/>
                  </a:lnTo>
                  <a:lnTo>
                    <a:pt x="58" y="8"/>
                  </a:lnTo>
                  <a:lnTo>
                    <a:pt x="72" y="4"/>
                  </a:lnTo>
                  <a:lnTo>
                    <a:pt x="86" y="0"/>
                  </a:lnTo>
                  <a:lnTo>
                    <a:pt x="100" y="0"/>
                  </a:lnTo>
                  <a:lnTo>
                    <a:pt x="100" y="0"/>
                  </a:lnTo>
                  <a:close/>
                  <a:moveTo>
                    <a:pt x="96" y="16"/>
                  </a:moveTo>
                  <a:lnTo>
                    <a:pt x="96" y="16"/>
                  </a:lnTo>
                  <a:lnTo>
                    <a:pt x="82" y="18"/>
                  </a:lnTo>
                  <a:lnTo>
                    <a:pt x="70" y="24"/>
                  </a:lnTo>
                  <a:lnTo>
                    <a:pt x="62" y="34"/>
                  </a:lnTo>
                  <a:lnTo>
                    <a:pt x="54" y="46"/>
                  </a:lnTo>
                  <a:lnTo>
                    <a:pt x="54" y="46"/>
                  </a:lnTo>
                  <a:lnTo>
                    <a:pt x="48" y="60"/>
                  </a:lnTo>
                  <a:lnTo>
                    <a:pt x="44" y="76"/>
                  </a:lnTo>
                  <a:lnTo>
                    <a:pt x="40" y="92"/>
                  </a:lnTo>
                  <a:lnTo>
                    <a:pt x="40" y="112"/>
                  </a:lnTo>
                  <a:lnTo>
                    <a:pt x="40" y="112"/>
                  </a:lnTo>
                  <a:lnTo>
                    <a:pt x="42" y="130"/>
                  </a:lnTo>
                  <a:lnTo>
                    <a:pt x="46" y="148"/>
                  </a:lnTo>
                  <a:lnTo>
                    <a:pt x="52" y="162"/>
                  </a:lnTo>
                  <a:lnTo>
                    <a:pt x="58" y="176"/>
                  </a:lnTo>
                  <a:lnTo>
                    <a:pt x="58" y="176"/>
                  </a:lnTo>
                  <a:lnTo>
                    <a:pt x="68" y="188"/>
                  </a:lnTo>
                  <a:lnTo>
                    <a:pt x="78" y="196"/>
                  </a:lnTo>
                  <a:lnTo>
                    <a:pt x="90" y="200"/>
                  </a:lnTo>
                  <a:lnTo>
                    <a:pt x="102" y="200"/>
                  </a:lnTo>
                  <a:lnTo>
                    <a:pt x="102" y="200"/>
                  </a:lnTo>
                  <a:lnTo>
                    <a:pt x="116" y="198"/>
                  </a:lnTo>
                  <a:lnTo>
                    <a:pt x="126" y="192"/>
                  </a:lnTo>
                  <a:lnTo>
                    <a:pt x="136" y="184"/>
                  </a:lnTo>
                  <a:lnTo>
                    <a:pt x="144" y="172"/>
                  </a:lnTo>
                  <a:lnTo>
                    <a:pt x="144" y="172"/>
                  </a:lnTo>
                  <a:lnTo>
                    <a:pt x="150" y="158"/>
                  </a:lnTo>
                  <a:lnTo>
                    <a:pt x="154" y="142"/>
                  </a:lnTo>
                  <a:lnTo>
                    <a:pt x="158" y="126"/>
                  </a:lnTo>
                  <a:lnTo>
                    <a:pt x="158" y="106"/>
                  </a:lnTo>
                  <a:lnTo>
                    <a:pt x="158" y="106"/>
                  </a:lnTo>
                  <a:lnTo>
                    <a:pt x="154" y="82"/>
                  </a:lnTo>
                  <a:lnTo>
                    <a:pt x="148" y="60"/>
                  </a:lnTo>
                  <a:lnTo>
                    <a:pt x="148" y="60"/>
                  </a:lnTo>
                  <a:lnTo>
                    <a:pt x="140" y="42"/>
                  </a:lnTo>
                  <a:lnTo>
                    <a:pt x="128" y="28"/>
                  </a:lnTo>
                  <a:lnTo>
                    <a:pt x="128" y="28"/>
                  </a:lnTo>
                  <a:lnTo>
                    <a:pt x="122" y="22"/>
                  </a:lnTo>
                  <a:lnTo>
                    <a:pt x="114" y="20"/>
                  </a:lnTo>
                  <a:lnTo>
                    <a:pt x="106" y="16"/>
                  </a:lnTo>
                  <a:lnTo>
                    <a:pt x="96" y="16"/>
                  </a:lnTo>
                  <a:lnTo>
                    <a:pt x="96" y="16"/>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 name="Freeform 110"/>
            <p:cNvSpPr>
              <a:spLocks/>
            </p:cNvSpPr>
            <p:nvPr/>
          </p:nvSpPr>
          <p:spPr bwMode="auto">
            <a:xfrm>
              <a:off x="1007" y="1550"/>
              <a:ext cx="128" cy="254"/>
            </a:xfrm>
            <a:custGeom>
              <a:avLst/>
              <a:gdLst>
                <a:gd name="T0" fmla="*/ 60 w 128"/>
                <a:gd name="T1" fmla="*/ 0 h 254"/>
                <a:gd name="T2" fmla="*/ 60 w 128"/>
                <a:gd name="T3" fmla="*/ 42 h 254"/>
                <a:gd name="T4" fmla="*/ 122 w 128"/>
                <a:gd name="T5" fmla="*/ 42 h 254"/>
                <a:gd name="T6" fmla="*/ 106 w 128"/>
                <a:gd name="T7" fmla="*/ 60 h 254"/>
                <a:gd name="T8" fmla="*/ 58 w 128"/>
                <a:gd name="T9" fmla="*/ 60 h 254"/>
                <a:gd name="T10" fmla="*/ 58 w 128"/>
                <a:gd name="T11" fmla="*/ 188 h 254"/>
                <a:gd name="T12" fmla="*/ 58 w 128"/>
                <a:gd name="T13" fmla="*/ 188 h 254"/>
                <a:gd name="T14" fmla="*/ 58 w 128"/>
                <a:gd name="T15" fmla="*/ 200 h 254"/>
                <a:gd name="T16" fmla="*/ 60 w 128"/>
                <a:gd name="T17" fmla="*/ 208 h 254"/>
                <a:gd name="T18" fmla="*/ 64 w 128"/>
                <a:gd name="T19" fmla="*/ 216 h 254"/>
                <a:gd name="T20" fmla="*/ 68 w 128"/>
                <a:gd name="T21" fmla="*/ 224 h 254"/>
                <a:gd name="T22" fmla="*/ 74 w 128"/>
                <a:gd name="T23" fmla="*/ 228 h 254"/>
                <a:gd name="T24" fmla="*/ 82 w 128"/>
                <a:gd name="T25" fmla="*/ 232 h 254"/>
                <a:gd name="T26" fmla="*/ 90 w 128"/>
                <a:gd name="T27" fmla="*/ 234 h 254"/>
                <a:gd name="T28" fmla="*/ 100 w 128"/>
                <a:gd name="T29" fmla="*/ 236 h 254"/>
                <a:gd name="T30" fmla="*/ 100 w 128"/>
                <a:gd name="T31" fmla="*/ 236 h 254"/>
                <a:gd name="T32" fmla="*/ 110 w 128"/>
                <a:gd name="T33" fmla="*/ 234 h 254"/>
                <a:gd name="T34" fmla="*/ 116 w 128"/>
                <a:gd name="T35" fmla="*/ 232 h 254"/>
                <a:gd name="T36" fmla="*/ 116 w 128"/>
                <a:gd name="T37" fmla="*/ 232 h 254"/>
                <a:gd name="T38" fmla="*/ 128 w 128"/>
                <a:gd name="T39" fmla="*/ 224 h 254"/>
                <a:gd name="T40" fmla="*/ 128 w 128"/>
                <a:gd name="T41" fmla="*/ 224 h 254"/>
                <a:gd name="T42" fmla="*/ 128 w 128"/>
                <a:gd name="T43" fmla="*/ 228 h 254"/>
                <a:gd name="T44" fmla="*/ 126 w 128"/>
                <a:gd name="T45" fmla="*/ 234 h 254"/>
                <a:gd name="T46" fmla="*/ 114 w 128"/>
                <a:gd name="T47" fmla="*/ 244 h 254"/>
                <a:gd name="T48" fmla="*/ 114 w 128"/>
                <a:gd name="T49" fmla="*/ 244 h 254"/>
                <a:gd name="T50" fmla="*/ 108 w 128"/>
                <a:gd name="T51" fmla="*/ 248 h 254"/>
                <a:gd name="T52" fmla="*/ 100 w 128"/>
                <a:gd name="T53" fmla="*/ 252 h 254"/>
                <a:gd name="T54" fmla="*/ 92 w 128"/>
                <a:gd name="T55" fmla="*/ 254 h 254"/>
                <a:gd name="T56" fmla="*/ 82 w 128"/>
                <a:gd name="T57" fmla="*/ 254 h 254"/>
                <a:gd name="T58" fmla="*/ 82 w 128"/>
                <a:gd name="T59" fmla="*/ 254 h 254"/>
                <a:gd name="T60" fmla="*/ 70 w 128"/>
                <a:gd name="T61" fmla="*/ 254 h 254"/>
                <a:gd name="T62" fmla="*/ 58 w 128"/>
                <a:gd name="T63" fmla="*/ 250 h 254"/>
                <a:gd name="T64" fmla="*/ 46 w 128"/>
                <a:gd name="T65" fmla="*/ 244 h 254"/>
                <a:gd name="T66" fmla="*/ 38 w 128"/>
                <a:gd name="T67" fmla="*/ 236 h 254"/>
                <a:gd name="T68" fmla="*/ 38 w 128"/>
                <a:gd name="T69" fmla="*/ 236 h 254"/>
                <a:gd name="T70" fmla="*/ 30 w 128"/>
                <a:gd name="T71" fmla="*/ 228 h 254"/>
                <a:gd name="T72" fmla="*/ 24 w 128"/>
                <a:gd name="T73" fmla="*/ 216 h 254"/>
                <a:gd name="T74" fmla="*/ 20 w 128"/>
                <a:gd name="T75" fmla="*/ 204 h 254"/>
                <a:gd name="T76" fmla="*/ 20 w 128"/>
                <a:gd name="T77" fmla="*/ 188 h 254"/>
                <a:gd name="T78" fmla="*/ 20 w 128"/>
                <a:gd name="T79" fmla="*/ 60 h 254"/>
                <a:gd name="T80" fmla="*/ 0 w 128"/>
                <a:gd name="T81" fmla="*/ 60 h 254"/>
                <a:gd name="T82" fmla="*/ 60 w 128"/>
                <a:gd name="T83" fmla="*/ 0 h 254"/>
                <a:gd name="T84" fmla="*/ 60 w 128"/>
                <a:gd name="T85"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254">
                  <a:moveTo>
                    <a:pt x="60" y="0"/>
                  </a:moveTo>
                  <a:lnTo>
                    <a:pt x="60" y="42"/>
                  </a:lnTo>
                  <a:lnTo>
                    <a:pt x="122" y="42"/>
                  </a:lnTo>
                  <a:lnTo>
                    <a:pt x="106" y="60"/>
                  </a:lnTo>
                  <a:lnTo>
                    <a:pt x="58" y="60"/>
                  </a:lnTo>
                  <a:lnTo>
                    <a:pt x="58" y="188"/>
                  </a:lnTo>
                  <a:lnTo>
                    <a:pt x="58" y="188"/>
                  </a:lnTo>
                  <a:lnTo>
                    <a:pt x="58" y="200"/>
                  </a:lnTo>
                  <a:lnTo>
                    <a:pt x="60" y="208"/>
                  </a:lnTo>
                  <a:lnTo>
                    <a:pt x="64" y="216"/>
                  </a:lnTo>
                  <a:lnTo>
                    <a:pt x="68" y="224"/>
                  </a:lnTo>
                  <a:lnTo>
                    <a:pt x="74" y="228"/>
                  </a:lnTo>
                  <a:lnTo>
                    <a:pt x="82" y="232"/>
                  </a:lnTo>
                  <a:lnTo>
                    <a:pt x="90" y="234"/>
                  </a:lnTo>
                  <a:lnTo>
                    <a:pt x="100" y="236"/>
                  </a:lnTo>
                  <a:lnTo>
                    <a:pt x="100" y="236"/>
                  </a:lnTo>
                  <a:lnTo>
                    <a:pt x="110" y="234"/>
                  </a:lnTo>
                  <a:lnTo>
                    <a:pt x="116" y="232"/>
                  </a:lnTo>
                  <a:lnTo>
                    <a:pt x="116" y="232"/>
                  </a:lnTo>
                  <a:lnTo>
                    <a:pt x="128" y="224"/>
                  </a:lnTo>
                  <a:lnTo>
                    <a:pt x="128" y="224"/>
                  </a:lnTo>
                  <a:lnTo>
                    <a:pt x="128" y="228"/>
                  </a:lnTo>
                  <a:lnTo>
                    <a:pt x="126" y="234"/>
                  </a:lnTo>
                  <a:lnTo>
                    <a:pt x="114" y="244"/>
                  </a:lnTo>
                  <a:lnTo>
                    <a:pt x="114" y="244"/>
                  </a:lnTo>
                  <a:lnTo>
                    <a:pt x="108" y="248"/>
                  </a:lnTo>
                  <a:lnTo>
                    <a:pt x="100" y="252"/>
                  </a:lnTo>
                  <a:lnTo>
                    <a:pt x="92" y="254"/>
                  </a:lnTo>
                  <a:lnTo>
                    <a:pt x="82" y="254"/>
                  </a:lnTo>
                  <a:lnTo>
                    <a:pt x="82" y="254"/>
                  </a:lnTo>
                  <a:lnTo>
                    <a:pt x="70" y="254"/>
                  </a:lnTo>
                  <a:lnTo>
                    <a:pt x="58" y="250"/>
                  </a:lnTo>
                  <a:lnTo>
                    <a:pt x="46" y="244"/>
                  </a:lnTo>
                  <a:lnTo>
                    <a:pt x="38" y="236"/>
                  </a:lnTo>
                  <a:lnTo>
                    <a:pt x="38" y="236"/>
                  </a:lnTo>
                  <a:lnTo>
                    <a:pt x="30" y="228"/>
                  </a:lnTo>
                  <a:lnTo>
                    <a:pt x="24" y="216"/>
                  </a:lnTo>
                  <a:lnTo>
                    <a:pt x="20" y="204"/>
                  </a:lnTo>
                  <a:lnTo>
                    <a:pt x="20" y="188"/>
                  </a:lnTo>
                  <a:lnTo>
                    <a:pt x="20" y="60"/>
                  </a:lnTo>
                  <a:lnTo>
                    <a:pt x="0" y="60"/>
                  </a:lnTo>
                  <a:lnTo>
                    <a:pt x="60" y="0"/>
                  </a:lnTo>
                  <a:lnTo>
                    <a:pt x="6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 name="Freeform 111"/>
            <p:cNvSpPr>
              <a:spLocks/>
            </p:cNvSpPr>
            <p:nvPr/>
          </p:nvSpPr>
          <p:spPr bwMode="auto">
            <a:xfrm>
              <a:off x="1149" y="1488"/>
              <a:ext cx="204" cy="312"/>
            </a:xfrm>
            <a:custGeom>
              <a:avLst/>
              <a:gdLst>
                <a:gd name="T0" fmla="*/ 124 w 204"/>
                <a:gd name="T1" fmla="*/ 98 h 312"/>
                <a:gd name="T2" fmla="*/ 150 w 204"/>
                <a:gd name="T3" fmla="*/ 102 h 312"/>
                <a:gd name="T4" fmla="*/ 172 w 204"/>
                <a:gd name="T5" fmla="*/ 114 h 312"/>
                <a:gd name="T6" fmla="*/ 180 w 204"/>
                <a:gd name="T7" fmla="*/ 124 h 312"/>
                <a:gd name="T8" fmla="*/ 190 w 204"/>
                <a:gd name="T9" fmla="*/ 146 h 312"/>
                <a:gd name="T10" fmla="*/ 192 w 204"/>
                <a:gd name="T11" fmla="*/ 296 h 312"/>
                <a:gd name="T12" fmla="*/ 192 w 204"/>
                <a:gd name="T13" fmla="*/ 302 h 312"/>
                <a:gd name="T14" fmla="*/ 194 w 204"/>
                <a:gd name="T15" fmla="*/ 306 h 312"/>
                <a:gd name="T16" fmla="*/ 140 w 204"/>
                <a:gd name="T17" fmla="*/ 312 h 312"/>
                <a:gd name="T18" fmla="*/ 146 w 204"/>
                <a:gd name="T19" fmla="*/ 308 h 312"/>
                <a:gd name="T20" fmla="*/ 152 w 204"/>
                <a:gd name="T21" fmla="*/ 300 h 312"/>
                <a:gd name="T22" fmla="*/ 152 w 204"/>
                <a:gd name="T23" fmla="*/ 176 h 312"/>
                <a:gd name="T24" fmla="*/ 152 w 204"/>
                <a:gd name="T25" fmla="*/ 164 h 312"/>
                <a:gd name="T26" fmla="*/ 146 w 204"/>
                <a:gd name="T27" fmla="*/ 146 h 312"/>
                <a:gd name="T28" fmla="*/ 142 w 204"/>
                <a:gd name="T29" fmla="*/ 138 h 312"/>
                <a:gd name="T30" fmla="*/ 126 w 204"/>
                <a:gd name="T31" fmla="*/ 128 h 312"/>
                <a:gd name="T32" fmla="*/ 104 w 204"/>
                <a:gd name="T33" fmla="*/ 124 h 312"/>
                <a:gd name="T34" fmla="*/ 90 w 204"/>
                <a:gd name="T35" fmla="*/ 126 h 312"/>
                <a:gd name="T36" fmla="*/ 76 w 204"/>
                <a:gd name="T37" fmla="*/ 132 h 312"/>
                <a:gd name="T38" fmla="*/ 54 w 204"/>
                <a:gd name="T39" fmla="*/ 148 h 312"/>
                <a:gd name="T40" fmla="*/ 54 w 204"/>
                <a:gd name="T41" fmla="*/ 296 h 312"/>
                <a:gd name="T42" fmla="*/ 58 w 204"/>
                <a:gd name="T43" fmla="*/ 304 h 312"/>
                <a:gd name="T44" fmla="*/ 62 w 204"/>
                <a:gd name="T45" fmla="*/ 308 h 312"/>
                <a:gd name="T46" fmla="*/ 4 w 204"/>
                <a:gd name="T47" fmla="*/ 312 h 312"/>
                <a:gd name="T48" fmla="*/ 8 w 204"/>
                <a:gd name="T49" fmla="*/ 308 h 312"/>
                <a:gd name="T50" fmla="*/ 14 w 204"/>
                <a:gd name="T51" fmla="*/ 300 h 312"/>
                <a:gd name="T52" fmla="*/ 14 w 204"/>
                <a:gd name="T53" fmla="*/ 28 h 312"/>
                <a:gd name="T54" fmla="*/ 14 w 204"/>
                <a:gd name="T55" fmla="*/ 22 h 312"/>
                <a:gd name="T56" fmla="*/ 12 w 204"/>
                <a:gd name="T57" fmla="*/ 16 h 312"/>
                <a:gd name="T58" fmla="*/ 54 w 204"/>
                <a:gd name="T59" fmla="*/ 0 h 312"/>
                <a:gd name="T60" fmla="*/ 54 w 204"/>
                <a:gd name="T61" fmla="*/ 130 h 312"/>
                <a:gd name="T62" fmla="*/ 90 w 204"/>
                <a:gd name="T63" fmla="*/ 106 h 312"/>
                <a:gd name="T64" fmla="*/ 124 w 204"/>
                <a:gd name="T65" fmla="*/ 98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4" h="312">
                  <a:moveTo>
                    <a:pt x="124" y="98"/>
                  </a:moveTo>
                  <a:lnTo>
                    <a:pt x="124" y="98"/>
                  </a:lnTo>
                  <a:lnTo>
                    <a:pt x="136" y="98"/>
                  </a:lnTo>
                  <a:lnTo>
                    <a:pt x="150" y="102"/>
                  </a:lnTo>
                  <a:lnTo>
                    <a:pt x="162" y="108"/>
                  </a:lnTo>
                  <a:lnTo>
                    <a:pt x="172" y="114"/>
                  </a:lnTo>
                  <a:lnTo>
                    <a:pt x="172" y="114"/>
                  </a:lnTo>
                  <a:lnTo>
                    <a:pt x="180" y="124"/>
                  </a:lnTo>
                  <a:lnTo>
                    <a:pt x="186" y="134"/>
                  </a:lnTo>
                  <a:lnTo>
                    <a:pt x="190" y="146"/>
                  </a:lnTo>
                  <a:lnTo>
                    <a:pt x="192" y="160"/>
                  </a:lnTo>
                  <a:lnTo>
                    <a:pt x="192" y="296"/>
                  </a:lnTo>
                  <a:lnTo>
                    <a:pt x="192" y="296"/>
                  </a:lnTo>
                  <a:lnTo>
                    <a:pt x="192" y="302"/>
                  </a:lnTo>
                  <a:lnTo>
                    <a:pt x="194" y="306"/>
                  </a:lnTo>
                  <a:lnTo>
                    <a:pt x="194" y="306"/>
                  </a:lnTo>
                  <a:lnTo>
                    <a:pt x="204" y="312"/>
                  </a:lnTo>
                  <a:lnTo>
                    <a:pt x="140" y="312"/>
                  </a:lnTo>
                  <a:lnTo>
                    <a:pt x="140" y="312"/>
                  </a:lnTo>
                  <a:lnTo>
                    <a:pt x="146" y="308"/>
                  </a:lnTo>
                  <a:lnTo>
                    <a:pt x="150" y="304"/>
                  </a:lnTo>
                  <a:lnTo>
                    <a:pt x="152" y="300"/>
                  </a:lnTo>
                  <a:lnTo>
                    <a:pt x="152" y="296"/>
                  </a:lnTo>
                  <a:lnTo>
                    <a:pt x="152" y="176"/>
                  </a:lnTo>
                  <a:lnTo>
                    <a:pt x="152" y="176"/>
                  </a:lnTo>
                  <a:lnTo>
                    <a:pt x="152" y="164"/>
                  </a:lnTo>
                  <a:lnTo>
                    <a:pt x="150" y="154"/>
                  </a:lnTo>
                  <a:lnTo>
                    <a:pt x="146" y="146"/>
                  </a:lnTo>
                  <a:lnTo>
                    <a:pt x="142" y="138"/>
                  </a:lnTo>
                  <a:lnTo>
                    <a:pt x="142" y="138"/>
                  </a:lnTo>
                  <a:lnTo>
                    <a:pt x="134" y="132"/>
                  </a:lnTo>
                  <a:lnTo>
                    <a:pt x="126" y="128"/>
                  </a:lnTo>
                  <a:lnTo>
                    <a:pt x="116" y="126"/>
                  </a:lnTo>
                  <a:lnTo>
                    <a:pt x="104" y="124"/>
                  </a:lnTo>
                  <a:lnTo>
                    <a:pt x="104" y="124"/>
                  </a:lnTo>
                  <a:lnTo>
                    <a:pt x="90" y="126"/>
                  </a:lnTo>
                  <a:lnTo>
                    <a:pt x="76" y="132"/>
                  </a:lnTo>
                  <a:lnTo>
                    <a:pt x="76" y="132"/>
                  </a:lnTo>
                  <a:lnTo>
                    <a:pt x="64" y="138"/>
                  </a:lnTo>
                  <a:lnTo>
                    <a:pt x="54" y="148"/>
                  </a:lnTo>
                  <a:lnTo>
                    <a:pt x="54" y="296"/>
                  </a:lnTo>
                  <a:lnTo>
                    <a:pt x="54" y="296"/>
                  </a:lnTo>
                  <a:lnTo>
                    <a:pt x="56" y="300"/>
                  </a:lnTo>
                  <a:lnTo>
                    <a:pt x="58" y="304"/>
                  </a:lnTo>
                  <a:lnTo>
                    <a:pt x="58" y="304"/>
                  </a:lnTo>
                  <a:lnTo>
                    <a:pt x="62" y="308"/>
                  </a:lnTo>
                  <a:lnTo>
                    <a:pt x="68" y="312"/>
                  </a:lnTo>
                  <a:lnTo>
                    <a:pt x="4" y="312"/>
                  </a:lnTo>
                  <a:lnTo>
                    <a:pt x="4" y="312"/>
                  </a:lnTo>
                  <a:lnTo>
                    <a:pt x="8" y="308"/>
                  </a:lnTo>
                  <a:lnTo>
                    <a:pt x="12" y="304"/>
                  </a:lnTo>
                  <a:lnTo>
                    <a:pt x="14" y="300"/>
                  </a:lnTo>
                  <a:lnTo>
                    <a:pt x="14" y="296"/>
                  </a:lnTo>
                  <a:lnTo>
                    <a:pt x="14" y="28"/>
                  </a:lnTo>
                  <a:lnTo>
                    <a:pt x="14" y="28"/>
                  </a:lnTo>
                  <a:lnTo>
                    <a:pt x="14" y="22"/>
                  </a:lnTo>
                  <a:lnTo>
                    <a:pt x="12" y="16"/>
                  </a:lnTo>
                  <a:lnTo>
                    <a:pt x="12" y="16"/>
                  </a:lnTo>
                  <a:lnTo>
                    <a:pt x="0" y="10"/>
                  </a:lnTo>
                  <a:lnTo>
                    <a:pt x="54" y="0"/>
                  </a:lnTo>
                  <a:lnTo>
                    <a:pt x="54" y="130"/>
                  </a:lnTo>
                  <a:lnTo>
                    <a:pt x="54" y="130"/>
                  </a:lnTo>
                  <a:lnTo>
                    <a:pt x="72" y="116"/>
                  </a:lnTo>
                  <a:lnTo>
                    <a:pt x="90" y="106"/>
                  </a:lnTo>
                  <a:lnTo>
                    <a:pt x="108" y="100"/>
                  </a:lnTo>
                  <a:lnTo>
                    <a:pt x="124" y="98"/>
                  </a:lnTo>
                  <a:lnTo>
                    <a:pt x="124" y="9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 name="Freeform 112"/>
            <p:cNvSpPr>
              <a:spLocks/>
            </p:cNvSpPr>
            <p:nvPr/>
          </p:nvSpPr>
          <p:spPr bwMode="auto">
            <a:xfrm>
              <a:off x="1557" y="1586"/>
              <a:ext cx="334" cy="214"/>
            </a:xfrm>
            <a:custGeom>
              <a:avLst/>
              <a:gdLst>
                <a:gd name="T0" fmla="*/ 256 w 334"/>
                <a:gd name="T1" fmla="*/ 0 h 214"/>
                <a:gd name="T2" fmla="*/ 280 w 334"/>
                <a:gd name="T3" fmla="*/ 4 h 214"/>
                <a:gd name="T4" fmla="*/ 302 w 334"/>
                <a:gd name="T5" fmla="*/ 16 h 214"/>
                <a:gd name="T6" fmla="*/ 312 w 334"/>
                <a:gd name="T7" fmla="*/ 26 h 214"/>
                <a:gd name="T8" fmla="*/ 322 w 334"/>
                <a:gd name="T9" fmla="*/ 48 h 214"/>
                <a:gd name="T10" fmla="*/ 322 w 334"/>
                <a:gd name="T11" fmla="*/ 198 h 214"/>
                <a:gd name="T12" fmla="*/ 324 w 334"/>
                <a:gd name="T13" fmla="*/ 202 h 214"/>
                <a:gd name="T14" fmla="*/ 326 w 334"/>
                <a:gd name="T15" fmla="*/ 206 h 214"/>
                <a:gd name="T16" fmla="*/ 272 w 334"/>
                <a:gd name="T17" fmla="*/ 214 h 214"/>
                <a:gd name="T18" fmla="*/ 276 w 334"/>
                <a:gd name="T19" fmla="*/ 210 h 214"/>
                <a:gd name="T20" fmla="*/ 284 w 334"/>
                <a:gd name="T21" fmla="*/ 202 h 214"/>
                <a:gd name="T22" fmla="*/ 284 w 334"/>
                <a:gd name="T23" fmla="*/ 76 h 214"/>
                <a:gd name="T24" fmla="*/ 284 w 334"/>
                <a:gd name="T25" fmla="*/ 64 h 214"/>
                <a:gd name="T26" fmla="*/ 278 w 334"/>
                <a:gd name="T27" fmla="*/ 46 h 214"/>
                <a:gd name="T28" fmla="*/ 272 w 334"/>
                <a:gd name="T29" fmla="*/ 40 h 214"/>
                <a:gd name="T30" fmla="*/ 258 w 334"/>
                <a:gd name="T31" fmla="*/ 30 h 214"/>
                <a:gd name="T32" fmla="*/ 236 w 334"/>
                <a:gd name="T33" fmla="*/ 26 h 214"/>
                <a:gd name="T34" fmla="*/ 222 w 334"/>
                <a:gd name="T35" fmla="*/ 28 h 214"/>
                <a:gd name="T36" fmla="*/ 198 w 334"/>
                <a:gd name="T37" fmla="*/ 42 h 214"/>
                <a:gd name="T38" fmla="*/ 188 w 334"/>
                <a:gd name="T39" fmla="*/ 54 h 214"/>
                <a:gd name="T40" fmla="*/ 188 w 334"/>
                <a:gd name="T41" fmla="*/ 198 h 214"/>
                <a:gd name="T42" fmla="*/ 190 w 334"/>
                <a:gd name="T43" fmla="*/ 202 h 214"/>
                <a:gd name="T44" fmla="*/ 192 w 334"/>
                <a:gd name="T45" fmla="*/ 206 h 214"/>
                <a:gd name="T46" fmla="*/ 136 w 334"/>
                <a:gd name="T47" fmla="*/ 214 h 214"/>
                <a:gd name="T48" fmla="*/ 142 w 334"/>
                <a:gd name="T49" fmla="*/ 210 h 214"/>
                <a:gd name="T50" fmla="*/ 148 w 334"/>
                <a:gd name="T51" fmla="*/ 202 h 214"/>
                <a:gd name="T52" fmla="*/ 148 w 334"/>
                <a:gd name="T53" fmla="*/ 74 h 214"/>
                <a:gd name="T54" fmla="*/ 148 w 334"/>
                <a:gd name="T55" fmla="*/ 62 h 214"/>
                <a:gd name="T56" fmla="*/ 142 w 334"/>
                <a:gd name="T57" fmla="*/ 44 h 214"/>
                <a:gd name="T58" fmla="*/ 130 w 334"/>
                <a:gd name="T59" fmla="*/ 32 h 214"/>
                <a:gd name="T60" fmla="*/ 112 w 334"/>
                <a:gd name="T61" fmla="*/ 26 h 214"/>
                <a:gd name="T62" fmla="*/ 102 w 334"/>
                <a:gd name="T63" fmla="*/ 26 h 214"/>
                <a:gd name="T64" fmla="*/ 76 w 334"/>
                <a:gd name="T65" fmla="*/ 32 h 214"/>
                <a:gd name="T66" fmla="*/ 56 w 334"/>
                <a:gd name="T67" fmla="*/ 48 h 214"/>
                <a:gd name="T68" fmla="*/ 56 w 334"/>
                <a:gd name="T69" fmla="*/ 198 h 214"/>
                <a:gd name="T70" fmla="*/ 58 w 334"/>
                <a:gd name="T71" fmla="*/ 206 h 214"/>
                <a:gd name="T72" fmla="*/ 68 w 334"/>
                <a:gd name="T73" fmla="*/ 214 h 214"/>
                <a:gd name="T74" fmla="*/ 4 w 334"/>
                <a:gd name="T75" fmla="*/ 214 h 214"/>
                <a:gd name="T76" fmla="*/ 14 w 334"/>
                <a:gd name="T77" fmla="*/ 206 h 214"/>
                <a:gd name="T78" fmla="*/ 16 w 334"/>
                <a:gd name="T79" fmla="*/ 198 h 214"/>
                <a:gd name="T80" fmla="*/ 16 w 334"/>
                <a:gd name="T81" fmla="*/ 28 h 214"/>
                <a:gd name="T82" fmla="*/ 12 w 334"/>
                <a:gd name="T83" fmla="*/ 16 h 214"/>
                <a:gd name="T84" fmla="*/ 6 w 334"/>
                <a:gd name="T85" fmla="*/ 12 h 214"/>
                <a:gd name="T86" fmla="*/ 56 w 334"/>
                <a:gd name="T87" fmla="*/ 0 h 214"/>
                <a:gd name="T88" fmla="*/ 56 w 334"/>
                <a:gd name="T89" fmla="*/ 30 h 214"/>
                <a:gd name="T90" fmla="*/ 86 w 334"/>
                <a:gd name="T91" fmla="*/ 10 h 214"/>
                <a:gd name="T92" fmla="*/ 94 w 334"/>
                <a:gd name="T93" fmla="*/ 6 h 214"/>
                <a:gd name="T94" fmla="*/ 112 w 334"/>
                <a:gd name="T95" fmla="*/ 0 h 214"/>
                <a:gd name="T96" fmla="*/ 122 w 334"/>
                <a:gd name="T97" fmla="*/ 0 h 214"/>
                <a:gd name="T98" fmla="*/ 142 w 334"/>
                <a:gd name="T99" fmla="*/ 2 h 214"/>
                <a:gd name="T100" fmla="*/ 160 w 334"/>
                <a:gd name="T101" fmla="*/ 10 h 214"/>
                <a:gd name="T102" fmla="*/ 168 w 334"/>
                <a:gd name="T103" fmla="*/ 16 h 214"/>
                <a:gd name="T104" fmla="*/ 180 w 334"/>
                <a:gd name="T105" fmla="*/ 30 h 214"/>
                <a:gd name="T106" fmla="*/ 184 w 334"/>
                <a:gd name="T107" fmla="*/ 40 h 214"/>
                <a:gd name="T108" fmla="*/ 216 w 334"/>
                <a:gd name="T109" fmla="*/ 12 h 214"/>
                <a:gd name="T110" fmla="*/ 226 w 334"/>
                <a:gd name="T111" fmla="*/ 6 h 214"/>
                <a:gd name="T112" fmla="*/ 246 w 334"/>
                <a:gd name="T113" fmla="*/ 0 h 214"/>
                <a:gd name="T114" fmla="*/ 256 w 334"/>
                <a:gd name="T115" fmla="*/ 0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34" h="214">
                  <a:moveTo>
                    <a:pt x="256" y="0"/>
                  </a:moveTo>
                  <a:lnTo>
                    <a:pt x="256" y="0"/>
                  </a:lnTo>
                  <a:lnTo>
                    <a:pt x="268" y="0"/>
                  </a:lnTo>
                  <a:lnTo>
                    <a:pt x="280" y="4"/>
                  </a:lnTo>
                  <a:lnTo>
                    <a:pt x="292" y="10"/>
                  </a:lnTo>
                  <a:lnTo>
                    <a:pt x="302" y="16"/>
                  </a:lnTo>
                  <a:lnTo>
                    <a:pt x="302" y="16"/>
                  </a:lnTo>
                  <a:lnTo>
                    <a:pt x="312" y="26"/>
                  </a:lnTo>
                  <a:lnTo>
                    <a:pt x="318" y="36"/>
                  </a:lnTo>
                  <a:lnTo>
                    <a:pt x="322" y="48"/>
                  </a:lnTo>
                  <a:lnTo>
                    <a:pt x="322" y="62"/>
                  </a:lnTo>
                  <a:lnTo>
                    <a:pt x="322" y="198"/>
                  </a:lnTo>
                  <a:lnTo>
                    <a:pt x="322" y="198"/>
                  </a:lnTo>
                  <a:lnTo>
                    <a:pt x="324" y="202"/>
                  </a:lnTo>
                  <a:lnTo>
                    <a:pt x="326" y="206"/>
                  </a:lnTo>
                  <a:lnTo>
                    <a:pt x="326" y="206"/>
                  </a:lnTo>
                  <a:lnTo>
                    <a:pt x="334" y="214"/>
                  </a:lnTo>
                  <a:lnTo>
                    <a:pt x="272" y="214"/>
                  </a:lnTo>
                  <a:lnTo>
                    <a:pt x="272" y="214"/>
                  </a:lnTo>
                  <a:lnTo>
                    <a:pt x="276" y="210"/>
                  </a:lnTo>
                  <a:lnTo>
                    <a:pt x="280" y="206"/>
                  </a:lnTo>
                  <a:lnTo>
                    <a:pt x="284" y="202"/>
                  </a:lnTo>
                  <a:lnTo>
                    <a:pt x="284" y="198"/>
                  </a:lnTo>
                  <a:lnTo>
                    <a:pt x="284" y="76"/>
                  </a:lnTo>
                  <a:lnTo>
                    <a:pt x="284" y="76"/>
                  </a:lnTo>
                  <a:lnTo>
                    <a:pt x="284" y="64"/>
                  </a:lnTo>
                  <a:lnTo>
                    <a:pt x="282" y="56"/>
                  </a:lnTo>
                  <a:lnTo>
                    <a:pt x="278" y="46"/>
                  </a:lnTo>
                  <a:lnTo>
                    <a:pt x="272" y="40"/>
                  </a:lnTo>
                  <a:lnTo>
                    <a:pt x="272" y="40"/>
                  </a:lnTo>
                  <a:lnTo>
                    <a:pt x="266" y="34"/>
                  </a:lnTo>
                  <a:lnTo>
                    <a:pt x="258" y="30"/>
                  </a:lnTo>
                  <a:lnTo>
                    <a:pt x="248" y="26"/>
                  </a:lnTo>
                  <a:lnTo>
                    <a:pt x="236" y="26"/>
                  </a:lnTo>
                  <a:lnTo>
                    <a:pt x="236" y="26"/>
                  </a:lnTo>
                  <a:lnTo>
                    <a:pt x="222" y="28"/>
                  </a:lnTo>
                  <a:lnTo>
                    <a:pt x="210" y="32"/>
                  </a:lnTo>
                  <a:lnTo>
                    <a:pt x="198" y="42"/>
                  </a:lnTo>
                  <a:lnTo>
                    <a:pt x="188" y="54"/>
                  </a:lnTo>
                  <a:lnTo>
                    <a:pt x="188" y="54"/>
                  </a:lnTo>
                  <a:lnTo>
                    <a:pt x="188" y="60"/>
                  </a:lnTo>
                  <a:lnTo>
                    <a:pt x="188" y="198"/>
                  </a:lnTo>
                  <a:lnTo>
                    <a:pt x="188" y="198"/>
                  </a:lnTo>
                  <a:lnTo>
                    <a:pt x="190" y="202"/>
                  </a:lnTo>
                  <a:lnTo>
                    <a:pt x="192" y="206"/>
                  </a:lnTo>
                  <a:lnTo>
                    <a:pt x="192" y="206"/>
                  </a:lnTo>
                  <a:lnTo>
                    <a:pt x="200" y="214"/>
                  </a:lnTo>
                  <a:lnTo>
                    <a:pt x="136" y="214"/>
                  </a:lnTo>
                  <a:lnTo>
                    <a:pt x="136" y="214"/>
                  </a:lnTo>
                  <a:lnTo>
                    <a:pt x="142" y="210"/>
                  </a:lnTo>
                  <a:lnTo>
                    <a:pt x="146" y="206"/>
                  </a:lnTo>
                  <a:lnTo>
                    <a:pt x="148" y="202"/>
                  </a:lnTo>
                  <a:lnTo>
                    <a:pt x="148" y="198"/>
                  </a:lnTo>
                  <a:lnTo>
                    <a:pt x="148" y="74"/>
                  </a:lnTo>
                  <a:lnTo>
                    <a:pt x="148" y="74"/>
                  </a:lnTo>
                  <a:lnTo>
                    <a:pt x="148" y="62"/>
                  </a:lnTo>
                  <a:lnTo>
                    <a:pt x="146" y="52"/>
                  </a:lnTo>
                  <a:lnTo>
                    <a:pt x="142" y="44"/>
                  </a:lnTo>
                  <a:lnTo>
                    <a:pt x="136" y="38"/>
                  </a:lnTo>
                  <a:lnTo>
                    <a:pt x="130" y="32"/>
                  </a:lnTo>
                  <a:lnTo>
                    <a:pt x="122" y="28"/>
                  </a:lnTo>
                  <a:lnTo>
                    <a:pt x="112" y="26"/>
                  </a:lnTo>
                  <a:lnTo>
                    <a:pt x="102" y="26"/>
                  </a:lnTo>
                  <a:lnTo>
                    <a:pt x="102" y="26"/>
                  </a:lnTo>
                  <a:lnTo>
                    <a:pt x="88" y="28"/>
                  </a:lnTo>
                  <a:lnTo>
                    <a:pt x="76" y="32"/>
                  </a:lnTo>
                  <a:lnTo>
                    <a:pt x="66" y="38"/>
                  </a:lnTo>
                  <a:lnTo>
                    <a:pt x="56" y="48"/>
                  </a:lnTo>
                  <a:lnTo>
                    <a:pt x="56" y="198"/>
                  </a:lnTo>
                  <a:lnTo>
                    <a:pt x="56" y="198"/>
                  </a:lnTo>
                  <a:lnTo>
                    <a:pt x="56" y="202"/>
                  </a:lnTo>
                  <a:lnTo>
                    <a:pt x="58" y="206"/>
                  </a:lnTo>
                  <a:lnTo>
                    <a:pt x="58" y="206"/>
                  </a:lnTo>
                  <a:lnTo>
                    <a:pt x="68" y="214"/>
                  </a:lnTo>
                  <a:lnTo>
                    <a:pt x="4" y="214"/>
                  </a:lnTo>
                  <a:lnTo>
                    <a:pt x="4" y="214"/>
                  </a:lnTo>
                  <a:lnTo>
                    <a:pt x="10" y="210"/>
                  </a:lnTo>
                  <a:lnTo>
                    <a:pt x="14" y="206"/>
                  </a:lnTo>
                  <a:lnTo>
                    <a:pt x="16" y="202"/>
                  </a:lnTo>
                  <a:lnTo>
                    <a:pt x="16" y="198"/>
                  </a:lnTo>
                  <a:lnTo>
                    <a:pt x="16" y="28"/>
                  </a:lnTo>
                  <a:lnTo>
                    <a:pt x="16" y="28"/>
                  </a:lnTo>
                  <a:lnTo>
                    <a:pt x="16" y="22"/>
                  </a:lnTo>
                  <a:lnTo>
                    <a:pt x="12" y="16"/>
                  </a:lnTo>
                  <a:lnTo>
                    <a:pt x="12" y="16"/>
                  </a:lnTo>
                  <a:lnTo>
                    <a:pt x="6" y="12"/>
                  </a:lnTo>
                  <a:lnTo>
                    <a:pt x="0" y="10"/>
                  </a:lnTo>
                  <a:lnTo>
                    <a:pt x="56" y="0"/>
                  </a:lnTo>
                  <a:lnTo>
                    <a:pt x="56" y="30"/>
                  </a:lnTo>
                  <a:lnTo>
                    <a:pt x="56" y="30"/>
                  </a:lnTo>
                  <a:lnTo>
                    <a:pt x="70" y="20"/>
                  </a:lnTo>
                  <a:lnTo>
                    <a:pt x="86" y="10"/>
                  </a:lnTo>
                  <a:lnTo>
                    <a:pt x="86" y="10"/>
                  </a:lnTo>
                  <a:lnTo>
                    <a:pt x="94" y="6"/>
                  </a:lnTo>
                  <a:lnTo>
                    <a:pt x="102" y="2"/>
                  </a:lnTo>
                  <a:lnTo>
                    <a:pt x="112" y="0"/>
                  </a:lnTo>
                  <a:lnTo>
                    <a:pt x="122" y="0"/>
                  </a:lnTo>
                  <a:lnTo>
                    <a:pt x="122" y="0"/>
                  </a:lnTo>
                  <a:lnTo>
                    <a:pt x="132" y="0"/>
                  </a:lnTo>
                  <a:lnTo>
                    <a:pt x="142" y="2"/>
                  </a:lnTo>
                  <a:lnTo>
                    <a:pt x="150" y="6"/>
                  </a:lnTo>
                  <a:lnTo>
                    <a:pt x="160" y="10"/>
                  </a:lnTo>
                  <a:lnTo>
                    <a:pt x="160" y="10"/>
                  </a:lnTo>
                  <a:lnTo>
                    <a:pt x="168" y="16"/>
                  </a:lnTo>
                  <a:lnTo>
                    <a:pt x="174" y="22"/>
                  </a:lnTo>
                  <a:lnTo>
                    <a:pt x="180" y="30"/>
                  </a:lnTo>
                  <a:lnTo>
                    <a:pt x="184" y="40"/>
                  </a:lnTo>
                  <a:lnTo>
                    <a:pt x="184" y="40"/>
                  </a:lnTo>
                  <a:lnTo>
                    <a:pt x="198" y="24"/>
                  </a:lnTo>
                  <a:lnTo>
                    <a:pt x="216" y="12"/>
                  </a:lnTo>
                  <a:lnTo>
                    <a:pt x="216" y="12"/>
                  </a:lnTo>
                  <a:lnTo>
                    <a:pt x="226" y="6"/>
                  </a:lnTo>
                  <a:lnTo>
                    <a:pt x="236" y="2"/>
                  </a:lnTo>
                  <a:lnTo>
                    <a:pt x="246" y="0"/>
                  </a:lnTo>
                  <a:lnTo>
                    <a:pt x="256" y="0"/>
                  </a:lnTo>
                  <a:lnTo>
                    <a:pt x="256"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 name="Freeform 113"/>
            <p:cNvSpPr>
              <a:spLocks/>
            </p:cNvSpPr>
            <p:nvPr/>
          </p:nvSpPr>
          <p:spPr bwMode="auto">
            <a:xfrm>
              <a:off x="2117" y="1550"/>
              <a:ext cx="130" cy="254"/>
            </a:xfrm>
            <a:custGeom>
              <a:avLst/>
              <a:gdLst>
                <a:gd name="T0" fmla="*/ 60 w 130"/>
                <a:gd name="T1" fmla="*/ 0 h 254"/>
                <a:gd name="T2" fmla="*/ 60 w 130"/>
                <a:gd name="T3" fmla="*/ 42 h 254"/>
                <a:gd name="T4" fmla="*/ 122 w 130"/>
                <a:gd name="T5" fmla="*/ 42 h 254"/>
                <a:gd name="T6" fmla="*/ 106 w 130"/>
                <a:gd name="T7" fmla="*/ 60 h 254"/>
                <a:gd name="T8" fmla="*/ 58 w 130"/>
                <a:gd name="T9" fmla="*/ 60 h 254"/>
                <a:gd name="T10" fmla="*/ 58 w 130"/>
                <a:gd name="T11" fmla="*/ 188 h 254"/>
                <a:gd name="T12" fmla="*/ 58 w 130"/>
                <a:gd name="T13" fmla="*/ 188 h 254"/>
                <a:gd name="T14" fmla="*/ 60 w 130"/>
                <a:gd name="T15" fmla="*/ 200 h 254"/>
                <a:gd name="T16" fmla="*/ 62 w 130"/>
                <a:gd name="T17" fmla="*/ 208 h 254"/>
                <a:gd name="T18" fmla="*/ 64 w 130"/>
                <a:gd name="T19" fmla="*/ 216 h 254"/>
                <a:gd name="T20" fmla="*/ 70 w 130"/>
                <a:gd name="T21" fmla="*/ 224 h 254"/>
                <a:gd name="T22" fmla="*/ 74 w 130"/>
                <a:gd name="T23" fmla="*/ 228 h 254"/>
                <a:gd name="T24" fmla="*/ 82 w 130"/>
                <a:gd name="T25" fmla="*/ 232 h 254"/>
                <a:gd name="T26" fmla="*/ 90 w 130"/>
                <a:gd name="T27" fmla="*/ 234 h 254"/>
                <a:gd name="T28" fmla="*/ 100 w 130"/>
                <a:gd name="T29" fmla="*/ 236 h 254"/>
                <a:gd name="T30" fmla="*/ 100 w 130"/>
                <a:gd name="T31" fmla="*/ 236 h 254"/>
                <a:gd name="T32" fmla="*/ 110 w 130"/>
                <a:gd name="T33" fmla="*/ 234 h 254"/>
                <a:gd name="T34" fmla="*/ 116 w 130"/>
                <a:gd name="T35" fmla="*/ 232 h 254"/>
                <a:gd name="T36" fmla="*/ 116 w 130"/>
                <a:gd name="T37" fmla="*/ 232 h 254"/>
                <a:gd name="T38" fmla="*/ 130 w 130"/>
                <a:gd name="T39" fmla="*/ 224 h 254"/>
                <a:gd name="T40" fmla="*/ 130 w 130"/>
                <a:gd name="T41" fmla="*/ 224 h 254"/>
                <a:gd name="T42" fmla="*/ 128 w 130"/>
                <a:gd name="T43" fmla="*/ 228 h 254"/>
                <a:gd name="T44" fmla="*/ 126 w 130"/>
                <a:gd name="T45" fmla="*/ 234 h 254"/>
                <a:gd name="T46" fmla="*/ 114 w 130"/>
                <a:gd name="T47" fmla="*/ 244 h 254"/>
                <a:gd name="T48" fmla="*/ 114 w 130"/>
                <a:gd name="T49" fmla="*/ 244 h 254"/>
                <a:gd name="T50" fmla="*/ 108 w 130"/>
                <a:gd name="T51" fmla="*/ 248 h 254"/>
                <a:gd name="T52" fmla="*/ 100 w 130"/>
                <a:gd name="T53" fmla="*/ 252 h 254"/>
                <a:gd name="T54" fmla="*/ 92 w 130"/>
                <a:gd name="T55" fmla="*/ 254 h 254"/>
                <a:gd name="T56" fmla="*/ 84 w 130"/>
                <a:gd name="T57" fmla="*/ 254 h 254"/>
                <a:gd name="T58" fmla="*/ 84 w 130"/>
                <a:gd name="T59" fmla="*/ 254 h 254"/>
                <a:gd name="T60" fmla="*/ 70 w 130"/>
                <a:gd name="T61" fmla="*/ 254 h 254"/>
                <a:gd name="T62" fmla="*/ 58 w 130"/>
                <a:gd name="T63" fmla="*/ 250 h 254"/>
                <a:gd name="T64" fmla="*/ 46 w 130"/>
                <a:gd name="T65" fmla="*/ 244 h 254"/>
                <a:gd name="T66" fmla="*/ 38 w 130"/>
                <a:gd name="T67" fmla="*/ 236 h 254"/>
                <a:gd name="T68" fmla="*/ 38 w 130"/>
                <a:gd name="T69" fmla="*/ 236 h 254"/>
                <a:gd name="T70" fmla="*/ 30 w 130"/>
                <a:gd name="T71" fmla="*/ 228 h 254"/>
                <a:gd name="T72" fmla="*/ 24 w 130"/>
                <a:gd name="T73" fmla="*/ 216 h 254"/>
                <a:gd name="T74" fmla="*/ 22 w 130"/>
                <a:gd name="T75" fmla="*/ 204 h 254"/>
                <a:gd name="T76" fmla="*/ 20 w 130"/>
                <a:gd name="T77" fmla="*/ 188 h 254"/>
                <a:gd name="T78" fmla="*/ 20 w 130"/>
                <a:gd name="T79" fmla="*/ 60 h 254"/>
                <a:gd name="T80" fmla="*/ 0 w 130"/>
                <a:gd name="T81" fmla="*/ 60 h 254"/>
                <a:gd name="T82" fmla="*/ 60 w 130"/>
                <a:gd name="T83" fmla="*/ 0 h 254"/>
                <a:gd name="T84" fmla="*/ 60 w 130"/>
                <a:gd name="T85"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0" h="254">
                  <a:moveTo>
                    <a:pt x="60" y="0"/>
                  </a:moveTo>
                  <a:lnTo>
                    <a:pt x="60" y="42"/>
                  </a:lnTo>
                  <a:lnTo>
                    <a:pt x="122" y="42"/>
                  </a:lnTo>
                  <a:lnTo>
                    <a:pt x="106" y="60"/>
                  </a:lnTo>
                  <a:lnTo>
                    <a:pt x="58" y="60"/>
                  </a:lnTo>
                  <a:lnTo>
                    <a:pt x="58" y="188"/>
                  </a:lnTo>
                  <a:lnTo>
                    <a:pt x="58" y="188"/>
                  </a:lnTo>
                  <a:lnTo>
                    <a:pt x="60" y="200"/>
                  </a:lnTo>
                  <a:lnTo>
                    <a:pt x="62" y="208"/>
                  </a:lnTo>
                  <a:lnTo>
                    <a:pt x="64" y="216"/>
                  </a:lnTo>
                  <a:lnTo>
                    <a:pt x="70" y="224"/>
                  </a:lnTo>
                  <a:lnTo>
                    <a:pt x="74" y="228"/>
                  </a:lnTo>
                  <a:lnTo>
                    <a:pt x="82" y="232"/>
                  </a:lnTo>
                  <a:lnTo>
                    <a:pt x="90" y="234"/>
                  </a:lnTo>
                  <a:lnTo>
                    <a:pt x="100" y="236"/>
                  </a:lnTo>
                  <a:lnTo>
                    <a:pt x="100" y="236"/>
                  </a:lnTo>
                  <a:lnTo>
                    <a:pt x="110" y="234"/>
                  </a:lnTo>
                  <a:lnTo>
                    <a:pt x="116" y="232"/>
                  </a:lnTo>
                  <a:lnTo>
                    <a:pt x="116" y="232"/>
                  </a:lnTo>
                  <a:lnTo>
                    <a:pt x="130" y="224"/>
                  </a:lnTo>
                  <a:lnTo>
                    <a:pt x="130" y="224"/>
                  </a:lnTo>
                  <a:lnTo>
                    <a:pt x="128" y="228"/>
                  </a:lnTo>
                  <a:lnTo>
                    <a:pt x="126" y="234"/>
                  </a:lnTo>
                  <a:lnTo>
                    <a:pt x="114" y="244"/>
                  </a:lnTo>
                  <a:lnTo>
                    <a:pt x="114" y="244"/>
                  </a:lnTo>
                  <a:lnTo>
                    <a:pt x="108" y="248"/>
                  </a:lnTo>
                  <a:lnTo>
                    <a:pt x="100" y="252"/>
                  </a:lnTo>
                  <a:lnTo>
                    <a:pt x="92" y="254"/>
                  </a:lnTo>
                  <a:lnTo>
                    <a:pt x="84" y="254"/>
                  </a:lnTo>
                  <a:lnTo>
                    <a:pt x="84" y="254"/>
                  </a:lnTo>
                  <a:lnTo>
                    <a:pt x="70" y="254"/>
                  </a:lnTo>
                  <a:lnTo>
                    <a:pt x="58" y="250"/>
                  </a:lnTo>
                  <a:lnTo>
                    <a:pt x="46" y="244"/>
                  </a:lnTo>
                  <a:lnTo>
                    <a:pt x="38" y="236"/>
                  </a:lnTo>
                  <a:lnTo>
                    <a:pt x="38" y="236"/>
                  </a:lnTo>
                  <a:lnTo>
                    <a:pt x="30" y="228"/>
                  </a:lnTo>
                  <a:lnTo>
                    <a:pt x="24" y="216"/>
                  </a:lnTo>
                  <a:lnTo>
                    <a:pt x="22" y="204"/>
                  </a:lnTo>
                  <a:lnTo>
                    <a:pt x="20" y="188"/>
                  </a:lnTo>
                  <a:lnTo>
                    <a:pt x="20" y="60"/>
                  </a:lnTo>
                  <a:lnTo>
                    <a:pt x="0" y="60"/>
                  </a:lnTo>
                  <a:lnTo>
                    <a:pt x="60" y="0"/>
                  </a:lnTo>
                  <a:lnTo>
                    <a:pt x="6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 name="Freeform 114"/>
            <p:cNvSpPr>
              <a:spLocks noEditPoints="1"/>
            </p:cNvSpPr>
            <p:nvPr/>
          </p:nvSpPr>
          <p:spPr bwMode="auto">
            <a:xfrm>
              <a:off x="2245" y="1586"/>
              <a:ext cx="200" cy="218"/>
            </a:xfrm>
            <a:custGeom>
              <a:avLst/>
              <a:gdLst>
                <a:gd name="T0" fmla="*/ 102 w 200"/>
                <a:gd name="T1" fmla="*/ 0 h 218"/>
                <a:gd name="T2" fmla="*/ 130 w 200"/>
                <a:gd name="T3" fmla="*/ 4 h 218"/>
                <a:gd name="T4" fmla="*/ 156 w 200"/>
                <a:gd name="T5" fmla="*/ 16 h 218"/>
                <a:gd name="T6" fmla="*/ 166 w 200"/>
                <a:gd name="T7" fmla="*/ 24 h 218"/>
                <a:gd name="T8" fmla="*/ 184 w 200"/>
                <a:gd name="T9" fmla="*/ 44 h 218"/>
                <a:gd name="T10" fmla="*/ 190 w 200"/>
                <a:gd name="T11" fmla="*/ 56 h 218"/>
                <a:gd name="T12" fmla="*/ 198 w 200"/>
                <a:gd name="T13" fmla="*/ 82 h 218"/>
                <a:gd name="T14" fmla="*/ 200 w 200"/>
                <a:gd name="T15" fmla="*/ 110 h 218"/>
                <a:gd name="T16" fmla="*/ 200 w 200"/>
                <a:gd name="T17" fmla="*/ 122 h 218"/>
                <a:gd name="T18" fmla="*/ 192 w 200"/>
                <a:gd name="T19" fmla="*/ 148 h 218"/>
                <a:gd name="T20" fmla="*/ 188 w 200"/>
                <a:gd name="T21" fmla="*/ 162 h 218"/>
                <a:gd name="T22" fmla="*/ 172 w 200"/>
                <a:gd name="T23" fmla="*/ 184 h 218"/>
                <a:gd name="T24" fmla="*/ 152 w 200"/>
                <a:gd name="T25" fmla="*/ 204 h 218"/>
                <a:gd name="T26" fmla="*/ 140 w 200"/>
                <a:gd name="T27" fmla="*/ 210 h 218"/>
                <a:gd name="T28" fmla="*/ 114 w 200"/>
                <a:gd name="T29" fmla="*/ 218 h 218"/>
                <a:gd name="T30" fmla="*/ 100 w 200"/>
                <a:gd name="T31" fmla="*/ 218 h 218"/>
                <a:gd name="T32" fmla="*/ 66 w 200"/>
                <a:gd name="T33" fmla="*/ 214 h 218"/>
                <a:gd name="T34" fmla="*/ 48 w 200"/>
                <a:gd name="T35" fmla="*/ 206 h 218"/>
                <a:gd name="T36" fmla="*/ 32 w 200"/>
                <a:gd name="T37" fmla="*/ 192 h 218"/>
                <a:gd name="T38" fmla="*/ 26 w 200"/>
                <a:gd name="T39" fmla="*/ 186 h 218"/>
                <a:gd name="T40" fmla="*/ 8 w 200"/>
                <a:gd name="T41" fmla="*/ 150 h 218"/>
                <a:gd name="T42" fmla="*/ 0 w 200"/>
                <a:gd name="T43" fmla="*/ 110 h 218"/>
                <a:gd name="T44" fmla="*/ 2 w 200"/>
                <a:gd name="T45" fmla="*/ 96 h 218"/>
                <a:gd name="T46" fmla="*/ 8 w 200"/>
                <a:gd name="T47" fmla="*/ 70 h 218"/>
                <a:gd name="T48" fmla="*/ 14 w 200"/>
                <a:gd name="T49" fmla="*/ 56 h 218"/>
                <a:gd name="T50" fmla="*/ 28 w 200"/>
                <a:gd name="T51" fmla="*/ 34 h 218"/>
                <a:gd name="T52" fmla="*/ 48 w 200"/>
                <a:gd name="T53" fmla="*/ 16 h 218"/>
                <a:gd name="T54" fmla="*/ 60 w 200"/>
                <a:gd name="T55" fmla="*/ 8 h 218"/>
                <a:gd name="T56" fmla="*/ 86 w 200"/>
                <a:gd name="T57" fmla="*/ 0 h 218"/>
                <a:gd name="T58" fmla="*/ 102 w 200"/>
                <a:gd name="T59" fmla="*/ 0 h 218"/>
                <a:gd name="T60" fmla="*/ 98 w 200"/>
                <a:gd name="T61" fmla="*/ 16 h 218"/>
                <a:gd name="T62" fmla="*/ 72 w 200"/>
                <a:gd name="T63" fmla="*/ 24 h 218"/>
                <a:gd name="T64" fmla="*/ 54 w 200"/>
                <a:gd name="T65" fmla="*/ 46 h 218"/>
                <a:gd name="T66" fmla="*/ 48 w 200"/>
                <a:gd name="T67" fmla="*/ 60 h 218"/>
                <a:gd name="T68" fmla="*/ 42 w 200"/>
                <a:gd name="T69" fmla="*/ 92 h 218"/>
                <a:gd name="T70" fmla="*/ 42 w 200"/>
                <a:gd name="T71" fmla="*/ 112 h 218"/>
                <a:gd name="T72" fmla="*/ 48 w 200"/>
                <a:gd name="T73" fmla="*/ 148 h 218"/>
                <a:gd name="T74" fmla="*/ 60 w 200"/>
                <a:gd name="T75" fmla="*/ 176 h 218"/>
                <a:gd name="T76" fmla="*/ 68 w 200"/>
                <a:gd name="T77" fmla="*/ 188 h 218"/>
                <a:gd name="T78" fmla="*/ 90 w 200"/>
                <a:gd name="T79" fmla="*/ 200 h 218"/>
                <a:gd name="T80" fmla="*/ 104 w 200"/>
                <a:gd name="T81" fmla="*/ 200 h 218"/>
                <a:gd name="T82" fmla="*/ 128 w 200"/>
                <a:gd name="T83" fmla="*/ 192 h 218"/>
                <a:gd name="T84" fmla="*/ 146 w 200"/>
                <a:gd name="T85" fmla="*/ 172 h 218"/>
                <a:gd name="T86" fmla="*/ 152 w 200"/>
                <a:gd name="T87" fmla="*/ 158 h 218"/>
                <a:gd name="T88" fmla="*/ 158 w 200"/>
                <a:gd name="T89" fmla="*/ 126 h 218"/>
                <a:gd name="T90" fmla="*/ 158 w 200"/>
                <a:gd name="T91" fmla="*/ 106 h 218"/>
                <a:gd name="T92" fmla="*/ 150 w 200"/>
                <a:gd name="T93" fmla="*/ 60 h 218"/>
                <a:gd name="T94" fmla="*/ 142 w 200"/>
                <a:gd name="T95" fmla="*/ 42 h 218"/>
                <a:gd name="T96" fmla="*/ 130 w 200"/>
                <a:gd name="T97" fmla="*/ 28 h 218"/>
                <a:gd name="T98" fmla="*/ 116 w 200"/>
                <a:gd name="T99" fmla="*/ 20 h 218"/>
                <a:gd name="T100" fmla="*/ 98 w 200"/>
                <a:gd name="T101" fmla="*/ 16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0" h="218">
                  <a:moveTo>
                    <a:pt x="102" y="0"/>
                  </a:moveTo>
                  <a:lnTo>
                    <a:pt x="102" y="0"/>
                  </a:lnTo>
                  <a:lnTo>
                    <a:pt x="116" y="0"/>
                  </a:lnTo>
                  <a:lnTo>
                    <a:pt x="130" y="4"/>
                  </a:lnTo>
                  <a:lnTo>
                    <a:pt x="144" y="8"/>
                  </a:lnTo>
                  <a:lnTo>
                    <a:pt x="156" y="16"/>
                  </a:lnTo>
                  <a:lnTo>
                    <a:pt x="156" y="16"/>
                  </a:lnTo>
                  <a:lnTo>
                    <a:pt x="166" y="24"/>
                  </a:lnTo>
                  <a:lnTo>
                    <a:pt x="176" y="34"/>
                  </a:lnTo>
                  <a:lnTo>
                    <a:pt x="184" y="44"/>
                  </a:lnTo>
                  <a:lnTo>
                    <a:pt x="190" y="56"/>
                  </a:lnTo>
                  <a:lnTo>
                    <a:pt x="190" y="56"/>
                  </a:lnTo>
                  <a:lnTo>
                    <a:pt x="194" y="70"/>
                  </a:lnTo>
                  <a:lnTo>
                    <a:pt x="198" y="82"/>
                  </a:lnTo>
                  <a:lnTo>
                    <a:pt x="200" y="96"/>
                  </a:lnTo>
                  <a:lnTo>
                    <a:pt x="200" y="110"/>
                  </a:lnTo>
                  <a:lnTo>
                    <a:pt x="200" y="110"/>
                  </a:lnTo>
                  <a:lnTo>
                    <a:pt x="200" y="122"/>
                  </a:lnTo>
                  <a:lnTo>
                    <a:pt x="196" y="136"/>
                  </a:lnTo>
                  <a:lnTo>
                    <a:pt x="192" y="148"/>
                  </a:lnTo>
                  <a:lnTo>
                    <a:pt x="188" y="162"/>
                  </a:lnTo>
                  <a:lnTo>
                    <a:pt x="188" y="162"/>
                  </a:lnTo>
                  <a:lnTo>
                    <a:pt x="180" y="174"/>
                  </a:lnTo>
                  <a:lnTo>
                    <a:pt x="172" y="184"/>
                  </a:lnTo>
                  <a:lnTo>
                    <a:pt x="162" y="194"/>
                  </a:lnTo>
                  <a:lnTo>
                    <a:pt x="152" y="204"/>
                  </a:lnTo>
                  <a:lnTo>
                    <a:pt x="152" y="204"/>
                  </a:lnTo>
                  <a:lnTo>
                    <a:pt x="140" y="210"/>
                  </a:lnTo>
                  <a:lnTo>
                    <a:pt x="128" y="214"/>
                  </a:lnTo>
                  <a:lnTo>
                    <a:pt x="114" y="218"/>
                  </a:lnTo>
                  <a:lnTo>
                    <a:pt x="100" y="218"/>
                  </a:lnTo>
                  <a:lnTo>
                    <a:pt x="100" y="218"/>
                  </a:lnTo>
                  <a:lnTo>
                    <a:pt x="78" y="216"/>
                  </a:lnTo>
                  <a:lnTo>
                    <a:pt x="66" y="214"/>
                  </a:lnTo>
                  <a:lnTo>
                    <a:pt x="58" y="210"/>
                  </a:lnTo>
                  <a:lnTo>
                    <a:pt x="48" y="206"/>
                  </a:lnTo>
                  <a:lnTo>
                    <a:pt x="40" y="200"/>
                  </a:lnTo>
                  <a:lnTo>
                    <a:pt x="32" y="192"/>
                  </a:lnTo>
                  <a:lnTo>
                    <a:pt x="26" y="186"/>
                  </a:lnTo>
                  <a:lnTo>
                    <a:pt x="26" y="186"/>
                  </a:lnTo>
                  <a:lnTo>
                    <a:pt x="14" y="168"/>
                  </a:lnTo>
                  <a:lnTo>
                    <a:pt x="8" y="150"/>
                  </a:lnTo>
                  <a:lnTo>
                    <a:pt x="2" y="130"/>
                  </a:lnTo>
                  <a:lnTo>
                    <a:pt x="0" y="110"/>
                  </a:lnTo>
                  <a:lnTo>
                    <a:pt x="0" y="110"/>
                  </a:lnTo>
                  <a:lnTo>
                    <a:pt x="2" y="96"/>
                  </a:lnTo>
                  <a:lnTo>
                    <a:pt x="4" y="82"/>
                  </a:lnTo>
                  <a:lnTo>
                    <a:pt x="8" y="70"/>
                  </a:lnTo>
                  <a:lnTo>
                    <a:pt x="14" y="56"/>
                  </a:lnTo>
                  <a:lnTo>
                    <a:pt x="14" y="56"/>
                  </a:lnTo>
                  <a:lnTo>
                    <a:pt x="20" y="44"/>
                  </a:lnTo>
                  <a:lnTo>
                    <a:pt x="28" y="34"/>
                  </a:lnTo>
                  <a:lnTo>
                    <a:pt x="38" y="24"/>
                  </a:lnTo>
                  <a:lnTo>
                    <a:pt x="48" y="16"/>
                  </a:lnTo>
                  <a:lnTo>
                    <a:pt x="48" y="16"/>
                  </a:lnTo>
                  <a:lnTo>
                    <a:pt x="60" y="8"/>
                  </a:lnTo>
                  <a:lnTo>
                    <a:pt x="74" y="4"/>
                  </a:lnTo>
                  <a:lnTo>
                    <a:pt x="86" y="0"/>
                  </a:lnTo>
                  <a:lnTo>
                    <a:pt x="102" y="0"/>
                  </a:lnTo>
                  <a:lnTo>
                    <a:pt x="102" y="0"/>
                  </a:lnTo>
                  <a:close/>
                  <a:moveTo>
                    <a:pt x="98" y="16"/>
                  </a:moveTo>
                  <a:lnTo>
                    <a:pt x="98" y="16"/>
                  </a:lnTo>
                  <a:lnTo>
                    <a:pt x="84" y="18"/>
                  </a:lnTo>
                  <a:lnTo>
                    <a:pt x="72" y="24"/>
                  </a:lnTo>
                  <a:lnTo>
                    <a:pt x="62" y="34"/>
                  </a:lnTo>
                  <a:lnTo>
                    <a:pt x="54" y="46"/>
                  </a:lnTo>
                  <a:lnTo>
                    <a:pt x="54" y="46"/>
                  </a:lnTo>
                  <a:lnTo>
                    <a:pt x="48" y="60"/>
                  </a:lnTo>
                  <a:lnTo>
                    <a:pt x="44" y="76"/>
                  </a:lnTo>
                  <a:lnTo>
                    <a:pt x="42" y="92"/>
                  </a:lnTo>
                  <a:lnTo>
                    <a:pt x="42" y="112"/>
                  </a:lnTo>
                  <a:lnTo>
                    <a:pt x="42" y="112"/>
                  </a:lnTo>
                  <a:lnTo>
                    <a:pt x="44" y="130"/>
                  </a:lnTo>
                  <a:lnTo>
                    <a:pt x="48" y="148"/>
                  </a:lnTo>
                  <a:lnTo>
                    <a:pt x="52" y="162"/>
                  </a:lnTo>
                  <a:lnTo>
                    <a:pt x="60" y="176"/>
                  </a:lnTo>
                  <a:lnTo>
                    <a:pt x="60" y="176"/>
                  </a:lnTo>
                  <a:lnTo>
                    <a:pt x="68" y="188"/>
                  </a:lnTo>
                  <a:lnTo>
                    <a:pt x="80" y="196"/>
                  </a:lnTo>
                  <a:lnTo>
                    <a:pt x="90" y="200"/>
                  </a:lnTo>
                  <a:lnTo>
                    <a:pt x="104" y="200"/>
                  </a:lnTo>
                  <a:lnTo>
                    <a:pt x="104" y="200"/>
                  </a:lnTo>
                  <a:lnTo>
                    <a:pt x="116" y="198"/>
                  </a:lnTo>
                  <a:lnTo>
                    <a:pt x="128" y="192"/>
                  </a:lnTo>
                  <a:lnTo>
                    <a:pt x="138" y="184"/>
                  </a:lnTo>
                  <a:lnTo>
                    <a:pt x="146" y="172"/>
                  </a:lnTo>
                  <a:lnTo>
                    <a:pt x="146" y="172"/>
                  </a:lnTo>
                  <a:lnTo>
                    <a:pt x="152" y="158"/>
                  </a:lnTo>
                  <a:lnTo>
                    <a:pt x="156" y="142"/>
                  </a:lnTo>
                  <a:lnTo>
                    <a:pt x="158" y="126"/>
                  </a:lnTo>
                  <a:lnTo>
                    <a:pt x="158" y="106"/>
                  </a:lnTo>
                  <a:lnTo>
                    <a:pt x="158" y="106"/>
                  </a:lnTo>
                  <a:lnTo>
                    <a:pt x="156" y="82"/>
                  </a:lnTo>
                  <a:lnTo>
                    <a:pt x="150" y="60"/>
                  </a:lnTo>
                  <a:lnTo>
                    <a:pt x="150" y="60"/>
                  </a:lnTo>
                  <a:lnTo>
                    <a:pt x="142" y="42"/>
                  </a:lnTo>
                  <a:lnTo>
                    <a:pt x="130" y="28"/>
                  </a:lnTo>
                  <a:lnTo>
                    <a:pt x="130" y="28"/>
                  </a:lnTo>
                  <a:lnTo>
                    <a:pt x="124" y="22"/>
                  </a:lnTo>
                  <a:lnTo>
                    <a:pt x="116" y="20"/>
                  </a:lnTo>
                  <a:lnTo>
                    <a:pt x="106" y="16"/>
                  </a:lnTo>
                  <a:lnTo>
                    <a:pt x="98" y="16"/>
                  </a:lnTo>
                  <a:lnTo>
                    <a:pt x="98" y="16"/>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 name="Freeform 115"/>
            <p:cNvSpPr>
              <a:spLocks/>
            </p:cNvSpPr>
            <p:nvPr/>
          </p:nvSpPr>
          <p:spPr bwMode="auto">
            <a:xfrm>
              <a:off x="2453" y="1586"/>
              <a:ext cx="200" cy="214"/>
            </a:xfrm>
            <a:custGeom>
              <a:avLst/>
              <a:gdLst>
                <a:gd name="T0" fmla="*/ 120 w 200"/>
                <a:gd name="T1" fmla="*/ 0 h 214"/>
                <a:gd name="T2" fmla="*/ 154 w 200"/>
                <a:gd name="T3" fmla="*/ 8 h 214"/>
                <a:gd name="T4" fmla="*/ 168 w 200"/>
                <a:gd name="T5" fmla="*/ 16 h 214"/>
                <a:gd name="T6" fmla="*/ 178 w 200"/>
                <a:gd name="T7" fmla="*/ 30 h 214"/>
                <a:gd name="T8" fmla="*/ 186 w 200"/>
                <a:gd name="T9" fmla="*/ 44 h 214"/>
                <a:gd name="T10" fmla="*/ 188 w 200"/>
                <a:gd name="T11" fmla="*/ 62 h 214"/>
                <a:gd name="T12" fmla="*/ 188 w 200"/>
                <a:gd name="T13" fmla="*/ 198 h 214"/>
                <a:gd name="T14" fmla="*/ 190 w 200"/>
                <a:gd name="T15" fmla="*/ 206 h 214"/>
                <a:gd name="T16" fmla="*/ 200 w 200"/>
                <a:gd name="T17" fmla="*/ 214 h 214"/>
                <a:gd name="T18" fmla="*/ 138 w 200"/>
                <a:gd name="T19" fmla="*/ 214 h 214"/>
                <a:gd name="T20" fmla="*/ 146 w 200"/>
                <a:gd name="T21" fmla="*/ 206 h 214"/>
                <a:gd name="T22" fmla="*/ 150 w 200"/>
                <a:gd name="T23" fmla="*/ 198 h 214"/>
                <a:gd name="T24" fmla="*/ 150 w 200"/>
                <a:gd name="T25" fmla="*/ 78 h 214"/>
                <a:gd name="T26" fmla="*/ 146 w 200"/>
                <a:gd name="T27" fmla="*/ 56 h 214"/>
                <a:gd name="T28" fmla="*/ 138 w 200"/>
                <a:gd name="T29" fmla="*/ 40 h 214"/>
                <a:gd name="T30" fmla="*/ 122 w 200"/>
                <a:gd name="T31" fmla="*/ 30 h 214"/>
                <a:gd name="T32" fmla="*/ 102 w 200"/>
                <a:gd name="T33" fmla="*/ 26 h 214"/>
                <a:gd name="T34" fmla="*/ 88 w 200"/>
                <a:gd name="T35" fmla="*/ 28 h 214"/>
                <a:gd name="T36" fmla="*/ 76 w 200"/>
                <a:gd name="T37" fmla="*/ 34 h 214"/>
                <a:gd name="T38" fmla="*/ 56 w 200"/>
                <a:gd name="T39" fmla="*/ 50 h 214"/>
                <a:gd name="T40" fmla="*/ 56 w 200"/>
                <a:gd name="T41" fmla="*/ 198 h 214"/>
                <a:gd name="T42" fmla="*/ 58 w 200"/>
                <a:gd name="T43" fmla="*/ 206 h 214"/>
                <a:gd name="T44" fmla="*/ 68 w 200"/>
                <a:gd name="T45" fmla="*/ 214 h 214"/>
                <a:gd name="T46" fmla="*/ 4 w 200"/>
                <a:gd name="T47" fmla="*/ 214 h 214"/>
                <a:gd name="T48" fmla="*/ 12 w 200"/>
                <a:gd name="T49" fmla="*/ 206 h 214"/>
                <a:gd name="T50" fmla="*/ 16 w 200"/>
                <a:gd name="T51" fmla="*/ 198 h 214"/>
                <a:gd name="T52" fmla="*/ 16 w 200"/>
                <a:gd name="T53" fmla="*/ 28 h 214"/>
                <a:gd name="T54" fmla="*/ 12 w 200"/>
                <a:gd name="T55" fmla="*/ 18 h 214"/>
                <a:gd name="T56" fmla="*/ 0 w 200"/>
                <a:gd name="T57" fmla="*/ 10 h 214"/>
                <a:gd name="T58" fmla="*/ 56 w 200"/>
                <a:gd name="T59" fmla="*/ 32 h 214"/>
                <a:gd name="T60" fmla="*/ 68 w 200"/>
                <a:gd name="T61" fmla="*/ 20 h 214"/>
                <a:gd name="T62" fmla="*/ 84 w 200"/>
                <a:gd name="T63" fmla="*/ 10 h 214"/>
                <a:gd name="T64" fmla="*/ 102 w 200"/>
                <a:gd name="T65" fmla="*/ 2 h 214"/>
                <a:gd name="T66" fmla="*/ 120 w 200"/>
                <a:gd name="T67" fmla="*/ 0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0" h="214">
                  <a:moveTo>
                    <a:pt x="120" y="0"/>
                  </a:moveTo>
                  <a:lnTo>
                    <a:pt x="120" y="0"/>
                  </a:lnTo>
                  <a:lnTo>
                    <a:pt x="138" y="2"/>
                  </a:lnTo>
                  <a:lnTo>
                    <a:pt x="154" y="8"/>
                  </a:lnTo>
                  <a:lnTo>
                    <a:pt x="154" y="8"/>
                  </a:lnTo>
                  <a:lnTo>
                    <a:pt x="168" y="16"/>
                  </a:lnTo>
                  <a:lnTo>
                    <a:pt x="178" y="30"/>
                  </a:lnTo>
                  <a:lnTo>
                    <a:pt x="178" y="30"/>
                  </a:lnTo>
                  <a:lnTo>
                    <a:pt x="182" y="36"/>
                  </a:lnTo>
                  <a:lnTo>
                    <a:pt x="186" y="44"/>
                  </a:lnTo>
                  <a:lnTo>
                    <a:pt x="188" y="54"/>
                  </a:lnTo>
                  <a:lnTo>
                    <a:pt x="188" y="62"/>
                  </a:lnTo>
                  <a:lnTo>
                    <a:pt x="188" y="198"/>
                  </a:lnTo>
                  <a:lnTo>
                    <a:pt x="188" y="198"/>
                  </a:lnTo>
                  <a:lnTo>
                    <a:pt x="188" y="202"/>
                  </a:lnTo>
                  <a:lnTo>
                    <a:pt x="190" y="206"/>
                  </a:lnTo>
                  <a:lnTo>
                    <a:pt x="190" y="206"/>
                  </a:lnTo>
                  <a:lnTo>
                    <a:pt x="200" y="214"/>
                  </a:lnTo>
                  <a:lnTo>
                    <a:pt x="138" y="214"/>
                  </a:lnTo>
                  <a:lnTo>
                    <a:pt x="138" y="214"/>
                  </a:lnTo>
                  <a:lnTo>
                    <a:pt x="142" y="212"/>
                  </a:lnTo>
                  <a:lnTo>
                    <a:pt x="146" y="206"/>
                  </a:lnTo>
                  <a:lnTo>
                    <a:pt x="148" y="202"/>
                  </a:lnTo>
                  <a:lnTo>
                    <a:pt x="150" y="198"/>
                  </a:lnTo>
                  <a:lnTo>
                    <a:pt x="150" y="78"/>
                  </a:lnTo>
                  <a:lnTo>
                    <a:pt x="150" y="78"/>
                  </a:lnTo>
                  <a:lnTo>
                    <a:pt x="148" y="66"/>
                  </a:lnTo>
                  <a:lnTo>
                    <a:pt x="146" y="56"/>
                  </a:lnTo>
                  <a:lnTo>
                    <a:pt x="142" y="46"/>
                  </a:lnTo>
                  <a:lnTo>
                    <a:pt x="138" y="40"/>
                  </a:lnTo>
                  <a:lnTo>
                    <a:pt x="130" y="34"/>
                  </a:lnTo>
                  <a:lnTo>
                    <a:pt x="122" y="30"/>
                  </a:lnTo>
                  <a:lnTo>
                    <a:pt x="112" y="28"/>
                  </a:lnTo>
                  <a:lnTo>
                    <a:pt x="102" y="26"/>
                  </a:lnTo>
                  <a:lnTo>
                    <a:pt x="102" y="26"/>
                  </a:lnTo>
                  <a:lnTo>
                    <a:pt x="88" y="28"/>
                  </a:lnTo>
                  <a:lnTo>
                    <a:pt x="76" y="34"/>
                  </a:lnTo>
                  <a:lnTo>
                    <a:pt x="76" y="34"/>
                  </a:lnTo>
                  <a:lnTo>
                    <a:pt x="64" y="40"/>
                  </a:lnTo>
                  <a:lnTo>
                    <a:pt x="56" y="50"/>
                  </a:lnTo>
                  <a:lnTo>
                    <a:pt x="56" y="198"/>
                  </a:lnTo>
                  <a:lnTo>
                    <a:pt x="56" y="198"/>
                  </a:lnTo>
                  <a:lnTo>
                    <a:pt x="56" y="202"/>
                  </a:lnTo>
                  <a:lnTo>
                    <a:pt x="58" y="206"/>
                  </a:lnTo>
                  <a:lnTo>
                    <a:pt x="58" y="206"/>
                  </a:lnTo>
                  <a:lnTo>
                    <a:pt x="68" y="214"/>
                  </a:lnTo>
                  <a:lnTo>
                    <a:pt x="4" y="214"/>
                  </a:lnTo>
                  <a:lnTo>
                    <a:pt x="4" y="214"/>
                  </a:lnTo>
                  <a:lnTo>
                    <a:pt x="10" y="212"/>
                  </a:lnTo>
                  <a:lnTo>
                    <a:pt x="12" y="206"/>
                  </a:lnTo>
                  <a:lnTo>
                    <a:pt x="14" y="202"/>
                  </a:lnTo>
                  <a:lnTo>
                    <a:pt x="16" y="198"/>
                  </a:lnTo>
                  <a:lnTo>
                    <a:pt x="16" y="28"/>
                  </a:lnTo>
                  <a:lnTo>
                    <a:pt x="16" y="28"/>
                  </a:lnTo>
                  <a:lnTo>
                    <a:pt x="14" y="22"/>
                  </a:lnTo>
                  <a:lnTo>
                    <a:pt x="12" y="18"/>
                  </a:lnTo>
                  <a:lnTo>
                    <a:pt x="8" y="14"/>
                  </a:lnTo>
                  <a:lnTo>
                    <a:pt x="0" y="10"/>
                  </a:lnTo>
                  <a:lnTo>
                    <a:pt x="56" y="0"/>
                  </a:lnTo>
                  <a:lnTo>
                    <a:pt x="56" y="32"/>
                  </a:lnTo>
                  <a:lnTo>
                    <a:pt x="56" y="32"/>
                  </a:lnTo>
                  <a:lnTo>
                    <a:pt x="68" y="20"/>
                  </a:lnTo>
                  <a:lnTo>
                    <a:pt x="84" y="10"/>
                  </a:lnTo>
                  <a:lnTo>
                    <a:pt x="84" y="10"/>
                  </a:lnTo>
                  <a:lnTo>
                    <a:pt x="94" y="6"/>
                  </a:lnTo>
                  <a:lnTo>
                    <a:pt x="102" y="2"/>
                  </a:lnTo>
                  <a:lnTo>
                    <a:pt x="112" y="0"/>
                  </a:lnTo>
                  <a:lnTo>
                    <a:pt x="120" y="0"/>
                  </a:lnTo>
                  <a:lnTo>
                    <a:pt x="12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 name="Freeform 116"/>
            <p:cNvSpPr>
              <a:spLocks/>
            </p:cNvSpPr>
            <p:nvPr/>
          </p:nvSpPr>
          <p:spPr bwMode="auto">
            <a:xfrm>
              <a:off x="1901" y="1586"/>
              <a:ext cx="206" cy="318"/>
            </a:xfrm>
            <a:custGeom>
              <a:avLst/>
              <a:gdLst>
                <a:gd name="T0" fmla="*/ 198 w 206"/>
                <a:gd name="T1" fmla="*/ 60 h 318"/>
                <a:gd name="T2" fmla="*/ 176 w 206"/>
                <a:gd name="T3" fmla="*/ 26 h 318"/>
                <a:gd name="T4" fmla="*/ 162 w 206"/>
                <a:gd name="T5" fmla="*/ 14 h 318"/>
                <a:gd name="T6" fmla="*/ 148 w 206"/>
                <a:gd name="T7" fmla="*/ 6 h 318"/>
                <a:gd name="T8" fmla="*/ 116 w 206"/>
                <a:gd name="T9" fmla="*/ 0 h 318"/>
                <a:gd name="T10" fmla="*/ 98 w 206"/>
                <a:gd name="T11" fmla="*/ 2 h 318"/>
                <a:gd name="T12" fmla="*/ 80 w 206"/>
                <a:gd name="T13" fmla="*/ 8 h 318"/>
                <a:gd name="T14" fmla="*/ 54 w 206"/>
                <a:gd name="T15" fmla="*/ 28 h 318"/>
                <a:gd name="T16" fmla="*/ 0 w 206"/>
                <a:gd name="T17" fmla="*/ 12 h 318"/>
                <a:gd name="T18" fmla="*/ 6 w 206"/>
                <a:gd name="T19" fmla="*/ 14 h 318"/>
                <a:gd name="T20" fmla="*/ 14 w 206"/>
                <a:gd name="T21" fmla="*/ 24 h 318"/>
                <a:gd name="T22" fmla="*/ 16 w 206"/>
                <a:gd name="T23" fmla="*/ 300 h 318"/>
                <a:gd name="T24" fmla="*/ 14 w 206"/>
                <a:gd name="T25" fmla="*/ 306 h 318"/>
                <a:gd name="T26" fmla="*/ 8 w 206"/>
                <a:gd name="T27" fmla="*/ 316 h 318"/>
                <a:gd name="T28" fmla="*/ 66 w 206"/>
                <a:gd name="T29" fmla="*/ 318 h 318"/>
                <a:gd name="T30" fmla="*/ 62 w 206"/>
                <a:gd name="T31" fmla="*/ 316 h 318"/>
                <a:gd name="T32" fmla="*/ 56 w 206"/>
                <a:gd name="T33" fmla="*/ 306 h 318"/>
                <a:gd name="T34" fmla="*/ 54 w 206"/>
                <a:gd name="T35" fmla="*/ 48 h 318"/>
                <a:gd name="T36" fmla="*/ 64 w 206"/>
                <a:gd name="T37" fmla="*/ 38 h 318"/>
                <a:gd name="T38" fmla="*/ 74 w 206"/>
                <a:gd name="T39" fmla="*/ 32 h 318"/>
                <a:gd name="T40" fmla="*/ 100 w 206"/>
                <a:gd name="T41" fmla="*/ 24 h 318"/>
                <a:gd name="T42" fmla="*/ 112 w 206"/>
                <a:gd name="T43" fmla="*/ 26 h 318"/>
                <a:gd name="T44" fmla="*/ 134 w 206"/>
                <a:gd name="T45" fmla="*/ 36 h 318"/>
                <a:gd name="T46" fmla="*/ 144 w 206"/>
                <a:gd name="T47" fmla="*/ 44 h 318"/>
                <a:gd name="T48" fmla="*/ 158 w 206"/>
                <a:gd name="T49" fmla="*/ 70 h 318"/>
                <a:gd name="T50" fmla="*/ 162 w 206"/>
                <a:gd name="T51" fmla="*/ 110 h 318"/>
                <a:gd name="T52" fmla="*/ 162 w 206"/>
                <a:gd name="T53" fmla="*/ 130 h 318"/>
                <a:gd name="T54" fmla="*/ 152 w 206"/>
                <a:gd name="T55" fmla="*/ 164 h 318"/>
                <a:gd name="T56" fmla="*/ 144 w 206"/>
                <a:gd name="T57" fmla="*/ 176 h 318"/>
                <a:gd name="T58" fmla="*/ 124 w 206"/>
                <a:gd name="T59" fmla="*/ 194 h 318"/>
                <a:gd name="T60" fmla="*/ 96 w 206"/>
                <a:gd name="T61" fmla="*/ 200 h 318"/>
                <a:gd name="T62" fmla="*/ 86 w 206"/>
                <a:gd name="T63" fmla="*/ 200 h 318"/>
                <a:gd name="T64" fmla="*/ 70 w 206"/>
                <a:gd name="T65" fmla="*/ 194 h 318"/>
                <a:gd name="T66" fmla="*/ 72 w 206"/>
                <a:gd name="T67" fmla="*/ 214 h 318"/>
                <a:gd name="T68" fmla="*/ 86 w 206"/>
                <a:gd name="T69" fmla="*/ 218 h 318"/>
                <a:gd name="T70" fmla="*/ 102 w 206"/>
                <a:gd name="T71" fmla="*/ 218 h 318"/>
                <a:gd name="T72" fmla="*/ 134 w 206"/>
                <a:gd name="T73" fmla="*/ 214 h 318"/>
                <a:gd name="T74" fmla="*/ 154 w 206"/>
                <a:gd name="T75" fmla="*/ 204 h 318"/>
                <a:gd name="T76" fmla="*/ 170 w 206"/>
                <a:gd name="T77" fmla="*/ 192 h 318"/>
                <a:gd name="T78" fmla="*/ 178 w 206"/>
                <a:gd name="T79" fmla="*/ 184 h 318"/>
                <a:gd name="T80" fmla="*/ 198 w 206"/>
                <a:gd name="T81" fmla="*/ 148 h 318"/>
                <a:gd name="T82" fmla="*/ 206 w 206"/>
                <a:gd name="T83" fmla="*/ 108 h 318"/>
                <a:gd name="T84" fmla="*/ 204 w 206"/>
                <a:gd name="T85" fmla="*/ 82 h 318"/>
                <a:gd name="T86" fmla="*/ 198 w 206"/>
                <a:gd name="T87" fmla="*/ 60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6" h="318">
                  <a:moveTo>
                    <a:pt x="198" y="60"/>
                  </a:moveTo>
                  <a:lnTo>
                    <a:pt x="198" y="60"/>
                  </a:lnTo>
                  <a:lnTo>
                    <a:pt x="188" y="40"/>
                  </a:lnTo>
                  <a:lnTo>
                    <a:pt x="176" y="26"/>
                  </a:lnTo>
                  <a:lnTo>
                    <a:pt x="176" y="26"/>
                  </a:lnTo>
                  <a:lnTo>
                    <a:pt x="162" y="14"/>
                  </a:lnTo>
                  <a:lnTo>
                    <a:pt x="148" y="6"/>
                  </a:lnTo>
                  <a:lnTo>
                    <a:pt x="148" y="6"/>
                  </a:lnTo>
                  <a:lnTo>
                    <a:pt x="132" y="2"/>
                  </a:lnTo>
                  <a:lnTo>
                    <a:pt x="116" y="0"/>
                  </a:lnTo>
                  <a:lnTo>
                    <a:pt x="116" y="0"/>
                  </a:lnTo>
                  <a:lnTo>
                    <a:pt x="98" y="2"/>
                  </a:lnTo>
                  <a:lnTo>
                    <a:pt x="80" y="8"/>
                  </a:lnTo>
                  <a:lnTo>
                    <a:pt x="80" y="8"/>
                  </a:lnTo>
                  <a:lnTo>
                    <a:pt x="66" y="18"/>
                  </a:lnTo>
                  <a:lnTo>
                    <a:pt x="54" y="28"/>
                  </a:lnTo>
                  <a:lnTo>
                    <a:pt x="54" y="0"/>
                  </a:lnTo>
                  <a:lnTo>
                    <a:pt x="0" y="12"/>
                  </a:lnTo>
                  <a:lnTo>
                    <a:pt x="0" y="12"/>
                  </a:lnTo>
                  <a:lnTo>
                    <a:pt x="6" y="14"/>
                  </a:lnTo>
                  <a:lnTo>
                    <a:pt x="12" y="18"/>
                  </a:lnTo>
                  <a:lnTo>
                    <a:pt x="14" y="24"/>
                  </a:lnTo>
                  <a:lnTo>
                    <a:pt x="16" y="30"/>
                  </a:lnTo>
                  <a:lnTo>
                    <a:pt x="16" y="300"/>
                  </a:lnTo>
                  <a:lnTo>
                    <a:pt x="16" y="300"/>
                  </a:lnTo>
                  <a:lnTo>
                    <a:pt x="14" y="306"/>
                  </a:lnTo>
                  <a:lnTo>
                    <a:pt x="12" y="312"/>
                  </a:lnTo>
                  <a:lnTo>
                    <a:pt x="8" y="316"/>
                  </a:lnTo>
                  <a:lnTo>
                    <a:pt x="4" y="318"/>
                  </a:lnTo>
                  <a:lnTo>
                    <a:pt x="66" y="318"/>
                  </a:lnTo>
                  <a:lnTo>
                    <a:pt x="66" y="318"/>
                  </a:lnTo>
                  <a:lnTo>
                    <a:pt x="62" y="316"/>
                  </a:lnTo>
                  <a:lnTo>
                    <a:pt x="58" y="312"/>
                  </a:lnTo>
                  <a:lnTo>
                    <a:pt x="56" y="306"/>
                  </a:lnTo>
                  <a:lnTo>
                    <a:pt x="54" y="300"/>
                  </a:lnTo>
                  <a:lnTo>
                    <a:pt x="54" y="48"/>
                  </a:lnTo>
                  <a:lnTo>
                    <a:pt x="54" y="48"/>
                  </a:lnTo>
                  <a:lnTo>
                    <a:pt x="64" y="38"/>
                  </a:lnTo>
                  <a:lnTo>
                    <a:pt x="74" y="32"/>
                  </a:lnTo>
                  <a:lnTo>
                    <a:pt x="74" y="32"/>
                  </a:lnTo>
                  <a:lnTo>
                    <a:pt x="86" y="26"/>
                  </a:lnTo>
                  <a:lnTo>
                    <a:pt x="100" y="24"/>
                  </a:lnTo>
                  <a:lnTo>
                    <a:pt x="100" y="24"/>
                  </a:lnTo>
                  <a:lnTo>
                    <a:pt x="112" y="26"/>
                  </a:lnTo>
                  <a:lnTo>
                    <a:pt x="122" y="30"/>
                  </a:lnTo>
                  <a:lnTo>
                    <a:pt x="134" y="36"/>
                  </a:lnTo>
                  <a:lnTo>
                    <a:pt x="144" y="44"/>
                  </a:lnTo>
                  <a:lnTo>
                    <a:pt x="144" y="44"/>
                  </a:lnTo>
                  <a:lnTo>
                    <a:pt x="152" y="56"/>
                  </a:lnTo>
                  <a:lnTo>
                    <a:pt x="158" y="70"/>
                  </a:lnTo>
                  <a:lnTo>
                    <a:pt x="162" y="88"/>
                  </a:lnTo>
                  <a:lnTo>
                    <a:pt x="162" y="110"/>
                  </a:lnTo>
                  <a:lnTo>
                    <a:pt x="162" y="110"/>
                  </a:lnTo>
                  <a:lnTo>
                    <a:pt x="162" y="130"/>
                  </a:lnTo>
                  <a:lnTo>
                    <a:pt x="158" y="148"/>
                  </a:lnTo>
                  <a:lnTo>
                    <a:pt x="152" y="164"/>
                  </a:lnTo>
                  <a:lnTo>
                    <a:pt x="144" y="176"/>
                  </a:lnTo>
                  <a:lnTo>
                    <a:pt x="144" y="176"/>
                  </a:lnTo>
                  <a:lnTo>
                    <a:pt x="134" y="188"/>
                  </a:lnTo>
                  <a:lnTo>
                    <a:pt x="124" y="194"/>
                  </a:lnTo>
                  <a:lnTo>
                    <a:pt x="110" y="200"/>
                  </a:lnTo>
                  <a:lnTo>
                    <a:pt x="96" y="200"/>
                  </a:lnTo>
                  <a:lnTo>
                    <a:pt x="96" y="200"/>
                  </a:lnTo>
                  <a:lnTo>
                    <a:pt x="86" y="200"/>
                  </a:lnTo>
                  <a:lnTo>
                    <a:pt x="78" y="198"/>
                  </a:lnTo>
                  <a:lnTo>
                    <a:pt x="70" y="194"/>
                  </a:lnTo>
                  <a:lnTo>
                    <a:pt x="62" y="186"/>
                  </a:lnTo>
                  <a:lnTo>
                    <a:pt x="72" y="214"/>
                  </a:lnTo>
                  <a:lnTo>
                    <a:pt x="72" y="214"/>
                  </a:lnTo>
                  <a:lnTo>
                    <a:pt x="86" y="218"/>
                  </a:lnTo>
                  <a:lnTo>
                    <a:pt x="102" y="218"/>
                  </a:lnTo>
                  <a:lnTo>
                    <a:pt x="102" y="218"/>
                  </a:lnTo>
                  <a:lnTo>
                    <a:pt x="124" y="216"/>
                  </a:lnTo>
                  <a:lnTo>
                    <a:pt x="134" y="214"/>
                  </a:lnTo>
                  <a:lnTo>
                    <a:pt x="144" y="210"/>
                  </a:lnTo>
                  <a:lnTo>
                    <a:pt x="154" y="204"/>
                  </a:lnTo>
                  <a:lnTo>
                    <a:pt x="162" y="200"/>
                  </a:lnTo>
                  <a:lnTo>
                    <a:pt x="170" y="192"/>
                  </a:lnTo>
                  <a:lnTo>
                    <a:pt x="178" y="184"/>
                  </a:lnTo>
                  <a:lnTo>
                    <a:pt x="178" y="184"/>
                  </a:lnTo>
                  <a:lnTo>
                    <a:pt x="190" y="166"/>
                  </a:lnTo>
                  <a:lnTo>
                    <a:pt x="198" y="148"/>
                  </a:lnTo>
                  <a:lnTo>
                    <a:pt x="204" y="128"/>
                  </a:lnTo>
                  <a:lnTo>
                    <a:pt x="206" y="108"/>
                  </a:lnTo>
                  <a:lnTo>
                    <a:pt x="206" y="108"/>
                  </a:lnTo>
                  <a:lnTo>
                    <a:pt x="204" y="82"/>
                  </a:lnTo>
                  <a:lnTo>
                    <a:pt x="198" y="60"/>
                  </a:lnTo>
                  <a:lnTo>
                    <a:pt x="198" y="6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 name="Freeform 117"/>
            <p:cNvSpPr>
              <a:spLocks/>
            </p:cNvSpPr>
            <p:nvPr/>
          </p:nvSpPr>
          <p:spPr bwMode="auto">
            <a:xfrm>
              <a:off x="795" y="1586"/>
              <a:ext cx="146" cy="218"/>
            </a:xfrm>
            <a:custGeom>
              <a:avLst/>
              <a:gdLst>
                <a:gd name="T0" fmla="*/ 128 w 146"/>
                <a:gd name="T1" fmla="*/ 186 h 218"/>
                <a:gd name="T2" fmla="*/ 128 w 146"/>
                <a:gd name="T3" fmla="*/ 186 h 218"/>
                <a:gd name="T4" fmla="*/ 116 w 146"/>
                <a:gd name="T5" fmla="*/ 190 h 218"/>
                <a:gd name="T6" fmla="*/ 102 w 146"/>
                <a:gd name="T7" fmla="*/ 192 h 218"/>
                <a:gd name="T8" fmla="*/ 102 w 146"/>
                <a:gd name="T9" fmla="*/ 192 h 218"/>
                <a:gd name="T10" fmla="*/ 92 w 146"/>
                <a:gd name="T11" fmla="*/ 192 h 218"/>
                <a:gd name="T12" fmla="*/ 84 w 146"/>
                <a:gd name="T13" fmla="*/ 188 h 218"/>
                <a:gd name="T14" fmla="*/ 76 w 146"/>
                <a:gd name="T15" fmla="*/ 184 h 218"/>
                <a:gd name="T16" fmla="*/ 70 w 146"/>
                <a:gd name="T17" fmla="*/ 176 h 218"/>
                <a:gd name="T18" fmla="*/ 70 w 146"/>
                <a:gd name="T19" fmla="*/ 176 h 218"/>
                <a:gd name="T20" fmla="*/ 64 w 146"/>
                <a:gd name="T21" fmla="*/ 168 h 218"/>
                <a:gd name="T22" fmla="*/ 58 w 146"/>
                <a:gd name="T23" fmla="*/ 158 h 218"/>
                <a:gd name="T24" fmla="*/ 56 w 146"/>
                <a:gd name="T25" fmla="*/ 146 h 218"/>
                <a:gd name="T26" fmla="*/ 56 w 146"/>
                <a:gd name="T27" fmla="*/ 134 h 218"/>
                <a:gd name="T28" fmla="*/ 56 w 146"/>
                <a:gd name="T29" fmla="*/ 0 h 218"/>
                <a:gd name="T30" fmla="*/ 0 w 146"/>
                <a:gd name="T31" fmla="*/ 10 h 218"/>
                <a:gd name="T32" fmla="*/ 0 w 146"/>
                <a:gd name="T33" fmla="*/ 10 h 218"/>
                <a:gd name="T34" fmla="*/ 8 w 146"/>
                <a:gd name="T35" fmla="*/ 14 h 218"/>
                <a:gd name="T36" fmla="*/ 12 w 146"/>
                <a:gd name="T37" fmla="*/ 18 h 218"/>
                <a:gd name="T38" fmla="*/ 16 w 146"/>
                <a:gd name="T39" fmla="*/ 22 h 218"/>
                <a:gd name="T40" fmla="*/ 16 w 146"/>
                <a:gd name="T41" fmla="*/ 28 h 218"/>
                <a:gd name="T42" fmla="*/ 16 w 146"/>
                <a:gd name="T43" fmla="*/ 134 h 218"/>
                <a:gd name="T44" fmla="*/ 16 w 146"/>
                <a:gd name="T45" fmla="*/ 134 h 218"/>
                <a:gd name="T46" fmla="*/ 18 w 146"/>
                <a:gd name="T47" fmla="*/ 154 h 218"/>
                <a:gd name="T48" fmla="*/ 22 w 146"/>
                <a:gd name="T49" fmla="*/ 172 h 218"/>
                <a:gd name="T50" fmla="*/ 28 w 146"/>
                <a:gd name="T51" fmla="*/ 186 h 218"/>
                <a:gd name="T52" fmla="*/ 38 w 146"/>
                <a:gd name="T53" fmla="*/ 198 h 218"/>
                <a:gd name="T54" fmla="*/ 38 w 146"/>
                <a:gd name="T55" fmla="*/ 198 h 218"/>
                <a:gd name="T56" fmla="*/ 50 w 146"/>
                <a:gd name="T57" fmla="*/ 208 h 218"/>
                <a:gd name="T58" fmla="*/ 60 w 146"/>
                <a:gd name="T59" fmla="*/ 214 h 218"/>
                <a:gd name="T60" fmla="*/ 72 w 146"/>
                <a:gd name="T61" fmla="*/ 218 h 218"/>
                <a:gd name="T62" fmla="*/ 86 w 146"/>
                <a:gd name="T63" fmla="*/ 218 h 218"/>
                <a:gd name="T64" fmla="*/ 86 w 146"/>
                <a:gd name="T65" fmla="*/ 218 h 218"/>
                <a:gd name="T66" fmla="*/ 100 w 146"/>
                <a:gd name="T67" fmla="*/ 218 h 218"/>
                <a:gd name="T68" fmla="*/ 114 w 146"/>
                <a:gd name="T69" fmla="*/ 214 h 218"/>
                <a:gd name="T70" fmla="*/ 126 w 146"/>
                <a:gd name="T71" fmla="*/ 208 h 218"/>
                <a:gd name="T72" fmla="*/ 138 w 146"/>
                <a:gd name="T73" fmla="*/ 198 h 218"/>
                <a:gd name="T74" fmla="*/ 146 w 146"/>
                <a:gd name="T75" fmla="*/ 172 h 218"/>
                <a:gd name="T76" fmla="*/ 146 w 146"/>
                <a:gd name="T77" fmla="*/ 172 h 218"/>
                <a:gd name="T78" fmla="*/ 138 w 146"/>
                <a:gd name="T79" fmla="*/ 180 h 218"/>
                <a:gd name="T80" fmla="*/ 128 w 146"/>
                <a:gd name="T81" fmla="*/ 186 h 218"/>
                <a:gd name="T82" fmla="*/ 128 w 146"/>
                <a:gd name="T83" fmla="*/ 186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6" h="218">
                  <a:moveTo>
                    <a:pt x="128" y="186"/>
                  </a:moveTo>
                  <a:lnTo>
                    <a:pt x="128" y="186"/>
                  </a:lnTo>
                  <a:lnTo>
                    <a:pt x="116" y="190"/>
                  </a:lnTo>
                  <a:lnTo>
                    <a:pt x="102" y="192"/>
                  </a:lnTo>
                  <a:lnTo>
                    <a:pt x="102" y="192"/>
                  </a:lnTo>
                  <a:lnTo>
                    <a:pt x="92" y="192"/>
                  </a:lnTo>
                  <a:lnTo>
                    <a:pt x="84" y="188"/>
                  </a:lnTo>
                  <a:lnTo>
                    <a:pt x="76" y="184"/>
                  </a:lnTo>
                  <a:lnTo>
                    <a:pt x="70" y="176"/>
                  </a:lnTo>
                  <a:lnTo>
                    <a:pt x="70" y="176"/>
                  </a:lnTo>
                  <a:lnTo>
                    <a:pt x="64" y="168"/>
                  </a:lnTo>
                  <a:lnTo>
                    <a:pt x="58" y="158"/>
                  </a:lnTo>
                  <a:lnTo>
                    <a:pt x="56" y="146"/>
                  </a:lnTo>
                  <a:lnTo>
                    <a:pt x="56" y="134"/>
                  </a:lnTo>
                  <a:lnTo>
                    <a:pt x="56" y="0"/>
                  </a:lnTo>
                  <a:lnTo>
                    <a:pt x="0" y="10"/>
                  </a:lnTo>
                  <a:lnTo>
                    <a:pt x="0" y="10"/>
                  </a:lnTo>
                  <a:lnTo>
                    <a:pt x="8" y="14"/>
                  </a:lnTo>
                  <a:lnTo>
                    <a:pt x="12" y="18"/>
                  </a:lnTo>
                  <a:lnTo>
                    <a:pt x="16" y="22"/>
                  </a:lnTo>
                  <a:lnTo>
                    <a:pt x="16" y="28"/>
                  </a:lnTo>
                  <a:lnTo>
                    <a:pt x="16" y="134"/>
                  </a:lnTo>
                  <a:lnTo>
                    <a:pt x="16" y="134"/>
                  </a:lnTo>
                  <a:lnTo>
                    <a:pt x="18" y="154"/>
                  </a:lnTo>
                  <a:lnTo>
                    <a:pt x="22" y="172"/>
                  </a:lnTo>
                  <a:lnTo>
                    <a:pt x="28" y="186"/>
                  </a:lnTo>
                  <a:lnTo>
                    <a:pt x="38" y="198"/>
                  </a:lnTo>
                  <a:lnTo>
                    <a:pt x="38" y="198"/>
                  </a:lnTo>
                  <a:lnTo>
                    <a:pt x="50" y="208"/>
                  </a:lnTo>
                  <a:lnTo>
                    <a:pt x="60" y="214"/>
                  </a:lnTo>
                  <a:lnTo>
                    <a:pt x="72" y="218"/>
                  </a:lnTo>
                  <a:lnTo>
                    <a:pt x="86" y="218"/>
                  </a:lnTo>
                  <a:lnTo>
                    <a:pt x="86" y="218"/>
                  </a:lnTo>
                  <a:lnTo>
                    <a:pt x="100" y="218"/>
                  </a:lnTo>
                  <a:lnTo>
                    <a:pt x="114" y="214"/>
                  </a:lnTo>
                  <a:lnTo>
                    <a:pt x="126" y="208"/>
                  </a:lnTo>
                  <a:lnTo>
                    <a:pt x="138" y="198"/>
                  </a:lnTo>
                  <a:lnTo>
                    <a:pt x="146" y="172"/>
                  </a:lnTo>
                  <a:lnTo>
                    <a:pt x="146" y="172"/>
                  </a:lnTo>
                  <a:lnTo>
                    <a:pt x="138" y="180"/>
                  </a:lnTo>
                  <a:lnTo>
                    <a:pt x="128" y="186"/>
                  </a:lnTo>
                  <a:lnTo>
                    <a:pt x="128" y="186"/>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 name="Freeform 118"/>
            <p:cNvSpPr>
              <a:spLocks/>
            </p:cNvSpPr>
            <p:nvPr/>
          </p:nvSpPr>
          <p:spPr bwMode="auto">
            <a:xfrm>
              <a:off x="929" y="1586"/>
              <a:ext cx="74" cy="218"/>
            </a:xfrm>
            <a:custGeom>
              <a:avLst/>
              <a:gdLst>
                <a:gd name="T0" fmla="*/ 56 w 74"/>
                <a:gd name="T1" fmla="*/ 178 h 218"/>
                <a:gd name="T2" fmla="*/ 56 w 74"/>
                <a:gd name="T3" fmla="*/ 0 h 218"/>
                <a:gd name="T4" fmla="*/ 0 w 74"/>
                <a:gd name="T5" fmla="*/ 10 h 218"/>
                <a:gd name="T6" fmla="*/ 0 w 74"/>
                <a:gd name="T7" fmla="*/ 10 h 218"/>
                <a:gd name="T8" fmla="*/ 8 w 74"/>
                <a:gd name="T9" fmla="*/ 12 h 218"/>
                <a:gd name="T10" fmla="*/ 12 w 74"/>
                <a:gd name="T11" fmla="*/ 16 h 218"/>
                <a:gd name="T12" fmla="*/ 12 w 74"/>
                <a:gd name="T13" fmla="*/ 16 h 218"/>
                <a:gd name="T14" fmla="*/ 16 w 74"/>
                <a:gd name="T15" fmla="*/ 22 h 218"/>
                <a:gd name="T16" fmla="*/ 16 w 74"/>
                <a:gd name="T17" fmla="*/ 28 h 218"/>
                <a:gd name="T18" fmla="*/ 16 w 74"/>
                <a:gd name="T19" fmla="*/ 168 h 218"/>
                <a:gd name="T20" fmla="*/ 18 w 74"/>
                <a:gd name="T21" fmla="*/ 186 h 218"/>
                <a:gd name="T22" fmla="*/ 18 w 74"/>
                <a:gd name="T23" fmla="*/ 186 h 218"/>
                <a:gd name="T24" fmla="*/ 18 w 74"/>
                <a:gd name="T25" fmla="*/ 186 h 218"/>
                <a:gd name="T26" fmla="*/ 18 w 74"/>
                <a:gd name="T27" fmla="*/ 186 h 218"/>
                <a:gd name="T28" fmla="*/ 18 w 74"/>
                <a:gd name="T29" fmla="*/ 198 h 218"/>
                <a:gd name="T30" fmla="*/ 22 w 74"/>
                <a:gd name="T31" fmla="*/ 206 h 218"/>
                <a:gd name="T32" fmla="*/ 22 w 74"/>
                <a:gd name="T33" fmla="*/ 206 h 218"/>
                <a:gd name="T34" fmla="*/ 26 w 74"/>
                <a:gd name="T35" fmla="*/ 212 h 218"/>
                <a:gd name="T36" fmla="*/ 34 w 74"/>
                <a:gd name="T37" fmla="*/ 218 h 218"/>
                <a:gd name="T38" fmla="*/ 74 w 74"/>
                <a:gd name="T39" fmla="*/ 204 h 218"/>
                <a:gd name="T40" fmla="*/ 74 w 74"/>
                <a:gd name="T41" fmla="*/ 204 h 218"/>
                <a:gd name="T42" fmla="*/ 66 w 74"/>
                <a:gd name="T43" fmla="*/ 202 h 218"/>
                <a:gd name="T44" fmla="*/ 60 w 74"/>
                <a:gd name="T45" fmla="*/ 196 h 218"/>
                <a:gd name="T46" fmla="*/ 56 w 74"/>
                <a:gd name="T47" fmla="*/ 188 h 218"/>
                <a:gd name="T48" fmla="*/ 56 w 74"/>
                <a:gd name="T49" fmla="*/ 178 h 218"/>
                <a:gd name="T50" fmla="*/ 56 w 74"/>
                <a:gd name="T51" fmla="*/ 178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4" h="218">
                  <a:moveTo>
                    <a:pt x="56" y="178"/>
                  </a:moveTo>
                  <a:lnTo>
                    <a:pt x="56" y="0"/>
                  </a:lnTo>
                  <a:lnTo>
                    <a:pt x="0" y="10"/>
                  </a:lnTo>
                  <a:lnTo>
                    <a:pt x="0" y="10"/>
                  </a:lnTo>
                  <a:lnTo>
                    <a:pt x="8" y="12"/>
                  </a:lnTo>
                  <a:lnTo>
                    <a:pt x="12" y="16"/>
                  </a:lnTo>
                  <a:lnTo>
                    <a:pt x="12" y="16"/>
                  </a:lnTo>
                  <a:lnTo>
                    <a:pt x="16" y="22"/>
                  </a:lnTo>
                  <a:lnTo>
                    <a:pt x="16" y="28"/>
                  </a:lnTo>
                  <a:lnTo>
                    <a:pt x="16" y="168"/>
                  </a:lnTo>
                  <a:lnTo>
                    <a:pt x="18" y="186"/>
                  </a:lnTo>
                  <a:lnTo>
                    <a:pt x="18" y="186"/>
                  </a:lnTo>
                  <a:lnTo>
                    <a:pt x="18" y="186"/>
                  </a:lnTo>
                  <a:lnTo>
                    <a:pt x="18" y="186"/>
                  </a:lnTo>
                  <a:lnTo>
                    <a:pt x="18" y="198"/>
                  </a:lnTo>
                  <a:lnTo>
                    <a:pt x="22" y="206"/>
                  </a:lnTo>
                  <a:lnTo>
                    <a:pt x="22" y="206"/>
                  </a:lnTo>
                  <a:lnTo>
                    <a:pt x="26" y="212"/>
                  </a:lnTo>
                  <a:lnTo>
                    <a:pt x="34" y="218"/>
                  </a:lnTo>
                  <a:lnTo>
                    <a:pt x="74" y="204"/>
                  </a:lnTo>
                  <a:lnTo>
                    <a:pt x="74" y="204"/>
                  </a:lnTo>
                  <a:lnTo>
                    <a:pt x="66" y="202"/>
                  </a:lnTo>
                  <a:lnTo>
                    <a:pt x="60" y="196"/>
                  </a:lnTo>
                  <a:lnTo>
                    <a:pt x="56" y="188"/>
                  </a:lnTo>
                  <a:lnTo>
                    <a:pt x="56" y="178"/>
                  </a:lnTo>
                  <a:lnTo>
                    <a:pt x="56" y="17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 name="Freeform 119"/>
            <p:cNvSpPr>
              <a:spLocks/>
            </p:cNvSpPr>
            <p:nvPr/>
          </p:nvSpPr>
          <p:spPr bwMode="auto">
            <a:xfrm>
              <a:off x="1371" y="1586"/>
              <a:ext cx="176" cy="218"/>
            </a:xfrm>
            <a:custGeom>
              <a:avLst/>
              <a:gdLst>
                <a:gd name="T0" fmla="*/ 164 w 176"/>
                <a:gd name="T1" fmla="*/ 196 h 218"/>
                <a:gd name="T2" fmla="*/ 162 w 176"/>
                <a:gd name="T3" fmla="*/ 182 h 218"/>
                <a:gd name="T4" fmla="*/ 162 w 176"/>
                <a:gd name="T5" fmla="*/ 60 h 218"/>
                <a:gd name="T6" fmla="*/ 156 w 176"/>
                <a:gd name="T7" fmla="*/ 32 h 218"/>
                <a:gd name="T8" fmla="*/ 140 w 176"/>
                <a:gd name="T9" fmla="*/ 12 h 218"/>
                <a:gd name="T10" fmla="*/ 130 w 176"/>
                <a:gd name="T11" fmla="*/ 8 h 218"/>
                <a:gd name="T12" fmla="*/ 104 w 176"/>
                <a:gd name="T13" fmla="*/ 0 h 218"/>
                <a:gd name="T14" fmla="*/ 90 w 176"/>
                <a:gd name="T15" fmla="*/ 0 h 218"/>
                <a:gd name="T16" fmla="*/ 54 w 176"/>
                <a:gd name="T17" fmla="*/ 6 h 218"/>
                <a:gd name="T18" fmla="*/ 20 w 176"/>
                <a:gd name="T19" fmla="*/ 22 h 218"/>
                <a:gd name="T20" fmla="*/ 20 w 176"/>
                <a:gd name="T21" fmla="*/ 78 h 218"/>
                <a:gd name="T22" fmla="*/ 30 w 176"/>
                <a:gd name="T23" fmla="*/ 52 h 218"/>
                <a:gd name="T24" fmla="*/ 44 w 176"/>
                <a:gd name="T25" fmla="*/ 34 h 218"/>
                <a:gd name="T26" fmla="*/ 52 w 176"/>
                <a:gd name="T27" fmla="*/ 26 h 218"/>
                <a:gd name="T28" fmla="*/ 74 w 176"/>
                <a:gd name="T29" fmla="*/ 18 h 218"/>
                <a:gd name="T30" fmla="*/ 86 w 176"/>
                <a:gd name="T31" fmla="*/ 16 h 218"/>
                <a:gd name="T32" fmla="*/ 102 w 176"/>
                <a:gd name="T33" fmla="*/ 20 h 218"/>
                <a:gd name="T34" fmla="*/ 114 w 176"/>
                <a:gd name="T35" fmla="*/ 28 h 218"/>
                <a:gd name="T36" fmla="*/ 120 w 176"/>
                <a:gd name="T37" fmla="*/ 34 h 218"/>
                <a:gd name="T38" fmla="*/ 124 w 176"/>
                <a:gd name="T39" fmla="*/ 48 h 218"/>
                <a:gd name="T40" fmla="*/ 124 w 176"/>
                <a:gd name="T41" fmla="*/ 56 h 218"/>
                <a:gd name="T42" fmla="*/ 122 w 176"/>
                <a:gd name="T43" fmla="*/ 76 h 218"/>
                <a:gd name="T44" fmla="*/ 116 w 176"/>
                <a:gd name="T45" fmla="*/ 82 h 218"/>
                <a:gd name="T46" fmla="*/ 106 w 176"/>
                <a:gd name="T47" fmla="*/ 86 h 218"/>
                <a:gd name="T48" fmla="*/ 68 w 176"/>
                <a:gd name="T49" fmla="*/ 98 h 218"/>
                <a:gd name="T50" fmla="*/ 30 w 176"/>
                <a:gd name="T51" fmla="*/ 112 h 218"/>
                <a:gd name="T52" fmla="*/ 16 w 176"/>
                <a:gd name="T53" fmla="*/ 122 h 218"/>
                <a:gd name="T54" fmla="*/ 2 w 176"/>
                <a:gd name="T55" fmla="*/ 148 h 218"/>
                <a:gd name="T56" fmla="*/ 0 w 176"/>
                <a:gd name="T57" fmla="*/ 164 h 218"/>
                <a:gd name="T58" fmla="*/ 4 w 176"/>
                <a:gd name="T59" fmla="*/ 182 h 218"/>
                <a:gd name="T60" fmla="*/ 14 w 176"/>
                <a:gd name="T61" fmla="*/ 200 h 218"/>
                <a:gd name="T62" fmla="*/ 22 w 176"/>
                <a:gd name="T63" fmla="*/ 208 h 218"/>
                <a:gd name="T64" fmla="*/ 42 w 176"/>
                <a:gd name="T65" fmla="*/ 218 h 218"/>
                <a:gd name="T66" fmla="*/ 54 w 176"/>
                <a:gd name="T67" fmla="*/ 218 h 218"/>
                <a:gd name="T68" fmla="*/ 84 w 176"/>
                <a:gd name="T69" fmla="*/ 214 h 218"/>
                <a:gd name="T70" fmla="*/ 112 w 176"/>
                <a:gd name="T71" fmla="*/ 196 h 218"/>
                <a:gd name="T72" fmla="*/ 120 w 176"/>
                <a:gd name="T73" fmla="*/ 174 h 218"/>
                <a:gd name="T74" fmla="*/ 98 w 176"/>
                <a:gd name="T75" fmla="*/ 188 h 218"/>
                <a:gd name="T76" fmla="*/ 72 w 176"/>
                <a:gd name="T77" fmla="*/ 192 h 218"/>
                <a:gd name="T78" fmla="*/ 66 w 176"/>
                <a:gd name="T79" fmla="*/ 192 h 218"/>
                <a:gd name="T80" fmla="*/ 52 w 176"/>
                <a:gd name="T81" fmla="*/ 188 h 218"/>
                <a:gd name="T82" fmla="*/ 48 w 176"/>
                <a:gd name="T83" fmla="*/ 182 h 218"/>
                <a:gd name="T84" fmla="*/ 40 w 176"/>
                <a:gd name="T85" fmla="*/ 170 h 218"/>
                <a:gd name="T86" fmla="*/ 38 w 176"/>
                <a:gd name="T87" fmla="*/ 156 h 218"/>
                <a:gd name="T88" fmla="*/ 38 w 176"/>
                <a:gd name="T89" fmla="*/ 148 h 218"/>
                <a:gd name="T90" fmla="*/ 44 w 176"/>
                <a:gd name="T91" fmla="*/ 136 h 218"/>
                <a:gd name="T92" fmla="*/ 48 w 176"/>
                <a:gd name="T93" fmla="*/ 130 h 218"/>
                <a:gd name="T94" fmla="*/ 76 w 176"/>
                <a:gd name="T95" fmla="*/ 114 h 218"/>
                <a:gd name="T96" fmla="*/ 108 w 176"/>
                <a:gd name="T97" fmla="*/ 104 h 218"/>
                <a:gd name="T98" fmla="*/ 124 w 176"/>
                <a:gd name="T99" fmla="*/ 170 h 218"/>
                <a:gd name="T100" fmla="*/ 124 w 176"/>
                <a:gd name="T101" fmla="*/ 184 h 218"/>
                <a:gd name="T102" fmla="*/ 126 w 176"/>
                <a:gd name="T103" fmla="*/ 198 h 218"/>
                <a:gd name="T104" fmla="*/ 128 w 176"/>
                <a:gd name="T105" fmla="*/ 206 h 218"/>
                <a:gd name="T106" fmla="*/ 140 w 176"/>
                <a:gd name="T107" fmla="*/ 218 h 218"/>
                <a:gd name="T108" fmla="*/ 176 w 176"/>
                <a:gd name="T109" fmla="*/ 204 h 218"/>
                <a:gd name="T110" fmla="*/ 164 w 176"/>
                <a:gd name="T111" fmla="*/ 196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6" h="218">
                  <a:moveTo>
                    <a:pt x="164" y="196"/>
                  </a:moveTo>
                  <a:lnTo>
                    <a:pt x="164" y="196"/>
                  </a:lnTo>
                  <a:lnTo>
                    <a:pt x="162" y="192"/>
                  </a:lnTo>
                  <a:lnTo>
                    <a:pt x="162" y="182"/>
                  </a:lnTo>
                  <a:lnTo>
                    <a:pt x="162" y="60"/>
                  </a:lnTo>
                  <a:lnTo>
                    <a:pt x="162" y="60"/>
                  </a:lnTo>
                  <a:lnTo>
                    <a:pt x="160" y="44"/>
                  </a:lnTo>
                  <a:lnTo>
                    <a:pt x="156" y="32"/>
                  </a:lnTo>
                  <a:lnTo>
                    <a:pt x="150" y="20"/>
                  </a:lnTo>
                  <a:lnTo>
                    <a:pt x="140" y="12"/>
                  </a:lnTo>
                  <a:lnTo>
                    <a:pt x="140" y="12"/>
                  </a:lnTo>
                  <a:lnTo>
                    <a:pt x="130" y="8"/>
                  </a:lnTo>
                  <a:lnTo>
                    <a:pt x="118" y="4"/>
                  </a:lnTo>
                  <a:lnTo>
                    <a:pt x="104" y="0"/>
                  </a:lnTo>
                  <a:lnTo>
                    <a:pt x="90" y="0"/>
                  </a:lnTo>
                  <a:lnTo>
                    <a:pt x="90" y="0"/>
                  </a:lnTo>
                  <a:lnTo>
                    <a:pt x="72" y="2"/>
                  </a:lnTo>
                  <a:lnTo>
                    <a:pt x="54" y="6"/>
                  </a:lnTo>
                  <a:lnTo>
                    <a:pt x="36" y="12"/>
                  </a:lnTo>
                  <a:lnTo>
                    <a:pt x="20" y="22"/>
                  </a:lnTo>
                  <a:lnTo>
                    <a:pt x="20" y="78"/>
                  </a:lnTo>
                  <a:lnTo>
                    <a:pt x="20" y="78"/>
                  </a:lnTo>
                  <a:lnTo>
                    <a:pt x="26" y="64"/>
                  </a:lnTo>
                  <a:lnTo>
                    <a:pt x="30" y="52"/>
                  </a:lnTo>
                  <a:lnTo>
                    <a:pt x="38" y="42"/>
                  </a:lnTo>
                  <a:lnTo>
                    <a:pt x="44" y="34"/>
                  </a:lnTo>
                  <a:lnTo>
                    <a:pt x="44" y="34"/>
                  </a:lnTo>
                  <a:lnTo>
                    <a:pt x="52" y="26"/>
                  </a:lnTo>
                  <a:lnTo>
                    <a:pt x="62" y="22"/>
                  </a:lnTo>
                  <a:lnTo>
                    <a:pt x="74" y="18"/>
                  </a:lnTo>
                  <a:lnTo>
                    <a:pt x="86" y="16"/>
                  </a:lnTo>
                  <a:lnTo>
                    <a:pt x="86" y="16"/>
                  </a:lnTo>
                  <a:lnTo>
                    <a:pt x="94" y="18"/>
                  </a:lnTo>
                  <a:lnTo>
                    <a:pt x="102" y="20"/>
                  </a:lnTo>
                  <a:lnTo>
                    <a:pt x="110" y="24"/>
                  </a:lnTo>
                  <a:lnTo>
                    <a:pt x="114" y="28"/>
                  </a:lnTo>
                  <a:lnTo>
                    <a:pt x="114" y="28"/>
                  </a:lnTo>
                  <a:lnTo>
                    <a:pt x="120" y="34"/>
                  </a:lnTo>
                  <a:lnTo>
                    <a:pt x="122" y="42"/>
                  </a:lnTo>
                  <a:lnTo>
                    <a:pt x="124" y="48"/>
                  </a:lnTo>
                  <a:lnTo>
                    <a:pt x="124" y="56"/>
                  </a:lnTo>
                  <a:lnTo>
                    <a:pt x="124" y="56"/>
                  </a:lnTo>
                  <a:lnTo>
                    <a:pt x="124" y="70"/>
                  </a:lnTo>
                  <a:lnTo>
                    <a:pt x="122" y="76"/>
                  </a:lnTo>
                  <a:lnTo>
                    <a:pt x="122" y="76"/>
                  </a:lnTo>
                  <a:lnTo>
                    <a:pt x="116" y="82"/>
                  </a:lnTo>
                  <a:lnTo>
                    <a:pt x="106" y="86"/>
                  </a:lnTo>
                  <a:lnTo>
                    <a:pt x="106" y="86"/>
                  </a:lnTo>
                  <a:lnTo>
                    <a:pt x="68" y="98"/>
                  </a:lnTo>
                  <a:lnTo>
                    <a:pt x="68" y="98"/>
                  </a:lnTo>
                  <a:lnTo>
                    <a:pt x="44" y="106"/>
                  </a:lnTo>
                  <a:lnTo>
                    <a:pt x="30" y="112"/>
                  </a:lnTo>
                  <a:lnTo>
                    <a:pt x="30" y="112"/>
                  </a:lnTo>
                  <a:lnTo>
                    <a:pt x="16" y="122"/>
                  </a:lnTo>
                  <a:lnTo>
                    <a:pt x="8" y="134"/>
                  </a:lnTo>
                  <a:lnTo>
                    <a:pt x="2" y="148"/>
                  </a:lnTo>
                  <a:lnTo>
                    <a:pt x="0" y="164"/>
                  </a:lnTo>
                  <a:lnTo>
                    <a:pt x="0" y="164"/>
                  </a:lnTo>
                  <a:lnTo>
                    <a:pt x="0" y="172"/>
                  </a:lnTo>
                  <a:lnTo>
                    <a:pt x="4" y="182"/>
                  </a:lnTo>
                  <a:lnTo>
                    <a:pt x="8" y="190"/>
                  </a:lnTo>
                  <a:lnTo>
                    <a:pt x="14" y="200"/>
                  </a:lnTo>
                  <a:lnTo>
                    <a:pt x="14" y="200"/>
                  </a:lnTo>
                  <a:lnTo>
                    <a:pt x="22" y="208"/>
                  </a:lnTo>
                  <a:lnTo>
                    <a:pt x="30" y="214"/>
                  </a:lnTo>
                  <a:lnTo>
                    <a:pt x="42" y="218"/>
                  </a:lnTo>
                  <a:lnTo>
                    <a:pt x="54" y="218"/>
                  </a:lnTo>
                  <a:lnTo>
                    <a:pt x="54" y="218"/>
                  </a:lnTo>
                  <a:lnTo>
                    <a:pt x="70" y="218"/>
                  </a:lnTo>
                  <a:lnTo>
                    <a:pt x="84" y="214"/>
                  </a:lnTo>
                  <a:lnTo>
                    <a:pt x="98" y="206"/>
                  </a:lnTo>
                  <a:lnTo>
                    <a:pt x="112" y="196"/>
                  </a:lnTo>
                  <a:lnTo>
                    <a:pt x="120" y="174"/>
                  </a:lnTo>
                  <a:lnTo>
                    <a:pt x="120" y="174"/>
                  </a:lnTo>
                  <a:lnTo>
                    <a:pt x="110" y="182"/>
                  </a:lnTo>
                  <a:lnTo>
                    <a:pt x="98" y="188"/>
                  </a:lnTo>
                  <a:lnTo>
                    <a:pt x="86" y="192"/>
                  </a:lnTo>
                  <a:lnTo>
                    <a:pt x="72" y="192"/>
                  </a:lnTo>
                  <a:lnTo>
                    <a:pt x="72" y="192"/>
                  </a:lnTo>
                  <a:lnTo>
                    <a:pt x="66" y="192"/>
                  </a:lnTo>
                  <a:lnTo>
                    <a:pt x="58" y="190"/>
                  </a:lnTo>
                  <a:lnTo>
                    <a:pt x="52" y="188"/>
                  </a:lnTo>
                  <a:lnTo>
                    <a:pt x="48" y="182"/>
                  </a:lnTo>
                  <a:lnTo>
                    <a:pt x="48" y="182"/>
                  </a:lnTo>
                  <a:lnTo>
                    <a:pt x="44" y="178"/>
                  </a:lnTo>
                  <a:lnTo>
                    <a:pt x="40" y="170"/>
                  </a:lnTo>
                  <a:lnTo>
                    <a:pt x="38" y="164"/>
                  </a:lnTo>
                  <a:lnTo>
                    <a:pt x="38" y="156"/>
                  </a:lnTo>
                  <a:lnTo>
                    <a:pt x="38" y="156"/>
                  </a:lnTo>
                  <a:lnTo>
                    <a:pt x="38" y="148"/>
                  </a:lnTo>
                  <a:lnTo>
                    <a:pt x="40" y="142"/>
                  </a:lnTo>
                  <a:lnTo>
                    <a:pt x="44" y="136"/>
                  </a:lnTo>
                  <a:lnTo>
                    <a:pt x="48" y="130"/>
                  </a:lnTo>
                  <a:lnTo>
                    <a:pt x="48" y="130"/>
                  </a:lnTo>
                  <a:lnTo>
                    <a:pt x="60" y="122"/>
                  </a:lnTo>
                  <a:lnTo>
                    <a:pt x="76" y="114"/>
                  </a:lnTo>
                  <a:lnTo>
                    <a:pt x="76" y="114"/>
                  </a:lnTo>
                  <a:lnTo>
                    <a:pt x="108" y="104"/>
                  </a:lnTo>
                  <a:lnTo>
                    <a:pt x="124" y="96"/>
                  </a:lnTo>
                  <a:lnTo>
                    <a:pt x="124" y="170"/>
                  </a:lnTo>
                  <a:lnTo>
                    <a:pt x="124" y="170"/>
                  </a:lnTo>
                  <a:lnTo>
                    <a:pt x="124" y="184"/>
                  </a:lnTo>
                  <a:lnTo>
                    <a:pt x="124" y="184"/>
                  </a:lnTo>
                  <a:lnTo>
                    <a:pt x="126" y="198"/>
                  </a:lnTo>
                  <a:lnTo>
                    <a:pt x="128" y="206"/>
                  </a:lnTo>
                  <a:lnTo>
                    <a:pt x="128" y="206"/>
                  </a:lnTo>
                  <a:lnTo>
                    <a:pt x="134" y="212"/>
                  </a:lnTo>
                  <a:lnTo>
                    <a:pt x="140" y="218"/>
                  </a:lnTo>
                  <a:lnTo>
                    <a:pt x="176" y="204"/>
                  </a:lnTo>
                  <a:lnTo>
                    <a:pt x="176" y="204"/>
                  </a:lnTo>
                  <a:lnTo>
                    <a:pt x="168" y="200"/>
                  </a:lnTo>
                  <a:lnTo>
                    <a:pt x="164" y="196"/>
                  </a:lnTo>
                  <a:lnTo>
                    <a:pt x="164" y="196"/>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 name="Freeform 120"/>
            <p:cNvSpPr>
              <a:spLocks/>
            </p:cNvSpPr>
            <p:nvPr/>
          </p:nvSpPr>
          <p:spPr bwMode="auto">
            <a:xfrm>
              <a:off x="1273" y="1414"/>
              <a:ext cx="96" cy="120"/>
            </a:xfrm>
            <a:custGeom>
              <a:avLst/>
              <a:gdLst>
                <a:gd name="T0" fmla="*/ 22 w 96"/>
                <a:gd name="T1" fmla="*/ 8 h 120"/>
                <a:gd name="T2" fmla="*/ 22 w 96"/>
                <a:gd name="T3" fmla="*/ 82 h 120"/>
                <a:gd name="T4" fmla="*/ 22 w 96"/>
                <a:gd name="T5" fmla="*/ 82 h 120"/>
                <a:gd name="T6" fmla="*/ 24 w 96"/>
                <a:gd name="T7" fmla="*/ 92 h 120"/>
                <a:gd name="T8" fmla="*/ 28 w 96"/>
                <a:gd name="T9" fmla="*/ 100 h 120"/>
                <a:gd name="T10" fmla="*/ 32 w 96"/>
                <a:gd name="T11" fmla="*/ 106 h 120"/>
                <a:gd name="T12" fmla="*/ 36 w 96"/>
                <a:gd name="T13" fmla="*/ 108 h 120"/>
                <a:gd name="T14" fmla="*/ 44 w 96"/>
                <a:gd name="T15" fmla="*/ 110 h 120"/>
                <a:gd name="T16" fmla="*/ 52 w 96"/>
                <a:gd name="T17" fmla="*/ 112 h 120"/>
                <a:gd name="T18" fmla="*/ 52 w 96"/>
                <a:gd name="T19" fmla="*/ 112 h 120"/>
                <a:gd name="T20" fmla="*/ 60 w 96"/>
                <a:gd name="T21" fmla="*/ 112 h 120"/>
                <a:gd name="T22" fmla="*/ 66 w 96"/>
                <a:gd name="T23" fmla="*/ 110 h 120"/>
                <a:gd name="T24" fmla="*/ 72 w 96"/>
                <a:gd name="T25" fmla="*/ 106 h 120"/>
                <a:gd name="T26" fmla="*/ 76 w 96"/>
                <a:gd name="T27" fmla="*/ 102 h 120"/>
                <a:gd name="T28" fmla="*/ 78 w 96"/>
                <a:gd name="T29" fmla="*/ 98 h 120"/>
                <a:gd name="T30" fmla="*/ 80 w 96"/>
                <a:gd name="T31" fmla="*/ 92 h 120"/>
                <a:gd name="T32" fmla="*/ 82 w 96"/>
                <a:gd name="T33" fmla="*/ 82 h 120"/>
                <a:gd name="T34" fmla="*/ 82 w 96"/>
                <a:gd name="T35" fmla="*/ 8 h 120"/>
                <a:gd name="T36" fmla="*/ 82 w 96"/>
                <a:gd name="T37" fmla="*/ 8 h 120"/>
                <a:gd name="T38" fmla="*/ 80 w 96"/>
                <a:gd name="T39" fmla="*/ 2 h 120"/>
                <a:gd name="T40" fmla="*/ 76 w 96"/>
                <a:gd name="T41" fmla="*/ 0 h 120"/>
                <a:gd name="T42" fmla="*/ 96 w 96"/>
                <a:gd name="T43" fmla="*/ 0 h 120"/>
                <a:gd name="T44" fmla="*/ 96 w 96"/>
                <a:gd name="T45" fmla="*/ 0 h 120"/>
                <a:gd name="T46" fmla="*/ 92 w 96"/>
                <a:gd name="T47" fmla="*/ 2 h 120"/>
                <a:gd name="T48" fmla="*/ 92 w 96"/>
                <a:gd name="T49" fmla="*/ 8 h 120"/>
                <a:gd name="T50" fmla="*/ 90 w 96"/>
                <a:gd name="T51" fmla="*/ 80 h 120"/>
                <a:gd name="T52" fmla="*/ 90 w 96"/>
                <a:gd name="T53" fmla="*/ 80 h 120"/>
                <a:gd name="T54" fmla="*/ 90 w 96"/>
                <a:gd name="T55" fmla="*/ 90 h 120"/>
                <a:gd name="T56" fmla="*/ 88 w 96"/>
                <a:gd name="T57" fmla="*/ 98 h 120"/>
                <a:gd name="T58" fmla="*/ 84 w 96"/>
                <a:gd name="T59" fmla="*/ 106 h 120"/>
                <a:gd name="T60" fmla="*/ 78 w 96"/>
                <a:gd name="T61" fmla="*/ 110 h 120"/>
                <a:gd name="T62" fmla="*/ 72 w 96"/>
                <a:gd name="T63" fmla="*/ 114 h 120"/>
                <a:gd name="T64" fmla="*/ 66 w 96"/>
                <a:gd name="T65" fmla="*/ 118 h 120"/>
                <a:gd name="T66" fmla="*/ 50 w 96"/>
                <a:gd name="T67" fmla="*/ 120 h 120"/>
                <a:gd name="T68" fmla="*/ 50 w 96"/>
                <a:gd name="T69" fmla="*/ 120 h 120"/>
                <a:gd name="T70" fmla="*/ 36 w 96"/>
                <a:gd name="T71" fmla="*/ 118 h 120"/>
                <a:gd name="T72" fmla="*/ 28 w 96"/>
                <a:gd name="T73" fmla="*/ 116 h 120"/>
                <a:gd name="T74" fmla="*/ 22 w 96"/>
                <a:gd name="T75" fmla="*/ 112 h 120"/>
                <a:gd name="T76" fmla="*/ 14 w 96"/>
                <a:gd name="T77" fmla="*/ 106 h 120"/>
                <a:gd name="T78" fmla="*/ 10 w 96"/>
                <a:gd name="T79" fmla="*/ 100 h 120"/>
                <a:gd name="T80" fmla="*/ 6 w 96"/>
                <a:gd name="T81" fmla="*/ 90 h 120"/>
                <a:gd name="T82" fmla="*/ 6 w 96"/>
                <a:gd name="T83" fmla="*/ 80 h 120"/>
                <a:gd name="T84" fmla="*/ 6 w 96"/>
                <a:gd name="T85" fmla="*/ 8 h 120"/>
                <a:gd name="T86" fmla="*/ 6 w 96"/>
                <a:gd name="T87" fmla="*/ 8 h 120"/>
                <a:gd name="T88" fmla="*/ 4 w 96"/>
                <a:gd name="T89" fmla="*/ 2 h 120"/>
                <a:gd name="T90" fmla="*/ 0 w 96"/>
                <a:gd name="T91" fmla="*/ 0 h 120"/>
                <a:gd name="T92" fmla="*/ 28 w 96"/>
                <a:gd name="T93" fmla="*/ 0 h 120"/>
                <a:gd name="T94" fmla="*/ 28 w 96"/>
                <a:gd name="T95" fmla="*/ 0 h 120"/>
                <a:gd name="T96" fmla="*/ 24 w 96"/>
                <a:gd name="T97" fmla="*/ 2 h 120"/>
                <a:gd name="T98" fmla="*/ 22 w 96"/>
                <a:gd name="T99" fmla="*/ 8 h 120"/>
                <a:gd name="T100" fmla="*/ 22 w 96"/>
                <a:gd name="T101" fmla="*/ 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6" h="120">
                  <a:moveTo>
                    <a:pt x="22" y="8"/>
                  </a:moveTo>
                  <a:lnTo>
                    <a:pt x="22" y="82"/>
                  </a:lnTo>
                  <a:lnTo>
                    <a:pt x="22" y="82"/>
                  </a:lnTo>
                  <a:lnTo>
                    <a:pt x="24" y="92"/>
                  </a:lnTo>
                  <a:lnTo>
                    <a:pt x="28" y="100"/>
                  </a:lnTo>
                  <a:lnTo>
                    <a:pt x="32" y="106"/>
                  </a:lnTo>
                  <a:lnTo>
                    <a:pt x="36" y="108"/>
                  </a:lnTo>
                  <a:lnTo>
                    <a:pt x="44" y="110"/>
                  </a:lnTo>
                  <a:lnTo>
                    <a:pt x="52" y="112"/>
                  </a:lnTo>
                  <a:lnTo>
                    <a:pt x="52" y="112"/>
                  </a:lnTo>
                  <a:lnTo>
                    <a:pt x="60" y="112"/>
                  </a:lnTo>
                  <a:lnTo>
                    <a:pt x="66" y="110"/>
                  </a:lnTo>
                  <a:lnTo>
                    <a:pt x="72" y="106"/>
                  </a:lnTo>
                  <a:lnTo>
                    <a:pt x="76" y="102"/>
                  </a:lnTo>
                  <a:lnTo>
                    <a:pt x="78" y="98"/>
                  </a:lnTo>
                  <a:lnTo>
                    <a:pt x="80" y="92"/>
                  </a:lnTo>
                  <a:lnTo>
                    <a:pt x="82" y="82"/>
                  </a:lnTo>
                  <a:lnTo>
                    <a:pt x="82" y="8"/>
                  </a:lnTo>
                  <a:lnTo>
                    <a:pt x="82" y="8"/>
                  </a:lnTo>
                  <a:lnTo>
                    <a:pt x="80" y="2"/>
                  </a:lnTo>
                  <a:lnTo>
                    <a:pt x="76" y="0"/>
                  </a:lnTo>
                  <a:lnTo>
                    <a:pt x="96" y="0"/>
                  </a:lnTo>
                  <a:lnTo>
                    <a:pt x="96" y="0"/>
                  </a:lnTo>
                  <a:lnTo>
                    <a:pt x="92" y="2"/>
                  </a:lnTo>
                  <a:lnTo>
                    <a:pt x="92" y="8"/>
                  </a:lnTo>
                  <a:lnTo>
                    <a:pt x="90" y="80"/>
                  </a:lnTo>
                  <a:lnTo>
                    <a:pt x="90" y="80"/>
                  </a:lnTo>
                  <a:lnTo>
                    <a:pt x="90" y="90"/>
                  </a:lnTo>
                  <a:lnTo>
                    <a:pt x="88" y="98"/>
                  </a:lnTo>
                  <a:lnTo>
                    <a:pt x="84" y="106"/>
                  </a:lnTo>
                  <a:lnTo>
                    <a:pt x="78" y="110"/>
                  </a:lnTo>
                  <a:lnTo>
                    <a:pt x="72" y="114"/>
                  </a:lnTo>
                  <a:lnTo>
                    <a:pt x="66" y="118"/>
                  </a:lnTo>
                  <a:lnTo>
                    <a:pt x="50" y="120"/>
                  </a:lnTo>
                  <a:lnTo>
                    <a:pt x="50" y="120"/>
                  </a:lnTo>
                  <a:lnTo>
                    <a:pt x="36" y="118"/>
                  </a:lnTo>
                  <a:lnTo>
                    <a:pt x="28" y="116"/>
                  </a:lnTo>
                  <a:lnTo>
                    <a:pt x="22" y="112"/>
                  </a:lnTo>
                  <a:lnTo>
                    <a:pt x="14" y="106"/>
                  </a:lnTo>
                  <a:lnTo>
                    <a:pt x="10" y="100"/>
                  </a:lnTo>
                  <a:lnTo>
                    <a:pt x="6" y="90"/>
                  </a:lnTo>
                  <a:lnTo>
                    <a:pt x="6" y="80"/>
                  </a:lnTo>
                  <a:lnTo>
                    <a:pt x="6" y="8"/>
                  </a:lnTo>
                  <a:lnTo>
                    <a:pt x="6" y="8"/>
                  </a:lnTo>
                  <a:lnTo>
                    <a:pt x="4" y="2"/>
                  </a:lnTo>
                  <a:lnTo>
                    <a:pt x="0" y="0"/>
                  </a:lnTo>
                  <a:lnTo>
                    <a:pt x="28" y="0"/>
                  </a:lnTo>
                  <a:lnTo>
                    <a:pt x="28" y="0"/>
                  </a:lnTo>
                  <a:lnTo>
                    <a:pt x="24" y="2"/>
                  </a:lnTo>
                  <a:lnTo>
                    <a:pt x="22" y="8"/>
                  </a:lnTo>
                  <a:lnTo>
                    <a:pt x="22" y="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 name="Freeform 121"/>
            <p:cNvSpPr>
              <a:spLocks/>
            </p:cNvSpPr>
            <p:nvPr/>
          </p:nvSpPr>
          <p:spPr bwMode="auto">
            <a:xfrm>
              <a:off x="1379" y="1414"/>
              <a:ext cx="108" cy="122"/>
            </a:xfrm>
            <a:custGeom>
              <a:avLst/>
              <a:gdLst>
                <a:gd name="T0" fmla="*/ 94 w 108"/>
                <a:gd name="T1" fmla="*/ 8 h 122"/>
                <a:gd name="T2" fmla="*/ 94 w 108"/>
                <a:gd name="T3" fmla="*/ 8 h 122"/>
                <a:gd name="T4" fmla="*/ 94 w 108"/>
                <a:gd name="T5" fmla="*/ 2 h 122"/>
                <a:gd name="T6" fmla="*/ 90 w 108"/>
                <a:gd name="T7" fmla="*/ 0 h 122"/>
                <a:gd name="T8" fmla="*/ 108 w 108"/>
                <a:gd name="T9" fmla="*/ 0 h 122"/>
                <a:gd name="T10" fmla="*/ 108 w 108"/>
                <a:gd name="T11" fmla="*/ 0 h 122"/>
                <a:gd name="T12" fmla="*/ 104 w 108"/>
                <a:gd name="T13" fmla="*/ 2 h 122"/>
                <a:gd name="T14" fmla="*/ 104 w 108"/>
                <a:gd name="T15" fmla="*/ 8 h 122"/>
                <a:gd name="T16" fmla="*/ 104 w 108"/>
                <a:gd name="T17" fmla="*/ 122 h 122"/>
                <a:gd name="T18" fmla="*/ 104 w 108"/>
                <a:gd name="T19" fmla="*/ 122 h 122"/>
                <a:gd name="T20" fmla="*/ 62 w 108"/>
                <a:gd name="T21" fmla="*/ 70 h 122"/>
                <a:gd name="T22" fmla="*/ 20 w 108"/>
                <a:gd name="T23" fmla="*/ 18 h 122"/>
                <a:gd name="T24" fmla="*/ 20 w 108"/>
                <a:gd name="T25" fmla="*/ 110 h 122"/>
                <a:gd name="T26" fmla="*/ 20 w 108"/>
                <a:gd name="T27" fmla="*/ 110 h 122"/>
                <a:gd name="T28" fmla="*/ 22 w 108"/>
                <a:gd name="T29" fmla="*/ 116 h 122"/>
                <a:gd name="T30" fmla="*/ 24 w 108"/>
                <a:gd name="T31" fmla="*/ 118 h 122"/>
                <a:gd name="T32" fmla="*/ 6 w 108"/>
                <a:gd name="T33" fmla="*/ 118 h 122"/>
                <a:gd name="T34" fmla="*/ 6 w 108"/>
                <a:gd name="T35" fmla="*/ 118 h 122"/>
                <a:gd name="T36" fmla="*/ 10 w 108"/>
                <a:gd name="T37" fmla="*/ 116 h 122"/>
                <a:gd name="T38" fmla="*/ 10 w 108"/>
                <a:gd name="T39" fmla="*/ 110 h 122"/>
                <a:gd name="T40" fmla="*/ 10 w 108"/>
                <a:gd name="T41" fmla="*/ 14 h 122"/>
                <a:gd name="T42" fmla="*/ 10 w 108"/>
                <a:gd name="T43" fmla="*/ 14 h 122"/>
                <a:gd name="T44" fmla="*/ 10 w 108"/>
                <a:gd name="T45" fmla="*/ 10 h 122"/>
                <a:gd name="T46" fmla="*/ 8 w 108"/>
                <a:gd name="T47" fmla="*/ 6 h 122"/>
                <a:gd name="T48" fmla="*/ 8 w 108"/>
                <a:gd name="T49" fmla="*/ 6 h 122"/>
                <a:gd name="T50" fmla="*/ 6 w 108"/>
                <a:gd name="T51" fmla="*/ 2 h 122"/>
                <a:gd name="T52" fmla="*/ 0 w 108"/>
                <a:gd name="T53" fmla="*/ 0 h 122"/>
                <a:gd name="T54" fmla="*/ 26 w 108"/>
                <a:gd name="T55" fmla="*/ 0 h 122"/>
                <a:gd name="T56" fmla="*/ 94 w 108"/>
                <a:gd name="T57" fmla="*/ 84 h 122"/>
                <a:gd name="T58" fmla="*/ 94 w 108"/>
                <a:gd name="T59" fmla="*/ 8 h 122"/>
                <a:gd name="T60" fmla="*/ 94 w 108"/>
                <a:gd name="T61" fmla="*/ 8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8" h="122">
                  <a:moveTo>
                    <a:pt x="94" y="8"/>
                  </a:moveTo>
                  <a:lnTo>
                    <a:pt x="94" y="8"/>
                  </a:lnTo>
                  <a:lnTo>
                    <a:pt x="94" y="2"/>
                  </a:lnTo>
                  <a:lnTo>
                    <a:pt x="90" y="0"/>
                  </a:lnTo>
                  <a:lnTo>
                    <a:pt x="108" y="0"/>
                  </a:lnTo>
                  <a:lnTo>
                    <a:pt x="108" y="0"/>
                  </a:lnTo>
                  <a:lnTo>
                    <a:pt x="104" y="2"/>
                  </a:lnTo>
                  <a:lnTo>
                    <a:pt x="104" y="8"/>
                  </a:lnTo>
                  <a:lnTo>
                    <a:pt x="104" y="122"/>
                  </a:lnTo>
                  <a:lnTo>
                    <a:pt x="104" y="122"/>
                  </a:lnTo>
                  <a:lnTo>
                    <a:pt x="62" y="70"/>
                  </a:lnTo>
                  <a:lnTo>
                    <a:pt x="20" y="18"/>
                  </a:lnTo>
                  <a:lnTo>
                    <a:pt x="20" y="110"/>
                  </a:lnTo>
                  <a:lnTo>
                    <a:pt x="20" y="110"/>
                  </a:lnTo>
                  <a:lnTo>
                    <a:pt x="22" y="116"/>
                  </a:lnTo>
                  <a:lnTo>
                    <a:pt x="24" y="118"/>
                  </a:lnTo>
                  <a:lnTo>
                    <a:pt x="6" y="118"/>
                  </a:lnTo>
                  <a:lnTo>
                    <a:pt x="6" y="118"/>
                  </a:lnTo>
                  <a:lnTo>
                    <a:pt x="10" y="116"/>
                  </a:lnTo>
                  <a:lnTo>
                    <a:pt x="10" y="110"/>
                  </a:lnTo>
                  <a:lnTo>
                    <a:pt x="10" y="14"/>
                  </a:lnTo>
                  <a:lnTo>
                    <a:pt x="10" y="14"/>
                  </a:lnTo>
                  <a:lnTo>
                    <a:pt x="10" y="10"/>
                  </a:lnTo>
                  <a:lnTo>
                    <a:pt x="8" y="6"/>
                  </a:lnTo>
                  <a:lnTo>
                    <a:pt x="8" y="6"/>
                  </a:lnTo>
                  <a:lnTo>
                    <a:pt x="6" y="2"/>
                  </a:lnTo>
                  <a:lnTo>
                    <a:pt x="0" y="0"/>
                  </a:lnTo>
                  <a:lnTo>
                    <a:pt x="26" y="0"/>
                  </a:lnTo>
                  <a:lnTo>
                    <a:pt x="94" y="84"/>
                  </a:lnTo>
                  <a:lnTo>
                    <a:pt x="94" y="8"/>
                  </a:lnTo>
                  <a:lnTo>
                    <a:pt x="94" y="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 name="Freeform 122"/>
            <p:cNvSpPr>
              <a:spLocks/>
            </p:cNvSpPr>
            <p:nvPr/>
          </p:nvSpPr>
          <p:spPr bwMode="auto">
            <a:xfrm>
              <a:off x="1505" y="1414"/>
              <a:ext cx="26" cy="118"/>
            </a:xfrm>
            <a:custGeom>
              <a:avLst/>
              <a:gdLst>
                <a:gd name="T0" fmla="*/ 26 w 26"/>
                <a:gd name="T1" fmla="*/ 0 h 118"/>
                <a:gd name="T2" fmla="*/ 26 w 26"/>
                <a:gd name="T3" fmla="*/ 0 h 118"/>
                <a:gd name="T4" fmla="*/ 22 w 26"/>
                <a:gd name="T5" fmla="*/ 2 h 118"/>
                <a:gd name="T6" fmla="*/ 20 w 26"/>
                <a:gd name="T7" fmla="*/ 8 h 118"/>
                <a:gd name="T8" fmla="*/ 20 w 26"/>
                <a:gd name="T9" fmla="*/ 110 h 118"/>
                <a:gd name="T10" fmla="*/ 20 w 26"/>
                <a:gd name="T11" fmla="*/ 110 h 118"/>
                <a:gd name="T12" fmla="*/ 22 w 26"/>
                <a:gd name="T13" fmla="*/ 116 h 118"/>
                <a:gd name="T14" fmla="*/ 26 w 26"/>
                <a:gd name="T15" fmla="*/ 118 h 118"/>
                <a:gd name="T16" fmla="*/ 0 w 26"/>
                <a:gd name="T17" fmla="*/ 118 h 118"/>
                <a:gd name="T18" fmla="*/ 0 w 26"/>
                <a:gd name="T19" fmla="*/ 118 h 118"/>
                <a:gd name="T20" fmla="*/ 2 w 26"/>
                <a:gd name="T21" fmla="*/ 116 h 118"/>
                <a:gd name="T22" fmla="*/ 4 w 26"/>
                <a:gd name="T23" fmla="*/ 110 h 118"/>
                <a:gd name="T24" fmla="*/ 4 w 26"/>
                <a:gd name="T25" fmla="*/ 8 h 118"/>
                <a:gd name="T26" fmla="*/ 4 w 26"/>
                <a:gd name="T27" fmla="*/ 8 h 118"/>
                <a:gd name="T28" fmla="*/ 2 w 26"/>
                <a:gd name="T29" fmla="*/ 2 h 118"/>
                <a:gd name="T30" fmla="*/ 0 w 26"/>
                <a:gd name="T31" fmla="*/ 0 h 118"/>
                <a:gd name="T32" fmla="*/ 26 w 26"/>
                <a:gd name="T33" fmla="*/ 0 h 118"/>
                <a:gd name="T34" fmla="*/ 26 w 26"/>
                <a:gd name="T3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18">
                  <a:moveTo>
                    <a:pt x="26" y="0"/>
                  </a:moveTo>
                  <a:lnTo>
                    <a:pt x="26" y="0"/>
                  </a:lnTo>
                  <a:lnTo>
                    <a:pt x="22" y="2"/>
                  </a:lnTo>
                  <a:lnTo>
                    <a:pt x="20" y="8"/>
                  </a:lnTo>
                  <a:lnTo>
                    <a:pt x="20" y="110"/>
                  </a:lnTo>
                  <a:lnTo>
                    <a:pt x="20" y="110"/>
                  </a:lnTo>
                  <a:lnTo>
                    <a:pt x="22" y="116"/>
                  </a:lnTo>
                  <a:lnTo>
                    <a:pt x="26" y="118"/>
                  </a:lnTo>
                  <a:lnTo>
                    <a:pt x="0" y="118"/>
                  </a:lnTo>
                  <a:lnTo>
                    <a:pt x="0" y="118"/>
                  </a:lnTo>
                  <a:lnTo>
                    <a:pt x="2" y="116"/>
                  </a:lnTo>
                  <a:lnTo>
                    <a:pt x="4" y="110"/>
                  </a:lnTo>
                  <a:lnTo>
                    <a:pt x="4" y="8"/>
                  </a:lnTo>
                  <a:lnTo>
                    <a:pt x="4" y="8"/>
                  </a:lnTo>
                  <a:lnTo>
                    <a:pt x="2" y="2"/>
                  </a:lnTo>
                  <a:lnTo>
                    <a:pt x="0" y="0"/>
                  </a:lnTo>
                  <a:lnTo>
                    <a:pt x="26" y="0"/>
                  </a:lnTo>
                  <a:lnTo>
                    <a:pt x="26"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 name="Freeform 123"/>
            <p:cNvSpPr>
              <a:spLocks/>
            </p:cNvSpPr>
            <p:nvPr/>
          </p:nvSpPr>
          <p:spPr bwMode="auto">
            <a:xfrm>
              <a:off x="1539" y="1414"/>
              <a:ext cx="108" cy="122"/>
            </a:xfrm>
            <a:custGeom>
              <a:avLst/>
              <a:gdLst>
                <a:gd name="T0" fmla="*/ 92 w 108"/>
                <a:gd name="T1" fmla="*/ 8 h 122"/>
                <a:gd name="T2" fmla="*/ 92 w 108"/>
                <a:gd name="T3" fmla="*/ 8 h 122"/>
                <a:gd name="T4" fmla="*/ 92 w 108"/>
                <a:gd name="T5" fmla="*/ 2 h 122"/>
                <a:gd name="T6" fmla="*/ 88 w 108"/>
                <a:gd name="T7" fmla="*/ 0 h 122"/>
                <a:gd name="T8" fmla="*/ 108 w 108"/>
                <a:gd name="T9" fmla="*/ 0 h 122"/>
                <a:gd name="T10" fmla="*/ 108 w 108"/>
                <a:gd name="T11" fmla="*/ 0 h 122"/>
                <a:gd name="T12" fmla="*/ 104 w 108"/>
                <a:gd name="T13" fmla="*/ 4 h 122"/>
                <a:gd name="T14" fmla="*/ 100 w 108"/>
                <a:gd name="T15" fmla="*/ 8 h 122"/>
                <a:gd name="T16" fmla="*/ 100 w 108"/>
                <a:gd name="T17" fmla="*/ 8 h 122"/>
                <a:gd name="T18" fmla="*/ 58 w 108"/>
                <a:gd name="T19" fmla="*/ 122 h 122"/>
                <a:gd name="T20" fmla="*/ 58 w 108"/>
                <a:gd name="T21" fmla="*/ 122 h 122"/>
                <a:gd name="T22" fmla="*/ 10 w 108"/>
                <a:gd name="T23" fmla="*/ 8 h 122"/>
                <a:gd name="T24" fmla="*/ 10 w 108"/>
                <a:gd name="T25" fmla="*/ 8 h 122"/>
                <a:gd name="T26" fmla="*/ 6 w 108"/>
                <a:gd name="T27" fmla="*/ 4 h 122"/>
                <a:gd name="T28" fmla="*/ 0 w 108"/>
                <a:gd name="T29" fmla="*/ 0 h 122"/>
                <a:gd name="T30" fmla="*/ 32 w 108"/>
                <a:gd name="T31" fmla="*/ 0 h 122"/>
                <a:gd name="T32" fmla="*/ 32 w 108"/>
                <a:gd name="T33" fmla="*/ 0 h 122"/>
                <a:gd name="T34" fmla="*/ 30 w 108"/>
                <a:gd name="T35" fmla="*/ 2 h 122"/>
                <a:gd name="T36" fmla="*/ 28 w 108"/>
                <a:gd name="T37" fmla="*/ 4 h 122"/>
                <a:gd name="T38" fmla="*/ 30 w 108"/>
                <a:gd name="T39" fmla="*/ 10 h 122"/>
                <a:gd name="T40" fmla="*/ 30 w 108"/>
                <a:gd name="T41" fmla="*/ 10 h 122"/>
                <a:gd name="T42" fmla="*/ 60 w 108"/>
                <a:gd name="T43" fmla="*/ 90 h 122"/>
                <a:gd name="T44" fmla="*/ 60 w 108"/>
                <a:gd name="T45" fmla="*/ 90 h 122"/>
                <a:gd name="T46" fmla="*/ 92 w 108"/>
                <a:gd name="T47" fmla="*/ 8 h 122"/>
                <a:gd name="T48" fmla="*/ 92 w 108"/>
                <a:gd name="T49" fmla="*/ 8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8" h="122">
                  <a:moveTo>
                    <a:pt x="92" y="8"/>
                  </a:moveTo>
                  <a:lnTo>
                    <a:pt x="92" y="8"/>
                  </a:lnTo>
                  <a:lnTo>
                    <a:pt x="92" y="2"/>
                  </a:lnTo>
                  <a:lnTo>
                    <a:pt x="88" y="0"/>
                  </a:lnTo>
                  <a:lnTo>
                    <a:pt x="108" y="0"/>
                  </a:lnTo>
                  <a:lnTo>
                    <a:pt x="108" y="0"/>
                  </a:lnTo>
                  <a:lnTo>
                    <a:pt x="104" y="4"/>
                  </a:lnTo>
                  <a:lnTo>
                    <a:pt x="100" y="8"/>
                  </a:lnTo>
                  <a:lnTo>
                    <a:pt x="100" y="8"/>
                  </a:lnTo>
                  <a:lnTo>
                    <a:pt x="58" y="122"/>
                  </a:lnTo>
                  <a:lnTo>
                    <a:pt x="58" y="122"/>
                  </a:lnTo>
                  <a:lnTo>
                    <a:pt x="10" y="8"/>
                  </a:lnTo>
                  <a:lnTo>
                    <a:pt x="10" y="8"/>
                  </a:lnTo>
                  <a:lnTo>
                    <a:pt x="6" y="4"/>
                  </a:lnTo>
                  <a:lnTo>
                    <a:pt x="0" y="0"/>
                  </a:lnTo>
                  <a:lnTo>
                    <a:pt x="32" y="0"/>
                  </a:lnTo>
                  <a:lnTo>
                    <a:pt x="32" y="0"/>
                  </a:lnTo>
                  <a:lnTo>
                    <a:pt x="30" y="2"/>
                  </a:lnTo>
                  <a:lnTo>
                    <a:pt x="28" y="4"/>
                  </a:lnTo>
                  <a:lnTo>
                    <a:pt x="30" y="10"/>
                  </a:lnTo>
                  <a:lnTo>
                    <a:pt x="30" y="10"/>
                  </a:lnTo>
                  <a:lnTo>
                    <a:pt x="60" y="90"/>
                  </a:lnTo>
                  <a:lnTo>
                    <a:pt x="60" y="90"/>
                  </a:lnTo>
                  <a:lnTo>
                    <a:pt x="92" y="8"/>
                  </a:lnTo>
                  <a:lnTo>
                    <a:pt x="92" y="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 name="Freeform 124"/>
            <p:cNvSpPr>
              <a:spLocks/>
            </p:cNvSpPr>
            <p:nvPr/>
          </p:nvSpPr>
          <p:spPr bwMode="auto">
            <a:xfrm>
              <a:off x="1653" y="1414"/>
              <a:ext cx="74" cy="118"/>
            </a:xfrm>
            <a:custGeom>
              <a:avLst/>
              <a:gdLst>
                <a:gd name="T0" fmla="*/ 66 w 74"/>
                <a:gd name="T1" fmla="*/ 16 h 118"/>
                <a:gd name="T2" fmla="*/ 66 w 74"/>
                <a:gd name="T3" fmla="*/ 16 h 118"/>
                <a:gd name="T4" fmla="*/ 60 w 74"/>
                <a:gd name="T5" fmla="*/ 10 h 118"/>
                <a:gd name="T6" fmla="*/ 52 w 74"/>
                <a:gd name="T7" fmla="*/ 8 h 118"/>
                <a:gd name="T8" fmla="*/ 52 w 74"/>
                <a:gd name="T9" fmla="*/ 8 h 118"/>
                <a:gd name="T10" fmla="*/ 22 w 74"/>
                <a:gd name="T11" fmla="*/ 8 h 118"/>
                <a:gd name="T12" fmla="*/ 22 w 74"/>
                <a:gd name="T13" fmla="*/ 48 h 118"/>
                <a:gd name="T14" fmla="*/ 50 w 74"/>
                <a:gd name="T15" fmla="*/ 48 h 118"/>
                <a:gd name="T16" fmla="*/ 50 w 74"/>
                <a:gd name="T17" fmla="*/ 48 h 118"/>
                <a:gd name="T18" fmla="*/ 54 w 74"/>
                <a:gd name="T19" fmla="*/ 46 h 118"/>
                <a:gd name="T20" fmla="*/ 56 w 74"/>
                <a:gd name="T21" fmla="*/ 44 h 118"/>
                <a:gd name="T22" fmla="*/ 56 w 74"/>
                <a:gd name="T23" fmla="*/ 62 h 118"/>
                <a:gd name="T24" fmla="*/ 56 w 74"/>
                <a:gd name="T25" fmla="*/ 62 h 118"/>
                <a:gd name="T26" fmla="*/ 54 w 74"/>
                <a:gd name="T27" fmla="*/ 58 h 118"/>
                <a:gd name="T28" fmla="*/ 50 w 74"/>
                <a:gd name="T29" fmla="*/ 58 h 118"/>
                <a:gd name="T30" fmla="*/ 22 w 74"/>
                <a:gd name="T31" fmla="*/ 58 h 118"/>
                <a:gd name="T32" fmla="*/ 22 w 74"/>
                <a:gd name="T33" fmla="*/ 108 h 118"/>
                <a:gd name="T34" fmla="*/ 22 w 74"/>
                <a:gd name="T35" fmla="*/ 108 h 118"/>
                <a:gd name="T36" fmla="*/ 42 w 74"/>
                <a:gd name="T37" fmla="*/ 110 h 118"/>
                <a:gd name="T38" fmla="*/ 42 w 74"/>
                <a:gd name="T39" fmla="*/ 110 h 118"/>
                <a:gd name="T40" fmla="*/ 54 w 74"/>
                <a:gd name="T41" fmla="*/ 110 h 118"/>
                <a:gd name="T42" fmla="*/ 62 w 74"/>
                <a:gd name="T43" fmla="*/ 108 h 118"/>
                <a:gd name="T44" fmla="*/ 68 w 74"/>
                <a:gd name="T45" fmla="*/ 104 h 118"/>
                <a:gd name="T46" fmla="*/ 74 w 74"/>
                <a:gd name="T47" fmla="*/ 98 h 118"/>
                <a:gd name="T48" fmla="*/ 70 w 74"/>
                <a:gd name="T49" fmla="*/ 118 h 118"/>
                <a:gd name="T50" fmla="*/ 0 w 74"/>
                <a:gd name="T51" fmla="*/ 118 h 118"/>
                <a:gd name="T52" fmla="*/ 0 w 74"/>
                <a:gd name="T53" fmla="*/ 118 h 118"/>
                <a:gd name="T54" fmla="*/ 4 w 74"/>
                <a:gd name="T55" fmla="*/ 116 h 118"/>
                <a:gd name="T56" fmla="*/ 6 w 74"/>
                <a:gd name="T57" fmla="*/ 110 h 118"/>
                <a:gd name="T58" fmla="*/ 6 w 74"/>
                <a:gd name="T59" fmla="*/ 8 h 118"/>
                <a:gd name="T60" fmla="*/ 6 w 74"/>
                <a:gd name="T61" fmla="*/ 8 h 118"/>
                <a:gd name="T62" fmla="*/ 4 w 74"/>
                <a:gd name="T63" fmla="*/ 2 h 118"/>
                <a:gd name="T64" fmla="*/ 0 w 74"/>
                <a:gd name="T65" fmla="*/ 0 h 118"/>
                <a:gd name="T66" fmla="*/ 66 w 74"/>
                <a:gd name="T67" fmla="*/ 0 h 118"/>
                <a:gd name="T68" fmla="*/ 66 w 74"/>
                <a:gd name="T69" fmla="*/ 16 h 118"/>
                <a:gd name="T70" fmla="*/ 66 w 74"/>
                <a:gd name="T71" fmla="*/ 16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4" h="118">
                  <a:moveTo>
                    <a:pt x="66" y="16"/>
                  </a:moveTo>
                  <a:lnTo>
                    <a:pt x="66" y="16"/>
                  </a:lnTo>
                  <a:lnTo>
                    <a:pt x="60" y="10"/>
                  </a:lnTo>
                  <a:lnTo>
                    <a:pt x="52" y="8"/>
                  </a:lnTo>
                  <a:lnTo>
                    <a:pt x="52" y="8"/>
                  </a:lnTo>
                  <a:lnTo>
                    <a:pt x="22" y="8"/>
                  </a:lnTo>
                  <a:lnTo>
                    <a:pt x="22" y="48"/>
                  </a:lnTo>
                  <a:lnTo>
                    <a:pt x="50" y="48"/>
                  </a:lnTo>
                  <a:lnTo>
                    <a:pt x="50" y="48"/>
                  </a:lnTo>
                  <a:lnTo>
                    <a:pt x="54" y="46"/>
                  </a:lnTo>
                  <a:lnTo>
                    <a:pt x="56" y="44"/>
                  </a:lnTo>
                  <a:lnTo>
                    <a:pt x="56" y="62"/>
                  </a:lnTo>
                  <a:lnTo>
                    <a:pt x="56" y="62"/>
                  </a:lnTo>
                  <a:lnTo>
                    <a:pt x="54" y="58"/>
                  </a:lnTo>
                  <a:lnTo>
                    <a:pt x="50" y="58"/>
                  </a:lnTo>
                  <a:lnTo>
                    <a:pt x="22" y="58"/>
                  </a:lnTo>
                  <a:lnTo>
                    <a:pt x="22" y="108"/>
                  </a:lnTo>
                  <a:lnTo>
                    <a:pt x="22" y="108"/>
                  </a:lnTo>
                  <a:lnTo>
                    <a:pt x="42" y="110"/>
                  </a:lnTo>
                  <a:lnTo>
                    <a:pt x="42" y="110"/>
                  </a:lnTo>
                  <a:lnTo>
                    <a:pt x="54" y="110"/>
                  </a:lnTo>
                  <a:lnTo>
                    <a:pt x="62" y="108"/>
                  </a:lnTo>
                  <a:lnTo>
                    <a:pt x="68" y="104"/>
                  </a:lnTo>
                  <a:lnTo>
                    <a:pt x="74" y="98"/>
                  </a:lnTo>
                  <a:lnTo>
                    <a:pt x="70" y="118"/>
                  </a:lnTo>
                  <a:lnTo>
                    <a:pt x="0" y="118"/>
                  </a:lnTo>
                  <a:lnTo>
                    <a:pt x="0" y="118"/>
                  </a:lnTo>
                  <a:lnTo>
                    <a:pt x="4" y="116"/>
                  </a:lnTo>
                  <a:lnTo>
                    <a:pt x="6" y="110"/>
                  </a:lnTo>
                  <a:lnTo>
                    <a:pt x="6" y="8"/>
                  </a:lnTo>
                  <a:lnTo>
                    <a:pt x="6" y="8"/>
                  </a:lnTo>
                  <a:lnTo>
                    <a:pt x="4" y="2"/>
                  </a:lnTo>
                  <a:lnTo>
                    <a:pt x="0" y="0"/>
                  </a:lnTo>
                  <a:lnTo>
                    <a:pt x="66" y="0"/>
                  </a:lnTo>
                  <a:lnTo>
                    <a:pt x="66" y="16"/>
                  </a:lnTo>
                  <a:lnTo>
                    <a:pt x="66" y="16"/>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2" name="Freeform 125"/>
            <p:cNvSpPr>
              <a:spLocks noEditPoints="1"/>
            </p:cNvSpPr>
            <p:nvPr/>
          </p:nvSpPr>
          <p:spPr bwMode="auto">
            <a:xfrm>
              <a:off x="1735" y="1414"/>
              <a:ext cx="102" cy="118"/>
            </a:xfrm>
            <a:custGeom>
              <a:avLst/>
              <a:gdLst>
                <a:gd name="T0" fmla="*/ 48 w 102"/>
                <a:gd name="T1" fmla="*/ 58 h 118"/>
                <a:gd name="T2" fmla="*/ 60 w 102"/>
                <a:gd name="T3" fmla="*/ 64 h 118"/>
                <a:gd name="T4" fmla="*/ 66 w 102"/>
                <a:gd name="T5" fmla="*/ 72 h 118"/>
                <a:gd name="T6" fmla="*/ 84 w 102"/>
                <a:gd name="T7" fmla="*/ 102 h 118"/>
                <a:gd name="T8" fmla="*/ 92 w 102"/>
                <a:gd name="T9" fmla="*/ 112 h 118"/>
                <a:gd name="T10" fmla="*/ 102 w 102"/>
                <a:gd name="T11" fmla="*/ 118 h 118"/>
                <a:gd name="T12" fmla="*/ 84 w 102"/>
                <a:gd name="T13" fmla="*/ 118 h 118"/>
                <a:gd name="T14" fmla="*/ 76 w 102"/>
                <a:gd name="T15" fmla="*/ 116 h 118"/>
                <a:gd name="T16" fmla="*/ 70 w 102"/>
                <a:gd name="T17" fmla="*/ 110 h 118"/>
                <a:gd name="T18" fmla="*/ 50 w 102"/>
                <a:gd name="T19" fmla="*/ 78 h 118"/>
                <a:gd name="T20" fmla="*/ 38 w 102"/>
                <a:gd name="T21" fmla="*/ 64 h 118"/>
                <a:gd name="T22" fmla="*/ 32 w 102"/>
                <a:gd name="T23" fmla="*/ 64 h 118"/>
                <a:gd name="T24" fmla="*/ 22 w 102"/>
                <a:gd name="T25" fmla="*/ 110 h 118"/>
                <a:gd name="T26" fmla="*/ 24 w 102"/>
                <a:gd name="T27" fmla="*/ 116 h 118"/>
                <a:gd name="T28" fmla="*/ 0 w 102"/>
                <a:gd name="T29" fmla="*/ 118 h 118"/>
                <a:gd name="T30" fmla="*/ 4 w 102"/>
                <a:gd name="T31" fmla="*/ 116 h 118"/>
                <a:gd name="T32" fmla="*/ 6 w 102"/>
                <a:gd name="T33" fmla="*/ 8 h 118"/>
                <a:gd name="T34" fmla="*/ 4 w 102"/>
                <a:gd name="T35" fmla="*/ 2 h 118"/>
                <a:gd name="T36" fmla="*/ 34 w 102"/>
                <a:gd name="T37" fmla="*/ 0 h 118"/>
                <a:gd name="T38" fmla="*/ 46 w 102"/>
                <a:gd name="T39" fmla="*/ 0 h 118"/>
                <a:gd name="T40" fmla="*/ 62 w 102"/>
                <a:gd name="T41" fmla="*/ 6 h 118"/>
                <a:gd name="T42" fmla="*/ 72 w 102"/>
                <a:gd name="T43" fmla="*/ 14 h 118"/>
                <a:gd name="T44" fmla="*/ 76 w 102"/>
                <a:gd name="T45" fmla="*/ 28 h 118"/>
                <a:gd name="T46" fmla="*/ 76 w 102"/>
                <a:gd name="T47" fmla="*/ 36 h 118"/>
                <a:gd name="T48" fmla="*/ 70 w 102"/>
                <a:gd name="T49" fmla="*/ 46 h 118"/>
                <a:gd name="T50" fmla="*/ 58 w 102"/>
                <a:gd name="T51" fmla="*/ 56 h 118"/>
                <a:gd name="T52" fmla="*/ 48 w 102"/>
                <a:gd name="T53" fmla="*/ 58 h 118"/>
                <a:gd name="T54" fmla="*/ 22 w 102"/>
                <a:gd name="T55" fmla="*/ 54 h 118"/>
                <a:gd name="T56" fmla="*/ 32 w 102"/>
                <a:gd name="T57" fmla="*/ 54 h 118"/>
                <a:gd name="T58" fmla="*/ 42 w 102"/>
                <a:gd name="T59" fmla="*/ 54 h 118"/>
                <a:gd name="T60" fmla="*/ 54 w 102"/>
                <a:gd name="T61" fmla="*/ 46 h 118"/>
                <a:gd name="T62" fmla="*/ 58 w 102"/>
                <a:gd name="T63" fmla="*/ 36 h 118"/>
                <a:gd name="T64" fmla="*/ 58 w 102"/>
                <a:gd name="T65" fmla="*/ 30 h 118"/>
                <a:gd name="T66" fmla="*/ 54 w 102"/>
                <a:gd name="T67" fmla="*/ 14 h 118"/>
                <a:gd name="T68" fmla="*/ 42 w 102"/>
                <a:gd name="T69" fmla="*/ 8 h 118"/>
                <a:gd name="T70" fmla="*/ 34 w 102"/>
                <a:gd name="T71" fmla="*/ 6 h 118"/>
                <a:gd name="T72" fmla="*/ 22 w 102"/>
                <a:gd name="T73" fmla="*/ 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2" h="118">
                  <a:moveTo>
                    <a:pt x="48" y="58"/>
                  </a:moveTo>
                  <a:lnTo>
                    <a:pt x="48" y="58"/>
                  </a:lnTo>
                  <a:lnTo>
                    <a:pt x="54" y="60"/>
                  </a:lnTo>
                  <a:lnTo>
                    <a:pt x="60" y="64"/>
                  </a:lnTo>
                  <a:lnTo>
                    <a:pt x="66" y="72"/>
                  </a:lnTo>
                  <a:lnTo>
                    <a:pt x="66" y="72"/>
                  </a:lnTo>
                  <a:lnTo>
                    <a:pt x="76" y="88"/>
                  </a:lnTo>
                  <a:lnTo>
                    <a:pt x="84" y="102"/>
                  </a:lnTo>
                  <a:lnTo>
                    <a:pt x="92" y="112"/>
                  </a:lnTo>
                  <a:lnTo>
                    <a:pt x="92" y="112"/>
                  </a:lnTo>
                  <a:lnTo>
                    <a:pt x="98" y="116"/>
                  </a:lnTo>
                  <a:lnTo>
                    <a:pt x="102" y="118"/>
                  </a:lnTo>
                  <a:lnTo>
                    <a:pt x="84" y="118"/>
                  </a:lnTo>
                  <a:lnTo>
                    <a:pt x="84" y="118"/>
                  </a:lnTo>
                  <a:lnTo>
                    <a:pt x="80" y="118"/>
                  </a:lnTo>
                  <a:lnTo>
                    <a:pt x="76" y="116"/>
                  </a:lnTo>
                  <a:lnTo>
                    <a:pt x="70" y="110"/>
                  </a:lnTo>
                  <a:lnTo>
                    <a:pt x="70" y="110"/>
                  </a:lnTo>
                  <a:lnTo>
                    <a:pt x="50" y="78"/>
                  </a:lnTo>
                  <a:lnTo>
                    <a:pt x="50" y="78"/>
                  </a:lnTo>
                  <a:lnTo>
                    <a:pt x="42" y="68"/>
                  </a:lnTo>
                  <a:lnTo>
                    <a:pt x="38" y="64"/>
                  </a:lnTo>
                  <a:lnTo>
                    <a:pt x="32" y="64"/>
                  </a:lnTo>
                  <a:lnTo>
                    <a:pt x="32" y="64"/>
                  </a:lnTo>
                  <a:lnTo>
                    <a:pt x="22" y="64"/>
                  </a:lnTo>
                  <a:lnTo>
                    <a:pt x="22" y="110"/>
                  </a:lnTo>
                  <a:lnTo>
                    <a:pt x="22" y="110"/>
                  </a:lnTo>
                  <a:lnTo>
                    <a:pt x="24" y="116"/>
                  </a:lnTo>
                  <a:lnTo>
                    <a:pt x="26" y="118"/>
                  </a:lnTo>
                  <a:lnTo>
                    <a:pt x="0" y="118"/>
                  </a:lnTo>
                  <a:lnTo>
                    <a:pt x="0" y="118"/>
                  </a:lnTo>
                  <a:lnTo>
                    <a:pt x="4" y="116"/>
                  </a:lnTo>
                  <a:lnTo>
                    <a:pt x="6" y="110"/>
                  </a:lnTo>
                  <a:lnTo>
                    <a:pt x="6" y="8"/>
                  </a:lnTo>
                  <a:lnTo>
                    <a:pt x="6" y="8"/>
                  </a:lnTo>
                  <a:lnTo>
                    <a:pt x="4" y="2"/>
                  </a:lnTo>
                  <a:lnTo>
                    <a:pt x="0" y="0"/>
                  </a:lnTo>
                  <a:lnTo>
                    <a:pt x="34" y="0"/>
                  </a:lnTo>
                  <a:lnTo>
                    <a:pt x="34" y="0"/>
                  </a:lnTo>
                  <a:lnTo>
                    <a:pt x="46" y="0"/>
                  </a:lnTo>
                  <a:lnTo>
                    <a:pt x="54" y="2"/>
                  </a:lnTo>
                  <a:lnTo>
                    <a:pt x="62" y="6"/>
                  </a:lnTo>
                  <a:lnTo>
                    <a:pt x="68" y="10"/>
                  </a:lnTo>
                  <a:lnTo>
                    <a:pt x="72" y="14"/>
                  </a:lnTo>
                  <a:lnTo>
                    <a:pt x="74" y="20"/>
                  </a:lnTo>
                  <a:lnTo>
                    <a:pt x="76" y="28"/>
                  </a:lnTo>
                  <a:lnTo>
                    <a:pt x="76" y="28"/>
                  </a:lnTo>
                  <a:lnTo>
                    <a:pt x="76" y="36"/>
                  </a:lnTo>
                  <a:lnTo>
                    <a:pt x="74" y="42"/>
                  </a:lnTo>
                  <a:lnTo>
                    <a:pt x="70" y="46"/>
                  </a:lnTo>
                  <a:lnTo>
                    <a:pt x="66" y="50"/>
                  </a:lnTo>
                  <a:lnTo>
                    <a:pt x="58" y="56"/>
                  </a:lnTo>
                  <a:lnTo>
                    <a:pt x="48" y="58"/>
                  </a:lnTo>
                  <a:lnTo>
                    <a:pt x="48" y="58"/>
                  </a:lnTo>
                  <a:close/>
                  <a:moveTo>
                    <a:pt x="22" y="8"/>
                  </a:moveTo>
                  <a:lnTo>
                    <a:pt x="22" y="54"/>
                  </a:lnTo>
                  <a:lnTo>
                    <a:pt x="22" y="54"/>
                  </a:lnTo>
                  <a:lnTo>
                    <a:pt x="32" y="54"/>
                  </a:lnTo>
                  <a:lnTo>
                    <a:pt x="32" y="54"/>
                  </a:lnTo>
                  <a:lnTo>
                    <a:pt x="42" y="54"/>
                  </a:lnTo>
                  <a:lnTo>
                    <a:pt x="50" y="48"/>
                  </a:lnTo>
                  <a:lnTo>
                    <a:pt x="54" y="46"/>
                  </a:lnTo>
                  <a:lnTo>
                    <a:pt x="56" y="40"/>
                  </a:lnTo>
                  <a:lnTo>
                    <a:pt x="58" y="36"/>
                  </a:lnTo>
                  <a:lnTo>
                    <a:pt x="58" y="30"/>
                  </a:lnTo>
                  <a:lnTo>
                    <a:pt x="58" y="30"/>
                  </a:lnTo>
                  <a:lnTo>
                    <a:pt x="58" y="22"/>
                  </a:lnTo>
                  <a:lnTo>
                    <a:pt x="54" y="14"/>
                  </a:lnTo>
                  <a:lnTo>
                    <a:pt x="46" y="8"/>
                  </a:lnTo>
                  <a:lnTo>
                    <a:pt x="42" y="8"/>
                  </a:lnTo>
                  <a:lnTo>
                    <a:pt x="34" y="6"/>
                  </a:lnTo>
                  <a:lnTo>
                    <a:pt x="34" y="6"/>
                  </a:lnTo>
                  <a:lnTo>
                    <a:pt x="22" y="8"/>
                  </a:lnTo>
                  <a:lnTo>
                    <a:pt x="22" y="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 name="Freeform 126"/>
            <p:cNvSpPr>
              <a:spLocks/>
            </p:cNvSpPr>
            <p:nvPr/>
          </p:nvSpPr>
          <p:spPr bwMode="auto">
            <a:xfrm>
              <a:off x="1837" y="1412"/>
              <a:ext cx="72" cy="122"/>
            </a:xfrm>
            <a:custGeom>
              <a:avLst/>
              <a:gdLst>
                <a:gd name="T0" fmla="*/ 72 w 72"/>
                <a:gd name="T1" fmla="*/ 86 h 122"/>
                <a:gd name="T2" fmla="*/ 68 w 72"/>
                <a:gd name="T3" fmla="*/ 100 h 122"/>
                <a:gd name="T4" fmla="*/ 60 w 72"/>
                <a:gd name="T5" fmla="*/ 112 h 122"/>
                <a:gd name="T6" fmla="*/ 48 w 72"/>
                <a:gd name="T7" fmla="*/ 120 h 122"/>
                <a:gd name="T8" fmla="*/ 34 w 72"/>
                <a:gd name="T9" fmla="*/ 122 h 122"/>
                <a:gd name="T10" fmla="*/ 24 w 72"/>
                <a:gd name="T11" fmla="*/ 120 h 122"/>
                <a:gd name="T12" fmla="*/ 2 w 72"/>
                <a:gd name="T13" fmla="*/ 112 h 122"/>
                <a:gd name="T14" fmla="*/ 0 w 72"/>
                <a:gd name="T15" fmla="*/ 86 h 122"/>
                <a:gd name="T16" fmla="*/ 10 w 72"/>
                <a:gd name="T17" fmla="*/ 104 h 122"/>
                <a:gd name="T18" fmla="*/ 26 w 72"/>
                <a:gd name="T19" fmla="*/ 114 h 122"/>
                <a:gd name="T20" fmla="*/ 32 w 72"/>
                <a:gd name="T21" fmla="*/ 114 h 122"/>
                <a:gd name="T22" fmla="*/ 44 w 72"/>
                <a:gd name="T23" fmla="*/ 112 h 122"/>
                <a:gd name="T24" fmla="*/ 52 w 72"/>
                <a:gd name="T25" fmla="*/ 106 h 122"/>
                <a:gd name="T26" fmla="*/ 56 w 72"/>
                <a:gd name="T27" fmla="*/ 92 h 122"/>
                <a:gd name="T28" fmla="*/ 56 w 72"/>
                <a:gd name="T29" fmla="*/ 86 h 122"/>
                <a:gd name="T30" fmla="*/ 48 w 72"/>
                <a:gd name="T31" fmla="*/ 74 h 122"/>
                <a:gd name="T32" fmla="*/ 26 w 72"/>
                <a:gd name="T33" fmla="*/ 62 h 122"/>
                <a:gd name="T34" fmla="*/ 16 w 72"/>
                <a:gd name="T35" fmla="*/ 56 h 122"/>
                <a:gd name="T36" fmla="*/ 2 w 72"/>
                <a:gd name="T37" fmla="*/ 40 h 122"/>
                <a:gd name="T38" fmla="*/ 2 w 72"/>
                <a:gd name="T39" fmla="*/ 30 h 122"/>
                <a:gd name="T40" fmla="*/ 4 w 72"/>
                <a:gd name="T41" fmla="*/ 18 h 122"/>
                <a:gd name="T42" fmla="*/ 14 w 72"/>
                <a:gd name="T43" fmla="*/ 8 h 122"/>
                <a:gd name="T44" fmla="*/ 38 w 72"/>
                <a:gd name="T45" fmla="*/ 0 h 122"/>
                <a:gd name="T46" fmla="*/ 50 w 72"/>
                <a:gd name="T47" fmla="*/ 2 h 122"/>
                <a:gd name="T48" fmla="*/ 62 w 72"/>
                <a:gd name="T49" fmla="*/ 6 h 122"/>
                <a:gd name="T50" fmla="*/ 64 w 72"/>
                <a:gd name="T51" fmla="*/ 30 h 122"/>
                <a:gd name="T52" fmla="*/ 54 w 72"/>
                <a:gd name="T53" fmla="*/ 16 h 122"/>
                <a:gd name="T54" fmla="*/ 40 w 72"/>
                <a:gd name="T55" fmla="*/ 8 h 122"/>
                <a:gd name="T56" fmla="*/ 34 w 72"/>
                <a:gd name="T57" fmla="*/ 8 h 122"/>
                <a:gd name="T58" fmla="*/ 20 w 72"/>
                <a:gd name="T59" fmla="*/ 14 h 122"/>
                <a:gd name="T60" fmla="*/ 16 w 72"/>
                <a:gd name="T61" fmla="*/ 26 h 122"/>
                <a:gd name="T62" fmla="*/ 16 w 72"/>
                <a:gd name="T63" fmla="*/ 32 h 122"/>
                <a:gd name="T64" fmla="*/ 28 w 72"/>
                <a:gd name="T65" fmla="*/ 44 h 122"/>
                <a:gd name="T66" fmla="*/ 40 w 72"/>
                <a:gd name="T67" fmla="*/ 48 h 122"/>
                <a:gd name="T68" fmla="*/ 62 w 72"/>
                <a:gd name="T69" fmla="*/ 62 h 122"/>
                <a:gd name="T70" fmla="*/ 70 w 72"/>
                <a:gd name="T71" fmla="*/ 72 h 122"/>
                <a:gd name="T72" fmla="*/ 72 w 72"/>
                <a:gd name="T73" fmla="*/ 86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2" h="122">
                  <a:moveTo>
                    <a:pt x="72" y="86"/>
                  </a:moveTo>
                  <a:lnTo>
                    <a:pt x="72" y="86"/>
                  </a:lnTo>
                  <a:lnTo>
                    <a:pt x="72" y="94"/>
                  </a:lnTo>
                  <a:lnTo>
                    <a:pt x="68" y="100"/>
                  </a:lnTo>
                  <a:lnTo>
                    <a:pt x="64" y="106"/>
                  </a:lnTo>
                  <a:lnTo>
                    <a:pt x="60" y="112"/>
                  </a:lnTo>
                  <a:lnTo>
                    <a:pt x="54" y="116"/>
                  </a:lnTo>
                  <a:lnTo>
                    <a:pt x="48" y="120"/>
                  </a:lnTo>
                  <a:lnTo>
                    <a:pt x="40" y="122"/>
                  </a:lnTo>
                  <a:lnTo>
                    <a:pt x="34" y="122"/>
                  </a:lnTo>
                  <a:lnTo>
                    <a:pt x="34" y="122"/>
                  </a:lnTo>
                  <a:lnTo>
                    <a:pt x="24" y="120"/>
                  </a:lnTo>
                  <a:lnTo>
                    <a:pt x="14" y="118"/>
                  </a:lnTo>
                  <a:lnTo>
                    <a:pt x="2" y="112"/>
                  </a:lnTo>
                  <a:lnTo>
                    <a:pt x="0" y="86"/>
                  </a:lnTo>
                  <a:lnTo>
                    <a:pt x="0" y="86"/>
                  </a:lnTo>
                  <a:lnTo>
                    <a:pt x="4" y="96"/>
                  </a:lnTo>
                  <a:lnTo>
                    <a:pt x="10" y="104"/>
                  </a:lnTo>
                  <a:lnTo>
                    <a:pt x="20" y="112"/>
                  </a:lnTo>
                  <a:lnTo>
                    <a:pt x="26" y="114"/>
                  </a:lnTo>
                  <a:lnTo>
                    <a:pt x="32" y="114"/>
                  </a:lnTo>
                  <a:lnTo>
                    <a:pt x="32" y="114"/>
                  </a:lnTo>
                  <a:lnTo>
                    <a:pt x="38" y="114"/>
                  </a:lnTo>
                  <a:lnTo>
                    <a:pt x="44" y="112"/>
                  </a:lnTo>
                  <a:lnTo>
                    <a:pt x="48" y="110"/>
                  </a:lnTo>
                  <a:lnTo>
                    <a:pt x="52" y="106"/>
                  </a:lnTo>
                  <a:lnTo>
                    <a:pt x="56" y="98"/>
                  </a:lnTo>
                  <a:lnTo>
                    <a:pt x="56" y="92"/>
                  </a:lnTo>
                  <a:lnTo>
                    <a:pt x="56" y="92"/>
                  </a:lnTo>
                  <a:lnTo>
                    <a:pt x="56" y="86"/>
                  </a:lnTo>
                  <a:lnTo>
                    <a:pt x="54" y="80"/>
                  </a:lnTo>
                  <a:lnTo>
                    <a:pt x="48" y="74"/>
                  </a:lnTo>
                  <a:lnTo>
                    <a:pt x="38" y="68"/>
                  </a:lnTo>
                  <a:lnTo>
                    <a:pt x="26" y="62"/>
                  </a:lnTo>
                  <a:lnTo>
                    <a:pt x="26" y="62"/>
                  </a:lnTo>
                  <a:lnTo>
                    <a:pt x="16" y="56"/>
                  </a:lnTo>
                  <a:lnTo>
                    <a:pt x="8" y="48"/>
                  </a:lnTo>
                  <a:lnTo>
                    <a:pt x="2" y="40"/>
                  </a:lnTo>
                  <a:lnTo>
                    <a:pt x="2" y="30"/>
                  </a:lnTo>
                  <a:lnTo>
                    <a:pt x="2" y="30"/>
                  </a:lnTo>
                  <a:lnTo>
                    <a:pt x="2" y="24"/>
                  </a:lnTo>
                  <a:lnTo>
                    <a:pt x="4" y="18"/>
                  </a:lnTo>
                  <a:lnTo>
                    <a:pt x="8" y="12"/>
                  </a:lnTo>
                  <a:lnTo>
                    <a:pt x="14" y="8"/>
                  </a:lnTo>
                  <a:lnTo>
                    <a:pt x="24" y="2"/>
                  </a:lnTo>
                  <a:lnTo>
                    <a:pt x="38" y="0"/>
                  </a:lnTo>
                  <a:lnTo>
                    <a:pt x="38" y="0"/>
                  </a:lnTo>
                  <a:lnTo>
                    <a:pt x="50" y="2"/>
                  </a:lnTo>
                  <a:lnTo>
                    <a:pt x="56" y="4"/>
                  </a:lnTo>
                  <a:lnTo>
                    <a:pt x="62" y="6"/>
                  </a:lnTo>
                  <a:lnTo>
                    <a:pt x="64" y="30"/>
                  </a:lnTo>
                  <a:lnTo>
                    <a:pt x="64" y="30"/>
                  </a:lnTo>
                  <a:lnTo>
                    <a:pt x="60" y="22"/>
                  </a:lnTo>
                  <a:lnTo>
                    <a:pt x="54" y="16"/>
                  </a:lnTo>
                  <a:lnTo>
                    <a:pt x="46" y="10"/>
                  </a:lnTo>
                  <a:lnTo>
                    <a:pt x="40" y="8"/>
                  </a:lnTo>
                  <a:lnTo>
                    <a:pt x="34" y="8"/>
                  </a:lnTo>
                  <a:lnTo>
                    <a:pt x="34" y="8"/>
                  </a:lnTo>
                  <a:lnTo>
                    <a:pt x="26" y="8"/>
                  </a:lnTo>
                  <a:lnTo>
                    <a:pt x="20" y="14"/>
                  </a:lnTo>
                  <a:lnTo>
                    <a:pt x="16" y="20"/>
                  </a:lnTo>
                  <a:lnTo>
                    <a:pt x="16" y="26"/>
                  </a:lnTo>
                  <a:lnTo>
                    <a:pt x="16" y="26"/>
                  </a:lnTo>
                  <a:lnTo>
                    <a:pt x="16" y="32"/>
                  </a:lnTo>
                  <a:lnTo>
                    <a:pt x="22" y="38"/>
                  </a:lnTo>
                  <a:lnTo>
                    <a:pt x="28" y="44"/>
                  </a:lnTo>
                  <a:lnTo>
                    <a:pt x="40" y="48"/>
                  </a:lnTo>
                  <a:lnTo>
                    <a:pt x="40" y="48"/>
                  </a:lnTo>
                  <a:lnTo>
                    <a:pt x="52" y="54"/>
                  </a:lnTo>
                  <a:lnTo>
                    <a:pt x="62" y="62"/>
                  </a:lnTo>
                  <a:lnTo>
                    <a:pt x="66" y="66"/>
                  </a:lnTo>
                  <a:lnTo>
                    <a:pt x="70" y="72"/>
                  </a:lnTo>
                  <a:lnTo>
                    <a:pt x="72" y="78"/>
                  </a:lnTo>
                  <a:lnTo>
                    <a:pt x="72" y="86"/>
                  </a:lnTo>
                  <a:lnTo>
                    <a:pt x="72" y="86"/>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4" name="Freeform 127"/>
            <p:cNvSpPr>
              <a:spLocks/>
            </p:cNvSpPr>
            <p:nvPr/>
          </p:nvSpPr>
          <p:spPr bwMode="auto">
            <a:xfrm>
              <a:off x="1921" y="1414"/>
              <a:ext cx="26" cy="118"/>
            </a:xfrm>
            <a:custGeom>
              <a:avLst/>
              <a:gdLst>
                <a:gd name="T0" fmla="*/ 26 w 26"/>
                <a:gd name="T1" fmla="*/ 0 h 118"/>
                <a:gd name="T2" fmla="*/ 26 w 26"/>
                <a:gd name="T3" fmla="*/ 0 h 118"/>
                <a:gd name="T4" fmla="*/ 22 w 26"/>
                <a:gd name="T5" fmla="*/ 2 h 118"/>
                <a:gd name="T6" fmla="*/ 20 w 26"/>
                <a:gd name="T7" fmla="*/ 8 h 118"/>
                <a:gd name="T8" fmla="*/ 20 w 26"/>
                <a:gd name="T9" fmla="*/ 110 h 118"/>
                <a:gd name="T10" fmla="*/ 20 w 26"/>
                <a:gd name="T11" fmla="*/ 110 h 118"/>
                <a:gd name="T12" fmla="*/ 22 w 26"/>
                <a:gd name="T13" fmla="*/ 116 h 118"/>
                <a:gd name="T14" fmla="*/ 26 w 26"/>
                <a:gd name="T15" fmla="*/ 118 h 118"/>
                <a:gd name="T16" fmla="*/ 0 w 26"/>
                <a:gd name="T17" fmla="*/ 118 h 118"/>
                <a:gd name="T18" fmla="*/ 0 w 26"/>
                <a:gd name="T19" fmla="*/ 118 h 118"/>
                <a:gd name="T20" fmla="*/ 2 w 26"/>
                <a:gd name="T21" fmla="*/ 116 h 118"/>
                <a:gd name="T22" fmla="*/ 4 w 26"/>
                <a:gd name="T23" fmla="*/ 110 h 118"/>
                <a:gd name="T24" fmla="*/ 4 w 26"/>
                <a:gd name="T25" fmla="*/ 8 h 118"/>
                <a:gd name="T26" fmla="*/ 4 w 26"/>
                <a:gd name="T27" fmla="*/ 8 h 118"/>
                <a:gd name="T28" fmla="*/ 2 w 26"/>
                <a:gd name="T29" fmla="*/ 2 h 118"/>
                <a:gd name="T30" fmla="*/ 0 w 26"/>
                <a:gd name="T31" fmla="*/ 0 h 118"/>
                <a:gd name="T32" fmla="*/ 26 w 26"/>
                <a:gd name="T33" fmla="*/ 0 h 118"/>
                <a:gd name="T34" fmla="*/ 26 w 26"/>
                <a:gd name="T3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18">
                  <a:moveTo>
                    <a:pt x="26" y="0"/>
                  </a:moveTo>
                  <a:lnTo>
                    <a:pt x="26" y="0"/>
                  </a:lnTo>
                  <a:lnTo>
                    <a:pt x="22" y="2"/>
                  </a:lnTo>
                  <a:lnTo>
                    <a:pt x="20" y="8"/>
                  </a:lnTo>
                  <a:lnTo>
                    <a:pt x="20" y="110"/>
                  </a:lnTo>
                  <a:lnTo>
                    <a:pt x="20" y="110"/>
                  </a:lnTo>
                  <a:lnTo>
                    <a:pt x="22" y="116"/>
                  </a:lnTo>
                  <a:lnTo>
                    <a:pt x="26" y="118"/>
                  </a:lnTo>
                  <a:lnTo>
                    <a:pt x="0" y="118"/>
                  </a:lnTo>
                  <a:lnTo>
                    <a:pt x="0" y="118"/>
                  </a:lnTo>
                  <a:lnTo>
                    <a:pt x="2" y="116"/>
                  </a:lnTo>
                  <a:lnTo>
                    <a:pt x="4" y="110"/>
                  </a:lnTo>
                  <a:lnTo>
                    <a:pt x="4" y="8"/>
                  </a:lnTo>
                  <a:lnTo>
                    <a:pt x="4" y="8"/>
                  </a:lnTo>
                  <a:lnTo>
                    <a:pt x="2" y="2"/>
                  </a:lnTo>
                  <a:lnTo>
                    <a:pt x="0" y="0"/>
                  </a:lnTo>
                  <a:lnTo>
                    <a:pt x="26" y="0"/>
                  </a:lnTo>
                  <a:lnTo>
                    <a:pt x="26"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 name="Freeform 128"/>
            <p:cNvSpPr>
              <a:spLocks/>
            </p:cNvSpPr>
            <p:nvPr/>
          </p:nvSpPr>
          <p:spPr bwMode="auto">
            <a:xfrm>
              <a:off x="1955" y="1414"/>
              <a:ext cx="92" cy="118"/>
            </a:xfrm>
            <a:custGeom>
              <a:avLst/>
              <a:gdLst>
                <a:gd name="T0" fmla="*/ 56 w 92"/>
                <a:gd name="T1" fmla="*/ 8 h 118"/>
                <a:gd name="T2" fmla="*/ 56 w 92"/>
                <a:gd name="T3" fmla="*/ 110 h 118"/>
                <a:gd name="T4" fmla="*/ 56 w 92"/>
                <a:gd name="T5" fmla="*/ 110 h 118"/>
                <a:gd name="T6" fmla="*/ 56 w 92"/>
                <a:gd name="T7" fmla="*/ 116 h 118"/>
                <a:gd name="T8" fmla="*/ 60 w 92"/>
                <a:gd name="T9" fmla="*/ 118 h 118"/>
                <a:gd name="T10" fmla="*/ 34 w 92"/>
                <a:gd name="T11" fmla="*/ 118 h 118"/>
                <a:gd name="T12" fmla="*/ 34 w 92"/>
                <a:gd name="T13" fmla="*/ 118 h 118"/>
                <a:gd name="T14" fmla="*/ 38 w 92"/>
                <a:gd name="T15" fmla="*/ 116 h 118"/>
                <a:gd name="T16" fmla="*/ 38 w 92"/>
                <a:gd name="T17" fmla="*/ 110 h 118"/>
                <a:gd name="T18" fmla="*/ 38 w 92"/>
                <a:gd name="T19" fmla="*/ 8 h 118"/>
                <a:gd name="T20" fmla="*/ 38 w 92"/>
                <a:gd name="T21" fmla="*/ 8 h 118"/>
                <a:gd name="T22" fmla="*/ 10 w 92"/>
                <a:gd name="T23" fmla="*/ 10 h 118"/>
                <a:gd name="T24" fmla="*/ 10 w 92"/>
                <a:gd name="T25" fmla="*/ 10 h 118"/>
                <a:gd name="T26" fmla="*/ 8 w 92"/>
                <a:gd name="T27" fmla="*/ 10 h 118"/>
                <a:gd name="T28" fmla="*/ 4 w 92"/>
                <a:gd name="T29" fmla="*/ 12 h 118"/>
                <a:gd name="T30" fmla="*/ 0 w 92"/>
                <a:gd name="T31" fmla="*/ 16 h 118"/>
                <a:gd name="T32" fmla="*/ 0 w 92"/>
                <a:gd name="T33" fmla="*/ 0 h 118"/>
                <a:gd name="T34" fmla="*/ 92 w 92"/>
                <a:gd name="T35" fmla="*/ 0 h 118"/>
                <a:gd name="T36" fmla="*/ 92 w 92"/>
                <a:gd name="T37" fmla="*/ 16 h 118"/>
                <a:gd name="T38" fmla="*/ 92 w 92"/>
                <a:gd name="T39" fmla="*/ 16 h 118"/>
                <a:gd name="T40" fmla="*/ 90 w 92"/>
                <a:gd name="T41" fmla="*/ 12 h 118"/>
                <a:gd name="T42" fmla="*/ 84 w 92"/>
                <a:gd name="T43" fmla="*/ 10 h 118"/>
                <a:gd name="T44" fmla="*/ 84 w 92"/>
                <a:gd name="T45" fmla="*/ 10 h 118"/>
                <a:gd name="T46" fmla="*/ 56 w 92"/>
                <a:gd name="T47" fmla="*/ 8 h 118"/>
                <a:gd name="T48" fmla="*/ 56 w 92"/>
                <a:gd name="T49" fmla="*/ 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2" h="118">
                  <a:moveTo>
                    <a:pt x="56" y="8"/>
                  </a:moveTo>
                  <a:lnTo>
                    <a:pt x="56" y="110"/>
                  </a:lnTo>
                  <a:lnTo>
                    <a:pt x="56" y="110"/>
                  </a:lnTo>
                  <a:lnTo>
                    <a:pt x="56" y="116"/>
                  </a:lnTo>
                  <a:lnTo>
                    <a:pt x="60" y="118"/>
                  </a:lnTo>
                  <a:lnTo>
                    <a:pt x="34" y="118"/>
                  </a:lnTo>
                  <a:lnTo>
                    <a:pt x="34" y="118"/>
                  </a:lnTo>
                  <a:lnTo>
                    <a:pt x="38" y="116"/>
                  </a:lnTo>
                  <a:lnTo>
                    <a:pt x="38" y="110"/>
                  </a:lnTo>
                  <a:lnTo>
                    <a:pt x="38" y="8"/>
                  </a:lnTo>
                  <a:lnTo>
                    <a:pt x="38" y="8"/>
                  </a:lnTo>
                  <a:lnTo>
                    <a:pt x="10" y="10"/>
                  </a:lnTo>
                  <a:lnTo>
                    <a:pt x="10" y="10"/>
                  </a:lnTo>
                  <a:lnTo>
                    <a:pt x="8" y="10"/>
                  </a:lnTo>
                  <a:lnTo>
                    <a:pt x="4" y="12"/>
                  </a:lnTo>
                  <a:lnTo>
                    <a:pt x="0" y="16"/>
                  </a:lnTo>
                  <a:lnTo>
                    <a:pt x="0" y="0"/>
                  </a:lnTo>
                  <a:lnTo>
                    <a:pt x="92" y="0"/>
                  </a:lnTo>
                  <a:lnTo>
                    <a:pt x="92" y="16"/>
                  </a:lnTo>
                  <a:lnTo>
                    <a:pt x="92" y="16"/>
                  </a:lnTo>
                  <a:lnTo>
                    <a:pt x="90" y="12"/>
                  </a:lnTo>
                  <a:lnTo>
                    <a:pt x="84" y="10"/>
                  </a:lnTo>
                  <a:lnTo>
                    <a:pt x="84" y="10"/>
                  </a:lnTo>
                  <a:lnTo>
                    <a:pt x="56" y="8"/>
                  </a:lnTo>
                  <a:lnTo>
                    <a:pt x="56" y="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 name="Freeform 129"/>
            <p:cNvSpPr>
              <a:spLocks/>
            </p:cNvSpPr>
            <p:nvPr/>
          </p:nvSpPr>
          <p:spPr bwMode="auto">
            <a:xfrm>
              <a:off x="2051" y="1414"/>
              <a:ext cx="100" cy="118"/>
            </a:xfrm>
            <a:custGeom>
              <a:avLst/>
              <a:gdLst>
                <a:gd name="T0" fmla="*/ 100 w 100"/>
                <a:gd name="T1" fmla="*/ 0 h 118"/>
                <a:gd name="T2" fmla="*/ 100 w 100"/>
                <a:gd name="T3" fmla="*/ 0 h 118"/>
                <a:gd name="T4" fmla="*/ 92 w 100"/>
                <a:gd name="T5" fmla="*/ 4 h 118"/>
                <a:gd name="T6" fmla="*/ 88 w 100"/>
                <a:gd name="T7" fmla="*/ 10 h 118"/>
                <a:gd name="T8" fmla="*/ 60 w 100"/>
                <a:gd name="T9" fmla="*/ 62 h 118"/>
                <a:gd name="T10" fmla="*/ 60 w 100"/>
                <a:gd name="T11" fmla="*/ 110 h 118"/>
                <a:gd name="T12" fmla="*/ 60 w 100"/>
                <a:gd name="T13" fmla="*/ 110 h 118"/>
                <a:gd name="T14" fmla="*/ 62 w 100"/>
                <a:gd name="T15" fmla="*/ 116 h 118"/>
                <a:gd name="T16" fmla="*/ 68 w 100"/>
                <a:gd name="T17" fmla="*/ 118 h 118"/>
                <a:gd name="T18" fmla="*/ 38 w 100"/>
                <a:gd name="T19" fmla="*/ 118 h 118"/>
                <a:gd name="T20" fmla="*/ 38 w 100"/>
                <a:gd name="T21" fmla="*/ 118 h 118"/>
                <a:gd name="T22" fmla="*/ 42 w 100"/>
                <a:gd name="T23" fmla="*/ 116 h 118"/>
                <a:gd name="T24" fmla="*/ 44 w 100"/>
                <a:gd name="T25" fmla="*/ 114 h 118"/>
                <a:gd name="T26" fmla="*/ 44 w 100"/>
                <a:gd name="T27" fmla="*/ 110 h 118"/>
                <a:gd name="T28" fmla="*/ 44 w 100"/>
                <a:gd name="T29" fmla="*/ 62 h 118"/>
                <a:gd name="T30" fmla="*/ 10 w 100"/>
                <a:gd name="T31" fmla="*/ 8 h 118"/>
                <a:gd name="T32" fmla="*/ 10 w 100"/>
                <a:gd name="T33" fmla="*/ 8 h 118"/>
                <a:gd name="T34" fmla="*/ 6 w 100"/>
                <a:gd name="T35" fmla="*/ 4 h 118"/>
                <a:gd name="T36" fmla="*/ 0 w 100"/>
                <a:gd name="T37" fmla="*/ 0 h 118"/>
                <a:gd name="T38" fmla="*/ 34 w 100"/>
                <a:gd name="T39" fmla="*/ 0 h 118"/>
                <a:gd name="T40" fmla="*/ 34 w 100"/>
                <a:gd name="T41" fmla="*/ 0 h 118"/>
                <a:gd name="T42" fmla="*/ 32 w 100"/>
                <a:gd name="T43" fmla="*/ 0 h 118"/>
                <a:gd name="T44" fmla="*/ 30 w 100"/>
                <a:gd name="T45" fmla="*/ 2 h 118"/>
                <a:gd name="T46" fmla="*/ 30 w 100"/>
                <a:gd name="T47" fmla="*/ 6 h 118"/>
                <a:gd name="T48" fmla="*/ 32 w 100"/>
                <a:gd name="T49" fmla="*/ 10 h 118"/>
                <a:gd name="T50" fmla="*/ 56 w 100"/>
                <a:gd name="T51" fmla="*/ 54 h 118"/>
                <a:gd name="T52" fmla="*/ 80 w 100"/>
                <a:gd name="T53" fmla="*/ 8 h 118"/>
                <a:gd name="T54" fmla="*/ 80 w 100"/>
                <a:gd name="T55" fmla="*/ 8 h 118"/>
                <a:gd name="T56" fmla="*/ 80 w 100"/>
                <a:gd name="T57" fmla="*/ 4 h 118"/>
                <a:gd name="T58" fmla="*/ 80 w 100"/>
                <a:gd name="T59" fmla="*/ 2 h 118"/>
                <a:gd name="T60" fmla="*/ 76 w 100"/>
                <a:gd name="T61" fmla="*/ 0 h 118"/>
                <a:gd name="T62" fmla="*/ 100 w 100"/>
                <a:gd name="T63" fmla="*/ 0 h 118"/>
                <a:gd name="T64" fmla="*/ 100 w 100"/>
                <a:gd name="T6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18">
                  <a:moveTo>
                    <a:pt x="100" y="0"/>
                  </a:moveTo>
                  <a:lnTo>
                    <a:pt x="100" y="0"/>
                  </a:lnTo>
                  <a:lnTo>
                    <a:pt x="92" y="4"/>
                  </a:lnTo>
                  <a:lnTo>
                    <a:pt x="88" y="10"/>
                  </a:lnTo>
                  <a:lnTo>
                    <a:pt x="60" y="62"/>
                  </a:lnTo>
                  <a:lnTo>
                    <a:pt x="60" y="110"/>
                  </a:lnTo>
                  <a:lnTo>
                    <a:pt x="60" y="110"/>
                  </a:lnTo>
                  <a:lnTo>
                    <a:pt x="62" y="116"/>
                  </a:lnTo>
                  <a:lnTo>
                    <a:pt x="68" y="118"/>
                  </a:lnTo>
                  <a:lnTo>
                    <a:pt x="38" y="118"/>
                  </a:lnTo>
                  <a:lnTo>
                    <a:pt x="38" y="118"/>
                  </a:lnTo>
                  <a:lnTo>
                    <a:pt x="42" y="116"/>
                  </a:lnTo>
                  <a:lnTo>
                    <a:pt x="44" y="114"/>
                  </a:lnTo>
                  <a:lnTo>
                    <a:pt x="44" y="110"/>
                  </a:lnTo>
                  <a:lnTo>
                    <a:pt x="44" y="62"/>
                  </a:lnTo>
                  <a:lnTo>
                    <a:pt x="10" y="8"/>
                  </a:lnTo>
                  <a:lnTo>
                    <a:pt x="10" y="8"/>
                  </a:lnTo>
                  <a:lnTo>
                    <a:pt x="6" y="4"/>
                  </a:lnTo>
                  <a:lnTo>
                    <a:pt x="0" y="0"/>
                  </a:lnTo>
                  <a:lnTo>
                    <a:pt x="34" y="0"/>
                  </a:lnTo>
                  <a:lnTo>
                    <a:pt x="34" y="0"/>
                  </a:lnTo>
                  <a:lnTo>
                    <a:pt x="32" y="0"/>
                  </a:lnTo>
                  <a:lnTo>
                    <a:pt x="30" y="2"/>
                  </a:lnTo>
                  <a:lnTo>
                    <a:pt x="30" y="6"/>
                  </a:lnTo>
                  <a:lnTo>
                    <a:pt x="32" y="10"/>
                  </a:lnTo>
                  <a:lnTo>
                    <a:pt x="56" y="54"/>
                  </a:lnTo>
                  <a:lnTo>
                    <a:pt x="80" y="8"/>
                  </a:lnTo>
                  <a:lnTo>
                    <a:pt x="80" y="8"/>
                  </a:lnTo>
                  <a:lnTo>
                    <a:pt x="80" y="4"/>
                  </a:lnTo>
                  <a:lnTo>
                    <a:pt x="80" y="2"/>
                  </a:lnTo>
                  <a:lnTo>
                    <a:pt x="76" y="0"/>
                  </a:lnTo>
                  <a:lnTo>
                    <a:pt x="100" y="0"/>
                  </a:lnTo>
                  <a:lnTo>
                    <a:pt x="10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7" name="Freeform 130"/>
            <p:cNvSpPr>
              <a:spLocks noEditPoints="1"/>
            </p:cNvSpPr>
            <p:nvPr/>
          </p:nvSpPr>
          <p:spPr bwMode="auto">
            <a:xfrm>
              <a:off x="2203" y="1412"/>
              <a:ext cx="110" cy="122"/>
            </a:xfrm>
            <a:custGeom>
              <a:avLst/>
              <a:gdLst>
                <a:gd name="T0" fmla="*/ 54 w 110"/>
                <a:gd name="T1" fmla="*/ 122 h 122"/>
                <a:gd name="T2" fmla="*/ 34 w 110"/>
                <a:gd name="T3" fmla="*/ 116 h 122"/>
                <a:gd name="T4" fmla="*/ 16 w 110"/>
                <a:gd name="T5" fmla="*/ 104 h 122"/>
                <a:gd name="T6" fmla="*/ 4 w 110"/>
                <a:gd name="T7" fmla="*/ 84 h 122"/>
                <a:gd name="T8" fmla="*/ 0 w 110"/>
                <a:gd name="T9" fmla="*/ 60 h 122"/>
                <a:gd name="T10" fmla="*/ 2 w 110"/>
                <a:gd name="T11" fmla="*/ 48 h 122"/>
                <a:gd name="T12" fmla="*/ 10 w 110"/>
                <a:gd name="T13" fmla="*/ 28 h 122"/>
                <a:gd name="T14" fmla="*/ 24 w 110"/>
                <a:gd name="T15" fmla="*/ 10 h 122"/>
                <a:gd name="T16" fmla="*/ 44 w 110"/>
                <a:gd name="T17" fmla="*/ 2 h 122"/>
                <a:gd name="T18" fmla="*/ 58 w 110"/>
                <a:gd name="T19" fmla="*/ 0 h 122"/>
                <a:gd name="T20" fmla="*/ 76 w 110"/>
                <a:gd name="T21" fmla="*/ 4 h 122"/>
                <a:gd name="T22" fmla="*/ 94 w 110"/>
                <a:gd name="T23" fmla="*/ 16 h 122"/>
                <a:gd name="T24" fmla="*/ 106 w 110"/>
                <a:gd name="T25" fmla="*/ 36 h 122"/>
                <a:gd name="T26" fmla="*/ 110 w 110"/>
                <a:gd name="T27" fmla="*/ 62 h 122"/>
                <a:gd name="T28" fmla="*/ 110 w 110"/>
                <a:gd name="T29" fmla="*/ 76 h 122"/>
                <a:gd name="T30" fmla="*/ 100 w 110"/>
                <a:gd name="T31" fmla="*/ 98 h 122"/>
                <a:gd name="T32" fmla="*/ 84 w 110"/>
                <a:gd name="T33" fmla="*/ 114 h 122"/>
                <a:gd name="T34" fmla="*/ 64 w 110"/>
                <a:gd name="T35" fmla="*/ 122 h 122"/>
                <a:gd name="T36" fmla="*/ 54 w 110"/>
                <a:gd name="T37" fmla="*/ 122 h 122"/>
                <a:gd name="T38" fmla="*/ 18 w 110"/>
                <a:gd name="T39" fmla="*/ 58 h 122"/>
                <a:gd name="T40" fmla="*/ 22 w 110"/>
                <a:gd name="T41" fmla="*/ 84 h 122"/>
                <a:gd name="T42" fmla="*/ 30 w 110"/>
                <a:gd name="T43" fmla="*/ 100 h 122"/>
                <a:gd name="T44" fmla="*/ 42 w 110"/>
                <a:gd name="T45" fmla="*/ 110 h 122"/>
                <a:gd name="T46" fmla="*/ 56 w 110"/>
                <a:gd name="T47" fmla="*/ 114 h 122"/>
                <a:gd name="T48" fmla="*/ 64 w 110"/>
                <a:gd name="T49" fmla="*/ 112 h 122"/>
                <a:gd name="T50" fmla="*/ 78 w 110"/>
                <a:gd name="T51" fmla="*/ 106 h 122"/>
                <a:gd name="T52" fmla="*/ 86 w 110"/>
                <a:gd name="T53" fmla="*/ 92 h 122"/>
                <a:gd name="T54" fmla="*/ 92 w 110"/>
                <a:gd name="T55" fmla="*/ 74 h 122"/>
                <a:gd name="T56" fmla="*/ 92 w 110"/>
                <a:gd name="T57" fmla="*/ 62 h 122"/>
                <a:gd name="T58" fmla="*/ 90 w 110"/>
                <a:gd name="T59" fmla="*/ 40 h 122"/>
                <a:gd name="T60" fmla="*/ 82 w 110"/>
                <a:gd name="T61" fmla="*/ 22 h 122"/>
                <a:gd name="T62" fmla="*/ 72 w 110"/>
                <a:gd name="T63" fmla="*/ 12 h 122"/>
                <a:gd name="T64" fmla="*/ 56 w 110"/>
                <a:gd name="T65" fmla="*/ 8 h 122"/>
                <a:gd name="T66" fmla="*/ 48 w 110"/>
                <a:gd name="T67" fmla="*/ 8 h 122"/>
                <a:gd name="T68" fmla="*/ 34 w 110"/>
                <a:gd name="T69" fmla="*/ 16 h 122"/>
                <a:gd name="T70" fmla="*/ 24 w 110"/>
                <a:gd name="T71" fmla="*/ 28 h 122"/>
                <a:gd name="T72" fmla="*/ 20 w 110"/>
                <a:gd name="T73" fmla="*/ 46 h 122"/>
                <a:gd name="T74" fmla="*/ 18 w 110"/>
                <a:gd name="T75" fmla="*/ 58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0" h="122">
                  <a:moveTo>
                    <a:pt x="54" y="122"/>
                  </a:moveTo>
                  <a:lnTo>
                    <a:pt x="54" y="122"/>
                  </a:lnTo>
                  <a:lnTo>
                    <a:pt x="44" y="120"/>
                  </a:lnTo>
                  <a:lnTo>
                    <a:pt x="34" y="116"/>
                  </a:lnTo>
                  <a:lnTo>
                    <a:pt x="24" y="112"/>
                  </a:lnTo>
                  <a:lnTo>
                    <a:pt x="16" y="104"/>
                  </a:lnTo>
                  <a:lnTo>
                    <a:pt x="10" y="94"/>
                  </a:lnTo>
                  <a:lnTo>
                    <a:pt x="4" y="84"/>
                  </a:lnTo>
                  <a:lnTo>
                    <a:pt x="2" y="72"/>
                  </a:lnTo>
                  <a:lnTo>
                    <a:pt x="0" y="60"/>
                  </a:lnTo>
                  <a:lnTo>
                    <a:pt x="0" y="60"/>
                  </a:lnTo>
                  <a:lnTo>
                    <a:pt x="2" y="48"/>
                  </a:lnTo>
                  <a:lnTo>
                    <a:pt x="4" y="38"/>
                  </a:lnTo>
                  <a:lnTo>
                    <a:pt x="10" y="28"/>
                  </a:lnTo>
                  <a:lnTo>
                    <a:pt x="16" y="18"/>
                  </a:lnTo>
                  <a:lnTo>
                    <a:pt x="24" y="10"/>
                  </a:lnTo>
                  <a:lnTo>
                    <a:pt x="34" y="4"/>
                  </a:lnTo>
                  <a:lnTo>
                    <a:pt x="44" y="2"/>
                  </a:lnTo>
                  <a:lnTo>
                    <a:pt x="58" y="0"/>
                  </a:lnTo>
                  <a:lnTo>
                    <a:pt x="58" y="0"/>
                  </a:lnTo>
                  <a:lnTo>
                    <a:pt x="66" y="2"/>
                  </a:lnTo>
                  <a:lnTo>
                    <a:pt x="76" y="4"/>
                  </a:lnTo>
                  <a:lnTo>
                    <a:pt x="86" y="10"/>
                  </a:lnTo>
                  <a:lnTo>
                    <a:pt x="94" y="16"/>
                  </a:lnTo>
                  <a:lnTo>
                    <a:pt x="100" y="26"/>
                  </a:lnTo>
                  <a:lnTo>
                    <a:pt x="106" y="36"/>
                  </a:lnTo>
                  <a:lnTo>
                    <a:pt x="110" y="48"/>
                  </a:lnTo>
                  <a:lnTo>
                    <a:pt x="110" y="62"/>
                  </a:lnTo>
                  <a:lnTo>
                    <a:pt x="110" y="62"/>
                  </a:lnTo>
                  <a:lnTo>
                    <a:pt x="110" y="76"/>
                  </a:lnTo>
                  <a:lnTo>
                    <a:pt x="106" y="88"/>
                  </a:lnTo>
                  <a:lnTo>
                    <a:pt x="100" y="98"/>
                  </a:lnTo>
                  <a:lnTo>
                    <a:pt x="92" y="108"/>
                  </a:lnTo>
                  <a:lnTo>
                    <a:pt x="84" y="114"/>
                  </a:lnTo>
                  <a:lnTo>
                    <a:pt x="74" y="118"/>
                  </a:lnTo>
                  <a:lnTo>
                    <a:pt x="64" y="122"/>
                  </a:lnTo>
                  <a:lnTo>
                    <a:pt x="54" y="122"/>
                  </a:lnTo>
                  <a:lnTo>
                    <a:pt x="54" y="122"/>
                  </a:lnTo>
                  <a:close/>
                  <a:moveTo>
                    <a:pt x="18" y="58"/>
                  </a:moveTo>
                  <a:lnTo>
                    <a:pt x="18" y="58"/>
                  </a:lnTo>
                  <a:lnTo>
                    <a:pt x="20" y="72"/>
                  </a:lnTo>
                  <a:lnTo>
                    <a:pt x="22" y="84"/>
                  </a:lnTo>
                  <a:lnTo>
                    <a:pt x="26" y="92"/>
                  </a:lnTo>
                  <a:lnTo>
                    <a:pt x="30" y="100"/>
                  </a:lnTo>
                  <a:lnTo>
                    <a:pt x="36" y="106"/>
                  </a:lnTo>
                  <a:lnTo>
                    <a:pt x="42" y="110"/>
                  </a:lnTo>
                  <a:lnTo>
                    <a:pt x="50" y="112"/>
                  </a:lnTo>
                  <a:lnTo>
                    <a:pt x="56" y="114"/>
                  </a:lnTo>
                  <a:lnTo>
                    <a:pt x="56" y="114"/>
                  </a:lnTo>
                  <a:lnTo>
                    <a:pt x="64" y="112"/>
                  </a:lnTo>
                  <a:lnTo>
                    <a:pt x="72" y="110"/>
                  </a:lnTo>
                  <a:lnTo>
                    <a:pt x="78" y="106"/>
                  </a:lnTo>
                  <a:lnTo>
                    <a:pt x="82" y="100"/>
                  </a:lnTo>
                  <a:lnTo>
                    <a:pt x="86" y="92"/>
                  </a:lnTo>
                  <a:lnTo>
                    <a:pt x="90" y="84"/>
                  </a:lnTo>
                  <a:lnTo>
                    <a:pt x="92" y="74"/>
                  </a:lnTo>
                  <a:lnTo>
                    <a:pt x="92" y="62"/>
                  </a:lnTo>
                  <a:lnTo>
                    <a:pt x="92" y="62"/>
                  </a:lnTo>
                  <a:lnTo>
                    <a:pt x="92" y="50"/>
                  </a:lnTo>
                  <a:lnTo>
                    <a:pt x="90" y="40"/>
                  </a:lnTo>
                  <a:lnTo>
                    <a:pt x="86" y="30"/>
                  </a:lnTo>
                  <a:lnTo>
                    <a:pt x="82" y="22"/>
                  </a:lnTo>
                  <a:lnTo>
                    <a:pt x="78" y="16"/>
                  </a:lnTo>
                  <a:lnTo>
                    <a:pt x="72" y="12"/>
                  </a:lnTo>
                  <a:lnTo>
                    <a:pt x="64" y="8"/>
                  </a:lnTo>
                  <a:lnTo>
                    <a:pt x="56" y="8"/>
                  </a:lnTo>
                  <a:lnTo>
                    <a:pt x="56" y="8"/>
                  </a:lnTo>
                  <a:lnTo>
                    <a:pt x="48" y="8"/>
                  </a:lnTo>
                  <a:lnTo>
                    <a:pt x="40" y="10"/>
                  </a:lnTo>
                  <a:lnTo>
                    <a:pt x="34" y="16"/>
                  </a:lnTo>
                  <a:lnTo>
                    <a:pt x="28" y="20"/>
                  </a:lnTo>
                  <a:lnTo>
                    <a:pt x="24" y="28"/>
                  </a:lnTo>
                  <a:lnTo>
                    <a:pt x="22" y="36"/>
                  </a:lnTo>
                  <a:lnTo>
                    <a:pt x="20" y="46"/>
                  </a:lnTo>
                  <a:lnTo>
                    <a:pt x="18" y="58"/>
                  </a:lnTo>
                  <a:lnTo>
                    <a:pt x="18" y="5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8" name="Freeform 131"/>
            <p:cNvSpPr>
              <a:spLocks/>
            </p:cNvSpPr>
            <p:nvPr/>
          </p:nvSpPr>
          <p:spPr bwMode="auto">
            <a:xfrm>
              <a:off x="2325" y="1414"/>
              <a:ext cx="70" cy="118"/>
            </a:xfrm>
            <a:custGeom>
              <a:avLst/>
              <a:gdLst>
                <a:gd name="T0" fmla="*/ 26 w 70"/>
                <a:gd name="T1" fmla="*/ 118 h 118"/>
                <a:gd name="T2" fmla="*/ 0 w 70"/>
                <a:gd name="T3" fmla="*/ 118 h 118"/>
                <a:gd name="T4" fmla="*/ 0 w 70"/>
                <a:gd name="T5" fmla="*/ 118 h 118"/>
                <a:gd name="T6" fmla="*/ 4 w 70"/>
                <a:gd name="T7" fmla="*/ 116 h 118"/>
                <a:gd name="T8" fmla="*/ 4 w 70"/>
                <a:gd name="T9" fmla="*/ 110 h 118"/>
                <a:gd name="T10" fmla="*/ 4 w 70"/>
                <a:gd name="T11" fmla="*/ 8 h 118"/>
                <a:gd name="T12" fmla="*/ 4 w 70"/>
                <a:gd name="T13" fmla="*/ 8 h 118"/>
                <a:gd name="T14" fmla="*/ 4 w 70"/>
                <a:gd name="T15" fmla="*/ 2 h 118"/>
                <a:gd name="T16" fmla="*/ 0 w 70"/>
                <a:gd name="T17" fmla="*/ 0 h 118"/>
                <a:gd name="T18" fmla="*/ 70 w 70"/>
                <a:gd name="T19" fmla="*/ 0 h 118"/>
                <a:gd name="T20" fmla="*/ 70 w 70"/>
                <a:gd name="T21" fmla="*/ 16 h 118"/>
                <a:gd name="T22" fmla="*/ 70 w 70"/>
                <a:gd name="T23" fmla="*/ 16 h 118"/>
                <a:gd name="T24" fmla="*/ 64 w 70"/>
                <a:gd name="T25" fmla="*/ 10 h 118"/>
                <a:gd name="T26" fmla="*/ 54 w 70"/>
                <a:gd name="T27" fmla="*/ 8 h 118"/>
                <a:gd name="T28" fmla="*/ 54 w 70"/>
                <a:gd name="T29" fmla="*/ 8 h 118"/>
                <a:gd name="T30" fmla="*/ 22 w 70"/>
                <a:gd name="T31" fmla="*/ 8 h 118"/>
                <a:gd name="T32" fmla="*/ 22 w 70"/>
                <a:gd name="T33" fmla="*/ 48 h 118"/>
                <a:gd name="T34" fmla="*/ 50 w 70"/>
                <a:gd name="T35" fmla="*/ 48 h 118"/>
                <a:gd name="T36" fmla="*/ 50 w 70"/>
                <a:gd name="T37" fmla="*/ 48 h 118"/>
                <a:gd name="T38" fmla="*/ 54 w 70"/>
                <a:gd name="T39" fmla="*/ 46 h 118"/>
                <a:gd name="T40" fmla="*/ 56 w 70"/>
                <a:gd name="T41" fmla="*/ 44 h 118"/>
                <a:gd name="T42" fmla="*/ 56 w 70"/>
                <a:gd name="T43" fmla="*/ 62 h 118"/>
                <a:gd name="T44" fmla="*/ 56 w 70"/>
                <a:gd name="T45" fmla="*/ 62 h 118"/>
                <a:gd name="T46" fmla="*/ 54 w 70"/>
                <a:gd name="T47" fmla="*/ 58 h 118"/>
                <a:gd name="T48" fmla="*/ 50 w 70"/>
                <a:gd name="T49" fmla="*/ 58 h 118"/>
                <a:gd name="T50" fmla="*/ 22 w 70"/>
                <a:gd name="T51" fmla="*/ 58 h 118"/>
                <a:gd name="T52" fmla="*/ 22 w 70"/>
                <a:gd name="T53" fmla="*/ 110 h 118"/>
                <a:gd name="T54" fmla="*/ 22 w 70"/>
                <a:gd name="T55" fmla="*/ 110 h 118"/>
                <a:gd name="T56" fmla="*/ 22 w 70"/>
                <a:gd name="T57" fmla="*/ 116 h 118"/>
                <a:gd name="T58" fmla="*/ 26 w 70"/>
                <a:gd name="T59" fmla="*/ 118 h 118"/>
                <a:gd name="T60" fmla="*/ 26 w 70"/>
                <a:gd name="T61"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0" h="118">
                  <a:moveTo>
                    <a:pt x="26" y="118"/>
                  </a:moveTo>
                  <a:lnTo>
                    <a:pt x="0" y="118"/>
                  </a:lnTo>
                  <a:lnTo>
                    <a:pt x="0" y="118"/>
                  </a:lnTo>
                  <a:lnTo>
                    <a:pt x="4" y="116"/>
                  </a:lnTo>
                  <a:lnTo>
                    <a:pt x="4" y="110"/>
                  </a:lnTo>
                  <a:lnTo>
                    <a:pt x="4" y="8"/>
                  </a:lnTo>
                  <a:lnTo>
                    <a:pt x="4" y="8"/>
                  </a:lnTo>
                  <a:lnTo>
                    <a:pt x="4" y="2"/>
                  </a:lnTo>
                  <a:lnTo>
                    <a:pt x="0" y="0"/>
                  </a:lnTo>
                  <a:lnTo>
                    <a:pt x="70" y="0"/>
                  </a:lnTo>
                  <a:lnTo>
                    <a:pt x="70" y="16"/>
                  </a:lnTo>
                  <a:lnTo>
                    <a:pt x="70" y="16"/>
                  </a:lnTo>
                  <a:lnTo>
                    <a:pt x="64" y="10"/>
                  </a:lnTo>
                  <a:lnTo>
                    <a:pt x="54" y="8"/>
                  </a:lnTo>
                  <a:lnTo>
                    <a:pt x="54" y="8"/>
                  </a:lnTo>
                  <a:lnTo>
                    <a:pt x="22" y="8"/>
                  </a:lnTo>
                  <a:lnTo>
                    <a:pt x="22" y="48"/>
                  </a:lnTo>
                  <a:lnTo>
                    <a:pt x="50" y="48"/>
                  </a:lnTo>
                  <a:lnTo>
                    <a:pt x="50" y="48"/>
                  </a:lnTo>
                  <a:lnTo>
                    <a:pt x="54" y="46"/>
                  </a:lnTo>
                  <a:lnTo>
                    <a:pt x="56" y="44"/>
                  </a:lnTo>
                  <a:lnTo>
                    <a:pt x="56" y="62"/>
                  </a:lnTo>
                  <a:lnTo>
                    <a:pt x="56" y="62"/>
                  </a:lnTo>
                  <a:lnTo>
                    <a:pt x="54" y="58"/>
                  </a:lnTo>
                  <a:lnTo>
                    <a:pt x="50" y="58"/>
                  </a:lnTo>
                  <a:lnTo>
                    <a:pt x="22" y="58"/>
                  </a:lnTo>
                  <a:lnTo>
                    <a:pt x="22" y="110"/>
                  </a:lnTo>
                  <a:lnTo>
                    <a:pt x="22" y="110"/>
                  </a:lnTo>
                  <a:lnTo>
                    <a:pt x="22" y="116"/>
                  </a:lnTo>
                  <a:lnTo>
                    <a:pt x="26" y="118"/>
                  </a:lnTo>
                  <a:lnTo>
                    <a:pt x="26" y="11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Tree>
    <p:extLst>
      <p:ext uri="{BB962C8B-B14F-4D97-AF65-F5344CB8AC3E}">
        <p14:creationId xmlns:p14="http://schemas.microsoft.com/office/powerpoint/2010/main" val="1753234045"/>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accent1"/>
                </a:solidFill>
              </a:rPr>
              <a:t>Conclusion</a:t>
            </a:r>
            <a:endParaRPr lang="en-GB" dirty="0">
              <a:solidFill>
                <a:schemeClr val="accent1"/>
              </a:solidFill>
            </a:endParaRPr>
          </a:p>
        </p:txBody>
      </p:sp>
      <p:sp>
        <p:nvSpPr>
          <p:cNvPr id="3" name="Content Placeholder 2"/>
          <p:cNvSpPr>
            <a:spLocks noGrp="1"/>
          </p:cNvSpPr>
          <p:nvPr>
            <p:ph idx="1"/>
          </p:nvPr>
        </p:nvSpPr>
        <p:spPr/>
        <p:txBody>
          <a:bodyPr>
            <a:normAutofit/>
          </a:bodyPr>
          <a:lstStyle/>
          <a:p>
            <a:r>
              <a:rPr lang="en-GB" dirty="0" smtClean="0"/>
              <a:t>Evidence that collaboration can have positive impacts. BUT: there is variation between networks, it is no panacea</a:t>
            </a:r>
          </a:p>
          <a:p>
            <a:r>
              <a:rPr lang="en-GB" dirty="0" smtClean="0"/>
              <a:t>Rural networks are different: </a:t>
            </a:r>
          </a:p>
          <a:p>
            <a:pPr lvl="1"/>
            <a:r>
              <a:rPr lang="en-GB" dirty="0" smtClean="0"/>
              <a:t>Greater challenges in terms of finance and resources</a:t>
            </a:r>
          </a:p>
          <a:p>
            <a:pPr lvl="1"/>
            <a:r>
              <a:rPr lang="en-GB" dirty="0" smtClean="0"/>
              <a:t>Greater emphasis on complementary resources and challenges</a:t>
            </a:r>
            <a:endParaRPr lang="en-GB" dirty="0"/>
          </a:p>
          <a:p>
            <a:pPr lvl="1"/>
            <a:r>
              <a:rPr lang="en-GB" dirty="0" smtClean="0"/>
              <a:t>Contextual factors - greater distance, lower resources, lower (state school) competition</a:t>
            </a:r>
          </a:p>
        </p:txBody>
      </p:sp>
      <p:grpSp>
        <p:nvGrpSpPr>
          <p:cNvPr id="6" name="Group 107"/>
          <p:cNvGrpSpPr>
            <a:grpSpLocks/>
          </p:cNvGrpSpPr>
          <p:nvPr/>
        </p:nvGrpSpPr>
        <p:grpSpPr bwMode="auto">
          <a:xfrm>
            <a:off x="9830578" y="301925"/>
            <a:ext cx="2134057" cy="462352"/>
            <a:chOff x="385" y="1412"/>
            <a:chExt cx="2268" cy="492"/>
          </a:xfrm>
        </p:grpSpPr>
        <p:sp>
          <p:nvSpPr>
            <p:cNvPr id="7" name="Freeform 108"/>
            <p:cNvSpPr>
              <a:spLocks/>
            </p:cNvSpPr>
            <p:nvPr/>
          </p:nvSpPr>
          <p:spPr bwMode="auto">
            <a:xfrm>
              <a:off x="385" y="1488"/>
              <a:ext cx="186" cy="316"/>
            </a:xfrm>
            <a:custGeom>
              <a:avLst/>
              <a:gdLst>
                <a:gd name="T0" fmla="*/ 100 w 186"/>
                <a:gd name="T1" fmla="*/ 126 h 316"/>
                <a:gd name="T2" fmla="*/ 148 w 186"/>
                <a:gd name="T3" fmla="*/ 152 h 316"/>
                <a:gd name="T4" fmla="*/ 174 w 186"/>
                <a:gd name="T5" fmla="*/ 178 h 316"/>
                <a:gd name="T6" fmla="*/ 180 w 186"/>
                <a:gd name="T7" fmla="*/ 188 h 316"/>
                <a:gd name="T8" fmla="*/ 186 w 186"/>
                <a:gd name="T9" fmla="*/ 210 h 316"/>
                <a:gd name="T10" fmla="*/ 186 w 186"/>
                <a:gd name="T11" fmla="*/ 224 h 316"/>
                <a:gd name="T12" fmla="*/ 178 w 186"/>
                <a:gd name="T13" fmla="*/ 260 h 316"/>
                <a:gd name="T14" fmla="*/ 156 w 186"/>
                <a:gd name="T15" fmla="*/ 290 h 316"/>
                <a:gd name="T16" fmla="*/ 140 w 186"/>
                <a:gd name="T17" fmla="*/ 302 h 316"/>
                <a:gd name="T18" fmla="*/ 104 w 186"/>
                <a:gd name="T19" fmla="*/ 314 h 316"/>
                <a:gd name="T20" fmla="*/ 86 w 186"/>
                <a:gd name="T21" fmla="*/ 316 h 316"/>
                <a:gd name="T22" fmla="*/ 42 w 186"/>
                <a:gd name="T23" fmla="*/ 310 h 316"/>
                <a:gd name="T24" fmla="*/ 24 w 186"/>
                <a:gd name="T25" fmla="*/ 302 h 316"/>
                <a:gd name="T26" fmla="*/ 0 w 186"/>
                <a:gd name="T27" fmla="*/ 224 h 316"/>
                <a:gd name="T28" fmla="*/ 6 w 186"/>
                <a:gd name="T29" fmla="*/ 238 h 316"/>
                <a:gd name="T30" fmla="*/ 20 w 186"/>
                <a:gd name="T31" fmla="*/ 264 h 316"/>
                <a:gd name="T32" fmla="*/ 30 w 186"/>
                <a:gd name="T33" fmla="*/ 276 h 316"/>
                <a:gd name="T34" fmla="*/ 52 w 186"/>
                <a:gd name="T35" fmla="*/ 292 h 316"/>
                <a:gd name="T36" fmla="*/ 82 w 186"/>
                <a:gd name="T37" fmla="*/ 298 h 316"/>
                <a:gd name="T38" fmla="*/ 98 w 186"/>
                <a:gd name="T39" fmla="*/ 296 h 316"/>
                <a:gd name="T40" fmla="*/ 122 w 186"/>
                <a:gd name="T41" fmla="*/ 286 h 316"/>
                <a:gd name="T42" fmla="*/ 130 w 186"/>
                <a:gd name="T43" fmla="*/ 278 h 316"/>
                <a:gd name="T44" fmla="*/ 140 w 186"/>
                <a:gd name="T45" fmla="*/ 258 h 316"/>
                <a:gd name="T46" fmla="*/ 144 w 186"/>
                <a:gd name="T47" fmla="*/ 236 h 316"/>
                <a:gd name="T48" fmla="*/ 144 w 186"/>
                <a:gd name="T49" fmla="*/ 224 h 316"/>
                <a:gd name="T50" fmla="*/ 136 w 186"/>
                <a:gd name="T51" fmla="*/ 204 h 316"/>
                <a:gd name="T52" fmla="*/ 130 w 186"/>
                <a:gd name="T53" fmla="*/ 196 h 316"/>
                <a:gd name="T54" fmla="*/ 68 w 186"/>
                <a:gd name="T55" fmla="*/ 162 h 316"/>
                <a:gd name="T56" fmla="*/ 52 w 186"/>
                <a:gd name="T57" fmla="*/ 154 h 316"/>
                <a:gd name="T58" fmla="*/ 26 w 186"/>
                <a:gd name="T59" fmla="*/ 136 h 316"/>
                <a:gd name="T60" fmla="*/ 18 w 186"/>
                <a:gd name="T61" fmla="*/ 126 h 316"/>
                <a:gd name="T62" fmla="*/ 6 w 186"/>
                <a:gd name="T63" fmla="*/ 104 h 316"/>
                <a:gd name="T64" fmla="*/ 2 w 186"/>
                <a:gd name="T65" fmla="*/ 80 h 316"/>
                <a:gd name="T66" fmla="*/ 4 w 186"/>
                <a:gd name="T67" fmla="*/ 62 h 316"/>
                <a:gd name="T68" fmla="*/ 18 w 186"/>
                <a:gd name="T69" fmla="*/ 32 h 316"/>
                <a:gd name="T70" fmla="*/ 30 w 186"/>
                <a:gd name="T71" fmla="*/ 20 h 316"/>
                <a:gd name="T72" fmla="*/ 60 w 186"/>
                <a:gd name="T73" fmla="*/ 4 h 316"/>
                <a:gd name="T74" fmla="*/ 96 w 186"/>
                <a:gd name="T75" fmla="*/ 0 h 316"/>
                <a:gd name="T76" fmla="*/ 114 w 186"/>
                <a:gd name="T77" fmla="*/ 0 h 316"/>
                <a:gd name="T78" fmla="*/ 146 w 186"/>
                <a:gd name="T79" fmla="*/ 10 h 316"/>
                <a:gd name="T80" fmla="*/ 162 w 186"/>
                <a:gd name="T81" fmla="*/ 76 h 316"/>
                <a:gd name="T82" fmla="*/ 160 w 186"/>
                <a:gd name="T83" fmla="*/ 66 h 316"/>
                <a:gd name="T84" fmla="*/ 146 w 186"/>
                <a:gd name="T85" fmla="*/ 46 h 316"/>
                <a:gd name="T86" fmla="*/ 138 w 186"/>
                <a:gd name="T87" fmla="*/ 36 h 316"/>
                <a:gd name="T88" fmla="*/ 116 w 186"/>
                <a:gd name="T89" fmla="*/ 22 h 316"/>
                <a:gd name="T90" fmla="*/ 90 w 186"/>
                <a:gd name="T91" fmla="*/ 18 h 316"/>
                <a:gd name="T92" fmla="*/ 76 w 186"/>
                <a:gd name="T93" fmla="*/ 18 h 316"/>
                <a:gd name="T94" fmla="*/ 58 w 186"/>
                <a:gd name="T95" fmla="*/ 26 h 316"/>
                <a:gd name="T96" fmla="*/ 50 w 186"/>
                <a:gd name="T97" fmla="*/ 34 h 316"/>
                <a:gd name="T98" fmla="*/ 42 w 186"/>
                <a:gd name="T99" fmla="*/ 48 h 316"/>
                <a:gd name="T100" fmla="*/ 38 w 186"/>
                <a:gd name="T101" fmla="*/ 66 h 316"/>
                <a:gd name="T102" fmla="*/ 40 w 186"/>
                <a:gd name="T103" fmla="*/ 76 h 316"/>
                <a:gd name="T104" fmla="*/ 46 w 186"/>
                <a:gd name="T105" fmla="*/ 90 h 316"/>
                <a:gd name="T106" fmla="*/ 50 w 186"/>
                <a:gd name="T107" fmla="*/ 98 h 316"/>
                <a:gd name="T108" fmla="*/ 100 w 186"/>
                <a:gd name="T109" fmla="*/ 126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6" h="316">
                  <a:moveTo>
                    <a:pt x="100" y="126"/>
                  </a:moveTo>
                  <a:lnTo>
                    <a:pt x="100" y="126"/>
                  </a:lnTo>
                  <a:lnTo>
                    <a:pt x="148" y="152"/>
                  </a:lnTo>
                  <a:lnTo>
                    <a:pt x="148" y="152"/>
                  </a:lnTo>
                  <a:lnTo>
                    <a:pt x="162" y="164"/>
                  </a:lnTo>
                  <a:lnTo>
                    <a:pt x="174" y="178"/>
                  </a:lnTo>
                  <a:lnTo>
                    <a:pt x="174" y="178"/>
                  </a:lnTo>
                  <a:lnTo>
                    <a:pt x="180" y="188"/>
                  </a:lnTo>
                  <a:lnTo>
                    <a:pt x="184" y="198"/>
                  </a:lnTo>
                  <a:lnTo>
                    <a:pt x="186" y="210"/>
                  </a:lnTo>
                  <a:lnTo>
                    <a:pt x="186" y="224"/>
                  </a:lnTo>
                  <a:lnTo>
                    <a:pt x="186" y="224"/>
                  </a:lnTo>
                  <a:lnTo>
                    <a:pt x="184" y="244"/>
                  </a:lnTo>
                  <a:lnTo>
                    <a:pt x="178" y="260"/>
                  </a:lnTo>
                  <a:lnTo>
                    <a:pt x="168" y="276"/>
                  </a:lnTo>
                  <a:lnTo>
                    <a:pt x="156" y="290"/>
                  </a:lnTo>
                  <a:lnTo>
                    <a:pt x="156" y="290"/>
                  </a:lnTo>
                  <a:lnTo>
                    <a:pt x="140" y="302"/>
                  </a:lnTo>
                  <a:lnTo>
                    <a:pt x="122" y="310"/>
                  </a:lnTo>
                  <a:lnTo>
                    <a:pt x="104" y="314"/>
                  </a:lnTo>
                  <a:lnTo>
                    <a:pt x="86" y="316"/>
                  </a:lnTo>
                  <a:lnTo>
                    <a:pt x="86" y="316"/>
                  </a:lnTo>
                  <a:lnTo>
                    <a:pt x="62" y="314"/>
                  </a:lnTo>
                  <a:lnTo>
                    <a:pt x="42" y="310"/>
                  </a:lnTo>
                  <a:lnTo>
                    <a:pt x="42" y="310"/>
                  </a:lnTo>
                  <a:lnTo>
                    <a:pt x="24" y="302"/>
                  </a:lnTo>
                  <a:lnTo>
                    <a:pt x="2" y="292"/>
                  </a:lnTo>
                  <a:lnTo>
                    <a:pt x="0" y="224"/>
                  </a:lnTo>
                  <a:lnTo>
                    <a:pt x="0" y="224"/>
                  </a:lnTo>
                  <a:lnTo>
                    <a:pt x="6" y="238"/>
                  </a:lnTo>
                  <a:lnTo>
                    <a:pt x="12" y="252"/>
                  </a:lnTo>
                  <a:lnTo>
                    <a:pt x="20" y="264"/>
                  </a:lnTo>
                  <a:lnTo>
                    <a:pt x="30" y="276"/>
                  </a:lnTo>
                  <a:lnTo>
                    <a:pt x="30" y="276"/>
                  </a:lnTo>
                  <a:lnTo>
                    <a:pt x="40" y="286"/>
                  </a:lnTo>
                  <a:lnTo>
                    <a:pt x="52" y="292"/>
                  </a:lnTo>
                  <a:lnTo>
                    <a:pt x="66" y="296"/>
                  </a:lnTo>
                  <a:lnTo>
                    <a:pt x="82" y="298"/>
                  </a:lnTo>
                  <a:lnTo>
                    <a:pt x="82" y="298"/>
                  </a:lnTo>
                  <a:lnTo>
                    <a:pt x="98" y="296"/>
                  </a:lnTo>
                  <a:lnTo>
                    <a:pt x="110" y="292"/>
                  </a:lnTo>
                  <a:lnTo>
                    <a:pt x="122" y="286"/>
                  </a:lnTo>
                  <a:lnTo>
                    <a:pt x="130" y="278"/>
                  </a:lnTo>
                  <a:lnTo>
                    <a:pt x="130" y="278"/>
                  </a:lnTo>
                  <a:lnTo>
                    <a:pt x="136" y="268"/>
                  </a:lnTo>
                  <a:lnTo>
                    <a:pt x="140" y="258"/>
                  </a:lnTo>
                  <a:lnTo>
                    <a:pt x="144" y="248"/>
                  </a:lnTo>
                  <a:lnTo>
                    <a:pt x="144" y="236"/>
                  </a:lnTo>
                  <a:lnTo>
                    <a:pt x="144" y="236"/>
                  </a:lnTo>
                  <a:lnTo>
                    <a:pt x="144" y="224"/>
                  </a:lnTo>
                  <a:lnTo>
                    <a:pt x="140" y="212"/>
                  </a:lnTo>
                  <a:lnTo>
                    <a:pt x="136" y="204"/>
                  </a:lnTo>
                  <a:lnTo>
                    <a:pt x="130" y="196"/>
                  </a:lnTo>
                  <a:lnTo>
                    <a:pt x="130" y="196"/>
                  </a:lnTo>
                  <a:lnTo>
                    <a:pt x="108" y="182"/>
                  </a:lnTo>
                  <a:lnTo>
                    <a:pt x="68" y="162"/>
                  </a:lnTo>
                  <a:lnTo>
                    <a:pt x="68" y="162"/>
                  </a:lnTo>
                  <a:lnTo>
                    <a:pt x="52" y="154"/>
                  </a:lnTo>
                  <a:lnTo>
                    <a:pt x="38" y="144"/>
                  </a:lnTo>
                  <a:lnTo>
                    <a:pt x="26" y="136"/>
                  </a:lnTo>
                  <a:lnTo>
                    <a:pt x="18" y="126"/>
                  </a:lnTo>
                  <a:lnTo>
                    <a:pt x="18" y="126"/>
                  </a:lnTo>
                  <a:lnTo>
                    <a:pt x="10" y="116"/>
                  </a:lnTo>
                  <a:lnTo>
                    <a:pt x="6" y="104"/>
                  </a:lnTo>
                  <a:lnTo>
                    <a:pt x="2" y="92"/>
                  </a:lnTo>
                  <a:lnTo>
                    <a:pt x="2" y="80"/>
                  </a:lnTo>
                  <a:lnTo>
                    <a:pt x="2" y="80"/>
                  </a:lnTo>
                  <a:lnTo>
                    <a:pt x="4" y="62"/>
                  </a:lnTo>
                  <a:lnTo>
                    <a:pt x="8" y="46"/>
                  </a:lnTo>
                  <a:lnTo>
                    <a:pt x="18" y="32"/>
                  </a:lnTo>
                  <a:lnTo>
                    <a:pt x="30" y="20"/>
                  </a:lnTo>
                  <a:lnTo>
                    <a:pt x="30" y="20"/>
                  </a:lnTo>
                  <a:lnTo>
                    <a:pt x="46" y="12"/>
                  </a:lnTo>
                  <a:lnTo>
                    <a:pt x="60" y="4"/>
                  </a:lnTo>
                  <a:lnTo>
                    <a:pt x="78" y="0"/>
                  </a:lnTo>
                  <a:lnTo>
                    <a:pt x="96" y="0"/>
                  </a:lnTo>
                  <a:lnTo>
                    <a:pt x="96" y="0"/>
                  </a:lnTo>
                  <a:lnTo>
                    <a:pt x="114" y="0"/>
                  </a:lnTo>
                  <a:lnTo>
                    <a:pt x="130" y="4"/>
                  </a:lnTo>
                  <a:lnTo>
                    <a:pt x="146" y="10"/>
                  </a:lnTo>
                  <a:lnTo>
                    <a:pt x="160" y="16"/>
                  </a:lnTo>
                  <a:lnTo>
                    <a:pt x="162" y="76"/>
                  </a:lnTo>
                  <a:lnTo>
                    <a:pt x="162" y="76"/>
                  </a:lnTo>
                  <a:lnTo>
                    <a:pt x="160" y="66"/>
                  </a:lnTo>
                  <a:lnTo>
                    <a:pt x="154" y="56"/>
                  </a:lnTo>
                  <a:lnTo>
                    <a:pt x="146" y="46"/>
                  </a:lnTo>
                  <a:lnTo>
                    <a:pt x="138" y="36"/>
                  </a:lnTo>
                  <a:lnTo>
                    <a:pt x="138" y="36"/>
                  </a:lnTo>
                  <a:lnTo>
                    <a:pt x="128" y="28"/>
                  </a:lnTo>
                  <a:lnTo>
                    <a:pt x="116" y="22"/>
                  </a:lnTo>
                  <a:lnTo>
                    <a:pt x="104" y="20"/>
                  </a:lnTo>
                  <a:lnTo>
                    <a:pt x="90" y="18"/>
                  </a:lnTo>
                  <a:lnTo>
                    <a:pt x="90" y="18"/>
                  </a:lnTo>
                  <a:lnTo>
                    <a:pt x="76" y="18"/>
                  </a:lnTo>
                  <a:lnTo>
                    <a:pt x="66" y="22"/>
                  </a:lnTo>
                  <a:lnTo>
                    <a:pt x="58" y="26"/>
                  </a:lnTo>
                  <a:lnTo>
                    <a:pt x="50" y="34"/>
                  </a:lnTo>
                  <a:lnTo>
                    <a:pt x="50" y="34"/>
                  </a:lnTo>
                  <a:lnTo>
                    <a:pt x="46" y="40"/>
                  </a:lnTo>
                  <a:lnTo>
                    <a:pt x="42" y="48"/>
                  </a:lnTo>
                  <a:lnTo>
                    <a:pt x="40" y="58"/>
                  </a:lnTo>
                  <a:lnTo>
                    <a:pt x="38" y="66"/>
                  </a:lnTo>
                  <a:lnTo>
                    <a:pt x="38" y="66"/>
                  </a:lnTo>
                  <a:lnTo>
                    <a:pt x="40" y="76"/>
                  </a:lnTo>
                  <a:lnTo>
                    <a:pt x="42" y="84"/>
                  </a:lnTo>
                  <a:lnTo>
                    <a:pt x="46" y="90"/>
                  </a:lnTo>
                  <a:lnTo>
                    <a:pt x="50" y="98"/>
                  </a:lnTo>
                  <a:lnTo>
                    <a:pt x="50" y="98"/>
                  </a:lnTo>
                  <a:lnTo>
                    <a:pt x="70" y="110"/>
                  </a:lnTo>
                  <a:lnTo>
                    <a:pt x="100" y="126"/>
                  </a:lnTo>
                  <a:lnTo>
                    <a:pt x="100" y="126"/>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 name="Freeform 109"/>
            <p:cNvSpPr>
              <a:spLocks noEditPoints="1"/>
            </p:cNvSpPr>
            <p:nvPr/>
          </p:nvSpPr>
          <p:spPr bwMode="auto">
            <a:xfrm>
              <a:off x="589" y="1586"/>
              <a:ext cx="198" cy="218"/>
            </a:xfrm>
            <a:custGeom>
              <a:avLst/>
              <a:gdLst>
                <a:gd name="T0" fmla="*/ 100 w 198"/>
                <a:gd name="T1" fmla="*/ 0 h 218"/>
                <a:gd name="T2" fmla="*/ 130 w 198"/>
                <a:gd name="T3" fmla="*/ 4 h 218"/>
                <a:gd name="T4" fmla="*/ 154 w 198"/>
                <a:gd name="T5" fmla="*/ 16 h 218"/>
                <a:gd name="T6" fmla="*/ 166 w 198"/>
                <a:gd name="T7" fmla="*/ 24 h 218"/>
                <a:gd name="T8" fmla="*/ 182 w 198"/>
                <a:gd name="T9" fmla="*/ 44 h 218"/>
                <a:gd name="T10" fmla="*/ 188 w 198"/>
                <a:gd name="T11" fmla="*/ 56 h 218"/>
                <a:gd name="T12" fmla="*/ 196 w 198"/>
                <a:gd name="T13" fmla="*/ 82 h 218"/>
                <a:gd name="T14" fmla="*/ 198 w 198"/>
                <a:gd name="T15" fmla="*/ 110 h 218"/>
                <a:gd name="T16" fmla="*/ 198 w 198"/>
                <a:gd name="T17" fmla="*/ 122 h 218"/>
                <a:gd name="T18" fmla="*/ 192 w 198"/>
                <a:gd name="T19" fmla="*/ 148 h 218"/>
                <a:gd name="T20" fmla="*/ 186 w 198"/>
                <a:gd name="T21" fmla="*/ 162 h 218"/>
                <a:gd name="T22" fmla="*/ 170 w 198"/>
                <a:gd name="T23" fmla="*/ 184 h 218"/>
                <a:gd name="T24" fmla="*/ 150 w 198"/>
                <a:gd name="T25" fmla="*/ 204 h 218"/>
                <a:gd name="T26" fmla="*/ 138 w 198"/>
                <a:gd name="T27" fmla="*/ 210 h 218"/>
                <a:gd name="T28" fmla="*/ 112 w 198"/>
                <a:gd name="T29" fmla="*/ 218 h 218"/>
                <a:gd name="T30" fmla="*/ 98 w 198"/>
                <a:gd name="T31" fmla="*/ 218 h 218"/>
                <a:gd name="T32" fmla="*/ 66 w 198"/>
                <a:gd name="T33" fmla="*/ 214 h 218"/>
                <a:gd name="T34" fmla="*/ 46 w 198"/>
                <a:gd name="T35" fmla="*/ 206 h 218"/>
                <a:gd name="T36" fmla="*/ 32 w 198"/>
                <a:gd name="T37" fmla="*/ 192 h 218"/>
                <a:gd name="T38" fmla="*/ 24 w 198"/>
                <a:gd name="T39" fmla="*/ 186 h 218"/>
                <a:gd name="T40" fmla="*/ 6 w 198"/>
                <a:gd name="T41" fmla="*/ 150 h 218"/>
                <a:gd name="T42" fmla="*/ 0 w 198"/>
                <a:gd name="T43" fmla="*/ 110 h 218"/>
                <a:gd name="T44" fmla="*/ 0 w 198"/>
                <a:gd name="T45" fmla="*/ 96 h 218"/>
                <a:gd name="T46" fmla="*/ 6 w 198"/>
                <a:gd name="T47" fmla="*/ 70 h 218"/>
                <a:gd name="T48" fmla="*/ 12 w 198"/>
                <a:gd name="T49" fmla="*/ 56 h 218"/>
                <a:gd name="T50" fmla="*/ 26 w 198"/>
                <a:gd name="T51" fmla="*/ 34 h 218"/>
                <a:gd name="T52" fmla="*/ 48 w 198"/>
                <a:gd name="T53" fmla="*/ 16 h 218"/>
                <a:gd name="T54" fmla="*/ 58 w 198"/>
                <a:gd name="T55" fmla="*/ 8 h 218"/>
                <a:gd name="T56" fmla="*/ 86 w 198"/>
                <a:gd name="T57" fmla="*/ 0 h 218"/>
                <a:gd name="T58" fmla="*/ 100 w 198"/>
                <a:gd name="T59" fmla="*/ 0 h 218"/>
                <a:gd name="T60" fmla="*/ 96 w 198"/>
                <a:gd name="T61" fmla="*/ 16 h 218"/>
                <a:gd name="T62" fmla="*/ 70 w 198"/>
                <a:gd name="T63" fmla="*/ 24 h 218"/>
                <a:gd name="T64" fmla="*/ 54 w 198"/>
                <a:gd name="T65" fmla="*/ 46 h 218"/>
                <a:gd name="T66" fmla="*/ 48 w 198"/>
                <a:gd name="T67" fmla="*/ 60 h 218"/>
                <a:gd name="T68" fmla="*/ 40 w 198"/>
                <a:gd name="T69" fmla="*/ 92 h 218"/>
                <a:gd name="T70" fmla="*/ 40 w 198"/>
                <a:gd name="T71" fmla="*/ 112 h 218"/>
                <a:gd name="T72" fmla="*/ 46 w 198"/>
                <a:gd name="T73" fmla="*/ 148 h 218"/>
                <a:gd name="T74" fmla="*/ 58 w 198"/>
                <a:gd name="T75" fmla="*/ 176 h 218"/>
                <a:gd name="T76" fmla="*/ 68 w 198"/>
                <a:gd name="T77" fmla="*/ 188 h 218"/>
                <a:gd name="T78" fmla="*/ 90 w 198"/>
                <a:gd name="T79" fmla="*/ 200 h 218"/>
                <a:gd name="T80" fmla="*/ 102 w 198"/>
                <a:gd name="T81" fmla="*/ 200 h 218"/>
                <a:gd name="T82" fmla="*/ 126 w 198"/>
                <a:gd name="T83" fmla="*/ 192 h 218"/>
                <a:gd name="T84" fmla="*/ 144 w 198"/>
                <a:gd name="T85" fmla="*/ 172 h 218"/>
                <a:gd name="T86" fmla="*/ 150 w 198"/>
                <a:gd name="T87" fmla="*/ 158 h 218"/>
                <a:gd name="T88" fmla="*/ 158 w 198"/>
                <a:gd name="T89" fmla="*/ 126 h 218"/>
                <a:gd name="T90" fmla="*/ 158 w 198"/>
                <a:gd name="T91" fmla="*/ 106 h 218"/>
                <a:gd name="T92" fmla="*/ 148 w 198"/>
                <a:gd name="T93" fmla="*/ 60 h 218"/>
                <a:gd name="T94" fmla="*/ 140 w 198"/>
                <a:gd name="T95" fmla="*/ 42 h 218"/>
                <a:gd name="T96" fmla="*/ 128 w 198"/>
                <a:gd name="T97" fmla="*/ 28 h 218"/>
                <a:gd name="T98" fmla="*/ 114 w 198"/>
                <a:gd name="T99" fmla="*/ 20 h 218"/>
                <a:gd name="T100" fmla="*/ 96 w 198"/>
                <a:gd name="T101" fmla="*/ 16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98" h="218">
                  <a:moveTo>
                    <a:pt x="100" y="0"/>
                  </a:moveTo>
                  <a:lnTo>
                    <a:pt x="100" y="0"/>
                  </a:lnTo>
                  <a:lnTo>
                    <a:pt x="116" y="0"/>
                  </a:lnTo>
                  <a:lnTo>
                    <a:pt x="130" y="4"/>
                  </a:lnTo>
                  <a:lnTo>
                    <a:pt x="142" y="8"/>
                  </a:lnTo>
                  <a:lnTo>
                    <a:pt x="154" y="16"/>
                  </a:lnTo>
                  <a:lnTo>
                    <a:pt x="154" y="16"/>
                  </a:lnTo>
                  <a:lnTo>
                    <a:pt x="166" y="24"/>
                  </a:lnTo>
                  <a:lnTo>
                    <a:pt x="174" y="34"/>
                  </a:lnTo>
                  <a:lnTo>
                    <a:pt x="182" y="44"/>
                  </a:lnTo>
                  <a:lnTo>
                    <a:pt x="188" y="56"/>
                  </a:lnTo>
                  <a:lnTo>
                    <a:pt x="188" y="56"/>
                  </a:lnTo>
                  <a:lnTo>
                    <a:pt x="192" y="70"/>
                  </a:lnTo>
                  <a:lnTo>
                    <a:pt x="196" y="82"/>
                  </a:lnTo>
                  <a:lnTo>
                    <a:pt x="198" y="96"/>
                  </a:lnTo>
                  <a:lnTo>
                    <a:pt x="198" y="110"/>
                  </a:lnTo>
                  <a:lnTo>
                    <a:pt x="198" y="110"/>
                  </a:lnTo>
                  <a:lnTo>
                    <a:pt x="198" y="122"/>
                  </a:lnTo>
                  <a:lnTo>
                    <a:pt x="196" y="136"/>
                  </a:lnTo>
                  <a:lnTo>
                    <a:pt x="192" y="148"/>
                  </a:lnTo>
                  <a:lnTo>
                    <a:pt x="186" y="162"/>
                  </a:lnTo>
                  <a:lnTo>
                    <a:pt x="186" y="162"/>
                  </a:lnTo>
                  <a:lnTo>
                    <a:pt x="178" y="174"/>
                  </a:lnTo>
                  <a:lnTo>
                    <a:pt x="170" y="184"/>
                  </a:lnTo>
                  <a:lnTo>
                    <a:pt x="162" y="194"/>
                  </a:lnTo>
                  <a:lnTo>
                    <a:pt x="150" y="204"/>
                  </a:lnTo>
                  <a:lnTo>
                    <a:pt x="150" y="204"/>
                  </a:lnTo>
                  <a:lnTo>
                    <a:pt x="138" y="210"/>
                  </a:lnTo>
                  <a:lnTo>
                    <a:pt x="126" y="214"/>
                  </a:lnTo>
                  <a:lnTo>
                    <a:pt x="112" y="218"/>
                  </a:lnTo>
                  <a:lnTo>
                    <a:pt x="98" y="218"/>
                  </a:lnTo>
                  <a:lnTo>
                    <a:pt x="98" y="218"/>
                  </a:lnTo>
                  <a:lnTo>
                    <a:pt x="76" y="216"/>
                  </a:lnTo>
                  <a:lnTo>
                    <a:pt x="66" y="214"/>
                  </a:lnTo>
                  <a:lnTo>
                    <a:pt x="56" y="210"/>
                  </a:lnTo>
                  <a:lnTo>
                    <a:pt x="46" y="206"/>
                  </a:lnTo>
                  <a:lnTo>
                    <a:pt x="38" y="200"/>
                  </a:lnTo>
                  <a:lnTo>
                    <a:pt x="32" y="192"/>
                  </a:lnTo>
                  <a:lnTo>
                    <a:pt x="24" y="186"/>
                  </a:lnTo>
                  <a:lnTo>
                    <a:pt x="24" y="186"/>
                  </a:lnTo>
                  <a:lnTo>
                    <a:pt x="14" y="168"/>
                  </a:lnTo>
                  <a:lnTo>
                    <a:pt x="6" y="150"/>
                  </a:lnTo>
                  <a:lnTo>
                    <a:pt x="0" y="130"/>
                  </a:lnTo>
                  <a:lnTo>
                    <a:pt x="0" y="110"/>
                  </a:lnTo>
                  <a:lnTo>
                    <a:pt x="0" y="110"/>
                  </a:lnTo>
                  <a:lnTo>
                    <a:pt x="0" y="96"/>
                  </a:lnTo>
                  <a:lnTo>
                    <a:pt x="2" y="82"/>
                  </a:lnTo>
                  <a:lnTo>
                    <a:pt x="6" y="70"/>
                  </a:lnTo>
                  <a:lnTo>
                    <a:pt x="12" y="56"/>
                  </a:lnTo>
                  <a:lnTo>
                    <a:pt x="12" y="56"/>
                  </a:lnTo>
                  <a:lnTo>
                    <a:pt x="18" y="44"/>
                  </a:lnTo>
                  <a:lnTo>
                    <a:pt x="26" y="34"/>
                  </a:lnTo>
                  <a:lnTo>
                    <a:pt x="36" y="24"/>
                  </a:lnTo>
                  <a:lnTo>
                    <a:pt x="48" y="16"/>
                  </a:lnTo>
                  <a:lnTo>
                    <a:pt x="48" y="16"/>
                  </a:lnTo>
                  <a:lnTo>
                    <a:pt x="58" y="8"/>
                  </a:lnTo>
                  <a:lnTo>
                    <a:pt x="72" y="4"/>
                  </a:lnTo>
                  <a:lnTo>
                    <a:pt x="86" y="0"/>
                  </a:lnTo>
                  <a:lnTo>
                    <a:pt x="100" y="0"/>
                  </a:lnTo>
                  <a:lnTo>
                    <a:pt x="100" y="0"/>
                  </a:lnTo>
                  <a:close/>
                  <a:moveTo>
                    <a:pt x="96" y="16"/>
                  </a:moveTo>
                  <a:lnTo>
                    <a:pt x="96" y="16"/>
                  </a:lnTo>
                  <a:lnTo>
                    <a:pt x="82" y="18"/>
                  </a:lnTo>
                  <a:lnTo>
                    <a:pt x="70" y="24"/>
                  </a:lnTo>
                  <a:lnTo>
                    <a:pt x="62" y="34"/>
                  </a:lnTo>
                  <a:lnTo>
                    <a:pt x="54" y="46"/>
                  </a:lnTo>
                  <a:lnTo>
                    <a:pt x="54" y="46"/>
                  </a:lnTo>
                  <a:lnTo>
                    <a:pt x="48" y="60"/>
                  </a:lnTo>
                  <a:lnTo>
                    <a:pt x="44" y="76"/>
                  </a:lnTo>
                  <a:lnTo>
                    <a:pt x="40" y="92"/>
                  </a:lnTo>
                  <a:lnTo>
                    <a:pt x="40" y="112"/>
                  </a:lnTo>
                  <a:lnTo>
                    <a:pt x="40" y="112"/>
                  </a:lnTo>
                  <a:lnTo>
                    <a:pt x="42" y="130"/>
                  </a:lnTo>
                  <a:lnTo>
                    <a:pt x="46" y="148"/>
                  </a:lnTo>
                  <a:lnTo>
                    <a:pt x="52" y="162"/>
                  </a:lnTo>
                  <a:lnTo>
                    <a:pt x="58" y="176"/>
                  </a:lnTo>
                  <a:lnTo>
                    <a:pt x="58" y="176"/>
                  </a:lnTo>
                  <a:lnTo>
                    <a:pt x="68" y="188"/>
                  </a:lnTo>
                  <a:lnTo>
                    <a:pt x="78" y="196"/>
                  </a:lnTo>
                  <a:lnTo>
                    <a:pt x="90" y="200"/>
                  </a:lnTo>
                  <a:lnTo>
                    <a:pt x="102" y="200"/>
                  </a:lnTo>
                  <a:lnTo>
                    <a:pt x="102" y="200"/>
                  </a:lnTo>
                  <a:lnTo>
                    <a:pt x="116" y="198"/>
                  </a:lnTo>
                  <a:lnTo>
                    <a:pt x="126" y="192"/>
                  </a:lnTo>
                  <a:lnTo>
                    <a:pt x="136" y="184"/>
                  </a:lnTo>
                  <a:lnTo>
                    <a:pt x="144" y="172"/>
                  </a:lnTo>
                  <a:lnTo>
                    <a:pt x="144" y="172"/>
                  </a:lnTo>
                  <a:lnTo>
                    <a:pt x="150" y="158"/>
                  </a:lnTo>
                  <a:lnTo>
                    <a:pt x="154" y="142"/>
                  </a:lnTo>
                  <a:lnTo>
                    <a:pt x="158" y="126"/>
                  </a:lnTo>
                  <a:lnTo>
                    <a:pt x="158" y="106"/>
                  </a:lnTo>
                  <a:lnTo>
                    <a:pt x="158" y="106"/>
                  </a:lnTo>
                  <a:lnTo>
                    <a:pt x="154" y="82"/>
                  </a:lnTo>
                  <a:lnTo>
                    <a:pt x="148" y="60"/>
                  </a:lnTo>
                  <a:lnTo>
                    <a:pt x="148" y="60"/>
                  </a:lnTo>
                  <a:lnTo>
                    <a:pt x="140" y="42"/>
                  </a:lnTo>
                  <a:lnTo>
                    <a:pt x="128" y="28"/>
                  </a:lnTo>
                  <a:lnTo>
                    <a:pt x="128" y="28"/>
                  </a:lnTo>
                  <a:lnTo>
                    <a:pt x="122" y="22"/>
                  </a:lnTo>
                  <a:lnTo>
                    <a:pt x="114" y="20"/>
                  </a:lnTo>
                  <a:lnTo>
                    <a:pt x="106" y="16"/>
                  </a:lnTo>
                  <a:lnTo>
                    <a:pt x="96" y="16"/>
                  </a:lnTo>
                  <a:lnTo>
                    <a:pt x="96" y="16"/>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 name="Freeform 110"/>
            <p:cNvSpPr>
              <a:spLocks/>
            </p:cNvSpPr>
            <p:nvPr/>
          </p:nvSpPr>
          <p:spPr bwMode="auto">
            <a:xfrm>
              <a:off x="1007" y="1550"/>
              <a:ext cx="128" cy="254"/>
            </a:xfrm>
            <a:custGeom>
              <a:avLst/>
              <a:gdLst>
                <a:gd name="T0" fmla="*/ 60 w 128"/>
                <a:gd name="T1" fmla="*/ 0 h 254"/>
                <a:gd name="T2" fmla="*/ 60 w 128"/>
                <a:gd name="T3" fmla="*/ 42 h 254"/>
                <a:gd name="T4" fmla="*/ 122 w 128"/>
                <a:gd name="T5" fmla="*/ 42 h 254"/>
                <a:gd name="T6" fmla="*/ 106 w 128"/>
                <a:gd name="T7" fmla="*/ 60 h 254"/>
                <a:gd name="T8" fmla="*/ 58 w 128"/>
                <a:gd name="T9" fmla="*/ 60 h 254"/>
                <a:gd name="T10" fmla="*/ 58 w 128"/>
                <a:gd name="T11" fmla="*/ 188 h 254"/>
                <a:gd name="T12" fmla="*/ 58 w 128"/>
                <a:gd name="T13" fmla="*/ 188 h 254"/>
                <a:gd name="T14" fmla="*/ 58 w 128"/>
                <a:gd name="T15" fmla="*/ 200 h 254"/>
                <a:gd name="T16" fmla="*/ 60 w 128"/>
                <a:gd name="T17" fmla="*/ 208 h 254"/>
                <a:gd name="T18" fmla="*/ 64 w 128"/>
                <a:gd name="T19" fmla="*/ 216 h 254"/>
                <a:gd name="T20" fmla="*/ 68 w 128"/>
                <a:gd name="T21" fmla="*/ 224 h 254"/>
                <a:gd name="T22" fmla="*/ 74 w 128"/>
                <a:gd name="T23" fmla="*/ 228 h 254"/>
                <a:gd name="T24" fmla="*/ 82 w 128"/>
                <a:gd name="T25" fmla="*/ 232 h 254"/>
                <a:gd name="T26" fmla="*/ 90 w 128"/>
                <a:gd name="T27" fmla="*/ 234 h 254"/>
                <a:gd name="T28" fmla="*/ 100 w 128"/>
                <a:gd name="T29" fmla="*/ 236 h 254"/>
                <a:gd name="T30" fmla="*/ 100 w 128"/>
                <a:gd name="T31" fmla="*/ 236 h 254"/>
                <a:gd name="T32" fmla="*/ 110 w 128"/>
                <a:gd name="T33" fmla="*/ 234 h 254"/>
                <a:gd name="T34" fmla="*/ 116 w 128"/>
                <a:gd name="T35" fmla="*/ 232 h 254"/>
                <a:gd name="T36" fmla="*/ 116 w 128"/>
                <a:gd name="T37" fmla="*/ 232 h 254"/>
                <a:gd name="T38" fmla="*/ 128 w 128"/>
                <a:gd name="T39" fmla="*/ 224 h 254"/>
                <a:gd name="T40" fmla="*/ 128 w 128"/>
                <a:gd name="T41" fmla="*/ 224 h 254"/>
                <a:gd name="T42" fmla="*/ 128 w 128"/>
                <a:gd name="T43" fmla="*/ 228 h 254"/>
                <a:gd name="T44" fmla="*/ 126 w 128"/>
                <a:gd name="T45" fmla="*/ 234 h 254"/>
                <a:gd name="T46" fmla="*/ 114 w 128"/>
                <a:gd name="T47" fmla="*/ 244 h 254"/>
                <a:gd name="T48" fmla="*/ 114 w 128"/>
                <a:gd name="T49" fmla="*/ 244 h 254"/>
                <a:gd name="T50" fmla="*/ 108 w 128"/>
                <a:gd name="T51" fmla="*/ 248 h 254"/>
                <a:gd name="T52" fmla="*/ 100 w 128"/>
                <a:gd name="T53" fmla="*/ 252 h 254"/>
                <a:gd name="T54" fmla="*/ 92 w 128"/>
                <a:gd name="T55" fmla="*/ 254 h 254"/>
                <a:gd name="T56" fmla="*/ 82 w 128"/>
                <a:gd name="T57" fmla="*/ 254 h 254"/>
                <a:gd name="T58" fmla="*/ 82 w 128"/>
                <a:gd name="T59" fmla="*/ 254 h 254"/>
                <a:gd name="T60" fmla="*/ 70 w 128"/>
                <a:gd name="T61" fmla="*/ 254 h 254"/>
                <a:gd name="T62" fmla="*/ 58 w 128"/>
                <a:gd name="T63" fmla="*/ 250 h 254"/>
                <a:gd name="T64" fmla="*/ 46 w 128"/>
                <a:gd name="T65" fmla="*/ 244 h 254"/>
                <a:gd name="T66" fmla="*/ 38 w 128"/>
                <a:gd name="T67" fmla="*/ 236 h 254"/>
                <a:gd name="T68" fmla="*/ 38 w 128"/>
                <a:gd name="T69" fmla="*/ 236 h 254"/>
                <a:gd name="T70" fmla="*/ 30 w 128"/>
                <a:gd name="T71" fmla="*/ 228 h 254"/>
                <a:gd name="T72" fmla="*/ 24 w 128"/>
                <a:gd name="T73" fmla="*/ 216 h 254"/>
                <a:gd name="T74" fmla="*/ 20 w 128"/>
                <a:gd name="T75" fmla="*/ 204 h 254"/>
                <a:gd name="T76" fmla="*/ 20 w 128"/>
                <a:gd name="T77" fmla="*/ 188 h 254"/>
                <a:gd name="T78" fmla="*/ 20 w 128"/>
                <a:gd name="T79" fmla="*/ 60 h 254"/>
                <a:gd name="T80" fmla="*/ 0 w 128"/>
                <a:gd name="T81" fmla="*/ 60 h 254"/>
                <a:gd name="T82" fmla="*/ 60 w 128"/>
                <a:gd name="T83" fmla="*/ 0 h 254"/>
                <a:gd name="T84" fmla="*/ 60 w 128"/>
                <a:gd name="T85"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254">
                  <a:moveTo>
                    <a:pt x="60" y="0"/>
                  </a:moveTo>
                  <a:lnTo>
                    <a:pt x="60" y="42"/>
                  </a:lnTo>
                  <a:lnTo>
                    <a:pt x="122" y="42"/>
                  </a:lnTo>
                  <a:lnTo>
                    <a:pt x="106" y="60"/>
                  </a:lnTo>
                  <a:lnTo>
                    <a:pt x="58" y="60"/>
                  </a:lnTo>
                  <a:lnTo>
                    <a:pt x="58" y="188"/>
                  </a:lnTo>
                  <a:lnTo>
                    <a:pt x="58" y="188"/>
                  </a:lnTo>
                  <a:lnTo>
                    <a:pt x="58" y="200"/>
                  </a:lnTo>
                  <a:lnTo>
                    <a:pt x="60" y="208"/>
                  </a:lnTo>
                  <a:lnTo>
                    <a:pt x="64" y="216"/>
                  </a:lnTo>
                  <a:lnTo>
                    <a:pt x="68" y="224"/>
                  </a:lnTo>
                  <a:lnTo>
                    <a:pt x="74" y="228"/>
                  </a:lnTo>
                  <a:lnTo>
                    <a:pt x="82" y="232"/>
                  </a:lnTo>
                  <a:lnTo>
                    <a:pt x="90" y="234"/>
                  </a:lnTo>
                  <a:lnTo>
                    <a:pt x="100" y="236"/>
                  </a:lnTo>
                  <a:lnTo>
                    <a:pt x="100" y="236"/>
                  </a:lnTo>
                  <a:lnTo>
                    <a:pt x="110" y="234"/>
                  </a:lnTo>
                  <a:lnTo>
                    <a:pt x="116" y="232"/>
                  </a:lnTo>
                  <a:lnTo>
                    <a:pt x="116" y="232"/>
                  </a:lnTo>
                  <a:lnTo>
                    <a:pt x="128" y="224"/>
                  </a:lnTo>
                  <a:lnTo>
                    <a:pt x="128" y="224"/>
                  </a:lnTo>
                  <a:lnTo>
                    <a:pt x="128" y="228"/>
                  </a:lnTo>
                  <a:lnTo>
                    <a:pt x="126" y="234"/>
                  </a:lnTo>
                  <a:lnTo>
                    <a:pt x="114" y="244"/>
                  </a:lnTo>
                  <a:lnTo>
                    <a:pt x="114" y="244"/>
                  </a:lnTo>
                  <a:lnTo>
                    <a:pt x="108" y="248"/>
                  </a:lnTo>
                  <a:lnTo>
                    <a:pt x="100" y="252"/>
                  </a:lnTo>
                  <a:lnTo>
                    <a:pt x="92" y="254"/>
                  </a:lnTo>
                  <a:lnTo>
                    <a:pt x="82" y="254"/>
                  </a:lnTo>
                  <a:lnTo>
                    <a:pt x="82" y="254"/>
                  </a:lnTo>
                  <a:lnTo>
                    <a:pt x="70" y="254"/>
                  </a:lnTo>
                  <a:lnTo>
                    <a:pt x="58" y="250"/>
                  </a:lnTo>
                  <a:lnTo>
                    <a:pt x="46" y="244"/>
                  </a:lnTo>
                  <a:lnTo>
                    <a:pt x="38" y="236"/>
                  </a:lnTo>
                  <a:lnTo>
                    <a:pt x="38" y="236"/>
                  </a:lnTo>
                  <a:lnTo>
                    <a:pt x="30" y="228"/>
                  </a:lnTo>
                  <a:lnTo>
                    <a:pt x="24" y="216"/>
                  </a:lnTo>
                  <a:lnTo>
                    <a:pt x="20" y="204"/>
                  </a:lnTo>
                  <a:lnTo>
                    <a:pt x="20" y="188"/>
                  </a:lnTo>
                  <a:lnTo>
                    <a:pt x="20" y="60"/>
                  </a:lnTo>
                  <a:lnTo>
                    <a:pt x="0" y="60"/>
                  </a:lnTo>
                  <a:lnTo>
                    <a:pt x="60" y="0"/>
                  </a:lnTo>
                  <a:lnTo>
                    <a:pt x="6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 name="Freeform 111"/>
            <p:cNvSpPr>
              <a:spLocks/>
            </p:cNvSpPr>
            <p:nvPr/>
          </p:nvSpPr>
          <p:spPr bwMode="auto">
            <a:xfrm>
              <a:off x="1149" y="1488"/>
              <a:ext cx="204" cy="312"/>
            </a:xfrm>
            <a:custGeom>
              <a:avLst/>
              <a:gdLst>
                <a:gd name="T0" fmla="*/ 124 w 204"/>
                <a:gd name="T1" fmla="*/ 98 h 312"/>
                <a:gd name="T2" fmla="*/ 150 w 204"/>
                <a:gd name="T3" fmla="*/ 102 h 312"/>
                <a:gd name="T4" fmla="*/ 172 w 204"/>
                <a:gd name="T5" fmla="*/ 114 h 312"/>
                <a:gd name="T6" fmla="*/ 180 w 204"/>
                <a:gd name="T7" fmla="*/ 124 h 312"/>
                <a:gd name="T8" fmla="*/ 190 w 204"/>
                <a:gd name="T9" fmla="*/ 146 h 312"/>
                <a:gd name="T10" fmla="*/ 192 w 204"/>
                <a:gd name="T11" fmla="*/ 296 h 312"/>
                <a:gd name="T12" fmla="*/ 192 w 204"/>
                <a:gd name="T13" fmla="*/ 302 h 312"/>
                <a:gd name="T14" fmla="*/ 194 w 204"/>
                <a:gd name="T15" fmla="*/ 306 h 312"/>
                <a:gd name="T16" fmla="*/ 140 w 204"/>
                <a:gd name="T17" fmla="*/ 312 h 312"/>
                <a:gd name="T18" fmla="*/ 146 w 204"/>
                <a:gd name="T19" fmla="*/ 308 h 312"/>
                <a:gd name="T20" fmla="*/ 152 w 204"/>
                <a:gd name="T21" fmla="*/ 300 h 312"/>
                <a:gd name="T22" fmla="*/ 152 w 204"/>
                <a:gd name="T23" fmla="*/ 176 h 312"/>
                <a:gd name="T24" fmla="*/ 152 w 204"/>
                <a:gd name="T25" fmla="*/ 164 h 312"/>
                <a:gd name="T26" fmla="*/ 146 w 204"/>
                <a:gd name="T27" fmla="*/ 146 h 312"/>
                <a:gd name="T28" fmla="*/ 142 w 204"/>
                <a:gd name="T29" fmla="*/ 138 h 312"/>
                <a:gd name="T30" fmla="*/ 126 w 204"/>
                <a:gd name="T31" fmla="*/ 128 h 312"/>
                <a:gd name="T32" fmla="*/ 104 w 204"/>
                <a:gd name="T33" fmla="*/ 124 h 312"/>
                <a:gd name="T34" fmla="*/ 90 w 204"/>
                <a:gd name="T35" fmla="*/ 126 h 312"/>
                <a:gd name="T36" fmla="*/ 76 w 204"/>
                <a:gd name="T37" fmla="*/ 132 h 312"/>
                <a:gd name="T38" fmla="*/ 54 w 204"/>
                <a:gd name="T39" fmla="*/ 148 h 312"/>
                <a:gd name="T40" fmla="*/ 54 w 204"/>
                <a:gd name="T41" fmla="*/ 296 h 312"/>
                <a:gd name="T42" fmla="*/ 58 w 204"/>
                <a:gd name="T43" fmla="*/ 304 h 312"/>
                <a:gd name="T44" fmla="*/ 62 w 204"/>
                <a:gd name="T45" fmla="*/ 308 h 312"/>
                <a:gd name="T46" fmla="*/ 4 w 204"/>
                <a:gd name="T47" fmla="*/ 312 h 312"/>
                <a:gd name="T48" fmla="*/ 8 w 204"/>
                <a:gd name="T49" fmla="*/ 308 h 312"/>
                <a:gd name="T50" fmla="*/ 14 w 204"/>
                <a:gd name="T51" fmla="*/ 300 h 312"/>
                <a:gd name="T52" fmla="*/ 14 w 204"/>
                <a:gd name="T53" fmla="*/ 28 h 312"/>
                <a:gd name="T54" fmla="*/ 14 w 204"/>
                <a:gd name="T55" fmla="*/ 22 h 312"/>
                <a:gd name="T56" fmla="*/ 12 w 204"/>
                <a:gd name="T57" fmla="*/ 16 h 312"/>
                <a:gd name="T58" fmla="*/ 54 w 204"/>
                <a:gd name="T59" fmla="*/ 0 h 312"/>
                <a:gd name="T60" fmla="*/ 54 w 204"/>
                <a:gd name="T61" fmla="*/ 130 h 312"/>
                <a:gd name="T62" fmla="*/ 90 w 204"/>
                <a:gd name="T63" fmla="*/ 106 h 312"/>
                <a:gd name="T64" fmla="*/ 124 w 204"/>
                <a:gd name="T65" fmla="*/ 98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4" h="312">
                  <a:moveTo>
                    <a:pt x="124" y="98"/>
                  </a:moveTo>
                  <a:lnTo>
                    <a:pt x="124" y="98"/>
                  </a:lnTo>
                  <a:lnTo>
                    <a:pt x="136" y="98"/>
                  </a:lnTo>
                  <a:lnTo>
                    <a:pt x="150" y="102"/>
                  </a:lnTo>
                  <a:lnTo>
                    <a:pt x="162" y="108"/>
                  </a:lnTo>
                  <a:lnTo>
                    <a:pt x="172" y="114"/>
                  </a:lnTo>
                  <a:lnTo>
                    <a:pt x="172" y="114"/>
                  </a:lnTo>
                  <a:lnTo>
                    <a:pt x="180" y="124"/>
                  </a:lnTo>
                  <a:lnTo>
                    <a:pt x="186" y="134"/>
                  </a:lnTo>
                  <a:lnTo>
                    <a:pt x="190" y="146"/>
                  </a:lnTo>
                  <a:lnTo>
                    <a:pt x="192" y="160"/>
                  </a:lnTo>
                  <a:lnTo>
                    <a:pt x="192" y="296"/>
                  </a:lnTo>
                  <a:lnTo>
                    <a:pt x="192" y="296"/>
                  </a:lnTo>
                  <a:lnTo>
                    <a:pt x="192" y="302"/>
                  </a:lnTo>
                  <a:lnTo>
                    <a:pt x="194" y="306"/>
                  </a:lnTo>
                  <a:lnTo>
                    <a:pt x="194" y="306"/>
                  </a:lnTo>
                  <a:lnTo>
                    <a:pt x="204" y="312"/>
                  </a:lnTo>
                  <a:lnTo>
                    <a:pt x="140" y="312"/>
                  </a:lnTo>
                  <a:lnTo>
                    <a:pt x="140" y="312"/>
                  </a:lnTo>
                  <a:lnTo>
                    <a:pt x="146" y="308"/>
                  </a:lnTo>
                  <a:lnTo>
                    <a:pt x="150" y="304"/>
                  </a:lnTo>
                  <a:lnTo>
                    <a:pt x="152" y="300"/>
                  </a:lnTo>
                  <a:lnTo>
                    <a:pt x="152" y="296"/>
                  </a:lnTo>
                  <a:lnTo>
                    <a:pt x="152" y="176"/>
                  </a:lnTo>
                  <a:lnTo>
                    <a:pt x="152" y="176"/>
                  </a:lnTo>
                  <a:lnTo>
                    <a:pt x="152" y="164"/>
                  </a:lnTo>
                  <a:lnTo>
                    <a:pt x="150" y="154"/>
                  </a:lnTo>
                  <a:lnTo>
                    <a:pt x="146" y="146"/>
                  </a:lnTo>
                  <a:lnTo>
                    <a:pt x="142" y="138"/>
                  </a:lnTo>
                  <a:lnTo>
                    <a:pt x="142" y="138"/>
                  </a:lnTo>
                  <a:lnTo>
                    <a:pt x="134" y="132"/>
                  </a:lnTo>
                  <a:lnTo>
                    <a:pt x="126" y="128"/>
                  </a:lnTo>
                  <a:lnTo>
                    <a:pt x="116" y="126"/>
                  </a:lnTo>
                  <a:lnTo>
                    <a:pt x="104" y="124"/>
                  </a:lnTo>
                  <a:lnTo>
                    <a:pt x="104" y="124"/>
                  </a:lnTo>
                  <a:lnTo>
                    <a:pt x="90" y="126"/>
                  </a:lnTo>
                  <a:lnTo>
                    <a:pt x="76" y="132"/>
                  </a:lnTo>
                  <a:lnTo>
                    <a:pt x="76" y="132"/>
                  </a:lnTo>
                  <a:lnTo>
                    <a:pt x="64" y="138"/>
                  </a:lnTo>
                  <a:lnTo>
                    <a:pt x="54" y="148"/>
                  </a:lnTo>
                  <a:lnTo>
                    <a:pt x="54" y="296"/>
                  </a:lnTo>
                  <a:lnTo>
                    <a:pt x="54" y="296"/>
                  </a:lnTo>
                  <a:lnTo>
                    <a:pt x="56" y="300"/>
                  </a:lnTo>
                  <a:lnTo>
                    <a:pt x="58" y="304"/>
                  </a:lnTo>
                  <a:lnTo>
                    <a:pt x="58" y="304"/>
                  </a:lnTo>
                  <a:lnTo>
                    <a:pt x="62" y="308"/>
                  </a:lnTo>
                  <a:lnTo>
                    <a:pt x="68" y="312"/>
                  </a:lnTo>
                  <a:lnTo>
                    <a:pt x="4" y="312"/>
                  </a:lnTo>
                  <a:lnTo>
                    <a:pt x="4" y="312"/>
                  </a:lnTo>
                  <a:lnTo>
                    <a:pt x="8" y="308"/>
                  </a:lnTo>
                  <a:lnTo>
                    <a:pt x="12" y="304"/>
                  </a:lnTo>
                  <a:lnTo>
                    <a:pt x="14" y="300"/>
                  </a:lnTo>
                  <a:lnTo>
                    <a:pt x="14" y="296"/>
                  </a:lnTo>
                  <a:lnTo>
                    <a:pt x="14" y="28"/>
                  </a:lnTo>
                  <a:lnTo>
                    <a:pt x="14" y="28"/>
                  </a:lnTo>
                  <a:lnTo>
                    <a:pt x="14" y="22"/>
                  </a:lnTo>
                  <a:lnTo>
                    <a:pt x="12" y="16"/>
                  </a:lnTo>
                  <a:lnTo>
                    <a:pt x="12" y="16"/>
                  </a:lnTo>
                  <a:lnTo>
                    <a:pt x="0" y="10"/>
                  </a:lnTo>
                  <a:lnTo>
                    <a:pt x="54" y="0"/>
                  </a:lnTo>
                  <a:lnTo>
                    <a:pt x="54" y="130"/>
                  </a:lnTo>
                  <a:lnTo>
                    <a:pt x="54" y="130"/>
                  </a:lnTo>
                  <a:lnTo>
                    <a:pt x="72" y="116"/>
                  </a:lnTo>
                  <a:lnTo>
                    <a:pt x="90" y="106"/>
                  </a:lnTo>
                  <a:lnTo>
                    <a:pt x="108" y="100"/>
                  </a:lnTo>
                  <a:lnTo>
                    <a:pt x="124" y="98"/>
                  </a:lnTo>
                  <a:lnTo>
                    <a:pt x="124" y="9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 name="Freeform 112"/>
            <p:cNvSpPr>
              <a:spLocks/>
            </p:cNvSpPr>
            <p:nvPr/>
          </p:nvSpPr>
          <p:spPr bwMode="auto">
            <a:xfrm>
              <a:off x="1557" y="1586"/>
              <a:ext cx="334" cy="214"/>
            </a:xfrm>
            <a:custGeom>
              <a:avLst/>
              <a:gdLst>
                <a:gd name="T0" fmla="*/ 256 w 334"/>
                <a:gd name="T1" fmla="*/ 0 h 214"/>
                <a:gd name="T2" fmla="*/ 280 w 334"/>
                <a:gd name="T3" fmla="*/ 4 h 214"/>
                <a:gd name="T4" fmla="*/ 302 w 334"/>
                <a:gd name="T5" fmla="*/ 16 h 214"/>
                <a:gd name="T6" fmla="*/ 312 w 334"/>
                <a:gd name="T7" fmla="*/ 26 h 214"/>
                <a:gd name="T8" fmla="*/ 322 w 334"/>
                <a:gd name="T9" fmla="*/ 48 h 214"/>
                <a:gd name="T10" fmla="*/ 322 w 334"/>
                <a:gd name="T11" fmla="*/ 198 h 214"/>
                <a:gd name="T12" fmla="*/ 324 w 334"/>
                <a:gd name="T13" fmla="*/ 202 h 214"/>
                <a:gd name="T14" fmla="*/ 326 w 334"/>
                <a:gd name="T15" fmla="*/ 206 h 214"/>
                <a:gd name="T16" fmla="*/ 272 w 334"/>
                <a:gd name="T17" fmla="*/ 214 h 214"/>
                <a:gd name="T18" fmla="*/ 276 w 334"/>
                <a:gd name="T19" fmla="*/ 210 h 214"/>
                <a:gd name="T20" fmla="*/ 284 w 334"/>
                <a:gd name="T21" fmla="*/ 202 h 214"/>
                <a:gd name="T22" fmla="*/ 284 w 334"/>
                <a:gd name="T23" fmla="*/ 76 h 214"/>
                <a:gd name="T24" fmla="*/ 284 w 334"/>
                <a:gd name="T25" fmla="*/ 64 h 214"/>
                <a:gd name="T26" fmla="*/ 278 w 334"/>
                <a:gd name="T27" fmla="*/ 46 h 214"/>
                <a:gd name="T28" fmla="*/ 272 w 334"/>
                <a:gd name="T29" fmla="*/ 40 h 214"/>
                <a:gd name="T30" fmla="*/ 258 w 334"/>
                <a:gd name="T31" fmla="*/ 30 h 214"/>
                <a:gd name="T32" fmla="*/ 236 w 334"/>
                <a:gd name="T33" fmla="*/ 26 h 214"/>
                <a:gd name="T34" fmla="*/ 222 w 334"/>
                <a:gd name="T35" fmla="*/ 28 h 214"/>
                <a:gd name="T36" fmla="*/ 198 w 334"/>
                <a:gd name="T37" fmla="*/ 42 h 214"/>
                <a:gd name="T38" fmla="*/ 188 w 334"/>
                <a:gd name="T39" fmla="*/ 54 h 214"/>
                <a:gd name="T40" fmla="*/ 188 w 334"/>
                <a:gd name="T41" fmla="*/ 198 h 214"/>
                <a:gd name="T42" fmla="*/ 190 w 334"/>
                <a:gd name="T43" fmla="*/ 202 h 214"/>
                <a:gd name="T44" fmla="*/ 192 w 334"/>
                <a:gd name="T45" fmla="*/ 206 h 214"/>
                <a:gd name="T46" fmla="*/ 136 w 334"/>
                <a:gd name="T47" fmla="*/ 214 h 214"/>
                <a:gd name="T48" fmla="*/ 142 w 334"/>
                <a:gd name="T49" fmla="*/ 210 h 214"/>
                <a:gd name="T50" fmla="*/ 148 w 334"/>
                <a:gd name="T51" fmla="*/ 202 h 214"/>
                <a:gd name="T52" fmla="*/ 148 w 334"/>
                <a:gd name="T53" fmla="*/ 74 h 214"/>
                <a:gd name="T54" fmla="*/ 148 w 334"/>
                <a:gd name="T55" fmla="*/ 62 h 214"/>
                <a:gd name="T56" fmla="*/ 142 w 334"/>
                <a:gd name="T57" fmla="*/ 44 h 214"/>
                <a:gd name="T58" fmla="*/ 130 w 334"/>
                <a:gd name="T59" fmla="*/ 32 h 214"/>
                <a:gd name="T60" fmla="*/ 112 w 334"/>
                <a:gd name="T61" fmla="*/ 26 h 214"/>
                <a:gd name="T62" fmla="*/ 102 w 334"/>
                <a:gd name="T63" fmla="*/ 26 h 214"/>
                <a:gd name="T64" fmla="*/ 76 w 334"/>
                <a:gd name="T65" fmla="*/ 32 h 214"/>
                <a:gd name="T66" fmla="*/ 56 w 334"/>
                <a:gd name="T67" fmla="*/ 48 h 214"/>
                <a:gd name="T68" fmla="*/ 56 w 334"/>
                <a:gd name="T69" fmla="*/ 198 h 214"/>
                <a:gd name="T70" fmla="*/ 58 w 334"/>
                <a:gd name="T71" fmla="*/ 206 h 214"/>
                <a:gd name="T72" fmla="*/ 68 w 334"/>
                <a:gd name="T73" fmla="*/ 214 h 214"/>
                <a:gd name="T74" fmla="*/ 4 w 334"/>
                <a:gd name="T75" fmla="*/ 214 h 214"/>
                <a:gd name="T76" fmla="*/ 14 w 334"/>
                <a:gd name="T77" fmla="*/ 206 h 214"/>
                <a:gd name="T78" fmla="*/ 16 w 334"/>
                <a:gd name="T79" fmla="*/ 198 h 214"/>
                <a:gd name="T80" fmla="*/ 16 w 334"/>
                <a:gd name="T81" fmla="*/ 28 h 214"/>
                <a:gd name="T82" fmla="*/ 12 w 334"/>
                <a:gd name="T83" fmla="*/ 16 h 214"/>
                <a:gd name="T84" fmla="*/ 6 w 334"/>
                <a:gd name="T85" fmla="*/ 12 h 214"/>
                <a:gd name="T86" fmla="*/ 56 w 334"/>
                <a:gd name="T87" fmla="*/ 0 h 214"/>
                <a:gd name="T88" fmla="*/ 56 w 334"/>
                <a:gd name="T89" fmla="*/ 30 h 214"/>
                <a:gd name="T90" fmla="*/ 86 w 334"/>
                <a:gd name="T91" fmla="*/ 10 h 214"/>
                <a:gd name="T92" fmla="*/ 94 w 334"/>
                <a:gd name="T93" fmla="*/ 6 h 214"/>
                <a:gd name="T94" fmla="*/ 112 w 334"/>
                <a:gd name="T95" fmla="*/ 0 h 214"/>
                <a:gd name="T96" fmla="*/ 122 w 334"/>
                <a:gd name="T97" fmla="*/ 0 h 214"/>
                <a:gd name="T98" fmla="*/ 142 w 334"/>
                <a:gd name="T99" fmla="*/ 2 h 214"/>
                <a:gd name="T100" fmla="*/ 160 w 334"/>
                <a:gd name="T101" fmla="*/ 10 h 214"/>
                <a:gd name="T102" fmla="*/ 168 w 334"/>
                <a:gd name="T103" fmla="*/ 16 h 214"/>
                <a:gd name="T104" fmla="*/ 180 w 334"/>
                <a:gd name="T105" fmla="*/ 30 h 214"/>
                <a:gd name="T106" fmla="*/ 184 w 334"/>
                <a:gd name="T107" fmla="*/ 40 h 214"/>
                <a:gd name="T108" fmla="*/ 216 w 334"/>
                <a:gd name="T109" fmla="*/ 12 h 214"/>
                <a:gd name="T110" fmla="*/ 226 w 334"/>
                <a:gd name="T111" fmla="*/ 6 h 214"/>
                <a:gd name="T112" fmla="*/ 246 w 334"/>
                <a:gd name="T113" fmla="*/ 0 h 214"/>
                <a:gd name="T114" fmla="*/ 256 w 334"/>
                <a:gd name="T115" fmla="*/ 0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34" h="214">
                  <a:moveTo>
                    <a:pt x="256" y="0"/>
                  </a:moveTo>
                  <a:lnTo>
                    <a:pt x="256" y="0"/>
                  </a:lnTo>
                  <a:lnTo>
                    <a:pt x="268" y="0"/>
                  </a:lnTo>
                  <a:lnTo>
                    <a:pt x="280" y="4"/>
                  </a:lnTo>
                  <a:lnTo>
                    <a:pt x="292" y="10"/>
                  </a:lnTo>
                  <a:lnTo>
                    <a:pt x="302" y="16"/>
                  </a:lnTo>
                  <a:lnTo>
                    <a:pt x="302" y="16"/>
                  </a:lnTo>
                  <a:lnTo>
                    <a:pt x="312" y="26"/>
                  </a:lnTo>
                  <a:lnTo>
                    <a:pt x="318" y="36"/>
                  </a:lnTo>
                  <a:lnTo>
                    <a:pt x="322" y="48"/>
                  </a:lnTo>
                  <a:lnTo>
                    <a:pt x="322" y="62"/>
                  </a:lnTo>
                  <a:lnTo>
                    <a:pt x="322" y="198"/>
                  </a:lnTo>
                  <a:lnTo>
                    <a:pt x="322" y="198"/>
                  </a:lnTo>
                  <a:lnTo>
                    <a:pt x="324" y="202"/>
                  </a:lnTo>
                  <a:lnTo>
                    <a:pt x="326" y="206"/>
                  </a:lnTo>
                  <a:lnTo>
                    <a:pt x="326" y="206"/>
                  </a:lnTo>
                  <a:lnTo>
                    <a:pt x="334" y="214"/>
                  </a:lnTo>
                  <a:lnTo>
                    <a:pt x="272" y="214"/>
                  </a:lnTo>
                  <a:lnTo>
                    <a:pt x="272" y="214"/>
                  </a:lnTo>
                  <a:lnTo>
                    <a:pt x="276" y="210"/>
                  </a:lnTo>
                  <a:lnTo>
                    <a:pt x="280" y="206"/>
                  </a:lnTo>
                  <a:lnTo>
                    <a:pt x="284" y="202"/>
                  </a:lnTo>
                  <a:lnTo>
                    <a:pt x="284" y="198"/>
                  </a:lnTo>
                  <a:lnTo>
                    <a:pt x="284" y="76"/>
                  </a:lnTo>
                  <a:lnTo>
                    <a:pt x="284" y="76"/>
                  </a:lnTo>
                  <a:lnTo>
                    <a:pt x="284" y="64"/>
                  </a:lnTo>
                  <a:lnTo>
                    <a:pt x="282" y="56"/>
                  </a:lnTo>
                  <a:lnTo>
                    <a:pt x="278" y="46"/>
                  </a:lnTo>
                  <a:lnTo>
                    <a:pt x="272" y="40"/>
                  </a:lnTo>
                  <a:lnTo>
                    <a:pt x="272" y="40"/>
                  </a:lnTo>
                  <a:lnTo>
                    <a:pt x="266" y="34"/>
                  </a:lnTo>
                  <a:lnTo>
                    <a:pt x="258" y="30"/>
                  </a:lnTo>
                  <a:lnTo>
                    <a:pt x="248" y="26"/>
                  </a:lnTo>
                  <a:lnTo>
                    <a:pt x="236" y="26"/>
                  </a:lnTo>
                  <a:lnTo>
                    <a:pt x="236" y="26"/>
                  </a:lnTo>
                  <a:lnTo>
                    <a:pt x="222" y="28"/>
                  </a:lnTo>
                  <a:lnTo>
                    <a:pt x="210" y="32"/>
                  </a:lnTo>
                  <a:lnTo>
                    <a:pt x="198" y="42"/>
                  </a:lnTo>
                  <a:lnTo>
                    <a:pt x="188" y="54"/>
                  </a:lnTo>
                  <a:lnTo>
                    <a:pt x="188" y="54"/>
                  </a:lnTo>
                  <a:lnTo>
                    <a:pt x="188" y="60"/>
                  </a:lnTo>
                  <a:lnTo>
                    <a:pt x="188" y="198"/>
                  </a:lnTo>
                  <a:lnTo>
                    <a:pt x="188" y="198"/>
                  </a:lnTo>
                  <a:lnTo>
                    <a:pt x="190" y="202"/>
                  </a:lnTo>
                  <a:lnTo>
                    <a:pt x="192" y="206"/>
                  </a:lnTo>
                  <a:lnTo>
                    <a:pt x="192" y="206"/>
                  </a:lnTo>
                  <a:lnTo>
                    <a:pt x="200" y="214"/>
                  </a:lnTo>
                  <a:lnTo>
                    <a:pt x="136" y="214"/>
                  </a:lnTo>
                  <a:lnTo>
                    <a:pt x="136" y="214"/>
                  </a:lnTo>
                  <a:lnTo>
                    <a:pt x="142" y="210"/>
                  </a:lnTo>
                  <a:lnTo>
                    <a:pt x="146" y="206"/>
                  </a:lnTo>
                  <a:lnTo>
                    <a:pt x="148" y="202"/>
                  </a:lnTo>
                  <a:lnTo>
                    <a:pt x="148" y="198"/>
                  </a:lnTo>
                  <a:lnTo>
                    <a:pt x="148" y="74"/>
                  </a:lnTo>
                  <a:lnTo>
                    <a:pt x="148" y="74"/>
                  </a:lnTo>
                  <a:lnTo>
                    <a:pt x="148" y="62"/>
                  </a:lnTo>
                  <a:lnTo>
                    <a:pt x="146" y="52"/>
                  </a:lnTo>
                  <a:lnTo>
                    <a:pt x="142" y="44"/>
                  </a:lnTo>
                  <a:lnTo>
                    <a:pt x="136" y="38"/>
                  </a:lnTo>
                  <a:lnTo>
                    <a:pt x="130" y="32"/>
                  </a:lnTo>
                  <a:lnTo>
                    <a:pt x="122" y="28"/>
                  </a:lnTo>
                  <a:lnTo>
                    <a:pt x="112" y="26"/>
                  </a:lnTo>
                  <a:lnTo>
                    <a:pt x="102" y="26"/>
                  </a:lnTo>
                  <a:lnTo>
                    <a:pt x="102" y="26"/>
                  </a:lnTo>
                  <a:lnTo>
                    <a:pt x="88" y="28"/>
                  </a:lnTo>
                  <a:lnTo>
                    <a:pt x="76" y="32"/>
                  </a:lnTo>
                  <a:lnTo>
                    <a:pt x="66" y="38"/>
                  </a:lnTo>
                  <a:lnTo>
                    <a:pt x="56" y="48"/>
                  </a:lnTo>
                  <a:lnTo>
                    <a:pt x="56" y="198"/>
                  </a:lnTo>
                  <a:lnTo>
                    <a:pt x="56" y="198"/>
                  </a:lnTo>
                  <a:lnTo>
                    <a:pt x="56" y="202"/>
                  </a:lnTo>
                  <a:lnTo>
                    <a:pt x="58" y="206"/>
                  </a:lnTo>
                  <a:lnTo>
                    <a:pt x="58" y="206"/>
                  </a:lnTo>
                  <a:lnTo>
                    <a:pt x="68" y="214"/>
                  </a:lnTo>
                  <a:lnTo>
                    <a:pt x="4" y="214"/>
                  </a:lnTo>
                  <a:lnTo>
                    <a:pt x="4" y="214"/>
                  </a:lnTo>
                  <a:lnTo>
                    <a:pt x="10" y="210"/>
                  </a:lnTo>
                  <a:lnTo>
                    <a:pt x="14" y="206"/>
                  </a:lnTo>
                  <a:lnTo>
                    <a:pt x="16" y="202"/>
                  </a:lnTo>
                  <a:lnTo>
                    <a:pt x="16" y="198"/>
                  </a:lnTo>
                  <a:lnTo>
                    <a:pt x="16" y="28"/>
                  </a:lnTo>
                  <a:lnTo>
                    <a:pt x="16" y="28"/>
                  </a:lnTo>
                  <a:lnTo>
                    <a:pt x="16" y="22"/>
                  </a:lnTo>
                  <a:lnTo>
                    <a:pt x="12" y="16"/>
                  </a:lnTo>
                  <a:lnTo>
                    <a:pt x="12" y="16"/>
                  </a:lnTo>
                  <a:lnTo>
                    <a:pt x="6" y="12"/>
                  </a:lnTo>
                  <a:lnTo>
                    <a:pt x="0" y="10"/>
                  </a:lnTo>
                  <a:lnTo>
                    <a:pt x="56" y="0"/>
                  </a:lnTo>
                  <a:lnTo>
                    <a:pt x="56" y="30"/>
                  </a:lnTo>
                  <a:lnTo>
                    <a:pt x="56" y="30"/>
                  </a:lnTo>
                  <a:lnTo>
                    <a:pt x="70" y="20"/>
                  </a:lnTo>
                  <a:lnTo>
                    <a:pt x="86" y="10"/>
                  </a:lnTo>
                  <a:lnTo>
                    <a:pt x="86" y="10"/>
                  </a:lnTo>
                  <a:lnTo>
                    <a:pt x="94" y="6"/>
                  </a:lnTo>
                  <a:lnTo>
                    <a:pt x="102" y="2"/>
                  </a:lnTo>
                  <a:lnTo>
                    <a:pt x="112" y="0"/>
                  </a:lnTo>
                  <a:lnTo>
                    <a:pt x="122" y="0"/>
                  </a:lnTo>
                  <a:lnTo>
                    <a:pt x="122" y="0"/>
                  </a:lnTo>
                  <a:lnTo>
                    <a:pt x="132" y="0"/>
                  </a:lnTo>
                  <a:lnTo>
                    <a:pt x="142" y="2"/>
                  </a:lnTo>
                  <a:lnTo>
                    <a:pt x="150" y="6"/>
                  </a:lnTo>
                  <a:lnTo>
                    <a:pt x="160" y="10"/>
                  </a:lnTo>
                  <a:lnTo>
                    <a:pt x="160" y="10"/>
                  </a:lnTo>
                  <a:lnTo>
                    <a:pt x="168" y="16"/>
                  </a:lnTo>
                  <a:lnTo>
                    <a:pt x="174" y="22"/>
                  </a:lnTo>
                  <a:lnTo>
                    <a:pt x="180" y="30"/>
                  </a:lnTo>
                  <a:lnTo>
                    <a:pt x="184" y="40"/>
                  </a:lnTo>
                  <a:lnTo>
                    <a:pt x="184" y="40"/>
                  </a:lnTo>
                  <a:lnTo>
                    <a:pt x="198" y="24"/>
                  </a:lnTo>
                  <a:lnTo>
                    <a:pt x="216" y="12"/>
                  </a:lnTo>
                  <a:lnTo>
                    <a:pt x="216" y="12"/>
                  </a:lnTo>
                  <a:lnTo>
                    <a:pt x="226" y="6"/>
                  </a:lnTo>
                  <a:lnTo>
                    <a:pt x="236" y="2"/>
                  </a:lnTo>
                  <a:lnTo>
                    <a:pt x="246" y="0"/>
                  </a:lnTo>
                  <a:lnTo>
                    <a:pt x="256" y="0"/>
                  </a:lnTo>
                  <a:lnTo>
                    <a:pt x="256"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 name="Freeform 113"/>
            <p:cNvSpPr>
              <a:spLocks/>
            </p:cNvSpPr>
            <p:nvPr/>
          </p:nvSpPr>
          <p:spPr bwMode="auto">
            <a:xfrm>
              <a:off x="2117" y="1550"/>
              <a:ext cx="130" cy="254"/>
            </a:xfrm>
            <a:custGeom>
              <a:avLst/>
              <a:gdLst>
                <a:gd name="T0" fmla="*/ 60 w 130"/>
                <a:gd name="T1" fmla="*/ 0 h 254"/>
                <a:gd name="T2" fmla="*/ 60 w 130"/>
                <a:gd name="T3" fmla="*/ 42 h 254"/>
                <a:gd name="T4" fmla="*/ 122 w 130"/>
                <a:gd name="T5" fmla="*/ 42 h 254"/>
                <a:gd name="T6" fmla="*/ 106 w 130"/>
                <a:gd name="T7" fmla="*/ 60 h 254"/>
                <a:gd name="T8" fmla="*/ 58 w 130"/>
                <a:gd name="T9" fmla="*/ 60 h 254"/>
                <a:gd name="T10" fmla="*/ 58 w 130"/>
                <a:gd name="T11" fmla="*/ 188 h 254"/>
                <a:gd name="T12" fmla="*/ 58 w 130"/>
                <a:gd name="T13" fmla="*/ 188 h 254"/>
                <a:gd name="T14" fmla="*/ 60 w 130"/>
                <a:gd name="T15" fmla="*/ 200 h 254"/>
                <a:gd name="T16" fmla="*/ 62 w 130"/>
                <a:gd name="T17" fmla="*/ 208 h 254"/>
                <a:gd name="T18" fmla="*/ 64 w 130"/>
                <a:gd name="T19" fmla="*/ 216 h 254"/>
                <a:gd name="T20" fmla="*/ 70 w 130"/>
                <a:gd name="T21" fmla="*/ 224 h 254"/>
                <a:gd name="T22" fmla="*/ 74 w 130"/>
                <a:gd name="T23" fmla="*/ 228 h 254"/>
                <a:gd name="T24" fmla="*/ 82 w 130"/>
                <a:gd name="T25" fmla="*/ 232 h 254"/>
                <a:gd name="T26" fmla="*/ 90 w 130"/>
                <a:gd name="T27" fmla="*/ 234 h 254"/>
                <a:gd name="T28" fmla="*/ 100 w 130"/>
                <a:gd name="T29" fmla="*/ 236 h 254"/>
                <a:gd name="T30" fmla="*/ 100 w 130"/>
                <a:gd name="T31" fmla="*/ 236 h 254"/>
                <a:gd name="T32" fmla="*/ 110 w 130"/>
                <a:gd name="T33" fmla="*/ 234 h 254"/>
                <a:gd name="T34" fmla="*/ 116 w 130"/>
                <a:gd name="T35" fmla="*/ 232 h 254"/>
                <a:gd name="T36" fmla="*/ 116 w 130"/>
                <a:gd name="T37" fmla="*/ 232 h 254"/>
                <a:gd name="T38" fmla="*/ 130 w 130"/>
                <a:gd name="T39" fmla="*/ 224 h 254"/>
                <a:gd name="T40" fmla="*/ 130 w 130"/>
                <a:gd name="T41" fmla="*/ 224 h 254"/>
                <a:gd name="T42" fmla="*/ 128 w 130"/>
                <a:gd name="T43" fmla="*/ 228 h 254"/>
                <a:gd name="T44" fmla="*/ 126 w 130"/>
                <a:gd name="T45" fmla="*/ 234 h 254"/>
                <a:gd name="T46" fmla="*/ 114 w 130"/>
                <a:gd name="T47" fmla="*/ 244 h 254"/>
                <a:gd name="T48" fmla="*/ 114 w 130"/>
                <a:gd name="T49" fmla="*/ 244 h 254"/>
                <a:gd name="T50" fmla="*/ 108 w 130"/>
                <a:gd name="T51" fmla="*/ 248 h 254"/>
                <a:gd name="T52" fmla="*/ 100 w 130"/>
                <a:gd name="T53" fmla="*/ 252 h 254"/>
                <a:gd name="T54" fmla="*/ 92 w 130"/>
                <a:gd name="T55" fmla="*/ 254 h 254"/>
                <a:gd name="T56" fmla="*/ 84 w 130"/>
                <a:gd name="T57" fmla="*/ 254 h 254"/>
                <a:gd name="T58" fmla="*/ 84 w 130"/>
                <a:gd name="T59" fmla="*/ 254 h 254"/>
                <a:gd name="T60" fmla="*/ 70 w 130"/>
                <a:gd name="T61" fmla="*/ 254 h 254"/>
                <a:gd name="T62" fmla="*/ 58 w 130"/>
                <a:gd name="T63" fmla="*/ 250 h 254"/>
                <a:gd name="T64" fmla="*/ 46 w 130"/>
                <a:gd name="T65" fmla="*/ 244 h 254"/>
                <a:gd name="T66" fmla="*/ 38 w 130"/>
                <a:gd name="T67" fmla="*/ 236 h 254"/>
                <a:gd name="T68" fmla="*/ 38 w 130"/>
                <a:gd name="T69" fmla="*/ 236 h 254"/>
                <a:gd name="T70" fmla="*/ 30 w 130"/>
                <a:gd name="T71" fmla="*/ 228 h 254"/>
                <a:gd name="T72" fmla="*/ 24 w 130"/>
                <a:gd name="T73" fmla="*/ 216 h 254"/>
                <a:gd name="T74" fmla="*/ 22 w 130"/>
                <a:gd name="T75" fmla="*/ 204 h 254"/>
                <a:gd name="T76" fmla="*/ 20 w 130"/>
                <a:gd name="T77" fmla="*/ 188 h 254"/>
                <a:gd name="T78" fmla="*/ 20 w 130"/>
                <a:gd name="T79" fmla="*/ 60 h 254"/>
                <a:gd name="T80" fmla="*/ 0 w 130"/>
                <a:gd name="T81" fmla="*/ 60 h 254"/>
                <a:gd name="T82" fmla="*/ 60 w 130"/>
                <a:gd name="T83" fmla="*/ 0 h 254"/>
                <a:gd name="T84" fmla="*/ 60 w 130"/>
                <a:gd name="T85"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0" h="254">
                  <a:moveTo>
                    <a:pt x="60" y="0"/>
                  </a:moveTo>
                  <a:lnTo>
                    <a:pt x="60" y="42"/>
                  </a:lnTo>
                  <a:lnTo>
                    <a:pt x="122" y="42"/>
                  </a:lnTo>
                  <a:lnTo>
                    <a:pt x="106" y="60"/>
                  </a:lnTo>
                  <a:lnTo>
                    <a:pt x="58" y="60"/>
                  </a:lnTo>
                  <a:lnTo>
                    <a:pt x="58" y="188"/>
                  </a:lnTo>
                  <a:lnTo>
                    <a:pt x="58" y="188"/>
                  </a:lnTo>
                  <a:lnTo>
                    <a:pt x="60" y="200"/>
                  </a:lnTo>
                  <a:lnTo>
                    <a:pt x="62" y="208"/>
                  </a:lnTo>
                  <a:lnTo>
                    <a:pt x="64" y="216"/>
                  </a:lnTo>
                  <a:lnTo>
                    <a:pt x="70" y="224"/>
                  </a:lnTo>
                  <a:lnTo>
                    <a:pt x="74" y="228"/>
                  </a:lnTo>
                  <a:lnTo>
                    <a:pt x="82" y="232"/>
                  </a:lnTo>
                  <a:lnTo>
                    <a:pt x="90" y="234"/>
                  </a:lnTo>
                  <a:lnTo>
                    <a:pt x="100" y="236"/>
                  </a:lnTo>
                  <a:lnTo>
                    <a:pt x="100" y="236"/>
                  </a:lnTo>
                  <a:lnTo>
                    <a:pt x="110" y="234"/>
                  </a:lnTo>
                  <a:lnTo>
                    <a:pt x="116" y="232"/>
                  </a:lnTo>
                  <a:lnTo>
                    <a:pt x="116" y="232"/>
                  </a:lnTo>
                  <a:lnTo>
                    <a:pt x="130" y="224"/>
                  </a:lnTo>
                  <a:lnTo>
                    <a:pt x="130" y="224"/>
                  </a:lnTo>
                  <a:lnTo>
                    <a:pt x="128" y="228"/>
                  </a:lnTo>
                  <a:lnTo>
                    <a:pt x="126" y="234"/>
                  </a:lnTo>
                  <a:lnTo>
                    <a:pt x="114" y="244"/>
                  </a:lnTo>
                  <a:lnTo>
                    <a:pt x="114" y="244"/>
                  </a:lnTo>
                  <a:lnTo>
                    <a:pt x="108" y="248"/>
                  </a:lnTo>
                  <a:lnTo>
                    <a:pt x="100" y="252"/>
                  </a:lnTo>
                  <a:lnTo>
                    <a:pt x="92" y="254"/>
                  </a:lnTo>
                  <a:lnTo>
                    <a:pt x="84" y="254"/>
                  </a:lnTo>
                  <a:lnTo>
                    <a:pt x="84" y="254"/>
                  </a:lnTo>
                  <a:lnTo>
                    <a:pt x="70" y="254"/>
                  </a:lnTo>
                  <a:lnTo>
                    <a:pt x="58" y="250"/>
                  </a:lnTo>
                  <a:lnTo>
                    <a:pt x="46" y="244"/>
                  </a:lnTo>
                  <a:lnTo>
                    <a:pt x="38" y="236"/>
                  </a:lnTo>
                  <a:lnTo>
                    <a:pt x="38" y="236"/>
                  </a:lnTo>
                  <a:lnTo>
                    <a:pt x="30" y="228"/>
                  </a:lnTo>
                  <a:lnTo>
                    <a:pt x="24" y="216"/>
                  </a:lnTo>
                  <a:lnTo>
                    <a:pt x="22" y="204"/>
                  </a:lnTo>
                  <a:lnTo>
                    <a:pt x="20" y="188"/>
                  </a:lnTo>
                  <a:lnTo>
                    <a:pt x="20" y="60"/>
                  </a:lnTo>
                  <a:lnTo>
                    <a:pt x="0" y="60"/>
                  </a:lnTo>
                  <a:lnTo>
                    <a:pt x="60" y="0"/>
                  </a:lnTo>
                  <a:lnTo>
                    <a:pt x="6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 name="Freeform 114"/>
            <p:cNvSpPr>
              <a:spLocks noEditPoints="1"/>
            </p:cNvSpPr>
            <p:nvPr/>
          </p:nvSpPr>
          <p:spPr bwMode="auto">
            <a:xfrm>
              <a:off x="2245" y="1586"/>
              <a:ext cx="200" cy="218"/>
            </a:xfrm>
            <a:custGeom>
              <a:avLst/>
              <a:gdLst>
                <a:gd name="T0" fmla="*/ 102 w 200"/>
                <a:gd name="T1" fmla="*/ 0 h 218"/>
                <a:gd name="T2" fmla="*/ 130 w 200"/>
                <a:gd name="T3" fmla="*/ 4 h 218"/>
                <a:gd name="T4" fmla="*/ 156 w 200"/>
                <a:gd name="T5" fmla="*/ 16 h 218"/>
                <a:gd name="T6" fmla="*/ 166 w 200"/>
                <a:gd name="T7" fmla="*/ 24 h 218"/>
                <a:gd name="T8" fmla="*/ 184 w 200"/>
                <a:gd name="T9" fmla="*/ 44 h 218"/>
                <a:gd name="T10" fmla="*/ 190 w 200"/>
                <a:gd name="T11" fmla="*/ 56 h 218"/>
                <a:gd name="T12" fmla="*/ 198 w 200"/>
                <a:gd name="T13" fmla="*/ 82 h 218"/>
                <a:gd name="T14" fmla="*/ 200 w 200"/>
                <a:gd name="T15" fmla="*/ 110 h 218"/>
                <a:gd name="T16" fmla="*/ 200 w 200"/>
                <a:gd name="T17" fmla="*/ 122 h 218"/>
                <a:gd name="T18" fmla="*/ 192 w 200"/>
                <a:gd name="T19" fmla="*/ 148 h 218"/>
                <a:gd name="T20" fmla="*/ 188 w 200"/>
                <a:gd name="T21" fmla="*/ 162 h 218"/>
                <a:gd name="T22" fmla="*/ 172 w 200"/>
                <a:gd name="T23" fmla="*/ 184 h 218"/>
                <a:gd name="T24" fmla="*/ 152 w 200"/>
                <a:gd name="T25" fmla="*/ 204 h 218"/>
                <a:gd name="T26" fmla="*/ 140 w 200"/>
                <a:gd name="T27" fmla="*/ 210 h 218"/>
                <a:gd name="T28" fmla="*/ 114 w 200"/>
                <a:gd name="T29" fmla="*/ 218 h 218"/>
                <a:gd name="T30" fmla="*/ 100 w 200"/>
                <a:gd name="T31" fmla="*/ 218 h 218"/>
                <a:gd name="T32" fmla="*/ 66 w 200"/>
                <a:gd name="T33" fmla="*/ 214 h 218"/>
                <a:gd name="T34" fmla="*/ 48 w 200"/>
                <a:gd name="T35" fmla="*/ 206 h 218"/>
                <a:gd name="T36" fmla="*/ 32 w 200"/>
                <a:gd name="T37" fmla="*/ 192 h 218"/>
                <a:gd name="T38" fmla="*/ 26 w 200"/>
                <a:gd name="T39" fmla="*/ 186 h 218"/>
                <a:gd name="T40" fmla="*/ 8 w 200"/>
                <a:gd name="T41" fmla="*/ 150 h 218"/>
                <a:gd name="T42" fmla="*/ 0 w 200"/>
                <a:gd name="T43" fmla="*/ 110 h 218"/>
                <a:gd name="T44" fmla="*/ 2 w 200"/>
                <a:gd name="T45" fmla="*/ 96 h 218"/>
                <a:gd name="T46" fmla="*/ 8 w 200"/>
                <a:gd name="T47" fmla="*/ 70 h 218"/>
                <a:gd name="T48" fmla="*/ 14 w 200"/>
                <a:gd name="T49" fmla="*/ 56 h 218"/>
                <a:gd name="T50" fmla="*/ 28 w 200"/>
                <a:gd name="T51" fmla="*/ 34 h 218"/>
                <a:gd name="T52" fmla="*/ 48 w 200"/>
                <a:gd name="T53" fmla="*/ 16 h 218"/>
                <a:gd name="T54" fmla="*/ 60 w 200"/>
                <a:gd name="T55" fmla="*/ 8 h 218"/>
                <a:gd name="T56" fmla="*/ 86 w 200"/>
                <a:gd name="T57" fmla="*/ 0 h 218"/>
                <a:gd name="T58" fmla="*/ 102 w 200"/>
                <a:gd name="T59" fmla="*/ 0 h 218"/>
                <a:gd name="T60" fmla="*/ 98 w 200"/>
                <a:gd name="T61" fmla="*/ 16 h 218"/>
                <a:gd name="T62" fmla="*/ 72 w 200"/>
                <a:gd name="T63" fmla="*/ 24 h 218"/>
                <a:gd name="T64" fmla="*/ 54 w 200"/>
                <a:gd name="T65" fmla="*/ 46 h 218"/>
                <a:gd name="T66" fmla="*/ 48 w 200"/>
                <a:gd name="T67" fmla="*/ 60 h 218"/>
                <a:gd name="T68" fmla="*/ 42 w 200"/>
                <a:gd name="T69" fmla="*/ 92 h 218"/>
                <a:gd name="T70" fmla="*/ 42 w 200"/>
                <a:gd name="T71" fmla="*/ 112 h 218"/>
                <a:gd name="T72" fmla="*/ 48 w 200"/>
                <a:gd name="T73" fmla="*/ 148 h 218"/>
                <a:gd name="T74" fmla="*/ 60 w 200"/>
                <a:gd name="T75" fmla="*/ 176 h 218"/>
                <a:gd name="T76" fmla="*/ 68 w 200"/>
                <a:gd name="T77" fmla="*/ 188 h 218"/>
                <a:gd name="T78" fmla="*/ 90 w 200"/>
                <a:gd name="T79" fmla="*/ 200 h 218"/>
                <a:gd name="T80" fmla="*/ 104 w 200"/>
                <a:gd name="T81" fmla="*/ 200 h 218"/>
                <a:gd name="T82" fmla="*/ 128 w 200"/>
                <a:gd name="T83" fmla="*/ 192 h 218"/>
                <a:gd name="T84" fmla="*/ 146 w 200"/>
                <a:gd name="T85" fmla="*/ 172 h 218"/>
                <a:gd name="T86" fmla="*/ 152 w 200"/>
                <a:gd name="T87" fmla="*/ 158 h 218"/>
                <a:gd name="T88" fmla="*/ 158 w 200"/>
                <a:gd name="T89" fmla="*/ 126 h 218"/>
                <a:gd name="T90" fmla="*/ 158 w 200"/>
                <a:gd name="T91" fmla="*/ 106 h 218"/>
                <a:gd name="T92" fmla="*/ 150 w 200"/>
                <a:gd name="T93" fmla="*/ 60 h 218"/>
                <a:gd name="T94" fmla="*/ 142 w 200"/>
                <a:gd name="T95" fmla="*/ 42 h 218"/>
                <a:gd name="T96" fmla="*/ 130 w 200"/>
                <a:gd name="T97" fmla="*/ 28 h 218"/>
                <a:gd name="T98" fmla="*/ 116 w 200"/>
                <a:gd name="T99" fmla="*/ 20 h 218"/>
                <a:gd name="T100" fmla="*/ 98 w 200"/>
                <a:gd name="T101" fmla="*/ 16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0" h="218">
                  <a:moveTo>
                    <a:pt x="102" y="0"/>
                  </a:moveTo>
                  <a:lnTo>
                    <a:pt x="102" y="0"/>
                  </a:lnTo>
                  <a:lnTo>
                    <a:pt x="116" y="0"/>
                  </a:lnTo>
                  <a:lnTo>
                    <a:pt x="130" y="4"/>
                  </a:lnTo>
                  <a:lnTo>
                    <a:pt x="144" y="8"/>
                  </a:lnTo>
                  <a:lnTo>
                    <a:pt x="156" y="16"/>
                  </a:lnTo>
                  <a:lnTo>
                    <a:pt x="156" y="16"/>
                  </a:lnTo>
                  <a:lnTo>
                    <a:pt x="166" y="24"/>
                  </a:lnTo>
                  <a:lnTo>
                    <a:pt x="176" y="34"/>
                  </a:lnTo>
                  <a:lnTo>
                    <a:pt x="184" y="44"/>
                  </a:lnTo>
                  <a:lnTo>
                    <a:pt x="190" y="56"/>
                  </a:lnTo>
                  <a:lnTo>
                    <a:pt x="190" y="56"/>
                  </a:lnTo>
                  <a:lnTo>
                    <a:pt x="194" y="70"/>
                  </a:lnTo>
                  <a:lnTo>
                    <a:pt x="198" y="82"/>
                  </a:lnTo>
                  <a:lnTo>
                    <a:pt x="200" y="96"/>
                  </a:lnTo>
                  <a:lnTo>
                    <a:pt x="200" y="110"/>
                  </a:lnTo>
                  <a:lnTo>
                    <a:pt x="200" y="110"/>
                  </a:lnTo>
                  <a:lnTo>
                    <a:pt x="200" y="122"/>
                  </a:lnTo>
                  <a:lnTo>
                    <a:pt x="196" y="136"/>
                  </a:lnTo>
                  <a:lnTo>
                    <a:pt x="192" y="148"/>
                  </a:lnTo>
                  <a:lnTo>
                    <a:pt x="188" y="162"/>
                  </a:lnTo>
                  <a:lnTo>
                    <a:pt x="188" y="162"/>
                  </a:lnTo>
                  <a:lnTo>
                    <a:pt x="180" y="174"/>
                  </a:lnTo>
                  <a:lnTo>
                    <a:pt x="172" y="184"/>
                  </a:lnTo>
                  <a:lnTo>
                    <a:pt x="162" y="194"/>
                  </a:lnTo>
                  <a:lnTo>
                    <a:pt x="152" y="204"/>
                  </a:lnTo>
                  <a:lnTo>
                    <a:pt x="152" y="204"/>
                  </a:lnTo>
                  <a:lnTo>
                    <a:pt x="140" y="210"/>
                  </a:lnTo>
                  <a:lnTo>
                    <a:pt x="128" y="214"/>
                  </a:lnTo>
                  <a:lnTo>
                    <a:pt x="114" y="218"/>
                  </a:lnTo>
                  <a:lnTo>
                    <a:pt x="100" y="218"/>
                  </a:lnTo>
                  <a:lnTo>
                    <a:pt x="100" y="218"/>
                  </a:lnTo>
                  <a:lnTo>
                    <a:pt x="78" y="216"/>
                  </a:lnTo>
                  <a:lnTo>
                    <a:pt x="66" y="214"/>
                  </a:lnTo>
                  <a:lnTo>
                    <a:pt x="58" y="210"/>
                  </a:lnTo>
                  <a:lnTo>
                    <a:pt x="48" y="206"/>
                  </a:lnTo>
                  <a:lnTo>
                    <a:pt x="40" y="200"/>
                  </a:lnTo>
                  <a:lnTo>
                    <a:pt x="32" y="192"/>
                  </a:lnTo>
                  <a:lnTo>
                    <a:pt x="26" y="186"/>
                  </a:lnTo>
                  <a:lnTo>
                    <a:pt x="26" y="186"/>
                  </a:lnTo>
                  <a:lnTo>
                    <a:pt x="14" y="168"/>
                  </a:lnTo>
                  <a:lnTo>
                    <a:pt x="8" y="150"/>
                  </a:lnTo>
                  <a:lnTo>
                    <a:pt x="2" y="130"/>
                  </a:lnTo>
                  <a:lnTo>
                    <a:pt x="0" y="110"/>
                  </a:lnTo>
                  <a:lnTo>
                    <a:pt x="0" y="110"/>
                  </a:lnTo>
                  <a:lnTo>
                    <a:pt x="2" y="96"/>
                  </a:lnTo>
                  <a:lnTo>
                    <a:pt x="4" y="82"/>
                  </a:lnTo>
                  <a:lnTo>
                    <a:pt x="8" y="70"/>
                  </a:lnTo>
                  <a:lnTo>
                    <a:pt x="14" y="56"/>
                  </a:lnTo>
                  <a:lnTo>
                    <a:pt x="14" y="56"/>
                  </a:lnTo>
                  <a:lnTo>
                    <a:pt x="20" y="44"/>
                  </a:lnTo>
                  <a:lnTo>
                    <a:pt x="28" y="34"/>
                  </a:lnTo>
                  <a:lnTo>
                    <a:pt x="38" y="24"/>
                  </a:lnTo>
                  <a:lnTo>
                    <a:pt x="48" y="16"/>
                  </a:lnTo>
                  <a:lnTo>
                    <a:pt x="48" y="16"/>
                  </a:lnTo>
                  <a:lnTo>
                    <a:pt x="60" y="8"/>
                  </a:lnTo>
                  <a:lnTo>
                    <a:pt x="74" y="4"/>
                  </a:lnTo>
                  <a:lnTo>
                    <a:pt x="86" y="0"/>
                  </a:lnTo>
                  <a:lnTo>
                    <a:pt x="102" y="0"/>
                  </a:lnTo>
                  <a:lnTo>
                    <a:pt x="102" y="0"/>
                  </a:lnTo>
                  <a:close/>
                  <a:moveTo>
                    <a:pt x="98" y="16"/>
                  </a:moveTo>
                  <a:lnTo>
                    <a:pt x="98" y="16"/>
                  </a:lnTo>
                  <a:lnTo>
                    <a:pt x="84" y="18"/>
                  </a:lnTo>
                  <a:lnTo>
                    <a:pt x="72" y="24"/>
                  </a:lnTo>
                  <a:lnTo>
                    <a:pt x="62" y="34"/>
                  </a:lnTo>
                  <a:lnTo>
                    <a:pt x="54" y="46"/>
                  </a:lnTo>
                  <a:lnTo>
                    <a:pt x="54" y="46"/>
                  </a:lnTo>
                  <a:lnTo>
                    <a:pt x="48" y="60"/>
                  </a:lnTo>
                  <a:lnTo>
                    <a:pt x="44" y="76"/>
                  </a:lnTo>
                  <a:lnTo>
                    <a:pt x="42" y="92"/>
                  </a:lnTo>
                  <a:lnTo>
                    <a:pt x="42" y="112"/>
                  </a:lnTo>
                  <a:lnTo>
                    <a:pt x="42" y="112"/>
                  </a:lnTo>
                  <a:lnTo>
                    <a:pt x="44" y="130"/>
                  </a:lnTo>
                  <a:lnTo>
                    <a:pt x="48" y="148"/>
                  </a:lnTo>
                  <a:lnTo>
                    <a:pt x="52" y="162"/>
                  </a:lnTo>
                  <a:lnTo>
                    <a:pt x="60" y="176"/>
                  </a:lnTo>
                  <a:lnTo>
                    <a:pt x="60" y="176"/>
                  </a:lnTo>
                  <a:lnTo>
                    <a:pt x="68" y="188"/>
                  </a:lnTo>
                  <a:lnTo>
                    <a:pt x="80" y="196"/>
                  </a:lnTo>
                  <a:lnTo>
                    <a:pt x="90" y="200"/>
                  </a:lnTo>
                  <a:lnTo>
                    <a:pt x="104" y="200"/>
                  </a:lnTo>
                  <a:lnTo>
                    <a:pt x="104" y="200"/>
                  </a:lnTo>
                  <a:lnTo>
                    <a:pt x="116" y="198"/>
                  </a:lnTo>
                  <a:lnTo>
                    <a:pt x="128" y="192"/>
                  </a:lnTo>
                  <a:lnTo>
                    <a:pt x="138" y="184"/>
                  </a:lnTo>
                  <a:lnTo>
                    <a:pt x="146" y="172"/>
                  </a:lnTo>
                  <a:lnTo>
                    <a:pt x="146" y="172"/>
                  </a:lnTo>
                  <a:lnTo>
                    <a:pt x="152" y="158"/>
                  </a:lnTo>
                  <a:lnTo>
                    <a:pt x="156" y="142"/>
                  </a:lnTo>
                  <a:lnTo>
                    <a:pt x="158" y="126"/>
                  </a:lnTo>
                  <a:lnTo>
                    <a:pt x="158" y="106"/>
                  </a:lnTo>
                  <a:lnTo>
                    <a:pt x="158" y="106"/>
                  </a:lnTo>
                  <a:lnTo>
                    <a:pt x="156" y="82"/>
                  </a:lnTo>
                  <a:lnTo>
                    <a:pt x="150" y="60"/>
                  </a:lnTo>
                  <a:lnTo>
                    <a:pt x="150" y="60"/>
                  </a:lnTo>
                  <a:lnTo>
                    <a:pt x="142" y="42"/>
                  </a:lnTo>
                  <a:lnTo>
                    <a:pt x="130" y="28"/>
                  </a:lnTo>
                  <a:lnTo>
                    <a:pt x="130" y="28"/>
                  </a:lnTo>
                  <a:lnTo>
                    <a:pt x="124" y="22"/>
                  </a:lnTo>
                  <a:lnTo>
                    <a:pt x="116" y="20"/>
                  </a:lnTo>
                  <a:lnTo>
                    <a:pt x="106" y="16"/>
                  </a:lnTo>
                  <a:lnTo>
                    <a:pt x="98" y="16"/>
                  </a:lnTo>
                  <a:lnTo>
                    <a:pt x="98" y="16"/>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 name="Freeform 115"/>
            <p:cNvSpPr>
              <a:spLocks/>
            </p:cNvSpPr>
            <p:nvPr/>
          </p:nvSpPr>
          <p:spPr bwMode="auto">
            <a:xfrm>
              <a:off x="2453" y="1586"/>
              <a:ext cx="200" cy="214"/>
            </a:xfrm>
            <a:custGeom>
              <a:avLst/>
              <a:gdLst>
                <a:gd name="T0" fmla="*/ 120 w 200"/>
                <a:gd name="T1" fmla="*/ 0 h 214"/>
                <a:gd name="T2" fmla="*/ 154 w 200"/>
                <a:gd name="T3" fmla="*/ 8 h 214"/>
                <a:gd name="T4" fmla="*/ 168 w 200"/>
                <a:gd name="T5" fmla="*/ 16 h 214"/>
                <a:gd name="T6" fmla="*/ 178 w 200"/>
                <a:gd name="T7" fmla="*/ 30 h 214"/>
                <a:gd name="T8" fmla="*/ 186 w 200"/>
                <a:gd name="T9" fmla="*/ 44 h 214"/>
                <a:gd name="T10" fmla="*/ 188 w 200"/>
                <a:gd name="T11" fmla="*/ 62 h 214"/>
                <a:gd name="T12" fmla="*/ 188 w 200"/>
                <a:gd name="T13" fmla="*/ 198 h 214"/>
                <a:gd name="T14" fmla="*/ 190 w 200"/>
                <a:gd name="T15" fmla="*/ 206 h 214"/>
                <a:gd name="T16" fmla="*/ 200 w 200"/>
                <a:gd name="T17" fmla="*/ 214 h 214"/>
                <a:gd name="T18" fmla="*/ 138 w 200"/>
                <a:gd name="T19" fmla="*/ 214 h 214"/>
                <a:gd name="T20" fmla="*/ 146 w 200"/>
                <a:gd name="T21" fmla="*/ 206 h 214"/>
                <a:gd name="T22" fmla="*/ 150 w 200"/>
                <a:gd name="T23" fmla="*/ 198 h 214"/>
                <a:gd name="T24" fmla="*/ 150 w 200"/>
                <a:gd name="T25" fmla="*/ 78 h 214"/>
                <a:gd name="T26" fmla="*/ 146 w 200"/>
                <a:gd name="T27" fmla="*/ 56 h 214"/>
                <a:gd name="T28" fmla="*/ 138 w 200"/>
                <a:gd name="T29" fmla="*/ 40 h 214"/>
                <a:gd name="T30" fmla="*/ 122 w 200"/>
                <a:gd name="T31" fmla="*/ 30 h 214"/>
                <a:gd name="T32" fmla="*/ 102 w 200"/>
                <a:gd name="T33" fmla="*/ 26 h 214"/>
                <a:gd name="T34" fmla="*/ 88 w 200"/>
                <a:gd name="T35" fmla="*/ 28 h 214"/>
                <a:gd name="T36" fmla="*/ 76 w 200"/>
                <a:gd name="T37" fmla="*/ 34 h 214"/>
                <a:gd name="T38" fmla="*/ 56 w 200"/>
                <a:gd name="T39" fmla="*/ 50 h 214"/>
                <a:gd name="T40" fmla="*/ 56 w 200"/>
                <a:gd name="T41" fmla="*/ 198 h 214"/>
                <a:gd name="T42" fmla="*/ 58 w 200"/>
                <a:gd name="T43" fmla="*/ 206 h 214"/>
                <a:gd name="T44" fmla="*/ 68 w 200"/>
                <a:gd name="T45" fmla="*/ 214 h 214"/>
                <a:gd name="T46" fmla="*/ 4 w 200"/>
                <a:gd name="T47" fmla="*/ 214 h 214"/>
                <a:gd name="T48" fmla="*/ 12 w 200"/>
                <a:gd name="T49" fmla="*/ 206 h 214"/>
                <a:gd name="T50" fmla="*/ 16 w 200"/>
                <a:gd name="T51" fmla="*/ 198 h 214"/>
                <a:gd name="T52" fmla="*/ 16 w 200"/>
                <a:gd name="T53" fmla="*/ 28 h 214"/>
                <a:gd name="T54" fmla="*/ 12 w 200"/>
                <a:gd name="T55" fmla="*/ 18 h 214"/>
                <a:gd name="T56" fmla="*/ 0 w 200"/>
                <a:gd name="T57" fmla="*/ 10 h 214"/>
                <a:gd name="T58" fmla="*/ 56 w 200"/>
                <a:gd name="T59" fmla="*/ 32 h 214"/>
                <a:gd name="T60" fmla="*/ 68 w 200"/>
                <a:gd name="T61" fmla="*/ 20 h 214"/>
                <a:gd name="T62" fmla="*/ 84 w 200"/>
                <a:gd name="T63" fmla="*/ 10 h 214"/>
                <a:gd name="T64" fmla="*/ 102 w 200"/>
                <a:gd name="T65" fmla="*/ 2 h 214"/>
                <a:gd name="T66" fmla="*/ 120 w 200"/>
                <a:gd name="T67" fmla="*/ 0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0" h="214">
                  <a:moveTo>
                    <a:pt x="120" y="0"/>
                  </a:moveTo>
                  <a:lnTo>
                    <a:pt x="120" y="0"/>
                  </a:lnTo>
                  <a:lnTo>
                    <a:pt x="138" y="2"/>
                  </a:lnTo>
                  <a:lnTo>
                    <a:pt x="154" y="8"/>
                  </a:lnTo>
                  <a:lnTo>
                    <a:pt x="154" y="8"/>
                  </a:lnTo>
                  <a:lnTo>
                    <a:pt x="168" y="16"/>
                  </a:lnTo>
                  <a:lnTo>
                    <a:pt x="178" y="30"/>
                  </a:lnTo>
                  <a:lnTo>
                    <a:pt x="178" y="30"/>
                  </a:lnTo>
                  <a:lnTo>
                    <a:pt x="182" y="36"/>
                  </a:lnTo>
                  <a:lnTo>
                    <a:pt x="186" y="44"/>
                  </a:lnTo>
                  <a:lnTo>
                    <a:pt x="188" y="54"/>
                  </a:lnTo>
                  <a:lnTo>
                    <a:pt x="188" y="62"/>
                  </a:lnTo>
                  <a:lnTo>
                    <a:pt x="188" y="198"/>
                  </a:lnTo>
                  <a:lnTo>
                    <a:pt x="188" y="198"/>
                  </a:lnTo>
                  <a:lnTo>
                    <a:pt x="188" y="202"/>
                  </a:lnTo>
                  <a:lnTo>
                    <a:pt x="190" y="206"/>
                  </a:lnTo>
                  <a:lnTo>
                    <a:pt x="190" y="206"/>
                  </a:lnTo>
                  <a:lnTo>
                    <a:pt x="200" y="214"/>
                  </a:lnTo>
                  <a:lnTo>
                    <a:pt x="138" y="214"/>
                  </a:lnTo>
                  <a:lnTo>
                    <a:pt x="138" y="214"/>
                  </a:lnTo>
                  <a:lnTo>
                    <a:pt x="142" y="212"/>
                  </a:lnTo>
                  <a:lnTo>
                    <a:pt x="146" y="206"/>
                  </a:lnTo>
                  <a:lnTo>
                    <a:pt x="148" y="202"/>
                  </a:lnTo>
                  <a:lnTo>
                    <a:pt x="150" y="198"/>
                  </a:lnTo>
                  <a:lnTo>
                    <a:pt x="150" y="78"/>
                  </a:lnTo>
                  <a:lnTo>
                    <a:pt x="150" y="78"/>
                  </a:lnTo>
                  <a:lnTo>
                    <a:pt x="148" y="66"/>
                  </a:lnTo>
                  <a:lnTo>
                    <a:pt x="146" y="56"/>
                  </a:lnTo>
                  <a:lnTo>
                    <a:pt x="142" y="46"/>
                  </a:lnTo>
                  <a:lnTo>
                    <a:pt x="138" y="40"/>
                  </a:lnTo>
                  <a:lnTo>
                    <a:pt x="130" y="34"/>
                  </a:lnTo>
                  <a:lnTo>
                    <a:pt x="122" y="30"/>
                  </a:lnTo>
                  <a:lnTo>
                    <a:pt x="112" y="28"/>
                  </a:lnTo>
                  <a:lnTo>
                    <a:pt x="102" y="26"/>
                  </a:lnTo>
                  <a:lnTo>
                    <a:pt x="102" y="26"/>
                  </a:lnTo>
                  <a:lnTo>
                    <a:pt x="88" y="28"/>
                  </a:lnTo>
                  <a:lnTo>
                    <a:pt x="76" y="34"/>
                  </a:lnTo>
                  <a:lnTo>
                    <a:pt x="76" y="34"/>
                  </a:lnTo>
                  <a:lnTo>
                    <a:pt x="64" y="40"/>
                  </a:lnTo>
                  <a:lnTo>
                    <a:pt x="56" y="50"/>
                  </a:lnTo>
                  <a:lnTo>
                    <a:pt x="56" y="198"/>
                  </a:lnTo>
                  <a:lnTo>
                    <a:pt x="56" y="198"/>
                  </a:lnTo>
                  <a:lnTo>
                    <a:pt x="56" y="202"/>
                  </a:lnTo>
                  <a:lnTo>
                    <a:pt x="58" y="206"/>
                  </a:lnTo>
                  <a:lnTo>
                    <a:pt x="58" y="206"/>
                  </a:lnTo>
                  <a:lnTo>
                    <a:pt x="68" y="214"/>
                  </a:lnTo>
                  <a:lnTo>
                    <a:pt x="4" y="214"/>
                  </a:lnTo>
                  <a:lnTo>
                    <a:pt x="4" y="214"/>
                  </a:lnTo>
                  <a:lnTo>
                    <a:pt x="10" y="212"/>
                  </a:lnTo>
                  <a:lnTo>
                    <a:pt x="12" y="206"/>
                  </a:lnTo>
                  <a:lnTo>
                    <a:pt x="14" y="202"/>
                  </a:lnTo>
                  <a:lnTo>
                    <a:pt x="16" y="198"/>
                  </a:lnTo>
                  <a:lnTo>
                    <a:pt x="16" y="28"/>
                  </a:lnTo>
                  <a:lnTo>
                    <a:pt x="16" y="28"/>
                  </a:lnTo>
                  <a:lnTo>
                    <a:pt x="14" y="22"/>
                  </a:lnTo>
                  <a:lnTo>
                    <a:pt x="12" y="18"/>
                  </a:lnTo>
                  <a:lnTo>
                    <a:pt x="8" y="14"/>
                  </a:lnTo>
                  <a:lnTo>
                    <a:pt x="0" y="10"/>
                  </a:lnTo>
                  <a:lnTo>
                    <a:pt x="56" y="0"/>
                  </a:lnTo>
                  <a:lnTo>
                    <a:pt x="56" y="32"/>
                  </a:lnTo>
                  <a:lnTo>
                    <a:pt x="56" y="32"/>
                  </a:lnTo>
                  <a:lnTo>
                    <a:pt x="68" y="20"/>
                  </a:lnTo>
                  <a:lnTo>
                    <a:pt x="84" y="10"/>
                  </a:lnTo>
                  <a:lnTo>
                    <a:pt x="84" y="10"/>
                  </a:lnTo>
                  <a:lnTo>
                    <a:pt x="94" y="6"/>
                  </a:lnTo>
                  <a:lnTo>
                    <a:pt x="102" y="2"/>
                  </a:lnTo>
                  <a:lnTo>
                    <a:pt x="112" y="0"/>
                  </a:lnTo>
                  <a:lnTo>
                    <a:pt x="120" y="0"/>
                  </a:lnTo>
                  <a:lnTo>
                    <a:pt x="12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 name="Freeform 116"/>
            <p:cNvSpPr>
              <a:spLocks/>
            </p:cNvSpPr>
            <p:nvPr/>
          </p:nvSpPr>
          <p:spPr bwMode="auto">
            <a:xfrm>
              <a:off x="1901" y="1586"/>
              <a:ext cx="206" cy="318"/>
            </a:xfrm>
            <a:custGeom>
              <a:avLst/>
              <a:gdLst>
                <a:gd name="T0" fmla="*/ 198 w 206"/>
                <a:gd name="T1" fmla="*/ 60 h 318"/>
                <a:gd name="T2" fmla="*/ 176 w 206"/>
                <a:gd name="T3" fmla="*/ 26 h 318"/>
                <a:gd name="T4" fmla="*/ 162 w 206"/>
                <a:gd name="T5" fmla="*/ 14 h 318"/>
                <a:gd name="T6" fmla="*/ 148 w 206"/>
                <a:gd name="T7" fmla="*/ 6 h 318"/>
                <a:gd name="T8" fmla="*/ 116 w 206"/>
                <a:gd name="T9" fmla="*/ 0 h 318"/>
                <a:gd name="T10" fmla="*/ 98 w 206"/>
                <a:gd name="T11" fmla="*/ 2 h 318"/>
                <a:gd name="T12" fmla="*/ 80 w 206"/>
                <a:gd name="T13" fmla="*/ 8 h 318"/>
                <a:gd name="T14" fmla="*/ 54 w 206"/>
                <a:gd name="T15" fmla="*/ 28 h 318"/>
                <a:gd name="T16" fmla="*/ 0 w 206"/>
                <a:gd name="T17" fmla="*/ 12 h 318"/>
                <a:gd name="T18" fmla="*/ 6 w 206"/>
                <a:gd name="T19" fmla="*/ 14 h 318"/>
                <a:gd name="T20" fmla="*/ 14 w 206"/>
                <a:gd name="T21" fmla="*/ 24 h 318"/>
                <a:gd name="T22" fmla="*/ 16 w 206"/>
                <a:gd name="T23" fmla="*/ 300 h 318"/>
                <a:gd name="T24" fmla="*/ 14 w 206"/>
                <a:gd name="T25" fmla="*/ 306 h 318"/>
                <a:gd name="T26" fmla="*/ 8 w 206"/>
                <a:gd name="T27" fmla="*/ 316 h 318"/>
                <a:gd name="T28" fmla="*/ 66 w 206"/>
                <a:gd name="T29" fmla="*/ 318 h 318"/>
                <a:gd name="T30" fmla="*/ 62 w 206"/>
                <a:gd name="T31" fmla="*/ 316 h 318"/>
                <a:gd name="T32" fmla="*/ 56 w 206"/>
                <a:gd name="T33" fmla="*/ 306 h 318"/>
                <a:gd name="T34" fmla="*/ 54 w 206"/>
                <a:gd name="T35" fmla="*/ 48 h 318"/>
                <a:gd name="T36" fmla="*/ 64 w 206"/>
                <a:gd name="T37" fmla="*/ 38 h 318"/>
                <a:gd name="T38" fmla="*/ 74 w 206"/>
                <a:gd name="T39" fmla="*/ 32 h 318"/>
                <a:gd name="T40" fmla="*/ 100 w 206"/>
                <a:gd name="T41" fmla="*/ 24 h 318"/>
                <a:gd name="T42" fmla="*/ 112 w 206"/>
                <a:gd name="T43" fmla="*/ 26 h 318"/>
                <a:gd name="T44" fmla="*/ 134 w 206"/>
                <a:gd name="T45" fmla="*/ 36 h 318"/>
                <a:gd name="T46" fmla="*/ 144 w 206"/>
                <a:gd name="T47" fmla="*/ 44 h 318"/>
                <a:gd name="T48" fmla="*/ 158 w 206"/>
                <a:gd name="T49" fmla="*/ 70 h 318"/>
                <a:gd name="T50" fmla="*/ 162 w 206"/>
                <a:gd name="T51" fmla="*/ 110 h 318"/>
                <a:gd name="T52" fmla="*/ 162 w 206"/>
                <a:gd name="T53" fmla="*/ 130 h 318"/>
                <a:gd name="T54" fmla="*/ 152 w 206"/>
                <a:gd name="T55" fmla="*/ 164 h 318"/>
                <a:gd name="T56" fmla="*/ 144 w 206"/>
                <a:gd name="T57" fmla="*/ 176 h 318"/>
                <a:gd name="T58" fmla="*/ 124 w 206"/>
                <a:gd name="T59" fmla="*/ 194 h 318"/>
                <a:gd name="T60" fmla="*/ 96 w 206"/>
                <a:gd name="T61" fmla="*/ 200 h 318"/>
                <a:gd name="T62" fmla="*/ 86 w 206"/>
                <a:gd name="T63" fmla="*/ 200 h 318"/>
                <a:gd name="T64" fmla="*/ 70 w 206"/>
                <a:gd name="T65" fmla="*/ 194 h 318"/>
                <a:gd name="T66" fmla="*/ 72 w 206"/>
                <a:gd name="T67" fmla="*/ 214 h 318"/>
                <a:gd name="T68" fmla="*/ 86 w 206"/>
                <a:gd name="T69" fmla="*/ 218 h 318"/>
                <a:gd name="T70" fmla="*/ 102 w 206"/>
                <a:gd name="T71" fmla="*/ 218 h 318"/>
                <a:gd name="T72" fmla="*/ 134 w 206"/>
                <a:gd name="T73" fmla="*/ 214 h 318"/>
                <a:gd name="T74" fmla="*/ 154 w 206"/>
                <a:gd name="T75" fmla="*/ 204 h 318"/>
                <a:gd name="T76" fmla="*/ 170 w 206"/>
                <a:gd name="T77" fmla="*/ 192 h 318"/>
                <a:gd name="T78" fmla="*/ 178 w 206"/>
                <a:gd name="T79" fmla="*/ 184 h 318"/>
                <a:gd name="T80" fmla="*/ 198 w 206"/>
                <a:gd name="T81" fmla="*/ 148 h 318"/>
                <a:gd name="T82" fmla="*/ 206 w 206"/>
                <a:gd name="T83" fmla="*/ 108 h 318"/>
                <a:gd name="T84" fmla="*/ 204 w 206"/>
                <a:gd name="T85" fmla="*/ 82 h 318"/>
                <a:gd name="T86" fmla="*/ 198 w 206"/>
                <a:gd name="T87" fmla="*/ 60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6" h="318">
                  <a:moveTo>
                    <a:pt x="198" y="60"/>
                  </a:moveTo>
                  <a:lnTo>
                    <a:pt x="198" y="60"/>
                  </a:lnTo>
                  <a:lnTo>
                    <a:pt x="188" y="40"/>
                  </a:lnTo>
                  <a:lnTo>
                    <a:pt x="176" y="26"/>
                  </a:lnTo>
                  <a:lnTo>
                    <a:pt x="176" y="26"/>
                  </a:lnTo>
                  <a:lnTo>
                    <a:pt x="162" y="14"/>
                  </a:lnTo>
                  <a:lnTo>
                    <a:pt x="148" y="6"/>
                  </a:lnTo>
                  <a:lnTo>
                    <a:pt x="148" y="6"/>
                  </a:lnTo>
                  <a:lnTo>
                    <a:pt x="132" y="2"/>
                  </a:lnTo>
                  <a:lnTo>
                    <a:pt x="116" y="0"/>
                  </a:lnTo>
                  <a:lnTo>
                    <a:pt x="116" y="0"/>
                  </a:lnTo>
                  <a:lnTo>
                    <a:pt x="98" y="2"/>
                  </a:lnTo>
                  <a:lnTo>
                    <a:pt x="80" y="8"/>
                  </a:lnTo>
                  <a:lnTo>
                    <a:pt x="80" y="8"/>
                  </a:lnTo>
                  <a:lnTo>
                    <a:pt x="66" y="18"/>
                  </a:lnTo>
                  <a:lnTo>
                    <a:pt x="54" y="28"/>
                  </a:lnTo>
                  <a:lnTo>
                    <a:pt x="54" y="0"/>
                  </a:lnTo>
                  <a:lnTo>
                    <a:pt x="0" y="12"/>
                  </a:lnTo>
                  <a:lnTo>
                    <a:pt x="0" y="12"/>
                  </a:lnTo>
                  <a:lnTo>
                    <a:pt x="6" y="14"/>
                  </a:lnTo>
                  <a:lnTo>
                    <a:pt x="12" y="18"/>
                  </a:lnTo>
                  <a:lnTo>
                    <a:pt x="14" y="24"/>
                  </a:lnTo>
                  <a:lnTo>
                    <a:pt x="16" y="30"/>
                  </a:lnTo>
                  <a:lnTo>
                    <a:pt x="16" y="300"/>
                  </a:lnTo>
                  <a:lnTo>
                    <a:pt x="16" y="300"/>
                  </a:lnTo>
                  <a:lnTo>
                    <a:pt x="14" y="306"/>
                  </a:lnTo>
                  <a:lnTo>
                    <a:pt x="12" y="312"/>
                  </a:lnTo>
                  <a:lnTo>
                    <a:pt x="8" y="316"/>
                  </a:lnTo>
                  <a:lnTo>
                    <a:pt x="4" y="318"/>
                  </a:lnTo>
                  <a:lnTo>
                    <a:pt x="66" y="318"/>
                  </a:lnTo>
                  <a:lnTo>
                    <a:pt x="66" y="318"/>
                  </a:lnTo>
                  <a:lnTo>
                    <a:pt x="62" y="316"/>
                  </a:lnTo>
                  <a:lnTo>
                    <a:pt x="58" y="312"/>
                  </a:lnTo>
                  <a:lnTo>
                    <a:pt x="56" y="306"/>
                  </a:lnTo>
                  <a:lnTo>
                    <a:pt x="54" y="300"/>
                  </a:lnTo>
                  <a:lnTo>
                    <a:pt x="54" y="48"/>
                  </a:lnTo>
                  <a:lnTo>
                    <a:pt x="54" y="48"/>
                  </a:lnTo>
                  <a:lnTo>
                    <a:pt x="64" y="38"/>
                  </a:lnTo>
                  <a:lnTo>
                    <a:pt x="74" y="32"/>
                  </a:lnTo>
                  <a:lnTo>
                    <a:pt x="74" y="32"/>
                  </a:lnTo>
                  <a:lnTo>
                    <a:pt x="86" y="26"/>
                  </a:lnTo>
                  <a:lnTo>
                    <a:pt x="100" y="24"/>
                  </a:lnTo>
                  <a:lnTo>
                    <a:pt x="100" y="24"/>
                  </a:lnTo>
                  <a:lnTo>
                    <a:pt x="112" y="26"/>
                  </a:lnTo>
                  <a:lnTo>
                    <a:pt x="122" y="30"/>
                  </a:lnTo>
                  <a:lnTo>
                    <a:pt x="134" y="36"/>
                  </a:lnTo>
                  <a:lnTo>
                    <a:pt x="144" y="44"/>
                  </a:lnTo>
                  <a:lnTo>
                    <a:pt x="144" y="44"/>
                  </a:lnTo>
                  <a:lnTo>
                    <a:pt x="152" y="56"/>
                  </a:lnTo>
                  <a:lnTo>
                    <a:pt x="158" y="70"/>
                  </a:lnTo>
                  <a:lnTo>
                    <a:pt x="162" y="88"/>
                  </a:lnTo>
                  <a:lnTo>
                    <a:pt x="162" y="110"/>
                  </a:lnTo>
                  <a:lnTo>
                    <a:pt x="162" y="110"/>
                  </a:lnTo>
                  <a:lnTo>
                    <a:pt x="162" y="130"/>
                  </a:lnTo>
                  <a:lnTo>
                    <a:pt x="158" y="148"/>
                  </a:lnTo>
                  <a:lnTo>
                    <a:pt x="152" y="164"/>
                  </a:lnTo>
                  <a:lnTo>
                    <a:pt x="144" y="176"/>
                  </a:lnTo>
                  <a:lnTo>
                    <a:pt x="144" y="176"/>
                  </a:lnTo>
                  <a:lnTo>
                    <a:pt x="134" y="188"/>
                  </a:lnTo>
                  <a:lnTo>
                    <a:pt x="124" y="194"/>
                  </a:lnTo>
                  <a:lnTo>
                    <a:pt x="110" y="200"/>
                  </a:lnTo>
                  <a:lnTo>
                    <a:pt x="96" y="200"/>
                  </a:lnTo>
                  <a:lnTo>
                    <a:pt x="96" y="200"/>
                  </a:lnTo>
                  <a:lnTo>
                    <a:pt x="86" y="200"/>
                  </a:lnTo>
                  <a:lnTo>
                    <a:pt x="78" y="198"/>
                  </a:lnTo>
                  <a:lnTo>
                    <a:pt x="70" y="194"/>
                  </a:lnTo>
                  <a:lnTo>
                    <a:pt x="62" y="186"/>
                  </a:lnTo>
                  <a:lnTo>
                    <a:pt x="72" y="214"/>
                  </a:lnTo>
                  <a:lnTo>
                    <a:pt x="72" y="214"/>
                  </a:lnTo>
                  <a:lnTo>
                    <a:pt x="86" y="218"/>
                  </a:lnTo>
                  <a:lnTo>
                    <a:pt x="102" y="218"/>
                  </a:lnTo>
                  <a:lnTo>
                    <a:pt x="102" y="218"/>
                  </a:lnTo>
                  <a:lnTo>
                    <a:pt x="124" y="216"/>
                  </a:lnTo>
                  <a:lnTo>
                    <a:pt x="134" y="214"/>
                  </a:lnTo>
                  <a:lnTo>
                    <a:pt x="144" y="210"/>
                  </a:lnTo>
                  <a:lnTo>
                    <a:pt x="154" y="204"/>
                  </a:lnTo>
                  <a:lnTo>
                    <a:pt x="162" y="200"/>
                  </a:lnTo>
                  <a:lnTo>
                    <a:pt x="170" y="192"/>
                  </a:lnTo>
                  <a:lnTo>
                    <a:pt x="178" y="184"/>
                  </a:lnTo>
                  <a:lnTo>
                    <a:pt x="178" y="184"/>
                  </a:lnTo>
                  <a:lnTo>
                    <a:pt x="190" y="166"/>
                  </a:lnTo>
                  <a:lnTo>
                    <a:pt x="198" y="148"/>
                  </a:lnTo>
                  <a:lnTo>
                    <a:pt x="204" y="128"/>
                  </a:lnTo>
                  <a:lnTo>
                    <a:pt x="206" y="108"/>
                  </a:lnTo>
                  <a:lnTo>
                    <a:pt x="206" y="108"/>
                  </a:lnTo>
                  <a:lnTo>
                    <a:pt x="204" y="82"/>
                  </a:lnTo>
                  <a:lnTo>
                    <a:pt x="198" y="60"/>
                  </a:lnTo>
                  <a:lnTo>
                    <a:pt x="198" y="6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 name="Freeform 117"/>
            <p:cNvSpPr>
              <a:spLocks/>
            </p:cNvSpPr>
            <p:nvPr/>
          </p:nvSpPr>
          <p:spPr bwMode="auto">
            <a:xfrm>
              <a:off x="795" y="1586"/>
              <a:ext cx="146" cy="218"/>
            </a:xfrm>
            <a:custGeom>
              <a:avLst/>
              <a:gdLst>
                <a:gd name="T0" fmla="*/ 128 w 146"/>
                <a:gd name="T1" fmla="*/ 186 h 218"/>
                <a:gd name="T2" fmla="*/ 128 w 146"/>
                <a:gd name="T3" fmla="*/ 186 h 218"/>
                <a:gd name="T4" fmla="*/ 116 w 146"/>
                <a:gd name="T5" fmla="*/ 190 h 218"/>
                <a:gd name="T6" fmla="*/ 102 w 146"/>
                <a:gd name="T7" fmla="*/ 192 h 218"/>
                <a:gd name="T8" fmla="*/ 102 w 146"/>
                <a:gd name="T9" fmla="*/ 192 h 218"/>
                <a:gd name="T10" fmla="*/ 92 w 146"/>
                <a:gd name="T11" fmla="*/ 192 h 218"/>
                <a:gd name="T12" fmla="*/ 84 w 146"/>
                <a:gd name="T13" fmla="*/ 188 h 218"/>
                <a:gd name="T14" fmla="*/ 76 w 146"/>
                <a:gd name="T15" fmla="*/ 184 h 218"/>
                <a:gd name="T16" fmla="*/ 70 w 146"/>
                <a:gd name="T17" fmla="*/ 176 h 218"/>
                <a:gd name="T18" fmla="*/ 70 w 146"/>
                <a:gd name="T19" fmla="*/ 176 h 218"/>
                <a:gd name="T20" fmla="*/ 64 w 146"/>
                <a:gd name="T21" fmla="*/ 168 h 218"/>
                <a:gd name="T22" fmla="*/ 58 w 146"/>
                <a:gd name="T23" fmla="*/ 158 h 218"/>
                <a:gd name="T24" fmla="*/ 56 w 146"/>
                <a:gd name="T25" fmla="*/ 146 h 218"/>
                <a:gd name="T26" fmla="*/ 56 w 146"/>
                <a:gd name="T27" fmla="*/ 134 h 218"/>
                <a:gd name="T28" fmla="*/ 56 w 146"/>
                <a:gd name="T29" fmla="*/ 0 h 218"/>
                <a:gd name="T30" fmla="*/ 0 w 146"/>
                <a:gd name="T31" fmla="*/ 10 h 218"/>
                <a:gd name="T32" fmla="*/ 0 w 146"/>
                <a:gd name="T33" fmla="*/ 10 h 218"/>
                <a:gd name="T34" fmla="*/ 8 w 146"/>
                <a:gd name="T35" fmla="*/ 14 h 218"/>
                <a:gd name="T36" fmla="*/ 12 w 146"/>
                <a:gd name="T37" fmla="*/ 18 h 218"/>
                <a:gd name="T38" fmla="*/ 16 w 146"/>
                <a:gd name="T39" fmla="*/ 22 h 218"/>
                <a:gd name="T40" fmla="*/ 16 w 146"/>
                <a:gd name="T41" fmla="*/ 28 h 218"/>
                <a:gd name="T42" fmla="*/ 16 w 146"/>
                <a:gd name="T43" fmla="*/ 134 h 218"/>
                <a:gd name="T44" fmla="*/ 16 w 146"/>
                <a:gd name="T45" fmla="*/ 134 h 218"/>
                <a:gd name="T46" fmla="*/ 18 w 146"/>
                <a:gd name="T47" fmla="*/ 154 h 218"/>
                <a:gd name="T48" fmla="*/ 22 w 146"/>
                <a:gd name="T49" fmla="*/ 172 h 218"/>
                <a:gd name="T50" fmla="*/ 28 w 146"/>
                <a:gd name="T51" fmla="*/ 186 h 218"/>
                <a:gd name="T52" fmla="*/ 38 w 146"/>
                <a:gd name="T53" fmla="*/ 198 h 218"/>
                <a:gd name="T54" fmla="*/ 38 w 146"/>
                <a:gd name="T55" fmla="*/ 198 h 218"/>
                <a:gd name="T56" fmla="*/ 50 w 146"/>
                <a:gd name="T57" fmla="*/ 208 h 218"/>
                <a:gd name="T58" fmla="*/ 60 w 146"/>
                <a:gd name="T59" fmla="*/ 214 h 218"/>
                <a:gd name="T60" fmla="*/ 72 w 146"/>
                <a:gd name="T61" fmla="*/ 218 h 218"/>
                <a:gd name="T62" fmla="*/ 86 w 146"/>
                <a:gd name="T63" fmla="*/ 218 h 218"/>
                <a:gd name="T64" fmla="*/ 86 w 146"/>
                <a:gd name="T65" fmla="*/ 218 h 218"/>
                <a:gd name="T66" fmla="*/ 100 w 146"/>
                <a:gd name="T67" fmla="*/ 218 h 218"/>
                <a:gd name="T68" fmla="*/ 114 w 146"/>
                <a:gd name="T69" fmla="*/ 214 h 218"/>
                <a:gd name="T70" fmla="*/ 126 w 146"/>
                <a:gd name="T71" fmla="*/ 208 h 218"/>
                <a:gd name="T72" fmla="*/ 138 w 146"/>
                <a:gd name="T73" fmla="*/ 198 h 218"/>
                <a:gd name="T74" fmla="*/ 146 w 146"/>
                <a:gd name="T75" fmla="*/ 172 h 218"/>
                <a:gd name="T76" fmla="*/ 146 w 146"/>
                <a:gd name="T77" fmla="*/ 172 h 218"/>
                <a:gd name="T78" fmla="*/ 138 w 146"/>
                <a:gd name="T79" fmla="*/ 180 h 218"/>
                <a:gd name="T80" fmla="*/ 128 w 146"/>
                <a:gd name="T81" fmla="*/ 186 h 218"/>
                <a:gd name="T82" fmla="*/ 128 w 146"/>
                <a:gd name="T83" fmla="*/ 186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6" h="218">
                  <a:moveTo>
                    <a:pt x="128" y="186"/>
                  </a:moveTo>
                  <a:lnTo>
                    <a:pt x="128" y="186"/>
                  </a:lnTo>
                  <a:lnTo>
                    <a:pt x="116" y="190"/>
                  </a:lnTo>
                  <a:lnTo>
                    <a:pt x="102" y="192"/>
                  </a:lnTo>
                  <a:lnTo>
                    <a:pt x="102" y="192"/>
                  </a:lnTo>
                  <a:lnTo>
                    <a:pt x="92" y="192"/>
                  </a:lnTo>
                  <a:lnTo>
                    <a:pt x="84" y="188"/>
                  </a:lnTo>
                  <a:lnTo>
                    <a:pt x="76" y="184"/>
                  </a:lnTo>
                  <a:lnTo>
                    <a:pt x="70" y="176"/>
                  </a:lnTo>
                  <a:lnTo>
                    <a:pt x="70" y="176"/>
                  </a:lnTo>
                  <a:lnTo>
                    <a:pt x="64" y="168"/>
                  </a:lnTo>
                  <a:lnTo>
                    <a:pt x="58" y="158"/>
                  </a:lnTo>
                  <a:lnTo>
                    <a:pt x="56" y="146"/>
                  </a:lnTo>
                  <a:lnTo>
                    <a:pt x="56" y="134"/>
                  </a:lnTo>
                  <a:lnTo>
                    <a:pt x="56" y="0"/>
                  </a:lnTo>
                  <a:lnTo>
                    <a:pt x="0" y="10"/>
                  </a:lnTo>
                  <a:lnTo>
                    <a:pt x="0" y="10"/>
                  </a:lnTo>
                  <a:lnTo>
                    <a:pt x="8" y="14"/>
                  </a:lnTo>
                  <a:lnTo>
                    <a:pt x="12" y="18"/>
                  </a:lnTo>
                  <a:lnTo>
                    <a:pt x="16" y="22"/>
                  </a:lnTo>
                  <a:lnTo>
                    <a:pt x="16" y="28"/>
                  </a:lnTo>
                  <a:lnTo>
                    <a:pt x="16" y="134"/>
                  </a:lnTo>
                  <a:lnTo>
                    <a:pt x="16" y="134"/>
                  </a:lnTo>
                  <a:lnTo>
                    <a:pt x="18" y="154"/>
                  </a:lnTo>
                  <a:lnTo>
                    <a:pt x="22" y="172"/>
                  </a:lnTo>
                  <a:lnTo>
                    <a:pt x="28" y="186"/>
                  </a:lnTo>
                  <a:lnTo>
                    <a:pt x="38" y="198"/>
                  </a:lnTo>
                  <a:lnTo>
                    <a:pt x="38" y="198"/>
                  </a:lnTo>
                  <a:lnTo>
                    <a:pt x="50" y="208"/>
                  </a:lnTo>
                  <a:lnTo>
                    <a:pt x="60" y="214"/>
                  </a:lnTo>
                  <a:lnTo>
                    <a:pt x="72" y="218"/>
                  </a:lnTo>
                  <a:lnTo>
                    <a:pt x="86" y="218"/>
                  </a:lnTo>
                  <a:lnTo>
                    <a:pt x="86" y="218"/>
                  </a:lnTo>
                  <a:lnTo>
                    <a:pt x="100" y="218"/>
                  </a:lnTo>
                  <a:lnTo>
                    <a:pt x="114" y="214"/>
                  </a:lnTo>
                  <a:lnTo>
                    <a:pt x="126" y="208"/>
                  </a:lnTo>
                  <a:lnTo>
                    <a:pt x="138" y="198"/>
                  </a:lnTo>
                  <a:lnTo>
                    <a:pt x="146" y="172"/>
                  </a:lnTo>
                  <a:lnTo>
                    <a:pt x="146" y="172"/>
                  </a:lnTo>
                  <a:lnTo>
                    <a:pt x="138" y="180"/>
                  </a:lnTo>
                  <a:lnTo>
                    <a:pt x="128" y="186"/>
                  </a:lnTo>
                  <a:lnTo>
                    <a:pt x="128" y="186"/>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 name="Freeform 118"/>
            <p:cNvSpPr>
              <a:spLocks/>
            </p:cNvSpPr>
            <p:nvPr/>
          </p:nvSpPr>
          <p:spPr bwMode="auto">
            <a:xfrm>
              <a:off x="929" y="1586"/>
              <a:ext cx="74" cy="218"/>
            </a:xfrm>
            <a:custGeom>
              <a:avLst/>
              <a:gdLst>
                <a:gd name="T0" fmla="*/ 56 w 74"/>
                <a:gd name="T1" fmla="*/ 178 h 218"/>
                <a:gd name="T2" fmla="*/ 56 w 74"/>
                <a:gd name="T3" fmla="*/ 0 h 218"/>
                <a:gd name="T4" fmla="*/ 0 w 74"/>
                <a:gd name="T5" fmla="*/ 10 h 218"/>
                <a:gd name="T6" fmla="*/ 0 w 74"/>
                <a:gd name="T7" fmla="*/ 10 h 218"/>
                <a:gd name="T8" fmla="*/ 8 w 74"/>
                <a:gd name="T9" fmla="*/ 12 h 218"/>
                <a:gd name="T10" fmla="*/ 12 w 74"/>
                <a:gd name="T11" fmla="*/ 16 h 218"/>
                <a:gd name="T12" fmla="*/ 12 w 74"/>
                <a:gd name="T13" fmla="*/ 16 h 218"/>
                <a:gd name="T14" fmla="*/ 16 w 74"/>
                <a:gd name="T15" fmla="*/ 22 h 218"/>
                <a:gd name="T16" fmla="*/ 16 w 74"/>
                <a:gd name="T17" fmla="*/ 28 h 218"/>
                <a:gd name="T18" fmla="*/ 16 w 74"/>
                <a:gd name="T19" fmla="*/ 168 h 218"/>
                <a:gd name="T20" fmla="*/ 18 w 74"/>
                <a:gd name="T21" fmla="*/ 186 h 218"/>
                <a:gd name="T22" fmla="*/ 18 w 74"/>
                <a:gd name="T23" fmla="*/ 186 h 218"/>
                <a:gd name="T24" fmla="*/ 18 w 74"/>
                <a:gd name="T25" fmla="*/ 186 h 218"/>
                <a:gd name="T26" fmla="*/ 18 w 74"/>
                <a:gd name="T27" fmla="*/ 186 h 218"/>
                <a:gd name="T28" fmla="*/ 18 w 74"/>
                <a:gd name="T29" fmla="*/ 198 h 218"/>
                <a:gd name="T30" fmla="*/ 22 w 74"/>
                <a:gd name="T31" fmla="*/ 206 h 218"/>
                <a:gd name="T32" fmla="*/ 22 w 74"/>
                <a:gd name="T33" fmla="*/ 206 h 218"/>
                <a:gd name="T34" fmla="*/ 26 w 74"/>
                <a:gd name="T35" fmla="*/ 212 h 218"/>
                <a:gd name="T36" fmla="*/ 34 w 74"/>
                <a:gd name="T37" fmla="*/ 218 h 218"/>
                <a:gd name="T38" fmla="*/ 74 w 74"/>
                <a:gd name="T39" fmla="*/ 204 h 218"/>
                <a:gd name="T40" fmla="*/ 74 w 74"/>
                <a:gd name="T41" fmla="*/ 204 h 218"/>
                <a:gd name="T42" fmla="*/ 66 w 74"/>
                <a:gd name="T43" fmla="*/ 202 h 218"/>
                <a:gd name="T44" fmla="*/ 60 w 74"/>
                <a:gd name="T45" fmla="*/ 196 h 218"/>
                <a:gd name="T46" fmla="*/ 56 w 74"/>
                <a:gd name="T47" fmla="*/ 188 h 218"/>
                <a:gd name="T48" fmla="*/ 56 w 74"/>
                <a:gd name="T49" fmla="*/ 178 h 218"/>
                <a:gd name="T50" fmla="*/ 56 w 74"/>
                <a:gd name="T51" fmla="*/ 178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4" h="218">
                  <a:moveTo>
                    <a:pt x="56" y="178"/>
                  </a:moveTo>
                  <a:lnTo>
                    <a:pt x="56" y="0"/>
                  </a:lnTo>
                  <a:lnTo>
                    <a:pt x="0" y="10"/>
                  </a:lnTo>
                  <a:lnTo>
                    <a:pt x="0" y="10"/>
                  </a:lnTo>
                  <a:lnTo>
                    <a:pt x="8" y="12"/>
                  </a:lnTo>
                  <a:lnTo>
                    <a:pt x="12" y="16"/>
                  </a:lnTo>
                  <a:lnTo>
                    <a:pt x="12" y="16"/>
                  </a:lnTo>
                  <a:lnTo>
                    <a:pt x="16" y="22"/>
                  </a:lnTo>
                  <a:lnTo>
                    <a:pt x="16" y="28"/>
                  </a:lnTo>
                  <a:lnTo>
                    <a:pt x="16" y="168"/>
                  </a:lnTo>
                  <a:lnTo>
                    <a:pt x="18" y="186"/>
                  </a:lnTo>
                  <a:lnTo>
                    <a:pt x="18" y="186"/>
                  </a:lnTo>
                  <a:lnTo>
                    <a:pt x="18" y="186"/>
                  </a:lnTo>
                  <a:lnTo>
                    <a:pt x="18" y="186"/>
                  </a:lnTo>
                  <a:lnTo>
                    <a:pt x="18" y="198"/>
                  </a:lnTo>
                  <a:lnTo>
                    <a:pt x="22" y="206"/>
                  </a:lnTo>
                  <a:lnTo>
                    <a:pt x="22" y="206"/>
                  </a:lnTo>
                  <a:lnTo>
                    <a:pt x="26" y="212"/>
                  </a:lnTo>
                  <a:lnTo>
                    <a:pt x="34" y="218"/>
                  </a:lnTo>
                  <a:lnTo>
                    <a:pt x="74" y="204"/>
                  </a:lnTo>
                  <a:lnTo>
                    <a:pt x="74" y="204"/>
                  </a:lnTo>
                  <a:lnTo>
                    <a:pt x="66" y="202"/>
                  </a:lnTo>
                  <a:lnTo>
                    <a:pt x="60" y="196"/>
                  </a:lnTo>
                  <a:lnTo>
                    <a:pt x="56" y="188"/>
                  </a:lnTo>
                  <a:lnTo>
                    <a:pt x="56" y="178"/>
                  </a:lnTo>
                  <a:lnTo>
                    <a:pt x="56" y="17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 name="Freeform 119"/>
            <p:cNvSpPr>
              <a:spLocks/>
            </p:cNvSpPr>
            <p:nvPr/>
          </p:nvSpPr>
          <p:spPr bwMode="auto">
            <a:xfrm>
              <a:off x="1371" y="1586"/>
              <a:ext cx="176" cy="218"/>
            </a:xfrm>
            <a:custGeom>
              <a:avLst/>
              <a:gdLst>
                <a:gd name="T0" fmla="*/ 164 w 176"/>
                <a:gd name="T1" fmla="*/ 196 h 218"/>
                <a:gd name="T2" fmla="*/ 162 w 176"/>
                <a:gd name="T3" fmla="*/ 182 h 218"/>
                <a:gd name="T4" fmla="*/ 162 w 176"/>
                <a:gd name="T5" fmla="*/ 60 h 218"/>
                <a:gd name="T6" fmla="*/ 156 w 176"/>
                <a:gd name="T7" fmla="*/ 32 h 218"/>
                <a:gd name="T8" fmla="*/ 140 w 176"/>
                <a:gd name="T9" fmla="*/ 12 h 218"/>
                <a:gd name="T10" fmla="*/ 130 w 176"/>
                <a:gd name="T11" fmla="*/ 8 h 218"/>
                <a:gd name="T12" fmla="*/ 104 w 176"/>
                <a:gd name="T13" fmla="*/ 0 h 218"/>
                <a:gd name="T14" fmla="*/ 90 w 176"/>
                <a:gd name="T15" fmla="*/ 0 h 218"/>
                <a:gd name="T16" fmla="*/ 54 w 176"/>
                <a:gd name="T17" fmla="*/ 6 h 218"/>
                <a:gd name="T18" fmla="*/ 20 w 176"/>
                <a:gd name="T19" fmla="*/ 22 h 218"/>
                <a:gd name="T20" fmla="*/ 20 w 176"/>
                <a:gd name="T21" fmla="*/ 78 h 218"/>
                <a:gd name="T22" fmla="*/ 30 w 176"/>
                <a:gd name="T23" fmla="*/ 52 h 218"/>
                <a:gd name="T24" fmla="*/ 44 w 176"/>
                <a:gd name="T25" fmla="*/ 34 h 218"/>
                <a:gd name="T26" fmla="*/ 52 w 176"/>
                <a:gd name="T27" fmla="*/ 26 h 218"/>
                <a:gd name="T28" fmla="*/ 74 w 176"/>
                <a:gd name="T29" fmla="*/ 18 h 218"/>
                <a:gd name="T30" fmla="*/ 86 w 176"/>
                <a:gd name="T31" fmla="*/ 16 h 218"/>
                <a:gd name="T32" fmla="*/ 102 w 176"/>
                <a:gd name="T33" fmla="*/ 20 h 218"/>
                <a:gd name="T34" fmla="*/ 114 w 176"/>
                <a:gd name="T35" fmla="*/ 28 h 218"/>
                <a:gd name="T36" fmla="*/ 120 w 176"/>
                <a:gd name="T37" fmla="*/ 34 h 218"/>
                <a:gd name="T38" fmla="*/ 124 w 176"/>
                <a:gd name="T39" fmla="*/ 48 h 218"/>
                <a:gd name="T40" fmla="*/ 124 w 176"/>
                <a:gd name="T41" fmla="*/ 56 h 218"/>
                <a:gd name="T42" fmla="*/ 122 w 176"/>
                <a:gd name="T43" fmla="*/ 76 h 218"/>
                <a:gd name="T44" fmla="*/ 116 w 176"/>
                <a:gd name="T45" fmla="*/ 82 h 218"/>
                <a:gd name="T46" fmla="*/ 106 w 176"/>
                <a:gd name="T47" fmla="*/ 86 h 218"/>
                <a:gd name="T48" fmla="*/ 68 w 176"/>
                <a:gd name="T49" fmla="*/ 98 h 218"/>
                <a:gd name="T50" fmla="*/ 30 w 176"/>
                <a:gd name="T51" fmla="*/ 112 h 218"/>
                <a:gd name="T52" fmla="*/ 16 w 176"/>
                <a:gd name="T53" fmla="*/ 122 h 218"/>
                <a:gd name="T54" fmla="*/ 2 w 176"/>
                <a:gd name="T55" fmla="*/ 148 h 218"/>
                <a:gd name="T56" fmla="*/ 0 w 176"/>
                <a:gd name="T57" fmla="*/ 164 h 218"/>
                <a:gd name="T58" fmla="*/ 4 w 176"/>
                <a:gd name="T59" fmla="*/ 182 h 218"/>
                <a:gd name="T60" fmla="*/ 14 w 176"/>
                <a:gd name="T61" fmla="*/ 200 h 218"/>
                <a:gd name="T62" fmla="*/ 22 w 176"/>
                <a:gd name="T63" fmla="*/ 208 h 218"/>
                <a:gd name="T64" fmla="*/ 42 w 176"/>
                <a:gd name="T65" fmla="*/ 218 h 218"/>
                <a:gd name="T66" fmla="*/ 54 w 176"/>
                <a:gd name="T67" fmla="*/ 218 h 218"/>
                <a:gd name="T68" fmla="*/ 84 w 176"/>
                <a:gd name="T69" fmla="*/ 214 h 218"/>
                <a:gd name="T70" fmla="*/ 112 w 176"/>
                <a:gd name="T71" fmla="*/ 196 h 218"/>
                <a:gd name="T72" fmla="*/ 120 w 176"/>
                <a:gd name="T73" fmla="*/ 174 h 218"/>
                <a:gd name="T74" fmla="*/ 98 w 176"/>
                <a:gd name="T75" fmla="*/ 188 h 218"/>
                <a:gd name="T76" fmla="*/ 72 w 176"/>
                <a:gd name="T77" fmla="*/ 192 h 218"/>
                <a:gd name="T78" fmla="*/ 66 w 176"/>
                <a:gd name="T79" fmla="*/ 192 h 218"/>
                <a:gd name="T80" fmla="*/ 52 w 176"/>
                <a:gd name="T81" fmla="*/ 188 h 218"/>
                <a:gd name="T82" fmla="*/ 48 w 176"/>
                <a:gd name="T83" fmla="*/ 182 h 218"/>
                <a:gd name="T84" fmla="*/ 40 w 176"/>
                <a:gd name="T85" fmla="*/ 170 h 218"/>
                <a:gd name="T86" fmla="*/ 38 w 176"/>
                <a:gd name="T87" fmla="*/ 156 h 218"/>
                <a:gd name="T88" fmla="*/ 38 w 176"/>
                <a:gd name="T89" fmla="*/ 148 h 218"/>
                <a:gd name="T90" fmla="*/ 44 w 176"/>
                <a:gd name="T91" fmla="*/ 136 h 218"/>
                <a:gd name="T92" fmla="*/ 48 w 176"/>
                <a:gd name="T93" fmla="*/ 130 h 218"/>
                <a:gd name="T94" fmla="*/ 76 w 176"/>
                <a:gd name="T95" fmla="*/ 114 h 218"/>
                <a:gd name="T96" fmla="*/ 108 w 176"/>
                <a:gd name="T97" fmla="*/ 104 h 218"/>
                <a:gd name="T98" fmla="*/ 124 w 176"/>
                <a:gd name="T99" fmla="*/ 170 h 218"/>
                <a:gd name="T100" fmla="*/ 124 w 176"/>
                <a:gd name="T101" fmla="*/ 184 h 218"/>
                <a:gd name="T102" fmla="*/ 126 w 176"/>
                <a:gd name="T103" fmla="*/ 198 h 218"/>
                <a:gd name="T104" fmla="*/ 128 w 176"/>
                <a:gd name="T105" fmla="*/ 206 h 218"/>
                <a:gd name="T106" fmla="*/ 140 w 176"/>
                <a:gd name="T107" fmla="*/ 218 h 218"/>
                <a:gd name="T108" fmla="*/ 176 w 176"/>
                <a:gd name="T109" fmla="*/ 204 h 218"/>
                <a:gd name="T110" fmla="*/ 164 w 176"/>
                <a:gd name="T111" fmla="*/ 196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6" h="218">
                  <a:moveTo>
                    <a:pt x="164" y="196"/>
                  </a:moveTo>
                  <a:lnTo>
                    <a:pt x="164" y="196"/>
                  </a:lnTo>
                  <a:lnTo>
                    <a:pt x="162" y="192"/>
                  </a:lnTo>
                  <a:lnTo>
                    <a:pt x="162" y="182"/>
                  </a:lnTo>
                  <a:lnTo>
                    <a:pt x="162" y="60"/>
                  </a:lnTo>
                  <a:lnTo>
                    <a:pt x="162" y="60"/>
                  </a:lnTo>
                  <a:lnTo>
                    <a:pt x="160" y="44"/>
                  </a:lnTo>
                  <a:lnTo>
                    <a:pt x="156" y="32"/>
                  </a:lnTo>
                  <a:lnTo>
                    <a:pt x="150" y="20"/>
                  </a:lnTo>
                  <a:lnTo>
                    <a:pt x="140" y="12"/>
                  </a:lnTo>
                  <a:lnTo>
                    <a:pt x="140" y="12"/>
                  </a:lnTo>
                  <a:lnTo>
                    <a:pt x="130" y="8"/>
                  </a:lnTo>
                  <a:lnTo>
                    <a:pt x="118" y="4"/>
                  </a:lnTo>
                  <a:lnTo>
                    <a:pt x="104" y="0"/>
                  </a:lnTo>
                  <a:lnTo>
                    <a:pt x="90" y="0"/>
                  </a:lnTo>
                  <a:lnTo>
                    <a:pt x="90" y="0"/>
                  </a:lnTo>
                  <a:lnTo>
                    <a:pt x="72" y="2"/>
                  </a:lnTo>
                  <a:lnTo>
                    <a:pt x="54" y="6"/>
                  </a:lnTo>
                  <a:lnTo>
                    <a:pt x="36" y="12"/>
                  </a:lnTo>
                  <a:lnTo>
                    <a:pt x="20" y="22"/>
                  </a:lnTo>
                  <a:lnTo>
                    <a:pt x="20" y="78"/>
                  </a:lnTo>
                  <a:lnTo>
                    <a:pt x="20" y="78"/>
                  </a:lnTo>
                  <a:lnTo>
                    <a:pt x="26" y="64"/>
                  </a:lnTo>
                  <a:lnTo>
                    <a:pt x="30" y="52"/>
                  </a:lnTo>
                  <a:lnTo>
                    <a:pt x="38" y="42"/>
                  </a:lnTo>
                  <a:lnTo>
                    <a:pt x="44" y="34"/>
                  </a:lnTo>
                  <a:lnTo>
                    <a:pt x="44" y="34"/>
                  </a:lnTo>
                  <a:lnTo>
                    <a:pt x="52" y="26"/>
                  </a:lnTo>
                  <a:lnTo>
                    <a:pt x="62" y="22"/>
                  </a:lnTo>
                  <a:lnTo>
                    <a:pt x="74" y="18"/>
                  </a:lnTo>
                  <a:lnTo>
                    <a:pt x="86" y="16"/>
                  </a:lnTo>
                  <a:lnTo>
                    <a:pt x="86" y="16"/>
                  </a:lnTo>
                  <a:lnTo>
                    <a:pt x="94" y="18"/>
                  </a:lnTo>
                  <a:lnTo>
                    <a:pt x="102" y="20"/>
                  </a:lnTo>
                  <a:lnTo>
                    <a:pt x="110" y="24"/>
                  </a:lnTo>
                  <a:lnTo>
                    <a:pt x="114" y="28"/>
                  </a:lnTo>
                  <a:lnTo>
                    <a:pt x="114" y="28"/>
                  </a:lnTo>
                  <a:lnTo>
                    <a:pt x="120" y="34"/>
                  </a:lnTo>
                  <a:lnTo>
                    <a:pt x="122" y="42"/>
                  </a:lnTo>
                  <a:lnTo>
                    <a:pt x="124" y="48"/>
                  </a:lnTo>
                  <a:lnTo>
                    <a:pt x="124" y="56"/>
                  </a:lnTo>
                  <a:lnTo>
                    <a:pt x="124" y="56"/>
                  </a:lnTo>
                  <a:lnTo>
                    <a:pt x="124" y="70"/>
                  </a:lnTo>
                  <a:lnTo>
                    <a:pt x="122" y="76"/>
                  </a:lnTo>
                  <a:lnTo>
                    <a:pt x="122" y="76"/>
                  </a:lnTo>
                  <a:lnTo>
                    <a:pt x="116" y="82"/>
                  </a:lnTo>
                  <a:lnTo>
                    <a:pt x="106" y="86"/>
                  </a:lnTo>
                  <a:lnTo>
                    <a:pt x="106" y="86"/>
                  </a:lnTo>
                  <a:lnTo>
                    <a:pt x="68" y="98"/>
                  </a:lnTo>
                  <a:lnTo>
                    <a:pt x="68" y="98"/>
                  </a:lnTo>
                  <a:lnTo>
                    <a:pt x="44" y="106"/>
                  </a:lnTo>
                  <a:lnTo>
                    <a:pt x="30" y="112"/>
                  </a:lnTo>
                  <a:lnTo>
                    <a:pt x="30" y="112"/>
                  </a:lnTo>
                  <a:lnTo>
                    <a:pt x="16" y="122"/>
                  </a:lnTo>
                  <a:lnTo>
                    <a:pt x="8" y="134"/>
                  </a:lnTo>
                  <a:lnTo>
                    <a:pt x="2" y="148"/>
                  </a:lnTo>
                  <a:lnTo>
                    <a:pt x="0" y="164"/>
                  </a:lnTo>
                  <a:lnTo>
                    <a:pt x="0" y="164"/>
                  </a:lnTo>
                  <a:lnTo>
                    <a:pt x="0" y="172"/>
                  </a:lnTo>
                  <a:lnTo>
                    <a:pt x="4" y="182"/>
                  </a:lnTo>
                  <a:lnTo>
                    <a:pt x="8" y="190"/>
                  </a:lnTo>
                  <a:lnTo>
                    <a:pt x="14" y="200"/>
                  </a:lnTo>
                  <a:lnTo>
                    <a:pt x="14" y="200"/>
                  </a:lnTo>
                  <a:lnTo>
                    <a:pt x="22" y="208"/>
                  </a:lnTo>
                  <a:lnTo>
                    <a:pt x="30" y="214"/>
                  </a:lnTo>
                  <a:lnTo>
                    <a:pt x="42" y="218"/>
                  </a:lnTo>
                  <a:lnTo>
                    <a:pt x="54" y="218"/>
                  </a:lnTo>
                  <a:lnTo>
                    <a:pt x="54" y="218"/>
                  </a:lnTo>
                  <a:lnTo>
                    <a:pt x="70" y="218"/>
                  </a:lnTo>
                  <a:lnTo>
                    <a:pt x="84" y="214"/>
                  </a:lnTo>
                  <a:lnTo>
                    <a:pt x="98" y="206"/>
                  </a:lnTo>
                  <a:lnTo>
                    <a:pt x="112" y="196"/>
                  </a:lnTo>
                  <a:lnTo>
                    <a:pt x="120" y="174"/>
                  </a:lnTo>
                  <a:lnTo>
                    <a:pt x="120" y="174"/>
                  </a:lnTo>
                  <a:lnTo>
                    <a:pt x="110" y="182"/>
                  </a:lnTo>
                  <a:lnTo>
                    <a:pt x="98" y="188"/>
                  </a:lnTo>
                  <a:lnTo>
                    <a:pt x="86" y="192"/>
                  </a:lnTo>
                  <a:lnTo>
                    <a:pt x="72" y="192"/>
                  </a:lnTo>
                  <a:lnTo>
                    <a:pt x="72" y="192"/>
                  </a:lnTo>
                  <a:lnTo>
                    <a:pt x="66" y="192"/>
                  </a:lnTo>
                  <a:lnTo>
                    <a:pt x="58" y="190"/>
                  </a:lnTo>
                  <a:lnTo>
                    <a:pt x="52" y="188"/>
                  </a:lnTo>
                  <a:lnTo>
                    <a:pt x="48" y="182"/>
                  </a:lnTo>
                  <a:lnTo>
                    <a:pt x="48" y="182"/>
                  </a:lnTo>
                  <a:lnTo>
                    <a:pt x="44" y="178"/>
                  </a:lnTo>
                  <a:lnTo>
                    <a:pt x="40" y="170"/>
                  </a:lnTo>
                  <a:lnTo>
                    <a:pt x="38" y="164"/>
                  </a:lnTo>
                  <a:lnTo>
                    <a:pt x="38" y="156"/>
                  </a:lnTo>
                  <a:lnTo>
                    <a:pt x="38" y="156"/>
                  </a:lnTo>
                  <a:lnTo>
                    <a:pt x="38" y="148"/>
                  </a:lnTo>
                  <a:lnTo>
                    <a:pt x="40" y="142"/>
                  </a:lnTo>
                  <a:lnTo>
                    <a:pt x="44" y="136"/>
                  </a:lnTo>
                  <a:lnTo>
                    <a:pt x="48" y="130"/>
                  </a:lnTo>
                  <a:lnTo>
                    <a:pt x="48" y="130"/>
                  </a:lnTo>
                  <a:lnTo>
                    <a:pt x="60" y="122"/>
                  </a:lnTo>
                  <a:lnTo>
                    <a:pt x="76" y="114"/>
                  </a:lnTo>
                  <a:lnTo>
                    <a:pt x="76" y="114"/>
                  </a:lnTo>
                  <a:lnTo>
                    <a:pt x="108" y="104"/>
                  </a:lnTo>
                  <a:lnTo>
                    <a:pt x="124" y="96"/>
                  </a:lnTo>
                  <a:lnTo>
                    <a:pt x="124" y="170"/>
                  </a:lnTo>
                  <a:lnTo>
                    <a:pt x="124" y="170"/>
                  </a:lnTo>
                  <a:lnTo>
                    <a:pt x="124" y="184"/>
                  </a:lnTo>
                  <a:lnTo>
                    <a:pt x="124" y="184"/>
                  </a:lnTo>
                  <a:lnTo>
                    <a:pt x="126" y="198"/>
                  </a:lnTo>
                  <a:lnTo>
                    <a:pt x="128" y="206"/>
                  </a:lnTo>
                  <a:lnTo>
                    <a:pt x="128" y="206"/>
                  </a:lnTo>
                  <a:lnTo>
                    <a:pt x="134" y="212"/>
                  </a:lnTo>
                  <a:lnTo>
                    <a:pt x="140" y="218"/>
                  </a:lnTo>
                  <a:lnTo>
                    <a:pt x="176" y="204"/>
                  </a:lnTo>
                  <a:lnTo>
                    <a:pt x="176" y="204"/>
                  </a:lnTo>
                  <a:lnTo>
                    <a:pt x="168" y="200"/>
                  </a:lnTo>
                  <a:lnTo>
                    <a:pt x="164" y="196"/>
                  </a:lnTo>
                  <a:lnTo>
                    <a:pt x="164" y="196"/>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 name="Freeform 120"/>
            <p:cNvSpPr>
              <a:spLocks/>
            </p:cNvSpPr>
            <p:nvPr/>
          </p:nvSpPr>
          <p:spPr bwMode="auto">
            <a:xfrm>
              <a:off x="1273" y="1414"/>
              <a:ext cx="96" cy="120"/>
            </a:xfrm>
            <a:custGeom>
              <a:avLst/>
              <a:gdLst>
                <a:gd name="T0" fmla="*/ 22 w 96"/>
                <a:gd name="T1" fmla="*/ 8 h 120"/>
                <a:gd name="T2" fmla="*/ 22 w 96"/>
                <a:gd name="T3" fmla="*/ 82 h 120"/>
                <a:gd name="T4" fmla="*/ 22 w 96"/>
                <a:gd name="T5" fmla="*/ 82 h 120"/>
                <a:gd name="T6" fmla="*/ 24 w 96"/>
                <a:gd name="T7" fmla="*/ 92 h 120"/>
                <a:gd name="T8" fmla="*/ 28 w 96"/>
                <a:gd name="T9" fmla="*/ 100 h 120"/>
                <a:gd name="T10" fmla="*/ 32 w 96"/>
                <a:gd name="T11" fmla="*/ 106 h 120"/>
                <a:gd name="T12" fmla="*/ 36 w 96"/>
                <a:gd name="T13" fmla="*/ 108 h 120"/>
                <a:gd name="T14" fmla="*/ 44 w 96"/>
                <a:gd name="T15" fmla="*/ 110 h 120"/>
                <a:gd name="T16" fmla="*/ 52 w 96"/>
                <a:gd name="T17" fmla="*/ 112 h 120"/>
                <a:gd name="T18" fmla="*/ 52 w 96"/>
                <a:gd name="T19" fmla="*/ 112 h 120"/>
                <a:gd name="T20" fmla="*/ 60 w 96"/>
                <a:gd name="T21" fmla="*/ 112 h 120"/>
                <a:gd name="T22" fmla="*/ 66 w 96"/>
                <a:gd name="T23" fmla="*/ 110 h 120"/>
                <a:gd name="T24" fmla="*/ 72 w 96"/>
                <a:gd name="T25" fmla="*/ 106 h 120"/>
                <a:gd name="T26" fmla="*/ 76 w 96"/>
                <a:gd name="T27" fmla="*/ 102 h 120"/>
                <a:gd name="T28" fmla="*/ 78 w 96"/>
                <a:gd name="T29" fmla="*/ 98 h 120"/>
                <a:gd name="T30" fmla="*/ 80 w 96"/>
                <a:gd name="T31" fmla="*/ 92 h 120"/>
                <a:gd name="T32" fmla="*/ 82 w 96"/>
                <a:gd name="T33" fmla="*/ 82 h 120"/>
                <a:gd name="T34" fmla="*/ 82 w 96"/>
                <a:gd name="T35" fmla="*/ 8 h 120"/>
                <a:gd name="T36" fmla="*/ 82 w 96"/>
                <a:gd name="T37" fmla="*/ 8 h 120"/>
                <a:gd name="T38" fmla="*/ 80 w 96"/>
                <a:gd name="T39" fmla="*/ 2 h 120"/>
                <a:gd name="T40" fmla="*/ 76 w 96"/>
                <a:gd name="T41" fmla="*/ 0 h 120"/>
                <a:gd name="T42" fmla="*/ 96 w 96"/>
                <a:gd name="T43" fmla="*/ 0 h 120"/>
                <a:gd name="T44" fmla="*/ 96 w 96"/>
                <a:gd name="T45" fmla="*/ 0 h 120"/>
                <a:gd name="T46" fmla="*/ 92 w 96"/>
                <a:gd name="T47" fmla="*/ 2 h 120"/>
                <a:gd name="T48" fmla="*/ 92 w 96"/>
                <a:gd name="T49" fmla="*/ 8 h 120"/>
                <a:gd name="T50" fmla="*/ 90 w 96"/>
                <a:gd name="T51" fmla="*/ 80 h 120"/>
                <a:gd name="T52" fmla="*/ 90 w 96"/>
                <a:gd name="T53" fmla="*/ 80 h 120"/>
                <a:gd name="T54" fmla="*/ 90 w 96"/>
                <a:gd name="T55" fmla="*/ 90 h 120"/>
                <a:gd name="T56" fmla="*/ 88 w 96"/>
                <a:gd name="T57" fmla="*/ 98 h 120"/>
                <a:gd name="T58" fmla="*/ 84 w 96"/>
                <a:gd name="T59" fmla="*/ 106 h 120"/>
                <a:gd name="T60" fmla="*/ 78 w 96"/>
                <a:gd name="T61" fmla="*/ 110 h 120"/>
                <a:gd name="T62" fmla="*/ 72 w 96"/>
                <a:gd name="T63" fmla="*/ 114 h 120"/>
                <a:gd name="T64" fmla="*/ 66 w 96"/>
                <a:gd name="T65" fmla="*/ 118 h 120"/>
                <a:gd name="T66" fmla="*/ 50 w 96"/>
                <a:gd name="T67" fmla="*/ 120 h 120"/>
                <a:gd name="T68" fmla="*/ 50 w 96"/>
                <a:gd name="T69" fmla="*/ 120 h 120"/>
                <a:gd name="T70" fmla="*/ 36 w 96"/>
                <a:gd name="T71" fmla="*/ 118 h 120"/>
                <a:gd name="T72" fmla="*/ 28 w 96"/>
                <a:gd name="T73" fmla="*/ 116 h 120"/>
                <a:gd name="T74" fmla="*/ 22 w 96"/>
                <a:gd name="T75" fmla="*/ 112 h 120"/>
                <a:gd name="T76" fmla="*/ 14 w 96"/>
                <a:gd name="T77" fmla="*/ 106 h 120"/>
                <a:gd name="T78" fmla="*/ 10 w 96"/>
                <a:gd name="T79" fmla="*/ 100 h 120"/>
                <a:gd name="T80" fmla="*/ 6 w 96"/>
                <a:gd name="T81" fmla="*/ 90 h 120"/>
                <a:gd name="T82" fmla="*/ 6 w 96"/>
                <a:gd name="T83" fmla="*/ 80 h 120"/>
                <a:gd name="T84" fmla="*/ 6 w 96"/>
                <a:gd name="T85" fmla="*/ 8 h 120"/>
                <a:gd name="T86" fmla="*/ 6 w 96"/>
                <a:gd name="T87" fmla="*/ 8 h 120"/>
                <a:gd name="T88" fmla="*/ 4 w 96"/>
                <a:gd name="T89" fmla="*/ 2 h 120"/>
                <a:gd name="T90" fmla="*/ 0 w 96"/>
                <a:gd name="T91" fmla="*/ 0 h 120"/>
                <a:gd name="T92" fmla="*/ 28 w 96"/>
                <a:gd name="T93" fmla="*/ 0 h 120"/>
                <a:gd name="T94" fmla="*/ 28 w 96"/>
                <a:gd name="T95" fmla="*/ 0 h 120"/>
                <a:gd name="T96" fmla="*/ 24 w 96"/>
                <a:gd name="T97" fmla="*/ 2 h 120"/>
                <a:gd name="T98" fmla="*/ 22 w 96"/>
                <a:gd name="T99" fmla="*/ 8 h 120"/>
                <a:gd name="T100" fmla="*/ 22 w 96"/>
                <a:gd name="T101" fmla="*/ 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6" h="120">
                  <a:moveTo>
                    <a:pt x="22" y="8"/>
                  </a:moveTo>
                  <a:lnTo>
                    <a:pt x="22" y="82"/>
                  </a:lnTo>
                  <a:lnTo>
                    <a:pt x="22" y="82"/>
                  </a:lnTo>
                  <a:lnTo>
                    <a:pt x="24" y="92"/>
                  </a:lnTo>
                  <a:lnTo>
                    <a:pt x="28" y="100"/>
                  </a:lnTo>
                  <a:lnTo>
                    <a:pt x="32" y="106"/>
                  </a:lnTo>
                  <a:lnTo>
                    <a:pt x="36" y="108"/>
                  </a:lnTo>
                  <a:lnTo>
                    <a:pt x="44" y="110"/>
                  </a:lnTo>
                  <a:lnTo>
                    <a:pt x="52" y="112"/>
                  </a:lnTo>
                  <a:lnTo>
                    <a:pt x="52" y="112"/>
                  </a:lnTo>
                  <a:lnTo>
                    <a:pt x="60" y="112"/>
                  </a:lnTo>
                  <a:lnTo>
                    <a:pt x="66" y="110"/>
                  </a:lnTo>
                  <a:lnTo>
                    <a:pt x="72" y="106"/>
                  </a:lnTo>
                  <a:lnTo>
                    <a:pt x="76" y="102"/>
                  </a:lnTo>
                  <a:lnTo>
                    <a:pt x="78" y="98"/>
                  </a:lnTo>
                  <a:lnTo>
                    <a:pt x="80" y="92"/>
                  </a:lnTo>
                  <a:lnTo>
                    <a:pt x="82" y="82"/>
                  </a:lnTo>
                  <a:lnTo>
                    <a:pt x="82" y="8"/>
                  </a:lnTo>
                  <a:lnTo>
                    <a:pt x="82" y="8"/>
                  </a:lnTo>
                  <a:lnTo>
                    <a:pt x="80" y="2"/>
                  </a:lnTo>
                  <a:lnTo>
                    <a:pt x="76" y="0"/>
                  </a:lnTo>
                  <a:lnTo>
                    <a:pt x="96" y="0"/>
                  </a:lnTo>
                  <a:lnTo>
                    <a:pt x="96" y="0"/>
                  </a:lnTo>
                  <a:lnTo>
                    <a:pt x="92" y="2"/>
                  </a:lnTo>
                  <a:lnTo>
                    <a:pt x="92" y="8"/>
                  </a:lnTo>
                  <a:lnTo>
                    <a:pt x="90" y="80"/>
                  </a:lnTo>
                  <a:lnTo>
                    <a:pt x="90" y="80"/>
                  </a:lnTo>
                  <a:lnTo>
                    <a:pt x="90" y="90"/>
                  </a:lnTo>
                  <a:lnTo>
                    <a:pt x="88" y="98"/>
                  </a:lnTo>
                  <a:lnTo>
                    <a:pt x="84" y="106"/>
                  </a:lnTo>
                  <a:lnTo>
                    <a:pt x="78" y="110"/>
                  </a:lnTo>
                  <a:lnTo>
                    <a:pt x="72" y="114"/>
                  </a:lnTo>
                  <a:lnTo>
                    <a:pt x="66" y="118"/>
                  </a:lnTo>
                  <a:lnTo>
                    <a:pt x="50" y="120"/>
                  </a:lnTo>
                  <a:lnTo>
                    <a:pt x="50" y="120"/>
                  </a:lnTo>
                  <a:lnTo>
                    <a:pt x="36" y="118"/>
                  </a:lnTo>
                  <a:lnTo>
                    <a:pt x="28" y="116"/>
                  </a:lnTo>
                  <a:lnTo>
                    <a:pt x="22" y="112"/>
                  </a:lnTo>
                  <a:lnTo>
                    <a:pt x="14" y="106"/>
                  </a:lnTo>
                  <a:lnTo>
                    <a:pt x="10" y="100"/>
                  </a:lnTo>
                  <a:lnTo>
                    <a:pt x="6" y="90"/>
                  </a:lnTo>
                  <a:lnTo>
                    <a:pt x="6" y="80"/>
                  </a:lnTo>
                  <a:lnTo>
                    <a:pt x="6" y="8"/>
                  </a:lnTo>
                  <a:lnTo>
                    <a:pt x="6" y="8"/>
                  </a:lnTo>
                  <a:lnTo>
                    <a:pt x="4" y="2"/>
                  </a:lnTo>
                  <a:lnTo>
                    <a:pt x="0" y="0"/>
                  </a:lnTo>
                  <a:lnTo>
                    <a:pt x="28" y="0"/>
                  </a:lnTo>
                  <a:lnTo>
                    <a:pt x="28" y="0"/>
                  </a:lnTo>
                  <a:lnTo>
                    <a:pt x="24" y="2"/>
                  </a:lnTo>
                  <a:lnTo>
                    <a:pt x="22" y="8"/>
                  </a:lnTo>
                  <a:lnTo>
                    <a:pt x="22" y="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 name="Freeform 121"/>
            <p:cNvSpPr>
              <a:spLocks/>
            </p:cNvSpPr>
            <p:nvPr/>
          </p:nvSpPr>
          <p:spPr bwMode="auto">
            <a:xfrm>
              <a:off x="1379" y="1414"/>
              <a:ext cx="108" cy="122"/>
            </a:xfrm>
            <a:custGeom>
              <a:avLst/>
              <a:gdLst>
                <a:gd name="T0" fmla="*/ 94 w 108"/>
                <a:gd name="T1" fmla="*/ 8 h 122"/>
                <a:gd name="T2" fmla="*/ 94 w 108"/>
                <a:gd name="T3" fmla="*/ 8 h 122"/>
                <a:gd name="T4" fmla="*/ 94 w 108"/>
                <a:gd name="T5" fmla="*/ 2 h 122"/>
                <a:gd name="T6" fmla="*/ 90 w 108"/>
                <a:gd name="T7" fmla="*/ 0 h 122"/>
                <a:gd name="T8" fmla="*/ 108 w 108"/>
                <a:gd name="T9" fmla="*/ 0 h 122"/>
                <a:gd name="T10" fmla="*/ 108 w 108"/>
                <a:gd name="T11" fmla="*/ 0 h 122"/>
                <a:gd name="T12" fmla="*/ 104 w 108"/>
                <a:gd name="T13" fmla="*/ 2 h 122"/>
                <a:gd name="T14" fmla="*/ 104 w 108"/>
                <a:gd name="T15" fmla="*/ 8 h 122"/>
                <a:gd name="T16" fmla="*/ 104 w 108"/>
                <a:gd name="T17" fmla="*/ 122 h 122"/>
                <a:gd name="T18" fmla="*/ 104 w 108"/>
                <a:gd name="T19" fmla="*/ 122 h 122"/>
                <a:gd name="T20" fmla="*/ 62 w 108"/>
                <a:gd name="T21" fmla="*/ 70 h 122"/>
                <a:gd name="T22" fmla="*/ 20 w 108"/>
                <a:gd name="T23" fmla="*/ 18 h 122"/>
                <a:gd name="T24" fmla="*/ 20 w 108"/>
                <a:gd name="T25" fmla="*/ 110 h 122"/>
                <a:gd name="T26" fmla="*/ 20 w 108"/>
                <a:gd name="T27" fmla="*/ 110 h 122"/>
                <a:gd name="T28" fmla="*/ 22 w 108"/>
                <a:gd name="T29" fmla="*/ 116 h 122"/>
                <a:gd name="T30" fmla="*/ 24 w 108"/>
                <a:gd name="T31" fmla="*/ 118 h 122"/>
                <a:gd name="T32" fmla="*/ 6 w 108"/>
                <a:gd name="T33" fmla="*/ 118 h 122"/>
                <a:gd name="T34" fmla="*/ 6 w 108"/>
                <a:gd name="T35" fmla="*/ 118 h 122"/>
                <a:gd name="T36" fmla="*/ 10 w 108"/>
                <a:gd name="T37" fmla="*/ 116 h 122"/>
                <a:gd name="T38" fmla="*/ 10 w 108"/>
                <a:gd name="T39" fmla="*/ 110 h 122"/>
                <a:gd name="T40" fmla="*/ 10 w 108"/>
                <a:gd name="T41" fmla="*/ 14 h 122"/>
                <a:gd name="T42" fmla="*/ 10 w 108"/>
                <a:gd name="T43" fmla="*/ 14 h 122"/>
                <a:gd name="T44" fmla="*/ 10 w 108"/>
                <a:gd name="T45" fmla="*/ 10 h 122"/>
                <a:gd name="T46" fmla="*/ 8 w 108"/>
                <a:gd name="T47" fmla="*/ 6 h 122"/>
                <a:gd name="T48" fmla="*/ 8 w 108"/>
                <a:gd name="T49" fmla="*/ 6 h 122"/>
                <a:gd name="T50" fmla="*/ 6 w 108"/>
                <a:gd name="T51" fmla="*/ 2 h 122"/>
                <a:gd name="T52" fmla="*/ 0 w 108"/>
                <a:gd name="T53" fmla="*/ 0 h 122"/>
                <a:gd name="T54" fmla="*/ 26 w 108"/>
                <a:gd name="T55" fmla="*/ 0 h 122"/>
                <a:gd name="T56" fmla="*/ 94 w 108"/>
                <a:gd name="T57" fmla="*/ 84 h 122"/>
                <a:gd name="T58" fmla="*/ 94 w 108"/>
                <a:gd name="T59" fmla="*/ 8 h 122"/>
                <a:gd name="T60" fmla="*/ 94 w 108"/>
                <a:gd name="T61" fmla="*/ 8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8" h="122">
                  <a:moveTo>
                    <a:pt x="94" y="8"/>
                  </a:moveTo>
                  <a:lnTo>
                    <a:pt x="94" y="8"/>
                  </a:lnTo>
                  <a:lnTo>
                    <a:pt x="94" y="2"/>
                  </a:lnTo>
                  <a:lnTo>
                    <a:pt x="90" y="0"/>
                  </a:lnTo>
                  <a:lnTo>
                    <a:pt x="108" y="0"/>
                  </a:lnTo>
                  <a:lnTo>
                    <a:pt x="108" y="0"/>
                  </a:lnTo>
                  <a:lnTo>
                    <a:pt x="104" y="2"/>
                  </a:lnTo>
                  <a:lnTo>
                    <a:pt x="104" y="8"/>
                  </a:lnTo>
                  <a:lnTo>
                    <a:pt x="104" y="122"/>
                  </a:lnTo>
                  <a:lnTo>
                    <a:pt x="104" y="122"/>
                  </a:lnTo>
                  <a:lnTo>
                    <a:pt x="62" y="70"/>
                  </a:lnTo>
                  <a:lnTo>
                    <a:pt x="20" y="18"/>
                  </a:lnTo>
                  <a:lnTo>
                    <a:pt x="20" y="110"/>
                  </a:lnTo>
                  <a:lnTo>
                    <a:pt x="20" y="110"/>
                  </a:lnTo>
                  <a:lnTo>
                    <a:pt x="22" y="116"/>
                  </a:lnTo>
                  <a:lnTo>
                    <a:pt x="24" y="118"/>
                  </a:lnTo>
                  <a:lnTo>
                    <a:pt x="6" y="118"/>
                  </a:lnTo>
                  <a:lnTo>
                    <a:pt x="6" y="118"/>
                  </a:lnTo>
                  <a:lnTo>
                    <a:pt x="10" y="116"/>
                  </a:lnTo>
                  <a:lnTo>
                    <a:pt x="10" y="110"/>
                  </a:lnTo>
                  <a:lnTo>
                    <a:pt x="10" y="14"/>
                  </a:lnTo>
                  <a:lnTo>
                    <a:pt x="10" y="14"/>
                  </a:lnTo>
                  <a:lnTo>
                    <a:pt x="10" y="10"/>
                  </a:lnTo>
                  <a:lnTo>
                    <a:pt x="8" y="6"/>
                  </a:lnTo>
                  <a:lnTo>
                    <a:pt x="8" y="6"/>
                  </a:lnTo>
                  <a:lnTo>
                    <a:pt x="6" y="2"/>
                  </a:lnTo>
                  <a:lnTo>
                    <a:pt x="0" y="0"/>
                  </a:lnTo>
                  <a:lnTo>
                    <a:pt x="26" y="0"/>
                  </a:lnTo>
                  <a:lnTo>
                    <a:pt x="94" y="84"/>
                  </a:lnTo>
                  <a:lnTo>
                    <a:pt x="94" y="8"/>
                  </a:lnTo>
                  <a:lnTo>
                    <a:pt x="94" y="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 name="Freeform 122"/>
            <p:cNvSpPr>
              <a:spLocks/>
            </p:cNvSpPr>
            <p:nvPr/>
          </p:nvSpPr>
          <p:spPr bwMode="auto">
            <a:xfrm>
              <a:off x="1505" y="1414"/>
              <a:ext cx="26" cy="118"/>
            </a:xfrm>
            <a:custGeom>
              <a:avLst/>
              <a:gdLst>
                <a:gd name="T0" fmla="*/ 26 w 26"/>
                <a:gd name="T1" fmla="*/ 0 h 118"/>
                <a:gd name="T2" fmla="*/ 26 w 26"/>
                <a:gd name="T3" fmla="*/ 0 h 118"/>
                <a:gd name="T4" fmla="*/ 22 w 26"/>
                <a:gd name="T5" fmla="*/ 2 h 118"/>
                <a:gd name="T6" fmla="*/ 20 w 26"/>
                <a:gd name="T7" fmla="*/ 8 h 118"/>
                <a:gd name="T8" fmla="*/ 20 w 26"/>
                <a:gd name="T9" fmla="*/ 110 h 118"/>
                <a:gd name="T10" fmla="*/ 20 w 26"/>
                <a:gd name="T11" fmla="*/ 110 h 118"/>
                <a:gd name="T12" fmla="*/ 22 w 26"/>
                <a:gd name="T13" fmla="*/ 116 h 118"/>
                <a:gd name="T14" fmla="*/ 26 w 26"/>
                <a:gd name="T15" fmla="*/ 118 h 118"/>
                <a:gd name="T16" fmla="*/ 0 w 26"/>
                <a:gd name="T17" fmla="*/ 118 h 118"/>
                <a:gd name="T18" fmla="*/ 0 w 26"/>
                <a:gd name="T19" fmla="*/ 118 h 118"/>
                <a:gd name="T20" fmla="*/ 2 w 26"/>
                <a:gd name="T21" fmla="*/ 116 h 118"/>
                <a:gd name="T22" fmla="*/ 4 w 26"/>
                <a:gd name="T23" fmla="*/ 110 h 118"/>
                <a:gd name="T24" fmla="*/ 4 w 26"/>
                <a:gd name="T25" fmla="*/ 8 h 118"/>
                <a:gd name="T26" fmla="*/ 4 w 26"/>
                <a:gd name="T27" fmla="*/ 8 h 118"/>
                <a:gd name="T28" fmla="*/ 2 w 26"/>
                <a:gd name="T29" fmla="*/ 2 h 118"/>
                <a:gd name="T30" fmla="*/ 0 w 26"/>
                <a:gd name="T31" fmla="*/ 0 h 118"/>
                <a:gd name="T32" fmla="*/ 26 w 26"/>
                <a:gd name="T33" fmla="*/ 0 h 118"/>
                <a:gd name="T34" fmla="*/ 26 w 26"/>
                <a:gd name="T3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18">
                  <a:moveTo>
                    <a:pt x="26" y="0"/>
                  </a:moveTo>
                  <a:lnTo>
                    <a:pt x="26" y="0"/>
                  </a:lnTo>
                  <a:lnTo>
                    <a:pt x="22" y="2"/>
                  </a:lnTo>
                  <a:lnTo>
                    <a:pt x="20" y="8"/>
                  </a:lnTo>
                  <a:lnTo>
                    <a:pt x="20" y="110"/>
                  </a:lnTo>
                  <a:lnTo>
                    <a:pt x="20" y="110"/>
                  </a:lnTo>
                  <a:lnTo>
                    <a:pt x="22" y="116"/>
                  </a:lnTo>
                  <a:lnTo>
                    <a:pt x="26" y="118"/>
                  </a:lnTo>
                  <a:lnTo>
                    <a:pt x="0" y="118"/>
                  </a:lnTo>
                  <a:lnTo>
                    <a:pt x="0" y="118"/>
                  </a:lnTo>
                  <a:lnTo>
                    <a:pt x="2" y="116"/>
                  </a:lnTo>
                  <a:lnTo>
                    <a:pt x="4" y="110"/>
                  </a:lnTo>
                  <a:lnTo>
                    <a:pt x="4" y="8"/>
                  </a:lnTo>
                  <a:lnTo>
                    <a:pt x="4" y="8"/>
                  </a:lnTo>
                  <a:lnTo>
                    <a:pt x="2" y="2"/>
                  </a:lnTo>
                  <a:lnTo>
                    <a:pt x="0" y="0"/>
                  </a:lnTo>
                  <a:lnTo>
                    <a:pt x="26" y="0"/>
                  </a:lnTo>
                  <a:lnTo>
                    <a:pt x="26"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2" name="Freeform 123"/>
            <p:cNvSpPr>
              <a:spLocks/>
            </p:cNvSpPr>
            <p:nvPr/>
          </p:nvSpPr>
          <p:spPr bwMode="auto">
            <a:xfrm>
              <a:off x="1539" y="1414"/>
              <a:ext cx="108" cy="122"/>
            </a:xfrm>
            <a:custGeom>
              <a:avLst/>
              <a:gdLst>
                <a:gd name="T0" fmla="*/ 92 w 108"/>
                <a:gd name="T1" fmla="*/ 8 h 122"/>
                <a:gd name="T2" fmla="*/ 92 w 108"/>
                <a:gd name="T3" fmla="*/ 8 h 122"/>
                <a:gd name="T4" fmla="*/ 92 w 108"/>
                <a:gd name="T5" fmla="*/ 2 h 122"/>
                <a:gd name="T6" fmla="*/ 88 w 108"/>
                <a:gd name="T7" fmla="*/ 0 h 122"/>
                <a:gd name="T8" fmla="*/ 108 w 108"/>
                <a:gd name="T9" fmla="*/ 0 h 122"/>
                <a:gd name="T10" fmla="*/ 108 w 108"/>
                <a:gd name="T11" fmla="*/ 0 h 122"/>
                <a:gd name="T12" fmla="*/ 104 w 108"/>
                <a:gd name="T13" fmla="*/ 4 h 122"/>
                <a:gd name="T14" fmla="*/ 100 w 108"/>
                <a:gd name="T15" fmla="*/ 8 h 122"/>
                <a:gd name="T16" fmla="*/ 100 w 108"/>
                <a:gd name="T17" fmla="*/ 8 h 122"/>
                <a:gd name="T18" fmla="*/ 58 w 108"/>
                <a:gd name="T19" fmla="*/ 122 h 122"/>
                <a:gd name="T20" fmla="*/ 58 w 108"/>
                <a:gd name="T21" fmla="*/ 122 h 122"/>
                <a:gd name="T22" fmla="*/ 10 w 108"/>
                <a:gd name="T23" fmla="*/ 8 h 122"/>
                <a:gd name="T24" fmla="*/ 10 w 108"/>
                <a:gd name="T25" fmla="*/ 8 h 122"/>
                <a:gd name="T26" fmla="*/ 6 w 108"/>
                <a:gd name="T27" fmla="*/ 4 h 122"/>
                <a:gd name="T28" fmla="*/ 0 w 108"/>
                <a:gd name="T29" fmla="*/ 0 h 122"/>
                <a:gd name="T30" fmla="*/ 32 w 108"/>
                <a:gd name="T31" fmla="*/ 0 h 122"/>
                <a:gd name="T32" fmla="*/ 32 w 108"/>
                <a:gd name="T33" fmla="*/ 0 h 122"/>
                <a:gd name="T34" fmla="*/ 30 w 108"/>
                <a:gd name="T35" fmla="*/ 2 h 122"/>
                <a:gd name="T36" fmla="*/ 28 w 108"/>
                <a:gd name="T37" fmla="*/ 4 h 122"/>
                <a:gd name="T38" fmla="*/ 30 w 108"/>
                <a:gd name="T39" fmla="*/ 10 h 122"/>
                <a:gd name="T40" fmla="*/ 30 w 108"/>
                <a:gd name="T41" fmla="*/ 10 h 122"/>
                <a:gd name="T42" fmla="*/ 60 w 108"/>
                <a:gd name="T43" fmla="*/ 90 h 122"/>
                <a:gd name="T44" fmla="*/ 60 w 108"/>
                <a:gd name="T45" fmla="*/ 90 h 122"/>
                <a:gd name="T46" fmla="*/ 92 w 108"/>
                <a:gd name="T47" fmla="*/ 8 h 122"/>
                <a:gd name="T48" fmla="*/ 92 w 108"/>
                <a:gd name="T49" fmla="*/ 8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8" h="122">
                  <a:moveTo>
                    <a:pt x="92" y="8"/>
                  </a:moveTo>
                  <a:lnTo>
                    <a:pt x="92" y="8"/>
                  </a:lnTo>
                  <a:lnTo>
                    <a:pt x="92" y="2"/>
                  </a:lnTo>
                  <a:lnTo>
                    <a:pt x="88" y="0"/>
                  </a:lnTo>
                  <a:lnTo>
                    <a:pt x="108" y="0"/>
                  </a:lnTo>
                  <a:lnTo>
                    <a:pt x="108" y="0"/>
                  </a:lnTo>
                  <a:lnTo>
                    <a:pt x="104" y="4"/>
                  </a:lnTo>
                  <a:lnTo>
                    <a:pt x="100" y="8"/>
                  </a:lnTo>
                  <a:lnTo>
                    <a:pt x="100" y="8"/>
                  </a:lnTo>
                  <a:lnTo>
                    <a:pt x="58" y="122"/>
                  </a:lnTo>
                  <a:lnTo>
                    <a:pt x="58" y="122"/>
                  </a:lnTo>
                  <a:lnTo>
                    <a:pt x="10" y="8"/>
                  </a:lnTo>
                  <a:lnTo>
                    <a:pt x="10" y="8"/>
                  </a:lnTo>
                  <a:lnTo>
                    <a:pt x="6" y="4"/>
                  </a:lnTo>
                  <a:lnTo>
                    <a:pt x="0" y="0"/>
                  </a:lnTo>
                  <a:lnTo>
                    <a:pt x="32" y="0"/>
                  </a:lnTo>
                  <a:lnTo>
                    <a:pt x="32" y="0"/>
                  </a:lnTo>
                  <a:lnTo>
                    <a:pt x="30" y="2"/>
                  </a:lnTo>
                  <a:lnTo>
                    <a:pt x="28" y="4"/>
                  </a:lnTo>
                  <a:lnTo>
                    <a:pt x="30" y="10"/>
                  </a:lnTo>
                  <a:lnTo>
                    <a:pt x="30" y="10"/>
                  </a:lnTo>
                  <a:lnTo>
                    <a:pt x="60" y="90"/>
                  </a:lnTo>
                  <a:lnTo>
                    <a:pt x="60" y="90"/>
                  </a:lnTo>
                  <a:lnTo>
                    <a:pt x="92" y="8"/>
                  </a:lnTo>
                  <a:lnTo>
                    <a:pt x="92" y="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 name="Freeform 124"/>
            <p:cNvSpPr>
              <a:spLocks/>
            </p:cNvSpPr>
            <p:nvPr/>
          </p:nvSpPr>
          <p:spPr bwMode="auto">
            <a:xfrm>
              <a:off x="1653" y="1414"/>
              <a:ext cx="74" cy="118"/>
            </a:xfrm>
            <a:custGeom>
              <a:avLst/>
              <a:gdLst>
                <a:gd name="T0" fmla="*/ 66 w 74"/>
                <a:gd name="T1" fmla="*/ 16 h 118"/>
                <a:gd name="T2" fmla="*/ 66 w 74"/>
                <a:gd name="T3" fmla="*/ 16 h 118"/>
                <a:gd name="T4" fmla="*/ 60 w 74"/>
                <a:gd name="T5" fmla="*/ 10 h 118"/>
                <a:gd name="T6" fmla="*/ 52 w 74"/>
                <a:gd name="T7" fmla="*/ 8 h 118"/>
                <a:gd name="T8" fmla="*/ 52 w 74"/>
                <a:gd name="T9" fmla="*/ 8 h 118"/>
                <a:gd name="T10" fmla="*/ 22 w 74"/>
                <a:gd name="T11" fmla="*/ 8 h 118"/>
                <a:gd name="T12" fmla="*/ 22 w 74"/>
                <a:gd name="T13" fmla="*/ 48 h 118"/>
                <a:gd name="T14" fmla="*/ 50 w 74"/>
                <a:gd name="T15" fmla="*/ 48 h 118"/>
                <a:gd name="T16" fmla="*/ 50 w 74"/>
                <a:gd name="T17" fmla="*/ 48 h 118"/>
                <a:gd name="T18" fmla="*/ 54 w 74"/>
                <a:gd name="T19" fmla="*/ 46 h 118"/>
                <a:gd name="T20" fmla="*/ 56 w 74"/>
                <a:gd name="T21" fmla="*/ 44 h 118"/>
                <a:gd name="T22" fmla="*/ 56 w 74"/>
                <a:gd name="T23" fmla="*/ 62 h 118"/>
                <a:gd name="T24" fmla="*/ 56 w 74"/>
                <a:gd name="T25" fmla="*/ 62 h 118"/>
                <a:gd name="T26" fmla="*/ 54 w 74"/>
                <a:gd name="T27" fmla="*/ 58 h 118"/>
                <a:gd name="T28" fmla="*/ 50 w 74"/>
                <a:gd name="T29" fmla="*/ 58 h 118"/>
                <a:gd name="T30" fmla="*/ 22 w 74"/>
                <a:gd name="T31" fmla="*/ 58 h 118"/>
                <a:gd name="T32" fmla="*/ 22 w 74"/>
                <a:gd name="T33" fmla="*/ 108 h 118"/>
                <a:gd name="T34" fmla="*/ 22 w 74"/>
                <a:gd name="T35" fmla="*/ 108 h 118"/>
                <a:gd name="T36" fmla="*/ 42 w 74"/>
                <a:gd name="T37" fmla="*/ 110 h 118"/>
                <a:gd name="T38" fmla="*/ 42 w 74"/>
                <a:gd name="T39" fmla="*/ 110 h 118"/>
                <a:gd name="T40" fmla="*/ 54 w 74"/>
                <a:gd name="T41" fmla="*/ 110 h 118"/>
                <a:gd name="T42" fmla="*/ 62 w 74"/>
                <a:gd name="T43" fmla="*/ 108 h 118"/>
                <a:gd name="T44" fmla="*/ 68 w 74"/>
                <a:gd name="T45" fmla="*/ 104 h 118"/>
                <a:gd name="T46" fmla="*/ 74 w 74"/>
                <a:gd name="T47" fmla="*/ 98 h 118"/>
                <a:gd name="T48" fmla="*/ 70 w 74"/>
                <a:gd name="T49" fmla="*/ 118 h 118"/>
                <a:gd name="T50" fmla="*/ 0 w 74"/>
                <a:gd name="T51" fmla="*/ 118 h 118"/>
                <a:gd name="T52" fmla="*/ 0 w 74"/>
                <a:gd name="T53" fmla="*/ 118 h 118"/>
                <a:gd name="T54" fmla="*/ 4 w 74"/>
                <a:gd name="T55" fmla="*/ 116 h 118"/>
                <a:gd name="T56" fmla="*/ 6 w 74"/>
                <a:gd name="T57" fmla="*/ 110 h 118"/>
                <a:gd name="T58" fmla="*/ 6 w 74"/>
                <a:gd name="T59" fmla="*/ 8 h 118"/>
                <a:gd name="T60" fmla="*/ 6 w 74"/>
                <a:gd name="T61" fmla="*/ 8 h 118"/>
                <a:gd name="T62" fmla="*/ 4 w 74"/>
                <a:gd name="T63" fmla="*/ 2 h 118"/>
                <a:gd name="T64" fmla="*/ 0 w 74"/>
                <a:gd name="T65" fmla="*/ 0 h 118"/>
                <a:gd name="T66" fmla="*/ 66 w 74"/>
                <a:gd name="T67" fmla="*/ 0 h 118"/>
                <a:gd name="T68" fmla="*/ 66 w 74"/>
                <a:gd name="T69" fmla="*/ 16 h 118"/>
                <a:gd name="T70" fmla="*/ 66 w 74"/>
                <a:gd name="T71" fmla="*/ 16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4" h="118">
                  <a:moveTo>
                    <a:pt x="66" y="16"/>
                  </a:moveTo>
                  <a:lnTo>
                    <a:pt x="66" y="16"/>
                  </a:lnTo>
                  <a:lnTo>
                    <a:pt x="60" y="10"/>
                  </a:lnTo>
                  <a:lnTo>
                    <a:pt x="52" y="8"/>
                  </a:lnTo>
                  <a:lnTo>
                    <a:pt x="52" y="8"/>
                  </a:lnTo>
                  <a:lnTo>
                    <a:pt x="22" y="8"/>
                  </a:lnTo>
                  <a:lnTo>
                    <a:pt x="22" y="48"/>
                  </a:lnTo>
                  <a:lnTo>
                    <a:pt x="50" y="48"/>
                  </a:lnTo>
                  <a:lnTo>
                    <a:pt x="50" y="48"/>
                  </a:lnTo>
                  <a:lnTo>
                    <a:pt x="54" y="46"/>
                  </a:lnTo>
                  <a:lnTo>
                    <a:pt x="56" y="44"/>
                  </a:lnTo>
                  <a:lnTo>
                    <a:pt x="56" y="62"/>
                  </a:lnTo>
                  <a:lnTo>
                    <a:pt x="56" y="62"/>
                  </a:lnTo>
                  <a:lnTo>
                    <a:pt x="54" y="58"/>
                  </a:lnTo>
                  <a:lnTo>
                    <a:pt x="50" y="58"/>
                  </a:lnTo>
                  <a:lnTo>
                    <a:pt x="22" y="58"/>
                  </a:lnTo>
                  <a:lnTo>
                    <a:pt x="22" y="108"/>
                  </a:lnTo>
                  <a:lnTo>
                    <a:pt x="22" y="108"/>
                  </a:lnTo>
                  <a:lnTo>
                    <a:pt x="42" y="110"/>
                  </a:lnTo>
                  <a:lnTo>
                    <a:pt x="42" y="110"/>
                  </a:lnTo>
                  <a:lnTo>
                    <a:pt x="54" y="110"/>
                  </a:lnTo>
                  <a:lnTo>
                    <a:pt x="62" y="108"/>
                  </a:lnTo>
                  <a:lnTo>
                    <a:pt x="68" y="104"/>
                  </a:lnTo>
                  <a:lnTo>
                    <a:pt x="74" y="98"/>
                  </a:lnTo>
                  <a:lnTo>
                    <a:pt x="70" y="118"/>
                  </a:lnTo>
                  <a:lnTo>
                    <a:pt x="0" y="118"/>
                  </a:lnTo>
                  <a:lnTo>
                    <a:pt x="0" y="118"/>
                  </a:lnTo>
                  <a:lnTo>
                    <a:pt x="4" y="116"/>
                  </a:lnTo>
                  <a:lnTo>
                    <a:pt x="6" y="110"/>
                  </a:lnTo>
                  <a:lnTo>
                    <a:pt x="6" y="8"/>
                  </a:lnTo>
                  <a:lnTo>
                    <a:pt x="6" y="8"/>
                  </a:lnTo>
                  <a:lnTo>
                    <a:pt x="4" y="2"/>
                  </a:lnTo>
                  <a:lnTo>
                    <a:pt x="0" y="0"/>
                  </a:lnTo>
                  <a:lnTo>
                    <a:pt x="66" y="0"/>
                  </a:lnTo>
                  <a:lnTo>
                    <a:pt x="66" y="16"/>
                  </a:lnTo>
                  <a:lnTo>
                    <a:pt x="66" y="16"/>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4" name="Freeform 125"/>
            <p:cNvSpPr>
              <a:spLocks noEditPoints="1"/>
            </p:cNvSpPr>
            <p:nvPr/>
          </p:nvSpPr>
          <p:spPr bwMode="auto">
            <a:xfrm>
              <a:off x="1735" y="1414"/>
              <a:ext cx="102" cy="118"/>
            </a:xfrm>
            <a:custGeom>
              <a:avLst/>
              <a:gdLst>
                <a:gd name="T0" fmla="*/ 48 w 102"/>
                <a:gd name="T1" fmla="*/ 58 h 118"/>
                <a:gd name="T2" fmla="*/ 60 w 102"/>
                <a:gd name="T3" fmla="*/ 64 h 118"/>
                <a:gd name="T4" fmla="*/ 66 w 102"/>
                <a:gd name="T5" fmla="*/ 72 h 118"/>
                <a:gd name="T6" fmla="*/ 84 w 102"/>
                <a:gd name="T7" fmla="*/ 102 h 118"/>
                <a:gd name="T8" fmla="*/ 92 w 102"/>
                <a:gd name="T9" fmla="*/ 112 h 118"/>
                <a:gd name="T10" fmla="*/ 102 w 102"/>
                <a:gd name="T11" fmla="*/ 118 h 118"/>
                <a:gd name="T12" fmla="*/ 84 w 102"/>
                <a:gd name="T13" fmla="*/ 118 h 118"/>
                <a:gd name="T14" fmla="*/ 76 w 102"/>
                <a:gd name="T15" fmla="*/ 116 h 118"/>
                <a:gd name="T16" fmla="*/ 70 w 102"/>
                <a:gd name="T17" fmla="*/ 110 h 118"/>
                <a:gd name="T18" fmla="*/ 50 w 102"/>
                <a:gd name="T19" fmla="*/ 78 h 118"/>
                <a:gd name="T20" fmla="*/ 38 w 102"/>
                <a:gd name="T21" fmla="*/ 64 h 118"/>
                <a:gd name="T22" fmla="*/ 32 w 102"/>
                <a:gd name="T23" fmla="*/ 64 h 118"/>
                <a:gd name="T24" fmla="*/ 22 w 102"/>
                <a:gd name="T25" fmla="*/ 110 h 118"/>
                <a:gd name="T26" fmla="*/ 24 w 102"/>
                <a:gd name="T27" fmla="*/ 116 h 118"/>
                <a:gd name="T28" fmla="*/ 0 w 102"/>
                <a:gd name="T29" fmla="*/ 118 h 118"/>
                <a:gd name="T30" fmla="*/ 4 w 102"/>
                <a:gd name="T31" fmla="*/ 116 h 118"/>
                <a:gd name="T32" fmla="*/ 6 w 102"/>
                <a:gd name="T33" fmla="*/ 8 h 118"/>
                <a:gd name="T34" fmla="*/ 4 w 102"/>
                <a:gd name="T35" fmla="*/ 2 h 118"/>
                <a:gd name="T36" fmla="*/ 34 w 102"/>
                <a:gd name="T37" fmla="*/ 0 h 118"/>
                <a:gd name="T38" fmla="*/ 46 w 102"/>
                <a:gd name="T39" fmla="*/ 0 h 118"/>
                <a:gd name="T40" fmla="*/ 62 w 102"/>
                <a:gd name="T41" fmla="*/ 6 h 118"/>
                <a:gd name="T42" fmla="*/ 72 w 102"/>
                <a:gd name="T43" fmla="*/ 14 h 118"/>
                <a:gd name="T44" fmla="*/ 76 w 102"/>
                <a:gd name="T45" fmla="*/ 28 h 118"/>
                <a:gd name="T46" fmla="*/ 76 w 102"/>
                <a:gd name="T47" fmla="*/ 36 h 118"/>
                <a:gd name="T48" fmla="*/ 70 w 102"/>
                <a:gd name="T49" fmla="*/ 46 h 118"/>
                <a:gd name="T50" fmla="*/ 58 w 102"/>
                <a:gd name="T51" fmla="*/ 56 h 118"/>
                <a:gd name="T52" fmla="*/ 48 w 102"/>
                <a:gd name="T53" fmla="*/ 58 h 118"/>
                <a:gd name="T54" fmla="*/ 22 w 102"/>
                <a:gd name="T55" fmla="*/ 54 h 118"/>
                <a:gd name="T56" fmla="*/ 32 w 102"/>
                <a:gd name="T57" fmla="*/ 54 h 118"/>
                <a:gd name="T58" fmla="*/ 42 w 102"/>
                <a:gd name="T59" fmla="*/ 54 h 118"/>
                <a:gd name="T60" fmla="*/ 54 w 102"/>
                <a:gd name="T61" fmla="*/ 46 h 118"/>
                <a:gd name="T62" fmla="*/ 58 w 102"/>
                <a:gd name="T63" fmla="*/ 36 h 118"/>
                <a:gd name="T64" fmla="*/ 58 w 102"/>
                <a:gd name="T65" fmla="*/ 30 h 118"/>
                <a:gd name="T66" fmla="*/ 54 w 102"/>
                <a:gd name="T67" fmla="*/ 14 h 118"/>
                <a:gd name="T68" fmla="*/ 42 w 102"/>
                <a:gd name="T69" fmla="*/ 8 h 118"/>
                <a:gd name="T70" fmla="*/ 34 w 102"/>
                <a:gd name="T71" fmla="*/ 6 h 118"/>
                <a:gd name="T72" fmla="*/ 22 w 102"/>
                <a:gd name="T73" fmla="*/ 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2" h="118">
                  <a:moveTo>
                    <a:pt x="48" y="58"/>
                  </a:moveTo>
                  <a:lnTo>
                    <a:pt x="48" y="58"/>
                  </a:lnTo>
                  <a:lnTo>
                    <a:pt x="54" y="60"/>
                  </a:lnTo>
                  <a:lnTo>
                    <a:pt x="60" y="64"/>
                  </a:lnTo>
                  <a:lnTo>
                    <a:pt x="66" y="72"/>
                  </a:lnTo>
                  <a:lnTo>
                    <a:pt x="66" y="72"/>
                  </a:lnTo>
                  <a:lnTo>
                    <a:pt x="76" y="88"/>
                  </a:lnTo>
                  <a:lnTo>
                    <a:pt x="84" y="102"/>
                  </a:lnTo>
                  <a:lnTo>
                    <a:pt x="92" y="112"/>
                  </a:lnTo>
                  <a:lnTo>
                    <a:pt x="92" y="112"/>
                  </a:lnTo>
                  <a:lnTo>
                    <a:pt x="98" y="116"/>
                  </a:lnTo>
                  <a:lnTo>
                    <a:pt x="102" y="118"/>
                  </a:lnTo>
                  <a:lnTo>
                    <a:pt x="84" y="118"/>
                  </a:lnTo>
                  <a:lnTo>
                    <a:pt x="84" y="118"/>
                  </a:lnTo>
                  <a:lnTo>
                    <a:pt x="80" y="118"/>
                  </a:lnTo>
                  <a:lnTo>
                    <a:pt x="76" y="116"/>
                  </a:lnTo>
                  <a:lnTo>
                    <a:pt x="70" y="110"/>
                  </a:lnTo>
                  <a:lnTo>
                    <a:pt x="70" y="110"/>
                  </a:lnTo>
                  <a:lnTo>
                    <a:pt x="50" y="78"/>
                  </a:lnTo>
                  <a:lnTo>
                    <a:pt x="50" y="78"/>
                  </a:lnTo>
                  <a:lnTo>
                    <a:pt x="42" y="68"/>
                  </a:lnTo>
                  <a:lnTo>
                    <a:pt x="38" y="64"/>
                  </a:lnTo>
                  <a:lnTo>
                    <a:pt x="32" y="64"/>
                  </a:lnTo>
                  <a:lnTo>
                    <a:pt x="32" y="64"/>
                  </a:lnTo>
                  <a:lnTo>
                    <a:pt x="22" y="64"/>
                  </a:lnTo>
                  <a:lnTo>
                    <a:pt x="22" y="110"/>
                  </a:lnTo>
                  <a:lnTo>
                    <a:pt x="22" y="110"/>
                  </a:lnTo>
                  <a:lnTo>
                    <a:pt x="24" y="116"/>
                  </a:lnTo>
                  <a:lnTo>
                    <a:pt x="26" y="118"/>
                  </a:lnTo>
                  <a:lnTo>
                    <a:pt x="0" y="118"/>
                  </a:lnTo>
                  <a:lnTo>
                    <a:pt x="0" y="118"/>
                  </a:lnTo>
                  <a:lnTo>
                    <a:pt x="4" y="116"/>
                  </a:lnTo>
                  <a:lnTo>
                    <a:pt x="6" y="110"/>
                  </a:lnTo>
                  <a:lnTo>
                    <a:pt x="6" y="8"/>
                  </a:lnTo>
                  <a:lnTo>
                    <a:pt x="6" y="8"/>
                  </a:lnTo>
                  <a:lnTo>
                    <a:pt x="4" y="2"/>
                  </a:lnTo>
                  <a:lnTo>
                    <a:pt x="0" y="0"/>
                  </a:lnTo>
                  <a:lnTo>
                    <a:pt x="34" y="0"/>
                  </a:lnTo>
                  <a:lnTo>
                    <a:pt x="34" y="0"/>
                  </a:lnTo>
                  <a:lnTo>
                    <a:pt x="46" y="0"/>
                  </a:lnTo>
                  <a:lnTo>
                    <a:pt x="54" y="2"/>
                  </a:lnTo>
                  <a:lnTo>
                    <a:pt x="62" y="6"/>
                  </a:lnTo>
                  <a:lnTo>
                    <a:pt x="68" y="10"/>
                  </a:lnTo>
                  <a:lnTo>
                    <a:pt x="72" y="14"/>
                  </a:lnTo>
                  <a:lnTo>
                    <a:pt x="74" y="20"/>
                  </a:lnTo>
                  <a:lnTo>
                    <a:pt x="76" y="28"/>
                  </a:lnTo>
                  <a:lnTo>
                    <a:pt x="76" y="28"/>
                  </a:lnTo>
                  <a:lnTo>
                    <a:pt x="76" y="36"/>
                  </a:lnTo>
                  <a:lnTo>
                    <a:pt x="74" y="42"/>
                  </a:lnTo>
                  <a:lnTo>
                    <a:pt x="70" y="46"/>
                  </a:lnTo>
                  <a:lnTo>
                    <a:pt x="66" y="50"/>
                  </a:lnTo>
                  <a:lnTo>
                    <a:pt x="58" y="56"/>
                  </a:lnTo>
                  <a:lnTo>
                    <a:pt x="48" y="58"/>
                  </a:lnTo>
                  <a:lnTo>
                    <a:pt x="48" y="58"/>
                  </a:lnTo>
                  <a:close/>
                  <a:moveTo>
                    <a:pt x="22" y="8"/>
                  </a:moveTo>
                  <a:lnTo>
                    <a:pt x="22" y="54"/>
                  </a:lnTo>
                  <a:lnTo>
                    <a:pt x="22" y="54"/>
                  </a:lnTo>
                  <a:lnTo>
                    <a:pt x="32" y="54"/>
                  </a:lnTo>
                  <a:lnTo>
                    <a:pt x="32" y="54"/>
                  </a:lnTo>
                  <a:lnTo>
                    <a:pt x="42" y="54"/>
                  </a:lnTo>
                  <a:lnTo>
                    <a:pt x="50" y="48"/>
                  </a:lnTo>
                  <a:lnTo>
                    <a:pt x="54" y="46"/>
                  </a:lnTo>
                  <a:lnTo>
                    <a:pt x="56" y="40"/>
                  </a:lnTo>
                  <a:lnTo>
                    <a:pt x="58" y="36"/>
                  </a:lnTo>
                  <a:lnTo>
                    <a:pt x="58" y="30"/>
                  </a:lnTo>
                  <a:lnTo>
                    <a:pt x="58" y="30"/>
                  </a:lnTo>
                  <a:lnTo>
                    <a:pt x="58" y="22"/>
                  </a:lnTo>
                  <a:lnTo>
                    <a:pt x="54" y="14"/>
                  </a:lnTo>
                  <a:lnTo>
                    <a:pt x="46" y="8"/>
                  </a:lnTo>
                  <a:lnTo>
                    <a:pt x="42" y="8"/>
                  </a:lnTo>
                  <a:lnTo>
                    <a:pt x="34" y="6"/>
                  </a:lnTo>
                  <a:lnTo>
                    <a:pt x="34" y="6"/>
                  </a:lnTo>
                  <a:lnTo>
                    <a:pt x="22" y="8"/>
                  </a:lnTo>
                  <a:lnTo>
                    <a:pt x="22" y="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 name="Freeform 126"/>
            <p:cNvSpPr>
              <a:spLocks/>
            </p:cNvSpPr>
            <p:nvPr/>
          </p:nvSpPr>
          <p:spPr bwMode="auto">
            <a:xfrm>
              <a:off x="1837" y="1412"/>
              <a:ext cx="72" cy="122"/>
            </a:xfrm>
            <a:custGeom>
              <a:avLst/>
              <a:gdLst>
                <a:gd name="T0" fmla="*/ 72 w 72"/>
                <a:gd name="T1" fmla="*/ 86 h 122"/>
                <a:gd name="T2" fmla="*/ 68 w 72"/>
                <a:gd name="T3" fmla="*/ 100 h 122"/>
                <a:gd name="T4" fmla="*/ 60 w 72"/>
                <a:gd name="T5" fmla="*/ 112 h 122"/>
                <a:gd name="T6" fmla="*/ 48 w 72"/>
                <a:gd name="T7" fmla="*/ 120 h 122"/>
                <a:gd name="T8" fmla="*/ 34 w 72"/>
                <a:gd name="T9" fmla="*/ 122 h 122"/>
                <a:gd name="T10" fmla="*/ 24 w 72"/>
                <a:gd name="T11" fmla="*/ 120 h 122"/>
                <a:gd name="T12" fmla="*/ 2 w 72"/>
                <a:gd name="T13" fmla="*/ 112 h 122"/>
                <a:gd name="T14" fmla="*/ 0 w 72"/>
                <a:gd name="T15" fmla="*/ 86 h 122"/>
                <a:gd name="T16" fmla="*/ 10 w 72"/>
                <a:gd name="T17" fmla="*/ 104 h 122"/>
                <a:gd name="T18" fmla="*/ 26 w 72"/>
                <a:gd name="T19" fmla="*/ 114 h 122"/>
                <a:gd name="T20" fmla="*/ 32 w 72"/>
                <a:gd name="T21" fmla="*/ 114 h 122"/>
                <a:gd name="T22" fmla="*/ 44 w 72"/>
                <a:gd name="T23" fmla="*/ 112 h 122"/>
                <a:gd name="T24" fmla="*/ 52 w 72"/>
                <a:gd name="T25" fmla="*/ 106 h 122"/>
                <a:gd name="T26" fmla="*/ 56 w 72"/>
                <a:gd name="T27" fmla="*/ 92 h 122"/>
                <a:gd name="T28" fmla="*/ 56 w 72"/>
                <a:gd name="T29" fmla="*/ 86 h 122"/>
                <a:gd name="T30" fmla="*/ 48 w 72"/>
                <a:gd name="T31" fmla="*/ 74 h 122"/>
                <a:gd name="T32" fmla="*/ 26 w 72"/>
                <a:gd name="T33" fmla="*/ 62 h 122"/>
                <a:gd name="T34" fmla="*/ 16 w 72"/>
                <a:gd name="T35" fmla="*/ 56 h 122"/>
                <a:gd name="T36" fmla="*/ 2 w 72"/>
                <a:gd name="T37" fmla="*/ 40 h 122"/>
                <a:gd name="T38" fmla="*/ 2 w 72"/>
                <a:gd name="T39" fmla="*/ 30 h 122"/>
                <a:gd name="T40" fmla="*/ 4 w 72"/>
                <a:gd name="T41" fmla="*/ 18 h 122"/>
                <a:gd name="T42" fmla="*/ 14 w 72"/>
                <a:gd name="T43" fmla="*/ 8 h 122"/>
                <a:gd name="T44" fmla="*/ 38 w 72"/>
                <a:gd name="T45" fmla="*/ 0 h 122"/>
                <a:gd name="T46" fmla="*/ 50 w 72"/>
                <a:gd name="T47" fmla="*/ 2 h 122"/>
                <a:gd name="T48" fmla="*/ 62 w 72"/>
                <a:gd name="T49" fmla="*/ 6 h 122"/>
                <a:gd name="T50" fmla="*/ 64 w 72"/>
                <a:gd name="T51" fmla="*/ 30 h 122"/>
                <a:gd name="T52" fmla="*/ 54 w 72"/>
                <a:gd name="T53" fmla="*/ 16 h 122"/>
                <a:gd name="T54" fmla="*/ 40 w 72"/>
                <a:gd name="T55" fmla="*/ 8 h 122"/>
                <a:gd name="T56" fmla="*/ 34 w 72"/>
                <a:gd name="T57" fmla="*/ 8 h 122"/>
                <a:gd name="T58" fmla="*/ 20 w 72"/>
                <a:gd name="T59" fmla="*/ 14 h 122"/>
                <a:gd name="T60" fmla="*/ 16 w 72"/>
                <a:gd name="T61" fmla="*/ 26 h 122"/>
                <a:gd name="T62" fmla="*/ 16 w 72"/>
                <a:gd name="T63" fmla="*/ 32 h 122"/>
                <a:gd name="T64" fmla="*/ 28 w 72"/>
                <a:gd name="T65" fmla="*/ 44 h 122"/>
                <a:gd name="T66" fmla="*/ 40 w 72"/>
                <a:gd name="T67" fmla="*/ 48 h 122"/>
                <a:gd name="T68" fmla="*/ 62 w 72"/>
                <a:gd name="T69" fmla="*/ 62 h 122"/>
                <a:gd name="T70" fmla="*/ 70 w 72"/>
                <a:gd name="T71" fmla="*/ 72 h 122"/>
                <a:gd name="T72" fmla="*/ 72 w 72"/>
                <a:gd name="T73" fmla="*/ 86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2" h="122">
                  <a:moveTo>
                    <a:pt x="72" y="86"/>
                  </a:moveTo>
                  <a:lnTo>
                    <a:pt x="72" y="86"/>
                  </a:lnTo>
                  <a:lnTo>
                    <a:pt x="72" y="94"/>
                  </a:lnTo>
                  <a:lnTo>
                    <a:pt x="68" y="100"/>
                  </a:lnTo>
                  <a:lnTo>
                    <a:pt x="64" y="106"/>
                  </a:lnTo>
                  <a:lnTo>
                    <a:pt x="60" y="112"/>
                  </a:lnTo>
                  <a:lnTo>
                    <a:pt x="54" y="116"/>
                  </a:lnTo>
                  <a:lnTo>
                    <a:pt x="48" y="120"/>
                  </a:lnTo>
                  <a:lnTo>
                    <a:pt x="40" y="122"/>
                  </a:lnTo>
                  <a:lnTo>
                    <a:pt x="34" y="122"/>
                  </a:lnTo>
                  <a:lnTo>
                    <a:pt x="34" y="122"/>
                  </a:lnTo>
                  <a:lnTo>
                    <a:pt x="24" y="120"/>
                  </a:lnTo>
                  <a:lnTo>
                    <a:pt x="14" y="118"/>
                  </a:lnTo>
                  <a:lnTo>
                    <a:pt x="2" y="112"/>
                  </a:lnTo>
                  <a:lnTo>
                    <a:pt x="0" y="86"/>
                  </a:lnTo>
                  <a:lnTo>
                    <a:pt x="0" y="86"/>
                  </a:lnTo>
                  <a:lnTo>
                    <a:pt x="4" y="96"/>
                  </a:lnTo>
                  <a:lnTo>
                    <a:pt x="10" y="104"/>
                  </a:lnTo>
                  <a:lnTo>
                    <a:pt x="20" y="112"/>
                  </a:lnTo>
                  <a:lnTo>
                    <a:pt x="26" y="114"/>
                  </a:lnTo>
                  <a:lnTo>
                    <a:pt x="32" y="114"/>
                  </a:lnTo>
                  <a:lnTo>
                    <a:pt x="32" y="114"/>
                  </a:lnTo>
                  <a:lnTo>
                    <a:pt x="38" y="114"/>
                  </a:lnTo>
                  <a:lnTo>
                    <a:pt x="44" y="112"/>
                  </a:lnTo>
                  <a:lnTo>
                    <a:pt x="48" y="110"/>
                  </a:lnTo>
                  <a:lnTo>
                    <a:pt x="52" y="106"/>
                  </a:lnTo>
                  <a:lnTo>
                    <a:pt x="56" y="98"/>
                  </a:lnTo>
                  <a:lnTo>
                    <a:pt x="56" y="92"/>
                  </a:lnTo>
                  <a:lnTo>
                    <a:pt x="56" y="92"/>
                  </a:lnTo>
                  <a:lnTo>
                    <a:pt x="56" y="86"/>
                  </a:lnTo>
                  <a:lnTo>
                    <a:pt x="54" y="80"/>
                  </a:lnTo>
                  <a:lnTo>
                    <a:pt x="48" y="74"/>
                  </a:lnTo>
                  <a:lnTo>
                    <a:pt x="38" y="68"/>
                  </a:lnTo>
                  <a:lnTo>
                    <a:pt x="26" y="62"/>
                  </a:lnTo>
                  <a:lnTo>
                    <a:pt x="26" y="62"/>
                  </a:lnTo>
                  <a:lnTo>
                    <a:pt x="16" y="56"/>
                  </a:lnTo>
                  <a:lnTo>
                    <a:pt x="8" y="48"/>
                  </a:lnTo>
                  <a:lnTo>
                    <a:pt x="2" y="40"/>
                  </a:lnTo>
                  <a:lnTo>
                    <a:pt x="2" y="30"/>
                  </a:lnTo>
                  <a:lnTo>
                    <a:pt x="2" y="30"/>
                  </a:lnTo>
                  <a:lnTo>
                    <a:pt x="2" y="24"/>
                  </a:lnTo>
                  <a:lnTo>
                    <a:pt x="4" y="18"/>
                  </a:lnTo>
                  <a:lnTo>
                    <a:pt x="8" y="12"/>
                  </a:lnTo>
                  <a:lnTo>
                    <a:pt x="14" y="8"/>
                  </a:lnTo>
                  <a:lnTo>
                    <a:pt x="24" y="2"/>
                  </a:lnTo>
                  <a:lnTo>
                    <a:pt x="38" y="0"/>
                  </a:lnTo>
                  <a:lnTo>
                    <a:pt x="38" y="0"/>
                  </a:lnTo>
                  <a:lnTo>
                    <a:pt x="50" y="2"/>
                  </a:lnTo>
                  <a:lnTo>
                    <a:pt x="56" y="4"/>
                  </a:lnTo>
                  <a:lnTo>
                    <a:pt x="62" y="6"/>
                  </a:lnTo>
                  <a:lnTo>
                    <a:pt x="64" y="30"/>
                  </a:lnTo>
                  <a:lnTo>
                    <a:pt x="64" y="30"/>
                  </a:lnTo>
                  <a:lnTo>
                    <a:pt x="60" y="22"/>
                  </a:lnTo>
                  <a:lnTo>
                    <a:pt x="54" y="16"/>
                  </a:lnTo>
                  <a:lnTo>
                    <a:pt x="46" y="10"/>
                  </a:lnTo>
                  <a:lnTo>
                    <a:pt x="40" y="8"/>
                  </a:lnTo>
                  <a:lnTo>
                    <a:pt x="34" y="8"/>
                  </a:lnTo>
                  <a:lnTo>
                    <a:pt x="34" y="8"/>
                  </a:lnTo>
                  <a:lnTo>
                    <a:pt x="26" y="8"/>
                  </a:lnTo>
                  <a:lnTo>
                    <a:pt x="20" y="14"/>
                  </a:lnTo>
                  <a:lnTo>
                    <a:pt x="16" y="20"/>
                  </a:lnTo>
                  <a:lnTo>
                    <a:pt x="16" y="26"/>
                  </a:lnTo>
                  <a:lnTo>
                    <a:pt x="16" y="26"/>
                  </a:lnTo>
                  <a:lnTo>
                    <a:pt x="16" y="32"/>
                  </a:lnTo>
                  <a:lnTo>
                    <a:pt x="22" y="38"/>
                  </a:lnTo>
                  <a:lnTo>
                    <a:pt x="28" y="44"/>
                  </a:lnTo>
                  <a:lnTo>
                    <a:pt x="40" y="48"/>
                  </a:lnTo>
                  <a:lnTo>
                    <a:pt x="40" y="48"/>
                  </a:lnTo>
                  <a:lnTo>
                    <a:pt x="52" y="54"/>
                  </a:lnTo>
                  <a:lnTo>
                    <a:pt x="62" y="62"/>
                  </a:lnTo>
                  <a:lnTo>
                    <a:pt x="66" y="66"/>
                  </a:lnTo>
                  <a:lnTo>
                    <a:pt x="70" y="72"/>
                  </a:lnTo>
                  <a:lnTo>
                    <a:pt x="72" y="78"/>
                  </a:lnTo>
                  <a:lnTo>
                    <a:pt x="72" y="86"/>
                  </a:lnTo>
                  <a:lnTo>
                    <a:pt x="72" y="86"/>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 name="Freeform 127"/>
            <p:cNvSpPr>
              <a:spLocks/>
            </p:cNvSpPr>
            <p:nvPr/>
          </p:nvSpPr>
          <p:spPr bwMode="auto">
            <a:xfrm>
              <a:off x="1921" y="1414"/>
              <a:ext cx="26" cy="118"/>
            </a:xfrm>
            <a:custGeom>
              <a:avLst/>
              <a:gdLst>
                <a:gd name="T0" fmla="*/ 26 w 26"/>
                <a:gd name="T1" fmla="*/ 0 h 118"/>
                <a:gd name="T2" fmla="*/ 26 w 26"/>
                <a:gd name="T3" fmla="*/ 0 h 118"/>
                <a:gd name="T4" fmla="*/ 22 w 26"/>
                <a:gd name="T5" fmla="*/ 2 h 118"/>
                <a:gd name="T6" fmla="*/ 20 w 26"/>
                <a:gd name="T7" fmla="*/ 8 h 118"/>
                <a:gd name="T8" fmla="*/ 20 w 26"/>
                <a:gd name="T9" fmla="*/ 110 h 118"/>
                <a:gd name="T10" fmla="*/ 20 w 26"/>
                <a:gd name="T11" fmla="*/ 110 h 118"/>
                <a:gd name="T12" fmla="*/ 22 w 26"/>
                <a:gd name="T13" fmla="*/ 116 h 118"/>
                <a:gd name="T14" fmla="*/ 26 w 26"/>
                <a:gd name="T15" fmla="*/ 118 h 118"/>
                <a:gd name="T16" fmla="*/ 0 w 26"/>
                <a:gd name="T17" fmla="*/ 118 h 118"/>
                <a:gd name="T18" fmla="*/ 0 w 26"/>
                <a:gd name="T19" fmla="*/ 118 h 118"/>
                <a:gd name="T20" fmla="*/ 2 w 26"/>
                <a:gd name="T21" fmla="*/ 116 h 118"/>
                <a:gd name="T22" fmla="*/ 4 w 26"/>
                <a:gd name="T23" fmla="*/ 110 h 118"/>
                <a:gd name="T24" fmla="*/ 4 w 26"/>
                <a:gd name="T25" fmla="*/ 8 h 118"/>
                <a:gd name="T26" fmla="*/ 4 w 26"/>
                <a:gd name="T27" fmla="*/ 8 h 118"/>
                <a:gd name="T28" fmla="*/ 2 w 26"/>
                <a:gd name="T29" fmla="*/ 2 h 118"/>
                <a:gd name="T30" fmla="*/ 0 w 26"/>
                <a:gd name="T31" fmla="*/ 0 h 118"/>
                <a:gd name="T32" fmla="*/ 26 w 26"/>
                <a:gd name="T33" fmla="*/ 0 h 118"/>
                <a:gd name="T34" fmla="*/ 26 w 26"/>
                <a:gd name="T3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18">
                  <a:moveTo>
                    <a:pt x="26" y="0"/>
                  </a:moveTo>
                  <a:lnTo>
                    <a:pt x="26" y="0"/>
                  </a:lnTo>
                  <a:lnTo>
                    <a:pt x="22" y="2"/>
                  </a:lnTo>
                  <a:lnTo>
                    <a:pt x="20" y="8"/>
                  </a:lnTo>
                  <a:lnTo>
                    <a:pt x="20" y="110"/>
                  </a:lnTo>
                  <a:lnTo>
                    <a:pt x="20" y="110"/>
                  </a:lnTo>
                  <a:lnTo>
                    <a:pt x="22" y="116"/>
                  </a:lnTo>
                  <a:lnTo>
                    <a:pt x="26" y="118"/>
                  </a:lnTo>
                  <a:lnTo>
                    <a:pt x="0" y="118"/>
                  </a:lnTo>
                  <a:lnTo>
                    <a:pt x="0" y="118"/>
                  </a:lnTo>
                  <a:lnTo>
                    <a:pt x="2" y="116"/>
                  </a:lnTo>
                  <a:lnTo>
                    <a:pt x="4" y="110"/>
                  </a:lnTo>
                  <a:lnTo>
                    <a:pt x="4" y="8"/>
                  </a:lnTo>
                  <a:lnTo>
                    <a:pt x="4" y="8"/>
                  </a:lnTo>
                  <a:lnTo>
                    <a:pt x="2" y="2"/>
                  </a:lnTo>
                  <a:lnTo>
                    <a:pt x="0" y="0"/>
                  </a:lnTo>
                  <a:lnTo>
                    <a:pt x="26" y="0"/>
                  </a:lnTo>
                  <a:lnTo>
                    <a:pt x="26"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7" name="Freeform 128"/>
            <p:cNvSpPr>
              <a:spLocks/>
            </p:cNvSpPr>
            <p:nvPr/>
          </p:nvSpPr>
          <p:spPr bwMode="auto">
            <a:xfrm>
              <a:off x="1955" y="1414"/>
              <a:ext cx="92" cy="118"/>
            </a:xfrm>
            <a:custGeom>
              <a:avLst/>
              <a:gdLst>
                <a:gd name="T0" fmla="*/ 56 w 92"/>
                <a:gd name="T1" fmla="*/ 8 h 118"/>
                <a:gd name="T2" fmla="*/ 56 w 92"/>
                <a:gd name="T3" fmla="*/ 110 h 118"/>
                <a:gd name="T4" fmla="*/ 56 w 92"/>
                <a:gd name="T5" fmla="*/ 110 h 118"/>
                <a:gd name="T6" fmla="*/ 56 w 92"/>
                <a:gd name="T7" fmla="*/ 116 h 118"/>
                <a:gd name="T8" fmla="*/ 60 w 92"/>
                <a:gd name="T9" fmla="*/ 118 h 118"/>
                <a:gd name="T10" fmla="*/ 34 w 92"/>
                <a:gd name="T11" fmla="*/ 118 h 118"/>
                <a:gd name="T12" fmla="*/ 34 w 92"/>
                <a:gd name="T13" fmla="*/ 118 h 118"/>
                <a:gd name="T14" fmla="*/ 38 w 92"/>
                <a:gd name="T15" fmla="*/ 116 h 118"/>
                <a:gd name="T16" fmla="*/ 38 w 92"/>
                <a:gd name="T17" fmla="*/ 110 h 118"/>
                <a:gd name="T18" fmla="*/ 38 w 92"/>
                <a:gd name="T19" fmla="*/ 8 h 118"/>
                <a:gd name="T20" fmla="*/ 38 w 92"/>
                <a:gd name="T21" fmla="*/ 8 h 118"/>
                <a:gd name="T22" fmla="*/ 10 w 92"/>
                <a:gd name="T23" fmla="*/ 10 h 118"/>
                <a:gd name="T24" fmla="*/ 10 w 92"/>
                <a:gd name="T25" fmla="*/ 10 h 118"/>
                <a:gd name="T26" fmla="*/ 8 w 92"/>
                <a:gd name="T27" fmla="*/ 10 h 118"/>
                <a:gd name="T28" fmla="*/ 4 w 92"/>
                <a:gd name="T29" fmla="*/ 12 h 118"/>
                <a:gd name="T30" fmla="*/ 0 w 92"/>
                <a:gd name="T31" fmla="*/ 16 h 118"/>
                <a:gd name="T32" fmla="*/ 0 w 92"/>
                <a:gd name="T33" fmla="*/ 0 h 118"/>
                <a:gd name="T34" fmla="*/ 92 w 92"/>
                <a:gd name="T35" fmla="*/ 0 h 118"/>
                <a:gd name="T36" fmla="*/ 92 w 92"/>
                <a:gd name="T37" fmla="*/ 16 h 118"/>
                <a:gd name="T38" fmla="*/ 92 w 92"/>
                <a:gd name="T39" fmla="*/ 16 h 118"/>
                <a:gd name="T40" fmla="*/ 90 w 92"/>
                <a:gd name="T41" fmla="*/ 12 h 118"/>
                <a:gd name="T42" fmla="*/ 84 w 92"/>
                <a:gd name="T43" fmla="*/ 10 h 118"/>
                <a:gd name="T44" fmla="*/ 84 w 92"/>
                <a:gd name="T45" fmla="*/ 10 h 118"/>
                <a:gd name="T46" fmla="*/ 56 w 92"/>
                <a:gd name="T47" fmla="*/ 8 h 118"/>
                <a:gd name="T48" fmla="*/ 56 w 92"/>
                <a:gd name="T49" fmla="*/ 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2" h="118">
                  <a:moveTo>
                    <a:pt x="56" y="8"/>
                  </a:moveTo>
                  <a:lnTo>
                    <a:pt x="56" y="110"/>
                  </a:lnTo>
                  <a:lnTo>
                    <a:pt x="56" y="110"/>
                  </a:lnTo>
                  <a:lnTo>
                    <a:pt x="56" y="116"/>
                  </a:lnTo>
                  <a:lnTo>
                    <a:pt x="60" y="118"/>
                  </a:lnTo>
                  <a:lnTo>
                    <a:pt x="34" y="118"/>
                  </a:lnTo>
                  <a:lnTo>
                    <a:pt x="34" y="118"/>
                  </a:lnTo>
                  <a:lnTo>
                    <a:pt x="38" y="116"/>
                  </a:lnTo>
                  <a:lnTo>
                    <a:pt x="38" y="110"/>
                  </a:lnTo>
                  <a:lnTo>
                    <a:pt x="38" y="8"/>
                  </a:lnTo>
                  <a:lnTo>
                    <a:pt x="38" y="8"/>
                  </a:lnTo>
                  <a:lnTo>
                    <a:pt x="10" y="10"/>
                  </a:lnTo>
                  <a:lnTo>
                    <a:pt x="10" y="10"/>
                  </a:lnTo>
                  <a:lnTo>
                    <a:pt x="8" y="10"/>
                  </a:lnTo>
                  <a:lnTo>
                    <a:pt x="4" y="12"/>
                  </a:lnTo>
                  <a:lnTo>
                    <a:pt x="0" y="16"/>
                  </a:lnTo>
                  <a:lnTo>
                    <a:pt x="0" y="0"/>
                  </a:lnTo>
                  <a:lnTo>
                    <a:pt x="92" y="0"/>
                  </a:lnTo>
                  <a:lnTo>
                    <a:pt x="92" y="16"/>
                  </a:lnTo>
                  <a:lnTo>
                    <a:pt x="92" y="16"/>
                  </a:lnTo>
                  <a:lnTo>
                    <a:pt x="90" y="12"/>
                  </a:lnTo>
                  <a:lnTo>
                    <a:pt x="84" y="10"/>
                  </a:lnTo>
                  <a:lnTo>
                    <a:pt x="84" y="10"/>
                  </a:lnTo>
                  <a:lnTo>
                    <a:pt x="56" y="8"/>
                  </a:lnTo>
                  <a:lnTo>
                    <a:pt x="56" y="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8" name="Freeform 129"/>
            <p:cNvSpPr>
              <a:spLocks/>
            </p:cNvSpPr>
            <p:nvPr/>
          </p:nvSpPr>
          <p:spPr bwMode="auto">
            <a:xfrm>
              <a:off x="2051" y="1414"/>
              <a:ext cx="100" cy="118"/>
            </a:xfrm>
            <a:custGeom>
              <a:avLst/>
              <a:gdLst>
                <a:gd name="T0" fmla="*/ 100 w 100"/>
                <a:gd name="T1" fmla="*/ 0 h 118"/>
                <a:gd name="T2" fmla="*/ 100 w 100"/>
                <a:gd name="T3" fmla="*/ 0 h 118"/>
                <a:gd name="T4" fmla="*/ 92 w 100"/>
                <a:gd name="T5" fmla="*/ 4 h 118"/>
                <a:gd name="T6" fmla="*/ 88 w 100"/>
                <a:gd name="T7" fmla="*/ 10 h 118"/>
                <a:gd name="T8" fmla="*/ 60 w 100"/>
                <a:gd name="T9" fmla="*/ 62 h 118"/>
                <a:gd name="T10" fmla="*/ 60 w 100"/>
                <a:gd name="T11" fmla="*/ 110 h 118"/>
                <a:gd name="T12" fmla="*/ 60 w 100"/>
                <a:gd name="T13" fmla="*/ 110 h 118"/>
                <a:gd name="T14" fmla="*/ 62 w 100"/>
                <a:gd name="T15" fmla="*/ 116 h 118"/>
                <a:gd name="T16" fmla="*/ 68 w 100"/>
                <a:gd name="T17" fmla="*/ 118 h 118"/>
                <a:gd name="T18" fmla="*/ 38 w 100"/>
                <a:gd name="T19" fmla="*/ 118 h 118"/>
                <a:gd name="T20" fmla="*/ 38 w 100"/>
                <a:gd name="T21" fmla="*/ 118 h 118"/>
                <a:gd name="T22" fmla="*/ 42 w 100"/>
                <a:gd name="T23" fmla="*/ 116 h 118"/>
                <a:gd name="T24" fmla="*/ 44 w 100"/>
                <a:gd name="T25" fmla="*/ 114 h 118"/>
                <a:gd name="T26" fmla="*/ 44 w 100"/>
                <a:gd name="T27" fmla="*/ 110 h 118"/>
                <a:gd name="T28" fmla="*/ 44 w 100"/>
                <a:gd name="T29" fmla="*/ 62 h 118"/>
                <a:gd name="T30" fmla="*/ 10 w 100"/>
                <a:gd name="T31" fmla="*/ 8 h 118"/>
                <a:gd name="T32" fmla="*/ 10 w 100"/>
                <a:gd name="T33" fmla="*/ 8 h 118"/>
                <a:gd name="T34" fmla="*/ 6 w 100"/>
                <a:gd name="T35" fmla="*/ 4 h 118"/>
                <a:gd name="T36" fmla="*/ 0 w 100"/>
                <a:gd name="T37" fmla="*/ 0 h 118"/>
                <a:gd name="T38" fmla="*/ 34 w 100"/>
                <a:gd name="T39" fmla="*/ 0 h 118"/>
                <a:gd name="T40" fmla="*/ 34 w 100"/>
                <a:gd name="T41" fmla="*/ 0 h 118"/>
                <a:gd name="T42" fmla="*/ 32 w 100"/>
                <a:gd name="T43" fmla="*/ 0 h 118"/>
                <a:gd name="T44" fmla="*/ 30 w 100"/>
                <a:gd name="T45" fmla="*/ 2 h 118"/>
                <a:gd name="T46" fmla="*/ 30 w 100"/>
                <a:gd name="T47" fmla="*/ 6 h 118"/>
                <a:gd name="T48" fmla="*/ 32 w 100"/>
                <a:gd name="T49" fmla="*/ 10 h 118"/>
                <a:gd name="T50" fmla="*/ 56 w 100"/>
                <a:gd name="T51" fmla="*/ 54 h 118"/>
                <a:gd name="T52" fmla="*/ 80 w 100"/>
                <a:gd name="T53" fmla="*/ 8 h 118"/>
                <a:gd name="T54" fmla="*/ 80 w 100"/>
                <a:gd name="T55" fmla="*/ 8 h 118"/>
                <a:gd name="T56" fmla="*/ 80 w 100"/>
                <a:gd name="T57" fmla="*/ 4 h 118"/>
                <a:gd name="T58" fmla="*/ 80 w 100"/>
                <a:gd name="T59" fmla="*/ 2 h 118"/>
                <a:gd name="T60" fmla="*/ 76 w 100"/>
                <a:gd name="T61" fmla="*/ 0 h 118"/>
                <a:gd name="T62" fmla="*/ 100 w 100"/>
                <a:gd name="T63" fmla="*/ 0 h 118"/>
                <a:gd name="T64" fmla="*/ 100 w 100"/>
                <a:gd name="T6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18">
                  <a:moveTo>
                    <a:pt x="100" y="0"/>
                  </a:moveTo>
                  <a:lnTo>
                    <a:pt x="100" y="0"/>
                  </a:lnTo>
                  <a:lnTo>
                    <a:pt x="92" y="4"/>
                  </a:lnTo>
                  <a:lnTo>
                    <a:pt x="88" y="10"/>
                  </a:lnTo>
                  <a:lnTo>
                    <a:pt x="60" y="62"/>
                  </a:lnTo>
                  <a:lnTo>
                    <a:pt x="60" y="110"/>
                  </a:lnTo>
                  <a:lnTo>
                    <a:pt x="60" y="110"/>
                  </a:lnTo>
                  <a:lnTo>
                    <a:pt x="62" y="116"/>
                  </a:lnTo>
                  <a:lnTo>
                    <a:pt x="68" y="118"/>
                  </a:lnTo>
                  <a:lnTo>
                    <a:pt x="38" y="118"/>
                  </a:lnTo>
                  <a:lnTo>
                    <a:pt x="38" y="118"/>
                  </a:lnTo>
                  <a:lnTo>
                    <a:pt x="42" y="116"/>
                  </a:lnTo>
                  <a:lnTo>
                    <a:pt x="44" y="114"/>
                  </a:lnTo>
                  <a:lnTo>
                    <a:pt x="44" y="110"/>
                  </a:lnTo>
                  <a:lnTo>
                    <a:pt x="44" y="62"/>
                  </a:lnTo>
                  <a:lnTo>
                    <a:pt x="10" y="8"/>
                  </a:lnTo>
                  <a:lnTo>
                    <a:pt x="10" y="8"/>
                  </a:lnTo>
                  <a:lnTo>
                    <a:pt x="6" y="4"/>
                  </a:lnTo>
                  <a:lnTo>
                    <a:pt x="0" y="0"/>
                  </a:lnTo>
                  <a:lnTo>
                    <a:pt x="34" y="0"/>
                  </a:lnTo>
                  <a:lnTo>
                    <a:pt x="34" y="0"/>
                  </a:lnTo>
                  <a:lnTo>
                    <a:pt x="32" y="0"/>
                  </a:lnTo>
                  <a:lnTo>
                    <a:pt x="30" y="2"/>
                  </a:lnTo>
                  <a:lnTo>
                    <a:pt x="30" y="6"/>
                  </a:lnTo>
                  <a:lnTo>
                    <a:pt x="32" y="10"/>
                  </a:lnTo>
                  <a:lnTo>
                    <a:pt x="56" y="54"/>
                  </a:lnTo>
                  <a:lnTo>
                    <a:pt x="80" y="8"/>
                  </a:lnTo>
                  <a:lnTo>
                    <a:pt x="80" y="8"/>
                  </a:lnTo>
                  <a:lnTo>
                    <a:pt x="80" y="4"/>
                  </a:lnTo>
                  <a:lnTo>
                    <a:pt x="80" y="2"/>
                  </a:lnTo>
                  <a:lnTo>
                    <a:pt x="76" y="0"/>
                  </a:lnTo>
                  <a:lnTo>
                    <a:pt x="100" y="0"/>
                  </a:lnTo>
                  <a:lnTo>
                    <a:pt x="10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9" name="Freeform 130"/>
            <p:cNvSpPr>
              <a:spLocks noEditPoints="1"/>
            </p:cNvSpPr>
            <p:nvPr/>
          </p:nvSpPr>
          <p:spPr bwMode="auto">
            <a:xfrm>
              <a:off x="2203" y="1412"/>
              <a:ext cx="110" cy="122"/>
            </a:xfrm>
            <a:custGeom>
              <a:avLst/>
              <a:gdLst>
                <a:gd name="T0" fmla="*/ 54 w 110"/>
                <a:gd name="T1" fmla="*/ 122 h 122"/>
                <a:gd name="T2" fmla="*/ 34 w 110"/>
                <a:gd name="T3" fmla="*/ 116 h 122"/>
                <a:gd name="T4" fmla="*/ 16 w 110"/>
                <a:gd name="T5" fmla="*/ 104 h 122"/>
                <a:gd name="T6" fmla="*/ 4 w 110"/>
                <a:gd name="T7" fmla="*/ 84 h 122"/>
                <a:gd name="T8" fmla="*/ 0 w 110"/>
                <a:gd name="T9" fmla="*/ 60 h 122"/>
                <a:gd name="T10" fmla="*/ 2 w 110"/>
                <a:gd name="T11" fmla="*/ 48 h 122"/>
                <a:gd name="T12" fmla="*/ 10 w 110"/>
                <a:gd name="T13" fmla="*/ 28 h 122"/>
                <a:gd name="T14" fmla="*/ 24 w 110"/>
                <a:gd name="T15" fmla="*/ 10 h 122"/>
                <a:gd name="T16" fmla="*/ 44 w 110"/>
                <a:gd name="T17" fmla="*/ 2 h 122"/>
                <a:gd name="T18" fmla="*/ 58 w 110"/>
                <a:gd name="T19" fmla="*/ 0 h 122"/>
                <a:gd name="T20" fmla="*/ 76 w 110"/>
                <a:gd name="T21" fmla="*/ 4 h 122"/>
                <a:gd name="T22" fmla="*/ 94 w 110"/>
                <a:gd name="T23" fmla="*/ 16 h 122"/>
                <a:gd name="T24" fmla="*/ 106 w 110"/>
                <a:gd name="T25" fmla="*/ 36 h 122"/>
                <a:gd name="T26" fmla="*/ 110 w 110"/>
                <a:gd name="T27" fmla="*/ 62 h 122"/>
                <a:gd name="T28" fmla="*/ 110 w 110"/>
                <a:gd name="T29" fmla="*/ 76 h 122"/>
                <a:gd name="T30" fmla="*/ 100 w 110"/>
                <a:gd name="T31" fmla="*/ 98 h 122"/>
                <a:gd name="T32" fmla="*/ 84 w 110"/>
                <a:gd name="T33" fmla="*/ 114 h 122"/>
                <a:gd name="T34" fmla="*/ 64 w 110"/>
                <a:gd name="T35" fmla="*/ 122 h 122"/>
                <a:gd name="T36" fmla="*/ 54 w 110"/>
                <a:gd name="T37" fmla="*/ 122 h 122"/>
                <a:gd name="T38" fmla="*/ 18 w 110"/>
                <a:gd name="T39" fmla="*/ 58 h 122"/>
                <a:gd name="T40" fmla="*/ 22 w 110"/>
                <a:gd name="T41" fmla="*/ 84 h 122"/>
                <a:gd name="T42" fmla="*/ 30 w 110"/>
                <a:gd name="T43" fmla="*/ 100 h 122"/>
                <a:gd name="T44" fmla="*/ 42 w 110"/>
                <a:gd name="T45" fmla="*/ 110 h 122"/>
                <a:gd name="T46" fmla="*/ 56 w 110"/>
                <a:gd name="T47" fmla="*/ 114 h 122"/>
                <a:gd name="T48" fmla="*/ 64 w 110"/>
                <a:gd name="T49" fmla="*/ 112 h 122"/>
                <a:gd name="T50" fmla="*/ 78 w 110"/>
                <a:gd name="T51" fmla="*/ 106 h 122"/>
                <a:gd name="T52" fmla="*/ 86 w 110"/>
                <a:gd name="T53" fmla="*/ 92 h 122"/>
                <a:gd name="T54" fmla="*/ 92 w 110"/>
                <a:gd name="T55" fmla="*/ 74 h 122"/>
                <a:gd name="T56" fmla="*/ 92 w 110"/>
                <a:gd name="T57" fmla="*/ 62 h 122"/>
                <a:gd name="T58" fmla="*/ 90 w 110"/>
                <a:gd name="T59" fmla="*/ 40 h 122"/>
                <a:gd name="T60" fmla="*/ 82 w 110"/>
                <a:gd name="T61" fmla="*/ 22 h 122"/>
                <a:gd name="T62" fmla="*/ 72 w 110"/>
                <a:gd name="T63" fmla="*/ 12 h 122"/>
                <a:gd name="T64" fmla="*/ 56 w 110"/>
                <a:gd name="T65" fmla="*/ 8 h 122"/>
                <a:gd name="T66" fmla="*/ 48 w 110"/>
                <a:gd name="T67" fmla="*/ 8 h 122"/>
                <a:gd name="T68" fmla="*/ 34 w 110"/>
                <a:gd name="T69" fmla="*/ 16 h 122"/>
                <a:gd name="T70" fmla="*/ 24 w 110"/>
                <a:gd name="T71" fmla="*/ 28 h 122"/>
                <a:gd name="T72" fmla="*/ 20 w 110"/>
                <a:gd name="T73" fmla="*/ 46 h 122"/>
                <a:gd name="T74" fmla="*/ 18 w 110"/>
                <a:gd name="T75" fmla="*/ 58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0" h="122">
                  <a:moveTo>
                    <a:pt x="54" y="122"/>
                  </a:moveTo>
                  <a:lnTo>
                    <a:pt x="54" y="122"/>
                  </a:lnTo>
                  <a:lnTo>
                    <a:pt x="44" y="120"/>
                  </a:lnTo>
                  <a:lnTo>
                    <a:pt x="34" y="116"/>
                  </a:lnTo>
                  <a:lnTo>
                    <a:pt x="24" y="112"/>
                  </a:lnTo>
                  <a:lnTo>
                    <a:pt x="16" y="104"/>
                  </a:lnTo>
                  <a:lnTo>
                    <a:pt x="10" y="94"/>
                  </a:lnTo>
                  <a:lnTo>
                    <a:pt x="4" y="84"/>
                  </a:lnTo>
                  <a:lnTo>
                    <a:pt x="2" y="72"/>
                  </a:lnTo>
                  <a:lnTo>
                    <a:pt x="0" y="60"/>
                  </a:lnTo>
                  <a:lnTo>
                    <a:pt x="0" y="60"/>
                  </a:lnTo>
                  <a:lnTo>
                    <a:pt x="2" y="48"/>
                  </a:lnTo>
                  <a:lnTo>
                    <a:pt x="4" y="38"/>
                  </a:lnTo>
                  <a:lnTo>
                    <a:pt x="10" y="28"/>
                  </a:lnTo>
                  <a:lnTo>
                    <a:pt x="16" y="18"/>
                  </a:lnTo>
                  <a:lnTo>
                    <a:pt x="24" y="10"/>
                  </a:lnTo>
                  <a:lnTo>
                    <a:pt x="34" y="4"/>
                  </a:lnTo>
                  <a:lnTo>
                    <a:pt x="44" y="2"/>
                  </a:lnTo>
                  <a:lnTo>
                    <a:pt x="58" y="0"/>
                  </a:lnTo>
                  <a:lnTo>
                    <a:pt x="58" y="0"/>
                  </a:lnTo>
                  <a:lnTo>
                    <a:pt x="66" y="2"/>
                  </a:lnTo>
                  <a:lnTo>
                    <a:pt x="76" y="4"/>
                  </a:lnTo>
                  <a:lnTo>
                    <a:pt x="86" y="10"/>
                  </a:lnTo>
                  <a:lnTo>
                    <a:pt x="94" y="16"/>
                  </a:lnTo>
                  <a:lnTo>
                    <a:pt x="100" y="26"/>
                  </a:lnTo>
                  <a:lnTo>
                    <a:pt x="106" y="36"/>
                  </a:lnTo>
                  <a:lnTo>
                    <a:pt x="110" y="48"/>
                  </a:lnTo>
                  <a:lnTo>
                    <a:pt x="110" y="62"/>
                  </a:lnTo>
                  <a:lnTo>
                    <a:pt x="110" y="62"/>
                  </a:lnTo>
                  <a:lnTo>
                    <a:pt x="110" y="76"/>
                  </a:lnTo>
                  <a:lnTo>
                    <a:pt x="106" y="88"/>
                  </a:lnTo>
                  <a:lnTo>
                    <a:pt x="100" y="98"/>
                  </a:lnTo>
                  <a:lnTo>
                    <a:pt x="92" y="108"/>
                  </a:lnTo>
                  <a:lnTo>
                    <a:pt x="84" y="114"/>
                  </a:lnTo>
                  <a:lnTo>
                    <a:pt x="74" y="118"/>
                  </a:lnTo>
                  <a:lnTo>
                    <a:pt x="64" y="122"/>
                  </a:lnTo>
                  <a:lnTo>
                    <a:pt x="54" y="122"/>
                  </a:lnTo>
                  <a:lnTo>
                    <a:pt x="54" y="122"/>
                  </a:lnTo>
                  <a:close/>
                  <a:moveTo>
                    <a:pt x="18" y="58"/>
                  </a:moveTo>
                  <a:lnTo>
                    <a:pt x="18" y="58"/>
                  </a:lnTo>
                  <a:lnTo>
                    <a:pt x="20" y="72"/>
                  </a:lnTo>
                  <a:lnTo>
                    <a:pt x="22" y="84"/>
                  </a:lnTo>
                  <a:lnTo>
                    <a:pt x="26" y="92"/>
                  </a:lnTo>
                  <a:lnTo>
                    <a:pt x="30" y="100"/>
                  </a:lnTo>
                  <a:lnTo>
                    <a:pt x="36" y="106"/>
                  </a:lnTo>
                  <a:lnTo>
                    <a:pt x="42" y="110"/>
                  </a:lnTo>
                  <a:lnTo>
                    <a:pt x="50" y="112"/>
                  </a:lnTo>
                  <a:lnTo>
                    <a:pt x="56" y="114"/>
                  </a:lnTo>
                  <a:lnTo>
                    <a:pt x="56" y="114"/>
                  </a:lnTo>
                  <a:lnTo>
                    <a:pt x="64" y="112"/>
                  </a:lnTo>
                  <a:lnTo>
                    <a:pt x="72" y="110"/>
                  </a:lnTo>
                  <a:lnTo>
                    <a:pt x="78" y="106"/>
                  </a:lnTo>
                  <a:lnTo>
                    <a:pt x="82" y="100"/>
                  </a:lnTo>
                  <a:lnTo>
                    <a:pt x="86" y="92"/>
                  </a:lnTo>
                  <a:lnTo>
                    <a:pt x="90" y="84"/>
                  </a:lnTo>
                  <a:lnTo>
                    <a:pt x="92" y="74"/>
                  </a:lnTo>
                  <a:lnTo>
                    <a:pt x="92" y="62"/>
                  </a:lnTo>
                  <a:lnTo>
                    <a:pt x="92" y="62"/>
                  </a:lnTo>
                  <a:lnTo>
                    <a:pt x="92" y="50"/>
                  </a:lnTo>
                  <a:lnTo>
                    <a:pt x="90" y="40"/>
                  </a:lnTo>
                  <a:lnTo>
                    <a:pt x="86" y="30"/>
                  </a:lnTo>
                  <a:lnTo>
                    <a:pt x="82" y="22"/>
                  </a:lnTo>
                  <a:lnTo>
                    <a:pt x="78" y="16"/>
                  </a:lnTo>
                  <a:lnTo>
                    <a:pt x="72" y="12"/>
                  </a:lnTo>
                  <a:lnTo>
                    <a:pt x="64" y="8"/>
                  </a:lnTo>
                  <a:lnTo>
                    <a:pt x="56" y="8"/>
                  </a:lnTo>
                  <a:lnTo>
                    <a:pt x="56" y="8"/>
                  </a:lnTo>
                  <a:lnTo>
                    <a:pt x="48" y="8"/>
                  </a:lnTo>
                  <a:lnTo>
                    <a:pt x="40" y="10"/>
                  </a:lnTo>
                  <a:lnTo>
                    <a:pt x="34" y="16"/>
                  </a:lnTo>
                  <a:lnTo>
                    <a:pt x="28" y="20"/>
                  </a:lnTo>
                  <a:lnTo>
                    <a:pt x="24" y="28"/>
                  </a:lnTo>
                  <a:lnTo>
                    <a:pt x="22" y="36"/>
                  </a:lnTo>
                  <a:lnTo>
                    <a:pt x="20" y="46"/>
                  </a:lnTo>
                  <a:lnTo>
                    <a:pt x="18" y="58"/>
                  </a:lnTo>
                  <a:lnTo>
                    <a:pt x="18" y="5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0" name="Freeform 131"/>
            <p:cNvSpPr>
              <a:spLocks/>
            </p:cNvSpPr>
            <p:nvPr/>
          </p:nvSpPr>
          <p:spPr bwMode="auto">
            <a:xfrm>
              <a:off x="2325" y="1414"/>
              <a:ext cx="70" cy="118"/>
            </a:xfrm>
            <a:custGeom>
              <a:avLst/>
              <a:gdLst>
                <a:gd name="T0" fmla="*/ 26 w 70"/>
                <a:gd name="T1" fmla="*/ 118 h 118"/>
                <a:gd name="T2" fmla="*/ 0 w 70"/>
                <a:gd name="T3" fmla="*/ 118 h 118"/>
                <a:gd name="T4" fmla="*/ 0 w 70"/>
                <a:gd name="T5" fmla="*/ 118 h 118"/>
                <a:gd name="T6" fmla="*/ 4 w 70"/>
                <a:gd name="T7" fmla="*/ 116 h 118"/>
                <a:gd name="T8" fmla="*/ 4 w 70"/>
                <a:gd name="T9" fmla="*/ 110 h 118"/>
                <a:gd name="T10" fmla="*/ 4 w 70"/>
                <a:gd name="T11" fmla="*/ 8 h 118"/>
                <a:gd name="T12" fmla="*/ 4 w 70"/>
                <a:gd name="T13" fmla="*/ 8 h 118"/>
                <a:gd name="T14" fmla="*/ 4 w 70"/>
                <a:gd name="T15" fmla="*/ 2 h 118"/>
                <a:gd name="T16" fmla="*/ 0 w 70"/>
                <a:gd name="T17" fmla="*/ 0 h 118"/>
                <a:gd name="T18" fmla="*/ 70 w 70"/>
                <a:gd name="T19" fmla="*/ 0 h 118"/>
                <a:gd name="T20" fmla="*/ 70 w 70"/>
                <a:gd name="T21" fmla="*/ 16 h 118"/>
                <a:gd name="T22" fmla="*/ 70 w 70"/>
                <a:gd name="T23" fmla="*/ 16 h 118"/>
                <a:gd name="T24" fmla="*/ 64 w 70"/>
                <a:gd name="T25" fmla="*/ 10 h 118"/>
                <a:gd name="T26" fmla="*/ 54 w 70"/>
                <a:gd name="T27" fmla="*/ 8 h 118"/>
                <a:gd name="T28" fmla="*/ 54 w 70"/>
                <a:gd name="T29" fmla="*/ 8 h 118"/>
                <a:gd name="T30" fmla="*/ 22 w 70"/>
                <a:gd name="T31" fmla="*/ 8 h 118"/>
                <a:gd name="T32" fmla="*/ 22 w 70"/>
                <a:gd name="T33" fmla="*/ 48 h 118"/>
                <a:gd name="T34" fmla="*/ 50 w 70"/>
                <a:gd name="T35" fmla="*/ 48 h 118"/>
                <a:gd name="T36" fmla="*/ 50 w 70"/>
                <a:gd name="T37" fmla="*/ 48 h 118"/>
                <a:gd name="T38" fmla="*/ 54 w 70"/>
                <a:gd name="T39" fmla="*/ 46 h 118"/>
                <a:gd name="T40" fmla="*/ 56 w 70"/>
                <a:gd name="T41" fmla="*/ 44 h 118"/>
                <a:gd name="T42" fmla="*/ 56 w 70"/>
                <a:gd name="T43" fmla="*/ 62 h 118"/>
                <a:gd name="T44" fmla="*/ 56 w 70"/>
                <a:gd name="T45" fmla="*/ 62 h 118"/>
                <a:gd name="T46" fmla="*/ 54 w 70"/>
                <a:gd name="T47" fmla="*/ 58 h 118"/>
                <a:gd name="T48" fmla="*/ 50 w 70"/>
                <a:gd name="T49" fmla="*/ 58 h 118"/>
                <a:gd name="T50" fmla="*/ 22 w 70"/>
                <a:gd name="T51" fmla="*/ 58 h 118"/>
                <a:gd name="T52" fmla="*/ 22 w 70"/>
                <a:gd name="T53" fmla="*/ 110 h 118"/>
                <a:gd name="T54" fmla="*/ 22 w 70"/>
                <a:gd name="T55" fmla="*/ 110 h 118"/>
                <a:gd name="T56" fmla="*/ 22 w 70"/>
                <a:gd name="T57" fmla="*/ 116 h 118"/>
                <a:gd name="T58" fmla="*/ 26 w 70"/>
                <a:gd name="T59" fmla="*/ 118 h 118"/>
                <a:gd name="T60" fmla="*/ 26 w 70"/>
                <a:gd name="T61"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0" h="118">
                  <a:moveTo>
                    <a:pt x="26" y="118"/>
                  </a:moveTo>
                  <a:lnTo>
                    <a:pt x="0" y="118"/>
                  </a:lnTo>
                  <a:lnTo>
                    <a:pt x="0" y="118"/>
                  </a:lnTo>
                  <a:lnTo>
                    <a:pt x="4" y="116"/>
                  </a:lnTo>
                  <a:lnTo>
                    <a:pt x="4" y="110"/>
                  </a:lnTo>
                  <a:lnTo>
                    <a:pt x="4" y="8"/>
                  </a:lnTo>
                  <a:lnTo>
                    <a:pt x="4" y="8"/>
                  </a:lnTo>
                  <a:lnTo>
                    <a:pt x="4" y="2"/>
                  </a:lnTo>
                  <a:lnTo>
                    <a:pt x="0" y="0"/>
                  </a:lnTo>
                  <a:lnTo>
                    <a:pt x="70" y="0"/>
                  </a:lnTo>
                  <a:lnTo>
                    <a:pt x="70" y="16"/>
                  </a:lnTo>
                  <a:lnTo>
                    <a:pt x="70" y="16"/>
                  </a:lnTo>
                  <a:lnTo>
                    <a:pt x="64" y="10"/>
                  </a:lnTo>
                  <a:lnTo>
                    <a:pt x="54" y="8"/>
                  </a:lnTo>
                  <a:lnTo>
                    <a:pt x="54" y="8"/>
                  </a:lnTo>
                  <a:lnTo>
                    <a:pt x="22" y="8"/>
                  </a:lnTo>
                  <a:lnTo>
                    <a:pt x="22" y="48"/>
                  </a:lnTo>
                  <a:lnTo>
                    <a:pt x="50" y="48"/>
                  </a:lnTo>
                  <a:lnTo>
                    <a:pt x="50" y="48"/>
                  </a:lnTo>
                  <a:lnTo>
                    <a:pt x="54" y="46"/>
                  </a:lnTo>
                  <a:lnTo>
                    <a:pt x="56" y="44"/>
                  </a:lnTo>
                  <a:lnTo>
                    <a:pt x="56" y="62"/>
                  </a:lnTo>
                  <a:lnTo>
                    <a:pt x="56" y="62"/>
                  </a:lnTo>
                  <a:lnTo>
                    <a:pt x="54" y="58"/>
                  </a:lnTo>
                  <a:lnTo>
                    <a:pt x="50" y="58"/>
                  </a:lnTo>
                  <a:lnTo>
                    <a:pt x="22" y="58"/>
                  </a:lnTo>
                  <a:lnTo>
                    <a:pt x="22" y="110"/>
                  </a:lnTo>
                  <a:lnTo>
                    <a:pt x="22" y="110"/>
                  </a:lnTo>
                  <a:lnTo>
                    <a:pt x="22" y="116"/>
                  </a:lnTo>
                  <a:lnTo>
                    <a:pt x="26" y="118"/>
                  </a:lnTo>
                  <a:lnTo>
                    <a:pt x="26" y="11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Tree>
    <p:extLst>
      <p:ext uri="{BB962C8B-B14F-4D97-AF65-F5344CB8AC3E}">
        <p14:creationId xmlns:p14="http://schemas.microsoft.com/office/powerpoint/2010/main" val="3186425678"/>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C000"/>
                </a:solidFill>
              </a:rPr>
              <a:t>Thank you for your attention</a:t>
            </a:r>
            <a:endParaRPr lang="en-GB" dirty="0">
              <a:solidFill>
                <a:srgbClr val="FFC000"/>
              </a:solidFill>
            </a:endParaRPr>
          </a:p>
        </p:txBody>
      </p:sp>
      <p:sp>
        <p:nvSpPr>
          <p:cNvPr id="3" name="Content Placeholder 2"/>
          <p:cNvSpPr>
            <a:spLocks noGrp="1"/>
          </p:cNvSpPr>
          <p:nvPr>
            <p:ph idx="1"/>
          </p:nvPr>
        </p:nvSpPr>
        <p:spPr/>
        <p:txBody>
          <a:bodyPr/>
          <a:lstStyle/>
          <a:p>
            <a:r>
              <a:rPr lang="en-GB" sz="3600" dirty="0" smtClean="0">
                <a:solidFill>
                  <a:schemeClr val="tx2"/>
                </a:solidFill>
              </a:rPr>
              <a:t>Daniel </a:t>
            </a:r>
            <a:r>
              <a:rPr lang="en-GB" dirty="0" smtClean="0">
                <a:solidFill>
                  <a:schemeClr val="tx2"/>
                </a:solidFill>
              </a:rPr>
              <a:t>Muijs</a:t>
            </a:r>
          </a:p>
          <a:p>
            <a:r>
              <a:rPr lang="en-GB" dirty="0" smtClean="0">
                <a:solidFill>
                  <a:schemeClr val="tx2"/>
                </a:solidFill>
              </a:rPr>
              <a:t>@</a:t>
            </a:r>
            <a:r>
              <a:rPr lang="en-GB" dirty="0" err="1" smtClean="0">
                <a:solidFill>
                  <a:schemeClr val="tx2"/>
                </a:solidFill>
              </a:rPr>
              <a:t>ProfDanielMuijs</a:t>
            </a:r>
            <a:endParaRPr lang="en-GB" dirty="0" smtClean="0">
              <a:solidFill>
                <a:schemeClr val="tx2"/>
              </a:solidFill>
            </a:endParaRPr>
          </a:p>
          <a:p>
            <a:r>
              <a:rPr lang="en-GB" dirty="0" smtClean="0">
                <a:solidFill>
                  <a:schemeClr val="tx2"/>
                </a:solidFill>
              </a:rPr>
              <a:t>d.muijs@soton.ac.uk</a:t>
            </a:r>
          </a:p>
          <a:p>
            <a:endParaRPr lang="en-GB" dirty="0"/>
          </a:p>
        </p:txBody>
      </p:sp>
    </p:spTree>
    <p:extLst>
      <p:ext uri="{BB962C8B-B14F-4D97-AF65-F5344CB8AC3E}">
        <p14:creationId xmlns:p14="http://schemas.microsoft.com/office/powerpoint/2010/main" val="131477751"/>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426565" y="454458"/>
            <a:ext cx="8242957" cy="1144855"/>
          </a:xfrm>
        </p:spPr>
        <p:txBody>
          <a:bodyPr/>
          <a:lstStyle/>
          <a:p>
            <a:r>
              <a:rPr lang="en-GB" altLang="ko-KR" sz="3606" dirty="0">
                <a:solidFill>
                  <a:srgbClr val="FFC000"/>
                </a:solidFill>
                <a:ea typeface="굴림" panose="020B0600000101010101" pitchFamily="34" charset="-127"/>
              </a:rPr>
              <a:t>Networking and collaboration</a:t>
            </a:r>
            <a:endParaRPr lang="en-GB" sz="3606" dirty="0">
              <a:solidFill>
                <a:srgbClr val="FFC000"/>
              </a:solidFill>
            </a:endParaRPr>
          </a:p>
        </p:txBody>
      </p:sp>
      <p:sp>
        <p:nvSpPr>
          <p:cNvPr id="3" name="Content Placeholder 2"/>
          <p:cNvSpPr>
            <a:spLocks noGrp="1"/>
          </p:cNvSpPr>
          <p:nvPr>
            <p:ph idx="1"/>
          </p:nvPr>
        </p:nvSpPr>
        <p:spPr>
          <a:xfrm>
            <a:off x="1499404" y="2065139"/>
            <a:ext cx="8242957" cy="4533309"/>
          </a:xfrm>
        </p:spPr>
        <p:txBody>
          <a:bodyPr/>
          <a:lstStyle/>
          <a:p>
            <a:pPr latinLnBrk="0"/>
            <a:r>
              <a:rPr lang="en-GB" sz="2404" dirty="0">
                <a:latin typeface="+mj-lt"/>
              </a:rPr>
              <a:t>Increasing interest from policymakers in education</a:t>
            </a:r>
          </a:p>
          <a:p>
            <a:pPr latinLnBrk="0"/>
            <a:r>
              <a:rPr lang="en-GB" sz="2404" dirty="0">
                <a:latin typeface="+mj-lt"/>
              </a:rPr>
              <a:t>Limitations of top-down approaches</a:t>
            </a:r>
          </a:p>
          <a:p>
            <a:pPr latinLnBrk="0"/>
            <a:r>
              <a:rPr lang="en-GB" sz="2404" dirty="0">
                <a:latin typeface="+mj-lt"/>
              </a:rPr>
              <a:t>Limitations of single-school improvement</a:t>
            </a:r>
          </a:p>
          <a:p>
            <a:pPr latinLnBrk="0"/>
            <a:r>
              <a:rPr lang="en-GB" sz="2404" dirty="0">
                <a:latin typeface="+mj-lt"/>
              </a:rPr>
              <a:t>Large number of programmes in the UK recently</a:t>
            </a:r>
          </a:p>
          <a:p>
            <a:pPr latinLnBrk="0"/>
            <a:r>
              <a:rPr lang="en-GB" sz="2404" dirty="0">
                <a:latin typeface="+mj-lt"/>
              </a:rPr>
              <a:t>Networking has also gained popularity in the private sector due to increased competition and need for innovation</a:t>
            </a:r>
          </a:p>
          <a:p>
            <a:endParaRPr lang="en-GB" sz="2404" dirty="0">
              <a:solidFill>
                <a:schemeClr val="bg2"/>
              </a:solidFill>
              <a:latin typeface="굴림" panose="020B0600000101010101" pitchFamily="34" charset="-127"/>
              <a:ea typeface="굴림" panose="020B0600000101010101" pitchFamily="34" charset="-127"/>
            </a:endParaRPr>
          </a:p>
        </p:txBody>
      </p:sp>
      <p:grpSp>
        <p:nvGrpSpPr>
          <p:cNvPr id="54" name="Group 107"/>
          <p:cNvGrpSpPr>
            <a:grpSpLocks/>
          </p:cNvGrpSpPr>
          <p:nvPr/>
        </p:nvGrpSpPr>
        <p:grpSpPr bwMode="auto">
          <a:xfrm>
            <a:off x="9830578" y="301925"/>
            <a:ext cx="2134057" cy="462352"/>
            <a:chOff x="385" y="1412"/>
            <a:chExt cx="2268" cy="492"/>
          </a:xfrm>
        </p:grpSpPr>
        <p:sp>
          <p:nvSpPr>
            <p:cNvPr id="55" name="Freeform 108"/>
            <p:cNvSpPr>
              <a:spLocks/>
            </p:cNvSpPr>
            <p:nvPr/>
          </p:nvSpPr>
          <p:spPr bwMode="auto">
            <a:xfrm>
              <a:off x="385" y="1488"/>
              <a:ext cx="186" cy="316"/>
            </a:xfrm>
            <a:custGeom>
              <a:avLst/>
              <a:gdLst>
                <a:gd name="T0" fmla="*/ 100 w 186"/>
                <a:gd name="T1" fmla="*/ 126 h 316"/>
                <a:gd name="T2" fmla="*/ 148 w 186"/>
                <a:gd name="T3" fmla="*/ 152 h 316"/>
                <a:gd name="T4" fmla="*/ 174 w 186"/>
                <a:gd name="T5" fmla="*/ 178 h 316"/>
                <a:gd name="T6" fmla="*/ 180 w 186"/>
                <a:gd name="T7" fmla="*/ 188 h 316"/>
                <a:gd name="T8" fmla="*/ 186 w 186"/>
                <a:gd name="T9" fmla="*/ 210 h 316"/>
                <a:gd name="T10" fmla="*/ 186 w 186"/>
                <a:gd name="T11" fmla="*/ 224 h 316"/>
                <a:gd name="T12" fmla="*/ 178 w 186"/>
                <a:gd name="T13" fmla="*/ 260 h 316"/>
                <a:gd name="T14" fmla="*/ 156 w 186"/>
                <a:gd name="T15" fmla="*/ 290 h 316"/>
                <a:gd name="T16" fmla="*/ 140 w 186"/>
                <a:gd name="T17" fmla="*/ 302 h 316"/>
                <a:gd name="T18" fmla="*/ 104 w 186"/>
                <a:gd name="T19" fmla="*/ 314 h 316"/>
                <a:gd name="T20" fmla="*/ 86 w 186"/>
                <a:gd name="T21" fmla="*/ 316 h 316"/>
                <a:gd name="T22" fmla="*/ 42 w 186"/>
                <a:gd name="T23" fmla="*/ 310 h 316"/>
                <a:gd name="T24" fmla="*/ 24 w 186"/>
                <a:gd name="T25" fmla="*/ 302 h 316"/>
                <a:gd name="T26" fmla="*/ 0 w 186"/>
                <a:gd name="T27" fmla="*/ 224 h 316"/>
                <a:gd name="T28" fmla="*/ 6 w 186"/>
                <a:gd name="T29" fmla="*/ 238 h 316"/>
                <a:gd name="T30" fmla="*/ 20 w 186"/>
                <a:gd name="T31" fmla="*/ 264 h 316"/>
                <a:gd name="T32" fmla="*/ 30 w 186"/>
                <a:gd name="T33" fmla="*/ 276 h 316"/>
                <a:gd name="T34" fmla="*/ 52 w 186"/>
                <a:gd name="T35" fmla="*/ 292 h 316"/>
                <a:gd name="T36" fmla="*/ 82 w 186"/>
                <a:gd name="T37" fmla="*/ 298 h 316"/>
                <a:gd name="T38" fmla="*/ 98 w 186"/>
                <a:gd name="T39" fmla="*/ 296 h 316"/>
                <a:gd name="T40" fmla="*/ 122 w 186"/>
                <a:gd name="T41" fmla="*/ 286 h 316"/>
                <a:gd name="T42" fmla="*/ 130 w 186"/>
                <a:gd name="T43" fmla="*/ 278 h 316"/>
                <a:gd name="T44" fmla="*/ 140 w 186"/>
                <a:gd name="T45" fmla="*/ 258 h 316"/>
                <a:gd name="T46" fmla="*/ 144 w 186"/>
                <a:gd name="T47" fmla="*/ 236 h 316"/>
                <a:gd name="T48" fmla="*/ 144 w 186"/>
                <a:gd name="T49" fmla="*/ 224 h 316"/>
                <a:gd name="T50" fmla="*/ 136 w 186"/>
                <a:gd name="T51" fmla="*/ 204 h 316"/>
                <a:gd name="T52" fmla="*/ 130 w 186"/>
                <a:gd name="T53" fmla="*/ 196 h 316"/>
                <a:gd name="T54" fmla="*/ 68 w 186"/>
                <a:gd name="T55" fmla="*/ 162 h 316"/>
                <a:gd name="T56" fmla="*/ 52 w 186"/>
                <a:gd name="T57" fmla="*/ 154 h 316"/>
                <a:gd name="T58" fmla="*/ 26 w 186"/>
                <a:gd name="T59" fmla="*/ 136 h 316"/>
                <a:gd name="T60" fmla="*/ 18 w 186"/>
                <a:gd name="T61" fmla="*/ 126 h 316"/>
                <a:gd name="T62" fmla="*/ 6 w 186"/>
                <a:gd name="T63" fmla="*/ 104 h 316"/>
                <a:gd name="T64" fmla="*/ 2 w 186"/>
                <a:gd name="T65" fmla="*/ 80 h 316"/>
                <a:gd name="T66" fmla="*/ 4 w 186"/>
                <a:gd name="T67" fmla="*/ 62 h 316"/>
                <a:gd name="T68" fmla="*/ 18 w 186"/>
                <a:gd name="T69" fmla="*/ 32 h 316"/>
                <a:gd name="T70" fmla="*/ 30 w 186"/>
                <a:gd name="T71" fmla="*/ 20 h 316"/>
                <a:gd name="T72" fmla="*/ 60 w 186"/>
                <a:gd name="T73" fmla="*/ 4 h 316"/>
                <a:gd name="T74" fmla="*/ 96 w 186"/>
                <a:gd name="T75" fmla="*/ 0 h 316"/>
                <a:gd name="T76" fmla="*/ 114 w 186"/>
                <a:gd name="T77" fmla="*/ 0 h 316"/>
                <a:gd name="T78" fmla="*/ 146 w 186"/>
                <a:gd name="T79" fmla="*/ 10 h 316"/>
                <a:gd name="T80" fmla="*/ 162 w 186"/>
                <a:gd name="T81" fmla="*/ 76 h 316"/>
                <a:gd name="T82" fmla="*/ 160 w 186"/>
                <a:gd name="T83" fmla="*/ 66 h 316"/>
                <a:gd name="T84" fmla="*/ 146 w 186"/>
                <a:gd name="T85" fmla="*/ 46 h 316"/>
                <a:gd name="T86" fmla="*/ 138 w 186"/>
                <a:gd name="T87" fmla="*/ 36 h 316"/>
                <a:gd name="T88" fmla="*/ 116 w 186"/>
                <a:gd name="T89" fmla="*/ 22 h 316"/>
                <a:gd name="T90" fmla="*/ 90 w 186"/>
                <a:gd name="T91" fmla="*/ 18 h 316"/>
                <a:gd name="T92" fmla="*/ 76 w 186"/>
                <a:gd name="T93" fmla="*/ 18 h 316"/>
                <a:gd name="T94" fmla="*/ 58 w 186"/>
                <a:gd name="T95" fmla="*/ 26 h 316"/>
                <a:gd name="T96" fmla="*/ 50 w 186"/>
                <a:gd name="T97" fmla="*/ 34 h 316"/>
                <a:gd name="T98" fmla="*/ 42 w 186"/>
                <a:gd name="T99" fmla="*/ 48 h 316"/>
                <a:gd name="T100" fmla="*/ 38 w 186"/>
                <a:gd name="T101" fmla="*/ 66 h 316"/>
                <a:gd name="T102" fmla="*/ 40 w 186"/>
                <a:gd name="T103" fmla="*/ 76 h 316"/>
                <a:gd name="T104" fmla="*/ 46 w 186"/>
                <a:gd name="T105" fmla="*/ 90 h 316"/>
                <a:gd name="T106" fmla="*/ 50 w 186"/>
                <a:gd name="T107" fmla="*/ 98 h 316"/>
                <a:gd name="T108" fmla="*/ 100 w 186"/>
                <a:gd name="T109" fmla="*/ 126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6" h="316">
                  <a:moveTo>
                    <a:pt x="100" y="126"/>
                  </a:moveTo>
                  <a:lnTo>
                    <a:pt x="100" y="126"/>
                  </a:lnTo>
                  <a:lnTo>
                    <a:pt x="148" y="152"/>
                  </a:lnTo>
                  <a:lnTo>
                    <a:pt x="148" y="152"/>
                  </a:lnTo>
                  <a:lnTo>
                    <a:pt x="162" y="164"/>
                  </a:lnTo>
                  <a:lnTo>
                    <a:pt x="174" y="178"/>
                  </a:lnTo>
                  <a:lnTo>
                    <a:pt x="174" y="178"/>
                  </a:lnTo>
                  <a:lnTo>
                    <a:pt x="180" y="188"/>
                  </a:lnTo>
                  <a:lnTo>
                    <a:pt x="184" y="198"/>
                  </a:lnTo>
                  <a:lnTo>
                    <a:pt x="186" y="210"/>
                  </a:lnTo>
                  <a:lnTo>
                    <a:pt x="186" y="224"/>
                  </a:lnTo>
                  <a:lnTo>
                    <a:pt x="186" y="224"/>
                  </a:lnTo>
                  <a:lnTo>
                    <a:pt x="184" y="244"/>
                  </a:lnTo>
                  <a:lnTo>
                    <a:pt x="178" y="260"/>
                  </a:lnTo>
                  <a:lnTo>
                    <a:pt x="168" y="276"/>
                  </a:lnTo>
                  <a:lnTo>
                    <a:pt x="156" y="290"/>
                  </a:lnTo>
                  <a:lnTo>
                    <a:pt x="156" y="290"/>
                  </a:lnTo>
                  <a:lnTo>
                    <a:pt x="140" y="302"/>
                  </a:lnTo>
                  <a:lnTo>
                    <a:pt x="122" y="310"/>
                  </a:lnTo>
                  <a:lnTo>
                    <a:pt x="104" y="314"/>
                  </a:lnTo>
                  <a:lnTo>
                    <a:pt x="86" y="316"/>
                  </a:lnTo>
                  <a:lnTo>
                    <a:pt x="86" y="316"/>
                  </a:lnTo>
                  <a:lnTo>
                    <a:pt x="62" y="314"/>
                  </a:lnTo>
                  <a:lnTo>
                    <a:pt x="42" y="310"/>
                  </a:lnTo>
                  <a:lnTo>
                    <a:pt x="42" y="310"/>
                  </a:lnTo>
                  <a:lnTo>
                    <a:pt x="24" y="302"/>
                  </a:lnTo>
                  <a:lnTo>
                    <a:pt x="2" y="292"/>
                  </a:lnTo>
                  <a:lnTo>
                    <a:pt x="0" y="224"/>
                  </a:lnTo>
                  <a:lnTo>
                    <a:pt x="0" y="224"/>
                  </a:lnTo>
                  <a:lnTo>
                    <a:pt x="6" y="238"/>
                  </a:lnTo>
                  <a:lnTo>
                    <a:pt x="12" y="252"/>
                  </a:lnTo>
                  <a:lnTo>
                    <a:pt x="20" y="264"/>
                  </a:lnTo>
                  <a:lnTo>
                    <a:pt x="30" y="276"/>
                  </a:lnTo>
                  <a:lnTo>
                    <a:pt x="30" y="276"/>
                  </a:lnTo>
                  <a:lnTo>
                    <a:pt x="40" y="286"/>
                  </a:lnTo>
                  <a:lnTo>
                    <a:pt x="52" y="292"/>
                  </a:lnTo>
                  <a:lnTo>
                    <a:pt x="66" y="296"/>
                  </a:lnTo>
                  <a:lnTo>
                    <a:pt x="82" y="298"/>
                  </a:lnTo>
                  <a:lnTo>
                    <a:pt x="82" y="298"/>
                  </a:lnTo>
                  <a:lnTo>
                    <a:pt x="98" y="296"/>
                  </a:lnTo>
                  <a:lnTo>
                    <a:pt x="110" y="292"/>
                  </a:lnTo>
                  <a:lnTo>
                    <a:pt x="122" y="286"/>
                  </a:lnTo>
                  <a:lnTo>
                    <a:pt x="130" y="278"/>
                  </a:lnTo>
                  <a:lnTo>
                    <a:pt x="130" y="278"/>
                  </a:lnTo>
                  <a:lnTo>
                    <a:pt x="136" y="268"/>
                  </a:lnTo>
                  <a:lnTo>
                    <a:pt x="140" y="258"/>
                  </a:lnTo>
                  <a:lnTo>
                    <a:pt x="144" y="248"/>
                  </a:lnTo>
                  <a:lnTo>
                    <a:pt x="144" y="236"/>
                  </a:lnTo>
                  <a:lnTo>
                    <a:pt x="144" y="236"/>
                  </a:lnTo>
                  <a:lnTo>
                    <a:pt x="144" y="224"/>
                  </a:lnTo>
                  <a:lnTo>
                    <a:pt x="140" y="212"/>
                  </a:lnTo>
                  <a:lnTo>
                    <a:pt x="136" y="204"/>
                  </a:lnTo>
                  <a:lnTo>
                    <a:pt x="130" y="196"/>
                  </a:lnTo>
                  <a:lnTo>
                    <a:pt x="130" y="196"/>
                  </a:lnTo>
                  <a:lnTo>
                    <a:pt x="108" y="182"/>
                  </a:lnTo>
                  <a:lnTo>
                    <a:pt x="68" y="162"/>
                  </a:lnTo>
                  <a:lnTo>
                    <a:pt x="68" y="162"/>
                  </a:lnTo>
                  <a:lnTo>
                    <a:pt x="52" y="154"/>
                  </a:lnTo>
                  <a:lnTo>
                    <a:pt x="38" y="144"/>
                  </a:lnTo>
                  <a:lnTo>
                    <a:pt x="26" y="136"/>
                  </a:lnTo>
                  <a:lnTo>
                    <a:pt x="18" y="126"/>
                  </a:lnTo>
                  <a:lnTo>
                    <a:pt x="18" y="126"/>
                  </a:lnTo>
                  <a:lnTo>
                    <a:pt x="10" y="116"/>
                  </a:lnTo>
                  <a:lnTo>
                    <a:pt x="6" y="104"/>
                  </a:lnTo>
                  <a:lnTo>
                    <a:pt x="2" y="92"/>
                  </a:lnTo>
                  <a:lnTo>
                    <a:pt x="2" y="80"/>
                  </a:lnTo>
                  <a:lnTo>
                    <a:pt x="2" y="80"/>
                  </a:lnTo>
                  <a:lnTo>
                    <a:pt x="4" y="62"/>
                  </a:lnTo>
                  <a:lnTo>
                    <a:pt x="8" y="46"/>
                  </a:lnTo>
                  <a:lnTo>
                    <a:pt x="18" y="32"/>
                  </a:lnTo>
                  <a:lnTo>
                    <a:pt x="30" y="20"/>
                  </a:lnTo>
                  <a:lnTo>
                    <a:pt x="30" y="20"/>
                  </a:lnTo>
                  <a:lnTo>
                    <a:pt x="46" y="12"/>
                  </a:lnTo>
                  <a:lnTo>
                    <a:pt x="60" y="4"/>
                  </a:lnTo>
                  <a:lnTo>
                    <a:pt x="78" y="0"/>
                  </a:lnTo>
                  <a:lnTo>
                    <a:pt x="96" y="0"/>
                  </a:lnTo>
                  <a:lnTo>
                    <a:pt x="96" y="0"/>
                  </a:lnTo>
                  <a:lnTo>
                    <a:pt x="114" y="0"/>
                  </a:lnTo>
                  <a:lnTo>
                    <a:pt x="130" y="4"/>
                  </a:lnTo>
                  <a:lnTo>
                    <a:pt x="146" y="10"/>
                  </a:lnTo>
                  <a:lnTo>
                    <a:pt x="160" y="16"/>
                  </a:lnTo>
                  <a:lnTo>
                    <a:pt x="162" y="76"/>
                  </a:lnTo>
                  <a:lnTo>
                    <a:pt x="162" y="76"/>
                  </a:lnTo>
                  <a:lnTo>
                    <a:pt x="160" y="66"/>
                  </a:lnTo>
                  <a:lnTo>
                    <a:pt x="154" y="56"/>
                  </a:lnTo>
                  <a:lnTo>
                    <a:pt x="146" y="46"/>
                  </a:lnTo>
                  <a:lnTo>
                    <a:pt x="138" y="36"/>
                  </a:lnTo>
                  <a:lnTo>
                    <a:pt x="138" y="36"/>
                  </a:lnTo>
                  <a:lnTo>
                    <a:pt x="128" y="28"/>
                  </a:lnTo>
                  <a:lnTo>
                    <a:pt x="116" y="22"/>
                  </a:lnTo>
                  <a:lnTo>
                    <a:pt x="104" y="20"/>
                  </a:lnTo>
                  <a:lnTo>
                    <a:pt x="90" y="18"/>
                  </a:lnTo>
                  <a:lnTo>
                    <a:pt x="90" y="18"/>
                  </a:lnTo>
                  <a:lnTo>
                    <a:pt x="76" y="18"/>
                  </a:lnTo>
                  <a:lnTo>
                    <a:pt x="66" y="22"/>
                  </a:lnTo>
                  <a:lnTo>
                    <a:pt x="58" y="26"/>
                  </a:lnTo>
                  <a:lnTo>
                    <a:pt x="50" y="34"/>
                  </a:lnTo>
                  <a:lnTo>
                    <a:pt x="50" y="34"/>
                  </a:lnTo>
                  <a:lnTo>
                    <a:pt x="46" y="40"/>
                  </a:lnTo>
                  <a:lnTo>
                    <a:pt x="42" y="48"/>
                  </a:lnTo>
                  <a:lnTo>
                    <a:pt x="40" y="58"/>
                  </a:lnTo>
                  <a:lnTo>
                    <a:pt x="38" y="66"/>
                  </a:lnTo>
                  <a:lnTo>
                    <a:pt x="38" y="66"/>
                  </a:lnTo>
                  <a:lnTo>
                    <a:pt x="40" y="76"/>
                  </a:lnTo>
                  <a:lnTo>
                    <a:pt x="42" y="84"/>
                  </a:lnTo>
                  <a:lnTo>
                    <a:pt x="46" y="90"/>
                  </a:lnTo>
                  <a:lnTo>
                    <a:pt x="50" y="98"/>
                  </a:lnTo>
                  <a:lnTo>
                    <a:pt x="50" y="98"/>
                  </a:lnTo>
                  <a:lnTo>
                    <a:pt x="70" y="110"/>
                  </a:lnTo>
                  <a:lnTo>
                    <a:pt x="100" y="126"/>
                  </a:lnTo>
                  <a:lnTo>
                    <a:pt x="100" y="126"/>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6" name="Freeform 109"/>
            <p:cNvSpPr>
              <a:spLocks noEditPoints="1"/>
            </p:cNvSpPr>
            <p:nvPr/>
          </p:nvSpPr>
          <p:spPr bwMode="auto">
            <a:xfrm>
              <a:off x="589" y="1586"/>
              <a:ext cx="198" cy="218"/>
            </a:xfrm>
            <a:custGeom>
              <a:avLst/>
              <a:gdLst>
                <a:gd name="T0" fmla="*/ 100 w 198"/>
                <a:gd name="T1" fmla="*/ 0 h 218"/>
                <a:gd name="T2" fmla="*/ 130 w 198"/>
                <a:gd name="T3" fmla="*/ 4 h 218"/>
                <a:gd name="T4" fmla="*/ 154 w 198"/>
                <a:gd name="T5" fmla="*/ 16 h 218"/>
                <a:gd name="T6" fmla="*/ 166 w 198"/>
                <a:gd name="T7" fmla="*/ 24 h 218"/>
                <a:gd name="T8" fmla="*/ 182 w 198"/>
                <a:gd name="T9" fmla="*/ 44 h 218"/>
                <a:gd name="T10" fmla="*/ 188 w 198"/>
                <a:gd name="T11" fmla="*/ 56 h 218"/>
                <a:gd name="T12" fmla="*/ 196 w 198"/>
                <a:gd name="T13" fmla="*/ 82 h 218"/>
                <a:gd name="T14" fmla="*/ 198 w 198"/>
                <a:gd name="T15" fmla="*/ 110 h 218"/>
                <a:gd name="T16" fmla="*/ 198 w 198"/>
                <a:gd name="T17" fmla="*/ 122 h 218"/>
                <a:gd name="T18" fmla="*/ 192 w 198"/>
                <a:gd name="T19" fmla="*/ 148 h 218"/>
                <a:gd name="T20" fmla="*/ 186 w 198"/>
                <a:gd name="T21" fmla="*/ 162 h 218"/>
                <a:gd name="T22" fmla="*/ 170 w 198"/>
                <a:gd name="T23" fmla="*/ 184 h 218"/>
                <a:gd name="T24" fmla="*/ 150 w 198"/>
                <a:gd name="T25" fmla="*/ 204 h 218"/>
                <a:gd name="T26" fmla="*/ 138 w 198"/>
                <a:gd name="T27" fmla="*/ 210 h 218"/>
                <a:gd name="T28" fmla="*/ 112 w 198"/>
                <a:gd name="T29" fmla="*/ 218 h 218"/>
                <a:gd name="T30" fmla="*/ 98 w 198"/>
                <a:gd name="T31" fmla="*/ 218 h 218"/>
                <a:gd name="T32" fmla="*/ 66 w 198"/>
                <a:gd name="T33" fmla="*/ 214 h 218"/>
                <a:gd name="T34" fmla="*/ 46 w 198"/>
                <a:gd name="T35" fmla="*/ 206 h 218"/>
                <a:gd name="T36" fmla="*/ 32 w 198"/>
                <a:gd name="T37" fmla="*/ 192 h 218"/>
                <a:gd name="T38" fmla="*/ 24 w 198"/>
                <a:gd name="T39" fmla="*/ 186 h 218"/>
                <a:gd name="T40" fmla="*/ 6 w 198"/>
                <a:gd name="T41" fmla="*/ 150 h 218"/>
                <a:gd name="T42" fmla="*/ 0 w 198"/>
                <a:gd name="T43" fmla="*/ 110 h 218"/>
                <a:gd name="T44" fmla="*/ 0 w 198"/>
                <a:gd name="T45" fmla="*/ 96 h 218"/>
                <a:gd name="T46" fmla="*/ 6 w 198"/>
                <a:gd name="T47" fmla="*/ 70 h 218"/>
                <a:gd name="T48" fmla="*/ 12 w 198"/>
                <a:gd name="T49" fmla="*/ 56 h 218"/>
                <a:gd name="T50" fmla="*/ 26 w 198"/>
                <a:gd name="T51" fmla="*/ 34 h 218"/>
                <a:gd name="T52" fmla="*/ 48 w 198"/>
                <a:gd name="T53" fmla="*/ 16 h 218"/>
                <a:gd name="T54" fmla="*/ 58 w 198"/>
                <a:gd name="T55" fmla="*/ 8 h 218"/>
                <a:gd name="T56" fmla="*/ 86 w 198"/>
                <a:gd name="T57" fmla="*/ 0 h 218"/>
                <a:gd name="T58" fmla="*/ 100 w 198"/>
                <a:gd name="T59" fmla="*/ 0 h 218"/>
                <a:gd name="T60" fmla="*/ 96 w 198"/>
                <a:gd name="T61" fmla="*/ 16 h 218"/>
                <a:gd name="T62" fmla="*/ 70 w 198"/>
                <a:gd name="T63" fmla="*/ 24 h 218"/>
                <a:gd name="T64" fmla="*/ 54 w 198"/>
                <a:gd name="T65" fmla="*/ 46 h 218"/>
                <a:gd name="T66" fmla="*/ 48 w 198"/>
                <a:gd name="T67" fmla="*/ 60 h 218"/>
                <a:gd name="T68" fmla="*/ 40 w 198"/>
                <a:gd name="T69" fmla="*/ 92 h 218"/>
                <a:gd name="T70" fmla="*/ 40 w 198"/>
                <a:gd name="T71" fmla="*/ 112 h 218"/>
                <a:gd name="T72" fmla="*/ 46 w 198"/>
                <a:gd name="T73" fmla="*/ 148 h 218"/>
                <a:gd name="T74" fmla="*/ 58 w 198"/>
                <a:gd name="T75" fmla="*/ 176 h 218"/>
                <a:gd name="T76" fmla="*/ 68 w 198"/>
                <a:gd name="T77" fmla="*/ 188 h 218"/>
                <a:gd name="T78" fmla="*/ 90 w 198"/>
                <a:gd name="T79" fmla="*/ 200 h 218"/>
                <a:gd name="T80" fmla="*/ 102 w 198"/>
                <a:gd name="T81" fmla="*/ 200 h 218"/>
                <a:gd name="T82" fmla="*/ 126 w 198"/>
                <a:gd name="T83" fmla="*/ 192 h 218"/>
                <a:gd name="T84" fmla="*/ 144 w 198"/>
                <a:gd name="T85" fmla="*/ 172 h 218"/>
                <a:gd name="T86" fmla="*/ 150 w 198"/>
                <a:gd name="T87" fmla="*/ 158 h 218"/>
                <a:gd name="T88" fmla="*/ 158 w 198"/>
                <a:gd name="T89" fmla="*/ 126 h 218"/>
                <a:gd name="T90" fmla="*/ 158 w 198"/>
                <a:gd name="T91" fmla="*/ 106 h 218"/>
                <a:gd name="T92" fmla="*/ 148 w 198"/>
                <a:gd name="T93" fmla="*/ 60 h 218"/>
                <a:gd name="T94" fmla="*/ 140 w 198"/>
                <a:gd name="T95" fmla="*/ 42 h 218"/>
                <a:gd name="T96" fmla="*/ 128 w 198"/>
                <a:gd name="T97" fmla="*/ 28 h 218"/>
                <a:gd name="T98" fmla="*/ 114 w 198"/>
                <a:gd name="T99" fmla="*/ 20 h 218"/>
                <a:gd name="T100" fmla="*/ 96 w 198"/>
                <a:gd name="T101" fmla="*/ 16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98" h="218">
                  <a:moveTo>
                    <a:pt x="100" y="0"/>
                  </a:moveTo>
                  <a:lnTo>
                    <a:pt x="100" y="0"/>
                  </a:lnTo>
                  <a:lnTo>
                    <a:pt x="116" y="0"/>
                  </a:lnTo>
                  <a:lnTo>
                    <a:pt x="130" y="4"/>
                  </a:lnTo>
                  <a:lnTo>
                    <a:pt x="142" y="8"/>
                  </a:lnTo>
                  <a:lnTo>
                    <a:pt x="154" y="16"/>
                  </a:lnTo>
                  <a:lnTo>
                    <a:pt x="154" y="16"/>
                  </a:lnTo>
                  <a:lnTo>
                    <a:pt x="166" y="24"/>
                  </a:lnTo>
                  <a:lnTo>
                    <a:pt x="174" y="34"/>
                  </a:lnTo>
                  <a:lnTo>
                    <a:pt x="182" y="44"/>
                  </a:lnTo>
                  <a:lnTo>
                    <a:pt x="188" y="56"/>
                  </a:lnTo>
                  <a:lnTo>
                    <a:pt x="188" y="56"/>
                  </a:lnTo>
                  <a:lnTo>
                    <a:pt x="192" y="70"/>
                  </a:lnTo>
                  <a:lnTo>
                    <a:pt x="196" y="82"/>
                  </a:lnTo>
                  <a:lnTo>
                    <a:pt x="198" y="96"/>
                  </a:lnTo>
                  <a:lnTo>
                    <a:pt x="198" y="110"/>
                  </a:lnTo>
                  <a:lnTo>
                    <a:pt x="198" y="110"/>
                  </a:lnTo>
                  <a:lnTo>
                    <a:pt x="198" y="122"/>
                  </a:lnTo>
                  <a:lnTo>
                    <a:pt x="196" y="136"/>
                  </a:lnTo>
                  <a:lnTo>
                    <a:pt x="192" y="148"/>
                  </a:lnTo>
                  <a:lnTo>
                    <a:pt x="186" y="162"/>
                  </a:lnTo>
                  <a:lnTo>
                    <a:pt x="186" y="162"/>
                  </a:lnTo>
                  <a:lnTo>
                    <a:pt x="178" y="174"/>
                  </a:lnTo>
                  <a:lnTo>
                    <a:pt x="170" y="184"/>
                  </a:lnTo>
                  <a:lnTo>
                    <a:pt x="162" y="194"/>
                  </a:lnTo>
                  <a:lnTo>
                    <a:pt x="150" y="204"/>
                  </a:lnTo>
                  <a:lnTo>
                    <a:pt x="150" y="204"/>
                  </a:lnTo>
                  <a:lnTo>
                    <a:pt x="138" y="210"/>
                  </a:lnTo>
                  <a:lnTo>
                    <a:pt x="126" y="214"/>
                  </a:lnTo>
                  <a:lnTo>
                    <a:pt x="112" y="218"/>
                  </a:lnTo>
                  <a:lnTo>
                    <a:pt x="98" y="218"/>
                  </a:lnTo>
                  <a:lnTo>
                    <a:pt x="98" y="218"/>
                  </a:lnTo>
                  <a:lnTo>
                    <a:pt x="76" y="216"/>
                  </a:lnTo>
                  <a:lnTo>
                    <a:pt x="66" y="214"/>
                  </a:lnTo>
                  <a:lnTo>
                    <a:pt x="56" y="210"/>
                  </a:lnTo>
                  <a:lnTo>
                    <a:pt x="46" y="206"/>
                  </a:lnTo>
                  <a:lnTo>
                    <a:pt x="38" y="200"/>
                  </a:lnTo>
                  <a:lnTo>
                    <a:pt x="32" y="192"/>
                  </a:lnTo>
                  <a:lnTo>
                    <a:pt x="24" y="186"/>
                  </a:lnTo>
                  <a:lnTo>
                    <a:pt x="24" y="186"/>
                  </a:lnTo>
                  <a:lnTo>
                    <a:pt x="14" y="168"/>
                  </a:lnTo>
                  <a:lnTo>
                    <a:pt x="6" y="150"/>
                  </a:lnTo>
                  <a:lnTo>
                    <a:pt x="0" y="130"/>
                  </a:lnTo>
                  <a:lnTo>
                    <a:pt x="0" y="110"/>
                  </a:lnTo>
                  <a:lnTo>
                    <a:pt x="0" y="110"/>
                  </a:lnTo>
                  <a:lnTo>
                    <a:pt x="0" y="96"/>
                  </a:lnTo>
                  <a:lnTo>
                    <a:pt x="2" y="82"/>
                  </a:lnTo>
                  <a:lnTo>
                    <a:pt x="6" y="70"/>
                  </a:lnTo>
                  <a:lnTo>
                    <a:pt x="12" y="56"/>
                  </a:lnTo>
                  <a:lnTo>
                    <a:pt x="12" y="56"/>
                  </a:lnTo>
                  <a:lnTo>
                    <a:pt x="18" y="44"/>
                  </a:lnTo>
                  <a:lnTo>
                    <a:pt x="26" y="34"/>
                  </a:lnTo>
                  <a:lnTo>
                    <a:pt x="36" y="24"/>
                  </a:lnTo>
                  <a:lnTo>
                    <a:pt x="48" y="16"/>
                  </a:lnTo>
                  <a:lnTo>
                    <a:pt x="48" y="16"/>
                  </a:lnTo>
                  <a:lnTo>
                    <a:pt x="58" y="8"/>
                  </a:lnTo>
                  <a:lnTo>
                    <a:pt x="72" y="4"/>
                  </a:lnTo>
                  <a:lnTo>
                    <a:pt x="86" y="0"/>
                  </a:lnTo>
                  <a:lnTo>
                    <a:pt x="100" y="0"/>
                  </a:lnTo>
                  <a:lnTo>
                    <a:pt x="100" y="0"/>
                  </a:lnTo>
                  <a:close/>
                  <a:moveTo>
                    <a:pt x="96" y="16"/>
                  </a:moveTo>
                  <a:lnTo>
                    <a:pt x="96" y="16"/>
                  </a:lnTo>
                  <a:lnTo>
                    <a:pt x="82" y="18"/>
                  </a:lnTo>
                  <a:lnTo>
                    <a:pt x="70" y="24"/>
                  </a:lnTo>
                  <a:lnTo>
                    <a:pt x="62" y="34"/>
                  </a:lnTo>
                  <a:lnTo>
                    <a:pt x="54" y="46"/>
                  </a:lnTo>
                  <a:lnTo>
                    <a:pt x="54" y="46"/>
                  </a:lnTo>
                  <a:lnTo>
                    <a:pt x="48" y="60"/>
                  </a:lnTo>
                  <a:lnTo>
                    <a:pt x="44" y="76"/>
                  </a:lnTo>
                  <a:lnTo>
                    <a:pt x="40" y="92"/>
                  </a:lnTo>
                  <a:lnTo>
                    <a:pt x="40" y="112"/>
                  </a:lnTo>
                  <a:lnTo>
                    <a:pt x="40" y="112"/>
                  </a:lnTo>
                  <a:lnTo>
                    <a:pt x="42" y="130"/>
                  </a:lnTo>
                  <a:lnTo>
                    <a:pt x="46" y="148"/>
                  </a:lnTo>
                  <a:lnTo>
                    <a:pt x="52" y="162"/>
                  </a:lnTo>
                  <a:lnTo>
                    <a:pt x="58" y="176"/>
                  </a:lnTo>
                  <a:lnTo>
                    <a:pt x="58" y="176"/>
                  </a:lnTo>
                  <a:lnTo>
                    <a:pt x="68" y="188"/>
                  </a:lnTo>
                  <a:lnTo>
                    <a:pt x="78" y="196"/>
                  </a:lnTo>
                  <a:lnTo>
                    <a:pt x="90" y="200"/>
                  </a:lnTo>
                  <a:lnTo>
                    <a:pt x="102" y="200"/>
                  </a:lnTo>
                  <a:lnTo>
                    <a:pt x="102" y="200"/>
                  </a:lnTo>
                  <a:lnTo>
                    <a:pt x="116" y="198"/>
                  </a:lnTo>
                  <a:lnTo>
                    <a:pt x="126" y="192"/>
                  </a:lnTo>
                  <a:lnTo>
                    <a:pt x="136" y="184"/>
                  </a:lnTo>
                  <a:lnTo>
                    <a:pt x="144" y="172"/>
                  </a:lnTo>
                  <a:lnTo>
                    <a:pt x="144" y="172"/>
                  </a:lnTo>
                  <a:lnTo>
                    <a:pt x="150" y="158"/>
                  </a:lnTo>
                  <a:lnTo>
                    <a:pt x="154" y="142"/>
                  </a:lnTo>
                  <a:lnTo>
                    <a:pt x="158" y="126"/>
                  </a:lnTo>
                  <a:lnTo>
                    <a:pt x="158" y="106"/>
                  </a:lnTo>
                  <a:lnTo>
                    <a:pt x="158" y="106"/>
                  </a:lnTo>
                  <a:lnTo>
                    <a:pt x="154" y="82"/>
                  </a:lnTo>
                  <a:lnTo>
                    <a:pt x="148" y="60"/>
                  </a:lnTo>
                  <a:lnTo>
                    <a:pt x="148" y="60"/>
                  </a:lnTo>
                  <a:lnTo>
                    <a:pt x="140" y="42"/>
                  </a:lnTo>
                  <a:lnTo>
                    <a:pt x="128" y="28"/>
                  </a:lnTo>
                  <a:lnTo>
                    <a:pt x="128" y="28"/>
                  </a:lnTo>
                  <a:lnTo>
                    <a:pt x="122" y="22"/>
                  </a:lnTo>
                  <a:lnTo>
                    <a:pt x="114" y="20"/>
                  </a:lnTo>
                  <a:lnTo>
                    <a:pt x="106" y="16"/>
                  </a:lnTo>
                  <a:lnTo>
                    <a:pt x="96" y="16"/>
                  </a:lnTo>
                  <a:lnTo>
                    <a:pt x="96" y="16"/>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7" name="Freeform 110"/>
            <p:cNvSpPr>
              <a:spLocks/>
            </p:cNvSpPr>
            <p:nvPr/>
          </p:nvSpPr>
          <p:spPr bwMode="auto">
            <a:xfrm>
              <a:off x="1007" y="1550"/>
              <a:ext cx="128" cy="254"/>
            </a:xfrm>
            <a:custGeom>
              <a:avLst/>
              <a:gdLst>
                <a:gd name="T0" fmla="*/ 60 w 128"/>
                <a:gd name="T1" fmla="*/ 0 h 254"/>
                <a:gd name="T2" fmla="*/ 60 w 128"/>
                <a:gd name="T3" fmla="*/ 42 h 254"/>
                <a:gd name="T4" fmla="*/ 122 w 128"/>
                <a:gd name="T5" fmla="*/ 42 h 254"/>
                <a:gd name="T6" fmla="*/ 106 w 128"/>
                <a:gd name="T7" fmla="*/ 60 h 254"/>
                <a:gd name="T8" fmla="*/ 58 w 128"/>
                <a:gd name="T9" fmla="*/ 60 h 254"/>
                <a:gd name="T10" fmla="*/ 58 w 128"/>
                <a:gd name="T11" fmla="*/ 188 h 254"/>
                <a:gd name="T12" fmla="*/ 58 w 128"/>
                <a:gd name="T13" fmla="*/ 188 h 254"/>
                <a:gd name="T14" fmla="*/ 58 w 128"/>
                <a:gd name="T15" fmla="*/ 200 h 254"/>
                <a:gd name="T16" fmla="*/ 60 w 128"/>
                <a:gd name="T17" fmla="*/ 208 h 254"/>
                <a:gd name="T18" fmla="*/ 64 w 128"/>
                <a:gd name="T19" fmla="*/ 216 h 254"/>
                <a:gd name="T20" fmla="*/ 68 w 128"/>
                <a:gd name="T21" fmla="*/ 224 h 254"/>
                <a:gd name="T22" fmla="*/ 74 w 128"/>
                <a:gd name="T23" fmla="*/ 228 h 254"/>
                <a:gd name="T24" fmla="*/ 82 w 128"/>
                <a:gd name="T25" fmla="*/ 232 h 254"/>
                <a:gd name="T26" fmla="*/ 90 w 128"/>
                <a:gd name="T27" fmla="*/ 234 h 254"/>
                <a:gd name="T28" fmla="*/ 100 w 128"/>
                <a:gd name="T29" fmla="*/ 236 h 254"/>
                <a:gd name="T30" fmla="*/ 100 w 128"/>
                <a:gd name="T31" fmla="*/ 236 h 254"/>
                <a:gd name="T32" fmla="*/ 110 w 128"/>
                <a:gd name="T33" fmla="*/ 234 h 254"/>
                <a:gd name="T34" fmla="*/ 116 w 128"/>
                <a:gd name="T35" fmla="*/ 232 h 254"/>
                <a:gd name="T36" fmla="*/ 116 w 128"/>
                <a:gd name="T37" fmla="*/ 232 h 254"/>
                <a:gd name="T38" fmla="*/ 128 w 128"/>
                <a:gd name="T39" fmla="*/ 224 h 254"/>
                <a:gd name="T40" fmla="*/ 128 w 128"/>
                <a:gd name="T41" fmla="*/ 224 h 254"/>
                <a:gd name="T42" fmla="*/ 128 w 128"/>
                <a:gd name="T43" fmla="*/ 228 h 254"/>
                <a:gd name="T44" fmla="*/ 126 w 128"/>
                <a:gd name="T45" fmla="*/ 234 h 254"/>
                <a:gd name="T46" fmla="*/ 114 w 128"/>
                <a:gd name="T47" fmla="*/ 244 h 254"/>
                <a:gd name="T48" fmla="*/ 114 w 128"/>
                <a:gd name="T49" fmla="*/ 244 h 254"/>
                <a:gd name="T50" fmla="*/ 108 w 128"/>
                <a:gd name="T51" fmla="*/ 248 h 254"/>
                <a:gd name="T52" fmla="*/ 100 w 128"/>
                <a:gd name="T53" fmla="*/ 252 h 254"/>
                <a:gd name="T54" fmla="*/ 92 w 128"/>
                <a:gd name="T55" fmla="*/ 254 h 254"/>
                <a:gd name="T56" fmla="*/ 82 w 128"/>
                <a:gd name="T57" fmla="*/ 254 h 254"/>
                <a:gd name="T58" fmla="*/ 82 w 128"/>
                <a:gd name="T59" fmla="*/ 254 h 254"/>
                <a:gd name="T60" fmla="*/ 70 w 128"/>
                <a:gd name="T61" fmla="*/ 254 h 254"/>
                <a:gd name="T62" fmla="*/ 58 w 128"/>
                <a:gd name="T63" fmla="*/ 250 h 254"/>
                <a:gd name="T64" fmla="*/ 46 w 128"/>
                <a:gd name="T65" fmla="*/ 244 h 254"/>
                <a:gd name="T66" fmla="*/ 38 w 128"/>
                <a:gd name="T67" fmla="*/ 236 h 254"/>
                <a:gd name="T68" fmla="*/ 38 w 128"/>
                <a:gd name="T69" fmla="*/ 236 h 254"/>
                <a:gd name="T70" fmla="*/ 30 w 128"/>
                <a:gd name="T71" fmla="*/ 228 h 254"/>
                <a:gd name="T72" fmla="*/ 24 w 128"/>
                <a:gd name="T73" fmla="*/ 216 h 254"/>
                <a:gd name="T74" fmla="*/ 20 w 128"/>
                <a:gd name="T75" fmla="*/ 204 h 254"/>
                <a:gd name="T76" fmla="*/ 20 w 128"/>
                <a:gd name="T77" fmla="*/ 188 h 254"/>
                <a:gd name="T78" fmla="*/ 20 w 128"/>
                <a:gd name="T79" fmla="*/ 60 h 254"/>
                <a:gd name="T80" fmla="*/ 0 w 128"/>
                <a:gd name="T81" fmla="*/ 60 h 254"/>
                <a:gd name="T82" fmla="*/ 60 w 128"/>
                <a:gd name="T83" fmla="*/ 0 h 254"/>
                <a:gd name="T84" fmla="*/ 60 w 128"/>
                <a:gd name="T85"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254">
                  <a:moveTo>
                    <a:pt x="60" y="0"/>
                  </a:moveTo>
                  <a:lnTo>
                    <a:pt x="60" y="42"/>
                  </a:lnTo>
                  <a:lnTo>
                    <a:pt x="122" y="42"/>
                  </a:lnTo>
                  <a:lnTo>
                    <a:pt x="106" y="60"/>
                  </a:lnTo>
                  <a:lnTo>
                    <a:pt x="58" y="60"/>
                  </a:lnTo>
                  <a:lnTo>
                    <a:pt x="58" y="188"/>
                  </a:lnTo>
                  <a:lnTo>
                    <a:pt x="58" y="188"/>
                  </a:lnTo>
                  <a:lnTo>
                    <a:pt x="58" y="200"/>
                  </a:lnTo>
                  <a:lnTo>
                    <a:pt x="60" y="208"/>
                  </a:lnTo>
                  <a:lnTo>
                    <a:pt x="64" y="216"/>
                  </a:lnTo>
                  <a:lnTo>
                    <a:pt x="68" y="224"/>
                  </a:lnTo>
                  <a:lnTo>
                    <a:pt x="74" y="228"/>
                  </a:lnTo>
                  <a:lnTo>
                    <a:pt x="82" y="232"/>
                  </a:lnTo>
                  <a:lnTo>
                    <a:pt x="90" y="234"/>
                  </a:lnTo>
                  <a:lnTo>
                    <a:pt x="100" y="236"/>
                  </a:lnTo>
                  <a:lnTo>
                    <a:pt x="100" y="236"/>
                  </a:lnTo>
                  <a:lnTo>
                    <a:pt x="110" y="234"/>
                  </a:lnTo>
                  <a:lnTo>
                    <a:pt x="116" y="232"/>
                  </a:lnTo>
                  <a:lnTo>
                    <a:pt x="116" y="232"/>
                  </a:lnTo>
                  <a:lnTo>
                    <a:pt x="128" y="224"/>
                  </a:lnTo>
                  <a:lnTo>
                    <a:pt x="128" y="224"/>
                  </a:lnTo>
                  <a:lnTo>
                    <a:pt x="128" y="228"/>
                  </a:lnTo>
                  <a:lnTo>
                    <a:pt x="126" y="234"/>
                  </a:lnTo>
                  <a:lnTo>
                    <a:pt x="114" y="244"/>
                  </a:lnTo>
                  <a:lnTo>
                    <a:pt x="114" y="244"/>
                  </a:lnTo>
                  <a:lnTo>
                    <a:pt x="108" y="248"/>
                  </a:lnTo>
                  <a:lnTo>
                    <a:pt x="100" y="252"/>
                  </a:lnTo>
                  <a:lnTo>
                    <a:pt x="92" y="254"/>
                  </a:lnTo>
                  <a:lnTo>
                    <a:pt x="82" y="254"/>
                  </a:lnTo>
                  <a:lnTo>
                    <a:pt x="82" y="254"/>
                  </a:lnTo>
                  <a:lnTo>
                    <a:pt x="70" y="254"/>
                  </a:lnTo>
                  <a:lnTo>
                    <a:pt x="58" y="250"/>
                  </a:lnTo>
                  <a:lnTo>
                    <a:pt x="46" y="244"/>
                  </a:lnTo>
                  <a:lnTo>
                    <a:pt x="38" y="236"/>
                  </a:lnTo>
                  <a:lnTo>
                    <a:pt x="38" y="236"/>
                  </a:lnTo>
                  <a:lnTo>
                    <a:pt x="30" y="228"/>
                  </a:lnTo>
                  <a:lnTo>
                    <a:pt x="24" y="216"/>
                  </a:lnTo>
                  <a:lnTo>
                    <a:pt x="20" y="204"/>
                  </a:lnTo>
                  <a:lnTo>
                    <a:pt x="20" y="188"/>
                  </a:lnTo>
                  <a:lnTo>
                    <a:pt x="20" y="60"/>
                  </a:lnTo>
                  <a:lnTo>
                    <a:pt x="0" y="60"/>
                  </a:lnTo>
                  <a:lnTo>
                    <a:pt x="60" y="0"/>
                  </a:lnTo>
                  <a:lnTo>
                    <a:pt x="6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8" name="Freeform 111"/>
            <p:cNvSpPr>
              <a:spLocks/>
            </p:cNvSpPr>
            <p:nvPr/>
          </p:nvSpPr>
          <p:spPr bwMode="auto">
            <a:xfrm>
              <a:off x="1149" y="1488"/>
              <a:ext cx="204" cy="312"/>
            </a:xfrm>
            <a:custGeom>
              <a:avLst/>
              <a:gdLst>
                <a:gd name="T0" fmla="*/ 124 w 204"/>
                <a:gd name="T1" fmla="*/ 98 h 312"/>
                <a:gd name="T2" fmla="*/ 150 w 204"/>
                <a:gd name="T3" fmla="*/ 102 h 312"/>
                <a:gd name="T4" fmla="*/ 172 w 204"/>
                <a:gd name="T5" fmla="*/ 114 h 312"/>
                <a:gd name="T6" fmla="*/ 180 w 204"/>
                <a:gd name="T7" fmla="*/ 124 h 312"/>
                <a:gd name="T8" fmla="*/ 190 w 204"/>
                <a:gd name="T9" fmla="*/ 146 h 312"/>
                <a:gd name="T10" fmla="*/ 192 w 204"/>
                <a:gd name="T11" fmla="*/ 296 h 312"/>
                <a:gd name="T12" fmla="*/ 192 w 204"/>
                <a:gd name="T13" fmla="*/ 302 h 312"/>
                <a:gd name="T14" fmla="*/ 194 w 204"/>
                <a:gd name="T15" fmla="*/ 306 h 312"/>
                <a:gd name="T16" fmla="*/ 140 w 204"/>
                <a:gd name="T17" fmla="*/ 312 h 312"/>
                <a:gd name="T18" fmla="*/ 146 w 204"/>
                <a:gd name="T19" fmla="*/ 308 h 312"/>
                <a:gd name="T20" fmla="*/ 152 w 204"/>
                <a:gd name="T21" fmla="*/ 300 h 312"/>
                <a:gd name="T22" fmla="*/ 152 w 204"/>
                <a:gd name="T23" fmla="*/ 176 h 312"/>
                <a:gd name="T24" fmla="*/ 152 w 204"/>
                <a:gd name="T25" fmla="*/ 164 h 312"/>
                <a:gd name="T26" fmla="*/ 146 w 204"/>
                <a:gd name="T27" fmla="*/ 146 h 312"/>
                <a:gd name="T28" fmla="*/ 142 w 204"/>
                <a:gd name="T29" fmla="*/ 138 h 312"/>
                <a:gd name="T30" fmla="*/ 126 w 204"/>
                <a:gd name="T31" fmla="*/ 128 h 312"/>
                <a:gd name="T32" fmla="*/ 104 w 204"/>
                <a:gd name="T33" fmla="*/ 124 h 312"/>
                <a:gd name="T34" fmla="*/ 90 w 204"/>
                <a:gd name="T35" fmla="*/ 126 h 312"/>
                <a:gd name="T36" fmla="*/ 76 w 204"/>
                <a:gd name="T37" fmla="*/ 132 h 312"/>
                <a:gd name="T38" fmla="*/ 54 w 204"/>
                <a:gd name="T39" fmla="*/ 148 h 312"/>
                <a:gd name="T40" fmla="*/ 54 w 204"/>
                <a:gd name="T41" fmla="*/ 296 h 312"/>
                <a:gd name="T42" fmla="*/ 58 w 204"/>
                <a:gd name="T43" fmla="*/ 304 h 312"/>
                <a:gd name="T44" fmla="*/ 62 w 204"/>
                <a:gd name="T45" fmla="*/ 308 h 312"/>
                <a:gd name="T46" fmla="*/ 4 w 204"/>
                <a:gd name="T47" fmla="*/ 312 h 312"/>
                <a:gd name="T48" fmla="*/ 8 w 204"/>
                <a:gd name="T49" fmla="*/ 308 h 312"/>
                <a:gd name="T50" fmla="*/ 14 w 204"/>
                <a:gd name="T51" fmla="*/ 300 h 312"/>
                <a:gd name="T52" fmla="*/ 14 w 204"/>
                <a:gd name="T53" fmla="*/ 28 h 312"/>
                <a:gd name="T54" fmla="*/ 14 w 204"/>
                <a:gd name="T55" fmla="*/ 22 h 312"/>
                <a:gd name="T56" fmla="*/ 12 w 204"/>
                <a:gd name="T57" fmla="*/ 16 h 312"/>
                <a:gd name="T58" fmla="*/ 54 w 204"/>
                <a:gd name="T59" fmla="*/ 0 h 312"/>
                <a:gd name="T60" fmla="*/ 54 w 204"/>
                <a:gd name="T61" fmla="*/ 130 h 312"/>
                <a:gd name="T62" fmla="*/ 90 w 204"/>
                <a:gd name="T63" fmla="*/ 106 h 312"/>
                <a:gd name="T64" fmla="*/ 124 w 204"/>
                <a:gd name="T65" fmla="*/ 98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4" h="312">
                  <a:moveTo>
                    <a:pt x="124" y="98"/>
                  </a:moveTo>
                  <a:lnTo>
                    <a:pt x="124" y="98"/>
                  </a:lnTo>
                  <a:lnTo>
                    <a:pt x="136" y="98"/>
                  </a:lnTo>
                  <a:lnTo>
                    <a:pt x="150" y="102"/>
                  </a:lnTo>
                  <a:lnTo>
                    <a:pt x="162" y="108"/>
                  </a:lnTo>
                  <a:lnTo>
                    <a:pt x="172" y="114"/>
                  </a:lnTo>
                  <a:lnTo>
                    <a:pt x="172" y="114"/>
                  </a:lnTo>
                  <a:lnTo>
                    <a:pt x="180" y="124"/>
                  </a:lnTo>
                  <a:lnTo>
                    <a:pt x="186" y="134"/>
                  </a:lnTo>
                  <a:lnTo>
                    <a:pt x="190" y="146"/>
                  </a:lnTo>
                  <a:lnTo>
                    <a:pt x="192" y="160"/>
                  </a:lnTo>
                  <a:lnTo>
                    <a:pt x="192" y="296"/>
                  </a:lnTo>
                  <a:lnTo>
                    <a:pt x="192" y="296"/>
                  </a:lnTo>
                  <a:lnTo>
                    <a:pt x="192" y="302"/>
                  </a:lnTo>
                  <a:lnTo>
                    <a:pt x="194" y="306"/>
                  </a:lnTo>
                  <a:lnTo>
                    <a:pt x="194" y="306"/>
                  </a:lnTo>
                  <a:lnTo>
                    <a:pt x="204" y="312"/>
                  </a:lnTo>
                  <a:lnTo>
                    <a:pt x="140" y="312"/>
                  </a:lnTo>
                  <a:lnTo>
                    <a:pt x="140" y="312"/>
                  </a:lnTo>
                  <a:lnTo>
                    <a:pt x="146" y="308"/>
                  </a:lnTo>
                  <a:lnTo>
                    <a:pt x="150" y="304"/>
                  </a:lnTo>
                  <a:lnTo>
                    <a:pt x="152" y="300"/>
                  </a:lnTo>
                  <a:lnTo>
                    <a:pt x="152" y="296"/>
                  </a:lnTo>
                  <a:lnTo>
                    <a:pt x="152" y="176"/>
                  </a:lnTo>
                  <a:lnTo>
                    <a:pt x="152" y="176"/>
                  </a:lnTo>
                  <a:lnTo>
                    <a:pt x="152" y="164"/>
                  </a:lnTo>
                  <a:lnTo>
                    <a:pt x="150" y="154"/>
                  </a:lnTo>
                  <a:lnTo>
                    <a:pt x="146" y="146"/>
                  </a:lnTo>
                  <a:lnTo>
                    <a:pt x="142" y="138"/>
                  </a:lnTo>
                  <a:lnTo>
                    <a:pt x="142" y="138"/>
                  </a:lnTo>
                  <a:lnTo>
                    <a:pt x="134" y="132"/>
                  </a:lnTo>
                  <a:lnTo>
                    <a:pt x="126" y="128"/>
                  </a:lnTo>
                  <a:lnTo>
                    <a:pt x="116" y="126"/>
                  </a:lnTo>
                  <a:lnTo>
                    <a:pt x="104" y="124"/>
                  </a:lnTo>
                  <a:lnTo>
                    <a:pt x="104" y="124"/>
                  </a:lnTo>
                  <a:lnTo>
                    <a:pt x="90" y="126"/>
                  </a:lnTo>
                  <a:lnTo>
                    <a:pt x="76" y="132"/>
                  </a:lnTo>
                  <a:lnTo>
                    <a:pt x="76" y="132"/>
                  </a:lnTo>
                  <a:lnTo>
                    <a:pt x="64" y="138"/>
                  </a:lnTo>
                  <a:lnTo>
                    <a:pt x="54" y="148"/>
                  </a:lnTo>
                  <a:lnTo>
                    <a:pt x="54" y="296"/>
                  </a:lnTo>
                  <a:lnTo>
                    <a:pt x="54" y="296"/>
                  </a:lnTo>
                  <a:lnTo>
                    <a:pt x="56" y="300"/>
                  </a:lnTo>
                  <a:lnTo>
                    <a:pt x="58" y="304"/>
                  </a:lnTo>
                  <a:lnTo>
                    <a:pt x="58" y="304"/>
                  </a:lnTo>
                  <a:lnTo>
                    <a:pt x="62" y="308"/>
                  </a:lnTo>
                  <a:lnTo>
                    <a:pt x="68" y="312"/>
                  </a:lnTo>
                  <a:lnTo>
                    <a:pt x="4" y="312"/>
                  </a:lnTo>
                  <a:lnTo>
                    <a:pt x="4" y="312"/>
                  </a:lnTo>
                  <a:lnTo>
                    <a:pt x="8" y="308"/>
                  </a:lnTo>
                  <a:lnTo>
                    <a:pt x="12" y="304"/>
                  </a:lnTo>
                  <a:lnTo>
                    <a:pt x="14" y="300"/>
                  </a:lnTo>
                  <a:lnTo>
                    <a:pt x="14" y="296"/>
                  </a:lnTo>
                  <a:lnTo>
                    <a:pt x="14" y="28"/>
                  </a:lnTo>
                  <a:lnTo>
                    <a:pt x="14" y="28"/>
                  </a:lnTo>
                  <a:lnTo>
                    <a:pt x="14" y="22"/>
                  </a:lnTo>
                  <a:lnTo>
                    <a:pt x="12" y="16"/>
                  </a:lnTo>
                  <a:lnTo>
                    <a:pt x="12" y="16"/>
                  </a:lnTo>
                  <a:lnTo>
                    <a:pt x="0" y="10"/>
                  </a:lnTo>
                  <a:lnTo>
                    <a:pt x="54" y="0"/>
                  </a:lnTo>
                  <a:lnTo>
                    <a:pt x="54" y="130"/>
                  </a:lnTo>
                  <a:lnTo>
                    <a:pt x="54" y="130"/>
                  </a:lnTo>
                  <a:lnTo>
                    <a:pt x="72" y="116"/>
                  </a:lnTo>
                  <a:lnTo>
                    <a:pt x="90" y="106"/>
                  </a:lnTo>
                  <a:lnTo>
                    <a:pt x="108" y="100"/>
                  </a:lnTo>
                  <a:lnTo>
                    <a:pt x="124" y="98"/>
                  </a:lnTo>
                  <a:lnTo>
                    <a:pt x="124" y="9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9" name="Freeform 112"/>
            <p:cNvSpPr>
              <a:spLocks/>
            </p:cNvSpPr>
            <p:nvPr/>
          </p:nvSpPr>
          <p:spPr bwMode="auto">
            <a:xfrm>
              <a:off x="1557" y="1586"/>
              <a:ext cx="334" cy="214"/>
            </a:xfrm>
            <a:custGeom>
              <a:avLst/>
              <a:gdLst>
                <a:gd name="T0" fmla="*/ 256 w 334"/>
                <a:gd name="T1" fmla="*/ 0 h 214"/>
                <a:gd name="T2" fmla="*/ 280 w 334"/>
                <a:gd name="T3" fmla="*/ 4 h 214"/>
                <a:gd name="T4" fmla="*/ 302 w 334"/>
                <a:gd name="T5" fmla="*/ 16 h 214"/>
                <a:gd name="T6" fmla="*/ 312 w 334"/>
                <a:gd name="T7" fmla="*/ 26 h 214"/>
                <a:gd name="T8" fmla="*/ 322 w 334"/>
                <a:gd name="T9" fmla="*/ 48 h 214"/>
                <a:gd name="T10" fmla="*/ 322 w 334"/>
                <a:gd name="T11" fmla="*/ 198 h 214"/>
                <a:gd name="T12" fmla="*/ 324 w 334"/>
                <a:gd name="T13" fmla="*/ 202 h 214"/>
                <a:gd name="T14" fmla="*/ 326 w 334"/>
                <a:gd name="T15" fmla="*/ 206 h 214"/>
                <a:gd name="T16" fmla="*/ 272 w 334"/>
                <a:gd name="T17" fmla="*/ 214 h 214"/>
                <a:gd name="T18" fmla="*/ 276 w 334"/>
                <a:gd name="T19" fmla="*/ 210 h 214"/>
                <a:gd name="T20" fmla="*/ 284 w 334"/>
                <a:gd name="T21" fmla="*/ 202 h 214"/>
                <a:gd name="T22" fmla="*/ 284 w 334"/>
                <a:gd name="T23" fmla="*/ 76 h 214"/>
                <a:gd name="T24" fmla="*/ 284 w 334"/>
                <a:gd name="T25" fmla="*/ 64 h 214"/>
                <a:gd name="T26" fmla="*/ 278 w 334"/>
                <a:gd name="T27" fmla="*/ 46 h 214"/>
                <a:gd name="T28" fmla="*/ 272 w 334"/>
                <a:gd name="T29" fmla="*/ 40 h 214"/>
                <a:gd name="T30" fmla="*/ 258 w 334"/>
                <a:gd name="T31" fmla="*/ 30 h 214"/>
                <a:gd name="T32" fmla="*/ 236 w 334"/>
                <a:gd name="T33" fmla="*/ 26 h 214"/>
                <a:gd name="T34" fmla="*/ 222 w 334"/>
                <a:gd name="T35" fmla="*/ 28 h 214"/>
                <a:gd name="T36" fmla="*/ 198 w 334"/>
                <a:gd name="T37" fmla="*/ 42 h 214"/>
                <a:gd name="T38" fmla="*/ 188 w 334"/>
                <a:gd name="T39" fmla="*/ 54 h 214"/>
                <a:gd name="T40" fmla="*/ 188 w 334"/>
                <a:gd name="T41" fmla="*/ 198 h 214"/>
                <a:gd name="T42" fmla="*/ 190 w 334"/>
                <a:gd name="T43" fmla="*/ 202 h 214"/>
                <a:gd name="T44" fmla="*/ 192 w 334"/>
                <a:gd name="T45" fmla="*/ 206 h 214"/>
                <a:gd name="T46" fmla="*/ 136 w 334"/>
                <a:gd name="T47" fmla="*/ 214 h 214"/>
                <a:gd name="T48" fmla="*/ 142 w 334"/>
                <a:gd name="T49" fmla="*/ 210 h 214"/>
                <a:gd name="T50" fmla="*/ 148 w 334"/>
                <a:gd name="T51" fmla="*/ 202 h 214"/>
                <a:gd name="T52" fmla="*/ 148 w 334"/>
                <a:gd name="T53" fmla="*/ 74 h 214"/>
                <a:gd name="T54" fmla="*/ 148 w 334"/>
                <a:gd name="T55" fmla="*/ 62 h 214"/>
                <a:gd name="T56" fmla="*/ 142 w 334"/>
                <a:gd name="T57" fmla="*/ 44 h 214"/>
                <a:gd name="T58" fmla="*/ 130 w 334"/>
                <a:gd name="T59" fmla="*/ 32 h 214"/>
                <a:gd name="T60" fmla="*/ 112 w 334"/>
                <a:gd name="T61" fmla="*/ 26 h 214"/>
                <a:gd name="T62" fmla="*/ 102 w 334"/>
                <a:gd name="T63" fmla="*/ 26 h 214"/>
                <a:gd name="T64" fmla="*/ 76 w 334"/>
                <a:gd name="T65" fmla="*/ 32 h 214"/>
                <a:gd name="T66" fmla="*/ 56 w 334"/>
                <a:gd name="T67" fmla="*/ 48 h 214"/>
                <a:gd name="T68" fmla="*/ 56 w 334"/>
                <a:gd name="T69" fmla="*/ 198 h 214"/>
                <a:gd name="T70" fmla="*/ 58 w 334"/>
                <a:gd name="T71" fmla="*/ 206 h 214"/>
                <a:gd name="T72" fmla="*/ 68 w 334"/>
                <a:gd name="T73" fmla="*/ 214 h 214"/>
                <a:gd name="T74" fmla="*/ 4 w 334"/>
                <a:gd name="T75" fmla="*/ 214 h 214"/>
                <a:gd name="T76" fmla="*/ 14 w 334"/>
                <a:gd name="T77" fmla="*/ 206 h 214"/>
                <a:gd name="T78" fmla="*/ 16 w 334"/>
                <a:gd name="T79" fmla="*/ 198 h 214"/>
                <a:gd name="T80" fmla="*/ 16 w 334"/>
                <a:gd name="T81" fmla="*/ 28 h 214"/>
                <a:gd name="T82" fmla="*/ 12 w 334"/>
                <a:gd name="T83" fmla="*/ 16 h 214"/>
                <a:gd name="T84" fmla="*/ 6 w 334"/>
                <a:gd name="T85" fmla="*/ 12 h 214"/>
                <a:gd name="T86" fmla="*/ 56 w 334"/>
                <a:gd name="T87" fmla="*/ 0 h 214"/>
                <a:gd name="T88" fmla="*/ 56 w 334"/>
                <a:gd name="T89" fmla="*/ 30 h 214"/>
                <a:gd name="T90" fmla="*/ 86 w 334"/>
                <a:gd name="T91" fmla="*/ 10 h 214"/>
                <a:gd name="T92" fmla="*/ 94 w 334"/>
                <a:gd name="T93" fmla="*/ 6 h 214"/>
                <a:gd name="T94" fmla="*/ 112 w 334"/>
                <a:gd name="T95" fmla="*/ 0 h 214"/>
                <a:gd name="T96" fmla="*/ 122 w 334"/>
                <a:gd name="T97" fmla="*/ 0 h 214"/>
                <a:gd name="T98" fmla="*/ 142 w 334"/>
                <a:gd name="T99" fmla="*/ 2 h 214"/>
                <a:gd name="T100" fmla="*/ 160 w 334"/>
                <a:gd name="T101" fmla="*/ 10 h 214"/>
                <a:gd name="T102" fmla="*/ 168 w 334"/>
                <a:gd name="T103" fmla="*/ 16 h 214"/>
                <a:gd name="T104" fmla="*/ 180 w 334"/>
                <a:gd name="T105" fmla="*/ 30 h 214"/>
                <a:gd name="T106" fmla="*/ 184 w 334"/>
                <a:gd name="T107" fmla="*/ 40 h 214"/>
                <a:gd name="T108" fmla="*/ 216 w 334"/>
                <a:gd name="T109" fmla="*/ 12 h 214"/>
                <a:gd name="T110" fmla="*/ 226 w 334"/>
                <a:gd name="T111" fmla="*/ 6 h 214"/>
                <a:gd name="T112" fmla="*/ 246 w 334"/>
                <a:gd name="T113" fmla="*/ 0 h 214"/>
                <a:gd name="T114" fmla="*/ 256 w 334"/>
                <a:gd name="T115" fmla="*/ 0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34" h="214">
                  <a:moveTo>
                    <a:pt x="256" y="0"/>
                  </a:moveTo>
                  <a:lnTo>
                    <a:pt x="256" y="0"/>
                  </a:lnTo>
                  <a:lnTo>
                    <a:pt x="268" y="0"/>
                  </a:lnTo>
                  <a:lnTo>
                    <a:pt x="280" y="4"/>
                  </a:lnTo>
                  <a:lnTo>
                    <a:pt x="292" y="10"/>
                  </a:lnTo>
                  <a:lnTo>
                    <a:pt x="302" y="16"/>
                  </a:lnTo>
                  <a:lnTo>
                    <a:pt x="302" y="16"/>
                  </a:lnTo>
                  <a:lnTo>
                    <a:pt x="312" y="26"/>
                  </a:lnTo>
                  <a:lnTo>
                    <a:pt x="318" y="36"/>
                  </a:lnTo>
                  <a:lnTo>
                    <a:pt x="322" y="48"/>
                  </a:lnTo>
                  <a:lnTo>
                    <a:pt x="322" y="62"/>
                  </a:lnTo>
                  <a:lnTo>
                    <a:pt x="322" y="198"/>
                  </a:lnTo>
                  <a:lnTo>
                    <a:pt x="322" y="198"/>
                  </a:lnTo>
                  <a:lnTo>
                    <a:pt x="324" y="202"/>
                  </a:lnTo>
                  <a:lnTo>
                    <a:pt x="326" y="206"/>
                  </a:lnTo>
                  <a:lnTo>
                    <a:pt x="326" y="206"/>
                  </a:lnTo>
                  <a:lnTo>
                    <a:pt x="334" y="214"/>
                  </a:lnTo>
                  <a:lnTo>
                    <a:pt x="272" y="214"/>
                  </a:lnTo>
                  <a:lnTo>
                    <a:pt x="272" y="214"/>
                  </a:lnTo>
                  <a:lnTo>
                    <a:pt x="276" y="210"/>
                  </a:lnTo>
                  <a:lnTo>
                    <a:pt x="280" y="206"/>
                  </a:lnTo>
                  <a:lnTo>
                    <a:pt x="284" y="202"/>
                  </a:lnTo>
                  <a:lnTo>
                    <a:pt x="284" y="198"/>
                  </a:lnTo>
                  <a:lnTo>
                    <a:pt x="284" y="76"/>
                  </a:lnTo>
                  <a:lnTo>
                    <a:pt x="284" y="76"/>
                  </a:lnTo>
                  <a:lnTo>
                    <a:pt x="284" y="64"/>
                  </a:lnTo>
                  <a:lnTo>
                    <a:pt x="282" y="56"/>
                  </a:lnTo>
                  <a:lnTo>
                    <a:pt x="278" y="46"/>
                  </a:lnTo>
                  <a:lnTo>
                    <a:pt x="272" y="40"/>
                  </a:lnTo>
                  <a:lnTo>
                    <a:pt x="272" y="40"/>
                  </a:lnTo>
                  <a:lnTo>
                    <a:pt x="266" y="34"/>
                  </a:lnTo>
                  <a:lnTo>
                    <a:pt x="258" y="30"/>
                  </a:lnTo>
                  <a:lnTo>
                    <a:pt x="248" y="26"/>
                  </a:lnTo>
                  <a:lnTo>
                    <a:pt x="236" y="26"/>
                  </a:lnTo>
                  <a:lnTo>
                    <a:pt x="236" y="26"/>
                  </a:lnTo>
                  <a:lnTo>
                    <a:pt x="222" y="28"/>
                  </a:lnTo>
                  <a:lnTo>
                    <a:pt x="210" y="32"/>
                  </a:lnTo>
                  <a:lnTo>
                    <a:pt x="198" y="42"/>
                  </a:lnTo>
                  <a:lnTo>
                    <a:pt x="188" y="54"/>
                  </a:lnTo>
                  <a:lnTo>
                    <a:pt x="188" y="54"/>
                  </a:lnTo>
                  <a:lnTo>
                    <a:pt x="188" y="60"/>
                  </a:lnTo>
                  <a:lnTo>
                    <a:pt x="188" y="198"/>
                  </a:lnTo>
                  <a:lnTo>
                    <a:pt x="188" y="198"/>
                  </a:lnTo>
                  <a:lnTo>
                    <a:pt x="190" y="202"/>
                  </a:lnTo>
                  <a:lnTo>
                    <a:pt x="192" y="206"/>
                  </a:lnTo>
                  <a:lnTo>
                    <a:pt x="192" y="206"/>
                  </a:lnTo>
                  <a:lnTo>
                    <a:pt x="200" y="214"/>
                  </a:lnTo>
                  <a:lnTo>
                    <a:pt x="136" y="214"/>
                  </a:lnTo>
                  <a:lnTo>
                    <a:pt x="136" y="214"/>
                  </a:lnTo>
                  <a:lnTo>
                    <a:pt x="142" y="210"/>
                  </a:lnTo>
                  <a:lnTo>
                    <a:pt x="146" y="206"/>
                  </a:lnTo>
                  <a:lnTo>
                    <a:pt x="148" y="202"/>
                  </a:lnTo>
                  <a:lnTo>
                    <a:pt x="148" y="198"/>
                  </a:lnTo>
                  <a:lnTo>
                    <a:pt x="148" y="74"/>
                  </a:lnTo>
                  <a:lnTo>
                    <a:pt x="148" y="74"/>
                  </a:lnTo>
                  <a:lnTo>
                    <a:pt x="148" y="62"/>
                  </a:lnTo>
                  <a:lnTo>
                    <a:pt x="146" y="52"/>
                  </a:lnTo>
                  <a:lnTo>
                    <a:pt x="142" y="44"/>
                  </a:lnTo>
                  <a:lnTo>
                    <a:pt x="136" y="38"/>
                  </a:lnTo>
                  <a:lnTo>
                    <a:pt x="130" y="32"/>
                  </a:lnTo>
                  <a:lnTo>
                    <a:pt x="122" y="28"/>
                  </a:lnTo>
                  <a:lnTo>
                    <a:pt x="112" y="26"/>
                  </a:lnTo>
                  <a:lnTo>
                    <a:pt x="102" y="26"/>
                  </a:lnTo>
                  <a:lnTo>
                    <a:pt x="102" y="26"/>
                  </a:lnTo>
                  <a:lnTo>
                    <a:pt x="88" y="28"/>
                  </a:lnTo>
                  <a:lnTo>
                    <a:pt x="76" y="32"/>
                  </a:lnTo>
                  <a:lnTo>
                    <a:pt x="66" y="38"/>
                  </a:lnTo>
                  <a:lnTo>
                    <a:pt x="56" y="48"/>
                  </a:lnTo>
                  <a:lnTo>
                    <a:pt x="56" y="198"/>
                  </a:lnTo>
                  <a:lnTo>
                    <a:pt x="56" y="198"/>
                  </a:lnTo>
                  <a:lnTo>
                    <a:pt x="56" y="202"/>
                  </a:lnTo>
                  <a:lnTo>
                    <a:pt x="58" y="206"/>
                  </a:lnTo>
                  <a:lnTo>
                    <a:pt x="58" y="206"/>
                  </a:lnTo>
                  <a:lnTo>
                    <a:pt x="68" y="214"/>
                  </a:lnTo>
                  <a:lnTo>
                    <a:pt x="4" y="214"/>
                  </a:lnTo>
                  <a:lnTo>
                    <a:pt x="4" y="214"/>
                  </a:lnTo>
                  <a:lnTo>
                    <a:pt x="10" y="210"/>
                  </a:lnTo>
                  <a:lnTo>
                    <a:pt x="14" y="206"/>
                  </a:lnTo>
                  <a:lnTo>
                    <a:pt x="16" y="202"/>
                  </a:lnTo>
                  <a:lnTo>
                    <a:pt x="16" y="198"/>
                  </a:lnTo>
                  <a:lnTo>
                    <a:pt x="16" y="28"/>
                  </a:lnTo>
                  <a:lnTo>
                    <a:pt x="16" y="28"/>
                  </a:lnTo>
                  <a:lnTo>
                    <a:pt x="16" y="22"/>
                  </a:lnTo>
                  <a:lnTo>
                    <a:pt x="12" y="16"/>
                  </a:lnTo>
                  <a:lnTo>
                    <a:pt x="12" y="16"/>
                  </a:lnTo>
                  <a:lnTo>
                    <a:pt x="6" y="12"/>
                  </a:lnTo>
                  <a:lnTo>
                    <a:pt x="0" y="10"/>
                  </a:lnTo>
                  <a:lnTo>
                    <a:pt x="56" y="0"/>
                  </a:lnTo>
                  <a:lnTo>
                    <a:pt x="56" y="30"/>
                  </a:lnTo>
                  <a:lnTo>
                    <a:pt x="56" y="30"/>
                  </a:lnTo>
                  <a:lnTo>
                    <a:pt x="70" y="20"/>
                  </a:lnTo>
                  <a:lnTo>
                    <a:pt x="86" y="10"/>
                  </a:lnTo>
                  <a:lnTo>
                    <a:pt x="86" y="10"/>
                  </a:lnTo>
                  <a:lnTo>
                    <a:pt x="94" y="6"/>
                  </a:lnTo>
                  <a:lnTo>
                    <a:pt x="102" y="2"/>
                  </a:lnTo>
                  <a:lnTo>
                    <a:pt x="112" y="0"/>
                  </a:lnTo>
                  <a:lnTo>
                    <a:pt x="122" y="0"/>
                  </a:lnTo>
                  <a:lnTo>
                    <a:pt x="122" y="0"/>
                  </a:lnTo>
                  <a:lnTo>
                    <a:pt x="132" y="0"/>
                  </a:lnTo>
                  <a:lnTo>
                    <a:pt x="142" y="2"/>
                  </a:lnTo>
                  <a:lnTo>
                    <a:pt x="150" y="6"/>
                  </a:lnTo>
                  <a:lnTo>
                    <a:pt x="160" y="10"/>
                  </a:lnTo>
                  <a:lnTo>
                    <a:pt x="160" y="10"/>
                  </a:lnTo>
                  <a:lnTo>
                    <a:pt x="168" y="16"/>
                  </a:lnTo>
                  <a:lnTo>
                    <a:pt x="174" y="22"/>
                  </a:lnTo>
                  <a:lnTo>
                    <a:pt x="180" y="30"/>
                  </a:lnTo>
                  <a:lnTo>
                    <a:pt x="184" y="40"/>
                  </a:lnTo>
                  <a:lnTo>
                    <a:pt x="184" y="40"/>
                  </a:lnTo>
                  <a:lnTo>
                    <a:pt x="198" y="24"/>
                  </a:lnTo>
                  <a:lnTo>
                    <a:pt x="216" y="12"/>
                  </a:lnTo>
                  <a:lnTo>
                    <a:pt x="216" y="12"/>
                  </a:lnTo>
                  <a:lnTo>
                    <a:pt x="226" y="6"/>
                  </a:lnTo>
                  <a:lnTo>
                    <a:pt x="236" y="2"/>
                  </a:lnTo>
                  <a:lnTo>
                    <a:pt x="246" y="0"/>
                  </a:lnTo>
                  <a:lnTo>
                    <a:pt x="256" y="0"/>
                  </a:lnTo>
                  <a:lnTo>
                    <a:pt x="256"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0" name="Freeform 113"/>
            <p:cNvSpPr>
              <a:spLocks/>
            </p:cNvSpPr>
            <p:nvPr/>
          </p:nvSpPr>
          <p:spPr bwMode="auto">
            <a:xfrm>
              <a:off x="2117" y="1550"/>
              <a:ext cx="130" cy="254"/>
            </a:xfrm>
            <a:custGeom>
              <a:avLst/>
              <a:gdLst>
                <a:gd name="T0" fmla="*/ 60 w 130"/>
                <a:gd name="T1" fmla="*/ 0 h 254"/>
                <a:gd name="T2" fmla="*/ 60 w 130"/>
                <a:gd name="T3" fmla="*/ 42 h 254"/>
                <a:gd name="T4" fmla="*/ 122 w 130"/>
                <a:gd name="T5" fmla="*/ 42 h 254"/>
                <a:gd name="T6" fmla="*/ 106 w 130"/>
                <a:gd name="T7" fmla="*/ 60 h 254"/>
                <a:gd name="T8" fmla="*/ 58 w 130"/>
                <a:gd name="T9" fmla="*/ 60 h 254"/>
                <a:gd name="T10" fmla="*/ 58 w 130"/>
                <a:gd name="T11" fmla="*/ 188 h 254"/>
                <a:gd name="T12" fmla="*/ 58 w 130"/>
                <a:gd name="T13" fmla="*/ 188 h 254"/>
                <a:gd name="T14" fmla="*/ 60 w 130"/>
                <a:gd name="T15" fmla="*/ 200 h 254"/>
                <a:gd name="T16" fmla="*/ 62 w 130"/>
                <a:gd name="T17" fmla="*/ 208 h 254"/>
                <a:gd name="T18" fmla="*/ 64 w 130"/>
                <a:gd name="T19" fmla="*/ 216 h 254"/>
                <a:gd name="T20" fmla="*/ 70 w 130"/>
                <a:gd name="T21" fmla="*/ 224 h 254"/>
                <a:gd name="T22" fmla="*/ 74 w 130"/>
                <a:gd name="T23" fmla="*/ 228 h 254"/>
                <a:gd name="T24" fmla="*/ 82 w 130"/>
                <a:gd name="T25" fmla="*/ 232 h 254"/>
                <a:gd name="T26" fmla="*/ 90 w 130"/>
                <a:gd name="T27" fmla="*/ 234 h 254"/>
                <a:gd name="T28" fmla="*/ 100 w 130"/>
                <a:gd name="T29" fmla="*/ 236 h 254"/>
                <a:gd name="T30" fmla="*/ 100 w 130"/>
                <a:gd name="T31" fmla="*/ 236 h 254"/>
                <a:gd name="T32" fmla="*/ 110 w 130"/>
                <a:gd name="T33" fmla="*/ 234 h 254"/>
                <a:gd name="T34" fmla="*/ 116 w 130"/>
                <a:gd name="T35" fmla="*/ 232 h 254"/>
                <a:gd name="T36" fmla="*/ 116 w 130"/>
                <a:gd name="T37" fmla="*/ 232 h 254"/>
                <a:gd name="T38" fmla="*/ 130 w 130"/>
                <a:gd name="T39" fmla="*/ 224 h 254"/>
                <a:gd name="T40" fmla="*/ 130 w 130"/>
                <a:gd name="T41" fmla="*/ 224 h 254"/>
                <a:gd name="T42" fmla="*/ 128 w 130"/>
                <a:gd name="T43" fmla="*/ 228 h 254"/>
                <a:gd name="T44" fmla="*/ 126 w 130"/>
                <a:gd name="T45" fmla="*/ 234 h 254"/>
                <a:gd name="T46" fmla="*/ 114 w 130"/>
                <a:gd name="T47" fmla="*/ 244 h 254"/>
                <a:gd name="T48" fmla="*/ 114 w 130"/>
                <a:gd name="T49" fmla="*/ 244 h 254"/>
                <a:gd name="T50" fmla="*/ 108 w 130"/>
                <a:gd name="T51" fmla="*/ 248 h 254"/>
                <a:gd name="T52" fmla="*/ 100 w 130"/>
                <a:gd name="T53" fmla="*/ 252 h 254"/>
                <a:gd name="T54" fmla="*/ 92 w 130"/>
                <a:gd name="T55" fmla="*/ 254 h 254"/>
                <a:gd name="T56" fmla="*/ 84 w 130"/>
                <a:gd name="T57" fmla="*/ 254 h 254"/>
                <a:gd name="T58" fmla="*/ 84 w 130"/>
                <a:gd name="T59" fmla="*/ 254 h 254"/>
                <a:gd name="T60" fmla="*/ 70 w 130"/>
                <a:gd name="T61" fmla="*/ 254 h 254"/>
                <a:gd name="T62" fmla="*/ 58 w 130"/>
                <a:gd name="T63" fmla="*/ 250 h 254"/>
                <a:gd name="T64" fmla="*/ 46 w 130"/>
                <a:gd name="T65" fmla="*/ 244 h 254"/>
                <a:gd name="T66" fmla="*/ 38 w 130"/>
                <a:gd name="T67" fmla="*/ 236 h 254"/>
                <a:gd name="T68" fmla="*/ 38 w 130"/>
                <a:gd name="T69" fmla="*/ 236 h 254"/>
                <a:gd name="T70" fmla="*/ 30 w 130"/>
                <a:gd name="T71" fmla="*/ 228 h 254"/>
                <a:gd name="T72" fmla="*/ 24 w 130"/>
                <a:gd name="T73" fmla="*/ 216 h 254"/>
                <a:gd name="T74" fmla="*/ 22 w 130"/>
                <a:gd name="T75" fmla="*/ 204 h 254"/>
                <a:gd name="T76" fmla="*/ 20 w 130"/>
                <a:gd name="T77" fmla="*/ 188 h 254"/>
                <a:gd name="T78" fmla="*/ 20 w 130"/>
                <a:gd name="T79" fmla="*/ 60 h 254"/>
                <a:gd name="T80" fmla="*/ 0 w 130"/>
                <a:gd name="T81" fmla="*/ 60 h 254"/>
                <a:gd name="T82" fmla="*/ 60 w 130"/>
                <a:gd name="T83" fmla="*/ 0 h 254"/>
                <a:gd name="T84" fmla="*/ 60 w 130"/>
                <a:gd name="T85"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0" h="254">
                  <a:moveTo>
                    <a:pt x="60" y="0"/>
                  </a:moveTo>
                  <a:lnTo>
                    <a:pt x="60" y="42"/>
                  </a:lnTo>
                  <a:lnTo>
                    <a:pt x="122" y="42"/>
                  </a:lnTo>
                  <a:lnTo>
                    <a:pt x="106" y="60"/>
                  </a:lnTo>
                  <a:lnTo>
                    <a:pt x="58" y="60"/>
                  </a:lnTo>
                  <a:lnTo>
                    <a:pt x="58" y="188"/>
                  </a:lnTo>
                  <a:lnTo>
                    <a:pt x="58" y="188"/>
                  </a:lnTo>
                  <a:lnTo>
                    <a:pt x="60" y="200"/>
                  </a:lnTo>
                  <a:lnTo>
                    <a:pt x="62" y="208"/>
                  </a:lnTo>
                  <a:lnTo>
                    <a:pt x="64" y="216"/>
                  </a:lnTo>
                  <a:lnTo>
                    <a:pt x="70" y="224"/>
                  </a:lnTo>
                  <a:lnTo>
                    <a:pt x="74" y="228"/>
                  </a:lnTo>
                  <a:lnTo>
                    <a:pt x="82" y="232"/>
                  </a:lnTo>
                  <a:lnTo>
                    <a:pt x="90" y="234"/>
                  </a:lnTo>
                  <a:lnTo>
                    <a:pt x="100" y="236"/>
                  </a:lnTo>
                  <a:lnTo>
                    <a:pt x="100" y="236"/>
                  </a:lnTo>
                  <a:lnTo>
                    <a:pt x="110" y="234"/>
                  </a:lnTo>
                  <a:lnTo>
                    <a:pt x="116" y="232"/>
                  </a:lnTo>
                  <a:lnTo>
                    <a:pt x="116" y="232"/>
                  </a:lnTo>
                  <a:lnTo>
                    <a:pt x="130" y="224"/>
                  </a:lnTo>
                  <a:lnTo>
                    <a:pt x="130" y="224"/>
                  </a:lnTo>
                  <a:lnTo>
                    <a:pt x="128" y="228"/>
                  </a:lnTo>
                  <a:lnTo>
                    <a:pt x="126" y="234"/>
                  </a:lnTo>
                  <a:lnTo>
                    <a:pt x="114" y="244"/>
                  </a:lnTo>
                  <a:lnTo>
                    <a:pt x="114" y="244"/>
                  </a:lnTo>
                  <a:lnTo>
                    <a:pt x="108" y="248"/>
                  </a:lnTo>
                  <a:lnTo>
                    <a:pt x="100" y="252"/>
                  </a:lnTo>
                  <a:lnTo>
                    <a:pt x="92" y="254"/>
                  </a:lnTo>
                  <a:lnTo>
                    <a:pt x="84" y="254"/>
                  </a:lnTo>
                  <a:lnTo>
                    <a:pt x="84" y="254"/>
                  </a:lnTo>
                  <a:lnTo>
                    <a:pt x="70" y="254"/>
                  </a:lnTo>
                  <a:lnTo>
                    <a:pt x="58" y="250"/>
                  </a:lnTo>
                  <a:lnTo>
                    <a:pt x="46" y="244"/>
                  </a:lnTo>
                  <a:lnTo>
                    <a:pt x="38" y="236"/>
                  </a:lnTo>
                  <a:lnTo>
                    <a:pt x="38" y="236"/>
                  </a:lnTo>
                  <a:lnTo>
                    <a:pt x="30" y="228"/>
                  </a:lnTo>
                  <a:lnTo>
                    <a:pt x="24" y="216"/>
                  </a:lnTo>
                  <a:lnTo>
                    <a:pt x="22" y="204"/>
                  </a:lnTo>
                  <a:lnTo>
                    <a:pt x="20" y="188"/>
                  </a:lnTo>
                  <a:lnTo>
                    <a:pt x="20" y="60"/>
                  </a:lnTo>
                  <a:lnTo>
                    <a:pt x="0" y="60"/>
                  </a:lnTo>
                  <a:lnTo>
                    <a:pt x="60" y="0"/>
                  </a:lnTo>
                  <a:lnTo>
                    <a:pt x="6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 name="Freeform 114"/>
            <p:cNvSpPr>
              <a:spLocks noEditPoints="1"/>
            </p:cNvSpPr>
            <p:nvPr/>
          </p:nvSpPr>
          <p:spPr bwMode="auto">
            <a:xfrm>
              <a:off x="2245" y="1586"/>
              <a:ext cx="200" cy="218"/>
            </a:xfrm>
            <a:custGeom>
              <a:avLst/>
              <a:gdLst>
                <a:gd name="T0" fmla="*/ 102 w 200"/>
                <a:gd name="T1" fmla="*/ 0 h 218"/>
                <a:gd name="T2" fmla="*/ 130 w 200"/>
                <a:gd name="T3" fmla="*/ 4 h 218"/>
                <a:gd name="T4" fmla="*/ 156 w 200"/>
                <a:gd name="T5" fmla="*/ 16 h 218"/>
                <a:gd name="T6" fmla="*/ 166 w 200"/>
                <a:gd name="T7" fmla="*/ 24 h 218"/>
                <a:gd name="T8" fmla="*/ 184 w 200"/>
                <a:gd name="T9" fmla="*/ 44 h 218"/>
                <a:gd name="T10" fmla="*/ 190 w 200"/>
                <a:gd name="T11" fmla="*/ 56 h 218"/>
                <a:gd name="T12" fmla="*/ 198 w 200"/>
                <a:gd name="T13" fmla="*/ 82 h 218"/>
                <a:gd name="T14" fmla="*/ 200 w 200"/>
                <a:gd name="T15" fmla="*/ 110 h 218"/>
                <a:gd name="T16" fmla="*/ 200 w 200"/>
                <a:gd name="T17" fmla="*/ 122 h 218"/>
                <a:gd name="T18" fmla="*/ 192 w 200"/>
                <a:gd name="T19" fmla="*/ 148 h 218"/>
                <a:gd name="T20" fmla="*/ 188 w 200"/>
                <a:gd name="T21" fmla="*/ 162 h 218"/>
                <a:gd name="T22" fmla="*/ 172 w 200"/>
                <a:gd name="T23" fmla="*/ 184 h 218"/>
                <a:gd name="T24" fmla="*/ 152 w 200"/>
                <a:gd name="T25" fmla="*/ 204 h 218"/>
                <a:gd name="T26" fmla="*/ 140 w 200"/>
                <a:gd name="T27" fmla="*/ 210 h 218"/>
                <a:gd name="T28" fmla="*/ 114 w 200"/>
                <a:gd name="T29" fmla="*/ 218 h 218"/>
                <a:gd name="T30" fmla="*/ 100 w 200"/>
                <a:gd name="T31" fmla="*/ 218 h 218"/>
                <a:gd name="T32" fmla="*/ 66 w 200"/>
                <a:gd name="T33" fmla="*/ 214 h 218"/>
                <a:gd name="T34" fmla="*/ 48 w 200"/>
                <a:gd name="T35" fmla="*/ 206 h 218"/>
                <a:gd name="T36" fmla="*/ 32 w 200"/>
                <a:gd name="T37" fmla="*/ 192 h 218"/>
                <a:gd name="T38" fmla="*/ 26 w 200"/>
                <a:gd name="T39" fmla="*/ 186 h 218"/>
                <a:gd name="T40" fmla="*/ 8 w 200"/>
                <a:gd name="T41" fmla="*/ 150 h 218"/>
                <a:gd name="T42" fmla="*/ 0 w 200"/>
                <a:gd name="T43" fmla="*/ 110 h 218"/>
                <a:gd name="T44" fmla="*/ 2 w 200"/>
                <a:gd name="T45" fmla="*/ 96 h 218"/>
                <a:gd name="T46" fmla="*/ 8 w 200"/>
                <a:gd name="T47" fmla="*/ 70 h 218"/>
                <a:gd name="T48" fmla="*/ 14 w 200"/>
                <a:gd name="T49" fmla="*/ 56 h 218"/>
                <a:gd name="T50" fmla="*/ 28 w 200"/>
                <a:gd name="T51" fmla="*/ 34 h 218"/>
                <a:gd name="T52" fmla="*/ 48 w 200"/>
                <a:gd name="T53" fmla="*/ 16 h 218"/>
                <a:gd name="T54" fmla="*/ 60 w 200"/>
                <a:gd name="T55" fmla="*/ 8 h 218"/>
                <a:gd name="T56" fmla="*/ 86 w 200"/>
                <a:gd name="T57" fmla="*/ 0 h 218"/>
                <a:gd name="T58" fmla="*/ 102 w 200"/>
                <a:gd name="T59" fmla="*/ 0 h 218"/>
                <a:gd name="T60" fmla="*/ 98 w 200"/>
                <a:gd name="T61" fmla="*/ 16 h 218"/>
                <a:gd name="T62" fmla="*/ 72 w 200"/>
                <a:gd name="T63" fmla="*/ 24 h 218"/>
                <a:gd name="T64" fmla="*/ 54 w 200"/>
                <a:gd name="T65" fmla="*/ 46 h 218"/>
                <a:gd name="T66" fmla="*/ 48 w 200"/>
                <a:gd name="T67" fmla="*/ 60 h 218"/>
                <a:gd name="T68" fmla="*/ 42 w 200"/>
                <a:gd name="T69" fmla="*/ 92 h 218"/>
                <a:gd name="T70" fmla="*/ 42 w 200"/>
                <a:gd name="T71" fmla="*/ 112 h 218"/>
                <a:gd name="T72" fmla="*/ 48 w 200"/>
                <a:gd name="T73" fmla="*/ 148 h 218"/>
                <a:gd name="T74" fmla="*/ 60 w 200"/>
                <a:gd name="T75" fmla="*/ 176 h 218"/>
                <a:gd name="T76" fmla="*/ 68 w 200"/>
                <a:gd name="T77" fmla="*/ 188 h 218"/>
                <a:gd name="T78" fmla="*/ 90 w 200"/>
                <a:gd name="T79" fmla="*/ 200 h 218"/>
                <a:gd name="T80" fmla="*/ 104 w 200"/>
                <a:gd name="T81" fmla="*/ 200 h 218"/>
                <a:gd name="T82" fmla="*/ 128 w 200"/>
                <a:gd name="T83" fmla="*/ 192 h 218"/>
                <a:gd name="T84" fmla="*/ 146 w 200"/>
                <a:gd name="T85" fmla="*/ 172 h 218"/>
                <a:gd name="T86" fmla="*/ 152 w 200"/>
                <a:gd name="T87" fmla="*/ 158 h 218"/>
                <a:gd name="T88" fmla="*/ 158 w 200"/>
                <a:gd name="T89" fmla="*/ 126 h 218"/>
                <a:gd name="T90" fmla="*/ 158 w 200"/>
                <a:gd name="T91" fmla="*/ 106 h 218"/>
                <a:gd name="T92" fmla="*/ 150 w 200"/>
                <a:gd name="T93" fmla="*/ 60 h 218"/>
                <a:gd name="T94" fmla="*/ 142 w 200"/>
                <a:gd name="T95" fmla="*/ 42 h 218"/>
                <a:gd name="T96" fmla="*/ 130 w 200"/>
                <a:gd name="T97" fmla="*/ 28 h 218"/>
                <a:gd name="T98" fmla="*/ 116 w 200"/>
                <a:gd name="T99" fmla="*/ 20 h 218"/>
                <a:gd name="T100" fmla="*/ 98 w 200"/>
                <a:gd name="T101" fmla="*/ 16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0" h="218">
                  <a:moveTo>
                    <a:pt x="102" y="0"/>
                  </a:moveTo>
                  <a:lnTo>
                    <a:pt x="102" y="0"/>
                  </a:lnTo>
                  <a:lnTo>
                    <a:pt x="116" y="0"/>
                  </a:lnTo>
                  <a:lnTo>
                    <a:pt x="130" y="4"/>
                  </a:lnTo>
                  <a:lnTo>
                    <a:pt x="144" y="8"/>
                  </a:lnTo>
                  <a:lnTo>
                    <a:pt x="156" y="16"/>
                  </a:lnTo>
                  <a:lnTo>
                    <a:pt x="156" y="16"/>
                  </a:lnTo>
                  <a:lnTo>
                    <a:pt x="166" y="24"/>
                  </a:lnTo>
                  <a:lnTo>
                    <a:pt x="176" y="34"/>
                  </a:lnTo>
                  <a:lnTo>
                    <a:pt x="184" y="44"/>
                  </a:lnTo>
                  <a:lnTo>
                    <a:pt x="190" y="56"/>
                  </a:lnTo>
                  <a:lnTo>
                    <a:pt x="190" y="56"/>
                  </a:lnTo>
                  <a:lnTo>
                    <a:pt x="194" y="70"/>
                  </a:lnTo>
                  <a:lnTo>
                    <a:pt x="198" y="82"/>
                  </a:lnTo>
                  <a:lnTo>
                    <a:pt x="200" y="96"/>
                  </a:lnTo>
                  <a:lnTo>
                    <a:pt x="200" y="110"/>
                  </a:lnTo>
                  <a:lnTo>
                    <a:pt x="200" y="110"/>
                  </a:lnTo>
                  <a:lnTo>
                    <a:pt x="200" y="122"/>
                  </a:lnTo>
                  <a:lnTo>
                    <a:pt x="196" y="136"/>
                  </a:lnTo>
                  <a:lnTo>
                    <a:pt x="192" y="148"/>
                  </a:lnTo>
                  <a:lnTo>
                    <a:pt x="188" y="162"/>
                  </a:lnTo>
                  <a:lnTo>
                    <a:pt x="188" y="162"/>
                  </a:lnTo>
                  <a:lnTo>
                    <a:pt x="180" y="174"/>
                  </a:lnTo>
                  <a:lnTo>
                    <a:pt x="172" y="184"/>
                  </a:lnTo>
                  <a:lnTo>
                    <a:pt x="162" y="194"/>
                  </a:lnTo>
                  <a:lnTo>
                    <a:pt x="152" y="204"/>
                  </a:lnTo>
                  <a:lnTo>
                    <a:pt x="152" y="204"/>
                  </a:lnTo>
                  <a:lnTo>
                    <a:pt x="140" y="210"/>
                  </a:lnTo>
                  <a:lnTo>
                    <a:pt x="128" y="214"/>
                  </a:lnTo>
                  <a:lnTo>
                    <a:pt x="114" y="218"/>
                  </a:lnTo>
                  <a:lnTo>
                    <a:pt x="100" y="218"/>
                  </a:lnTo>
                  <a:lnTo>
                    <a:pt x="100" y="218"/>
                  </a:lnTo>
                  <a:lnTo>
                    <a:pt x="78" y="216"/>
                  </a:lnTo>
                  <a:lnTo>
                    <a:pt x="66" y="214"/>
                  </a:lnTo>
                  <a:lnTo>
                    <a:pt x="58" y="210"/>
                  </a:lnTo>
                  <a:lnTo>
                    <a:pt x="48" y="206"/>
                  </a:lnTo>
                  <a:lnTo>
                    <a:pt x="40" y="200"/>
                  </a:lnTo>
                  <a:lnTo>
                    <a:pt x="32" y="192"/>
                  </a:lnTo>
                  <a:lnTo>
                    <a:pt x="26" y="186"/>
                  </a:lnTo>
                  <a:lnTo>
                    <a:pt x="26" y="186"/>
                  </a:lnTo>
                  <a:lnTo>
                    <a:pt x="14" y="168"/>
                  </a:lnTo>
                  <a:lnTo>
                    <a:pt x="8" y="150"/>
                  </a:lnTo>
                  <a:lnTo>
                    <a:pt x="2" y="130"/>
                  </a:lnTo>
                  <a:lnTo>
                    <a:pt x="0" y="110"/>
                  </a:lnTo>
                  <a:lnTo>
                    <a:pt x="0" y="110"/>
                  </a:lnTo>
                  <a:lnTo>
                    <a:pt x="2" y="96"/>
                  </a:lnTo>
                  <a:lnTo>
                    <a:pt x="4" y="82"/>
                  </a:lnTo>
                  <a:lnTo>
                    <a:pt x="8" y="70"/>
                  </a:lnTo>
                  <a:lnTo>
                    <a:pt x="14" y="56"/>
                  </a:lnTo>
                  <a:lnTo>
                    <a:pt x="14" y="56"/>
                  </a:lnTo>
                  <a:lnTo>
                    <a:pt x="20" y="44"/>
                  </a:lnTo>
                  <a:lnTo>
                    <a:pt x="28" y="34"/>
                  </a:lnTo>
                  <a:lnTo>
                    <a:pt x="38" y="24"/>
                  </a:lnTo>
                  <a:lnTo>
                    <a:pt x="48" y="16"/>
                  </a:lnTo>
                  <a:lnTo>
                    <a:pt x="48" y="16"/>
                  </a:lnTo>
                  <a:lnTo>
                    <a:pt x="60" y="8"/>
                  </a:lnTo>
                  <a:lnTo>
                    <a:pt x="74" y="4"/>
                  </a:lnTo>
                  <a:lnTo>
                    <a:pt x="86" y="0"/>
                  </a:lnTo>
                  <a:lnTo>
                    <a:pt x="102" y="0"/>
                  </a:lnTo>
                  <a:lnTo>
                    <a:pt x="102" y="0"/>
                  </a:lnTo>
                  <a:close/>
                  <a:moveTo>
                    <a:pt x="98" y="16"/>
                  </a:moveTo>
                  <a:lnTo>
                    <a:pt x="98" y="16"/>
                  </a:lnTo>
                  <a:lnTo>
                    <a:pt x="84" y="18"/>
                  </a:lnTo>
                  <a:lnTo>
                    <a:pt x="72" y="24"/>
                  </a:lnTo>
                  <a:lnTo>
                    <a:pt x="62" y="34"/>
                  </a:lnTo>
                  <a:lnTo>
                    <a:pt x="54" y="46"/>
                  </a:lnTo>
                  <a:lnTo>
                    <a:pt x="54" y="46"/>
                  </a:lnTo>
                  <a:lnTo>
                    <a:pt x="48" y="60"/>
                  </a:lnTo>
                  <a:lnTo>
                    <a:pt x="44" y="76"/>
                  </a:lnTo>
                  <a:lnTo>
                    <a:pt x="42" y="92"/>
                  </a:lnTo>
                  <a:lnTo>
                    <a:pt x="42" y="112"/>
                  </a:lnTo>
                  <a:lnTo>
                    <a:pt x="42" y="112"/>
                  </a:lnTo>
                  <a:lnTo>
                    <a:pt x="44" y="130"/>
                  </a:lnTo>
                  <a:lnTo>
                    <a:pt x="48" y="148"/>
                  </a:lnTo>
                  <a:lnTo>
                    <a:pt x="52" y="162"/>
                  </a:lnTo>
                  <a:lnTo>
                    <a:pt x="60" y="176"/>
                  </a:lnTo>
                  <a:lnTo>
                    <a:pt x="60" y="176"/>
                  </a:lnTo>
                  <a:lnTo>
                    <a:pt x="68" y="188"/>
                  </a:lnTo>
                  <a:lnTo>
                    <a:pt x="80" y="196"/>
                  </a:lnTo>
                  <a:lnTo>
                    <a:pt x="90" y="200"/>
                  </a:lnTo>
                  <a:lnTo>
                    <a:pt x="104" y="200"/>
                  </a:lnTo>
                  <a:lnTo>
                    <a:pt x="104" y="200"/>
                  </a:lnTo>
                  <a:lnTo>
                    <a:pt x="116" y="198"/>
                  </a:lnTo>
                  <a:lnTo>
                    <a:pt x="128" y="192"/>
                  </a:lnTo>
                  <a:lnTo>
                    <a:pt x="138" y="184"/>
                  </a:lnTo>
                  <a:lnTo>
                    <a:pt x="146" y="172"/>
                  </a:lnTo>
                  <a:lnTo>
                    <a:pt x="146" y="172"/>
                  </a:lnTo>
                  <a:lnTo>
                    <a:pt x="152" y="158"/>
                  </a:lnTo>
                  <a:lnTo>
                    <a:pt x="156" y="142"/>
                  </a:lnTo>
                  <a:lnTo>
                    <a:pt x="158" y="126"/>
                  </a:lnTo>
                  <a:lnTo>
                    <a:pt x="158" y="106"/>
                  </a:lnTo>
                  <a:lnTo>
                    <a:pt x="158" y="106"/>
                  </a:lnTo>
                  <a:lnTo>
                    <a:pt x="156" y="82"/>
                  </a:lnTo>
                  <a:lnTo>
                    <a:pt x="150" y="60"/>
                  </a:lnTo>
                  <a:lnTo>
                    <a:pt x="150" y="60"/>
                  </a:lnTo>
                  <a:lnTo>
                    <a:pt x="142" y="42"/>
                  </a:lnTo>
                  <a:lnTo>
                    <a:pt x="130" y="28"/>
                  </a:lnTo>
                  <a:lnTo>
                    <a:pt x="130" y="28"/>
                  </a:lnTo>
                  <a:lnTo>
                    <a:pt x="124" y="22"/>
                  </a:lnTo>
                  <a:lnTo>
                    <a:pt x="116" y="20"/>
                  </a:lnTo>
                  <a:lnTo>
                    <a:pt x="106" y="16"/>
                  </a:lnTo>
                  <a:lnTo>
                    <a:pt x="98" y="16"/>
                  </a:lnTo>
                  <a:lnTo>
                    <a:pt x="98" y="16"/>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2" name="Freeform 115"/>
            <p:cNvSpPr>
              <a:spLocks/>
            </p:cNvSpPr>
            <p:nvPr/>
          </p:nvSpPr>
          <p:spPr bwMode="auto">
            <a:xfrm>
              <a:off x="2453" y="1586"/>
              <a:ext cx="200" cy="214"/>
            </a:xfrm>
            <a:custGeom>
              <a:avLst/>
              <a:gdLst>
                <a:gd name="T0" fmla="*/ 120 w 200"/>
                <a:gd name="T1" fmla="*/ 0 h 214"/>
                <a:gd name="T2" fmla="*/ 154 w 200"/>
                <a:gd name="T3" fmla="*/ 8 h 214"/>
                <a:gd name="T4" fmla="*/ 168 w 200"/>
                <a:gd name="T5" fmla="*/ 16 h 214"/>
                <a:gd name="T6" fmla="*/ 178 w 200"/>
                <a:gd name="T7" fmla="*/ 30 h 214"/>
                <a:gd name="T8" fmla="*/ 186 w 200"/>
                <a:gd name="T9" fmla="*/ 44 h 214"/>
                <a:gd name="T10" fmla="*/ 188 w 200"/>
                <a:gd name="T11" fmla="*/ 62 h 214"/>
                <a:gd name="T12" fmla="*/ 188 w 200"/>
                <a:gd name="T13" fmla="*/ 198 h 214"/>
                <a:gd name="T14" fmla="*/ 190 w 200"/>
                <a:gd name="T15" fmla="*/ 206 h 214"/>
                <a:gd name="T16" fmla="*/ 200 w 200"/>
                <a:gd name="T17" fmla="*/ 214 h 214"/>
                <a:gd name="T18" fmla="*/ 138 w 200"/>
                <a:gd name="T19" fmla="*/ 214 h 214"/>
                <a:gd name="T20" fmla="*/ 146 w 200"/>
                <a:gd name="T21" fmla="*/ 206 h 214"/>
                <a:gd name="T22" fmla="*/ 150 w 200"/>
                <a:gd name="T23" fmla="*/ 198 h 214"/>
                <a:gd name="T24" fmla="*/ 150 w 200"/>
                <a:gd name="T25" fmla="*/ 78 h 214"/>
                <a:gd name="T26" fmla="*/ 146 w 200"/>
                <a:gd name="T27" fmla="*/ 56 h 214"/>
                <a:gd name="T28" fmla="*/ 138 w 200"/>
                <a:gd name="T29" fmla="*/ 40 h 214"/>
                <a:gd name="T30" fmla="*/ 122 w 200"/>
                <a:gd name="T31" fmla="*/ 30 h 214"/>
                <a:gd name="T32" fmla="*/ 102 w 200"/>
                <a:gd name="T33" fmla="*/ 26 h 214"/>
                <a:gd name="T34" fmla="*/ 88 w 200"/>
                <a:gd name="T35" fmla="*/ 28 h 214"/>
                <a:gd name="T36" fmla="*/ 76 w 200"/>
                <a:gd name="T37" fmla="*/ 34 h 214"/>
                <a:gd name="T38" fmla="*/ 56 w 200"/>
                <a:gd name="T39" fmla="*/ 50 h 214"/>
                <a:gd name="T40" fmla="*/ 56 w 200"/>
                <a:gd name="T41" fmla="*/ 198 h 214"/>
                <a:gd name="T42" fmla="*/ 58 w 200"/>
                <a:gd name="T43" fmla="*/ 206 h 214"/>
                <a:gd name="T44" fmla="*/ 68 w 200"/>
                <a:gd name="T45" fmla="*/ 214 h 214"/>
                <a:gd name="T46" fmla="*/ 4 w 200"/>
                <a:gd name="T47" fmla="*/ 214 h 214"/>
                <a:gd name="T48" fmla="*/ 12 w 200"/>
                <a:gd name="T49" fmla="*/ 206 h 214"/>
                <a:gd name="T50" fmla="*/ 16 w 200"/>
                <a:gd name="T51" fmla="*/ 198 h 214"/>
                <a:gd name="T52" fmla="*/ 16 w 200"/>
                <a:gd name="T53" fmla="*/ 28 h 214"/>
                <a:gd name="T54" fmla="*/ 12 w 200"/>
                <a:gd name="T55" fmla="*/ 18 h 214"/>
                <a:gd name="T56" fmla="*/ 0 w 200"/>
                <a:gd name="T57" fmla="*/ 10 h 214"/>
                <a:gd name="T58" fmla="*/ 56 w 200"/>
                <a:gd name="T59" fmla="*/ 32 h 214"/>
                <a:gd name="T60" fmla="*/ 68 w 200"/>
                <a:gd name="T61" fmla="*/ 20 h 214"/>
                <a:gd name="T62" fmla="*/ 84 w 200"/>
                <a:gd name="T63" fmla="*/ 10 h 214"/>
                <a:gd name="T64" fmla="*/ 102 w 200"/>
                <a:gd name="T65" fmla="*/ 2 h 214"/>
                <a:gd name="T66" fmla="*/ 120 w 200"/>
                <a:gd name="T67" fmla="*/ 0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0" h="214">
                  <a:moveTo>
                    <a:pt x="120" y="0"/>
                  </a:moveTo>
                  <a:lnTo>
                    <a:pt x="120" y="0"/>
                  </a:lnTo>
                  <a:lnTo>
                    <a:pt x="138" y="2"/>
                  </a:lnTo>
                  <a:lnTo>
                    <a:pt x="154" y="8"/>
                  </a:lnTo>
                  <a:lnTo>
                    <a:pt x="154" y="8"/>
                  </a:lnTo>
                  <a:lnTo>
                    <a:pt x="168" y="16"/>
                  </a:lnTo>
                  <a:lnTo>
                    <a:pt x="178" y="30"/>
                  </a:lnTo>
                  <a:lnTo>
                    <a:pt x="178" y="30"/>
                  </a:lnTo>
                  <a:lnTo>
                    <a:pt x="182" y="36"/>
                  </a:lnTo>
                  <a:lnTo>
                    <a:pt x="186" y="44"/>
                  </a:lnTo>
                  <a:lnTo>
                    <a:pt x="188" y="54"/>
                  </a:lnTo>
                  <a:lnTo>
                    <a:pt x="188" y="62"/>
                  </a:lnTo>
                  <a:lnTo>
                    <a:pt x="188" y="198"/>
                  </a:lnTo>
                  <a:lnTo>
                    <a:pt x="188" y="198"/>
                  </a:lnTo>
                  <a:lnTo>
                    <a:pt x="188" y="202"/>
                  </a:lnTo>
                  <a:lnTo>
                    <a:pt x="190" y="206"/>
                  </a:lnTo>
                  <a:lnTo>
                    <a:pt x="190" y="206"/>
                  </a:lnTo>
                  <a:lnTo>
                    <a:pt x="200" y="214"/>
                  </a:lnTo>
                  <a:lnTo>
                    <a:pt x="138" y="214"/>
                  </a:lnTo>
                  <a:lnTo>
                    <a:pt x="138" y="214"/>
                  </a:lnTo>
                  <a:lnTo>
                    <a:pt x="142" y="212"/>
                  </a:lnTo>
                  <a:lnTo>
                    <a:pt x="146" y="206"/>
                  </a:lnTo>
                  <a:lnTo>
                    <a:pt x="148" y="202"/>
                  </a:lnTo>
                  <a:lnTo>
                    <a:pt x="150" y="198"/>
                  </a:lnTo>
                  <a:lnTo>
                    <a:pt x="150" y="78"/>
                  </a:lnTo>
                  <a:lnTo>
                    <a:pt x="150" y="78"/>
                  </a:lnTo>
                  <a:lnTo>
                    <a:pt x="148" y="66"/>
                  </a:lnTo>
                  <a:lnTo>
                    <a:pt x="146" y="56"/>
                  </a:lnTo>
                  <a:lnTo>
                    <a:pt x="142" y="46"/>
                  </a:lnTo>
                  <a:lnTo>
                    <a:pt x="138" y="40"/>
                  </a:lnTo>
                  <a:lnTo>
                    <a:pt x="130" y="34"/>
                  </a:lnTo>
                  <a:lnTo>
                    <a:pt x="122" y="30"/>
                  </a:lnTo>
                  <a:lnTo>
                    <a:pt x="112" y="28"/>
                  </a:lnTo>
                  <a:lnTo>
                    <a:pt x="102" y="26"/>
                  </a:lnTo>
                  <a:lnTo>
                    <a:pt x="102" y="26"/>
                  </a:lnTo>
                  <a:lnTo>
                    <a:pt x="88" y="28"/>
                  </a:lnTo>
                  <a:lnTo>
                    <a:pt x="76" y="34"/>
                  </a:lnTo>
                  <a:lnTo>
                    <a:pt x="76" y="34"/>
                  </a:lnTo>
                  <a:lnTo>
                    <a:pt x="64" y="40"/>
                  </a:lnTo>
                  <a:lnTo>
                    <a:pt x="56" y="50"/>
                  </a:lnTo>
                  <a:lnTo>
                    <a:pt x="56" y="198"/>
                  </a:lnTo>
                  <a:lnTo>
                    <a:pt x="56" y="198"/>
                  </a:lnTo>
                  <a:lnTo>
                    <a:pt x="56" y="202"/>
                  </a:lnTo>
                  <a:lnTo>
                    <a:pt x="58" y="206"/>
                  </a:lnTo>
                  <a:lnTo>
                    <a:pt x="58" y="206"/>
                  </a:lnTo>
                  <a:lnTo>
                    <a:pt x="68" y="214"/>
                  </a:lnTo>
                  <a:lnTo>
                    <a:pt x="4" y="214"/>
                  </a:lnTo>
                  <a:lnTo>
                    <a:pt x="4" y="214"/>
                  </a:lnTo>
                  <a:lnTo>
                    <a:pt x="10" y="212"/>
                  </a:lnTo>
                  <a:lnTo>
                    <a:pt x="12" y="206"/>
                  </a:lnTo>
                  <a:lnTo>
                    <a:pt x="14" y="202"/>
                  </a:lnTo>
                  <a:lnTo>
                    <a:pt x="16" y="198"/>
                  </a:lnTo>
                  <a:lnTo>
                    <a:pt x="16" y="28"/>
                  </a:lnTo>
                  <a:lnTo>
                    <a:pt x="16" y="28"/>
                  </a:lnTo>
                  <a:lnTo>
                    <a:pt x="14" y="22"/>
                  </a:lnTo>
                  <a:lnTo>
                    <a:pt x="12" y="18"/>
                  </a:lnTo>
                  <a:lnTo>
                    <a:pt x="8" y="14"/>
                  </a:lnTo>
                  <a:lnTo>
                    <a:pt x="0" y="10"/>
                  </a:lnTo>
                  <a:lnTo>
                    <a:pt x="56" y="0"/>
                  </a:lnTo>
                  <a:lnTo>
                    <a:pt x="56" y="32"/>
                  </a:lnTo>
                  <a:lnTo>
                    <a:pt x="56" y="32"/>
                  </a:lnTo>
                  <a:lnTo>
                    <a:pt x="68" y="20"/>
                  </a:lnTo>
                  <a:lnTo>
                    <a:pt x="84" y="10"/>
                  </a:lnTo>
                  <a:lnTo>
                    <a:pt x="84" y="10"/>
                  </a:lnTo>
                  <a:lnTo>
                    <a:pt x="94" y="6"/>
                  </a:lnTo>
                  <a:lnTo>
                    <a:pt x="102" y="2"/>
                  </a:lnTo>
                  <a:lnTo>
                    <a:pt x="112" y="0"/>
                  </a:lnTo>
                  <a:lnTo>
                    <a:pt x="120" y="0"/>
                  </a:lnTo>
                  <a:lnTo>
                    <a:pt x="12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3" name="Freeform 116"/>
            <p:cNvSpPr>
              <a:spLocks/>
            </p:cNvSpPr>
            <p:nvPr/>
          </p:nvSpPr>
          <p:spPr bwMode="auto">
            <a:xfrm>
              <a:off x="1901" y="1586"/>
              <a:ext cx="206" cy="318"/>
            </a:xfrm>
            <a:custGeom>
              <a:avLst/>
              <a:gdLst>
                <a:gd name="T0" fmla="*/ 198 w 206"/>
                <a:gd name="T1" fmla="*/ 60 h 318"/>
                <a:gd name="T2" fmla="*/ 176 w 206"/>
                <a:gd name="T3" fmla="*/ 26 h 318"/>
                <a:gd name="T4" fmla="*/ 162 w 206"/>
                <a:gd name="T5" fmla="*/ 14 h 318"/>
                <a:gd name="T6" fmla="*/ 148 w 206"/>
                <a:gd name="T7" fmla="*/ 6 h 318"/>
                <a:gd name="T8" fmla="*/ 116 w 206"/>
                <a:gd name="T9" fmla="*/ 0 h 318"/>
                <a:gd name="T10" fmla="*/ 98 w 206"/>
                <a:gd name="T11" fmla="*/ 2 h 318"/>
                <a:gd name="T12" fmla="*/ 80 w 206"/>
                <a:gd name="T13" fmla="*/ 8 h 318"/>
                <a:gd name="T14" fmla="*/ 54 w 206"/>
                <a:gd name="T15" fmla="*/ 28 h 318"/>
                <a:gd name="T16" fmla="*/ 0 w 206"/>
                <a:gd name="T17" fmla="*/ 12 h 318"/>
                <a:gd name="T18" fmla="*/ 6 w 206"/>
                <a:gd name="T19" fmla="*/ 14 h 318"/>
                <a:gd name="T20" fmla="*/ 14 w 206"/>
                <a:gd name="T21" fmla="*/ 24 h 318"/>
                <a:gd name="T22" fmla="*/ 16 w 206"/>
                <a:gd name="T23" fmla="*/ 300 h 318"/>
                <a:gd name="T24" fmla="*/ 14 w 206"/>
                <a:gd name="T25" fmla="*/ 306 h 318"/>
                <a:gd name="T26" fmla="*/ 8 w 206"/>
                <a:gd name="T27" fmla="*/ 316 h 318"/>
                <a:gd name="T28" fmla="*/ 66 w 206"/>
                <a:gd name="T29" fmla="*/ 318 h 318"/>
                <a:gd name="T30" fmla="*/ 62 w 206"/>
                <a:gd name="T31" fmla="*/ 316 h 318"/>
                <a:gd name="T32" fmla="*/ 56 w 206"/>
                <a:gd name="T33" fmla="*/ 306 h 318"/>
                <a:gd name="T34" fmla="*/ 54 w 206"/>
                <a:gd name="T35" fmla="*/ 48 h 318"/>
                <a:gd name="T36" fmla="*/ 64 w 206"/>
                <a:gd name="T37" fmla="*/ 38 h 318"/>
                <a:gd name="T38" fmla="*/ 74 w 206"/>
                <a:gd name="T39" fmla="*/ 32 h 318"/>
                <a:gd name="T40" fmla="*/ 100 w 206"/>
                <a:gd name="T41" fmla="*/ 24 h 318"/>
                <a:gd name="T42" fmla="*/ 112 w 206"/>
                <a:gd name="T43" fmla="*/ 26 h 318"/>
                <a:gd name="T44" fmla="*/ 134 w 206"/>
                <a:gd name="T45" fmla="*/ 36 h 318"/>
                <a:gd name="T46" fmla="*/ 144 w 206"/>
                <a:gd name="T47" fmla="*/ 44 h 318"/>
                <a:gd name="T48" fmla="*/ 158 w 206"/>
                <a:gd name="T49" fmla="*/ 70 h 318"/>
                <a:gd name="T50" fmla="*/ 162 w 206"/>
                <a:gd name="T51" fmla="*/ 110 h 318"/>
                <a:gd name="T52" fmla="*/ 162 w 206"/>
                <a:gd name="T53" fmla="*/ 130 h 318"/>
                <a:gd name="T54" fmla="*/ 152 w 206"/>
                <a:gd name="T55" fmla="*/ 164 h 318"/>
                <a:gd name="T56" fmla="*/ 144 w 206"/>
                <a:gd name="T57" fmla="*/ 176 h 318"/>
                <a:gd name="T58" fmla="*/ 124 w 206"/>
                <a:gd name="T59" fmla="*/ 194 h 318"/>
                <a:gd name="T60" fmla="*/ 96 w 206"/>
                <a:gd name="T61" fmla="*/ 200 h 318"/>
                <a:gd name="T62" fmla="*/ 86 w 206"/>
                <a:gd name="T63" fmla="*/ 200 h 318"/>
                <a:gd name="T64" fmla="*/ 70 w 206"/>
                <a:gd name="T65" fmla="*/ 194 h 318"/>
                <a:gd name="T66" fmla="*/ 72 w 206"/>
                <a:gd name="T67" fmla="*/ 214 h 318"/>
                <a:gd name="T68" fmla="*/ 86 w 206"/>
                <a:gd name="T69" fmla="*/ 218 h 318"/>
                <a:gd name="T70" fmla="*/ 102 w 206"/>
                <a:gd name="T71" fmla="*/ 218 h 318"/>
                <a:gd name="T72" fmla="*/ 134 w 206"/>
                <a:gd name="T73" fmla="*/ 214 h 318"/>
                <a:gd name="T74" fmla="*/ 154 w 206"/>
                <a:gd name="T75" fmla="*/ 204 h 318"/>
                <a:gd name="T76" fmla="*/ 170 w 206"/>
                <a:gd name="T77" fmla="*/ 192 h 318"/>
                <a:gd name="T78" fmla="*/ 178 w 206"/>
                <a:gd name="T79" fmla="*/ 184 h 318"/>
                <a:gd name="T80" fmla="*/ 198 w 206"/>
                <a:gd name="T81" fmla="*/ 148 h 318"/>
                <a:gd name="T82" fmla="*/ 206 w 206"/>
                <a:gd name="T83" fmla="*/ 108 h 318"/>
                <a:gd name="T84" fmla="*/ 204 w 206"/>
                <a:gd name="T85" fmla="*/ 82 h 318"/>
                <a:gd name="T86" fmla="*/ 198 w 206"/>
                <a:gd name="T87" fmla="*/ 60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6" h="318">
                  <a:moveTo>
                    <a:pt x="198" y="60"/>
                  </a:moveTo>
                  <a:lnTo>
                    <a:pt x="198" y="60"/>
                  </a:lnTo>
                  <a:lnTo>
                    <a:pt x="188" y="40"/>
                  </a:lnTo>
                  <a:lnTo>
                    <a:pt x="176" y="26"/>
                  </a:lnTo>
                  <a:lnTo>
                    <a:pt x="176" y="26"/>
                  </a:lnTo>
                  <a:lnTo>
                    <a:pt x="162" y="14"/>
                  </a:lnTo>
                  <a:lnTo>
                    <a:pt x="148" y="6"/>
                  </a:lnTo>
                  <a:lnTo>
                    <a:pt x="148" y="6"/>
                  </a:lnTo>
                  <a:lnTo>
                    <a:pt x="132" y="2"/>
                  </a:lnTo>
                  <a:lnTo>
                    <a:pt x="116" y="0"/>
                  </a:lnTo>
                  <a:lnTo>
                    <a:pt x="116" y="0"/>
                  </a:lnTo>
                  <a:lnTo>
                    <a:pt x="98" y="2"/>
                  </a:lnTo>
                  <a:lnTo>
                    <a:pt x="80" y="8"/>
                  </a:lnTo>
                  <a:lnTo>
                    <a:pt x="80" y="8"/>
                  </a:lnTo>
                  <a:lnTo>
                    <a:pt x="66" y="18"/>
                  </a:lnTo>
                  <a:lnTo>
                    <a:pt x="54" y="28"/>
                  </a:lnTo>
                  <a:lnTo>
                    <a:pt x="54" y="0"/>
                  </a:lnTo>
                  <a:lnTo>
                    <a:pt x="0" y="12"/>
                  </a:lnTo>
                  <a:lnTo>
                    <a:pt x="0" y="12"/>
                  </a:lnTo>
                  <a:lnTo>
                    <a:pt x="6" y="14"/>
                  </a:lnTo>
                  <a:lnTo>
                    <a:pt x="12" y="18"/>
                  </a:lnTo>
                  <a:lnTo>
                    <a:pt x="14" y="24"/>
                  </a:lnTo>
                  <a:lnTo>
                    <a:pt x="16" y="30"/>
                  </a:lnTo>
                  <a:lnTo>
                    <a:pt x="16" y="300"/>
                  </a:lnTo>
                  <a:lnTo>
                    <a:pt x="16" y="300"/>
                  </a:lnTo>
                  <a:lnTo>
                    <a:pt x="14" y="306"/>
                  </a:lnTo>
                  <a:lnTo>
                    <a:pt x="12" y="312"/>
                  </a:lnTo>
                  <a:lnTo>
                    <a:pt x="8" y="316"/>
                  </a:lnTo>
                  <a:lnTo>
                    <a:pt x="4" y="318"/>
                  </a:lnTo>
                  <a:lnTo>
                    <a:pt x="66" y="318"/>
                  </a:lnTo>
                  <a:lnTo>
                    <a:pt x="66" y="318"/>
                  </a:lnTo>
                  <a:lnTo>
                    <a:pt x="62" y="316"/>
                  </a:lnTo>
                  <a:lnTo>
                    <a:pt x="58" y="312"/>
                  </a:lnTo>
                  <a:lnTo>
                    <a:pt x="56" y="306"/>
                  </a:lnTo>
                  <a:lnTo>
                    <a:pt x="54" y="300"/>
                  </a:lnTo>
                  <a:lnTo>
                    <a:pt x="54" y="48"/>
                  </a:lnTo>
                  <a:lnTo>
                    <a:pt x="54" y="48"/>
                  </a:lnTo>
                  <a:lnTo>
                    <a:pt x="64" y="38"/>
                  </a:lnTo>
                  <a:lnTo>
                    <a:pt x="74" y="32"/>
                  </a:lnTo>
                  <a:lnTo>
                    <a:pt x="74" y="32"/>
                  </a:lnTo>
                  <a:lnTo>
                    <a:pt x="86" y="26"/>
                  </a:lnTo>
                  <a:lnTo>
                    <a:pt x="100" y="24"/>
                  </a:lnTo>
                  <a:lnTo>
                    <a:pt x="100" y="24"/>
                  </a:lnTo>
                  <a:lnTo>
                    <a:pt x="112" y="26"/>
                  </a:lnTo>
                  <a:lnTo>
                    <a:pt x="122" y="30"/>
                  </a:lnTo>
                  <a:lnTo>
                    <a:pt x="134" y="36"/>
                  </a:lnTo>
                  <a:lnTo>
                    <a:pt x="144" y="44"/>
                  </a:lnTo>
                  <a:lnTo>
                    <a:pt x="144" y="44"/>
                  </a:lnTo>
                  <a:lnTo>
                    <a:pt x="152" y="56"/>
                  </a:lnTo>
                  <a:lnTo>
                    <a:pt x="158" y="70"/>
                  </a:lnTo>
                  <a:lnTo>
                    <a:pt x="162" y="88"/>
                  </a:lnTo>
                  <a:lnTo>
                    <a:pt x="162" y="110"/>
                  </a:lnTo>
                  <a:lnTo>
                    <a:pt x="162" y="110"/>
                  </a:lnTo>
                  <a:lnTo>
                    <a:pt x="162" y="130"/>
                  </a:lnTo>
                  <a:lnTo>
                    <a:pt x="158" y="148"/>
                  </a:lnTo>
                  <a:lnTo>
                    <a:pt x="152" y="164"/>
                  </a:lnTo>
                  <a:lnTo>
                    <a:pt x="144" y="176"/>
                  </a:lnTo>
                  <a:lnTo>
                    <a:pt x="144" y="176"/>
                  </a:lnTo>
                  <a:lnTo>
                    <a:pt x="134" y="188"/>
                  </a:lnTo>
                  <a:lnTo>
                    <a:pt x="124" y="194"/>
                  </a:lnTo>
                  <a:lnTo>
                    <a:pt x="110" y="200"/>
                  </a:lnTo>
                  <a:lnTo>
                    <a:pt x="96" y="200"/>
                  </a:lnTo>
                  <a:lnTo>
                    <a:pt x="96" y="200"/>
                  </a:lnTo>
                  <a:lnTo>
                    <a:pt x="86" y="200"/>
                  </a:lnTo>
                  <a:lnTo>
                    <a:pt x="78" y="198"/>
                  </a:lnTo>
                  <a:lnTo>
                    <a:pt x="70" y="194"/>
                  </a:lnTo>
                  <a:lnTo>
                    <a:pt x="62" y="186"/>
                  </a:lnTo>
                  <a:lnTo>
                    <a:pt x="72" y="214"/>
                  </a:lnTo>
                  <a:lnTo>
                    <a:pt x="72" y="214"/>
                  </a:lnTo>
                  <a:lnTo>
                    <a:pt x="86" y="218"/>
                  </a:lnTo>
                  <a:lnTo>
                    <a:pt x="102" y="218"/>
                  </a:lnTo>
                  <a:lnTo>
                    <a:pt x="102" y="218"/>
                  </a:lnTo>
                  <a:lnTo>
                    <a:pt x="124" y="216"/>
                  </a:lnTo>
                  <a:lnTo>
                    <a:pt x="134" y="214"/>
                  </a:lnTo>
                  <a:lnTo>
                    <a:pt x="144" y="210"/>
                  </a:lnTo>
                  <a:lnTo>
                    <a:pt x="154" y="204"/>
                  </a:lnTo>
                  <a:lnTo>
                    <a:pt x="162" y="200"/>
                  </a:lnTo>
                  <a:lnTo>
                    <a:pt x="170" y="192"/>
                  </a:lnTo>
                  <a:lnTo>
                    <a:pt x="178" y="184"/>
                  </a:lnTo>
                  <a:lnTo>
                    <a:pt x="178" y="184"/>
                  </a:lnTo>
                  <a:lnTo>
                    <a:pt x="190" y="166"/>
                  </a:lnTo>
                  <a:lnTo>
                    <a:pt x="198" y="148"/>
                  </a:lnTo>
                  <a:lnTo>
                    <a:pt x="204" y="128"/>
                  </a:lnTo>
                  <a:lnTo>
                    <a:pt x="206" y="108"/>
                  </a:lnTo>
                  <a:lnTo>
                    <a:pt x="206" y="108"/>
                  </a:lnTo>
                  <a:lnTo>
                    <a:pt x="204" y="82"/>
                  </a:lnTo>
                  <a:lnTo>
                    <a:pt x="198" y="60"/>
                  </a:lnTo>
                  <a:lnTo>
                    <a:pt x="198" y="6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4" name="Freeform 117"/>
            <p:cNvSpPr>
              <a:spLocks/>
            </p:cNvSpPr>
            <p:nvPr/>
          </p:nvSpPr>
          <p:spPr bwMode="auto">
            <a:xfrm>
              <a:off x="795" y="1586"/>
              <a:ext cx="146" cy="218"/>
            </a:xfrm>
            <a:custGeom>
              <a:avLst/>
              <a:gdLst>
                <a:gd name="T0" fmla="*/ 128 w 146"/>
                <a:gd name="T1" fmla="*/ 186 h 218"/>
                <a:gd name="T2" fmla="*/ 128 w 146"/>
                <a:gd name="T3" fmla="*/ 186 h 218"/>
                <a:gd name="T4" fmla="*/ 116 w 146"/>
                <a:gd name="T5" fmla="*/ 190 h 218"/>
                <a:gd name="T6" fmla="*/ 102 w 146"/>
                <a:gd name="T7" fmla="*/ 192 h 218"/>
                <a:gd name="T8" fmla="*/ 102 w 146"/>
                <a:gd name="T9" fmla="*/ 192 h 218"/>
                <a:gd name="T10" fmla="*/ 92 w 146"/>
                <a:gd name="T11" fmla="*/ 192 h 218"/>
                <a:gd name="T12" fmla="*/ 84 w 146"/>
                <a:gd name="T13" fmla="*/ 188 h 218"/>
                <a:gd name="T14" fmla="*/ 76 w 146"/>
                <a:gd name="T15" fmla="*/ 184 h 218"/>
                <a:gd name="T16" fmla="*/ 70 w 146"/>
                <a:gd name="T17" fmla="*/ 176 h 218"/>
                <a:gd name="T18" fmla="*/ 70 w 146"/>
                <a:gd name="T19" fmla="*/ 176 h 218"/>
                <a:gd name="T20" fmla="*/ 64 w 146"/>
                <a:gd name="T21" fmla="*/ 168 h 218"/>
                <a:gd name="T22" fmla="*/ 58 w 146"/>
                <a:gd name="T23" fmla="*/ 158 h 218"/>
                <a:gd name="T24" fmla="*/ 56 w 146"/>
                <a:gd name="T25" fmla="*/ 146 h 218"/>
                <a:gd name="T26" fmla="*/ 56 w 146"/>
                <a:gd name="T27" fmla="*/ 134 h 218"/>
                <a:gd name="T28" fmla="*/ 56 w 146"/>
                <a:gd name="T29" fmla="*/ 0 h 218"/>
                <a:gd name="T30" fmla="*/ 0 w 146"/>
                <a:gd name="T31" fmla="*/ 10 h 218"/>
                <a:gd name="T32" fmla="*/ 0 w 146"/>
                <a:gd name="T33" fmla="*/ 10 h 218"/>
                <a:gd name="T34" fmla="*/ 8 w 146"/>
                <a:gd name="T35" fmla="*/ 14 h 218"/>
                <a:gd name="T36" fmla="*/ 12 w 146"/>
                <a:gd name="T37" fmla="*/ 18 h 218"/>
                <a:gd name="T38" fmla="*/ 16 w 146"/>
                <a:gd name="T39" fmla="*/ 22 h 218"/>
                <a:gd name="T40" fmla="*/ 16 w 146"/>
                <a:gd name="T41" fmla="*/ 28 h 218"/>
                <a:gd name="T42" fmla="*/ 16 w 146"/>
                <a:gd name="T43" fmla="*/ 134 h 218"/>
                <a:gd name="T44" fmla="*/ 16 w 146"/>
                <a:gd name="T45" fmla="*/ 134 h 218"/>
                <a:gd name="T46" fmla="*/ 18 w 146"/>
                <a:gd name="T47" fmla="*/ 154 h 218"/>
                <a:gd name="T48" fmla="*/ 22 w 146"/>
                <a:gd name="T49" fmla="*/ 172 h 218"/>
                <a:gd name="T50" fmla="*/ 28 w 146"/>
                <a:gd name="T51" fmla="*/ 186 h 218"/>
                <a:gd name="T52" fmla="*/ 38 w 146"/>
                <a:gd name="T53" fmla="*/ 198 h 218"/>
                <a:gd name="T54" fmla="*/ 38 w 146"/>
                <a:gd name="T55" fmla="*/ 198 h 218"/>
                <a:gd name="T56" fmla="*/ 50 w 146"/>
                <a:gd name="T57" fmla="*/ 208 h 218"/>
                <a:gd name="T58" fmla="*/ 60 w 146"/>
                <a:gd name="T59" fmla="*/ 214 h 218"/>
                <a:gd name="T60" fmla="*/ 72 w 146"/>
                <a:gd name="T61" fmla="*/ 218 h 218"/>
                <a:gd name="T62" fmla="*/ 86 w 146"/>
                <a:gd name="T63" fmla="*/ 218 h 218"/>
                <a:gd name="T64" fmla="*/ 86 w 146"/>
                <a:gd name="T65" fmla="*/ 218 h 218"/>
                <a:gd name="T66" fmla="*/ 100 w 146"/>
                <a:gd name="T67" fmla="*/ 218 h 218"/>
                <a:gd name="T68" fmla="*/ 114 w 146"/>
                <a:gd name="T69" fmla="*/ 214 h 218"/>
                <a:gd name="T70" fmla="*/ 126 w 146"/>
                <a:gd name="T71" fmla="*/ 208 h 218"/>
                <a:gd name="T72" fmla="*/ 138 w 146"/>
                <a:gd name="T73" fmla="*/ 198 h 218"/>
                <a:gd name="T74" fmla="*/ 146 w 146"/>
                <a:gd name="T75" fmla="*/ 172 h 218"/>
                <a:gd name="T76" fmla="*/ 146 w 146"/>
                <a:gd name="T77" fmla="*/ 172 h 218"/>
                <a:gd name="T78" fmla="*/ 138 w 146"/>
                <a:gd name="T79" fmla="*/ 180 h 218"/>
                <a:gd name="T80" fmla="*/ 128 w 146"/>
                <a:gd name="T81" fmla="*/ 186 h 218"/>
                <a:gd name="T82" fmla="*/ 128 w 146"/>
                <a:gd name="T83" fmla="*/ 186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6" h="218">
                  <a:moveTo>
                    <a:pt x="128" y="186"/>
                  </a:moveTo>
                  <a:lnTo>
                    <a:pt x="128" y="186"/>
                  </a:lnTo>
                  <a:lnTo>
                    <a:pt x="116" y="190"/>
                  </a:lnTo>
                  <a:lnTo>
                    <a:pt x="102" y="192"/>
                  </a:lnTo>
                  <a:lnTo>
                    <a:pt x="102" y="192"/>
                  </a:lnTo>
                  <a:lnTo>
                    <a:pt x="92" y="192"/>
                  </a:lnTo>
                  <a:lnTo>
                    <a:pt x="84" y="188"/>
                  </a:lnTo>
                  <a:lnTo>
                    <a:pt x="76" y="184"/>
                  </a:lnTo>
                  <a:lnTo>
                    <a:pt x="70" y="176"/>
                  </a:lnTo>
                  <a:lnTo>
                    <a:pt x="70" y="176"/>
                  </a:lnTo>
                  <a:lnTo>
                    <a:pt x="64" y="168"/>
                  </a:lnTo>
                  <a:lnTo>
                    <a:pt x="58" y="158"/>
                  </a:lnTo>
                  <a:lnTo>
                    <a:pt x="56" y="146"/>
                  </a:lnTo>
                  <a:lnTo>
                    <a:pt x="56" y="134"/>
                  </a:lnTo>
                  <a:lnTo>
                    <a:pt x="56" y="0"/>
                  </a:lnTo>
                  <a:lnTo>
                    <a:pt x="0" y="10"/>
                  </a:lnTo>
                  <a:lnTo>
                    <a:pt x="0" y="10"/>
                  </a:lnTo>
                  <a:lnTo>
                    <a:pt x="8" y="14"/>
                  </a:lnTo>
                  <a:lnTo>
                    <a:pt x="12" y="18"/>
                  </a:lnTo>
                  <a:lnTo>
                    <a:pt x="16" y="22"/>
                  </a:lnTo>
                  <a:lnTo>
                    <a:pt x="16" y="28"/>
                  </a:lnTo>
                  <a:lnTo>
                    <a:pt x="16" y="134"/>
                  </a:lnTo>
                  <a:lnTo>
                    <a:pt x="16" y="134"/>
                  </a:lnTo>
                  <a:lnTo>
                    <a:pt x="18" y="154"/>
                  </a:lnTo>
                  <a:lnTo>
                    <a:pt x="22" y="172"/>
                  </a:lnTo>
                  <a:lnTo>
                    <a:pt x="28" y="186"/>
                  </a:lnTo>
                  <a:lnTo>
                    <a:pt x="38" y="198"/>
                  </a:lnTo>
                  <a:lnTo>
                    <a:pt x="38" y="198"/>
                  </a:lnTo>
                  <a:lnTo>
                    <a:pt x="50" y="208"/>
                  </a:lnTo>
                  <a:lnTo>
                    <a:pt x="60" y="214"/>
                  </a:lnTo>
                  <a:lnTo>
                    <a:pt x="72" y="218"/>
                  </a:lnTo>
                  <a:lnTo>
                    <a:pt x="86" y="218"/>
                  </a:lnTo>
                  <a:lnTo>
                    <a:pt x="86" y="218"/>
                  </a:lnTo>
                  <a:lnTo>
                    <a:pt x="100" y="218"/>
                  </a:lnTo>
                  <a:lnTo>
                    <a:pt x="114" y="214"/>
                  </a:lnTo>
                  <a:lnTo>
                    <a:pt x="126" y="208"/>
                  </a:lnTo>
                  <a:lnTo>
                    <a:pt x="138" y="198"/>
                  </a:lnTo>
                  <a:lnTo>
                    <a:pt x="146" y="172"/>
                  </a:lnTo>
                  <a:lnTo>
                    <a:pt x="146" y="172"/>
                  </a:lnTo>
                  <a:lnTo>
                    <a:pt x="138" y="180"/>
                  </a:lnTo>
                  <a:lnTo>
                    <a:pt x="128" y="186"/>
                  </a:lnTo>
                  <a:lnTo>
                    <a:pt x="128" y="186"/>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5" name="Freeform 118"/>
            <p:cNvSpPr>
              <a:spLocks/>
            </p:cNvSpPr>
            <p:nvPr/>
          </p:nvSpPr>
          <p:spPr bwMode="auto">
            <a:xfrm>
              <a:off x="929" y="1586"/>
              <a:ext cx="74" cy="218"/>
            </a:xfrm>
            <a:custGeom>
              <a:avLst/>
              <a:gdLst>
                <a:gd name="T0" fmla="*/ 56 w 74"/>
                <a:gd name="T1" fmla="*/ 178 h 218"/>
                <a:gd name="T2" fmla="*/ 56 w 74"/>
                <a:gd name="T3" fmla="*/ 0 h 218"/>
                <a:gd name="T4" fmla="*/ 0 w 74"/>
                <a:gd name="T5" fmla="*/ 10 h 218"/>
                <a:gd name="T6" fmla="*/ 0 w 74"/>
                <a:gd name="T7" fmla="*/ 10 h 218"/>
                <a:gd name="T8" fmla="*/ 8 w 74"/>
                <a:gd name="T9" fmla="*/ 12 h 218"/>
                <a:gd name="T10" fmla="*/ 12 w 74"/>
                <a:gd name="T11" fmla="*/ 16 h 218"/>
                <a:gd name="T12" fmla="*/ 12 w 74"/>
                <a:gd name="T13" fmla="*/ 16 h 218"/>
                <a:gd name="T14" fmla="*/ 16 w 74"/>
                <a:gd name="T15" fmla="*/ 22 h 218"/>
                <a:gd name="T16" fmla="*/ 16 w 74"/>
                <a:gd name="T17" fmla="*/ 28 h 218"/>
                <a:gd name="T18" fmla="*/ 16 w 74"/>
                <a:gd name="T19" fmla="*/ 168 h 218"/>
                <a:gd name="T20" fmla="*/ 18 w 74"/>
                <a:gd name="T21" fmla="*/ 186 h 218"/>
                <a:gd name="T22" fmla="*/ 18 w 74"/>
                <a:gd name="T23" fmla="*/ 186 h 218"/>
                <a:gd name="T24" fmla="*/ 18 w 74"/>
                <a:gd name="T25" fmla="*/ 186 h 218"/>
                <a:gd name="T26" fmla="*/ 18 w 74"/>
                <a:gd name="T27" fmla="*/ 186 h 218"/>
                <a:gd name="T28" fmla="*/ 18 w 74"/>
                <a:gd name="T29" fmla="*/ 198 h 218"/>
                <a:gd name="T30" fmla="*/ 22 w 74"/>
                <a:gd name="T31" fmla="*/ 206 h 218"/>
                <a:gd name="T32" fmla="*/ 22 w 74"/>
                <a:gd name="T33" fmla="*/ 206 h 218"/>
                <a:gd name="T34" fmla="*/ 26 w 74"/>
                <a:gd name="T35" fmla="*/ 212 h 218"/>
                <a:gd name="T36" fmla="*/ 34 w 74"/>
                <a:gd name="T37" fmla="*/ 218 h 218"/>
                <a:gd name="T38" fmla="*/ 74 w 74"/>
                <a:gd name="T39" fmla="*/ 204 h 218"/>
                <a:gd name="T40" fmla="*/ 74 w 74"/>
                <a:gd name="T41" fmla="*/ 204 h 218"/>
                <a:gd name="T42" fmla="*/ 66 w 74"/>
                <a:gd name="T43" fmla="*/ 202 h 218"/>
                <a:gd name="T44" fmla="*/ 60 w 74"/>
                <a:gd name="T45" fmla="*/ 196 h 218"/>
                <a:gd name="T46" fmla="*/ 56 w 74"/>
                <a:gd name="T47" fmla="*/ 188 h 218"/>
                <a:gd name="T48" fmla="*/ 56 w 74"/>
                <a:gd name="T49" fmla="*/ 178 h 218"/>
                <a:gd name="T50" fmla="*/ 56 w 74"/>
                <a:gd name="T51" fmla="*/ 178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4" h="218">
                  <a:moveTo>
                    <a:pt x="56" y="178"/>
                  </a:moveTo>
                  <a:lnTo>
                    <a:pt x="56" y="0"/>
                  </a:lnTo>
                  <a:lnTo>
                    <a:pt x="0" y="10"/>
                  </a:lnTo>
                  <a:lnTo>
                    <a:pt x="0" y="10"/>
                  </a:lnTo>
                  <a:lnTo>
                    <a:pt x="8" y="12"/>
                  </a:lnTo>
                  <a:lnTo>
                    <a:pt x="12" y="16"/>
                  </a:lnTo>
                  <a:lnTo>
                    <a:pt x="12" y="16"/>
                  </a:lnTo>
                  <a:lnTo>
                    <a:pt x="16" y="22"/>
                  </a:lnTo>
                  <a:lnTo>
                    <a:pt x="16" y="28"/>
                  </a:lnTo>
                  <a:lnTo>
                    <a:pt x="16" y="168"/>
                  </a:lnTo>
                  <a:lnTo>
                    <a:pt x="18" y="186"/>
                  </a:lnTo>
                  <a:lnTo>
                    <a:pt x="18" y="186"/>
                  </a:lnTo>
                  <a:lnTo>
                    <a:pt x="18" y="186"/>
                  </a:lnTo>
                  <a:lnTo>
                    <a:pt x="18" y="186"/>
                  </a:lnTo>
                  <a:lnTo>
                    <a:pt x="18" y="198"/>
                  </a:lnTo>
                  <a:lnTo>
                    <a:pt x="22" y="206"/>
                  </a:lnTo>
                  <a:lnTo>
                    <a:pt x="22" y="206"/>
                  </a:lnTo>
                  <a:lnTo>
                    <a:pt x="26" y="212"/>
                  </a:lnTo>
                  <a:lnTo>
                    <a:pt x="34" y="218"/>
                  </a:lnTo>
                  <a:lnTo>
                    <a:pt x="74" y="204"/>
                  </a:lnTo>
                  <a:lnTo>
                    <a:pt x="74" y="204"/>
                  </a:lnTo>
                  <a:lnTo>
                    <a:pt x="66" y="202"/>
                  </a:lnTo>
                  <a:lnTo>
                    <a:pt x="60" y="196"/>
                  </a:lnTo>
                  <a:lnTo>
                    <a:pt x="56" y="188"/>
                  </a:lnTo>
                  <a:lnTo>
                    <a:pt x="56" y="178"/>
                  </a:lnTo>
                  <a:lnTo>
                    <a:pt x="56" y="17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6" name="Freeform 119"/>
            <p:cNvSpPr>
              <a:spLocks/>
            </p:cNvSpPr>
            <p:nvPr/>
          </p:nvSpPr>
          <p:spPr bwMode="auto">
            <a:xfrm>
              <a:off x="1371" y="1586"/>
              <a:ext cx="176" cy="218"/>
            </a:xfrm>
            <a:custGeom>
              <a:avLst/>
              <a:gdLst>
                <a:gd name="T0" fmla="*/ 164 w 176"/>
                <a:gd name="T1" fmla="*/ 196 h 218"/>
                <a:gd name="T2" fmla="*/ 162 w 176"/>
                <a:gd name="T3" fmla="*/ 182 h 218"/>
                <a:gd name="T4" fmla="*/ 162 w 176"/>
                <a:gd name="T5" fmla="*/ 60 h 218"/>
                <a:gd name="T6" fmla="*/ 156 w 176"/>
                <a:gd name="T7" fmla="*/ 32 h 218"/>
                <a:gd name="T8" fmla="*/ 140 w 176"/>
                <a:gd name="T9" fmla="*/ 12 h 218"/>
                <a:gd name="T10" fmla="*/ 130 w 176"/>
                <a:gd name="T11" fmla="*/ 8 h 218"/>
                <a:gd name="T12" fmla="*/ 104 w 176"/>
                <a:gd name="T13" fmla="*/ 0 h 218"/>
                <a:gd name="T14" fmla="*/ 90 w 176"/>
                <a:gd name="T15" fmla="*/ 0 h 218"/>
                <a:gd name="T16" fmla="*/ 54 w 176"/>
                <a:gd name="T17" fmla="*/ 6 h 218"/>
                <a:gd name="T18" fmla="*/ 20 w 176"/>
                <a:gd name="T19" fmla="*/ 22 h 218"/>
                <a:gd name="T20" fmla="*/ 20 w 176"/>
                <a:gd name="T21" fmla="*/ 78 h 218"/>
                <a:gd name="T22" fmla="*/ 30 w 176"/>
                <a:gd name="T23" fmla="*/ 52 h 218"/>
                <a:gd name="T24" fmla="*/ 44 w 176"/>
                <a:gd name="T25" fmla="*/ 34 h 218"/>
                <a:gd name="T26" fmla="*/ 52 w 176"/>
                <a:gd name="T27" fmla="*/ 26 h 218"/>
                <a:gd name="T28" fmla="*/ 74 w 176"/>
                <a:gd name="T29" fmla="*/ 18 h 218"/>
                <a:gd name="T30" fmla="*/ 86 w 176"/>
                <a:gd name="T31" fmla="*/ 16 h 218"/>
                <a:gd name="T32" fmla="*/ 102 w 176"/>
                <a:gd name="T33" fmla="*/ 20 h 218"/>
                <a:gd name="T34" fmla="*/ 114 w 176"/>
                <a:gd name="T35" fmla="*/ 28 h 218"/>
                <a:gd name="T36" fmla="*/ 120 w 176"/>
                <a:gd name="T37" fmla="*/ 34 h 218"/>
                <a:gd name="T38" fmla="*/ 124 w 176"/>
                <a:gd name="T39" fmla="*/ 48 h 218"/>
                <a:gd name="T40" fmla="*/ 124 w 176"/>
                <a:gd name="T41" fmla="*/ 56 h 218"/>
                <a:gd name="T42" fmla="*/ 122 w 176"/>
                <a:gd name="T43" fmla="*/ 76 h 218"/>
                <a:gd name="T44" fmla="*/ 116 w 176"/>
                <a:gd name="T45" fmla="*/ 82 h 218"/>
                <a:gd name="T46" fmla="*/ 106 w 176"/>
                <a:gd name="T47" fmla="*/ 86 h 218"/>
                <a:gd name="T48" fmla="*/ 68 w 176"/>
                <a:gd name="T49" fmla="*/ 98 h 218"/>
                <a:gd name="T50" fmla="*/ 30 w 176"/>
                <a:gd name="T51" fmla="*/ 112 h 218"/>
                <a:gd name="T52" fmla="*/ 16 w 176"/>
                <a:gd name="T53" fmla="*/ 122 h 218"/>
                <a:gd name="T54" fmla="*/ 2 w 176"/>
                <a:gd name="T55" fmla="*/ 148 h 218"/>
                <a:gd name="T56" fmla="*/ 0 w 176"/>
                <a:gd name="T57" fmla="*/ 164 h 218"/>
                <a:gd name="T58" fmla="*/ 4 w 176"/>
                <a:gd name="T59" fmla="*/ 182 h 218"/>
                <a:gd name="T60" fmla="*/ 14 w 176"/>
                <a:gd name="T61" fmla="*/ 200 h 218"/>
                <a:gd name="T62" fmla="*/ 22 w 176"/>
                <a:gd name="T63" fmla="*/ 208 h 218"/>
                <a:gd name="T64" fmla="*/ 42 w 176"/>
                <a:gd name="T65" fmla="*/ 218 h 218"/>
                <a:gd name="T66" fmla="*/ 54 w 176"/>
                <a:gd name="T67" fmla="*/ 218 h 218"/>
                <a:gd name="T68" fmla="*/ 84 w 176"/>
                <a:gd name="T69" fmla="*/ 214 h 218"/>
                <a:gd name="T70" fmla="*/ 112 w 176"/>
                <a:gd name="T71" fmla="*/ 196 h 218"/>
                <a:gd name="T72" fmla="*/ 120 w 176"/>
                <a:gd name="T73" fmla="*/ 174 h 218"/>
                <a:gd name="T74" fmla="*/ 98 w 176"/>
                <a:gd name="T75" fmla="*/ 188 h 218"/>
                <a:gd name="T76" fmla="*/ 72 w 176"/>
                <a:gd name="T77" fmla="*/ 192 h 218"/>
                <a:gd name="T78" fmla="*/ 66 w 176"/>
                <a:gd name="T79" fmla="*/ 192 h 218"/>
                <a:gd name="T80" fmla="*/ 52 w 176"/>
                <a:gd name="T81" fmla="*/ 188 h 218"/>
                <a:gd name="T82" fmla="*/ 48 w 176"/>
                <a:gd name="T83" fmla="*/ 182 h 218"/>
                <a:gd name="T84" fmla="*/ 40 w 176"/>
                <a:gd name="T85" fmla="*/ 170 h 218"/>
                <a:gd name="T86" fmla="*/ 38 w 176"/>
                <a:gd name="T87" fmla="*/ 156 h 218"/>
                <a:gd name="T88" fmla="*/ 38 w 176"/>
                <a:gd name="T89" fmla="*/ 148 h 218"/>
                <a:gd name="T90" fmla="*/ 44 w 176"/>
                <a:gd name="T91" fmla="*/ 136 h 218"/>
                <a:gd name="T92" fmla="*/ 48 w 176"/>
                <a:gd name="T93" fmla="*/ 130 h 218"/>
                <a:gd name="T94" fmla="*/ 76 w 176"/>
                <a:gd name="T95" fmla="*/ 114 h 218"/>
                <a:gd name="T96" fmla="*/ 108 w 176"/>
                <a:gd name="T97" fmla="*/ 104 h 218"/>
                <a:gd name="T98" fmla="*/ 124 w 176"/>
                <a:gd name="T99" fmla="*/ 170 h 218"/>
                <a:gd name="T100" fmla="*/ 124 w 176"/>
                <a:gd name="T101" fmla="*/ 184 h 218"/>
                <a:gd name="T102" fmla="*/ 126 w 176"/>
                <a:gd name="T103" fmla="*/ 198 h 218"/>
                <a:gd name="T104" fmla="*/ 128 w 176"/>
                <a:gd name="T105" fmla="*/ 206 h 218"/>
                <a:gd name="T106" fmla="*/ 140 w 176"/>
                <a:gd name="T107" fmla="*/ 218 h 218"/>
                <a:gd name="T108" fmla="*/ 176 w 176"/>
                <a:gd name="T109" fmla="*/ 204 h 218"/>
                <a:gd name="T110" fmla="*/ 164 w 176"/>
                <a:gd name="T111" fmla="*/ 196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6" h="218">
                  <a:moveTo>
                    <a:pt x="164" y="196"/>
                  </a:moveTo>
                  <a:lnTo>
                    <a:pt x="164" y="196"/>
                  </a:lnTo>
                  <a:lnTo>
                    <a:pt x="162" y="192"/>
                  </a:lnTo>
                  <a:lnTo>
                    <a:pt x="162" y="182"/>
                  </a:lnTo>
                  <a:lnTo>
                    <a:pt x="162" y="60"/>
                  </a:lnTo>
                  <a:lnTo>
                    <a:pt x="162" y="60"/>
                  </a:lnTo>
                  <a:lnTo>
                    <a:pt x="160" y="44"/>
                  </a:lnTo>
                  <a:lnTo>
                    <a:pt x="156" y="32"/>
                  </a:lnTo>
                  <a:lnTo>
                    <a:pt x="150" y="20"/>
                  </a:lnTo>
                  <a:lnTo>
                    <a:pt x="140" y="12"/>
                  </a:lnTo>
                  <a:lnTo>
                    <a:pt x="140" y="12"/>
                  </a:lnTo>
                  <a:lnTo>
                    <a:pt x="130" y="8"/>
                  </a:lnTo>
                  <a:lnTo>
                    <a:pt x="118" y="4"/>
                  </a:lnTo>
                  <a:lnTo>
                    <a:pt x="104" y="0"/>
                  </a:lnTo>
                  <a:lnTo>
                    <a:pt x="90" y="0"/>
                  </a:lnTo>
                  <a:lnTo>
                    <a:pt x="90" y="0"/>
                  </a:lnTo>
                  <a:lnTo>
                    <a:pt x="72" y="2"/>
                  </a:lnTo>
                  <a:lnTo>
                    <a:pt x="54" y="6"/>
                  </a:lnTo>
                  <a:lnTo>
                    <a:pt x="36" y="12"/>
                  </a:lnTo>
                  <a:lnTo>
                    <a:pt x="20" y="22"/>
                  </a:lnTo>
                  <a:lnTo>
                    <a:pt x="20" y="78"/>
                  </a:lnTo>
                  <a:lnTo>
                    <a:pt x="20" y="78"/>
                  </a:lnTo>
                  <a:lnTo>
                    <a:pt x="26" y="64"/>
                  </a:lnTo>
                  <a:lnTo>
                    <a:pt x="30" y="52"/>
                  </a:lnTo>
                  <a:lnTo>
                    <a:pt x="38" y="42"/>
                  </a:lnTo>
                  <a:lnTo>
                    <a:pt x="44" y="34"/>
                  </a:lnTo>
                  <a:lnTo>
                    <a:pt x="44" y="34"/>
                  </a:lnTo>
                  <a:lnTo>
                    <a:pt x="52" y="26"/>
                  </a:lnTo>
                  <a:lnTo>
                    <a:pt x="62" y="22"/>
                  </a:lnTo>
                  <a:lnTo>
                    <a:pt x="74" y="18"/>
                  </a:lnTo>
                  <a:lnTo>
                    <a:pt x="86" y="16"/>
                  </a:lnTo>
                  <a:lnTo>
                    <a:pt x="86" y="16"/>
                  </a:lnTo>
                  <a:lnTo>
                    <a:pt x="94" y="18"/>
                  </a:lnTo>
                  <a:lnTo>
                    <a:pt x="102" y="20"/>
                  </a:lnTo>
                  <a:lnTo>
                    <a:pt x="110" y="24"/>
                  </a:lnTo>
                  <a:lnTo>
                    <a:pt x="114" y="28"/>
                  </a:lnTo>
                  <a:lnTo>
                    <a:pt x="114" y="28"/>
                  </a:lnTo>
                  <a:lnTo>
                    <a:pt x="120" y="34"/>
                  </a:lnTo>
                  <a:lnTo>
                    <a:pt x="122" y="42"/>
                  </a:lnTo>
                  <a:lnTo>
                    <a:pt x="124" y="48"/>
                  </a:lnTo>
                  <a:lnTo>
                    <a:pt x="124" y="56"/>
                  </a:lnTo>
                  <a:lnTo>
                    <a:pt x="124" y="56"/>
                  </a:lnTo>
                  <a:lnTo>
                    <a:pt x="124" y="70"/>
                  </a:lnTo>
                  <a:lnTo>
                    <a:pt x="122" y="76"/>
                  </a:lnTo>
                  <a:lnTo>
                    <a:pt x="122" y="76"/>
                  </a:lnTo>
                  <a:lnTo>
                    <a:pt x="116" y="82"/>
                  </a:lnTo>
                  <a:lnTo>
                    <a:pt x="106" y="86"/>
                  </a:lnTo>
                  <a:lnTo>
                    <a:pt x="106" y="86"/>
                  </a:lnTo>
                  <a:lnTo>
                    <a:pt x="68" y="98"/>
                  </a:lnTo>
                  <a:lnTo>
                    <a:pt x="68" y="98"/>
                  </a:lnTo>
                  <a:lnTo>
                    <a:pt x="44" y="106"/>
                  </a:lnTo>
                  <a:lnTo>
                    <a:pt x="30" y="112"/>
                  </a:lnTo>
                  <a:lnTo>
                    <a:pt x="30" y="112"/>
                  </a:lnTo>
                  <a:lnTo>
                    <a:pt x="16" y="122"/>
                  </a:lnTo>
                  <a:lnTo>
                    <a:pt x="8" y="134"/>
                  </a:lnTo>
                  <a:lnTo>
                    <a:pt x="2" y="148"/>
                  </a:lnTo>
                  <a:lnTo>
                    <a:pt x="0" y="164"/>
                  </a:lnTo>
                  <a:lnTo>
                    <a:pt x="0" y="164"/>
                  </a:lnTo>
                  <a:lnTo>
                    <a:pt x="0" y="172"/>
                  </a:lnTo>
                  <a:lnTo>
                    <a:pt x="4" y="182"/>
                  </a:lnTo>
                  <a:lnTo>
                    <a:pt x="8" y="190"/>
                  </a:lnTo>
                  <a:lnTo>
                    <a:pt x="14" y="200"/>
                  </a:lnTo>
                  <a:lnTo>
                    <a:pt x="14" y="200"/>
                  </a:lnTo>
                  <a:lnTo>
                    <a:pt x="22" y="208"/>
                  </a:lnTo>
                  <a:lnTo>
                    <a:pt x="30" y="214"/>
                  </a:lnTo>
                  <a:lnTo>
                    <a:pt x="42" y="218"/>
                  </a:lnTo>
                  <a:lnTo>
                    <a:pt x="54" y="218"/>
                  </a:lnTo>
                  <a:lnTo>
                    <a:pt x="54" y="218"/>
                  </a:lnTo>
                  <a:lnTo>
                    <a:pt x="70" y="218"/>
                  </a:lnTo>
                  <a:lnTo>
                    <a:pt x="84" y="214"/>
                  </a:lnTo>
                  <a:lnTo>
                    <a:pt x="98" y="206"/>
                  </a:lnTo>
                  <a:lnTo>
                    <a:pt x="112" y="196"/>
                  </a:lnTo>
                  <a:lnTo>
                    <a:pt x="120" y="174"/>
                  </a:lnTo>
                  <a:lnTo>
                    <a:pt x="120" y="174"/>
                  </a:lnTo>
                  <a:lnTo>
                    <a:pt x="110" y="182"/>
                  </a:lnTo>
                  <a:lnTo>
                    <a:pt x="98" y="188"/>
                  </a:lnTo>
                  <a:lnTo>
                    <a:pt x="86" y="192"/>
                  </a:lnTo>
                  <a:lnTo>
                    <a:pt x="72" y="192"/>
                  </a:lnTo>
                  <a:lnTo>
                    <a:pt x="72" y="192"/>
                  </a:lnTo>
                  <a:lnTo>
                    <a:pt x="66" y="192"/>
                  </a:lnTo>
                  <a:lnTo>
                    <a:pt x="58" y="190"/>
                  </a:lnTo>
                  <a:lnTo>
                    <a:pt x="52" y="188"/>
                  </a:lnTo>
                  <a:lnTo>
                    <a:pt x="48" y="182"/>
                  </a:lnTo>
                  <a:lnTo>
                    <a:pt x="48" y="182"/>
                  </a:lnTo>
                  <a:lnTo>
                    <a:pt x="44" y="178"/>
                  </a:lnTo>
                  <a:lnTo>
                    <a:pt x="40" y="170"/>
                  </a:lnTo>
                  <a:lnTo>
                    <a:pt x="38" y="164"/>
                  </a:lnTo>
                  <a:lnTo>
                    <a:pt x="38" y="156"/>
                  </a:lnTo>
                  <a:lnTo>
                    <a:pt x="38" y="156"/>
                  </a:lnTo>
                  <a:lnTo>
                    <a:pt x="38" y="148"/>
                  </a:lnTo>
                  <a:lnTo>
                    <a:pt x="40" y="142"/>
                  </a:lnTo>
                  <a:lnTo>
                    <a:pt x="44" y="136"/>
                  </a:lnTo>
                  <a:lnTo>
                    <a:pt x="48" y="130"/>
                  </a:lnTo>
                  <a:lnTo>
                    <a:pt x="48" y="130"/>
                  </a:lnTo>
                  <a:lnTo>
                    <a:pt x="60" y="122"/>
                  </a:lnTo>
                  <a:lnTo>
                    <a:pt x="76" y="114"/>
                  </a:lnTo>
                  <a:lnTo>
                    <a:pt x="76" y="114"/>
                  </a:lnTo>
                  <a:lnTo>
                    <a:pt x="108" y="104"/>
                  </a:lnTo>
                  <a:lnTo>
                    <a:pt x="124" y="96"/>
                  </a:lnTo>
                  <a:lnTo>
                    <a:pt x="124" y="170"/>
                  </a:lnTo>
                  <a:lnTo>
                    <a:pt x="124" y="170"/>
                  </a:lnTo>
                  <a:lnTo>
                    <a:pt x="124" y="184"/>
                  </a:lnTo>
                  <a:lnTo>
                    <a:pt x="124" y="184"/>
                  </a:lnTo>
                  <a:lnTo>
                    <a:pt x="126" y="198"/>
                  </a:lnTo>
                  <a:lnTo>
                    <a:pt x="128" y="206"/>
                  </a:lnTo>
                  <a:lnTo>
                    <a:pt x="128" y="206"/>
                  </a:lnTo>
                  <a:lnTo>
                    <a:pt x="134" y="212"/>
                  </a:lnTo>
                  <a:lnTo>
                    <a:pt x="140" y="218"/>
                  </a:lnTo>
                  <a:lnTo>
                    <a:pt x="176" y="204"/>
                  </a:lnTo>
                  <a:lnTo>
                    <a:pt x="176" y="204"/>
                  </a:lnTo>
                  <a:lnTo>
                    <a:pt x="168" y="200"/>
                  </a:lnTo>
                  <a:lnTo>
                    <a:pt x="164" y="196"/>
                  </a:lnTo>
                  <a:lnTo>
                    <a:pt x="164" y="196"/>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7" name="Freeform 120"/>
            <p:cNvSpPr>
              <a:spLocks/>
            </p:cNvSpPr>
            <p:nvPr/>
          </p:nvSpPr>
          <p:spPr bwMode="auto">
            <a:xfrm>
              <a:off x="1273" y="1414"/>
              <a:ext cx="96" cy="120"/>
            </a:xfrm>
            <a:custGeom>
              <a:avLst/>
              <a:gdLst>
                <a:gd name="T0" fmla="*/ 22 w 96"/>
                <a:gd name="T1" fmla="*/ 8 h 120"/>
                <a:gd name="T2" fmla="*/ 22 w 96"/>
                <a:gd name="T3" fmla="*/ 82 h 120"/>
                <a:gd name="T4" fmla="*/ 22 w 96"/>
                <a:gd name="T5" fmla="*/ 82 h 120"/>
                <a:gd name="T6" fmla="*/ 24 w 96"/>
                <a:gd name="T7" fmla="*/ 92 h 120"/>
                <a:gd name="T8" fmla="*/ 28 w 96"/>
                <a:gd name="T9" fmla="*/ 100 h 120"/>
                <a:gd name="T10" fmla="*/ 32 w 96"/>
                <a:gd name="T11" fmla="*/ 106 h 120"/>
                <a:gd name="T12" fmla="*/ 36 w 96"/>
                <a:gd name="T13" fmla="*/ 108 h 120"/>
                <a:gd name="T14" fmla="*/ 44 w 96"/>
                <a:gd name="T15" fmla="*/ 110 h 120"/>
                <a:gd name="T16" fmla="*/ 52 w 96"/>
                <a:gd name="T17" fmla="*/ 112 h 120"/>
                <a:gd name="T18" fmla="*/ 52 w 96"/>
                <a:gd name="T19" fmla="*/ 112 h 120"/>
                <a:gd name="T20" fmla="*/ 60 w 96"/>
                <a:gd name="T21" fmla="*/ 112 h 120"/>
                <a:gd name="T22" fmla="*/ 66 w 96"/>
                <a:gd name="T23" fmla="*/ 110 h 120"/>
                <a:gd name="T24" fmla="*/ 72 w 96"/>
                <a:gd name="T25" fmla="*/ 106 h 120"/>
                <a:gd name="T26" fmla="*/ 76 w 96"/>
                <a:gd name="T27" fmla="*/ 102 h 120"/>
                <a:gd name="T28" fmla="*/ 78 w 96"/>
                <a:gd name="T29" fmla="*/ 98 h 120"/>
                <a:gd name="T30" fmla="*/ 80 w 96"/>
                <a:gd name="T31" fmla="*/ 92 h 120"/>
                <a:gd name="T32" fmla="*/ 82 w 96"/>
                <a:gd name="T33" fmla="*/ 82 h 120"/>
                <a:gd name="T34" fmla="*/ 82 w 96"/>
                <a:gd name="T35" fmla="*/ 8 h 120"/>
                <a:gd name="T36" fmla="*/ 82 w 96"/>
                <a:gd name="T37" fmla="*/ 8 h 120"/>
                <a:gd name="T38" fmla="*/ 80 w 96"/>
                <a:gd name="T39" fmla="*/ 2 h 120"/>
                <a:gd name="T40" fmla="*/ 76 w 96"/>
                <a:gd name="T41" fmla="*/ 0 h 120"/>
                <a:gd name="T42" fmla="*/ 96 w 96"/>
                <a:gd name="T43" fmla="*/ 0 h 120"/>
                <a:gd name="T44" fmla="*/ 96 w 96"/>
                <a:gd name="T45" fmla="*/ 0 h 120"/>
                <a:gd name="T46" fmla="*/ 92 w 96"/>
                <a:gd name="T47" fmla="*/ 2 h 120"/>
                <a:gd name="T48" fmla="*/ 92 w 96"/>
                <a:gd name="T49" fmla="*/ 8 h 120"/>
                <a:gd name="T50" fmla="*/ 90 w 96"/>
                <a:gd name="T51" fmla="*/ 80 h 120"/>
                <a:gd name="T52" fmla="*/ 90 w 96"/>
                <a:gd name="T53" fmla="*/ 80 h 120"/>
                <a:gd name="T54" fmla="*/ 90 w 96"/>
                <a:gd name="T55" fmla="*/ 90 h 120"/>
                <a:gd name="T56" fmla="*/ 88 w 96"/>
                <a:gd name="T57" fmla="*/ 98 h 120"/>
                <a:gd name="T58" fmla="*/ 84 w 96"/>
                <a:gd name="T59" fmla="*/ 106 h 120"/>
                <a:gd name="T60" fmla="*/ 78 w 96"/>
                <a:gd name="T61" fmla="*/ 110 h 120"/>
                <a:gd name="T62" fmla="*/ 72 w 96"/>
                <a:gd name="T63" fmla="*/ 114 h 120"/>
                <a:gd name="T64" fmla="*/ 66 w 96"/>
                <a:gd name="T65" fmla="*/ 118 h 120"/>
                <a:gd name="T66" fmla="*/ 50 w 96"/>
                <a:gd name="T67" fmla="*/ 120 h 120"/>
                <a:gd name="T68" fmla="*/ 50 w 96"/>
                <a:gd name="T69" fmla="*/ 120 h 120"/>
                <a:gd name="T70" fmla="*/ 36 w 96"/>
                <a:gd name="T71" fmla="*/ 118 h 120"/>
                <a:gd name="T72" fmla="*/ 28 w 96"/>
                <a:gd name="T73" fmla="*/ 116 h 120"/>
                <a:gd name="T74" fmla="*/ 22 w 96"/>
                <a:gd name="T75" fmla="*/ 112 h 120"/>
                <a:gd name="T76" fmla="*/ 14 w 96"/>
                <a:gd name="T77" fmla="*/ 106 h 120"/>
                <a:gd name="T78" fmla="*/ 10 w 96"/>
                <a:gd name="T79" fmla="*/ 100 h 120"/>
                <a:gd name="T80" fmla="*/ 6 w 96"/>
                <a:gd name="T81" fmla="*/ 90 h 120"/>
                <a:gd name="T82" fmla="*/ 6 w 96"/>
                <a:gd name="T83" fmla="*/ 80 h 120"/>
                <a:gd name="T84" fmla="*/ 6 w 96"/>
                <a:gd name="T85" fmla="*/ 8 h 120"/>
                <a:gd name="T86" fmla="*/ 6 w 96"/>
                <a:gd name="T87" fmla="*/ 8 h 120"/>
                <a:gd name="T88" fmla="*/ 4 w 96"/>
                <a:gd name="T89" fmla="*/ 2 h 120"/>
                <a:gd name="T90" fmla="*/ 0 w 96"/>
                <a:gd name="T91" fmla="*/ 0 h 120"/>
                <a:gd name="T92" fmla="*/ 28 w 96"/>
                <a:gd name="T93" fmla="*/ 0 h 120"/>
                <a:gd name="T94" fmla="*/ 28 w 96"/>
                <a:gd name="T95" fmla="*/ 0 h 120"/>
                <a:gd name="T96" fmla="*/ 24 w 96"/>
                <a:gd name="T97" fmla="*/ 2 h 120"/>
                <a:gd name="T98" fmla="*/ 22 w 96"/>
                <a:gd name="T99" fmla="*/ 8 h 120"/>
                <a:gd name="T100" fmla="*/ 22 w 96"/>
                <a:gd name="T101" fmla="*/ 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6" h="120">
                  <a:moveTo>
                    <a:pt x="22" y="8"/>
                  </a:moveTo>
                  <a:lnTo>
                    <a:pt x="22" y="82"/>
                  </a:lnTo>
                  <a:lnTo>
                    <a:pt x="22" y="82"/>
                  </a:lnTo>
                  <a:lnTo>
                    <a:pt x="24" y="92"/>
                  </a:lnTo>
                  <a:lnTo>
                    <a:pt x="28" y="100"/>
                  </a:lnTo>
                  <a:lnTo>
                    <a:pt x="32" y="106"/>
                  </a:lnTo>
                  <a:lnTo>
                    <a:pt x="36" y="108"/>
                  </a:lnTo>
                  <a:lnTo>
                    <a:pt x="44" y="110"/>
                  </a:lnTo>
                  <a:lnTo>
                    <a:pt x="52" y="112"/>
                  </a:lnTo>
                  <a:lnTo>
                    <a:pt x="52" y="112"/>
                  </a:lnTo>
                  <a:lnTo>
                    <a:pt x="60" y="112"/>
                  </a:lnTo>
                  <a:lnTo>
                    <a:pt x="66" y="110"/>
                  </a:lnTo>
                  <a:lnTo>
                    <a:pt x="72" y="106"/>
                  </a:lnTo>
                  <a:lnTo>
                    <a:pt x="76" y="102"/>
                  </a:lnTo>
                  <a:lnTo>
                    <a:pt x="78" y="98"/>
                  </a:lnTo>
                  <a:lnTo>
                    <a:pt x="80" y="92"/>
                  </a:lnTo>
                  <a:lnTo>
                    <a:pt x="82" y="82"/>
                  </a:lnTo>
                  <a:lnTo>
                    <a:pt x="82" y="8"/>
                  </a:lnTo>
                  <a:lnTo>
                    <a:pt x="82" y="8"/>
                  </a:lnTo>
                  <a:lnTo>
                    <a:pt x="80" y="2"/>
                  </a:lnTo>
                  <a:lnTo>
                    <a:pt x="76" y="0"/>
                  </a:lnTo>
                  <a:lnTo>
                    <a:pt x="96" y="0"/>
                  </a:lnTo>
                  <a:lnTo>
                    <a:pt x="96" y="0"/>
                  </a:lnTo>
                  <a:lnTo>
                    <a:pt x="92" y="2"/>
                  </a:lnTo>
                  <a:lnTo>
                    <a:pt x="92" y="8"/>
                  </a:lnTo>
                  <a:lnTo>
                    <a:pt x="90" y="80"/>
                  </a:lnTo>
                  <a:lnTo>
                    <a:pt x="90" y="80"/>
                  </a:lnTo>
                  <a:lnTo>
                    <a:pt x="90" y="90"/>
                  </a:lnTo>
                  <a:lnTo>
                    <a:pt x="88" y="98"/>
                  </a:lnTo>
                  <a:lnTo>
                    <a:pt x="84" y="106"/>
                  </a:lnTo>
                  <a:lnTo>
                    <a:pt x="78" y="110"/>
                  </a:lnTo>
                  <a:lnTo>
                    <a:pt x="72" y="114"/>
                  </a:lnTo>
                  <a:lnTo>
                    <a:pt x="66" y="118"/>
                  </a:lnTo>
                  <a:lnTo>
                    <a:pt x="50" y="120"/>
                  </a:lnTo>
                  <a:lnTo>
                    <a:pt x="50" y="120"/>
                  </a:lnTo>
                  <a:lnTo>
                    <a:pt x="36" y="118"/>
                  </a:lnTo>
                  <a:lnTo>
                    <a:pt x="28" y="116"/>
                  </a:lnTo>
                  <a:lnTo>
                    <a:pt x="22" y="112"/>
                  </a:lnTo>
                  <a:lnTo>
                    <a:pt x="14" y="106"/>
                  </a:lnTo>
                  <a:lnTo>
                    <a:pt x="10" y="100"/>
                  </a:lnTo>
                  <a:lnTo>
                    <a:pt x="6" y="90"/>
                  </a:lnTo>
                  <a:lnTo>
                    <a:pt x="6" y="80"/>
                  </a:lnTo>
                  <a:lnTo>
                    <a:pt x="6" y="8"/>
                  </a:lnTo>
                  <a:lnTo>
                    <a:pt x="6" y="8"/>
                  </a:lnTo>
                  <a:lnTo>
                    <a:pt x="4" y="2"/>
                  </a:lnTo>
                  <a:lnTo>
                    <a:pt x="0" y="0"/>
                  </a:lnTo>
                  <a:lnTo>
                    <a:pt x="28" y="0"/>
                  </a:lnTo>
                  <a:lnTo>
                    <a:pt x="28" y="0"/>
                  </a:lnTo>
                  <a:lnTo>
                    <a:pt x="24" y="2"/>
                  </a:lnTo>
                  <a:lnTo>
                    <a:pt x="22" y="8"/>
                  </a:lnTo>
                  <a:lnTo>
                    <a:pt x="22" y="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8" name="Freeform 121"/>
            <p:cNvSpPr>
              <a:spLocks/>
            </p:cNvSpPr>
            <p:nvPr/>
          </p:nvSpPr>
          <p:spPr bwMode="auto">
            <a:xfrm>
              <a:off x="1379" y="1414"/>
              <a:ext cx="108" cy="122"/>
            </a:xfrm>
            <a:custGeom>
              <a:avLst/>
              <a:gdLst>
                <a:gd name="T0" fmla="*/ 94 w 108"/>
                <a:gd name="T1" fmla="*/ 8 h 122"/>
                <a:gd name="T2" fmla="*/ 94 w 108"/>
                <a:gd name="T3" fmla="*/ 8 h 122"/>
                <a:gd name="T4" fmla="*/ 94 w 108"/>
                <a:gd name="T5" fmla="*/ 2 h 122"/>
                <a:gd name="T6" fmla="*/ 90 w 108"/>
                <a:gd name="T7" fmla="*/ 0 h 122"/>
                <a:gd name="T8" fmla="*/ 108 w 108"/>
                <a:gd name="T9" fmla="*/ 0 h 122"/>
                <a:gd name="T10" fmla="*/ 108 w 108"/>
                <a:gd name="T11" fmla="*/ 0 h 122"/>
                <a:gd name="T12" fmla="*/ 104 w 108"/>
                <a:gd name="T13" fmla="*/ 2 h 122"/>
                <a:gd name="T14" fmla="*/ 104 w 108"/>
                <a:gd name="T15" fmla="*/ 8 h 122"/>
                <a:gd name="T16" fmla="*/ 104 w 108"/>
                <a:gd name="T17" fmla="*/ 122 h 122"/>
                <a:gd name="T18" fmla="*/ 104 w 108"/>
                <a:gd name="T19" fmla="*/ 122 h 122"/>
                <a:gd name="T20" fmla="*/ 62 w 108"/>
                <a:gd name="T21" fmla="*/ 70 h 122"/>
                <a:gd name="T22" fmla="*/ 20 w 108"/>
                <a:gd name="T23" fmla="*/ 18 h 122"/>
                <a:gd name="T24" fmla="*/ 20 w 108"/>
                <a:gd name="T25" fmla="*/ 110 h 122"/>
                <a:gd name="T26" fmla="*/ 20 w 108"/>
                <a:gd name="T27" fmla="*/ 110 h 122"/>
                <a:gd name="T28" fmla="*/ 22 w 108"/>
                <a:gd name="T29" fmla="*/ 116 h 122"/>
                <a:gd name="T30" fmla="*/ 24 w 108"/>
                <a:gd name="T31" fmla="*/ 118 h 122"/>
                <a:gd name="T32" fmla="*/ 6 w 108"/>
                <a:gd name="T33" fmla="*/ 118 h 122"/>
                <a:gd name="T34" fmla="*/ 6 w 108"/>
                <a:gd name="T35" fmla="*/ 118 h 122"/>
                <a:gd name="T36" fmla="*/ 10 w 108"/>
                <a:gd name="T37" fmla="*/ 116 h 122"/>
                <a:gd name="T38" fmla="*/ 10 w 108"/>
                <a:gd name="T39" fmla="*/ 110 h 122"/>
                <a:gd name="T40" fmla="*/ 10 w 108"/>
                <a:gd name="T41" fmla="*/ 14 h 122"/>
                <a:gd name="T42" fmla="*/ 10 w 108"/>
                <a:gd name="T43" fmla="*/ 14 h 122"/>
                <a:gd name="T44" fmla="*/ 10 w 108"/>
                <a:gd name="T45" fmla="*/ 10 h 122"/>
                <a:gd name="T46" fmla="*/ 8 w 108"/>
                <a:gd name="T47" fmla="*/ 6 h 122"/>
                <a:gd name="T48" fmla="*/ 8 w 108"/>
                <a:gd name="T49" fmla="*/ 6 h 122"/>
                <a:gd name="T50" fmla="*/ 6 w 108"/>
                <a:gd name="T51" fmla="*/ 2 h 122"/>
                <a:gd name="T52" fmla="*/ 0 w 108"/>
                <a:gd name="T53" fmla="*/ 0 h 122"/>
                <a:gd name="T54" fmla="*/ 26 w 108"/>
                <a:gd name="T55" fmla="*/ 0 h 122"/>
                <a:gd name="T56" fmla="*/ 94 w 108"/>
                <a:gd name="T57" fmla="*/ 84 h 122"/>
                <a:gd name="T58" fmla="*/ 94 w 108"/>
                <a:gd name="T59" fmla="*/ 8 h 122"/>
                <a:gd name="T60" fmla="*/ 94 w 108"/>
                <a:gd name="T61" fmla="*/ 8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8" h="122">
                  <a:moveTo>
                    <a:pt x="94" y="8"/>
                  </a:moveTo>
                  <a:lnTo>
                    <a:pt x="94" y="8"/>
                  </a:lnTo>
                  <a:lnTo>
                    <a:pt x="94" y="2"/>
                  </a:lnTo>
                  <a:lnTo>
                    <a:pt x="90" y="0"/>
                  </a:lnTo>
                  <a:lnTo>
                    <a:pt x="108" y="0"/>
                  </a:lnTo>
                  <a:lnTo>
                    <a:pt x="108" y="0"/>
                  </a:lnTo>
                  <a:lnTo>
                    <a:pt x="104" y="2"/>
                  </a:lnTo>
                  <a:lnTo>
                    <a:pt x="104" y="8"/>
                  </a:lnTo>
                  <a:lnTo>
                    <a:pt x="104" y="122"/>
                  </a:lnTo>
                  <a:lnTo>
                    <a:pt x="104" y="122"/>
                  </a:lnTo>
                  <a:lnTo>
                    <a:pt x="62" y="70"/>
                  </a:lnTo>
                  <a:lnTo>
                    <a:pt x="20" y="18"/>
                  </a:lnTo>
                  <a:lnTo>
                    <a:pt x="20" y="110"/>
                  </a:lnTo>
                  <a:lnTo>
                    <a:pt x="20" y="110"/>
                  </a:lnTo>
                  <a:lnTo>
                    <a:pt x="22" y="116"/>
                  </a:lnTo>
                  <a:lnTo>
                    <a:pt x="24" y="118"/>
                  </a:lnTo>
                  <a:lnTo>
                    <a:pt x="6" y="118"/>
                  </a:lnTo>
                  <a:lnTo>
                    <a:pt x="6" y="118"/>
                  </a:lnTo>
                  <a:lnTo>
                    <a:pt x="10" y="116"/>
                  </a:lnTo>
                  <a:lnTo>
                    <a:pt x="10" y="110"/>
                  </a:lnTo>
                  <a:lnTo>
                    <a:pt x="10" y="14"/>
                  </a:lnTo>
                  <a:lnTo>
                    <a:pt x="10" y="14"/>
                  </a:lnTo>
                  <a:lnTo>
                    <a:pt x="10" y="10"/>
                  </a:lnTo>
                  <a:lnTo>
                    <a:pt x="8" y="6"/>
                  </a:lnTo>
                  <a:lnTo>
                    <a:pt x="8" y="6"/>
                  </a:lnTo>
                  <a:lnTo>
                    <a:pt x="6" y="2"/>
                  </a:lnTo>
                  <a:lnTo>
                    <a:pt x="0" y="0"/>
                  </a:lnTo>
                  <a:lnTo>
                    <a:pt x="26" y="0"/>
                  </a:lnTo>
                  <a:lnTo>
                    <a:pt x="94" y="84"/>
                  </a:lnTo>
                  <a:lnTo>
                    <a:pt x="94" y="8"/>
                  </a:lnTo>
                  <a:lnTo>
                    <a:pt x="94" y="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9" name="Freeform 122"/>
            <p:cNvSpPr>
              <a:spLocks/>
            </p:cNvSpPr>
            <p:nvPr/>
          </p:nvSpPr>
          <p:spPr bwMode="auto">
            <a:xfrm>
              <a:off x="1505" y="1414"/>
              <a:ext cx="26" cy="118"/>
            </a:xfrm>
            <a:custGeom>
              <a:avLst/>
              <a:gdLst>
                <a:gd name="T0" fmla="*/ 26 w 26"/>
                <a:gd name="T1" fmla="*/ 0 h 118"/>
                <a:gd name="T2" fmla="*/ 26 w 26"/>
                <a:gd name="T3" fmla="*/ 0 h 118"/>
                <a:gd name="T4" fmla="*/ 22 w 26"/>
                <a:gd name="T5" fmla="*/ 2 h 118"/>
                <a:gd name="T6" fmla="*/ 20 w 26"/>
                <a:gd name="T7" fmla="*/ 8 h 118"/>
                <a:gd name="T8" fmla="*/ 20 w 26"/>
                <a:gd name="T9" fmla="*/ 110 h 118"/>
                <a:gd name="T10" fmla="*/ 20 w 26"/>
                <a:gd name="T11" fmla="*/ 110 h 118"/>
                <a:gd name="T12" fmla="*/ 22 w 26"/>
                <a:gd name="T13" fmla="*/ 116 h 118"/>
                <a:gd name="T14" fmla="*/ 26 w 26"/>
                <a:gd name="T15" fmla="*/ 118 h 118"/>
                <a:gd name="T16" fmla="*/ 0 w 26"/>
                <a:gd name="T17" fmla="*/ 118 h 118"/>
                <a:gd name="T18" fmla="*/ 0 w 26"/>
                <a:gd name="T19" fmla="*/ 118 h 118"/>
                <a:gd name="T20" fmla="*/ 2 w 26"/>
                <a:gd name="T21" fmla="*/ 116 h 118"/>
                <a:gd name="T22" fmla="*/ 4 w 26"/>
                <a:gd name="T23" fmla="*/ 110 h 118"/>
                <a:gd name="T24" fmla="*/ 4 w 26"/>
                <a:gd name="T25" fmla="*/ 8 h 118"/>
                <a:gd name="T26" fmla="*/ 4 w 26"/>
                <a:gd name="T27" fmla="*/ 8 h 118"/>
                <a:gd name="T28" fmla="*/ 2 w 26"/>
                <a:gd name="T29" fmla="*/ 2 h 118"/>
                <a:gd name="T30" fmla="*/ 0 w 26"/>
                <a:gd name="T31" fmla="*/ 0 h 118"/>
                <a:gd name="T32" fmla="*/ 26 w 26"/>
                <a:gd name="T33" fmla="*/ 0 h 118"/>
                <a:gd name="T34" fmla="*/ 26 w 26"/>
                <a:gd name="T3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18">
                  <a:moveTo>
                    <a:pt x="26" y="0"/>
                  </a:moveTo>
                  <a:lnTo>
                    <a:pt x="26" y="0"/>
                  </a:lnTo>
                  <a:lnTo>
                    <a:pt x="22" y="2"/>
                  </a:lnTo>
                  <a:lnTo>
                    <a:pt x="20" y="8"/>
                  </a:lnTo>
                  <a:lnTo>
                    <a:pt x="20" y="110"/>
                  </a:lnTo>
                  <a:lnTo>
                    <a:pt x="20" y="110"/>
                  </a:lnTo>
                  <a:lnTo>
                    <a:pt x="22" y="116"/>
                  </a:lnTo>
                  <a:lnTo>
                    <a:pt x="26" y="118"/>
                  </a:lnTo>
                  <a:lnTo>
                    <a:pt x="0" y="118"/>
                  </a:lnTo>
                  <a:lnTo>
                    <a:pt x="0" y="118"/>
                  </a:lnTo>
                  <a:lnTo>
                    <a:pt x="2" y="116"/>
                  </a:lnTo>
                  <a:lnTo>
                    <a:pt x="4" y="110"/>
                  </a:lnTo>
                  <a:lnTo>
                    <a:pt x="4" y="8"/>
                  </a:lnTo>
                  <a:lnTo>
                    <a:pt x="4" y="8"/>
                  </a:lnTo>
                  <a:lnTo>
                    <a:pt x="2" y="2"/>
                  </a:lnTo>
                  <a:lnTo>
                    <a:pt x="0" y="0"/>
                  </a:lnTo>
                  <a:lnTo>
                    <a:pt x="26" y="0"/>
                  </a:lnTo>
                  <a:lnTo>
                    <a:pt x="26"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0" name="Freeform 123"/>
            <p:cNvSpPr>
              <a:spLocks/>
            </p:cNvSpPr>
            <p:nvPr/>
          </p:nvSpPr>
          <p:spPr bwMode="auto">
            <a:xfrm>
              <a:off x="1539" y="1414"/>
              <a:ext cx="108" cy="122"/>
            </a:xfrm>
            <a:custGeom>
              <a:avLst/>
              <a:gdLst>
                <a:gd name="T0" fmla="*/ 92 w 108"/>
                <a:gd name="T1" fmla="*/ 8 h 122"/>
                <a:gd name="T2" fmla="*/ 92 w 108"/>
                <a:gd name="T3" fmla="*/ 8 h 122"/>
                <a:gd name="T4" fmla="*/ 92 w 108"/>
                <a:gd name="T5" fmla="*/ 2 h 122"/>
                <a:gd name="T6" fmla="*/ 88 w 108"/>
                <a:gd name="T7" fmla="*/ 0 h 122"/>
                <a:gd name="T8" fmla="*/ 108 w 108"/>
                <a:gd name="T9" fmla="*/ 0 h 122"/>
                <a:gd name="T10" fmla="*/ 108 w 108"/>
                <a:gd name="T11" fmla="*/ 0 h 122"/>
                <a:gd name="T12" fmla="*/ 104 w 108"/>
                <a:gd name="T13" fmla="*/ 4 h 122"/>
                <a:gd name="T14" fmla="*/ 100 w 108"/>
                <a:gd name="T15" fmla="*/ 8 h 122"/>
                <a:gd name="T16" fmla="*/ 100 w 108"/>
                <a:gd name="T17" fmla="*/ 8 h 122"/>
                <a:gd name="T18" fmla="*/ 58 w 108"/>
                <a:gd name="T19" fmla="*/ 122 h 122"/>
                <a:gd name="T20" fmla="*/ 58 w 108"/>
                <a:gd name="T21" fmla="*/ 122 h 122"/>
                <a:gd name="T22" fmla="*/ 10 w 108"/>
                <a:gd name="T23" fmla="*/ 8 h 122"/>
                <a:gd name="T24" fmla="*/ 10 w 108"/>
                <a:gd name="T25" fmla="*/ 8 h 122"/>
                <a:gd name="T26" fmla="*/ 6 w 108"/>
                <a:gd name="T27" fmla="*/ 4 h 122"/>
                <a:gd name="T28" fmla="*/ 0 w 108"/>
                <a:gd name="T29" fmla="*/ 0 h 122"/>
                <a:gd name="T30" fmla="*/ 32 w 108"/>
                <a:gd name="T31" fmla="*/ 0 h 122"/>
                <a:gd name="T32" fmla="*/ 32 w 108"/>
                <a:gd name="T33" fmla="*/ 0 h 122"/>
                <a:gd name="T34" fmla="*/ 30 w 108"/>
                <a:gd name="T35" fmla="*/ 2 h 122"/>
                <a:gd name="T36" fmla="*/ 28 w 108"/>
                <a:gd name="T37" fmla="*/ 4 h 122"/>
                <a:gd name="T38" fmla="*/ 30 w 108"/>
                <a:gd name="T39" fmla="*/ 10 h 122"/>
                <a:gd name="T40" fmla="*/ 30 w 108"/>
                <a:gd name="T41" fmla="*/ 10 h 122"/>
                <a:gd name="T42" fmla="*/ 60 w 108"/>
                <a:gd name="T43" fmla="*/ 90 h 122"/>
                <a:gd name="T44" fmla="*/ 60 w 108"/>
                <a:gd name="T45" fmla="*/ 90 h 122"/>
                <a:gd name="T46" fmla="*/ 92 w 108"/>
                <a:gd name="T47" fmla="*/ 8 h 122"/>
                <a:gd name="T48" fmla="*/ 92 w 108"/>
                <a:gd name="T49" fmla="*/ 8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8" h="122">
                  <a:moveTo>
                    <a:pt x="92" y="8"/>
                  </a:moveTo>
                  <a:lnTo>
                    <a:pt x="92" y="8"/>
                  </a:lnTo>
                  <a:lnTo>
                    <a:pt x="92" y="2"/>
                  </a:lnTo>
                  <a:lnTo>
                    <a:pt x="88" y="0"/>
                  </a:lnTo>
                  <a:lnTo>
                    <a:pt x="108" y="0"/>
                  </a:lnTo>
                  <a:lnTo>
                    <a:pt x="108" y="0"/>
                  </a:lnTo>
                  <a:lnTo>
                    <a:pt x="104" y="4"/>
                  </a:lnTo>
                  <a:lnTo>
                    <a:pt x="100" y="8"/>
                  </a:lnTo>
                  <a:lnTo>
                    <a:pt x="100" y="8"/>
                  </a:lnTo>
                  <a:lnTo>
                    <a:pt x="58" y="122"/>
                  </a:lnTo>
                  <a:lnTo>
                    <a:pt x="58" y="122"/>
                  </a:lnTo>
                  <a:lnTo>
                    <a:pt x="10" y="8"/>
                  </a:lnTo>
                  <a:lnTo>
                    <a:pt x="10" y="8"/>
                  </a:lnTo>
                  <a:lnTo>
                    <a:pt x="6" y="4"/>
                  </a:lnTo>
                  <a:lnTo>
                    <a:pt x="0" y="0"/>
                  </a:lnTo>
                  <a:lnTo>
                    <a:pt x="32" y="0"/>
                  </a:lnTo>
                  <a:lnTo>
                    <a:pt x="32" y="0"/>
                  </a:lnTo>
                  <a:lnTo>
                    <a:pt x="30" y="2"/>
                  </a:lnTo>
                  <a:lnTo>
                    <a:pt x="28" y="4"/>
                  </a:lnTo>
                  <a:lnTo>
                    <a:pt x="30" y="10"/>
                  </a:lnTo>
                  <a:lnTo>
                    <a:pt x="30" y="10"/>
                  </a:lnTo>
                  <a:lnTo>
                    <a:pt x="60" y="90"/>
                  </a:lnTo>
                  <a:lnTo>
                    <a:pt x="60" y="90"/>
                  </a:lnTo>
                  <a:lnTo>
                    <a:pt x="92" y="8"/>
                  </a:lnTo>
                  <a:lnTo>
                    <a:pt x="92" y="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1" name="Freeform 124"/>
            <p:cNvSpPr>
              <a:spLocks/>
            </p:cNvSpPr>
            <p:nvPr/>
          </p:nvSpPr>
          <p:spPr bwMode="auto">
            <a:xfrm>
              <a:off x="1653" y="1414"/>
              <a:ext cx="74" cy="118"/>
            </a:xfrm>
            <a:custGeom>
              <a:avLst/>
              <a:gdLst>
                <a:gd name="T0" fmla="*/ 66 w 74"/>
                <a:gd name="T1" fmla="*/ 16 h 118"/>
                <a:gd name="T2" fmla="*/ 66 w 74"/>
                <a:gd name="T3" fmla="*/ 16 h 118"/>
                <a:gd name="T4" fmla="*/ 60 w 74"/>
                <a:gd name="T5" fmla="*/ 10 h 118"/>
                <a:gd name="T6" fmla="*/ 52 w 74"/>
                <a:gd name="T7" fmla="*/ 8 h 118"/>
                <a:gd name="T8" fmla="*/ 52 w 74"/>
                <a:gd name="T9" fmla="*/ 8 h 118"/>
                <a:gd name="T10" fmla="*/ 22 w 74"/>
                <a:gd name="T11" fmla="*/ 8 h 118"/>
                <a:gd name="T12" fmla="*/ 22 w 74"/>
                <a:gd name="T13" fmla="*/ 48 h 118"/>
                <a:gd name="T14" fmla="*/ 50 w 74"/>
                <a:gd name="T15" fmla="*/ 48 h 118"/>
                <a:gd name="T16" fmla="*/ 50 w 74"/>
                <a:gd name="T17" fmla="*/ 48 h 118"/>
                <a:gd name="T18" fmla="*/ 54 w 74"/>
                <a:gd name="T19" fmla="*/ 46 h 118"/>
                <a:gd name="T20" fmla="*/ 56 w 74"/>
                <a:gd name="T21" fmla="*/ 44 h 118"/>
                <a:gd name="T22" fmla="*/ 56 w 74"/>
                <a:gd name="T23" fmla="*/ 62 h 118"/>
                <a:gd name="T24" fmla="*/ 56 w 74"/>
                <a:gd name="T25" fmla="*/ 62 h 118"/>
                <a:gd name="T26" fmla="*/ 54 w 74"/>
                <a:gd name="T27" fmla="*/ 58 h 118"/>
                <a:gd name="T28" fmla="*/ 50 w 74"/>
                <a:gd name="T29" fmla="*/ 58 h 118"/>
                <a:gd name="T30" fmla="*/ 22 w 74"/>
                <a:gd name="T31" fmla="*/ 58 h 118"/>
                <a:gd name="T32" fmla="*/ 22 w 74"/>
                <a:gd name="T33" fmla="*/ 108 h 118"/>
                <a:gd name="T34" fmla="*/ 22 w 74"/>
                <a:gd name="T35" fmla="*/ 108 h 118"/>
                <a:gd name="T36" fmla="*/ 42 w 74"/>
                <a:gd name="T37" fmla="*/ 110 h 118"/>
                <a:gd name="T38" fmla="*/ 42 w 74"/>
                <a:gd name="T39" fmla="*/ 110 h 118"/>
                <a:gd name="T40" fmla="*/ 54 w 74"/>
                <a:gd name="T41" fmla="*/ 110 h 118"/>
                <a:gd name="T42" fmla="*/ 62 w 74"/>
                <a:gd name="T43" fmla="*/ 108 h 118"/>
                <a:gd name="T44" fmla="*/ 68 w 74"/>
                <a:gd name="T45" fmla="*/ 104 h 118"/>
                <a:gd name="T46" fmla="*/ 74 w 74"/>
                <a:gd name="T47" fmla="*/ 98 h 118"/>
                <a:gd name="T48" fmla="*/ 70 w 74"/>
                <a:gd name="T49" fmla="*/ 118 h 118"/>
                <a:gd name="T50" fmla="*/ 0 w 74"/>
                <a:gd name="T51" fmla="*/ 118 h 118"/>
                <a:gd name="T52" fmla="*/ 0 w 74"/>
                <a:gd name="T53" fmla="*/ 118 h 118"/>
                <a:gd name="T54" fmla="*/ 4 w 74"/>
                <a:gd name="T55" fmla="*/ 116 h 118"/>
                <a:gd name="T56" fmla="*/ 6 w 74"/>
                <a:gd name="T57" fmla="*/ 110 h 118"/>
                <a:gd name="T58" fmla="*/ 6 w 74"/>
                <a:gd name="T59" fmla="*/ 8 h 118"/>
                <a:gd name="T60" fmla="*/ 6 w 74"/>
                <a:gd name="T61" fmla="*/ 8 h 118"/>
                <a:gd name="T62" fmla="*/ 4 w 74"/>
                <a:gd name="T63" fmla="*/ 2 h 118"/>
                <a:gd name="T64" fmla="*/ 0 w 74"/>
                <a:gd name="T65" fmla="*/ 0 h 118"/>
                <a:gd name="T66" fmla="*/ 66 w 74"/>
                <a:gd name="T67" fmla="*/ 0 h 118"/>
                <a:gd name="T68" fmla="*/ 66 w 74"/>
                <a:gd name="T69" fmla="*/ 16 h 118"/>
                <a:gd name="T70" fmla="*/ 66 w 74"/>
                <a:gd name="T71" fmla="*/ 16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4" h="118">
                  <a:moveTo>
                    <a:pt x="66" y="16"/>
                  </a:moveTo>
                  <a:lnTo>
                    <a:pt x="66" y="16"/>
                  </a:lnTo>
                  <a:lnTo>
                    <a:pt x="60" y="10"/>
                  </a:lnTo>
                  <a:lnTo>
                    <a:pt x="52" y="8"/>
                  </a:lnTo>
                  <a:lnTo>
                    <a:pt x="52" y="8"/>
                  </a:lnTo>
                  <a:lnTo>
                    <a:pt x="22" y="8"/>
                  </a:lnTo>
                  <a:lnTo>
                    <a:pt x="22" y="48"/>
                  </a:lnTo>
                  <a:lnTo>
                    <a:pt x="50" y="48"/>
                  </a:lnTo>
                  <a:lnTo>
                    <a:pt x="50" y="48"/>
                  </a:lnTo>
                  <a:lnTo>
                    <a:pt x="54" y="46"/>
                  </a:lnTo>
                  <a:lnTo>
                    <a:pt x="56" y="44"/>
                  </a:lnTo>
                  <a:lnTo>
                    <a:pt x="56" y="62"/>
                  </a:lnTo>
                  <a:lnTo>
                    <a:pt x="56" y="62"/>
                  </a:lnTo>
                  <a:lnTo>
                    <a:pt x="54" y="58"/>
                  </a:lnTo>
                  <a:lnTo>
                    <a:pt x="50" y="58"/>
                  </a:lnTo>
                  <a:lnTo>
                    <a:pt x="22" y="58"/>
                  </a:lnTo>
                  <a:lnTo>
                    <a:pt x="22" y="108"/>
                  </a:lnTo>
                  <a:lnTo>
                    <a:pt x="22" y="108"/>
                  </a:lnTo>
                  <a:lnTo>
                    <a:pt x="42" y="110"/>
                  </a:lnTo>
                  <a:lnTo>
                    <a:pt x="42" y="110"/>
                  </a:lnTo>
                  <a:lnTo>
                    <a:pt x="54" y="110"/>
                  </a:lnTo>
                  <a:lnTo>
                    <a:pt x="62" y="108"/>
                  </a:lnTo>
                  <a:lnTo>
                    <a:pt x="68" y="104"/>
                  </a:lnTo>
                  <a:lnTo>
                    <a:pt x="74" y="98"/>
                  </a:lnTo>
                  <a:lnTo>
                    <a:pt x="70" y="118"/>
                  </a:lnTo>
                  <a:lnTo>
                    <a:pt x="0" y="118"/>
                  </a:lnTo>
                  <a:lnTo>
                    <a:pt x="0" y="118"/>
                  </a:lnTo>
                  <a:lnTo>
                    <a:pt x="4" y="116"/>
                  </a:lnTo>
                  <a:lnTo>
                    <a:pt x="6" y="110"/>
                  </a:lnTo>
                  <a:lnTo>
                    <a:pt x="6" y="8"/>
                  </a:lnTo>
                  <a:lnTo>
                    <a:pt x="6" y="8"/>
                  </a:lnTo>
                  <a:lnTo>
                    <a:pt x="4" y="2"/>
                  </a:lnTo>
                  <a:lnTo>
                    <a:pt x="0" y="0"/>
                  </a:lnTo>
                  <a:lnTo>
                    <a:pt x="66" y="0"/>
                  </a:lnTo>
                  <a:lnTo>
                    <a:pt x="66" y="16"/>
                  </a:lnTo>
                  <a:lnTo>
                    <a:pt x="66" y="16"/>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2" name="Freeform 125"/>
            <p:cNvSpPr>
              <a:spLocks noEditPoints="1"/>
            </p:cNvSpPr>
            <p:nvPr/>
          </p:nvSpPr>
          <p:spPr bwMode="auto">
            <a:xfrm>
              <a:off x="1735" y="1414"/>
              <a:ext cx="102" cy="118"/>
            </a:xfrm>
            <a:custGeom>
              <a:avLst/>
              <a:gdLst>
                <a:gd name="T0" fmla="*/ 48 w 102"/>
                <a:gd name="T1" fmla="*/ 58 h 118"/>
                <a:gd name="T2" fmla="*/ 60 w 102"/>
                <a:gd name="T3" fmla="*/ 64 h 118"/>
                <a:gd name="T4" fmla="*/ 66 w 102"/>
                <a:gd name="T5" fmla="*/ 72 h 118"/>
                <a:gd name="T6" fmla="*/ 84 w 102"/>
                <a:gd name="T7" fmla="*/ 102 h 118"/>
                <a:gd name="T8" fmla="*/ 92 w 102"/>
                <a:gd name="T9" fmla="*/ 112 h 118"/>
                <a:gd name="T10" fmla="*/ 102 w 102"/>
                <a:gd name="T11" fmla="*/ 118 h 118"/>
                <a:gd name="T12" fmla="*/ 84 w 102"/>
                <a:gd name="T13" fmla="*/ 118 h 118"/>
                <a:gd name="T14" fmla="*/ 76 w 102"/>
                <a:gd name="T15" fmla="*/ 116 h 118"/>
                <a:gd name="T16" fmla="*/ 70 w 102"/>
                <a:gd name="T17" fmla="*/ 110 h 118"/>
                <a:gd name="T18" fmla="*/ 50 w 102"/>
                <a:gd name="T19" fmla="*/ 78 h 118"/>
                <a:gd name="T20" fmla="*/ 38 w 102"/>
                <a:gd name="T21" fmla="*/ 64 h 118"/>
                <a:gd name="T22" fmla="*/ 32 w 102"/>
                <a:gd name="T23" fmla="*/ 64 h 118"/>
                <a:gd name="T24" fmla="*/ 22 w 102"/>
                <a:gd name="T25" fmla="*/ 110 h 118"/>
                <a:gd name="T26" fmla="*/ 24 w 102"/>
                <a:gd name="T27" fmla="*/ 116 h 118"/>
                <a:gd name="T28" fmla="*/ 0 w 102"/>
                <a:gd name="T29" fmla="*/ 118 h 118"/>
                <a:gd name="T30" fmla="*/ 4 w 102"/>
                <a:gd name="T31" fmla="*/ 116 h 118"/>
                <a:gd name="T32" fmla="*/ 6 w 102"/>
                <a:gd name="T33" fmla="*/ 8 h 118"/>
                <a:gd name="T34" fmla="*/ 4 w 102"/>
                <a:gd name="T35" fmla="*/ 2 h 118"/>
                <a:gd name="T36" fmla="*/ 34 w 102"/>
                <a:gd name="T37" fmla="*/ 0 h 118"/>
                <a:gd name="T38" fmla="*/ 46 w 102"/>
                <a:gd name="T39" fmla="*/ 0 h 118"/>
                <a:gd name="T40" fmla="*/ 62 w 102"/>
                <a:gd name="T41" fmla="*/ 6 h 118"/>
                <a:gd name="T42" fmla="*/ 72 w 102"/>
                <a:gd name="T43" fmla="*/ 14 h 118"/>
                <a:gd name="T44" fmla="*/ 76 w 102"/>
                <a:gd name="T45" fmla="*/ 28 h 118"/>
                <a:gd name="T46" fmla="*/ 76 w 102"/>
                <a:gd name="T47" fmla="*/ 36 h 118"/>
                <a:gd name="T48" fmla="*/ 70 w 102"/>
                <a:gd name="T49" fmla="*/ 46 h 118"/>
                <a:gd name="T50" fmla="*/ 58 w 102"/>
                <a:gd name="T51" fmla="*/ 56 h 118"/>
                <a:gd name="T52" fmla="*/ 48 w 102"/>
                <a:gd name="T53" fmla="*/ 58 h 118"/>
                <a:gd name="T54" fmla="*/ 22 w 102"/>
                <a:gd name="T55" fmla="*/ 54 h 118"/>
                <a:gd name="T56" fmla="*/ 32 w 102"/>
                <a:gd name="T57" fmla="*/ 54 h 118"/>
                <a:gd name="T58" fmla="*/ 42 w 102"/>
                <a:gd name="T59" fmla="*/ 54 h 118"/>
                <a:gd name="T60" fmla="*/ 54 w 102"/>
                <a:gd name="T61" fmla="*/ 46 h 118"/>
                <a:gd name="T62" fmla="*/ 58 w 102"/>
                <a:gd name="T63" fmla="*/ 36 h 118"/>
                <a:gd name="T64" fmla="*/ 58 w 102"/>
                <a:gd name="T65" fmla="*/ 30 h 118"/>
                <a:gd name="T66" fmla="*/ 54 w 102"/>
                <a:gd name="T67" fmla="*/ 14 h 118"/>
                <a:gd name="T68" fmla="*/ 42 w 102"/>
                <a:gd name="T69" fmla="*/ 8 h 118"/>
                <a:gd name="T70" fmla="*/ 34 w 102"/>
                <a:gd name="T71" fmla="*/ 6 h 118"/>
                <a:gd name="T72" fmla="*/ 22 w 102"/>
                <a:gd name="T73" fmla="*/ 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2" h="118">
                  <a:moveTo>
                    <a:pt x="48" y="58"/>
                  </a:moveTo>
                  <a:lnTo>
                    <a:pt x="48" y="58"/>
                  </a:lnTo>
                  <a:lnTo>
                    <a:pt x="54" y="60"/>
                  </a:lnTo>
                  <a:lnTo>
                    <a:pt x="60" y="64"/>
                  </a:lnTo>
                  <a:lnTo>
                    <a:pt x="66" y="72"/>
                  </a:lnTo>
                  <a:lnTo>
                    <a:pt x="66" y="72"/>
                  </a:lnTo>
                  <a:lnTo>
                    <a:pt x="76" y="88"/>
                  </a:lnTo>
                  <a:lnTo>
                    <a:pt x="84" y="102"/>
                  </a:lnTo>
                  <a:lnTo>
                    <a:pt x="92" y="112"/>
                  </a:lnTo>
                  <a:lnTo>
                    <a:pt x="92" y="112"/>
                  </a:lnTo>
                  <a:lnTo>
                    <a:pt x="98" y="116"/>
                  </a:lnTo>
                  <a:lnTo>
                    <a:pt x="102" y="118"/>
                  </a:lnTo>
                  <a:lnTo>
                    <a:pt x="84" y="118"/>
                  </a:lnTo>
                  <a:lnTo>
                    <a:pt x="84" y="118"/>
                  </a:lnTo>
                  <a:lnTo>
                    <a:pt x="80" y="118"/>
                  </a:lnTo>
                  <a:lnTo>
                    <a:pt x="76" y="116"/>
                  </a:lnTo>
                  <a:lnTo>
                    <a:pt x="70" y="110"/>
                  </a:lnTo>
                  <a:lnTo>
                    <a:pt x="70" y="110"/>
                  </a:lnTo>
                  <a:lnTo>
                    <a:pt x="50" y="78"/>
                  </a:lnTo>
                  <a:lnTo>
                    <a:pt x="50" y="78"/>
                  </a:lnTo>
                  <a:lnTo>
                    <a:pt x="42" y="68"/>
                  </a:lnTo>
                  <a:lnTo>
                    <a:pt x="38" y="64"/>
                  </a:lnTo>
                  <a:lnTo>
                    <a:pt x="32" y="64"/>
                  </a:lnTo>
                  <a:lnTo>
                    <a:pt x="32" y="64"/>
                  </a:lnTo>
                  <a:lnTo>
                    <a:pt x="22" y="64"/>
                  </a:lnTo>
                  <a:lnTo>
                    <a:pt x="22" y="110"/>
                  </a:lnTo>
                  <a:lnTo>
                    <a:pt x="22" y="110"/>
                  </a:lnTo>
                  <a:lnTo>
                    <a:pt x="24" y="116"/>
                  </a:lnTo>
                  <a:lnTo>
                    <a:pt x="26" y="118"/>
                  </a:lnTo>
                  <a:lnTo>
                    <a:pt x="0" y="118"/>
                  </a:lnTo>
                  <a:lnTo>
                    <a:pt x="0" y="118"/>
                  </a:lnTo>
                  <a:lnTo>
                    <a:pt x="4" y="116"/>
                  </a:lnTo>
                  <a:lnTo>
                    <a:pt x="6" y="110"/>
                  </a:lnTo>
                  <a:lnTo>
                    <a:pt x="6" y="8"/>
                  </a:lnTo>
                  <a:lnTo>
                    <a:pt x="6" y="8"/>
                  </a:lnTo>
                  <a:lnTo>
                    <a:pt x="4" y="2"/>
                  </a:lnTo>
                  <a:lnTo>
                    <a:pt x="0" y="0"/>
                  </a:lnTo>
                  <a:lnTo>
                    <a:pt x="34" y="0"/>
                  </a:lnTo>
                  <a:lnTo>
                    <a:pt x="34" y="0"/>
                  </a:lnTo>
                  <a:lnTo>
                    <a:pt x="46" y="0"/>
                  </a:lnTo>
                  <a:lnTo>
                    <a:pt x="54" y="2"/>
                  </a:lnTo>
                  <a:lnTo>
                    <a:pt x="62" y="6"/>
                  </a:lnTo>
                  <a:lnTo>
                    <a:pt x="68" y="10"/>
                  </a:lnTo>
                  <a:lnTo>
                    <a:pt x="72" y="14"/>
                  </a:lnTo>
                  <a:lnTo>
                    <a:pt x="74" y="20"/>
                  </a:lnTo>
                  <a:lnTo>
                    <a:pt x="76" y="28"/>
                  </a:lnTo>
                  <a:lnTo>
                    <a:pt x="76" y="28"/>
                  </a:lnTo>
                  <a:lnTo>
                    <a:pt x="76" y="36"/>
                  </a:lnTo>
                  <a:lnTo>
                    <a:pt x="74" y="42"/>
                  </a:lnTo>
                  <a:lnTo>
                    <a:pt x="70" y="46"/>
                  </a:lnTo>
                  <a:lnTo>
                    <a:pt x="66" y="50"/>
                  </a:lnTo>
                  <a:lnTo>
                    <a:pt x="58" y="56"/>
                  </a:lnTo>
                  <a:lnTo>
                    <a:pt x="48" y="58"/>
                  </a:lnTo>
                  <a:lnTo>
                    <a:pt x="48" y="58"/>
                  </a:lnTo>
                  <a:close/>
                  <a:moveTo>
                    <a:pt x="22" y="8"/>
                  </a:moveTo>
                  <a:lnTo>
                    <a:pt x="22" y="54"/>
                  </a:lnTo>
                  <a:lnTo>
                    <a:pt x="22" y="54"/>
                  </a:lnTo>
                  <a:lnTo>
                    <a:pt x="32" y="54"/>
                  </a:lnTo>
                  <a:lnTo>
                    <a:pt x="32" y="54"/>
                  </a:lnTo>
                  <a:lnTo>
                    <a:pt x="42" y="54"/>
                  </a:lnTo>
                  <a:lnTo>
                    <a:pt x="50" y="48"/>
                  </a:lnTo>
                  <a:lnTo>
                    <a:pt x="54" y="46"/>
                  </a:lnTo>
                  <a:lnTo>
                    <a:pt x="56" y="40"/>
                  </a:lnTo>
                  <a:lnTo>
                    <a:pt x="58" y="36"/>
                  </a:lnTo>
                  <a:lnTo>
                    <a:pt x="58" y="30"/>
                  </a:lnTo>
                  <a:lnTo>
                    <a:pt x="58" y="30"/>
                  </a:lnTo>
                  <a:lnTo>
                    <a:pt x="58" y="22"/>
                  </a:lnTo>
                  <a:lnTo>
                    <a:pt x="54" y="14"/>
                  </a:lnTo>
                  <a:lnTo>
                    <a:pt x="46" y="8"/>
                  </a:lnTo>
                  <a:lnTo>
                    <a:pt x="42" y="8"/>
                  </a:lnTo>
                  <a:lnTo>
                    <a:pt x="34" y="6"/>
                  </a:lnTo>
                  <a:lnTo>
                    <a:pt x="34" y="6"/>
                  </a:lnTo>
                  <a:lnTo>
                    <a:pt x="22" y="8"/>
                  </a:lnTo>
                  <a:lnTo>
                    <a:pt x="22" y="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3" name="Freeform 126"/>
            <p:cNvSpPr>
              <a:spLocks/>
            </p:cNvSpPr>
            <p:nvPr/>
          </p:nvSpPr>
          <p:spPr bwMode="auto">
            <a:xfrm>
              <a:off x="1837" y="1412"/>
              <a:ext cx="72" cy="122"/>
            </a:xfrm>
            <a:custGeom>
              <a:avLst/>
              <a:gdLst>
                <a:gd name="T0" fmla="*/ 72 w 72"/>
                <a:gd name="T1" fmla="*/ 86 h 122"/>
                <a:gd name="T2" fmla="*/ 68 w 72"/>
                <a:gd name="T3" fmla="*/ 100 h 122"/>
                <a:gd name="T4" fmla="*/ 60 w 72"/>
                <a:gd name="T5" fmla="*/ 112 h 122"/>
                <a:gd name="T6" fmla="*/ 48 w 72"/>
                <a:gd name="T7" fmla="*/ 120 h 122"/>
                <a:gd name="T8" fmla="*/ 34 w 72"/>
                <a:gd name="T9" fmla="*/ 122 h 122"/>
                <a:gd name="T10" fmla="*/ 24 w 72"/>
                <a:gd name="T11" fmla="*/ 120 h 122"/>
                <a:gd name="T12" fmla="*/ 2 w 72"/>
                <a:gd name="T13" fmla="*/ 112 h 122"/>
                <a:gd name="T14" fmla="*/ 0 w 72"/>
                <a:gd name="T15" fmla="*/ 86 h 122"/>
                <a:gd name="T16" fmla="*/ 10 w 72"/>
                <a:gd name="T17" fmla="*/ 104 h 122"/>
                <a:gd name="T18" fmla="*/ 26 w 72"/>
                <a:gd name="T19" fmla="*/ 114 h 122"/>
                <a:gd name="T20" fmla="*/ 32 w 72"/>
                <a:gd name="T21" fmla="*/ 114 h 122"/>
                <a:gd name="T22" fmla="*/ 44 w 72"/>
                <a:gd name="T23" fmla="*/ 112 h 122"/>
                <a:gd name="T24" fmla="*/ 52 w 72"/>
                <a:gd name="T25" fmla="*/ 106 h 122"/>
                <a:gd name="T26" fmla="*/ 56 w 72"/>
                <a:gd name="T27" fmla="*/ 92 h 122"/>
                <a:gd name="T28" fmla="*/ 56 w 72"/>
                <a:gd name="T29" fmla="*/ 86 h 122"/>
                <a:gd name="T30" fmla="*/ 48 w 72"/>
                <a:gd name="T31" fmla="*/ 74 h 122"/>
                <a:gd name="T32" fmla="*/ 26 w 72"/>
                <a:gd name="T33" fmla="*/ 62 h 122"/>
                <a:gd name="T34" fmla="*/ 16 w 72"/>
                <a:gd name="T35" fmla="*/ 56 h 122"/>
                <a:gd name="T36" fmla="*/ 2 w 72"/>
                <a:gd name="T37" fmla="*/ 40 h 122"/>
                <a:gd name="T38" fmla="*/ 2 w 72"/>
                <a:gd name="T39" fmla="*/ 30 h 122"/>
                <a:gd name="T40" fmla="*/ 4 w 72"/>
                <a:gd name="T41" fmla="*/ 18 h 122"/>
                <a:gd name="T42" fmla="*/ 14 w 72"/>
                <a:gd name="T43" fmla="*/ 8 h 122"/>
                <a:gd name="T44" fmla="*/ 38 w 72"/>
                <a:gd name="T45" fmla="*/ 0 h 122"/>
                <a:gd name="T46" fmla="*/ 50 w 72"/>
                <a:gd name="T47" fmla="*/ 2 h 122"/>
                <a:gd name="T48" fmla="*/ 62 w 72"/>
                <a:gd name="T49" fmla="*/ 6 h 122"/>
                <a:gd name="T50" fmla="*/ 64 w 72"/>
                <a:gd name="T51" fmla="*/ 30 h 122"/>
                <a:gd name="T52" fmla="*/ 54 w 72"/>
                <a:gd name="T53" fmla="*/ 16 h 122"/>
                <a:gd name="T54" fmla="*/ 40 w 72"/>
                <a:gd name="T55" fmla="*/ 8 h 122"/>
                <a:gd name="T56" fmla="*/ 34 w 72"/>
                <a:gd name="T57" fmla="*/ 8 h 122"/>
                <a:gd name="T58" fmla="*/ 20 w 72"/>
                <a:gd name="T59" fmla="*/ 14 h 122"/>
                <a:gd name="T60" fmla="*/ 16 w 72"/>
                <a:gd name="T61" fmla="*/ 26 h 122"/>
                <a:gd name="T62" fmla="*/ 16 w 72"/>
                <a:gd name="T63" fmla="*/ 32 h 122"/>
                <a:gd name="T64" fmla="*/ 28 w 72"/>
                <a:gd name="T65" fmla="*/ 44 h 122"/>
                <a:gd name="T66" fmla="*/ 40 w 72"/>
                <a:gd name="T67" fmla="*/ 48 h 122"/>
                <a:gd name="T68" fmla="*/ 62 w 72"/>
                <a:gd name="T69" fmla="*/ 62 h 122"/>
                <a:gd name="T70" fmla="*/ 70 w 72"/>
                <a:gd name="T71" fmla="*/ 72 h 122"/>
                <a:gd name="T72" fmla="*/ 72 w 72"/>
                <a:gd name="T73" fmla="*/ 86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2" h="122">
                  <a:moveTo>
                    <a:pt x="72" y="86"/>
                  </a:moveTo>
                  <a:lnTo>
                    <a:pt x="72" y="86"/>
                  </a:lnTo>
                  <a:lnTo>
                    <a:pt x="72" y="94"/>
                  </a:lnTo>
                  <a:lnTo>
                    <a:pt x="68" y="100"/>
                  </a:lnTo>
                  <a:lnTo>
                    <a:pt x="64" y="106"/>
                  </a:lnTo>
                  <a:lnTo>
                    <a:pt x="60" y="112"/>
                  </a:lnTo>
                  <a:lnTo>
                    <a:pt x="54" y="116"/>
                  </a:lnTo>
                  <a:lnTo>
                    <a:pt x="48" y="120"/>
                  </a:lnTo>
                  <a:lnTo>
                    <a:pt x="40" y="122"/>
                  </a:lnTo>
                  <a:lnTo>
                    <a:pt x="34" y="122"/>
                  </a:lnTo>
                  <a:lnTo>
                    <a:pt x="34" y="122"/>
                  </a:lnTo>
                  <a:lnTo>
                    <a:pt x="24" y="120"/>
                  </a:lnTo>
                  <a:lnTo>
                    <a:pt x="14" y="118"/>
                  </a:lnTo>
                  <a:lnTo>
                    <a:pt x="2" y="112"/>
                  </a:lnTo>
                  <a:lnTo>
                    <a:pt x="0" y="86"/>
                  </a:lnTo>
                  <a:lnTo>
                    <a:pt x="0" y="86"/>
                  </a:lnTo>
                  <a:lnTo>
                    <a:pt x="4" y="96"/>
                  </a:lnTo>
                  <a:lnTo>
                    <a:pt x="10" y="104"/>
                  </a:lnTo>
                  <a:lnTo>
                    <a:pt x="20" y="112"/>
                  </a:lnTo>
                  <a:lnTo>
                    <a:pt x="26" y="114"/>
                  </a:lnTo>
                  <a:lnTo>
                    <a:pt x="32" y="114"/>
                  </a:lnTo>
                  <a:lnTo>
                    <a:pt x="32" y="114"/>
                  </a:lnTo>
                  <a:lnTo>
                    <a:pt x="38" y="114"/>
                  </a:lnTo>
                  <a:lnTo>
                    <a:pt x="44" y="112"/>
                  </a:lnTo>
                  <a:lnTo>
                    <a:pt x="48" y="110"/>
                  </a:lnTo>
                  <a:lnTo>
                    <a:pt x="52" y="106"/>
                  </a:lnTo>
                  <a:lnTo>
                    <a:pt x="56" y="98"/>
                  </a:lnTo>
                  <a:lnTo>
                    <a:pt x="56" y="92"/>
                  </a:lnTo>
                  <a:lnTo>
                    <a:pt x="56" y="92"/>
                  </a:lnTo>
                  <a:lnTo>
                    <a:pt x="56" y="86"/>
                  </a:lnTo>
                  <a:lnTo>
                    <a:pt x="54" y="80"/>
                  </a:lnTo>
                  <a:lnTo>
                    <a:pt x="48" y="74"/>
                  </a:lnTo>
                  <a:lnTo>
                    <a:pt x="38" y="68"/>
                  </a:lnTo>
                  <a:lnTo>
                    <a:pt x="26" y="62"/>
                  </a:lnTo>
                  <a:lnTo>
                    <a:pt x="26" y="62"/>
                  </a:lnTo>
                  <a:lnTo>
                    <a:pt x="16" y="56"/>
                  </a:lnTo>
                  <a:lnTo>
                    <a:pt x="8" y="48"/>
                  </a:lnTo>
                  <a:lnTo>
                    <a:pt x="2" y="40"/>
                  </a:lnTo>
                  <a:lnTo>
                    <a:pt x="2" y="30"/>
                  </a:lnTo>
                  <a:lnTo>
                    <a:pt x="2" y="30"/>
                  </a:lnTo>
                  <a:lnTo>
                    <a:pt x="2" y="24"/>
                  </a:lnTo>
                  <a:lnTo>
                    <a:pt x="4" y="18"/>
                  </a:lnTo>
                  <a:lnTo>
                    <a:pt x="8" y="12"/>
                  </a:lnTo>
                  <a:lnTo>
                    <a:pt x="14" y="8"/>
                  </a:lnTo>
                  <a:lnTo>
                    <a:pt x="24" y="2"/>
                  </a:lnTo>
                  <a:lnTo>
                    <a:pt x="38" y="0"/>
                  </a:lnTo>
                  <a:lnTo>
                    <a:pt x="38" y="0"/>
                  </a:lnTo>
                  <a:lnTo>
                    <a:pt x="50" y="2"/>
                  </a:lnTo>
                  <a:lnTo>
                    <a:pt x="56" y="4"/>
                  </a:lnTo>
                  <a:lnTo>
                    <a:pt x="62" y="6"/>
                  </a:lnTo>
                  <a:lnTo>
                    <a:pt x="64" y="30"/>
                  </a:lnTo>
                  <a:lnTo>
                    <a:pt x="64" y="30"/>
                  </a:lnTo>
                  <a:lnTo>
                    <a:pt x="60" y="22"/>
                  </a:lnTo>
                  <a:lnTo>
                    <a:pt x="54" y="16"/>
                  </a:lnTo>
                  <a:lnTo>
                    <a:pt x="46" y="10"/>
                  </a:lnTo>
                  <a:lnTo>
                    <a:pt x="40" y="8"/>
                  </a:lnTo>
                  <a:lnTo>
                    <a:pt x="34" y="8"/>
                  </a:lnTo>
                  <a:lnTo>
                    <a:pt x="34" y="8"/>
                  </a:lnTo>
                  <a:lnTo>
                    <a:pt x="26" y="8"/>
                  </a:lnTo>
                  <a:lnTo>
                    <a:pt x="20" y="14"/>
                  </a:lnTo>
                  <a:lnTo>
                    <a:pt x="16" y="20"/>
                  </a:lnTo>
                  <a:lnTo>
                    <a:pt x="16" y="26"/>
                  </a:lnTo>
                  <a:lnTo>
                    <a:pt x="16" y="26"/>
                  </a:lnTo>
                  <a:lnTo>
                    <a:pt x="16" y="32"/>
                  </a:lnTo>
                  <a:lnTo>
                    <a:pt x="22" y="38"/>
                  </a:lnTo>
                  <a:lnTo>
                    <a:pt x="28" y="44"/>
                  </a:lnTo>
                  <a:lnTo>
                    <a:pt x="40" y="48"/>
                  </a:lnTo>
                  <a:lnTo>
                    <a:pt x="40" y="48"/>
                  </a:lnTo>
                  <a:lnTo>
                    <a:pt x="52" y="54"/>
                  </a:lnTo>
                  <a:lnTo>
                    <a:pt x="62" y="62"/>
                  </a:lnTo>
                  <a:lnTo>
                    <a:pt x="66" y="66"/>
                  </a:lnTo>
                  <a:lnTo>
                    <a:pt x="70" y="72"/>
                  </a:lnTo>
                  <a:lnTo>
                    <a:pt x="72" y="78"/>
                  </a:lnTo>
                  <a:lnTo>
                    <a:pt x="72" y="86"/>
                  </a:lnTo>
                  <a:lnTo>
                    <a:pt x="72" y="86"/>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4" name="Freeform 127"/>
            <p:cNvSpPr>
              <a:spLocks/>
            </p:cNvSpPr>
            <p:nvPr/>
          </p:nvSpPr>
          <p:spPr bwMode="auto">
            <a:xfrm>
              <a:off x="1921" y="1414"/>
              <a:ext cx="26" cy="118"/>
            </a:xfrm>
            <a:custGeom>
              <a:avLst/>
              <a:gdLst>
                <a:gd name="T0" fmla="*/ 26 w 26"/>
                <a:gd name="T1" fmla="*/ 0 h 118"/>
                <a:gd name="T2" fmla="*/ 26 w 26"/>
                <a:gd name="T3" fmla="*/ 0 h 118"/>
                <a:gd name="T4" fmla="*/ 22 w 26"/>
                <a:gd name="T5" fmla="*/ 2 h 118"/>
                <a:gd name="T6" fmla="*/ 20 w 26"/>
                <a:gd name="T7" fmla="*/ 8 h 118"/>
                <a:gd name="T8" fmla="*/ 20 w 26"/>
                <a:gd name="T9" fmla="*/ 110 h 118"/>
                <a:gd name="T10" fmla="*/ 20 w 26"/>
                <a:gd name="T11" fmla="*/ 110 h 118"/>
                <a:gd name="T12" fmla="*/ 22 w 26"/>
                <a:gd name="T13" fmla="*/ 116 h 118"/>
                <a:gd name="T14" fmla="*/ 26 w 26"/>
                <a:gd name="T15" fmla="*/ 118 h 118"/>
                <a:gd name="T16" fmla="*/ 0 w 26"/>
                <a:gd name="T17" fmla="*/ 118 h 118"/>
                <a:gd name="T18" fmla="*/ 0 w 26"/>
                <a:gd name="T19" fmla="*/ 118 h 118"/>
                <a:gd name="T20" fmla="*/ 2 w 26"/>
                <a:gd name="T21" fmla="*/ 116 h 118"/>
                <a:gd name="T22" fmla="*/ 4 w 26"/>
                <a:gd name="T23" fmla="*/ 110 h 118"/>
                <a:gd name="T24" fmla="*/ 4 w 26"/>
                <a:gd name="T25" fmla="*/ 8 h 118"/>
                <a:gd name="T26" fmla="*/ 4 w 26"/>
                <a:gd name="T27" fmla="*/ 8 h 118"/>
                <a:gd name="T28" fmla="*/ 2 w 26"/>
                <a:gd name="T29" fmla="*/ 2 h 118"/>
                <a:gd name="T30" fmla="*/ 0 w 26"/>
                <a:gd name="T31" fmla="*/ 0 h 118"/>
                <a:gd name="T32" fmla="*/ 26 w 26"/>
                <a:gd name="T33" fmla="*/ 0 h 118"/>
                <a:gd name="T34" fmla="*/ 26 w 26"/>
                <a:gd name="T3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18">
                  <a:moveTo>
                    <a:pt x="26" y="0"/>
                  </a:moveTo>
                  <a:lnTo>
                    <a:pt x="26" y="0"/>
                  </a:lnTo>
                  <a:lnTo>
                    <a:pt x="22" y="2"/>
                  </a:lnTo>
                  <a:lnTo>
                    <a:pt x="20" y="8"/>
                  </a:lnTo>
                  <a:lnTo>
                    <a:pt x="20" y="110"/>
                  </a:lnTo>
                  <a:lnTo>
                    <a:pt x="20" y="110"/>
                  </a:lnTo>
                  <a:lnTo>
                    <a:pt x="22" y="116"/>
                  </a:lnTo>
                  <a:lnTo>
                    <a:pt x="26" y="118"/>
                  </a:lnTo>
                  <a:lnTo>
                    <a:pt x="0" y="118"/>
                  </a:lnTo>
                  <a:lnTo>
                    <a:pt x="0" y="118"/>
                  </a:lnTo>
                  <a:lnTo>
                    <a:pt x="2" y="116"/>
                  </a:lnTo>
                  <a:lnTo>
                    <a:pt x="4" y="110"/>
                  </a:lnTo>
                  <a:lnTo>
                    <a:pt x="4" y="8"/>
                  </a:lnTo>
                  <a:lnTo>
                    <a:pt x="4" y="8"/>
                  </a:lnTo>
                  <a:lnTo>
                    <a:pt x="2" y="2"/>
                  </a:lnTo>
                  <a:lnTo>
                    <a:pt x="0" y="0"/>
                  </a:lnTo>
                  <a:lnTo>
                    <a:pt x="26" y="0"/>
                  </a:lnTo>
                  <a:lnTo>
                    <a:pt x="26"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5" name="Freeform 128"/>
            <p:cNvSpPr>
              <a:spLocks/>
            </p:cNvSpPr>
            <p:nvPr/>
          </p:nvSpPr>
          <p:spPr bwMode="auto">
            <a:xfrm>
              <a:off x="1955" y="1414"/>
              <a:ext cx="92" cy="118"/>
            </a:xfrm>
            <a:custGeom>
              <a:avLst/>
              <a:gdLst>
                <a:gd name="T0" fmla="*/ 56 w 92"/>
                <a:gd name="T1" fmla="*/ 8 h 118"/>
                <a:gd name="T2" fmla="*/ 56 w 92"/>
                <a:gd name="T3" fmla="*/ 110 h 118"/>
                <a:gd name="T4" fmla="*/ 56 w 92"/>
                <a:gd name="T5" fmla="*/ 110 h 118"/>
                <a:gd name="T6" fmla="*/ 56 w 92"/>
                <a:gd name="T7" fmla="*/ 116 h 118"/>
                <a:gd name="T8" fmla="*/ 60 w 92"/>
                <a:gd name="T9" fmla="*/ 118 h 118"/>
                <a:gd name="T10" fmla="*/ 34 w 92"/>
                <a:gd name="T11" fmla="*/ 118 h 118"/>
                <a:gd name="T12" fmla="*/ 34 w 92"/>
                <a:gd name="T13" fmla="*/ 118 h 118"/>
                <a:gd name="T14" fmla="*/ 38 w 92"/>
                <a:gd name="T15" fmla="*/ 116 h 118"/>
                <a:gd name="T16" fmla="*/ 38 w 92"/>
                <a:gd name="T17" fmla="*/ 110 h 118"/>
                <a:gd name="T18" fmla="*/ 38 w 92"/>
                <a:gd name="T19" fmla="*/ 8 h 118"/>
                <a:gd name="T20" fmla="*/ 38 w 92"/>
                <a:gd name="T21" fmla="*/ 8 h 118"/>
                <a:gd name="T22" fmla="*/ 10 w 92"/>
                <a:gd name="T23" fmla="*/ 10 h 118"/>
                <a:gd name="T24" fmla="*/ 10 w 92"/>
                <a:gd name="T25" fmla="*/ 10 h 118"/>
                <a:gd name="T26" fmla="*/ 8 w 92"/>
                <a:gd name="T27" fmla="*/ 10 h 118"/>
                <a:gd name="T28" fmla="*/ 4 w 92"/>
                <a:gd name="T29" fmla="*/ 12 h 118"/>
                <a:gd name="T30" fmla="*/ 0 w 92"/>
                <a:gd name="T31" fmla="*/ 16 h 118"/>
                <a:gd name="T32" fmla="*/ 0 w 92"/>
                <a:gd name="T33" fmla="*/ 0 h 118"/>
                <a:gd name="T34" fmla="*/ 92 w 92"/>
                <a:gd name="T35" fmla="*/ 0 h 118"/>
                <a:gd name="T36" fmla="*/ 92 w 92"/>
                <a:gd name="T37" fmla="*/ 16 h 118"/>
                <a:gd name="T38" fmla="*/ 92 w 92"/>
                <a:gd name="T39" fmla="*/ 16 h 118"/>
                <a:gd name="T40" fmla="*/ 90 w 92"/>
                <a:gd name="T41" fmla="*/ 12 h 118"/>
                <a:gd name="T42" fmla="*/ 84 w 92"/>
                <a:gd name="T43" fmla="*/ 10 h 118"/>
                <a:gd name="T44" fmla="*/ 84 w 92"/>
                <a:gd name="T45" fmla="*/ 10 h 118"/>
                <a:gd name="T46" fmla="*/ 56 w 92"/>
                <a:gd name="T47" fmla="*/ 8 h 118"/>
                <a:gd name="T48" fmla="*/ 56 w 92"/>
                <a:gd name="T49" fmla="*/ 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2" h="118">
                  <a:moveTo>
                    <a:pt x="56" y="8"/>
                  </a:moveTo>
                  <a:lnTo>
                    <a:pt x="56" y="110"/>
                  </a:lnTo>
                  <a:lnTo>
                    <a:pt x="56" y="110"/>
                  </a:lnTo>
                  <a:lnTo>
                    <a:pt x="56" y="116"/>
                  </a:lnTo>
                  <a:lnTo>
                    <a:pt x="60" y="118"/>
                  </a:lnTo>
                  <a:lnTo>
                    <a:pt x="34" y="118"/>
                  </a:lnTo>
                  <a:lnTo>
                    <a:pt x="34" y="118"/>
                  </a:lnTo>
                  <a:lnTo>
                    <a:pt x="38" y="116"/>
                  </a:lnTo>
                  <a:lnTo>
                    <a:pt x="38" y="110"/>
                  </a:lnTo>
                  <a:lnTo>
                    <a:pt x="38" y="8"/>
                  </a:lnTo>
                  <a:lnTo>
                    <a:pt x="38" y="8"/>
                  </a:lnTo>
                  <a:lnTo>
                    <a:pt x="10" y="10"/>
                  </a:lnTo>
                  <a:lnTo>
                    <a:pt x="10" y="10"/>
                  </a:lnTo>
                  <a:lnTo>
                    <a:pt x="8" y="10"/>
                  </a:lnTo>
                  <a:lnTo>
                    <a:pt x="4" y="12"/>
                  </a:lnTo>
                  <a:lnTo>
                    <a:pt x="0" y="16"/>
                  </a:lnTo>
                  <a:lnTo>
                    <a:pt x="0" y="0"/>
                  </a:lnTo>
                  <a:lnTo>
                    <a:pt x="92" y="0"/>
                  </a:lnTo>
                  <a:lnTo>
                    <a:pt x="92" y="16"/>
                  </a:lnTo>
                  <a:lnTo>
                    <a:pt x="92" y="16"/>
                  </a:lnTo>
                  <a:lnTo>
                    <a:pt x="90" y="12"/>
                  </a:lnTo>
                  <a:lnTo>
                    <a:pt x="84" y="10"/>
                  </a:lnTo>
                  <a:lnTo>
                    <a:pt x="84" y="10"/>
                  </a:lnTo>
                  <a:lnTo>
                    <a:pt x="56" y="8"/>
                  </a:lnTo>
                  <a:lnTo>
                    <a:pt x="56" y="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6" name="Freeform 129"/>
            <p:cNvSpPr>
              <a:spLocks/>
            </p:cNvSpPr>
            <p:nvPr/>
          </p:nvSpPr>
          <p:spPr bwMode="auto">
            <a:xfrm>
              <a:off x="2051" y="1414"/>
              <a:ext cx="100" cy="118"/>
            </a:xfrm>
            <a:custGeom>
              <a:avLst/>
              <a:gdLst>
                <a:gd name="T0" fmla="*/ 100 w 100"/>
                <a:gd name="T1" fmla="*/ 0 h 118"/>
                <a:gd name="T2" fmla="*/ 100 w 100"/>
                <a:gd name="T3" fmla="*/ 0 h 118"/>
                <a:gd name="T4" fmla="*/ 92 w 100"/>
                <a:gd name="T5" fmla="*/ 4 h 118"/>
                <a:gd name="T6" fmla="*/ 88 w 100"/>
                <a:gd name="T7" fmla="*/ 10 h 118"/>
                <a:gd name="T8" fmla="*/ 60 w 100"/>
                <a:gd name="T9" fmla="*/ 62 h 118"/>
                <a:gd name="T10" fmla="*/ 60 w 100"/>
                <a:gd name="T11" fmla="*/ 110 h 118"/>
                <a:gd name="T12" fmla="*/ 60 w 100"/>
                <a:gd name="T13" fmla="*/ 110 h 118"/>
                <a:gd name="T14" fmla="*/ 62 w 100"/>
                <a:gd name="T15" fmla="*/ 116 h 118"/>
                <a:gd name="T16" fmla="*/ 68 w 100"/>
                <a:gd name="T17" fmla="*/ 118 h 118"/>
                <a:gd name="T18" fmla="*/ 38 w 100"/>
                <a:gd name="T19" fmla="*/ 118 h 118"/>
                <a:gd name="T20" fmla="*/ 38 w 100"/>
                <a:gd name="T21" fmla="*/ 118 h 118"/>
                <a:gd name="T22" fmla="*/ 42 w 100"/>
                <a:gd name="T23" fmla="*/ 116 h 118"/>
                <a:gd name="T24" fmla="*/ 44 w 100"/>
                <a:gd name="T25" fmla="*/ 114 h 118"/>
                <a:gd name="T26" fmla="*/ 44 w 100"/>
                <a:gd name="T27" fmla="*/ 110 h 118"/>
                <a:gd name="T28" fmla="*/ 44 w 100"/>
                <a:gd name="T29" fmla="*/ 62 h 118"/>
                <a:gd name="T30" fmla="*/ 10 w 100"/>
                <a:gd name="T31" fmla="*/ 8 h 118"/>
                <a:gd name="T32" fmla="*/ 10 w 100"/>
                <a:gd name="T33" fmla="*/ 8 h 118"/>
                <a:gd name="T34" fmla="*/ 6 w 100"/>
                <a:gd name="T35" fmla="*/ 4 h 118"/>
                <a:gd name="T36" fmla="*/ 0 w 100"/>
                <a:gd name="T37" fmla="*/ 0 h 118"/>
                <a:gd name="T38" fmla="*/ 34 w 100"/>
                <a:gd name="T39" fmla="*/ 0 h 118"/>
                <a:gd name="T40" fmla="*/ 34 w 100"/>
                <a:gd name="T41" fmla="*/ 0 h 118"/>
                <a:gd name="T42" fmla="*/ 32 w 100"/>
                <a:gd name="T43" fmla="*/ 0 h 118"/>
                <a:gd name="T44" fmla="*/ 30 w 100"/>
                <a:gd name="T45" fmla="*/ 2 h 118"/>
                <a:gd name="T46" fmla="*/ 30 w 100"/>
                <a:gd name="T47" fmla="*/ 6 h 118"/>
                <a:gd name="T48" fmla="*/ 32 w 100"/>
                <a:gd name="T49" fmla="*/ 10 h 118"/>
                <a:gd name="T50" fmla="*/ 56 w 100"/>
                <a:gd name="T51" fmla="*/ 54 h 118"/>
                <a:gd name="T52" fmla="*/ 80 w 100"/>
                <a:gd name="T53" fmla="*/ 8 h 118"/>
                <a:gd name="T54" fmla="*/ 80 w 100"/>
                <a:gd name="T55" fmla="*/ 8 h 118"/>
                <a:gd name="T56" fmla="*/ 80 w 100"/>
                <a:gd name="T57" fmla="*/ 4 h 118"/>
                <a:gd name="T58" fmla="*/ 80 w 100"/>
                <a:gd name="T59" fmla="*/ 2 h 118"/>
                <a:gd name="T60" fmla="*/ 76 w 100"/>
                <a:gd name="T61" fmla="*/ 0 h 118"/>
                <a:gd name="T62" fmla="*/ 100 w 100"/>
                <a:gd name="T63" fmla="*/ 0 h 118"/>
                <a:gd name="T64" fmla="*/ 100 w 100"/>
                <a:gd name="T6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18">
                  <a:moveTo>
                    <a:pt x="100" y="0"/>
                  </a:moveTo>
                  <a:lnTo>
                    <a:pt x="100" y="0"/>
                  </a:lnTo>
                  <a:lnTo>
                    <a:pt x="92" y="4"/>
                  </a:lnTo>
                  <a:lnTo>
                    <a:pt x="88" y="10"/>
                  </a:lnTo>
                  <a:lnTo>
                    <a:pt x="60" y="62"/>
                  </a:lnTo>
                  <a:lnTo>
                    <a:pt x="60" y="110"/>
                  </a:lnTo>
                  <a:lnTo>
                    <a:pt x="60" y="110"/>
                  </a:lnTo>
                  <a:lnTo>
                    <a:pt x="62" y="116"/>
                  </a:lnTo>
                  <a:lnTo>
                    <a:pt x="68" y="118"/>
                  </a:lnTo>
                  <a:lnTo>
                    <a:pt x="38" y="118"/>
                  </a:lnTo>
                  <a:lnTo>
                    <a:pt x="38" y="118"/>
                  </a:lnTo>
                  <a:lnTo>
                    <a:pt x="42" y="116"/>
                  </a:lnTo>
                  <a:lnTo>
                    <a:pt x="44" y="114"/>
                  </a:lnTo>
                  <a:lnTo>
                    <a:pt x="44" y="110"/>
                  </a:lnTo>
                  <a:lnTo>
                    <a:pt x="44" y="62"/>
                  </a:lnTo>
                  <a:lnTo>
                    <a:pt x="10" y="8"/>
                  </a:lnTo>
                  <a:lnTo>
                    <a:pt x="10" y="8"/>
                  </a:lnTo>
                  <a:lnTo>
                    <a:pt x="6" y="4"/>
                  </a:lnTo>
                  <a:lnTo>
                    <a:pt x="0" y="0"/>
                  </a:lnTo>
                  <a:lnTo>
                    <a:pt x="34" y="0"/>
                  </a:lnTo>
                  <a:lnTo>
                    <a:pt x="34" y="0"/>
                  </a:lnTo>
                  <a:lnTo>
                    <a:pt x="32" y="0"/>
                  </a:lnTo>
                  <a:lnTo>
                    <a:pt x="30" y="2"/>
                  </a:lnTo>
                  <a:lnTo>
                    <a:pt x="30" y="6"/>
                  </a:lnTo>
                  <a:lnTo>
                    <a:pt x="32" y="10"/>
                  </a:lnTo>
                  <a:lnTo>
                    <a:pt x="56" y="54"/>
                  </a:lnTo>
                  <a:lnTo>
                    <a:pt x="80" y="8"/>
                  </a:lnTo>
                  <a:lnTo>
                    <a:pt x="80" y="8"/>
                  </a:lnTo>
                  <a:lnTo>
                    <a:pt x="80" y="4"/>
                  </a:lnTo>
                  <a:lnTo>
                    <a:pt x="80" y="2"/>
                  </a:lnTo>
                  <a:lnTo>
                    <a:pt x="76" y="0"/>
                  </a:lnTo>
                  <a:lnTo>
                    <a:pt x="100" y="0"/>
                  </a:lnTo>
                  <a:lnTo>
                    <a:pt x="10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7" name="Freeform 130"/>
            <p:cNvSpPr>
              <a:spLocks noEditPoints="1"/>
            </p:cNvSpPr>
            <p:nvPr/>
          </p:nvSpPr>
          <p:spPr bwMode="auto">
            <a:xfrm>
              <a:off x="2203" y="1412"/>
              <a:ext cx="110" cy="122"/>
            </a:xfrm>
            <a:custGeom>
              <a:avLst/>
              <a:gdLst>
                <a:gd name="T0" fmla="*/ 54 w 110"/>
                <a:gd name="T1" fmla="*/ 122 h 122"/>
                <a:gd name="T2" fmla="*/ 34 w 110"/>
                <a:gd name="T3" fmla="*/ 116 h 122"/>
                <a:gd name="T4" fmla="*/ 16 w 110"/>
                <a:gd name="T5" fmla="*/ 104 h 122"/>
                <a:gd name="T6" fmla="*/ 4 w 110"/>
                <a:gd name="T7" fmla="*/ 84 h 122"/>
                <a:gd name="T8" fmla="*/ 0 w 110"/>
                <a:gd name="T9" fmla="*/ 60 h 122"/>
                <a:gd name="T10" fmla="*/ 2 w 110"/>
                <a:gd name="T11" fmla="*/ 48 h 122"/>
                <a:gd name="T12" fmla="*/ 10 w 110"/>
                <a:gd name="T13" fmla="*/ 28 h 122"/>
                <a:gd name="T14" fmla="*/ 24 w 110"/>
                <a:gd name="T15" fmla="*/ 10 h 122"/>
                <a:gd name="T16" fmla="*/ 44 w 110"/>
                <a:gd name="T17" fmla="*/ 2 h 122"/>
                <a:gd name="T18" fmla="*/ 58 w 110"/>
                <a:gd name="T19" fmla="*/ 0 h 122"/>
                <a:gd name="T20" fmla="*/ 76 w 110"/>
                <a:gd name="T21" fmla="*/ 4 h 122"/>
                <a:gd name="T22" fmla="*/ 94 w 110"/>
                <a:gd name="T23" fmla="*/ 16 h 122"/>
                <a:gd name="T24" fmla="*/ 106 w 110"/>
                <a:gd name="T25" fmla="*/ 36 h 122"/>
                <a:gd name="T26" fmla="*/ 110 w 110"/>
                <a:gd name="T27" fmla="*/ 62 h 122"/>
                <a:gd name="T28" fmla="*/ 110 w 110"/>
                <a:gd name="T29" fmla="*/ 76 h 122"/>
                <a:gd name="T30" fmla="*/ 100 w 110"/>
                <a:gd name="T31" fmla="*/ 98 h 122"/>
                <a:gd name="T32" fmla="*/ 84 w 110"/>
                <a:gd name="T33" fmla="*/ 114 h 122"/>
                <a:gd name="T34" fmla="*/ 64 w 110"/>
                <a:gd name="T35" fmla="*/ 122 h 122"/>
                <a:gd name="T36" fmla="*/ 54 w 110"/>
                <a:gd name="T37" fmla="*/ 122 h 122"/>
                <a:gd name="T38" fmla="*/ 18 w 110"/>
                <a:gd name="T39" fmla="*/ 58 h 122"/>
                <a:gd name="T40" fmla="*/ 22 w 110"/>
                <a:gd name="T41" fmla="*/ 84 h 122"/>
                <a:gd name="T42" fmla="*/ 30 w 110"/>
                <a:gd name="T43" fmla="*/ 100 h 122"/>
                <a:gd name="T44" fmla="*/ 42 w 110"/>
                <a:gd name="T45" fmla="*/ 110 h 122"/>
                <a:gd name="T46" fmla="*/ 56 w 110"/>
                <a:gd name="T47" fmla="*/ 114 h 122"/>
                <a:gd name="T48" fmla="*/ 64 w 110"/>
                <a:gd name="T49" fmla="*/ 112 h 122"/>
                <a:gd name="T50" fmla="*/ 78 w 110"/>
                <a:gd name="T51" fmla="*/ 106 h 122"/>
                <a:gd name="T52" fmla="*/ 86 w 110"/>
                <a:gd name="T53" fmla="*/ 92 h 122"/>
                <a:gd name="T54" fmla="*/ 92 w 110"/>
                <a:gd name="T55" fmla="*/ 74 h 122"/>
                <a:gd name="T56" fmla="*/ 92 w 110"/>
                <a:gd name="T57" fmla="*/ 62 h 122"/>
                <a:gd name="T58" fmla="*/ 90 w 110"/>
                <a:gd name="T59" fmla="*/ 40 h 122"/>
                <a:gd name="T60" fmla="*/ 82 w 110"/>
                <a:gd name="T61" fmla="*/ 22 h 122"/>
                <a:gd name="T62" fmla="*/ 72 w 110"/>
                <a:gd name="T63" fmla="*/ 12 h 122"/>
                <a:gd name="T64" fmla="*/ 56 w 110"/>
                <a:gd name="T65" fmla="*/ 8 h 122"/>
                <a:gd name="T66" fmla="*/ 48 w 110"/>
                <a:gd name="T67" fmla="*/ 8 h 122"/>
                <a:gd name="T68" fmla="*/ 34 w 110"/>
                <a:gd name="T69" fmla="*/ 16 h 122"/>
                <a:gd name="T70" fmla="*/ 24 w 110"/>
                <a:gd name="T71" fmla="*/ 28 h 122"/>
                <a:gd name="T72" fmla="*/ 20 w 110"/>
                <a:gd name="T73" fmla="*/ 46 h 122"/>
                <a:gd name="T74" fmla="*/ 18 w 110"/>
                <a:gd name="T75" fmla="*/ 58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0" h="122">
                  <a:moveTo>
                    <a:pt x="54" y="122"/>
                  </a:moveTo>
                  <a:lnTo>
                    <a:pt x="54" y="122"/>
                  </a:lnTo>
                  <a:lnTo>
                    <a:pt x="44" y="120"/>
                  </a:lnTo>
                  <a:lnTo>
                    <a:pt x="34" y="116"/>
                  </a:lnTo>
                  <a:lnTo>
                    <a:pt x="24" y="112"/>
                  </a:lnTo>
                  <a:lnTo>
                    <a:pt x="16" y="104"/>
                  </a:lnTo>
                  <a:lnTo>
                    <a:pt x="10" y="94"/>
                  </a:lnTo>
                  <a:lnTo>
                    <a:pt x="4" y="84"/>
                  </a:lnTo>
                  <a:lnTo>
                    <a:pt x="2" y="72"/>
                  </a:lnTo>
                  <a:lnTo>
                    <a:pt x="0" y="60"/>
                  </a:lnTo>
                  <a:lnTo>
                    <a:pt x="0" y="60"/>
                  </a:lnTo>
                  <a:lnTo>
                    <a:pt x="2" y="48"/>
                  </a:lnTo>
                  <a:lnTo>
                    <a:pt x="4" y="38"/>
                  </a:lnTo>
                  <a:lnTo>
                    <a:pt x="10" y="28"/>
                  </a:lnTo>
                  <a:lnTo>
                    <a:pt x="16" y="18"/>
                  </a:lnTo>
                  <a:lnTo>
                    <a:pt x="24" y="10"/>
                  </a:lnTo>
                  <a:lnTo>
                    <a:pt x="34" y="4"/>
                  </a:lnTo>
                  <a:lnTo>
                    <a:pt x="44" y="2"/>
                  </a:lnTo>
                  <a:lnTo>
                    <a:pt x="58" y="0"/>
                  </a:lnTo>
                  <a:lnTo>
                    <a:pt x="58" y="0"/>
                  </a:lnTo>
                  <a:lnTo>
                    <a:pt x="66" y="2"/>
                  </a:lnTo>
                  <a:lnTo>
                    <a:pt x="76" y="4"/>
                  </a:lnTo>
                  <a:lnTo>
                    <a:pt x="86" y="10"/>
                  </a:lnTo>
                  <a:lnTo>
                    <a:pt x="94" y="16"/>
                  </a:lnTo>
                  <a:lnTo>
                    <a:pt x="100" y="26"/>
                  </a:lnTo>
                  <a:lnTo>
                    <a:pt x="106" y="36"/>
                  </a:lnTo>
                  <a:lnTo>
                    <a:pt x="110" y="48"/>
                  </a:lnTo>
                  <a:lnTo>
                    <a:pt x="110" y="62"/>
                  </a:lnTo>
                  <a:lnTo>
                    <a:pt x="110" y="62"/>
                  </a:lnTo>
                  <a:lnTo>
                    <a:pt x="110" y="76"/>
                  </a:lnTo>
                  <a:lnTo>
                    <a:pt x="106" y="88"/>
                  </a:lnTo>
                  <a:lnTo>
                    <a:pt x="100" y="98"/>
                  </a:lnTo>
                  <a:lnTo>
                    <a:pt x="92" y="108"/>
                  </a:lnTo>
                  <a:lnTo>
                    <a:pt x="84" y="114"/>
                  </a:lnTo>
                  <a:lnTo>
                    <a:pt x="74" y="118"/>
                  </a:lnTo>
                  <a:lnTo>
                    <a:pt x="64" y="122"/>
                  </a:lnTo>
                  <a:lnTo>
                    <a:pt x="54" y="122"/>
                  </a:lnTo>
                  <a:lnTo>
                    <a:pt x="54" y="122"/>
                  </a:lnTo>
                  <a:close/>
                  <a:moveTo>
                    <a:pt x="18" y="58"/>
                  </a:moveTo>
                  <a:lnTo>
                    <a:pt x="18" y="58"/>
                  </a:lnTo>
                  <a:lnTo>
                    <a:pt x="20" y="72"/>
                  </a:lnTo>
                  <a:lnTo>
                    <a:pt x="22" y="84"/>
                  </a:lnTo>
                  <a:lnTo>
                    <a:pt x="26" y="92"/>
                  </a:lnTo>
                  <a:lnTo>
                    <a:pt x="30" y="100"/>
                  </a:lnTo>
                  <a:lnTo>
                    <a:pt x="36" y="106"/>
                  </a:lnTo>
                  <a:lnTo>
                    <a:pt x="42" y="110"/>
                  </a:lnTo>
                  <a:lnTo>
                    <a:pt x="50" y="112"/>
                  </a:lnTo>
                  <a:lnTo>
                    <a:pt x="56" y="114"/>
                  </a:lnTo>
                  <a:lnTo>
                    <a:pt x="56" y="114"/>
                  </a:lnTo>
                  <a:lnTo>
                    <a:pt x="64" y="112"/>
                  </a:lnTo>
                  <a:lnTo>
                    <a:pt x="72" y="110"/>
                  </a:lnTo>
                  <a:lnTo>
                    <a:pt x="78" y="106"/>
                  </a:lnTo>
                  <a:lnTo>
                    <a:pt x="82" y="100"/>
                  </a:lnTo>
                  <a:lnTo>
                    <a:pt x="86" y="92"/>
                  </a:lnTo>
                  <a:lnTo>
                    <a:pt x="90" y="84"/>
                  </a:lnTo>
                  <a:lnTo>
                    <a:pt x="92" y="74"/>
                  </a:lnTo>
                  <a:lnTo>
                    <a:pt x="92" y="62"/>
                  </a:lnTo>
                  <a:lnTo>
                    <a:pt x="92" y="62"/>
                  </a:lnTo>
                  <a:lnTo>
                    <a:pt x="92" y="50"/>
                  </a:lnTo>
                  <a:lnTo>
                    <a:pt x="90" y="40"/>
                  </a:lnTo>
                  <a:lnTo>
                    <a:pt x="86" y="30"/>
                  </a:lnTo>
                  <a:lnTo>
                    <a:pt x="82" y="22"/>
                  </a:lnTo>
                  <a:lnTo>
                    <a:pt x="78" y="16"/>
                  </a:lnTo>
                  <a:lnTo>
                    <a:pt x="72" y="12"/>
                  </a:lnTo>
                  <a:lnTo>
                    <a:pt x="64" y="8"/>
                  </a:lnTo>
                  <a:lnTo>
                    <a:pt x="56" y="8"/>
                  </a:lnTo>
                  <a:lnTo>
                    <a:pt x="56" y="8"/>
                  </a:lnTo>
                  <a:lnTo>
                    <a:pt x="48" y="8"/>
                  </a:lnTo>
                  <a:lnTo>
                    <a:pt x="40" y="10"/>
                  </a:lnTo>
                  <a:lnTo>
                    <a:pt x="34" y="16"/>
                  </a:lnTo>
                  <a:lnTo>
                    <a:pt x="28" y="20"/>
                  </a:lnTo>
                  <a:lnTo>
                    <a:pt x="24" y="28"/>
                  </a:lnTo>
                  <a:lnTo>
                    <a:pt x="22" y="36"/>
                  </a:lnTo>
                  <a:lnTo>
                    <a:pt x="20" y="46"/>
                  </a:lnTo>
                  <a:lnTo>
                    <a:pt x="18" y="58"/>
                  </a:lnTo>
                  <a:lnTo>
                    <a:pt x="18" y="5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8" name="Freeform 131"/>
            <p:cNvSpPr>
              <a:spLocks/>
            </p:cNvSpPr>
            <p:nvPr/>
          </p:nvSpPr>
          <p:spPr bwMode="auto">
            <a:xfrm>
              <a:off x="2325" y="1414"/>
              <a:ext cx="70" cy="118"/>
            </a:xfrm>
            <a:custGeom>
              <a:avLst/>
              <a:gdLst>
                <a:gd name="T0" fmla="*/ 26 w 70"/>
                <a:gd name="T1" fmla="*/ 118 h 118"/>
                <a:gd name="T2" fmla="*/ 0 w 70"/>
                <a:gd name="T3" fmla="*/ 118 h 118"/>
                <a:gd name="T4" fmla="*/ 0 w 70"/>
                <a:gd name="T5" fmla="*/ 118 h 118"/>
                <a:gd name="T6" fmla="*/ 4 w 70"/>
                <a:gd name="T7" fmla="*/ 116 h 118"/>
                <a:gd name="T8" fmla="*/ 4 w 70"/>
                <a:gd name="T9" fmla="*/ 110 h 118"/>
                <a:gd name="T10" fmla="*/ 4 w 70"/>
                <a:gd name="T11" fmla="*/ 8 h 118"/>
                <a:gd name="T12" fmla="*/ 4 w 70"/>
                <a:gd name="T13" fmla="*/ 8 h 118"/>
                <a:gd name="T14" fmla="*/ 4 w 70"/>
                <a:gd name="T15" fmla="*/ 2 h 118"/>
                <a:gd name="T16" fmla="*/ 0 w 70"/>
                <a:gd name="T17" fmla="*/ 0 h 118"/>
                <a:gd name="T18" fmla="*/ 70 w 70"/>
                <a:gd name="T19" fmla="*/ 0 h 118"/>
                <a:gd name="T20" fmla="*/ 70 w 70"/>
                <a:gd name="T21" fmla="*/ 16 h 118"/>
                <a:gd name="T22" fmla="*/ 70 w 70"/>
                <a:gd name="T23" fmla="*/ 16 h 118"/>
                <a:gd name="T24" fmla="*/ 64 w 70"/>
                <a:gd name="T25" fmla="*/ 10 h 118"/>
                <a:gd name="T26" fmla="*/ 54 w 70"/>
                <a:gd name="T27" fmla="*/ 8 h 118"/>
                <a:gd name="T28" fmla="*/ 54 w 70"/>
                <a:gd name="T29" fmla="*/ 8 h 118"/>
                <a:gd name="T30" fmla="*/ 22 w 70"/>
                <a:gd name="T31" fmla="*/ 8 h 118"/>
                <a:gd name="T32" fmla="*/ 22 w 70"/>
                <a:gd name="T33" fmla="*/ 48 h 118"/>
                <a:gd name="T34" fmla="*/ 50 w 70"/>
                <a:gd name="T35" fmla="*/ 48 h 118"/>
                <a:gd name="T36" fmla="*/ 50 w 70"/>
                <a:gd name="T37" fmla="*/ 48 h 118"/>
                <a:gd name="T38" fmla="*/ 54 w 70"/>
                <a:gd name="T39" fmla="*/ 46 h 118"/>
                <a:gd name="T40" fmla="*/ 56 w 70"/>
                <a:gd name="T41" fmla="*/ 44 h 118"/>
                <a:gd name="T42" fmla="*/ 56 w 70"/>
                <a:gd name="T43" fmla="*/ 62 h 118"/>
                <a:gd name="T44" fmla="*/ 56 w 70"/>
                <a:gd name="T45" fmla="*/ 62 h 118"/>
                <a:gd name="T46" fmla="*/ 54 w 70"/>
                <a:gd name="T47" fmla="*/ 58 h 118"/>
                <a:gd name="T48" fmla="*/ 50 w 70"/>
                <a:gd name="T49" fmla="*/ 58 h 118"/>
                <a:gd name="T50" fmla="*/ 22 w 70"/>
                <a:gd name="T51" fmla="*/ 58 h 118"/>
                <a:gd name="T52" fmla="*/ 22 w 70"/>
                <a:gd name="T53" fmla="*/ 110 h 118"/>
                <a:gd name="T54" fmla="*/ 22 w 70"/>
                <a:gd name="T55" fmla="*/ 110 h 118"/>
                <a:gd name="T56" fmla="*/ 22 w 70"/>
                <a:gd name="T57" fmla="*/ 116 h 118"/>
                <a:gd name="T58" fmla="*/ 26 w 70"/>
                <a:gd name="T59" fmla="*/ 118 h 118"/>
                <a:gd name="T60" fmla="*/ 26 w 70"/>
                <a:gd name="T61"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0" h="118">
                  <a:moveTo>
                    <a:pt x="26" y="118"/>
                  </a:moveTo>
                  <a:lnTo>
                    <a:pt x="0" y="118"/>
                  </a:lnTo>
                  <a:lnTo>
                    <a:pt x="0" y="118"/>
                  </a:lnTo>
                  <a:lnTo>
                    <a:pt x="4" y="116"/>
                  </a:lnTo>
                  <a:lnTo>
                    <a:pt x="4" y="110"/>
                  </a:lnTo>
                  <a:lnTo>
                    <a:pt x="4" y="8"/>
                  </a:lnTo>
                  <a:lnTo>
                    <a:pt x="4" y="8"/>
                  </a:lnTo>
                  <a:lnTo>
                    <a:pt x="4" y="2"/>
                  </a:lnTo>
                  <a:lnTo>
                    <a:pt x="0" y="0"/>
                  </a:lnTo>
                  <a:lnTo>
                    <a:pt x="70" y="0"/>
                  </a:lnTo>
                  <a:lnTo>
                    <a:pt x="70" y="16"/>
                  </a:lnTo>
                  <a:lnTo>
                    <a:pt x="70" y="16"/>
                  </a:lnTo>
                  <a:lnTo>
                    <a:pt x="64" y="10"/>
                  </a:lnTo>
                  <a:lnTo>
                    <a:pt x="54" y="8"/>
                  </a:lnTo>
                  <a:lnTo>
                    <a:pt x="54" y="8"/>
                  </a:lnTo>
                  <a:lnTo>
                    <a:pt x="22" y="8"/>
                  </a:lnTo>
                  <a:lnTo>
                    <a:pt x="22" y="48"/>
                  </a:lnTo>
                  <a:lnTo>
                    <a:pt x="50" y="48"/>
                  </a:lnTo>
                  <a:lnTo>
                    <a:pt x="50" y="48"/>
                  </a:lnTo>
                  <a:lnTo>
                    <a:pt x="54" y="46"/>
                  </a:lnTo>
                  <a:lnTo>
                    <a:pt x="56" y="44"/>
                  </a:lnTo>
                  <a:lnTo>
                    <a:pt x="56" y="62"/>
                  </a:lnTo>
                  <a:lnTo>
                    <a:pt x="56" y="62"/>
                  </a:lnTo>
                  <a:lnTo>
                    <a:pt x="54" y="58"/>
                  </a:lnTo>
                  <a:lnTo>
                    <a:pt x="50" y="58"/>
                  </a:lnTo>
                  <a:lnTo>
                    <a:pt x="22" y="58"/>
                  </a:lnTo>
                  <a:lnTo>
                    <a:pt x="22" y="110"/>
                  </a:lnTo>
                  <a:lnTo>
                    <a:pt x="22" y="110"/>
                  </a:lnTo>
                  <a:lnTo>
                    <a:pt x="22" y="116"/>
                  </a:lnTo>
                  <a:lnTo>
                    <a:pt x="26" y="118"/>
                  </a:lnTo>
                  <a:lnTo>
                    <a:pt x="26" y="11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Tree>
    <p:extLst>
      <p:ext uri="{BB962C8B-B14F-4D97-AF65-F5344CB8AC3E}">
        <p14:creationId xmlns:p14="http://schemas.microsoft.com/office/powerpoint/2010/main" val="2575253050"/>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1849582" y="448414"/>
            <a:ext cx="8242957" cy="1144855"/>
          </a:xfrm>
        </p:spPr>
        <p:txBody>
          <a:bodyPr/>
          <a:lstStyle/>
          <a:p>
            <a:r>
              <a:rPr lang="en-GB" altLang="ko-KR" sz="3606" dirty="0">
                <a:solidFill>
                  <a:srgbClr val="FFC000"/>
                </a:solidFill>
                <a:ea typeface="굴림" panose="020B0600000101010101" pitchFamily="34" charset="-127"/>
              </a:rPr>
              <a:t>Why network?</a:t>
            </a:r>
            <a:endParaRPr lang="en-GB" sz="3606" dirty="0">
              <a:solidFill>
                <a:srgbClr val="FFC000"/>
              </a:solidFill>
            </a:endParaRPr>
          </a:p>
        </p:txBody>
      </p:sp>
      <p:sp>
        <p:nvSpPr>
          <p:cNvPr id="4099" name="Content Placeholder 2"/>
          <p:cNvSpPr>
            <a:spLocks noGrp="1"/>
          </p:cNvSpPr>
          <p:nvPr>
            <p:ph idx="1"/>
          </p:nvPr>
        </p:nvSpPr>
        <p:spPr>
          <a:xfrm>
            <a:off x="1671932" y="2033217"/>
            <a:ext cx="8242957" cy="4533309"/>
          </a:xfrm>
        </p:spPr>
        <p:txBody>
          <a:bodyPr/>
          <a:lstStyle/>
          <a:p>
            <a:r>
              <a:rPr lang="en-GB" sz="2404" dirty="0">
                <a:latin typeface="+mj-lt"/>
                <a:ea typeface="Verdana" panose="020B0604030504040204" pitchFamily="34" charset="0"/>
                <a:cs typeface="Verdana" panose="020B0604030504040204" pitchFamily="34" charset="0"/>
              </a:rPr>
              <a:t>Many glib statements, but… </a:t>
            </a:r>
          </a:p>
        </p:txBody>
      </p:sp>
      <p:grpSp>
        <p:nvGrpSpPr>
          <p:cNvPr id="4" name="Group 107"/>
          <p:cNvGrpSpPr>
            <a:grpSpLocks/>
          </p:cNvGrpSpPr>
          <p:nvPr/>
        </p:nvGrpSpPr>
        <p:grpSpPr bwMode="auto">
          <a:xfrm>
            <a:off x="9830578" y="301925"/>
            <a:ext cx="2134057" cy="462352"/>
            <a:chOff x="385" y="1412"/>
            <a:chExt cx="2268" cy="492"/>
          </a:xfrm>
        </p:grpSpPr>
        <p:sp>
          <p:nvSpPr>
            <p:cNvPr id="5" name="Freeform 108"/>
            <p:cNvSpPr>
              <a:spLocks/>
            </p:cNvSpPr>
            <p:nvPr/>
          </p:nvSpPr>
          <p:spPr bwMode="auto">
            <a:xfrm>
              <a:off x="385" y="1488"/>
              <a:ext cx="186" cy="316"/>
            </a:xfrm>
            <a:custGeom>
              <a:avLst/>
              <a:gdLst>
                <a:gd name="T0" fmla="*/ 100 w 186"/>
                <a:gd name="T1" fmla="*/ 126 h 316"/>
                <a:gd name="T2" fmla="*/ 148 w 186"/>
                <a:gd name="T3" fmla="*/ 152 h 316"/>
                <a:gd name="T4" fmla="*/ 174 w 186"/>
                <a:gd name="T5" fmla="*/ 178 h 316"/>
                <a:gd name="T6" fmla="*/ 180 w 186"/>
                <a:gd name="T7" fmla="*/ 188 h 316"/>
                <a:gd name="T8" fmla="*/ 186 w 186"/>
                <a:gd name="T9" fmla="*/ 210 h 316"/>
                <a:gd name="T10" fmla="*/ 186 w 186"/>
                <a:gd name="T11" fmla="*/ 224 h 316"/>
                <a:gd name="T12" fmla="*/ 178 w 186"/>
                <a:gd name="T13" fmla="*/ 260 h 316"/>
                <a:gd name="T14" fmla="*/ 156 w 186"/>
                <a:gd name="T15" fmla="*/ 290 h 316"/>
                <a:gd name="T16" fmla="*/ 140 w 186"/>
                <a:gd name="T17" fmla="*/ 302 h 316"/>
                <a:gd name="T18" fmla="*/ 104 w 186"/>
                <a:gd name="T19" fmla="*/ 314 h 316"/>
                <a:gd name="T20" fmla="*/ 86 w 186"/>
                <a:gd name="T21" fmla="*/ 316 h 316"/>
                <a:gd name="T22" fmla="*/ 42 w 186"/>
                <a:gd name="T23" fmla="*/ 310 h 316"/>
                <a:gd name="T24" fmla="*/ 24 w 186"/>
                <a:gd name="T25" fmla="*/ 302 h 316"/>
                <a:gd name="T26" fmla="*/ 0 w 186"/>
                <a:gd name="T27" fmla="*/ 224 h 316"/>
                <a:gd name="T28" fmla="*/ 6 w 186"/>
                <a:gd name="T29" fmla="*/ 238 h 316"/>
                <a:gd name="T30" fmla="*/ 20 w 186"/>
                <a:gd name="T31" fmla="*/ 264 h 316"/>
                <a:gd name="T32" fmla="*/ 30 w 186"/>
                <a:gd name="T33" fmla="*/ 276 h 316"/>
                <a:gd name="T34" fmla="*/ 52 w 186"/>
                <a:gd name="T35" fmla="*/ 292 h 316"/>
                <a:gd name="T36" fmla="*/ 82 w 186"/>
                <a:gd name="T37" fmla="*/ 298 h 316"/>
                <a:gd name="T38" fmla="*/ 98 w 186"/>
                <a:gd name="T39" fmla="*/ 296 h 316"/>
                <a:gd name="T40" fmla="*/ 122 w 186"/>
                <a:gd name="T41" fmla="*/ 286 h 316"/>
                <a:gd name="T42" fmla="*/ 130 w 186"/>
                <a:gd name="T43" fmla="*/ 278 h 316"/>
                <a:gd name="T44" fmla="*/ 140 w 186"/>
                <a:gd name="T45" fmla="*/ 258 h 316"/>
                <a:gd name="T46" fmla="*/ 144 w 186"/>
                <a:gd name="T47" fmla="*/ 236 h 316"/>
                <a:gd name="T48" fmla="*/ 144 w 186"/>
                <a:gd name="T49" fmla="*/ 224 h 316"/>
                <a:gd name="T50" fmla="*/ 136 w 186"/>
                <a:gd name="T51" fmla="*/ 204 h 316"/>
                <a:gd name="T52" fmla="*/ 130 w 186"/>
                <a:gd name="T53" fmla="*/ 196 h 316"/>
                <a:gd name="T54" fmla="*/ 68 w 186"/>
                <a:gd name="T55" fmla="*/ 162 h 316"/>
                <a:gd name="T56" fmla="*/ 52 w 186"/>
                <a:gd name="T57" fmla="*/ 154 h 316"/>
                <a:gd name="T58" fmla="*/ 26 w 186"/>
                <a:gd name="T59" fmla="*/ 136 h 316"/>
                <a:gd name="T60" fmla="*/ 18 w 186"/>
                <a:gd name="T61" fmla="*/ 126 h 316"/>
                <a:gd name="T62" fmla="*/ 6 w 186"/>
                <a:gd name="T63" fmla="*/ 104 h 316"/>
                <a:gd name="T64" fmla="*/ 2 w 186"/>
                <a:gd name="T65" fmla="*/ 80 h 316"/>
                <a:gd name="T66" fmla="*/ 4 w 186"/>
                <a:gd name="T67" fmla="*/ 62 h 316"/>
                <a:gd name="T68" fmla="*/ 18 w 186"/>
                <a:gd name="T69" fmla="*/ 32 h 316"/>
                <a:gd name="T70" fmla="*/ 30 w 186"/>
                <a:gd name="T71" fmla="*/ 20 h 316"/>
                <a:gd name="T72" fmla="*/ 60 w 186"/>
                <a:gd name="T73" fmla="*/ 4 h 316"/>
                <a:gd name="T74" fmla="*/ 96 w 186"/>
                <a:gd name="T75" fmla="*/ 0 h 316"/>
                <a:gd name="T76" fmla="*/ 114 w 186"/>
                <a:gd name="T77" fmla="*/ 0 h 316"/>
                <a:gd name="T78" fmla="*/ 146 w 186"/>
                <a:gd name="T79" fmla="*/ 10 h 316"/>
                <a:gd name="T80" fmla="*/ 162 w 186"/>
                <a:gd name="T81" fmla="*/ 76 h 316"/>
                <a:gd name="T82" fmla="*/ 160 w 186"/>
                <a:gd name="T83" fmla="*/ 66 h 316"/>
                <a:gd name="T84" fmla="*/ 146 w 186"/>
                <a:gd name="T85" fmla="*/ 46 h 316"/>
                <a:gd name="T86" fmla="*/ 138 w 186"/>
                <a:gd name="T87" fmla="*/ 36 h 316"/>
                <a:gd name="T88" fmla="*/ 116 w 186"/>
                <a:gd name="T89" fmla="*/ 22 h 316"/>
                <a:gd name="T90" fmla="*/ 90 w 186"/>
                <a:gd name="T91" fmla="*/ 18 h 316"/>
                <a:gd name="T92" fmla="*/ 76 w 186"/>
                <a:gd name="T93" fmla="*/ 18 h 316"/>
                <a:gd name="T94" fmla="*/ 58 w 186"/>
                <a:gd name="T95" fmla="*/ 26 h 316"/>
                <a:gd name="T96" fmla="*/ 50 w 186"/>
                <a:gd name="T97" fmla="*/ 34 h 316"/>
                <a:gd name="T98" fmla="*/ 42 w 186"/>
                <a:gd name="T99" fmla="*/ 48 h 316"/>
                <a:gd name="T100" fmla="*/ 38 w 186"/>
                <a:gd name="T101" fmla="*/ 66 h 316"/>
                <a:gd name="T102" fmla="*/ 40 w 186"/>
                <a:gd name="T103" fmla="*/ 76 h 316"/>
                <a:gd name="T104" fmla="*/ 46 w 186"/>
                <a:gd name="T105" fmla="*/ 90 h 316"/>
                <a:gd name="T106" fmla="*/ 50 w 186"/>
                <a:gd name="T107" fmla="*/ 98 h 316"/>
                <a:gd name="T108" fmla="*/ 100 w 186"/>
                <a:gd name="T109" fmla="*/ 126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6" h="316">
                  <a:moveTo>
                    <a:pt x="100" y="126"/>
                  </a:moveTo>
                  <a:lnTo>
                    <a:pt x="100" y="126"/>
                  </a:lnTo>
                  <a:lnTo>
                    <a:pt x="148" y="152"/>
                  </a:lnTo>
                  <a:lnTo>
                    <a:pt x="148" y="152"/>
                  </a:lnTo>
                  <a:lnTo>
                    <a:pt x="162" y="164"/>
                  </a:lnTo>
                  <a:lnTo>
                    <a:pt x="174" y="178"/>
                  </a:lnTo>
                  <a:lnTo>
                    <a:pt x="174" y="178"/>
                  </a:lnTo>
                  <a:lnTo>
                    <a:pt x="180" y="188"/>
                  </a:lnTo>
                  <a:lnTo>
                    <a:pt x="184" y="198"/>
                  </a:lnTo>
                  <a:lnTo>
                    <a:pt x="186" y="210"/>
                  </a:lnTo>
                  <a:lnTo>
                    <a:pt x="186" y="224"/>
                  </a:lnTo>
                  <a:lnTo>
                    <a:pt x="186" y="224"/>
                  </a:lnTo>
                  <a:lnTo>
                    <a:pt x="184" y="244"/>
                  </a:lnTo>
                  <a:lnTo>
                    <a:pt x="178" y="260"/>
                  </a:lnTo>
                  <a:lnTo>
                    <a:pt x="168" y="276"/>
                  </a:lnTo>
                  <a:lnTo>
                    <a:pt x="156" y="290"/>
                  </a:lnTo>
                  <a:lnTo>
                    <a:pt x="156" y="290"/>
                  </a:lnTo>
                  <a:lnTo>
                    <a:pt x="140" y="302"/>
                  </a:lnTo>
                  <a:lnTo>
                    <a:pt x="122" y="310"/>
                  </a:lnTo>
                  <a:lnTo>
                    <a:pt x="104" y="314"/>
                  </a:lnTo>
                  <a:lnTo>
                    <a:pt x="86" y="316"/>
                  </a:lnTo>
                  <a:lnTo>
                    <a:pt x="86" y="316"/>
                  </a:lnTo>
                  <a:lnTo>
                    <a:pt x="62" y="314"/>
                  </a:lnTo>
                  <a:lnTo>
                    <a:pt x="42" y="310"/>
                  </a:lnTo>
                  <a:lnTo>
                    <a:pt x="42" y="310"/>
                  </a:lnTo>
                  <a:lnTo>
                    <a:pt x="24" y="302"/>
                  </a:lnTo>
                  <a:lnTo>
                    <a:pt x="2" y="292"/>
                  </a:lnTo>
                  <a:lnTo>
                    <a:pt x="0" y="224"/>
                  </a:lnTo>
                  <a:lnTo>
                    <a:pt x="0" y="224"/>
                  </a:lnTo>
                  <a:lnTo>
                    <a:pt x="6" y="238"/>
                  </a:lnTo>
                  <a:lnTo>
                    <a:pt x="12" y="252"/>
                  </a:lnTo>
                  <a:lnTo>
                    <a:pt x="20" y="264"/>
                  </a:lnTo>
                  <a:lnTo>
                    <a:pt x="30" y="276"/>
                  </a:lnTo>
                  <a:lnTo>
                    <a:pt x="30" y="276"/>
                  </a:lnTo>
                  <a:lnTo>
                    <a:pt x="40" y="286"/>
                  </a:lnTo>
                  <a:lnTo>
                    <a:pt x="52" y="292"/>
                  </a:lnTo>
                  <a:lnTo>
                    <a:pt x="66" y="296"/>
                  </a:lnTo>
                  <a:lnTo>
                    <a:pt x="82" y="298"/>
                  </a:lnTo>
                  <a:lnTo>
                    <a:pt x="82" y="298"/>
                  </a:lnTo>
                  <a:lnTo>
                    <a:pt x="98" y="296"/>
                  </a:lnTo>
                  <a:lnTo>
                    <a:pt x="110" y="292"/>
                  </a:lnTo>
                  <a:lnTo>
                    <a:pt x="122" y="286"/>
                  </a:lnTo>
                  <a:lnTo>
                    <a:pt x="130" y="278"/>
                  </a:lnTo>
                  <a:lnTo>
                    <a:pt x="130" y="278"/>
                  </a:lnTo>
                  <a:lnTo>
                    <a:pt x="136" y="268"/>
                  </a:lnTo>
                  <a:lnTo>
                    <a:pt x="140" y="258"/>
                  </a:lnTo>
                  <a:lnTo>
                    <a:pt x="144" y="248"/>
                  </a:lnTo>
                  <a:lnTo>
                    <a:pt x="144" y="236"/>
                  </a:lnTo>
                  <a:lnTo>
                    <a:pt x="144" y="236"/>
                  </a:lnTo>
                  <a:lnTo>
                    <a:pt x="144" y="224"/>
                  </a:lnTo>
                  <a:lnTo>
                    <a:pt x="140" y="212"/>
                  </a:lnTo>
                  <a:lnTo>
                    <a:pt x="136" y="204"/>
                  </a:lnTo>
                  <a:lnTo>
                    <a:pt x="130" y="196"/>
                  </a:lnTo>
                  <a:lnTo>
                    <a:pt x="130" y="196"/>
                  </a:lnTo>
                  <a:lnTo>
                    <a:pt x="108" y="182"/>
                  </a:lnTo>
                  <a:lnTo>
                    <a:pt x="68" y="162"/>
                  </a:lnTo>
                  <a:lnTo>
                    <a:pt x="68" y="162"/>
                  </a:lnTo>
                  <a:lnTo>
                    <a:pt x="52" y="154"/>
                  </a:lnTo>
                  <a:lnTo>
                    <a:pt x="38" y="144"/>
                  </a:lnTo>
                  <a:lnTo>
                    <a:pt x="26" y="136"/>
                  </a:lnTo>
                  <a:lnTo>
                    <a:pt x="18" y="126"/>
                  </a:lnTo>
                  <a:lnTo>
                    <a:pt x="18" y="126"/>
                  </a:lnTo>
                  <a:lnTo>
                    <a:pt x="10" y="116"/>
                  </a:lnTo>
                  <a:lnTo>
                    <a:pt x="6" y="104"/>
                  </a:lnTo>
                  <a:lnTo>
                    <a:pt x="2" y="92"/>
                  </a:lnTo>
                  <a:lnTo>
                    <a:pt x="2" y="80"/>
                  </a:lnTo>
                  <a:lnTo>
                    <a:pt x="2" y="80"/>
                  </a:lnTo>
                  <a:lnTo>
                    <a:pt x="4" y="62"/>
                  </a:lnTo>
                  <a:lnTo>
                    <a:pt x="8" y="46"/>
                  </a:lnTo>
                  <a:lnTo>
                    <a:pt x="18" y="32"/>
                  </a:lnTo>
                  <a:lnTo>
                    <a:pt x="30" y="20"/>
                  </a:lnTo>
                  <a:lnTo>
                    <a:pt x="30" y="20"/>
                  </a:lnTo>
                  <a:lnTo>
                    <a:pt x="46" y="12"/>
                  </a:lnTo>
                  <a:lnTo>
                    <a:pt x="60" y="4"/>
                  </a:lnTo>
                  <a:lnTo>
                    <a:pt x="78" y="0"/>
                  </a:lnTo>
                  <a:lnTo>
                    <a:pt x="96" y="0"/>
                  </a:lnTo>
                  <a:lnTo>
                    <a:pt x="96" y="0"/>
                  </a:lnTo>
                  <a:lnTo>
                    <a:pt x="114" y="0"/>
                  </a:lnTo>
                  <a:lnTo>
                    <a:pt x="130" y="4"/>
                  </a:lnTo>
                  <a:lnTo>
                    <a:pt x="146" y="10"/>
                  </a:lnTo>
                  <a:lnTo>
                    <a:pt x="160" y="16"/>
                  </a:lnTo>
                  <a:lnTo>
                    <a:pt x="162" y="76"/>
                  </a:lnTo>
                  <a:lnTo>
                    <a:pt x="162" y="76"/>
                  </a:lnTo>
                  <a:lnTo>
                    <a:pt x="160" y="66"/>
                  </a:lnTo>
                  <a:lnTo>
                    <a:pt x="154" y="56"/>
                  </a:lnTo>
                  <a:lnTo>
                    <a:pt x="146" y="46"/>
                  </a:lnTo>
                  <a:lnTo>
                    <a:pt x="138" y="36"/>
                  </a:lnTo>
                  <a:lnTo>
                    <a:pt x="138" y="36"/>
                  </a:lnTo>
                  <a:lnTo>
                    <a:pt x="128" y="28"/>
                  </a:lnTo>
                  <a:lnTo>
                    <a:pt x="116" y="22"/>
                  </a:lnTo>
                  <a:lnTo>
                    <a:pt x="104" y="20"/>
                  </a:lnTo>
                  <a:lnTo>
                    <a:pt x="90" y="18"/>
                  </a:lnTo>
                  <a:lnTo>
                    <a:pt x="90" y="18"/>
                  </a:lnTo>
                  <a:lnTo>
                    <a:pt x="76" y="18"/>
                  </a:lnTo>
                  <a:lnTo>
                    <a:pt x="66" y="22"/>
                  </a:lnTo>
                  <a:lnTo>
                    <a:pt x="58" y="26"/>
                  </a:lnTo>
                  <a:lnTo>
                    <a:pt x="50" y="34"/>
                  </a:lnTo>
                  <a:lnTo>
                    <a:pt x="50" y="34"/>
                  </a:lnTo>
                  <a:lnTo>
                    <a:pt x="46" y="40"/>
                  </a:lnTo>
                  <a:lnTo>
                    <a:pt x="42" y="48"/>
                  </a:lnTo>
                  <a:lnTo>
                    <a:pt x="40" y="58"/>
                  </a:lnTo>
                  <a:lnTo>
                    <a:pt x="38" y="66"/>
                  </a:lnTo>
                  <a:lnTo>
                    <a:pt x="38" y="66"/>
                  </a:lnTo>
                  <a:lnTo>
                    <a:pt x="40" y="76"/>
                  </a:lnTo>
                  <a:lnTo>
                    <a:pt x="42" y="84"/>
                  </a:lnTo>
                  <a:lnTo>
                    <a:pt x="46" y="90"/>
                  </a:lnTo>
                  <a:lnTo>
                    <a:pt x="50" y="98"/>
                  </a:lnTo>
                  <a:lnTo>
                    <a:pt x="50" y="98"/>
                  </a:lnTo>
                  <a:lnTo>
                    <a:pt x="70" y="110"/>
                  </a:lnTo>
                  <a:lnTo>
                    <a:pt x="100" y="126"/>
                  </a:lnTo>
                  <a:lnTo>
                    <a:pt x="100" y="126"/>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 name="Freeform 109"/>
            <p:cNvSpPr>
              <a:spLocks noEditPoints="1"/>
            </p:cNvSpPr>
            <p:nvPr/>
          </p:nvSpPr>
          <p:spPr bwMode="auto">
            <a:xfrm>
              <a:off x="589" y="1586"/>
              <a:ext cx="198" cy="218"/>
            </a:xfrm>
            <a:custGeom>
              <a:avLst/>
              <a:gdLst>
                <a:gd name="T0" fmla="*/ 100 w 198"/>
                <a:gd name="T1" fmla="*/ 0 h 218"/>
                <a:gd name="T2" fmla="*/ 130 w 198"/>
                <a:gd name="T3" fmla="*/ 4 h 218"/>
                <a:gd name="T4" fmla="*/ 154 w 198"/>
                <a:gd name="T5" fmla="*/ 16 h 218"/>
                <a:gd name="T6" fmla="*/ 166 w 198"/>
                <a:gd name="T7" fmla="*/ 24 h 218"/>
                <a:gd name="T8" fmla="*/ 182 w 198"/>
                <a:gd name="T9" fmla="*/ 44 h 218"/>
                <a:gd name="T10" fmla="*/ 188 w 198"/>
                <a:gd name="T11" fmla="*/ 56 h 218"/>
                <a:gd name="T12" fmla="*/ 196 w 198"/>
                <a:gd name="T13" fmla="*/ 82 h 218"/>
                <a:gd name="T14" fmla="*/ 198 w 198"/>
                <a:gd name="T15" fmla="*/ 110 h 218"/>
                <a:gd name="T16" fmla="*/ 198 w 198"/>
                <a:gd name="T17" fmla="*/ 122 h 218"/>
                <a:gd name="T18" fmla="*/ 192 w 198"/>
                <a:gd name="T19" fmla="*/ 148 h 218"/>
                <a:gd name="T20" fmla="*/ 186 w 198"/>
                <a:gd name="T21" fmla="*/ 162 h 218"/>
                <a:gd name="T22" fmla="*/ 170 w 198"/>
                <a:gd name="T23" fmla="*/ 184 h 218"/>
                <a:gd name="T24" fmla="*/ 150 w 198"/>
                <a:gd name="T25" fmla="*/ 204 h 218"/>
                <a:gd name="T26" fmla="*/ 138 w 198"/>
                <a:gd name="T27" fmla="*/ 210 h 218"/>
                <a:gd name="T28" fmla="*/ 112 w 198"/>
                <a:gd name="T29" fmla="*/ 218 h 218"/>
                <a:gd name="T30" fmla="*/ 98 w 198"/>
                <a:gd name="T31" fmla="*/ 218 h 218"/>
                <a:gd name="T32" fmla="*/ 66 w 198"/>
                <a:gd name="T33" fmla="*/ 214 h 218"/>
                <a:gd name="T34" fmla="*/ 46 w 198"/>
                <a:gd name="T35" fmla="*/ 206 h 218"/>
                <a:gd name="T36" fmla="*/ 32 w 198"/>
                <a:gd name="T37" fmla="*/ 192 h 218"/>
                <a:gd name="T38" fmla="*/ 24 w 198"/>
                <a:gd name="T39" fmla="*/ 186 h 218"/>
                <a:gd name="T40" fmla="*/ 6 w 198"/>
                <a:gd name="T41" fmla="*/ 150 h 218"/>
                <a:gd name="T42" fmla="*/ 0 w 198"/>
                <a:gd name="T43" fmla="*/ 110 h 218"/>
                <a:gd name="T44" fmla="*/ 0 w 198"/>
                <a:gd name="T45" fmla="*/ 96 h 218"/>
                <a:gd name="T46" fmla="*/ 6 w 198"/>
                <a:gd name="T47" fmla="*/ 70 h 218"/>
                <a:gd name="T48" fmla="*/ 12 w 198"/>
                <a:gd name="T49" fmla="*/ 56 h 218"/>
                <a:gd name="T50" fmla="*/ 26 w 198"/>
                <a:gd name="T51" fmla="*/ 34 h 218"/>
                <a:gd name="T52" fmla="*/ 48 w 198"/>
                <a:gd name="T53" fmla="*/ 16 h 218"/>
                <a:gd name="T54" fmla="*/ 58 w 198"/>
                <a:gd name="T55" fmla="*/ 8 h 218"/>
                <a:gd name="T56" fmla="*/ 86 w 198"/>
                <a:gd name="T57" fmla="*/ 0 h 218"/>
                <a:gd name="T58" fmla="*/ 100 w 198"/>
                <a:gd name="T59" fmla="*/ 0 h 218"/>
                <a:gd name="T60" fmla="*/ 96 w 198"/>
                <a:gd name="T61" fmla="*/ 16 h 218"/>
                <a:gd name="T62" fmla="*/ 70 w 198"/>
                <a:gd name="T63" fmla="*/ 24 h 218"/>
                <a:gd name="T64" fmla="*/ 54 w 198"/>
                <a:gd name="T65" fmla="*/ 46 h 218"/>
                <a:gd name="T66" fmla="*/ 48 w 198"/>
                <a:gd name="T67" fmla="*/ 60 h 218"/>
                <a:gd name="T68" fmla="*/ 40 w 198"/>
                <a:gd name="T69" fmla="*/ 92 h 218"/>
                <a:gd name="T70" fmla="*/ 40 w 198"/>
                <a:gd name="T71" fmla="*/ 112 h 218"/>
                <a:gd name="T72" fmla="*/ 46 w 198"/>
                <a:gd name="T73" fmla="*/ 148 h 218"/>
                <a:gd name="T74" fmla="*/ 58 w 198"/>
                <a:gd name="T75" fmla="*/ 176 h 218"/>
                <a:gd name="T76" fmla="*/ 68 w 198"/>
                <a:gd name="T77" fmla="*/ 188 h 218"/>
                <a:gd name="T78" fmla="*/ 90 w 198"/>
                <a:gd name="T79" fmla="*/ 200 h 218"/>
                <a:gd name="T80" fmla="*/ 102 w 198"/>
                <a:gd name="T81" fmla="*/ 200 h 218"/>
                <a:gd name="T82" fmla="*/ 126 w 198"/>
                <a:gd name="T83" fmla="*/ 192 h 218"/>
                <a:gd name="T84" fmla="*/ 144 w 198"/>
                <a:gd name="T85" fmla="*/ 172 h 218"/>
                <a:gd name="T86" fmla="*/ 150 w 198"/>
                <a:gd name="T87" fmla="*/ 158 h 218"/>
                <a:gd name="T88" fmla="*/ 158 w 198"/>
                <a:gd name="T89" fmla="*/ 126 h 218"/>
                <a:gd name="T90" fmla="*/ 158 w 198"/>
                <a:gd name="T91" fmla="*/ 106 h 218"/>
                <a:gd name="T92" fmla="*/ 148 w 198"/>
                <a:gd name="T93" fmla="*/ 60 h 218"/>
                <a:gd name="T94" fmla="*/ 140 w 198"/>
                <a:gd name="T95" fmla="*/ 42 h 218"/>
                <a:gd name="T96" fmla="*/ 128 w 198"/>
                <a:gd name="T97" fmla="*/ 28 h 218"/>
                <a:gd name="T98" fmla="*/ 114 w 198"/>
                <a:gd name="T99" fmla="*/ 20 h 218"/>
                <a:gd name="T100" fmla="*/ 96 w 198"/>
                <a:gd name="T101" fmla="*/ 16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98" h="218">
                  <a:moveTo>
                    <a:pt x="100" y="0"/>
                  </a:moveTo>
                  <a:lnTo>
                    <a:pt x="100" y="0"/>
                  </a:lnTo>
                  <a:lnTo>
                    <a:pt x="116" y="0"/>
                  </a:lnTo>
                  <a:lnTo>
                    <a:pt x="130" y="4"/>
                  </a:lnTo>
                  <a:lnTo>
                    <a:pt x="142" y="8"/>
                  </a:lnTo>
                  <a:lnTo>
                    <a:pt x="154" y="16"/>
                  </a:lnTo>
                  <a:lnTo>
                    <a:pt x="154" y="16"/>
                  </a:lnTo>
                  <a:lnTo>
                    <a:pt x="166" y="24"/>
                  </a:lnTo>
                  <a:lnTo>
                    <a:pt x="174" y="34"/>
                  </a:lnTo>
                  <a:lnTo>
                    <a:pt x="182" y="44"/>
                  </a:lnTo>
                  <a:lnTo>
                    <a:pt x="188" y="56"/>
                  </a:lnTo>
                  <a:lnTo>
                    <a:pt x="188" y="56"/>
                  </a:lnTo>
                  <a:lnTo>
                    <a:pt x="192" y="70"/>
                  </a:lnTo>
                  <a:lnTo>
                    <a:pt x="196" y="82"/>
                  </a:lnTo>
                  <a:lnTo>
                    <a:pt x="198" y="96"/>
                  </a:lnTo>
                  <a:lnTo>
                    <a:pt x="198" y="110"/>
                  </a:lnTo>
                  <a:lnTo>
                    <a:pt x="198" y="110"/>
                  </a:lnTo>
                  <a:lnTo>
                    <a:pt x="198" y="122"/>
                  </a:lnTo>
                  <a:lnTo>
                    <a:pt x="196" y="136"/>
                  </a:lnTo>
                  <a:lnTo>
                    <a:pt x="192" y="148"/>
                  </a:lnTo>
                  <a:lnTo>
                    <a:pt x="186" y="162"/>
                  </a:lnTo>
                  <a:lnTo>
                    <a:pt x="186" y="162"/>
                  </a:lnTo>
                  <a:lnTo>
                    <a:pt x="178" y="174"/>
                  </a:lnTo>
                  <a:lnTo>
                    <a:pt x="170" y="184"/>
                  </a:lnTo>
                  <a:lnTo>
                    <a:pt x="162" y="194"/>
                  </a:lnTo>
                  <a:lnTo>
                    <a:pt x="150" y="204"/>
                  </a:lnTo>
                  <a:lnTo>
                    <a:pt x="150" y="204"/>
                  </a:lnTo>
                  <a:lnTo>
                    <a:pt x="138" y="210"/>
                  </a:lnTo>
                  <a:lnTo>
                    <a:pt x="126" y="214"/>
                  </a:lnTo>
                  <a:lnTo>
                    <a:pt x="112" y="218"/>
                  </a:lnTo>
                  <a:lnTo>
                    <a:pt x="98" y="218"/>
                  </a:lnTo>
                  <a:lnTo>
                    <a:pt x="98" y="218"/>
                  </a:lnTo>
                  <a:lnTo>
                    <a:pt x="76" y="216"/>
                  </a:lnTo>
                  <a:lnTo>
                    <a:pt x="66" y="214"/>
                  </a:lnTo>
                  <a:lnTo>
                    <a:pt x="56" y="210"/>
                  </a:lnTo>
                  <a:lnTo>
                    <a:pt x="46" y="206"/>
                  </a:lnTo>
                  <a:lnTo>
                    <a:pt x="38" y="200"/>
                  </a:lnTo>
                  <a:lnTo>
                    <a:pt x="32" y="192"/>
                  </a:lnTo>
                  <a:lnTo>
                    <a:pt x="24" y="186"/>
                  </a:lnTo>
                  <a:lnTo>
                    <a:pt x="24" y="186"/>
                  </a:lnTo>
                  <a:lnTo>
                    <a:pt x="14" y="168"/>
                  </a:lnTo>
                  <a:lnTo>
                    <a:pt x="6" y="150"/>
                  </a:lnTo>
                  <a:lnTo>
                    <a:pt x="0" y="130"/>
                  </a:lnTo>
                  <a:lnTo>
                    <a:pt x="0" y="110"/>
                  </a:lnTo>
                  <a:lnTo>
                    <a:pt x="0" y="110"/>
                  </a:lnTo>
                  <a:lnTo>
                    <a:pt x="0" y="96"/>
                  </a:lnTo>
                  <a:lnTo>
                    <a:pt x="2" y="82"/>
                  </a:lnTo>
                  <a:lnTo>
                    <a:pt x="6" y="70"/>
                  </a:lnTo>
                  <a:lnTo>
                    <a:pt x="12" y="56"/>
                  </a:lnTo>
                  <a:lnTo>
                    <a:pt x="12" y="56"/>
                  </a:lnTo>
                  <a:lnTo>
                    <a:pt x="18" y="44"/>
                  </a:lnTo>
                  <a:lnTo>
                    <a:pt x="26" y="34"/>
                  </a:lnTo>
                  <a:lnTo>
                    <a:pt x="36" y="24"/>
                  </a:lnTo>
                  <a:lnTo>
                    <a:pt x="48" y="16"/>
                  </a:lnTo>
                  <a:lnTo>
                    <a:pt x="48" y="16"/>
                  </a:lnTo>
                  <a:lnTo>
                    <a:pt x="58" y="8"/>
                  </a:lnTo>
                  <a:lnTo>
                    <a:pt x="72" y="4"/>
                  </a:lnTo>
                  <a:lnTo>
                    <a:pt x="86" y="0"/>
                  </a:lnTo>
                  <a:lnTo>
                    <a:pt x="100" y="0"/>
                  </a:lnTo>
                  <a:lnTo>
                    <a:pt x="100" y="0"/>
                  </a:lnTo>
                  <a:close/>
                  <a:moveTo>
                    <a:pt x="96" y="16"/>
                  </a:moveTo>
                  <a:lnTo>
                    <a:pt x="96" y="16"/>
                  </a:lnTo>
                  <a:lnTo>
                    <a:pt x="82" y="18"/>
                  </a:lnTo>
                  <a:lnTo>
                    <a:pt x="70" y="24"/>
                  </a:lnTo>
                  <a:lnTo>
                    <a:pt x="62" y="34"/>
                  </a:lnTo>
                  <a:lnTo>
                    <a:pt x="54" y="46"/>
                  </a:lnTo>
                  <a:lnTo>
                    <a:pt x="54" y="46"/>
                  </a:lnTo>
                  <a:lnTo>
                    <a:pt x="48" y="60"/>
                  </a:lnTo>
                  <a:lnTo>
                    <a:pt x="44" y="76"/>
                  </a:lnTo>
                  <a:lnTo>
                    <a:pt x="40" y="92"/>
                  </a:lnTo>
                  <a:lnTo>
                    <a:pt x="40" y="112"/>
                  </a:lnTo>
                  <a:lnTo>
                    <a:pt x="40" y="112"/>
                  </a:lnTo>
                  <a:lnTo>
                    <a:pt x="42" y="130"/>
                  </a:lnTo>
                  <a:lnTo>
                    <a:pt x="46" y="148"/>
                  </a:lnTo>
                  <a:lnTo>
                    <a:pt x="52" y="162"/>
                  </a:lnTo>
                  <a:lnTo>
                    <a:pt x="58" y="176"/>
                  </a:lnTo>
                  <a:lnTo>
                    <a:pt x="58" y="176"/>
                  </a:lnTo>
                  <a:lnTo>
                    <a:pt x="68" y="188"/>
                  </a:lnTo>
                  <a:lnTo>
                    <a:pt x="78" y="196"/>
                  </a:lnTo>
                  <a:lnTo>
                    <a:pt x="90" y="200"/>
                  </a:lnTo>
                  <a:lnTo>
                    <a:pt x="102" y="200"/>
                  </a:lnTo>
                  <a:lnTo>
                    <a:pt x="102" y="200"/>
                  </a:lnTo>
                  <a:lnTo>
                    <a:pt x="116" y="198"/>
                  </a:lnTo>
                  <a:lnTo>
                    <a:pt x="126" y="192"/>
                  </a:lnTo>
                  <a:lnTo>
                    <a:pt x="136" y="184"/>
                  </a:lnTo>
                  <a:lnTo>
                    <a:pt x="144" y="172"/>
                  </a:lnTo>
                  <a:lnTo>
                    <a:pt x="144" y="172"/>
                  </a:lnTo>
                  <a:lnTo>
                    <a:pt x="150" y="158"/>
                  </a:lnTo>
                  <a:lnTo>
                    <a:pt x="154" y="142"/>
                  </a:lnTo>
                  <a:lnTo>
                    <a:pt x="158" y="126"/>
                  </a:lnTo>
                  <a:lnTo>
                    <a:pt x="158" y="106"/>
                  </a:lnTo>
                  <a:lnTo>
                    <a:pt x="158" y="106"/>
                  </a:lnTo>
                  <a:lnTo>
                    <a:pt x="154" y="82"/>
                  </a:lnTo>
                  <a:lnTo>
                    <a:pt x="148" y="60"/>
                  </a:lnTo>
                  <a:lnTo>
                    <a:pt x="148" y="60"/>
                  </a:lnTo>
                  <a:lnTo>
                    <a:pt x="140" y="42"/>
                  </a:lnTo>
                  <a:lnTo>
                    <a:pt x="128" y="28"/>
                  </a:lnTo>
                  <a:lnTo>
                    <a:pt x="128" y="28"/>
                  </a:lnTo>
                  <a:lnTo>
                    <a:pt x="122" y="22"/>
                  </a:lnTo>
                  <a:lnTo>
                    <a:pt x="114" y="20"/>
                  </a:lnTo>
                  <a:lnTo>
                    <a:pt x="106" y="16"/>
                  </a:lnTo>
                  <a:lnTo>
                    <a:pt x="96" y="16"/>
                  </a:lnTo>
                  <a:lnTo>
                    <a:pt x="96" y="16"/>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 name="Freeform 110"/>
            <p:cNvSpPr>
              <a:spLocks/>
            </p:cNvSpPr>
            <p:nvPr/>
          </p:nvSpPr>
          <p:spPr bwMode="auto">
            <a:xfrm>
              <a:off x="1007" y="1550"/>
              <a:ext cx="128" cy="254"/>
            </a:xfrm>
            <a:custGeom>
              <a:avLst/>
              <a:gdLst>
                <a:gd name="T0" fmla="*/ 60 w 128"/>
                <a:gd name="T1" fmla="*/ 0 h 254"/>
                <a:gd name="T2" fmla="*/ 60 w 128"/>
                <a:gd name="T3" fmla="*/ 42 h 254"/>
                <a:gd name="T4" fmla="*/ 122 w 128"/>
                <a:gd name="T5" fmla="*/ 42 h 254"/>
                <a:gd name="T6" fmla="*/ 106 w 128"/>
                <a:gd name="T7" fmla="*/ 60 h 254"/>
                <a:gd name="T8" fmla="*/ 58 w 128"/>
                <a:gd name="T9" fmla="*/ 60 h 254"/>
                <a:gd name="T10" fmla="*/ 58 w 128"/>
                <a:gd name="T11" fmla="*/ 188 h 254"/>
                <a:gd name="T12" fmla="*/ 58 w 128"/>
                <a:gd name="T13" fmla="*/ 188 h 254"/>
                <a:gd name="T14" fmla="*/ 58 w 128"/>
                <a:gd name="T15" fmla="*/ 200 h 254"/>
                <a:gd name="T16" fmla="*/ 60 w 128"/>
                <a:gd name="T17" fmla="*/ 208 h 254"/>
                <a:gd name="T18" fmla="*/ 64 w 128"/>
                <a:gd name="T19" fmla="*/ 216 h 254"/>
                <a:gd name="T20" fmla="*/ 68 w 128"/>
                <a:gd name="T21" fmla="*/ 224 h 254"/>
                <a:gd name="T22" fmla="*/ 74 w 128"/>
                <a:gd name="T23" fmla="*/ 228 h 254"/>
                <a:gd name="T24" fmla="*/ 82 w 128"/>
                <a:gd name="T25" fmla="*/ 232 h 254"/>
                <a:gd name="T26" fmla="*/ 90 w 128"/>
                <a:gd name="T27" fmla="*/ 234 h 254"/>
                <a:gd name="T28" fmla="*/ 100 w 128"/>
                <a:gd name="T29" fmla="*/ 236 h 254"/>
                <a:gd name="T30" fmla="*/ 100 w 128"/>
                <a:gd name="T31" fmla="*/ 236 h 254"/>
                <a:gd name="T32" fmla="*/ 110 w 128"/>
                <a:gd name="T33" fmla="*/ 234 h 254"/>
                <a:gd name="T34" fmla="*/ 116 w 128"/>
                <a:gd name="T35" fmla="*/ 232 h 254"/>
                <a:gd name="T36" fmla="*/ 116 w 128"/>
                <a:gd name="T37" fmla="*/ 232 h 254"/>
                <a:gd name="T38" fmla="*/ 128 w 128"/>
                <a:gd name="T39" fmla="*/ 224 h 254"/>
                <a:gd name="T40" fmla="*/ 128 w 128"/>
                <a:gd name="T41" fmla="*/ 224 h 254"/>
                <a:gd name="T42" fmla="*/ 128 w 128"/>
                <a:gd name="T43" fmla="*/ 228 h 254"/>
                <a:gd name="T44" fmla="*/ 126 w 128"/>
                <a:gd name="T45" fmla="*/ 234 h 254"/>
                <a:gd name="T46" fmla="*/ 114 w 128"/>
                <a:gd name="T47" fmla="*/ 244 h 254"/>
                <a:gd name="T48" fmla="*/ 114 w 128"/>
                <a:gd name="T49" fmla="*/ 244 h 254"/>
                <a:gd name="T50" fmla="*/ 108 w 128"/>
                <a:gd name="T51" fmla="*/ 248 h 254"/>
                <a:gd name="T52" fmla="*/ 100 w 128"/>
                <a:gd name="T53" fmla="*/ 252 h 254"/>
                <a:gd name="T54" fmla="*/ 92 w 128"/>
                <a:gd name="T55" fmla="*/ 254 h 254"/>
                <a:gd name="T56" fmla="*/ 82 w 128"/>
                <a:gd name="T57" fmla="*/ 254 h 254"/>
                <a:gd name="T58" fmla="*/ 82 w 128"/>
                <a:gd name="T59" fmla="*/ 254 h 254"/>
                <a:gd name="T60" fmla="*/ 70 w 128"/>
                <a:gd name="T61" fmla="*/ 254 h 254"/>
                <a:gd name="T62" fmla="*/ 58 w 128"/>
                <a:gd name="T63" fmla="*/ 250 h 254"/>
                <a:gd name="T64" fmla="*/ 46 w 128"/>
                <a:gd name="T65" fmla="*/ 244 h 254"/>
                <a:gd name="T66" fmla="*/ 38 w 128"/>
                <a:gd name="T67" fmla="*/ 236 h 254"/>
                <a:gd name="T68" fmla="*/ 38 w 128"/>
                <a:gd name="T69" fmla="*/ 236 h 254"/>
                <a:gd name="T70" fmla="*/ 30 w 128"/>
                <a:gd name="T71" fmla="*/ 228 h 254"/>
                <a:gd name="T72" fmla="*/ 24 w 128"/>
                <a:gd name="T73" fmla="*/ 216 h 254"/>
                <a:gd name="T74" fmla="*/ 20 w 128"/>
                <a:gd name="T75" fmla="*/ 204 h 254"/>
                <a:gd name="T76" fmla="*/ 20 w 128"/>
                <a:gd name="T77" fmla="*/ 188 h 254"/>
                <a:gd name="T78" fmla="*/ 20 w 128"/>
                <a:gd name="T79" fmla="*/ 60 h 254"/>
                <a:gd name="T80" fmla="*/ 0 w 128"/>
                <a:gd name="T81" fmla="*/ 60 h 254"/>
                <a:gd name="T82" fmla="*/ 60 w 128"/>
                <a:gd name="T83" fmla="*/ 0 h 254"/>
                <a:gd name="T84" fmla="*/ 60 w 128"/>
                <a:gd name="T85"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254">
                  <a:moveTo>
                    <a:pt x="60" y="0"/>
                  </a:moveTo>
                  <a:lnTo>
                    <a:pt x="60" y="42"/>
                  </a:lnTo>
                  <a:lnTo>
                    <a:pt x="122" y="42"/>
                  </a:lnTo>
                  <a:lnTo>
                    <a:pt x="106" y="60"/>
                  </a:lnTo>
                  <a:lnTo>
                    <a:pt x="58" y="60"/>
                  </a:lnTo>
                  <a:lnTo>
                    <a:pt x="58" y="188"/>
                  </a:lnTo>
                  <a:lnTo>
                    <a:pt x="58" y="188"/>
                  </a:lnTo>
                  <a:lnTo>
                    <a:pt x="58" y="200"/>
                  </a:lnTo>
                  <a:lnTo>
                    <a:pt x="60" y="208"/>
                  </a:lnTo>
                  <a:lnTo>
                    <a:pt x="64" y="216"/>
                  </a:lnTo>
                  <a:lnTo>
                    <a:pt x="68" y="224"/>
                  </a:lnTo>
                  <a:lnTo>
                    <a:pt x="74" y="228"/>
                  </a:lnTo>
                  <a:lnTo>
                    <a:pt x="82" y="232"/>
                  </a:lnTo>
                  <a:lnTo>
                    <a:pt x="90" y="234"/>
                  </a:lnTo>
                  <a:lnTo>
                    <a:pt x="100" y="236"/>
                  </a:lnTo>
                  <a:lnTo>
                    <a:pt x="100" y="236"/>
                  </a:lnTo>
                  <a:lnTo>
                    <a:pt x="110" y="234"/>
                  </a:lnTo>
                  <a:lnTo>
                    <a:pt x="116" y="232"/>
                  </a:lnTo>
                  <a:lnTo>
                    <a:pt x="116" y="232"/>
                  </a:lnTo>
                  <a:lnTo>
                    <a:pt x="128" y="224"/>
                  </a:lnTo>
                  <a:lnTo>
                    <a:pt x="128" y="224"/>
                  </a:lnTo>
                  <a:lnTo>
                    <a:pt x="128" y="228"/>
                  </a:lnTo>
                  <a:lnTo>
                    <a:pt x="126" y="234"/>
                  </a:lnTo>
                  <a:lnTo>
                    <a:pt x="114" y="244"/>
                  </a:lnTo>
                  <a:lnTo>
                    <a:pt x="114" y="244"/>
                  </a:lnTo>
                  <a:lnTo>
                    <a:pt x="108" y="248"/>
                  </a:lnTo>
                  <a:lnTo>
                    <a:pt x="100" y="252"/>
                  </a:lnTo>
                  <a:lnTo>
                    <a:pt x="92" y="254"/>
                  </a:lnTo>
                  <a:lnTo>
                    <a:pt x="82" y="254"/>
                  </a:lnTo>
                  <a:lnTo>
                    <a:pt x="82" y="254"/>
                  </a:lnTo>
                  <a:lnTo>
                    <a:pt x="70" y="254"/>
                  </a:lnTo>
                  <a:lnTo>
                    <a:pt x="58" y="250"/>
                  </a:lnTo>
                  <a:lnTo>
                    <a:pt x="46" y="244"/>
                  </a:lnTo>
                  <a:lnTo>
                    <a:pt x="38" y="236"/>
                  </a:lnTo>
                  <a:lnTo>
                    <a:pt x="38" y="236"/>
                  </a:lnTo>
                  <a:lnTo>
                    <a:pt x="30" y="228"/>
                  </a:lnTo>
                  <a:lnTo>
                    <a:pt x="24" y="216"/>
                  </a:lnTo>
                  <a:lnTo>
                    <a:pt x="20" y="204"/>
                  </a:lnTo>
                  <a:lnTo>
                    <a:pt x="20" y="188"/>
                  </a:lnTo>
                  <a:lnTo>
                    <a:pt x="20" y="60"/>
                  </a:lnTo>
                  <a:lnTo>
                    <a:pt x="0" y="60"/>
                  </a:lnTo>
                  <a:lnTo>
                    <a:pt x="60" y="0"/>
                  </a:lnTo>
                  <a:lnTo>
                    <a:pt x="6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 name="Freeform 111"/>
            <p:cNvSpPr>
              <a:spLocks/>
            </p:cNvSpPr>
            <p:nvPr/>
          </p:nvSpPr>
          <p:spPr bwMode="auto">
            <a:xfrm>
              <a:off x="1149" y="1488"/>
              <a:ext cx="204" cy="312"/>
            </a:xfrm>
            <a:custGeom>
              <a:avLst/>
              <a:gdLst>
                <a:gd name="T0" fmla="*/ 124 w 204"/>
                <a:gd name="T1" fmla="*/ 98 h 312"/>
                <a:gd name="T2" fmla="*/ 150 w 204"/>
                <a:gd name="T3" fmla="*/ 102 h 312"/>
                <a:gd name="T4" fmla="*/ 172 w 204"/>
                <a:gd name="T5" fmla="*/ 114 h 312"/>
                <a:gd name="T6" fmla="*/ 180 w 204"/>
                <a:gd name="T7" fmla="*/ 124 h 312"/>
                <a:gd name="T8" fmla="*/ 190 w 204"/>
                <a:gd name="T9" fmla="*/ 146 h 312"/>
                <a:gd name="T10" fmla="*/ 192 w 204"/>
                <a:gd name="T11" fmla="*/ 296 h 312"/>
                <a:gd name="T12" fmla="*/ 192 w 204"/>
                <a:gd name="T13" fmla="*/ 302 h 312"/>
                <a:gd name="T14" fmla="*/ 194 w 204"/>
                <a:gd name="T15" fmla="*/ 306 h 312"/>
                <a:gd name="T16" fmla="*/ 140 w 204"/>
                <a:gd name="T17" fmla="*/ 312 h 312"/>
                <a:gd name="T18" fmla="*/ 146 w 204"/>
                <a:gd name="T19" fmla="*/ 308 h 312"/>
                <a:gd name="T20" fmla="*/ 152 w 204"/>
                <a:gd name="T21" fmla="*/ 300 h 312"/>
                <a:gd name="T22" fmla="*/ 152 w 204"/>
                <a:gd name="T23" fmla="*/ 176 h 312"/>
                <a:gd name="T24" fmla="*/ 152 w 204"/>
                <a:gd name="T25" fmla="*/ 164 h 312"/>
                <a:gd name="T26" fmla="*/ 146 w 204"/>
                <a:gd name="T27" fmla="*/ 146 h 312"/>
                <a:gd name="T28" fmla="*/ 142 w 204"/>
                <a:gd name="T29" fmla="*/ 138 h 312"/>
                <a:gd name="T30" fmla="*/ 126 w 204"/>
                <a:gd name="T31" fmla="*/ 128 h 312"/>
                <a:gd name="T32" fmla="*/ 104 w 204"/>
                <a:gd name="T33" fmla="*/ 124 h 312"/>
                <a:gd name="T34" fmla="*/ 90 w 204"/>
                <a:gd name="T35" fmla="*/ 126 h 312"/>
                <a:gd name="T36" fmla="*/ 76 w 204"/>
                <a:gd name="T37" fmla="*/ 132 h 312"/>
                <a:gd name="T38" fmla="*/ 54 w 204"/>
                <a:gd name="T39" fmla="*/ 148 h 312"/>
                <a:gd name="T40" fmla="*/ 54 w 204"/>
                <a:gd name="T41" fmla="*/ 296 h 312"/>
                <a:gd name="T42" fmla="*/ 58 w 204"/>
                <a:gd name="T43" fmla="*/ 304 h 312"/>
                <a:gd name="T44" fmla="*/ 62 w 204"/>
                <a:gd name="T45" fmla="*/ 308 h 312"/>
                <a:gd name="T46" fmla="*/ 4 w 204"/>
                <a:gd name="T47" fmla="*/ 312 h 312"/>
                <a:gd name="T48" fmla="*/ 8 w 204"/>
                <a:gd name="T49" fmla="*/ 308 h 312"/>
                <a:gd name="T50" fmla="*/ 14 w 204"/>
                <a:gd name="T51" fmla="*/ 300 h 312"/>
                <a:gd name="T52" fmla="*/ 14 w 204"/>
                <a:gd name="T53" fmla="*/ 28 h 312"/>
                <a:gd name="T54" fmla="*/ 14 w 204"/>
                <a:gd name="T55" fmla="*/ 22 h 312"/>
                <a:gd name="T56" fmla="*/ 12 w 204"/>
                <a:gd name="T57" fmla="*/ 16 h 312"/>
                <a:gd name="T58" fmla="*/ 54 w 204"/>
                <a:gd name="T59" fmla="*/ 0 h 312"/>
                <a:gd name="T60" fmla="*/ 54 w 204"/>
                <a:gd name="T61" fmla="*/ 130 h 312"/>
                <a:gd name="T62" fmla="*/ 90 w 204"/>
                <a:gd name="T63" fmla="*/ 106 h 312"/>
                <a:gd name="T64" fmla="*/ 124 w 204"/>
                <a:gd name="T65" fmla="*/ 98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4" h="312">
                  <a:moveTo>
                    <a:pt x="124" y="98"/>
                  </a:moveTo>
                  <a:lnTo>
                    <a:pt x="124" y="98"/>
                  </a:lnTo>
                  <a:lnTo>
                    <a:pt x="136" y="98"/>
                  </a:lnTo>
                  <a:lnTo>
                    <a:pt x="150" y="102"/>
                  </a:lnTo>
                  <a:lnTo>
                    <a:pt x="162" y="108"/>
                  </a:lnTo>
                  <a:lnTo>
                    <a:pt x="172" y="114"/>
                  </a:lnTo>
                  <a:lnTo>
                    <a:pt x="172" y="114"/>
                  </a:lnTo>
                  <a:lnTo>
                    <a:pt x="180" y="124"/>
                  </a:lnTo>
                  <a:lnTo>
                    <a:pt x="186" y="134"/>
                  </a:lnTo>
                  <a:lnTo>
                    <a:pt x="190" y="146"/>
                  </a:lnTo>
                  <a:lnTo>
                    <a:pt x="192" y="160"/>
                  </a:lnTo>
                  <a:lnTo>
                    <a:pt x="192" y="296"/>
                  </a:lnTo>
                  <a:lnTo>
                    <a:pt x="192" y="296"/>
                  </a:lnTo>
                  <a:lnTo>
                    <a:pt x="192" y="302"/>
                  </a:lnTo>
                  <a:lnTo>
                    <a:pt x="194" y="306"/>
                  </a:lnTo>
                  <a:lnTo>
                    <a:pt x="194" y="306"/>
                  </a:lnTo>
                  <a:lnTo>
                    <a:pt x="204" y="312"/>
                  </a:lnTo>
                  <a:lnTo>
                    <a:pt x="140" y="312"/>
                  </a:lnTo>
                  <a:lnTo>
                    <a:pt x="140" y="312"/>
                  </a:lnTo>
                  <a:lnTo>
                    <a:pt x="146" y="308"/>
                  </a:lnTo>
                  <a:lnTo>
                    <a:pt x="150" y="304"/>
                  </a:lnTo>
                  <a:lnTo>
                    <a:pt x="152" y="300"/>
                  </a:lnTo>
                  <a:lnTo>
                    <a:pt x="152" y="296"/>
                  </a:lnTo>
                  <a:lnTo>
                    <a:pt x="152" y="176"/>
                  </a:lnTo>
                  <a:lnTo>
                    <a:pt x="152" y="176"/>
                  </a:lnTo>
                  <a:lnTo>
                    <a:pt x="152" y="164"/>
                  </a:lnTo>
                  <a:lnTo>
                    <a:pt x="150" y="154"/>
                  </a:lnTo>
                  <a:lnTo>
                    <a:pt x="146" y="146"/>
                  </a:lnTo>
                  <a:lnTo>
                    <a:pt x="142" y="138"/>
                  </a:lnTo>
                  <a:lnTo>
                    <a:pt x="142" y="138"/>
                  </a:lnTo>
                  <a:lnTo>
                    <a:pt x="134" y="132"/>
                  </a:lnTo>
                  <a:lnTo>
                    <a:pt x="126" y="128"/>
                  </a:lnTo>
                  <a:lnTo>
                    <a:pt x="116" y="126"/>
                  </a:lnTo>
                  <a:lnTo>
                    <a:pt x="104" y="124"/>
                  </a:lnTo>
                  <a:lnTo>
                    <a:pt x="104" y="124"/>
                  </a:lnTo>
                  <a:lnTo>
                    <a:pt x="90" y="126"/>
                  </a:lnTo>
                  <a:lnTo>
                    <a:pt x="76" y="132"/>
                  </a:lnTo>
                  <a:lnTo>
                    <a:pt x="76" y="132"/>
                  </a:lnTo>
                  <a:lnTo>
                    <a:pt x="64" y="138"/>
                  </a:lnTo>
                  <a:lnTo>
                    <a:pt x="54" y="148"/>
                  </a:lnTo>
                  <a:lnTo>
                    <a:pt x="54" y="296"/>
                  </a:lnTo>
                  <a:lnTo>
                    <a:pt x="54" y="296"/>
                  </a:lnTo>
                  <a:lnTo>
                    <a:pt x="56" y="300"/>
                  </a:lnTo>
                  <a:lnTo>
                    <a:pt x="58" y="304"/>
                  </a:lnTo>
                  <a:lnTo>
                    <a:pt x="58" y="304"/>
                  </a:lnTo>
                  <a:lnTo>
                    <a:pt x="62" y="308"/>
                  </a:lnTo>
                  <a:lnTo>
                    <a:pt x="68" y="312"/>
                  </a:lnTo>
                  <a:lnTo>
                    <a:pt x="4" y="312"/>
                  </a:lnTo>
                  <a:lnTo>
                    <a:pt x="4" y="312"/>
                  </a:lnTo>
                  <a:lnTo>
                    <a:pt x="8" y="308"/>
                  </a:lnTo>
                  <a:lnTo>
                    <a:pt x="12" y="304"/>
                  </a:lnTo>
                  <a:lnTo>
                    <a:pt x="14" y="300"/>
                  </a:lnTo>
                  <a:lnTo>
                    <a:pt x="14" y="296"/>
                  </a:lnTo>
                  <a:lnTo>
                    <a:pt x="14" y="28"/>
                  </a:lnTo>
                  <a:lnTo>
                    <a:pt x="14" y="28"/>
                  </a:lnTo>
                  <a:lnTo>
                    <a:pt x="14" y="22"/>
                  </a:lnTo>
                  <a:lnTo>
                    <a:pt x="12" y="16"/>
                  </a:lnTo>
                  <a:lnTo>
                    <a:pt x="12" y="16"/>
                  </a:lnTo>
                  <a:lnTo>
                    <a:pt x="0" y="10"/>
                  </a:lnTo>
                  <a:lnTo>
                    <a:pt x="54" y="0"/>
                  </a:lnTo>
                  <a:lnTo>
                    <a:pt x="54" y="130"/>
                  </a:lnTo>
                  <a:lnTo>
                    <a:pt x="54" y="130"/>
                  </a:lnTo>
                  <a:lnTo>
                    <a:pt x="72" y="116"/>
                  </a:lnTo>
                  <a:lnTo>
                    <a:pt x="90" y="106"/>
                  </a:lnTo>
                  <a:lnTo>
                    <a:pt x="108" y="100"/>
                  </a:lnTo>
                  <a:lnTo>
                    <a:pt x="124" y="98"/>
                  </a:lnTo>
                  <a:lnTo>
                    <a:pt x="124" y="9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 name="Freeform 112"/>
            <p:cNvSpPr>
              <a:spLocks/>
            </p:cNvSpPr>
            <p:nvPr/>
          </p:nvSpPr>
          <p:spPr bwMode="auto">
            <a:xfrm>
              <a:off x="1557" y="1586"/>
              <a:ext cx="334" cy="214"/>
            </a:xfrm>
            <a:custGeom>
              <a:avLst/>
              <a:gdLst>
                <a:gd name="T0" fmla="*/ 256 w 334"/>
                <a:gd name="T1" fmla="*/ 0 h 214"/>
                <a:gd name="T2" fmla="*/ 280 w 334"/>
                <a:gd name="T3" fmla="*/ 4 h 214"/>
                <a:gd name="T4" fmla="*/ 302 w 334"/>
                <a:gd name="T5" fmla="*/ 16 h 214"/>
                <a:gd name="T6" fmla="*/ 312 w 334"/>
                <a:gd name="T7" fmla="*/ 26 h 214"/>
                <a:gd name="T8" fmla="*/ 322 w 334"/>
                <a:gd name="T9" fmla="*/ 48 h 214"/>
                <a:gd name="T10" fmla="*/ 322 w 334"/>
                <a:gd name="T11" fmla="*/ 198 h 214"/>
                <a:gd name="T12" fmla="*/ 324 w 334"/>
                <a:gd name="T13" fmla="*/ 202 h 214"/>
                <a:gd name="T14" fmla="*/ 326 w 334"/>
                <a:gd name="T15" fmla="*/ 206 h 214"/>
                <a:gd name="T16" fmla="*/ 272 w 334"/>
                <a:gd name="T17" fmla="*/ 214 h 214"/>
                <a:gd name="T18" fmla="*/ 276 w 334"/>
                <a:gd name="T19" fmla="*/ 210 h 214"/>
                <a:gd name="T20" fmla="*/ 284 w 334"/>
                <a:gd name="T21" fmla="*/ 202 h 214"/>
                <a:gd name="T22" fmla="*/ 284 w 334"/>
                <a:gd name="T23" fmla="*/ 76 h 214"/>
                <a:gd name="T24" fmla="*/ 284 w 334"/>
                <a:gd name="T25" fmla="*/ 64 h 214"/>
                <a:gd name="T26" fmla="*/ 278 w 334"/>
                <a:gd name="T27" fmla="*/ 46 h 214"/>
                <a:gd name="T28" fmla="*/ 272 w 334"/>
                <a:gd name="T29" fmla="*/ 40 h 214"/>
                <a:gd name="T30" fmla="*/ 258 w 334"/>
                <a:gd name="T31" fmla="*/ 30 h 214"/>
                <a:gd name="T32" fmla="*/ 236 w 334"/>
                <a:gd name="T33" fmla="*/ 26 h 214"/>
                <a:gd name="T34" fmla="*/ 222 w 334"/>
                <a:gd name="T35" fmla="*/ 28 h 214"/>
                <a:gd name="T36" fmla="*/ 198 w 334"/>
                <a:gd name="T37" fmla="*/ 42 h 214"/>
                <a:gd name="T38" fmla="*/ 188 w 334"/>
                <a:gd name="T39" fmla="*/ 54 h 214"/>
                <a:gd name="T40" fmla="*/ 188 w 334"/>
                <a:gd name="T41" fmla="*/ 198 h 214"/>
                <a:gd name="T42" fmla="*/ 190 w 334"/>
                <a:gd name="T43" fmla="*/ 202 h 214"/>
                <a:gd name="T44" fmla="*/ 192 w 334"/>
                <a:gd name="T45" fmla="*/ 206 h 214"/>
                <a:gd name="T46" fmla="*/ 136 w 334"/>
                <a:gd name="T47" fmla="*/ 214 h 214"/>
                <a:gd name="T48" fmla="*/ 142 w 334"/>
                <a:gd name="T49" fmla="*/ 210 h 214"/>
                <a:gd name="T50" fmla="*/ 148 w 334"/>
                <a:gd name="T51" fmla="*/ 202 h 214"/>
                <a:gd name="T52" fmla="*/ 148 w 334"/>
                <a:gd name="T53" fmla="*/ 74 h 214"/>
                <a:gd name="T54" fmla="*/ 148 w 334"/>
                <a:gd name="T55" fmla="*/ 62 h 214"/>
                <a:gd name="T56" fmla="*/ 142 w 334"/>
                <a:gd name="T57" fmla="*/ 44 h 214"/>
                <a:gd name="T58" fmla="*/ 130 w 334"/>
                <a:gd name="T59" fmla="*/ 32 h 214"/>
                <a:gd name="T60" fmla="*/ 112 w 334"/>
                <a:gd name="T61" fmla="*/ 26 h 214"/>
                <a:gd name="T62" fmla="*/ 102 w 334"/>
                <a:gd name="T63" fmla="*/ 26 h 214"/>
                <a:gd name="T64" fmla="*/ 76 w 334"/>
                <a:gd name="T65" fmla="*/ 32 h 214"/>
                <a:gd name="T66" fmla="*/ 56 w 334"/>
                <a:gd name="T67" fmla="*/ 48 h 214"/>
                <a:gd name="T68" fmla="*/ 56 w 334"/>
                <a:gd name="T69" fmla="*/ 198 h 214"/>
                <a:gd name="T70" fmla="*/ 58 w 334"/>
                <a:gd name="T71" fmla="*/ 206 h 214"/>
                <a:gd name="T72" fmla="*/ 68 w 334"/>
                <a:gd name="T73" fmla="*/ 214 h 214"/>
                <a:gd name="T74" fmla="*/ 4 w 334"/>
                <a:gd name="T75" fmla="*/ 214 h 214"/>
                <a:gd name="T76" fmla="*/ 14 w 334"/>
                <a:gd name="T77" fmla="*/ 206 h 214"/>
                <a:gd name="T78" fmla="*/ 16 w 334"/>
                <a:gd name="T79" fmla="*/ 198 h 214"/>
                <a:gd name="T80" fmla="*/ 16 w 334"/>
                <a:gd name="T81" fmla="*/ 28 h 214"/>
                <a:gd name="T82" fmla="*/ 12 w 334"/>
                <a:gd name="T83" fmla="*/ 16 h 214"/>
                <a:gd name="T84" fmla="*/ 6 w 334"/>
                <a:gd name="T85" fmla="*/ 12 h 214"/>
                <a:gd name="T86" fmla="*/ 56 w 334"/>
                <a:gd name="T87" fmla="*/ 0 h 214"/>
                <a:gd name="T88" fmla="*/ 56 w 334"/>
                <a:gd name="T89" fmla="*/ 30 h 214"/>
                <a:gd name="T90" fmla="*/ 86 w 334"/>
                <a:gd name="T91" fmla="*/ 10 h 214"/>
                <a:gd name="T92" fmla="*/ 94 w 334"/>
                <a:gd name="T93" fmla="*/ 6 h 214"/>
                <a:gd name="T94" fmla="*/ 112 w 334"/>
                <a:gd name="T95" fmla="*/ 0 h 214"/>
                <a:gd name="T96" fmla="*/ 122 w 334"/>
                <a:gd name="T97" fmla="*/ 0 h 214"/>
                <a:gd name="T98" fmla="*/ 142 w 334"/>
                <a:gd name="T99" fmla="*/ 2 h 214"/>
                <a:gd name="T100" fmla="*/ 160 w 334"/>
                <a:gd name="T101" fmla="*/ 10 h 214"/>
                <a:gd name="T102" fmla="*/ 168 w 334"/>
                <a:gd name="T103" fmla="*/ 16 h 214"/>
                <a:gd name="T104" fmla="*/ 180 w 334"/>
                <a:gd name="T105" fmla="*/ 30 h 214"/>
                <a:gd name="T106" fmla="*/ 184 w 334"/>
                <a:gd name="T107" fmla="*/ 40 h 214"/>
                <a:gd name="T108" fmla="*/ 216 w 334"/>
                <a:gd name="T109" fmla="*/ 12 h 214"/>
                <a:gd name="T110" fmla="*/ 226 w 334"/>
                <a:gd name="T111" fmla="*/ 6 h 214"/>
                <a:gd name="T112" fmla="*/ 246 w 334"/>
                <a:gd name="T113" fmla="*/ 0 h 214"/>
                <a:gd name="T114" fmla="*/ 256 w 334"/>
                <a:gd name="T115" fmla="*/ 0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34" h="214">
                  <a:moveTo>
                    <a:pt x="256" y="0"/>
                  </a:moveTo>
                  <a:lnTo>
                    <a:pt x="256" y="0"/>
                  </a:lnTo>
                  <a:lnTo>
                    <a:pt x="268" y="0"/>
                  </a:lnTo>
                  <a:lnTo>
                    <a:pt x="280" y="4"/>
                  </a:lnTo>
                  <a:lnTo>
                    <a:pt x="292" y="10"/>
                  </a:lnTo>
                  <a:lnTo>
                    <a:pt x="302" y="16"/>
                  </a:lnTo>
                  <a:lnTo>
                    <a:pt x="302" y="16"/>
                  </a:lnTo>
                  <a:lnTo>
                    <a:pt x="312" y="26"/>
                  </a:lnTo>
                  <a:lnTo>
                    <a:pt x="318" y="36"/>
                  </a:lnTo>
                  <a:lnTo>
                    <a:pt x="322" y="48"/>
                  </a:lnTo>
                  <a:lnTo>
                    <a:pt x="322" y="62"/>
                  </a:lnTo>
                  <a:lnTo>
                    <a:pt x="322" y="198"/>
                  </a:lnTo>
                  <a:lnTo>
                    <a:pt x="322" y="198"/>
                  </a:lnTo>
                  <a:lnTo>
                    <a:pt x="324" y="202"/>
                  </a:lnTo>
                  <a:lnTo>
                    <a:pt x="326" y="206"/>
                  </a:lnTo>
                  <a:lnTo>
                    <a:pt x="326" y="206"/>
                  </a:lnTo>
                  <a:lnTo>
                    <a:pt x="334" y="214"/>
                  </a:lnTo>
                  <a:lnTo>
                    <a:pt x="272" y="214"/>
                  </a:lnTo>
                  <a:lnTo>
                    <a:pt x="272" y="214"/>
                  </a:lnTo>
                  <a:lnTo>
                    <a:pt x="276" y="210"/>
                  </a:lnTo>
                  <a:lnTo>
                    <a:pt x="280" y="206"/>
                  </a:lnTo>
                  <a:lnTo>
                    <a:pt x="284" y="202"/>
                  </a:lnTo>
                  <a:lnTo>
                    <a:pt x="284" y="198"/>
                  </a:lnTo>
                  <a:lnTo>
                    <a:pt x="284" y="76"/>
                  </a:lnTo>
                  <a:lnTo>
                    <a:pt x="284" y="76"/>
                  </a:lnTo>
                  <a:lnTo>
                    <a:pt x="284" y="64"/>
                  </a:lnTo>
                  <a:lnTo>
                    <a:pt x="282" y="56"/>
                  </a:lnTo>
                  <a:lnTo>
                    <a:pt x="278" y="46"/>
                  </a:lnTo>
                  <a:lnTo>
                    <a:pt x="272" y="40"/>
                  </a:lnTo>
                  <a:lnTo>
                    <a:pt x="272" y="40"/>
                  </a:lnTo>
                  <a:lnTo>
                    <a:pt x="266" y="34"/>
                  </a:lnTo>
                  <a:lnTo>
                    <a:pt x="258" y="30"/>
                  </a:lnTo>
                  <a:lnTo>
                    <a:pt x="248" y="26"/>
                  </a:lnTo>
                  <a:lnTo>
                    <a:pt x="236" y="26"/>
                  </a:lnTo>
                  <a:lnTo>
                    <a:pt x="236" y="26"/>
                  </a:lnTo>
                  <a:lnTo>
                    <a:pt x="222" y="28"/>
                  </a:lnTo>
                  <a:lnTo>
                    <a:pt x="210" y="32"/>
                  </a:lnTo>
                  <a:lnTo>
                    <a:pt x="198" y="42"/>
                  </a:lnTo>
                  <a:lnTo>
                    <a:pt x="188" y="54"/>
                  </a:lnTo>
                  <a:lnTo>
                    <a:pt x="188" y="54"/>
                  </a:lnTo>
                  <a:lnTo>
                    <a:pt x="188" y="60"/>
                  </a:lnTo>
                  <a:lnTo>
                    <a:pt x="188" y="198"/>
                  </a:lnTo>
                  <a:lnTo>
                    <a:pt x="188" y="198"/>
                  </a:lnTo>
                  <a:lnTo>
                    <a:pt x="190" y="202"/>
                  </a:lnTo>
                  <a:lnTo>
                    <a:pt x="192" y="206"/>
                  </a:lnTo>
                  <a:lnTo>
                    <a:pt x="192" y="206"/>
                  </a:lnTo>
                  <a:lnTo>
                    <a:pt x="200" y="214"/>
                  </a:lnTo>
                  <a:lnTo>
                    <a:pt x="136" y="214"/>
                  </a:lnTo>
                  <a:lnTo>
                    <a:pt x="136" y="214"/>
                  </a:lnTo>
                  <a:lnTo>
                    <a:pt x="142" y="210"/>
                  </a:lnTo>
                  <a:lnTo>
                    <a:pt x="146" y="206"/>
                  </a:lnTo>
                  <a:lnTo>
                    <a:pt x="148" y="202"/>
                  </a:lnTo>
                  <a:lnTo>
                    <a:pt x="148" y="198"/>
                  </a:lnTo>
                  <a:lnTo>
                    <a:pt x="148" y="74"/>
                  </a:lnTo>
                  <a:lnTo>
                    <a:pt x="148" y="74"/>
                  </a:lnTo>
                  <a:lnTo>
                    <a:pt x="148" y="62"/>
                  </a:lnTo>
                  <a:lnTo>
                    <a:pt x="146" y="52"/>
                  </a:lnTo>
                  <a:lnTo>
                    <a:pt x="142" y="44"/>
                  </a:lnTo>
                  <a:lnTo>
                    <a:pt x="136" y="38"/>
                  </a:lnTo>
                  <a:lnTo>
                    <a:pt x="130" y="32"/>
                  </a:lnTo>
                  <a:lnTo>
                    <a:pt x="122" y="28"/>
                  </a:lnTo>
                  <a:lnTo>
                    <a:pt x="112" y="26"/>
                  </a:lnTo>
                  <a:lnTo>
                    <a:pt x="102" y="26"/>
                  </a:lnTo>
                  <a:lnTo>
                    <a:pt x="102" y="26"/>
                  </a:lnTo>
                  <a:lnTo>
                    <a:pt x="88" y="28"/>
                  </a:lnTo>
                  <a:lnTo>
                    <a:pt x="76" y="32"/>
                  </a:lnTo>
                  <a:lnTo>
                    <a:pt x="66" y="38"/>
                  </a:lnTo>
                  <a:lnTo>
                    <a:pt x="56" y="48"/>
                  </a:lnTo>
                  <a:lnTo>
                    <a:pt x="56" y="198"/>
                  </a:lnTo>
                  <a:lnTo>
                    <a:pt x="56" y="198"/>
                  </a:lnTo>
                  <a:lnTo>
                    <a:pt x="56" y="202"/>
                  </a:lnTo>
                  <a:lnTo>
                    <a:pt x="58" y="206"/>
                  </a:lnTo>
                  <a:lnTo>
                    <a:pt x="58" y="206"/>
                  </a:lnTo>
                  <a:lnTo>
                    <a:pt x="68" y="214"/>
                  </a:lnTo>
                  <a:lnTo>
                    <a:pt x="4" y="214"/>
                  </a:lnTo>
                  <a:lnTo>
                    <a:pt x="4" y="214"/>
                  </a:lnTo>
                  <a:lnTo>
                    <a:pt x="10" y="210"/>
                  </a:lnTo>
                  <a:lnTo>
                    <a:pt x="14" y="206"/>
                  </a:lnTo>
                  <a:lnTo>
                    <a:pt x="16" y="202"/>
                  </a:lnTo>
                  <a:lnTo>
                    <a:pt x="16" y="198"/>
                  </a:lnTo>
                  <a:lnTo>
                    <a:pt x="16" y="28"/>
                  </a:lnTo>
                  <a:lnTo>
                    <a:pt x="16" y="28"/>
                  </a:lnTo>
                  <a:lnTo>
                    <a:pt x="16" y="22"/>
                  </a:lnTo>
                  <a:lnTo>
                    <a:pt x="12" y="16"/>
                  </a:lnTo>
                  <a:lnTo>
                    <a:pt x="12" y="16"/>
                  </a:lnTo>
                  <a:lnTo>
                    <a:pt x="6" y="12"/>
                  </a:lnTo>
                  <a:lnTo>
                    <a:pt x="0" y="10"/>
                  </a:lnTo>
                  <a:lnTo>
                    <a:pt x="56" y="0"/>
                  </a:lnTo>
                  <a:lnTo>
                    <a:pt x="56" y="30"/>
                  </a:lnTo>
                  <a:lnTo>
                    <a:pt x="56" y="30"/>
                  </a:lnTo>
                  <a:lnTo>
                    <a:pt x="70" y="20"/>
                  </a:lnTo>
                  <a:lnTo>
                    <a:pt x="86" y="10"/>
                  </a:lnTo>
                  <a:lnTo>
                    <a:pt x="86" y="10"/>
                  </a:lnTo>
                  <a:lnTo>
                    <a:pt x="94" y="6"/>
                  </a:lnTo>
                  <a:lnTo>
                    <a:pt x="102" y="2"/>
                  </a:lnTo>
                  <a:lnTo>
                    <a:pt x="112" y="0"/>
                  </a:lnTo>
                  <a:lnTo>
                    <a:pt x="122" y="0"/>
                  </a:lnTo>
                  <a:lnTo>
                    <a:pt x="122" y="0"/>
                  </a:lnTo>
                  <a:lnTo>
                    <a:pt x="132" y="0"/>
                  </a:lnTo>
                  <a:lnTo>
                    <a:pt x="142" y="2"/>
                  </a:lnTo>
                  <a:lnTo>
                    <a:pt x="150" y="6"/>
                  </a:lnTo>
                  <a:lnTo>
                    <a:pt x="160" y="10"/>
                  </a:lnTo>
                  <a:lnTo>
                    <a:pt x="160" y="10"/>
                  </a:lnTo>
                  <a:lnTo>
                    <a:pt x="168" y="16"/>
                  </a:lnTo>
                  <a:lnTo>
                    <a:pt x="174" y="22"/>
                  </a:lnTo>
                  <a:lnTo>
                    <a:pt x="180" y="30"/>
                  </a:lnTo>
                  <a:lnTo>
                    <a:pt x="184" y="40"/>
                  </a:lnTo>
                  <a:lnTo>
                    <a:pt x="184" y="40"/>
                  </a:lnTo>
                  <a:lnTo>
                    <a:pt x="198" y="24"/>
                  </a:lnTo>
                  <a:lnTo>
                    <a:pt x="216" y="12"/>
                  </a:lnTo>
                  <a:lnTo>
                    <a:pt x="216" y="12"/>
                  </a:lnTo>
                  <a:lnTo>
                    <a:pt x="226" y="6"/>
                  </a:lnTo>
                  <a:lnTo>
                    <a:pt x="236" y="2"/>
                  </a:lnTo>
                  <a:lnTo>
                    <a:pt x="246" y="0"/>
                  </a:lnTo>
                  <a:lnTo>
                    <a:pt x="256" y="0"/>
                  </a:lnTo>
                  <a:lnTo>
                    <a:pt x="256"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 name="Freeform 113"/>
            <p:cNvSpPr>
              <a:spLocks/>
            </p:cNvSpPr>
            <p:nvPr/>
          </p:nvSpPr>
          <p:spPr bwMode="auto">
            <a:xfrm>
              <a:off x="2117" y="1550"/>
              <a:ext cx="130" cy="254"/>
            </a:xfrm>
            <a:custGeom>
              <a:avLst/>
              <a:gdLst>
                <a:gd name="T0" fmla="*/ 60 w 130"/>
                <a:gd name="T1" fmla="*/ 0 h 254"/>
                <a:gd name="T2" fmla="*/ 60 w 130"/>
                <a:gd name="T3" fmla="*/ 42 h 254"/>
                <a:gd name="T4" fmla="*/ 122 w 130"/>
                <a:gd name="T5" fmla="*/ 42 h 254"/>
                <a:gd name="T6" fmla="*/ 106 w 130"/>
                <a:gd name="T7" fmla="*/ 60 h 254"/>
                <a:gd name="T8" fmla="*/ 58 w 130"/>
                <a:gd name="T9" fmla="*/ 60 h 254"/>
                <a:gd name="T10" fmla="*/ 58 w 130"/>
                <a:gd name="T11" fmla="*/ 188 h 254"/>
                <a:gd name="T12" fmla="*/ 58 w 130"/>
                <a:gd name="T13" fmla="*/ 188 h 254"/>
                <a:gd name="T14" fmla="*/ 60 w 130"/>
                <a:gd name="T15" fmla="*/ 200 h 254"/>
                <a:gd name="T16" fmla="*/ 62 w 130"/>
                <a:gd name="T17" fmla="*/ 208 h 254"/>
                <a:gd name="T18" fmla="*/ 64 w 130"/>
                <a:gd name="T19" fmla="*/ 216 h 254"/>
                <a:gd name="T20" fmla="*/ 70 w 130"/>
                <a:gd name="T21" fmla="*/ 224 h 254"/>
                <a:gd name="T22" fmla="*/ 74 w 130"/>
                <a:gd name="T23" fmla="*/ 228 h 254"/>
                <a:gd name="T24" fmla="*/ 82 w 130"/>
                <a:gd name="T25" fmla="*/ 232 h 254"/>
                <a:gd name="T26" fmla="*/ 90 w 130"/>
                <a:gd name="T27" fmla="*/ 234 h 254"/>
                <a:gd name="T28" fmla="*/ 100 w 130"/>
                <a:gd name="T29" fmla="*/ 236 h 254"/>
                <a:gd name="T30" fmla="*/ 100 w 130"/>
                <a:gd name="T31" fmla="*/ 236 h 254"/>
                <a:gd name="T32" fmla="*/ 110 w 130"/>
                <a:gd name="T33" fmla="*/ 234 h 254"/>
                <a:gd name="T34" fmla="*/ 116 w 130"/>
                <a:gd name="T35" fmla="*/ 232 h 254"/>
                <a:gd name="T36" fmla="*/ 116 w 130"/>
                <a:gd name="T37" fmla="*/ 232 h 254"/>
                <a:gd name="T38" fmla="*/ 130 w 130"/>
                <a:gd name="T39" fmla="*/ 224 h 254"/>
                <a:gd name="T40" fmla="*/ 130 w 130"/>
                <a:gd name="T41" fmla="*/ 224 h 254"/>
                <a:gd name="T42" fmla="*/ 128 w 130"/>
                <a:gd name="T43" fmla="*/ 228 h 254"/>
                <a:gd name="T44" fmla="*/ 126 w 130"/>
                <a:gd name="T45" fmla="*/ 234 h 254"/>
                <a:gd name="T46" fmla="*/ 114 w 130"/>
                <a:gd name="T47" fmla="*/ 244 h 254"/>
                <a:gd name="T48" fmla="*/ 114 w 130"/>
                <a:gd name="T49" fmla="*/ 244 h 254"/>
                <a:gd name="T50" fmla="*/ 108 w 130"/>
                <a:gd name="T51" fmla="*/ 248 h 254"/>
                <a:gd name="T52" fmla="*/ 100 w 130"/>
                <a:gd name="T53" fmla="*/ 252 h 254"/>
                <a:gd name="T54" fmla="*/ 92 w 130"/>
                <a:gd name="T55" fmla="*/ 254 h 254"/>
                <a:gd name="T56" fmla="*/ 84 w 130"/>
                <a:gd name="T57" fmla="*/ 254 h 254"/>
                <a:gd name="T58" fmla="*/ 84 w 130"/>
                <a:gd name="T59" fmla="*/ 254 h 254"/>
                <a:gd name="T60" fmla="*/ 70 w 130"/>
                <a:gd name="T61" fmla="*/ 254 h 254"/>
                <a:gd name="T62" fmla="*/ 58 w 130"/>
                <a:gd name="T63" fmla="*/ 250 h 254"/>
                <a:gd name="T64" fmla="*/ 46 w 130"/>
                <a:gd name="T65" fmla="*/ 244 h 254"/>
                <a:gd name="T66" fmla="*/ 38 w 130"/>
                <a:gd name="T67" fmla="*/ 236 h 254"/>
                <a:gd name="T68" fmla="*/ 38 w 130"/>
                <a:gd name="T69" fmla="*/ 236 h 254"/>
                <a:gd name="T70" fmla="*/ 30 w 130"/>
                <a:gd name="T71" fmla="*/ 228 h 254"/>
                <a:gd name="T72" fmla="*/ 24 w 130"/>
                <a:gd name="T73" fmla="*/ 216 h 254"/>
                <a:gd name="T74" fmla="*/ 22 w 130"/>
                <a:gd name="T75" fmla="*/ 204 h 254"/>
                <a:gd name="T76" fmla="*/ 20 w 130"/>
                <a:gd name="T77" fmla="*/ 188 h 254"/>
                <a:gd name="T78" fmla="*/ 20 w 130"/>
                <a:gd name="T79" fmla="*/ 60 h 254"/>
                <a:gd name="T80" fmla="*/ 0 w 130"/>
                <a:gd name="T81" fmla="*/ 60 h 254"/>
                <a:gd name="T82" fmla="*/ 60 w 130"/>
                <a:gd name="T83" fmla="*/ 0 h 254"/>
                <a:gd name="T84" fmla="*/ 60 w 130"/>
                <a:gd name="T85"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0" h="254">
                  <a:moveTo>
                    <a:pt x="60" y="0"/>
                  </a:moveTo>
                  <a:lnTo>
                    <a:pt x="60" y="42"/>
                  </a:lnTo>
                  <a:lnTo>
                    <a:pt x="122" y="42"/>
                  </a:lnTo>
                  <a:lnTo>
                    <a:pt x="106" y="60"/>
                  </a:lnTo>
                  <a:lnTo>
                    <a:pt x="58" y="60"/>
                  </a:lnTo>
                  <a:lnTo>
                    <a:pt x="58" y="188"/>
                  </a:lnTo>
                  <a:lnTo>
                    <a:pt x="58" y="188"/>
                  </a:lnTo>
                  <a:lnTo>
                    <a:pt x="60" y="200"/>
                  </a:lnTo>
                  <a:lnTo>
                    <a:pt x="62" y="208"/>
                  </a:lnTo>
                  <a:lnTo>
                    <a:pt x="64" y="216"/>
                  </a:lnTo>
                  <a:lnTo>
                    <a:pt x="70" y="224"/>
                  </a:lnTo>
                  <a:lnTo>
                    <a:pt x="74" y="228"/>
                  </a:lnTo>
                  <a:lnTo>
                    <a:pt x="82" y="232"/>
                  </a:lnTo>
                  <a:lnTo>
                    <a:pt x="90" y="234"/>
                  </a:lnTo>
                  <a:lnTo>
                    <a:pt x="100" y="236"/>
                  </a:lnTo>
                  <a:lnTo>
                    <a:pt x="100" y="236"/>
                  </a:lnTo>
                  <a:lnTo>
                    <a:pt x="110" y="234"/>
                  </a:lnTo>
                  <a:lnTo>
                    <a:pt x="116" y="232"/>
                  </a:lnTo>
                  <a:lnTo>
                    <a:pt x="116" y="232"/>
                  </a:lnTo>
                  <a:lnTo>
                    <a:pt x="130" y="224"/>
                  </a:lnTo>
                  <a:lnTo>
                    <a:pt x="130" y="224"/>
                  </a:lnTo>
                  <a:lnTo>
                    <a:pt x="128" y="228"/>
                  </a:lnTo>
                  <a:lnTo>
                    <a:pt x="126" y="234"/>
                  </a:lnTo>
                  <a:lnTo>
                    <a:pt x="114" y="244"/>
                  </a:lnTo>
                  <a:lnTo>
                    <a:pt x="114" y="244"/>
                  </a:lnTo>
                  <a:lnTo>
                    <a:pt x="108" y="248"/>
                  </a:lnTo>
                  <a:lnTo>
                    <a:pt x="100" y="252"/>
                  </a:lnTo>
                  <a:lnTo>
                    <a:pt x="92" y="254"/>
                  </a:lnTo>
                  <a:lnTo>
                    <a:pt x="84" y="254"/>
                  </a:lnTo>
                  <a:lnTo>
                    <a:pt x="84" y="254"/>
                  </a:lnTo>
                  <a:lnTo>
                    <a:pt x="70" y="254"/>
                  </a:lnTo>
                  <a:lnTo>
                    <a:pt x="58" y="250"/>
                  </a:lnTo>
                  <a:lnTo>
                    <a:pt x="46" y="244"/>
                  </a:lnTo>
                  <a:lnTo>
                    <a:pt x="38" y="236"/>
                  </a:lnTo>
                  <a:lnTo>
                    <a:pt x="38" y="236"/>
                  </a:lnTo>
                  <a:lnTo>
                    <a:pt x="30" y="228"/>
                  </a:lnTo>
                  <a:lnTo>
                    <a:pt x="24" y="216"/>
                  </a:lnTo>
                  <a:lnTo>
                    <a:pt x="22" y="204"/>
                  </a:lnTo>
                  <a:lnTo>
                    <a:pt x="20" y="188"/>
                  </a:lnTo>
                  <a:lnTo>
                    <a:pt x="20" y="60"/>
                  </a:lnTo>
                  <a:lnTo>
                    <a:pt x="0" y="60"/>
                  </a:lnTo>
                  <a:lnTo>
                    <a:pt x="60" y="0"/>
                  </a:lnTo>
                  <a:lnTo>
                    <a:pt x="6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 name="Freeform 114"/>
            <p:cNvSpPr>
              <a:spLocks noEditPoints="1"/>
            </p:cNvSpPr>
            <p:nvPr/>
          </p:nvSpPr>
          <p:spPr bwMode="auto">
            <a:xfrm>
              <a:off x="2245" y="1586"/>
              <a:ext cx="200" cy="218"/>
            </a:xfrm>
            <a:custGeom>
              <a:avLst/>
              <a:gdLst>
                <a:gd name="T0" fmla="*/ 102 w 200"/>
                <a:gd name="T1" fmla="*/ 0 h 218"/>
                <a:gd name="T2" fmla="*/ 130 w 200"/>
                <a:gd name="T3" fmla="*/ 4 h 218"/>
                <a:gd name="T4" fmla="*/ 156 w 200"/>
                <a:gd name="T5" fmla="*/ 16 h 218"/>
                <a:gd name="T6" fmla="*/ 166 w 200"/>
                <a:gd name="T7" fmla="*/ 24 h 218"/>
                <a:gd name="T8" fmla="*/ 184 w 200"/>
                <a:gd name="T9" fmla="*/ 44 h 218"/>
                <a:gd name="T10" fmla="*/ 190 w 200"/>
                <a:gd name="T11" fmla="*/ 56 h 218"/>
                <a:gd name="T12" fmla="*/ 198 w 200"/>
                <a:gd name="T13" fmla="*/ 82 h 218"/>
                <a:gd name="T14" fmla="*/ 200 w 200"/>
                <a:gd name="T15" fmla="*/ 110 h 218"/>
                <a:gd name="T16" fmla="*/ 200 w 200"/>
                <a:gd name="T17" fmla="*/ 122 h 218"/>
                <a:gd name="T18" fmla="*/ 192 w 200"/>
                <a:gd name="T19" fmla="*/ 148 h 218"/>
                <a:gd name="T20" fmla="*/ 188 w 200"/>
                <a:gd name="T21" fmla="*/ 162 h 218"/>
                <a:gd name="T22" fmla="*/ 172 w 200"/>
                <a:gd name="T23" fmla="*/ 184 h 218"/>
                <a:gd name="T24" fmla="*/ 152 w 200"/>
                <a:gd name="T25" fmla="*/ 204 h 218"/>
                <a:gd name="T26" fmla="*/ 140 w 200"/>
                <a:gd name="T27" fmla="*/ 210 h 218"/>
                <a:gd name="T28" fmla="*/ 114 w 200"/>
                <a:gd name="T29" fmla="*/ 218 h 218"/>
                <a:gd name="T30" fmla="*/ 100 w 200"/>
                <a:gd name="T31" fmla="*/ 218 h 218"/>
                <a:gd name="T32" fmla="*/ 66 w 200"/>
                <a:gd name="T33" fmla="*/ 214 h 218"/>
                <a:gd name="T34" fmla="*/ 48 w 200"/>
                <a:gd name="T35" fmla="*/ 206 h 218"/>
                <a:gd name="T36" fmla="*/ 32 w 200"/>
                <a:gd name="T37" fmla="*/ 192 h 218"/>
                <a:gd name="T38" fmla="*/ 26 w 200"/>
                <a:gd name="T39" fmla="*/ 186 h 218"/>
                <a:gd name="T40" fmla="*/ 8 w 200"/>
                <a:gd name="T41" fmla="*/ 150 h 218"/>
                <a:gd name="T42" fmla="*/ 0 w 200"/>
                <a:gd name="T43" fmla="*/ 110 h 218"/>
                <a:gd name="T44" fmla="*/ 2 w 200"/>
                <a:gd name="T45" fmla="*/ 96 h 218"/>
                <a:gd name="T46" fmla="*/ 8 w 200"/>
                <a:gd name="T47" fmla="*/ 70 h 218"/>
                <a:gd name="T48" fmla="*/ 14 w 200"/>
                <a:gd name="T49" fmla="*/ 56 h 218"/>
                <a:gd name="T50" fmla="*/ 28 w 200"/>
                <a:gd name="T51" fmla="*/ 34 h 218"/>
                <a:gd name="T52" fmla="*/ 48 w 200"/>
                <a:gd name="T53" fmla="*/ 16 h 218"/>
                <a:gd name="T54" fmla="*/ 60 w 200"/>
                <a:gd name="T55" fmla="*/ 8 h 218"/>
                <a:gd name="T56" fmla="*/ 86 w 200"/>
                <a:gd name="T57" fmla="*/ 0 h 218"/>
                <a:gd name="T58" fmla="*/ 102 w 200"/>
                <a:gd name="T59" fmla="*/ 0 h 218"/>
                <a:gd name="T60" fmla="*/ 98 w 200"/>
                <a:gd name="T61" fmla="*/ 16 h 218"/>
                <a:gd name="T62" fmla="*/ 72 w 200"/>
                <a:gd name="T63" fmla="*/ 24 h 218"/>
                <a:gd name="T64" fmla="*/ 54 w 200"/>
                <a:gd name="T65" fmla="*/ 46 h 218"/>
                <a:gd name="T66" fmla="*/ 48 w 200"/>
                <a:gd name="T67" fmla="*/ 60 h 218"/>
                <a:gd name="T68" fmla="*/ 42 w 200"/>
                <a:gd name="T69" fmla="*/ 92 h 218"/>
                <a:gd name="T70" fmla="*/ 42 w 200"/>
                <a:gd name="T71" fmla="*/ 112 h 218"/>
                <a:gd name="T72" fmla="*/ 48 w 200"/>
                <a:gd name="T73" fmla="*/ 148 h 218"/>
                <a:gd name="T74" fmla="*/ 60 w 200"/>
                <a:gd name="T75" fmla="*/ 176 h 218"/>
                <a:gd name="T76" fmla="*/ 68 w 200"/>
                <a:gd name="T77" fmla="*/ 188 h 218"/>
                <a:gd name="T78" fmla="*/ 90 w 200"/>
                <a:gd name="T79" fmla="*/ 200 h 218"/>
                <a:gd name="T80" fmla="*/ 104 w 200"/>
                <a:gd name="T81" fmla="*/ 200 h 218"/>
                <a:gd name="T82" fmla="*/ 128 w 200"/>
                <a:gd name="T83" fmla="*/ 192 h 218"/>
                <a:gd name="T84" fmla="*/ 146 w 200"/>
                <a:gd name="T85" fmla="*/ 172 h 218"/>
                <a:gd name="T86" fmla="*/ 152 w 200"/>
                <a:gd name="T87" fmla="*/ 158 h 218"/>
                <a:gd name="T88" fmla="*/ 158 w 200"/>
                <a:gd name="T89" fmla="*/ 126 h 218"/>
                <a:gd name="T90" fmla="*/ 158 w 200"/>
                <a:gd name="T91" fmla="*/ 106 h 218"/>
                <a:gd name="T92" fmla="*/ 150 w 200"/>
                <a:gd name="T93" fmla="*/ 60 h 218"/>
                <a:gd name="T94" fmla="*/ 142 w 200"/>
                <a:gd name="T95" fmla="*/ 42 h 218"/>
                <a:gd name="T96" fmla="*/ 130 w 200"/>
                <a:gd name="T97" fmla="*/ 28 h 218"/>
                <a:gd name="T98" fmla="*/ 116 w 200"/>
                <a:gd name="T99" fmla="*/ 20 h 218"/>
                <a:gd name="T100" fmla="*/ 98 w 200"/>
                <a:gd name="T101" fmla="*/ 16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0" h="218">
                  <a:moveTo>
                    <a:pt x="102" y="0"/>
                  </a:moveTo>
                  <a:lnTo>
                    <a:pt x="102" y="0"/>
                  </a:lnTo>
                  <a:lnTo>
                    <a:pt x="116" y="0"/>
                  </a:lnTo>
                  <a:lnTo>
                    <a:pt x="130" y="4"/>
                  </a:lnTo>
                  <a:lnTo>
                    <a:pt x="144" y="8"/>
                  </a:lnTo>
                  <a:lnTo>
                    <a:pt x="156" y="16"/>
                  </a:lnTo>
                  <a:lnTo>
                    <a:pt x="156" y="16"/>
                  </a:lnTo>
                  <a:lnTo>
                    <a:pt x="166" y="24"/>
                  </a:lnTo>
                  <a:lnTo>
                    <a:pt x="176" y="34"/>
                  </a:lnTo>
                  <a:lnTo>
                    <a:pt x="184" y="44"/>
                  </a:lnTo>
                  <a:lnTo>
                    <a:pt x="190" y="56"/>
                  </a:lnTo>
                  <a:lnTo>
                    <a:pt x="190" y="56"/>
                  </a:lnTo>
                  <a:lnTo>
                    <a:pt x="194" y="70"/>
                  </a:lnTo>
                  <a:lnTo>
                    <a:pt x="198" y="82"/>
                  </a:lnTo>
                  <a:lnTo>
                    <a:pt x="200" y="96"/>
                  </a:lnTo>
                  <a:lnTo>
                    <a:pt x="200" y="110"/>
                  </a:lnTo>
                  <a:lnTo>
                    <a:pt x="200" y="110"/>
                  </a:lnTo>
                  <a:lnTo>
                    <a:pt x="200" y="122"/>
                  </a:lnTo>
                  <a:lnTo>
                    <a:pt x="196" y="136"/>
                  </a:lnTo>
                  <a:lnTo>
                    <a:pt x="192" y="148"/>
                  </a:lnTo>
                  <a:lnTo>
                    <a:pt x="188" y="162"/>
                  </a:lnTo>
                  <a:lnTo>
                    <a:pt x="188" y="162"/>
                  </a:lnTo>
                  <a:lnTo>
                    <a:pt x="180" y="174"/>
                  </a:lnTo>
                  <a:lnTo>
                    <a:pt x="172" y="184"/>
                  </a:lnTo>
                  <a:lnTo>
                    <a:pt x="162" y="194"/>
                  </a:lnTo>
                  <a:lnTo>
                    <a:pt x="152" y="204"/>
                  </a:lnTo>
                  <a:lnTo>
                    <a:pt x="152" y="204"/>
                  </a:lnTo>
                  <a:lnTo>
                    <a:pt x="140" y="210"/>
                  </a:lnTo>
                  <a:lnTo>
                    <a:pt x="128" y="214"/>
                  </a:lnTo>
                  <a:lnTo>
                    <a:pt x="114" y="218"/>
                  </a:lnTo>
                  <a:lnTo>
                    <a:pt x="100" y="218"/>
                  </a:lnTo>
                  <a:lnTo>
                    <a:pt x="100" y="218"/>
                  </a:lnTo>
                  <a:lnTo>
                    <a:pt x="78" y="216"/>
                  </a:lnTo>
                  <a:lnTo>
                    <a:pt x="66" y="214"/>
                  </a:lnTo>
                  <a:lnTo>
                    <a:pt x="58" y="210"/>
                  </a:lnTo>
                  <a:lnTo>
                    <a:pt x="48" y="206"/>
                  </a:lnTo>
                  <a:lnTo>
                    <a:pt x="40" y="200"/>
                  </a:lnTo>
                  <a:lnTo>
                    <a:pt x="32" y="192"/>
                  </a:lnTo>
                  <a:lnTo>
                    <a:pt x="26" y="186"/>
                  </a:lnTo>
                  <a:lnTo>
                    <a:pt x="26" y="186"/>
                  </a:lnTo>
                  <a:lnTo>
                    <a:pt x="14" y="168"/>
                  </a:lnTo>
                  <a:lnTo>
                    <a:pt x="8" y="150"/>
                  </a:lnTo>
                  <a:lnTo>
                    <a:pt x="2" y="130"/>
                  </a:lnTo>
                  <a:lnTo>
                    <a:pt x="0" y="110"/>
                  </a:lnTo>
                  <a:lnTo>
                    <a:pt x="0" y="110"/>
                  </a:lnTo>
                  <a:lnTo>
                    <a:pt x="2" y="96"/>
                  </a:lnTo>
                  <a:lnTo>
                    <a:pt x="4" y="82"/>
                  </a:lnTo>
                  <a:lnTo>
                    <a:pt x="8" y="70"/>
                  </a:lnTo>
                  <a:lnTo>
                    <a:pt x="14" y="56"/>
                  </a:lnTo>
                  <a:lnTo>
                    <a:pt x="14" y="56"/>
                  </a:lnTo>
                  <a:lnTo>
                    <a:pt x="20" y="44"/>
                  </a:lnTo>
                  <a:lnTo>
                    <a:pt x="28" y="34"/>
                  </a:lnTo>
                  <a:lnTo>
                    <a:pt x="38" y="24"/>
                  </a:lnTo>
                  <a:lnTo>
                    <a:pt x="48" y="16"/>
                  </a:lnTo>
                  <a:lnTo>
                    <a:pt x="48" y="16"/>
                  </a:lnTo>
                  <a:lnTo>
                    <a:pt x="60" y="8"/>
                  </a:lnTo>
                  <a:lnTo>
                    <a:pt x="74" y="4"/>
                  </a:lnTo>
                  <a:lnTo>
                    <a:pt x="86" y="0"/>
                  </a:lnTo>
                  <a:lnTo>
                    <a:pt x="102" y="0"/>
                  </a:lnTo>
                  <a:lnTo>
                    <a:pt x="102" y="0"/>
                  </a:lnTo>
                  <a:close/>
                  <a:moveTo>
                    <a:pt x="98" y="16"/>
                  </a:moveTo>
                  <a:lnTo>
                    <a:pt x="98" y="16"/>
                  </a:lnTo>
                  <a:lnTo>
                    <a:pt x="84" y="18"/>
                  </a:lnTo>
                  <a:lnTo>
                    <a:pt x="72" y="24"/>
                  </a:lnTo>
                  <a:lnTo>
                    <a:pt x="62" y="34"/>
                  </a:lnTo>
                  <a:lnTo>
                    <a:pt x="54" y="46"/>
                  </a:lnTo>
                  <a:lnTo>
                    <a:pt x="54" y="46"/>
                  </a:lnTo>
                  <a:lnTo>
                    <a:pt x="48" y="60"/>
                  </a:lnTo>
                  <a:lnTo>
                    <a:pt x="44" y="76"/>
                  </a:lnTo>
                  <a:lnTo>
                    <a:pt x="42" y="92"/>
                  </a:lnTo>
                  <a:lnTo>
                    <a:pt x="42" y="112"/>
                  </a:lnTo>
                  <a:lnTo>
                    <a:pt x="42" y="112"/>
                  </a:lnTo>
                  <a:lnTo>
                    <a:pt x="44" y="130"/>
                  </a:lnTo>
                  <a:lnTo>
                    <a:pt x="48" y="148"/>
                  </a:lnTo>
                  <a:lnTo>
                    <a:pt x="52" y="162"/>
                  </a:lnTo>
                  <a:lnTo>
                    <a:pt x="60" y="176"/>
                  </a:lnTo>
                  <a:lnTo>
                    <a:pt x="60" y="176"/>
                  </a:lnTo>
                  <a:lnTo>
                    <a:pt x="68" y="188"/>
                  </a:lnTo>
                  <a:lnTo>
                    <a:pt x="80" y="196"/>
                  </a:lnTo>
                  <a:lnTo>
                    <a:pt x="90" y="200"/>
                  </a:lnTo>
                  <a:lnTo>
                    <a:pt x="104" y="200"/>
                  </a:lnTo>
                  <a:lnTo>
                    <a:pt x="104" y="200"/>
                  </a:lnTo>
                  <a:lnTo>
                    <a:pt x="116" y="198"/>
                  </a:lnTo>
                  <a:lnTo>
                    <a:pt x="128" y="192"/>
                  </a:lnTo>
                  <a:lnTo>
                    <a:pt x="138" y="184"/>
                  </a:lnTo>
                  <a:lnTo>
                    <a:pt x="146" y="172"/>
                  </a:lnTo>
                  <a:lnTo>
                    <a:pt x="146" y="172"/>
                  </a:lnTo>
                  <a:lnTo>
                    <a:pt x="152" y="158"/>
                  </a:lnTo>
                  <a:lnTo>
                    <a:pt x="156" y="142"/>
                  </a:lnTo>
                  <a:lnTo>
                    <a:pt x="158" y="126"/>
                  </a:lnTo>
                  <a:lnTo>
                    <a:pt x="158" y="106"/>
                  </a:lnTo>
                  <a:lnTo>
                    <a:pt x="158" y="106"/>
                  </a:lnTo>
                  <a:lnTo>
                    <a:pt x="156" y="82"/>
                  </a:lnTo>
                  <a:lnTo>
                    <a:pt x="150" y="60"/>
                  </a:lnTo>
                  <a:lnTo>
                    <a:pt x="150" y="60"/>
                  </a:lnTo>
                  <a:lnTo>
                    <a:pt x="142" y="42"/>
                  </a:lnTo>
                  <a:lnTo>
                    <a:pt x="130" y="28"/>
                  </a:lnTo>
                  <a:lnTo>
                    <a:pt x="130" y="28"/>
                  </a:lnTo>
                  <a:lnTo>
                    <a:pt x="124" y="22"/>
                  </a:lnTo>
                  <a:lnTo>
                    <a:pt x="116" y="20"/>
                  </a:lnTo>
                  <a:lnTo>
                    <a:pt x="106" y="16"/>
                  </a:lnTo>
                  <a:lnTo>
                    <a:pt x="98" y="16"/>
                  </a:lnTo>
                  <a:lnTo>
                    <a:pt x="98" y="16"/>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 name="Freeform 115"/>
            <p:cNvSpPr>
              <a:spLocks/>
            </p:cNvSpPr>
            <p:nvPr/>
          </p:nvSpPr>
          <p:spPr bwMode="auto">
            <a:xfrm>
              <a:off x="2453" y="1586"/>
              <a:ext cx="200" cy="214"/>
            </a:xfrm>
            <a:custGeom>
              <a:avLst/>
              <a:gdLst>
                <a:gd name="T0" fmla="*/ 120 w 200"/>
                <a:gd name="T1" fmla="*/ 0 h 214"/>
                <a:gd name="T2" fmla="*/ 154 w 200"/>
                <a:gd name="T3" fmla="*/ 8 h 214"/>
                <a:gd name="T4" fmla="*/ 168 w 200"/>
                <a:gd name="T5" fmla="*/ 16 h 214"/>
                <a:gd name="T6" fmla="*/ 178 w 200"/>
                <a:gd name="T7" fmla="*/ 30 h 214"/>
                <a:gd name="T8" fmla="*/ 186 w 200"/>
                <a:gd name="T9" fmla="*/ 44 h 214"/>
                <a:gd name="T10" fmla="*/ 188 w 200"/>
                <a:gd name="T11" fmla="*/ 62 h 214"/>
                <a:gd name="T12" fmla="*/ 188 w 200"/>
                <a:gd name="T13" fmla="*/ 198 h 214"/>
                <a:gd name="T14" fmla="*/ 190 w 200"/>
                <a:gd name="T15" fmla="*/ 206 h 214"/>
                <a:gd name="T16" fmla="*/ 200 w 200"/>
                <a:gd name="T17" fmla="*/ 214 h 214"/>
                <a:gd name="T18" fmla="*/ 138 w 200"/>
                <a:gd name="T19" fmla="*/ 214 h 214"/>
                <a:gd name="T20" fmla="*/ 146 w 200"/>
                <a:gd name="T21" fmla="*/ 206 h 214"/>
                <a:gd name="T22" fmla="*/ 150 w 200"/>
                <a:gd name="T23" fmla="*/ 198 h 214"/>
                <a:gd name="T24" fmla="*/ 150 w 200"/>
                <a:gd name="T25" fmla="*/ 78 h 214"/>
                <a:gd name="T26" fmla="*/ 146 w 200"/>
                <a:gd name="T27" fmla="*/ 56 h 214"/>
                <a:gd name="T28" fmla="*/ 138 w 200"/>
                <a:gd name="T29" fmla="*/ 40 h 214"/>
                <a:gd name="T30" fmla="*/ 122 w 200"/>
                <a:gd name="T31" fmla="*/ 30 h 214"/>
                <a:gd name="T32" fmla="*/ 102 w 200"/>
                <a:gd name="T33" fmla="*/ 26 h 214"/>
                <a:gd name="T34" fmla="*/ 88 w 200"/>
                <a:gd name="T35" fmla="*/ 28 h 214"/>
                <a:gd name="T36" fmla="*/ 76 w 200"/>
                <a:gd name="T37" fmla="*/ 34 h 214"/>
                <a:gd name="T38" fmla="*/ 56 w 200"/>
                <a:gd name="T39" fmla="*/ 50 h 214"/>
                <a:gd name="T40" fmla="*/ 56 w 200"/>
                <a:gd name="T41" fmla="*/ 198 h 214"/>
                <a:gd name="T42" fmla="*/ 58 w 200"/>
                <a:gd name="T43" fmla="*/ 206 h 214"/>
                <a:gd name="T44" fmla="*/ 68 w 200"/>
                <a:gd name="T45" fmla="*/ 214 h 214"/>
                <a:gd name="T46" fmla="*/ 4 w 200"/>
                <a:gd name="T47" fmla="*/ 214 h 214"/>
                <a:gd name="T48" fmla="*/ 12 w 200"/>
                <a:gd name="T49" fmla="*/ 206 h 214"/>
                <a:gd name="T50" fmla="*/ 16 w 200"/>
                <a:gd name="T51" fmla="*/ 198 h 214"/>
                <a:gd name="T52" fmla="*/ 16 w 200"/>
                <a:gd name="T53" fmla="*/ 28 h 214"/>
                <a:gd name="T54" fmla="*/ 12 w 200"/>
                <a:gd name="T55" fmla="*/ 18 h 214"/>
                <a:gd name="T56" fmla="*/ 0 w 200"/>
                <a:gd name="T57" fmla="*/ 10 h 214"/>
                <a:gd name="T58" fmla="*/ 56 w 200"/>
                <a:gd name="T59" fmla="*/ 32 h 214"/>
                <a:gd name="T60" fmla="*/ 68 w 200"/>
                <a:gd name="T61" fmla="*/ 20 h 214"/>
                <a:gd name="T62" fmla="*/ 84 w 200"/>
                <a:gd name="T63" fmla="*/ 10 h 214"/>
                <a:gd name="T64" fmla="*/ 102 w 200"/>
                <a:gd name="T65" fmla="*/ 2 h 214"/>
                <a:gd name="T66" fmla="*/ 120 w 200"/>
                <a:gd name="T67" fmla="*/ 0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0" h="214">
                  <a:moveTo>
                    <a:pt x="120" y="0"/>
                  </a:moveTo>
                  <a:lnTo>
                    <a:pt x="120" y="0"/>
                  </a:lnTo>
                  <a:lnTo>
                    <a:pt x="138" y="2"/>
                  </a:lnTo>
                  <a:lnTo>
                    <a:pt x="154" y="8"/>
                  </a:lnTo>
                  <a:lnTo>
                    <a:pt x="154" y="8"/>
                  </a:lnTo>
                  <a:lnTo>
                    <a:pt x="168" y="16"/>
                  </a:lnTo>
                  <a:lnTo>
                    <a:pt x="178" y="30"/>
                  </a:lnTo>
                  <a:lnTo>
                    <a:pt x="178" y="30"/>
                  </a:lnTo>
                  <a:lnTo>
                    <a:pt x="182" y="36"/>
                  </a:lnTo>
                  <a:lnTo>
                    <a:pt x="186" y="44"/>
                  </a:lnTo>
                  <a:lnTo>
                    <a:pt x="188" y="54"/>
                  </a:lnTo>
                  <a:lnTo>
                    <a:pt x="188" y="62"/>
                  </a:lnTo>
                  <a:lnTo>
                    <a:pt x="188" y="198"/>
                  </a:lnTo>
                  <a:lnTo>
                    <a:pt x="188" y="198"/>
                  </a:lnTo>
                  <a:lnTo>
                    <a:pt x="188" y="202"/>
                  </a:lnTo>
                  <a:lnTo>
                    <a:pt x="190" y="206"/>
                  </a:lnTo>
                  <a:lnTo>
                    <a:pt x="190" y="206"/>
                  </a:lnTo>
                  <a:lnTo>
                    <a:pt x="200" y="214"/>
                  </a:lnTo>
                  <a:lnTo>
                    <a:pt x="138" y="214"/>
                  </a:lnTo>
                  <a:lnTo>
                    <a:pt x="138" y="214"/>
                  </a:lnTo>
                  <a:lnTo>
                    <a:pt x="142" y="212"/>
                  </a:lnTo>
                  <a:lnTo>
                    <a:pt x="146" y="206"/>
                  </a:lnTo>
                  <a:lnTo>
                    <a:pt x="148" y="202"/>
                  </a:lnTo>
                  <a:lnTo>
                    <a:pt x="150" y="198"/>
                  </a:lnTo>
                  <a:lnTo>
                    <a:pt x="150" y="78"/>
                  </a:lnTo>
                  <a:lnTo>
                    <a:pt x="150" y="78"/>
                  </a:lnTo>
                  <a:lnTo>
                    <a:pt x="148" y="66"/>
                  </a:lnTo>
                  <a:lnTo>
                    <a:pt x="146" y="56"/>
                  </a:lnTo>
                  <a:lnTo>
                    <a:pt x="142" y="46"/>
                  </a:lnTo>
                  <a:lnTo>
                    <a:pt x="138" y="40"/>
                  </a:lnTo>
                  <a:lnTo>
                    <a:pt x="130" y="34"/>
                  </a:lnTo>
                  <a:lnTo>
                    <a:pt x="122" y="30"/>
                  </a:lnTo>
                  <a:lnTo>
                    <a:pt x="112" y="28"/>
                  </a:lnTo>
                  <a:lnTo>
                    <a:pt x="102" y="26"/>
                  </a:lnTo>
                  <a:lnTo>
                    <a:pt x="102" y="26"/>
                  </a:lnTo>
                  <a:lnTo>
                    <a:pt x="88" y="28"/>
                  </a:lnTo>
                  <a:lnTo>
                    <a:pt x="76" y="34"/>
                  </a:lnTo>
                  <a:lnTo>
                    <a:pt x="76" y="34"/>
                  </a:lnTo>
                  <a:lnTo>
                    <a:pt x="64" y="40"/>
                  </a:lnTo>
                  <a:lnTo>
                    <a:pt x="56" y="50"/>
                  </a:lnTo>
                  <a:lnTo>
                    <a:pt x="56" y="198"/>
                  </a:lnTo>
                  <a:lnTo>
                    <a:pt x="56" y="198"/>
                  </a:lnTo>
                  <a:lnTo>
                    <a:pt x="56" y="202"/>
                  </a:lnTo>
                  <a:lnTo>
                    <a:pt x="58" y="206"/>
                  </a:lnTo>
                  <a:lnTo>
                    <a:pt x="58" y="206"/>
                  </a:lnTo>
                  <a:lnTo>
                    <a:pt x="68" y="214"/>
                  </a:lnTo>
                  <a:lnTo>
                    <a:pt x="4" y="214"/>
                  </a:lnTo>
                  <a:lnTo>
                    <a:pt x="4" y="214"/>
                  </a:lnTo>
                  <a:lnTo>
                    <a:pt x="10" y="212"/>
                  </a:lnTo>
                  <a:lnTo>
                    <a:pt x="12" y="206"/>
                  </a:lnTo>
                  <a:lnTo>
                    <a:pt x="14" y="202"/>
                  </a:lnTo>
                  <a:lnTo>
                    <a:pt x="16" y="198"/>
                  </a:lnTo>
                  <a:lnTo>
                    <a:pt x="16" y="28"/>
                  </a:lnTo>
                  <a:lnTo>
                    <a:pt x="16" y="28"/>
                  </a:lnTo>
                  <a:lnTo>
                    <a:pt x="14" y="22"/>
                  </a:lnTo>
                  <a:lnTo>
                    <a:pt x="12" y="18"/>
                  </a:lnTo>
                  <a:lnTo>
                    <a:pt x="8" y="14"/>
                  </a:lnTo>
                  <a:lnTo>
                    <a:pt x="0" y="10"/>
                  </a:lnTo>
                  <a:lnTo>
                    <a:pt x="56" y="0"/>
                  </a:lnTo>
                  <a:lnTo>
                    <a:pt x="56" y="32"/>
                  </a:lnTo>
                  <a:lnTo>
                    <a:pt x="56" y="32"/>
                  </a:lnTo>
                  <a:lnTo>
                    <a:pt x="68" y="20"/>
                  </a:lnTo>
                  <a:lnTo>
                    <a:pt x="84" y="10"/>
                  </a:lnTo>
                  <a:lnTo>
                    <a:pt x="84" y="10"/>
                  </a:lnTo>
                  <a:lnTo>
                    <a:pt x="94" y="6"/>
                  </a:lnTo>
                  <a:lnTo>
                    <a:pt x="102" y="2"/>
                  </a:lnTo>
                  <a:lnTo>
                    <a:pt x="112" y="0"/>
                  </a:lnTo>
                  <a:lnTo>
                    <a:pt x="120" y="0"/>
                  </a:lnTo>
                  <a:lnTo>
                    <a:pt x="12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 name="Freeform 116"/>
            <p:cNvSpPr>
              <a:spLocks/>
            </p:cNvSpPr>
            <p:nvPr/>
          </p:nvSpPr>
          <p:spPr bwMode="auto">
            <a:xfrm>
              <a:off x="1901" y="1586"/>
              <a:ext cx="206" cy="318"/>
            </a:xfrm>
            <a:custGeom>
              <a:avLst/>
              <a:gdLst>
                <a:gd name="T0" fmla="*/ 198 w 206"/>
                <a:gd name="T1" fmla="*/ 60 h 318"/>
                <a:gd name="T2" fmla="*/ 176 w 206"/>
                <a:gd name="T3" fmla="*/ 26 h 318"/>
                <a:gd name="T4" fmla="*/ 162 w 206"/>
                <a:gd name="T5" fmla="*/ 14 h 318"/>
                <a:gd name="T6" fmla="*/ 148 w 206"/>
                <a:gd name="T7" fmla="*/ 6 h 318"/>
                <a:gd name="T8" fmla="*/ 116 w 206"/>
                <a:gd name="T9" fmla="*/ 0 h 318"/>
                <a:gd name="T10" fmla="*/ 98 w 206"/>
                <a:gd name="T11" fmla="*/ 2 h 318"/>
                <a:gd name="T12" fmla="*/ 80 w 206"/>
                <a:gd name="T13" fmla="*/ 8 h 318"/>
                <a:gd name="T14" fmla="*/ 54 w 206"/>
                <a:gd name="T15" fmla="*/ 28 h 318"/>
                <a:gd name="T16" fmla="*/ 0 w 206"/>
                <a:gd name="T17" fmla="*/ 12 h 318"/>
                <a:gd name="T18" fmla="*/ 6 w 206"/>
                <a:gd name="T19" fmla="*/ 14 h 318"/>
                <a:gd name="T20" fmla="*/ 14 w 206"/>
                <a:gd name="T21" fmla="*/ 24 h 318"/>
                <a:gd name="T22" fmla="*/ 16 w 206"/>
                <a:gd name="T23" fmla="*/ 300 h 318"/>
                <a:gd name="T24" fmla="*/ 14 w 206"/>
                <a:gd name="T25" fmla="*/ 306 h 318"/>
                <a:gd name="T26" fmla="*/ 8 w 206"/>
                <a:gd name="T27" fmla="*/ 316 h 318"/>
                <a:gd name="T28" fmla="*/ 66 w 206"/>
                <a:gd name="T29" fmla="*/ 318 h 318"/>
                <a:gd name="T30" fmla="*/ 62 w 206"/>
                <a:gd name="T31" fmla="*/ 316 h 318"/>
                <a:gd name="T32" fmla="*/ 56 w 206"/>
                <a:gd name="T33" fmla="*/ 306 h 318"/>
                <a:gd name="T34" fmla="*/ 54 w 206"/>
                <a:gd name="T35" fmla="*/ 48 h 318"/>
                <a:gd name="T36" fmla="*/ 64 w 206"/>
                <a:gd name="T37" fmla="*/ 38 h 318"/>
                <a:gd name="T38" fmla="*/ 74 w 206"/>
                <a:gd name="T39" fmla="*/ 32 h 318"/>
                <a:gd name="T40" fmla="*/ 100 w 206"/>
                <a:gd name="T41" fmla="*/ 24 h 318"/>
                <a:gd name="T42" fmla="*/ 112 w 206"/>
                <a:gd name="T43" fmla="*/ 26 h 318"/>
                <a:gd name="T44" fmla="*/ 134 w 206"/>
                <a:gd name="T45" fmla="*/ 36 h 318"/>
                <a:gd name="T46" fmla="*/ 144 w 206"/>
                <a:gd name="T47" fmla="*/ 44 h 318"/>
                <a:gd name="T48" fmla="*/ 158 w 206"/>
                <a:gd name="T49" fmla="*/ 70 h 318"/>
                <a:gd name="T50" fmla="*/ 162 w 206"/>
                <a:gd name="T51" fmla="*/ 110 h 318"/>
                <a:gd name="T52" fmla="*/ 162 w 206"/>
                <a:gd name="T53" fmla="*/ 130 h 318"/>
                <a:gd name="T54" fmla="*/ 152 w 206"/>
                <a:gd name="T55" fmla="*/ 164 h 318"/>
                <a:gd name="T56" fmla="*/ 144 w 206"/>
                <a:gd name="T57" fmla="*/ 176 h 318"/>
                <a:gd name="T58" fmla="*/ 124 w 206"/>
                <a:gd name="T59" fmla="*/ 194 h 318"/>
                <a:gd name="T60" fmla="*/ 96 w 206"/>
                <a:gd name="T61" fmla="*/ 200 h 318"/>
                <a:gd name="T62" fmla="*/ 86 w 206"/>
                <a:gd name="T63" fmla="*/ 200 h 318"/>
                <a:gd name="T64" fmla="*/ 70 w 206"/>
                <a:gd name="T65" fmla="*/ 194 h 318"/>
                <a:gd name="T66" fmla="*/ 72 w 206"/>
                <a:gd name="T67" fmla="*/ 214 h 318"/>
                <a:gd name="T68" fmla="*/ 86 w 206"/>
                <a:gd name="T69" fmla="*/ 218 h 318"/>
                <a:gd name="T70" fmla="*/ 102 w 206"/>
                <a:gd name="T71" fmla="*/ 218 h 318"/>
                <a:gd name="T72" fmla="*/ 134 w 206"/>
                <a:gd name="T73" fmla="*/ 214 h 318"/>
                <a:gd name="T74" fmla="*/ 154 w 206"/>
                <a:gd name="T75" fmla="*/ 204 h 318"/>
                <a:gd name="T76" fmla="*/ 170 w 206"/>
                <a:gd name="T77" fmla="*/ 192 h 318"/>
                <a:gd name="T78" fmla="*/ 178 w 206"/>
                <a:gd name="T79" fmla="*/ 184 h 318"/>
                <a:gd name="T80" fmla="*/ 198 w 206"/>
                <a:gd name="T81" fmla="*/ 148 h 318"/>
                <a:gd name="T82" fmla="*/ 206 w 206"/>
                <a:gd name="T83" fmla="*/ 108 h 318"/>
                <a:gd name="T84" fmla="*/ 204 w 206"/>
                <a:gd name="T85" fmla="*/ 82 h 318"/>
                <a:gd name="T86" fmla="*/ 198 w 206"/>
                <a:gd name="T87" fmla="*/ 60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6" h="318">
                  <a:moveTo>
                    <a:pt x="198" y="60"/>
                  </a:moveTo>
                  <a:lnTo>
                    <a:pt x="198" y="60"/>
                  </a:lnTo>
                  <a:lnTo>
                    <a:pt x="188" y="40"/>
                  </a:lnTo>
                  <a:lnTo>
                    <a:pt x="176" y="26"/>
                  </a:lnTo>
                  <a:lnTo>
                    <a:pt x="176" y="26"/>
                  </a:lnTo>
                  <a:lnTo>
                    <a:pt x="162" y="14"/>
                  </a:lnTo>
                  <a:lnTo>
                    <a:pt x="148" y="6"/>
                  </a:lnTo>
                  <a:lnTo>
                    <a:pt x="148" y="6"/>
                  </a:lnTo>
                  <a:lnTo>
                    <a:pt x="132" y="2"/>
                  </a:lnTo>
                  <a:lnTo>
                    <a:pt x="116" y="0"/>
                  </a:lnTo>
                  <a:lnTo>
                    <a:pt x="116" y="0"/>
                  </a:lnTo>
                  <a:lnTo>
                    <a:pt x="98" y="2"/>
                  </a:lnTo>
                  <a:lnTo>
                    <a:pt x="80" y="8"/>
                  </a:lnTo>
                  <a:lnTo>
                    <a:pt x="80" y="8"/>
                  </a:lnTo>
                  <a:lnTo>
                    <a:pt x="66" y="18"/>
                  </a:lnTo>
                  <a:lnTo>
                    <a:pt x="54" y="28"/>
                  </a:lnTo>
                  <a:lnTo>
                    <a:pt x="54" y="0"/>
                  </a:lnTo>
                  <a:lnTo>
                    <a:pt x="0" y="12"/>
                  </a:lnTo>
                  <a:lnTo>
                    <a:pt x="0" y="12"/>
                  </a:lnTo>
                  <a:lnTo>
                    <a:pt x="6" y="14"/>
                  </a:lnTo>
                  <a:lnTo>
                    <a:pt x="12" y="18"/>
                  </a:lnTo>
                  <a:lnTo>
                    <a:pt x="14" y="24"/>
                  </a:lnTo>
                  <a:lnTo>
                    <a:pt x="16" y="30"/>
                  </a:lnTo>
                  <a:lnTo>
                    <a:pt x="16" y="300"/>
                  </a:lnTo>
                  <a:lnTo>
                    <a:pt x="16" y="300"/>
                  </a:lnTo>
                  <a:lnTo>
                    <a:pt x="14" y="306"/>
                  </a:lnTo>
                  <a:lnTo>
                    <a:pt x="12" y="312"/>
                  </a:lnTo>
                  <a:lnTo>
                    <a:pt x="8" y="316"/>
                  </a:lnTo>
                  <a:lnTo>
                    <a:pt x="4" y="318"/>
                  </a:lnTo>
                  <a:lnTo>
                    <a:pt x="66" y="318"/>
                  </a:lnTo>
                  <a:lnTo>
                    <a:pt x="66" y="318"/>
                  </a:lnTo>
                  <a:lnTo>
                    <a:pt x="62" y="316"/>
                  </a:lnTo>
                  <a:lnTo>
                    <a:pt x="58" y="312"/>
                  </a:lnTo>
                  <a:lnTo>
                    <a:pt x="56" y="306"/>
                  </a:lnTo>
                  <a:lnTo>
                    <a:pt x="54" y="300"/>
                  </a:lnTo>
                  <a:lnTo>
                    <a:pt x="54" y="48"/>
                  </a:lnTo>
                  <a:lnTo>
                    <a:pt x="54" y="48"/>
                  </a:lnTo>
                  <a:lnTo>
                    <a:pt x="64" y="38"/>
                  </a:lnTo>
                  <a:lnTo>
                    <a:pt x="74" y="32"/>
                  </a:lnTo>
                  <a:lnTo>
                    <a:pt x="74" y="32"/>
                  </a:lnTo>
                  <a:lnTo>
                    <a:pt x="86" y="26"/>
                  </a:lnTo>
                  <a:lnTo>
                    <a:pt x="100" y="24"/>
                  </a:lnTo>
                  <a:lnTo>
                    <a:pt x="100" y="24"/>
                  </a:lnTo>
                  <a:lnTo>
                    <a:pt x="112" y="26"/>
                  </a:lnTo>
                  <a:lnTo>
                    <a:pt x="122" y="30"/>
                  </a:lnTo>
                  <a:lnTo>
                    <a:pt x="134" y="36"/>
                  </a:lnTo>
                  <a:lnTo>
                    <a:pt x="144" y="44"/>
                  </a:lnTo>
                  <a:lnTo>
                    <a:pt x="144" y="44"/>
                  </a:lnTo>
                  <a:lnTo>
                    <a:pt x="152" y="56"/>
                  </a:lnTo>
                  <a:lnTo>
                    <a:pt x="158" y="70"/>
                  </a:lnTo>
                  <a:lnTo>
                    <a:pt x="162" y="88"/>
                  </a:lnTo>
                  <a:lnTo>
                    <a:pt x="162" y="110"/>
                  </a:lnTo>
                  <a:lnTo>
                    <a:pt x="162" y="110"/>
                  </a:lnTo>
                  <a:lnTo>
                    <a:pt x="162" y="130"/>
                  </a:lnTo>
                  <a:lnTo>
                    <a:pt x="158" y="148"/>
                  </a:lnTo>
                  <a:lnTo>
                    <a:pt x="152" y="164"/>
                  </a:lnTo>
                  <a:lnTo>
                    <a:pt x="144" y="176"/>
                  </a:lnTo>
                  <a:lnTo>
                    <a:pt x="144" y="176"/>
                  </a:lnTo>
                  <a:lnTo>
                    <a:pt x="134" y="188"/>
                  </a:lnTo>
                  <a:lnTo>
                    <a:pt x="124" y="194"/>
                  </a:lnTo>
                  <a:lnTo>
                    <a:pt x="110" y="200"/>
                  </a:lnTo>
                  <a:lnTo>
                    <a:pt x="96" y="200"/>
                  </a:lnTo>
                  <a:lnTo>
                    <a:pt x="96" y="200"/>
                  </a:lnTo>
                  <a:lnTo>
                    <a:pt x="86" y="200"/>
                  </a:lnTo>
                  <a:lnTo>
                    <a:pt x="78" y="198"/>
                  </a:lnTo>
                  <a:lnTo>
                    <a:pt x="70" y="194"/>
                  </a:lnTo>
                  <a:lnTo>
                    <a:pt x="62" y="186"/>
                  </a:lnTo>
                  <a:lnTo>
                    <a:pt x="72" y="214"/>
                  </a:lnTo>
                  <a:lnTo>
                    <a:pt x="72" y="214"/>
                  </a:lnTo>
                  <a:lnTo>
                    <a:pt x="86" y="218"/>
                  </a:lnTo>
                  <a:lnTo>
                    <a:pt x="102" y="218"/>
                  </a:lnTo>
                  <a:lnTo>
                    <a:pt x="102" y="218"/>
                  </a:lnTo>
                  <a:lnTo>
                    <a:pt x="124" y="216"/>
                  </a:lnTo>
                  <a:lnTo>
                    <a:pt x="134" y="214"/>
                  </a:lnTo>
                  <a:lnTo>
                    <a:pt x="144" y="210"/>
                  </a:lnTo>
                  <a:lnTo>
                    <a:pt x="154" y="204"/>
                  </a:lnTo>
                  <a:lnTo>
                    <a:pt x="162" y="200"/>
                  </a:lnTo>
                  <a:lnTo>
                    <a:pt x="170" y="192"/>
                  </a:lnTo>
                  <a:lnTo>
                    <a:pt x="178" y="184"/>
                  </a:lnTo>
                  <a:lnTo>
                    <a:pt x="178" y="184"/>
                  </a:lnTo>
                  <a:lnTo>
                    <a:pt x="190" y="166"/>
                  </a:lnTo>
                  <a:lnTo>
                    <a:pt x="198" y="148"/>
                  </a:lnTo>
                  <a:lnTo>
                    <a:pt x="204" y="128"/>
                  </a:lnTo>
                  <a:lnTo>
                    <a:pt x="206" y="108"/>
                  </a:lnTo>
                  <a:lnTo>
                    <a:pt x="206" y="108"/>
                  </a:lnTo>
                  <a:lnTo>
                    <a:pt x="204" y="82"/>
                  </a:lnTo>
                  <a:lnTo>
                    <a:pt x="198" y="60"/>
                  </a:lnTo>
                  <a:lnTo>
                    <a:pt x="198" y="6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 name="Freeform 117"/>
            <p:cNvSpPr>
              <a:spLocks/>
            </p:cNvSpPr>
            <p:nvPr/>
          </p:nvSpPr>
          <p:spPr bwMode="auto">
            <a:xfrm>
              <a:off x="795" y="1586"/>
              <a:ext cx="146" cy="218"/>
            </a:xfrm>
            <a:custGeom>
              <a:avLst/>
              <a:gdLst>
                <a:gd name="T0" fmla="*/ 128 w 146"/>
                <a:gd name="T1" fmla="*/ 186 h 218"/>
                <a:gd name="T2" fmla="*/ 128 w 146"/>
                <a:gd name="T3" fmla="*/ 186 h 218"/>
                <a:gd name="T4" fmla="*/ 116 w 146"/>
                <a:gd name="T5" fmla="*/ 190 h 218"/>
                <a:gd name="T6" fmla="*/ 102 w 146"/>
                <a:gd name="T7" fmla="*/ 192 h 218"/>
                <a:gd name="T8" fmla="*/ 102 w 146"/>
                <a:gd name="T9" fmla="*/ 192 h 218"/>
                <a:gd name="T10" fmla="*/ 92 w 146"/>
                <a:gd name="T11" fmla="*/ 192 h 218"/>
                <a:gd name="T12" fmla="*/ 84 w 146"/>
                <a:gd name="T13" fmla="*/ 188 h 218"/>
                <a:gd name="T14" fmla="*/ 76 w 146"/>
                <a:gd name="T15" fmla="*/ 184 h 218"/>
                <a:gd name="T16" fmla="*/ 70 w 146"/>
                <a:gd name="T17" fmla="*/ 176 h 218"/>
                <a:gd name="T18" fmla="*/ 70 w 146"/>
                <a:gd name="T19" fmla="*/ 176 h 218"/>
                <a:gd name="T20" fmla="*/ 64 w 146"/>
                <a:gd name="T21" fmla="*/ 168 h 218"/>
                <a:gd name="T22" fmla="*/ 58 w 146"/>
                <a:gd name="T23" fmla="*/ 158 h 218"/>
                <a:gd name="T24" fmla="*/ 56 w 146"/>
                <a:gd name="T25" fmla="*/ 146 h 218"/>
                <a:gd name="T26" fmla="*/ 56 w 146"/>
                <a:gd name="T27" fmla="*/ 134 h 218"/>
                <a:gd name="T28" fmla="*/ 56 w 146"/>
                <a:gd name="T29" fmla="*/ 0 h 218"/>
                <a:gd name="T30" fmla="*/ 0 w 146"/>
                <a:gd name="T31" fmla="*/ 10 h 218"/>
                <a:gd name="T32" fmla="*/ 0 w 146"/>
                <a:gd name="T33" fmla="*/ 10 h 218"/>
                <a:gd name="T34" fmla="*/ 8 w 146"/>
                <a:gd name="T35" fmla="*/ 14 h 218"/>
                <a:gd name="T36" fmla="*/ 12 w 146"/>
                <a:gd name="T37" fmla="*/ 18 h 218"/>
                <a:gd name="T38" fmla="*/ 16 w 146"/>
                <a:gd name="T39" fmla="*/ 22 h 218"/>
                <a:gd name="T40" fmla="*/ 16 w 146"/>
                <a:gd name="T41" fmla="*/ 28 h 218"/>
                <a:gd name="T42" fmla="*/ 16 w 146"/>
                <a:gd name="T43" fmla="*/ 134 h 218"/>
                <a:gd name="T44" fmla="*/ 16 w 146"/>
                <a:gd name="T45" fmla="*/ 134 h 218"/>
                <a:gd name="T46" fmla="*/ 18 w 146"/>
                <a:gd name="T47" fmla="*/ 154 h 218"/>
                <a:gd name="T48" fmla="*/ 22 w 146"/>
                <a:gd name="T49" fmla="*/ 172 h 218"/>
                <a:gd name="T50" fmla="*/ 28 w 146"/>
                <a:gd name="T51" fmla="*/ 186 h 218"/>
                <a:gd name="T52" fmla="*/ 38 w 146"/>
                <a:gd name="T53" fmla="*/ 198 h 218"/>
                <a:gd name="T54" fmla="*/ 38 w 146"/>
                <a:gd name="T55" fmla="*/ 198 h 218"/>
                <a:gd name="T56" fmla="*/ 50 w 146"/>
                <a:gd name="T57" fmla="*/ 208 h 218"/>
                <a:gd name="T58" fmla="*/ 60 w 146"/>
                <a:gd name="T59" fmla="*/ 214 h 218"/>
                <a:gd name="T60" fmla="*/ 72 w 146"/>
                <a:gd name="T61" fmla="*/ 218 h 218"/>
                <a:gd name="T62" fmla="*/ 86 w 146"/>
                <a:gd name="T63" fmla="*/ 218 h 218"/>
                <a:gd name="T64" fmla="*/ 86 w 146"/>
                <a:gd name="T65" fmla="*/ 218 h 218"/>
                <a:gd name="T66" fmla="*/ 100 w 146"/>
                <a:gd name="T67" fmla="*/ 218 h 218"/>
                <a:gd name="T68" fmla="*/ 114 w 146"/>
                <a:gd name="T69" fmla="*/ 214 h 218"/>
                <a:gd name="T70" fmla="*/ 126 w 146"/>
                <a:gd name="T71" fmla="*/ 208 h 218"/>
                <a:gd name="T72" fmla="*/ 138 w 146"/>
                <a:gd name="T73" fmla="*/ 198 h 218"/>
                <a:gd name="T74" fmla="*/ 146 w 146"/>
                <a:gd name="T75" fmla="*/ 172 h 218"/>
                <a:gd name="T76" fmla="*/ 146 w 146"/>
                <a:gd name="T77" fmla="*/ 172 h 218"/>
                <a:gd name="T78" fmla="*/ 138 w 146"/>
                <a:gd name="T79" fmla="*/ 180 h 218"/>
                <a:gd name="T80" fmla="*/ 128 w 146"/>
                <a:gd name="T81" fmla="*/ 186 h 218"/>
                <a:gd name="T82" fmla="*/ 128 w 146"/>
                <a:gd name="T83" fmla="*/ 186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6" h="218">
                  <a:moveTo>
                    <a:pt x="128" y="186"/>
                  </a:moveTo>
                  <a:lnTo>
                    <a:pt x="128" y="186"/>
                  </a:lnTo>
                  <a:lnTo>
                    <a:pt x="116" y="190"/>
                  </a:lnTo>
                  <a:lnTo>
                    <a:pt x="102" y="192"/>
                  </a:lnTo>
                  <a:lnTo>
                    <a:pt x="102" y="192"/>
                  </a:lnTo>
                  <a:lnTo>
                    <a:pt x="92" y="192"/>
                  </a:lnTo>
                  <a:lnTo>
                    <a:pt x="84" y="188"/>
                  </a:lnTo>
                  <a:lnTo>
                    <a:pt x="76" y="184"/>
                  </a:lnTo>
                  <a:lnTo>
                    <a:pt x="70" y="176"/>
                  </a:lnTo>
                  <a:lnTo>
                    <a:pt x="70" y="176"/>
                  </a:lnTo>
                  <a:lnTo>
                    <a:pt x="64" y="168"/>
                  </a:lnTo>
                  <a:lnTo>
                    <a:pt x="58" y="158"/>
                  </a:lnTo>
                  <a:lnTo>
                    <a:pt x="56" y="146"/>
                  </a:lnTo>
                  <a:lnTo>
                    <a:pt x="56" y="134"/>
                  </a:lnTo>
                  <a:lnTo>
                    <a:pt x="56" y="0"/>
                  </a:lnTo>
                  <a:lnTo>
                    <a:pt x="0" y="10"/>
                  </a:lnTo>
                  <a:lnTo>
                    <a:pt x="0" y="10"/>
                  </a:lnTo>
                  <a:lnTo>
                    <a:pt x="8" y="14"/>
                  </a:lnTo>
                  <a:lnTo>
                    <a:pt x="12" y="18"/>
                  </a:lnTo>
                  <a:lnTo>
                    <a:pt x="16" y="22"/>
                  </a:lnTo>
                  <a:lnTo>
                    <a:pt x="16" y="28"/>
                  </a:lnTo>
                  <a:lnTo>
                    <a:pt x="16" y="134"/>
                  </a:lnTo>
                  <a:lnTo>
                    <a:pt x="16" y="134"/>
                  </a:lnTo>
                  <a:lnTo>
                    <a:pt x="18" y="154"/>
                  </a:lnTo>
                  <a:lnTo>
                    <a:pt x="22" y="172"/>
                  </a:lnTo>
                  <a:lnTo>
                    <a:pt x="28" y="186"/>
                  </a:lnTo>
                  <a:lnTo>
                    <a:pt x="38" y="198"/>
                  </a:lnTo>
                  <a:lnTo>
                    <a:pt x="38" y="198"/>
                  </a:lnTo>
                  <a:lnTo>
                    <a:pt x="50" y="208"/>
                  </a:lnTo>
                  <a:lnTo>
                    <a:pt x="60" y="214"/>
                  </a:lnTo>
                  <a:lnTo>
                    <a:pt x="72" y="218"/>
                  </a:lnTo>
                  <a:lnTo>
                    <a:pt x="86" y="218"/>
                  </a:lnTo>
                  <a:lnTo>
                    <a:pt x="86" y="218"/>
                  </a:lnTo>
                  <a:lnTo>
                    <a:pt x="100" y="218"/>
                  </a:lnTo>
                  <a:lnTo>
                    <a:pt x="114" y="214"/>
                  </a:lnTo>
                  <a:lnTo>
                    <a:pt x="126" y="208"/>
                  </a:lnTo>
                  <a:lnTo>
                    <a:pt x="138" y="198"/>
                  </a:lnTo>
                  <a:lnTo>
                    <a:pt x="146" y="172"/>
                  </a:lnTo>
                  <a:lnTo>
                    <a:pt x="146" y="172"/>
                  </a:lnTo>
                  <a:lnTo>
                    <a:pt x="138" y="180"/>
                  </a:lnTo>
                  <a:lnTo>
                    <a:pt x="128" y="186"/>
                  </a:lnTo>
                  <a:lnTo>
                    <a:pt x="128" y="186"/>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 name="Freeform 118"/>
            <p:cNvSpPr>
              <a:spLocks/>
            </p:cNvSpPr>
            <p:nvPr/>
          </p:nvSpPr>
          <p:spPr bwMode="auto">
            <a:xfrm>
              <a:off x="929" y="1586"/>
              <a:ext cx="74" cy="218"/>
            </a:xfrm>
            <a:custGeom>
              <a:avLst/>
              <a:gdLst>
                <a:gd name="T0" fmla="*/ 56 w 74"/>
                <a:gd name="T1" fmla="*/ 178 h 218"/>
                <a:gd name="T2" fmla="*/ 56 w 74"/>
                <a:gd name="T3" fmla="*/ 0 h 218"/>
                <a:gd name="T4" fmla="*/ 0 w 74"/>
                <a:gd name="T5" fmla="*/ 10 h 218"/>
                <a:gd name="T6" fmla="*/ 0 w 74"/>
                <a:gd name="T7" fmla="*/ 10 h 218"/>
                <a:gd name="T8" fmla="*/ 8 w 74"/>
                <a:gd name="T9" fmla="*/ 12 h 218"/>
                <a:gd name="T10" fmla="*/ 12 w 74"/>
                <a:gd name="T11" fmla="*/ 16 h 218"/>
                <a:gd name="T12" fmla="*/ 12 w 74"/>
                <a:gd name="T13" fmla="*/ 16 h 218"/>
                <a:gd name="T14" fmla="*/ 16 w 74"/>
                <a:gd name="T15" fmla="*/ 22 h 218"/>
                <a:gd name="T16" fmla="*/ 16 w 74"/>
                <a:gd name="T17" fmla="*/ 28 h 218"/>
                <a:gd name="T18" fmla="*/ 16 w 74"/>
                <a:gd name="T19" fmla="*/ 168 h 218"/>
                <a:gd name="T20" fmla="*/ 18 w 74"/>
                <a:gd name="T21" fmla="*/ 186 h 218"/>
                <a:gd name="T22" fmla="*/ 18 w 74"/>
                <a:gd name="T23" fmla="*/ 186 h 218"/>
                <a:gd name="T24" fmla="*/ 18 w 74"/>
                <a:gd name="T25" fmla="*/ 186 h 218"/>
                <a:gd name="T26" fmla="*/ 18 w 74"/>
                <a:gd name="T27" fmla="*/ 186 h 218"/>
                <a:gd name="T28" fmla="*/ 18 w 74"/>
                <a:gd name="T29" fmla="*/ 198 h 218"/>
                <a:gd name="T30" fmla="*/ 22 w 74"/>
                <a:gd name="T31" fmla="*/ 206 h 218"/>
                <a:gd name="T32" fmla="*/ 22 w 74"/>
                <a:gd name="T33" fmla="*/ 206 h 218"/>
                <a:gd name="T34" fmla="*/ 26 w 74"/>
                <a:gd name="T35" fmla="*/ 212 h 218"/>
                <a:gd name="T36" fmla="*/ 34 w 74"/>
                <a:gd name="T37" fmla="*/ 218 h 218"/>
                <a:gd name="T38" fmla="*/ 74 w 74"/>
                <a:gd name="T39" fmla="*/ 204 h 218"/>
                <a:gd name="T40" fmla="*/ 74 w 74"/>
                <a:gd name="T41" fmla="*/ 204 h 218"/>
                <a:gd name="T42" fmla="*/ 66 w 74"/>
                <a:gd name="T43" fmla="*/ 202 h 218"/>
                <a:gd name="T44" fmla="*/ 60 w 74"/>
                <a:gd name="T45" fmla="*/ 196 h 218"/>
                <a:gd name="T46" fmla="*/ 56 w 74"/>
                <a:gd name="T47" fmla="*/ 188 h 218"/>
                <a:gd name="T48" fmla="*/ 56 w 74"/>
                <a:gd name="T49" fmla="*/ 178 h 218"/>
                <a:gd name="T50" fmla="*/ 56 w 74"/>
                <a:gd name="T51" fmla="*/ 178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4" h="218">
                  <a:moveTo>
                    <a:pt x="56" y="178"/>
                  </a:moveTo>
                  <a:lnTo>
                    <a:pt x="56" y="0"/>
                  </a:lnTo>
                  <a:lnTo>
                    <a:pt x="0" y="10"/>
                  </a:lnTo>
                  <a:lnTo>
                    <a:pt x="0" y="10"/>
                  </a:lnTo>
                  <a:lnTo>
                    <a:pt x="8" y="12"/>
                  </a:lnTo>
                  <a:lnTo>
                    <a:pt x="12" y="16"/>
                  </a:lnTo>
                  <a:lnTo>
                    <a:pt x="12" y="16"/>
                  </a:lnTo>
                  <a:lnTo>
                    <a:pt x="16" y="22"/>
                  </a:lnTo>
                  <a:lnTo>
                    <a:pt x="16" y="28"/>
                  </a:lnTo>
                  <a:lnTo>
                    <a:pt x="16" y="168"/>
                  </a:lnTo>
                  <a:lnTo>
                    <a:pt x="18" y="186"/>
                  </a:lnTo>
                  <a:lnTo>
                    <a:pt x="18" y="186"/>
                  </a:lnTo>
                  <a:lnTo>
                    <a:pt x="18" y="186"/>
                  </a:lnTo>
                  <a:lnTo>
                    <a:pt x="18" y="186"/>
                  </a:lnTo>
                  <a:lnTo>
                    <a:pt x="18" y="198"/>
                  </a:lnTo>
                  <a:lnTo>
                    <a:pt x="22" y="206"/>
                  </a:lnTo>
                  <a:lnTo>
                    <a:pt x="22" y="206"/>
                  </a:lnTo>
                  <a:lnTo>
                    <a:pt x="26" y="212"/>
                  </a:lnTo>
                  <a:lnTo>
                    <a:pt x="34" y="218"/>
                  </a:lnTo>
                  <a:lnTo>
                    <a:pt x="74" y="204"/>
                  </a:lnTo>
                  <a:lnTo>
                    <a:pt x="74" y="204"/>
                  </a:lnTo>
                  <a:lnTo>
                    <a:pt x="66" y="202"/>
                  </a:lnTo>
                  <a:lnTo>
                    <a:pt x="60" y="196"/>
                  </a:lnTo>
                  <a:lnTo>
                    <a:pt x="56" y="188"/>
                  </a:lnTo>
                  <a:lnTo>
                    <a:pt x="56" y="178"/>
                  </a:lnTo>
                  <a:lnTo>
                    <a:pt x="56" y="17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 name="Freeform 119"/>
            <p:cNvSpPr>
              <a:spLocks/>
            </p:cNvSpPr>
            <p:nvPr/>
          </p:nvSpPr>
          <p:spPr bwMode="auto">
            <a:xfrm>
              <a:off x="1371" y="1586"/>
              <a:ext cx="176" cy="218"/>
            </a:xfrm>
            <a:custGeom>
              <a:avLst/>
              <a:gdLst>
                <a:gd name="T0" fmla="*/ 164 w 176"/>
                <a:gd name="T1" fmla="*/ 196 h 218"/>
                <a:gd name="T2" fmla="*/ 162 w 176"/>
                <a:gd name="T3" fmla="*/ 182 h 218"/>
                <a:gd name="T4" fmla="*/ 162 w 176"/>
                <a:gd name="T5" fmla="*/ 60 h 218"/>
                <a:gd name="T6" fmla="*/ 156 w 176"/>
                <a:gd name="T7" fmla="*/ 32 h 218"/>
                <a:gd name="T8" fmla="*/ 140 w 176"/>
                <a:gd name="T9" fmla="*/ 12 h 218"/>
                <a:gd name="T10" fmla="*/ 130 w 176"/>
                <a:gd name="T11" fmla="*/ 8 h 218"/>
                <a:gd name="T12" fmla="*/ 104 w 176"/>
                <a:gd name="T13" fmla="*/ 0 h 218"/>
                <a:gd name="T14" fmla="*/ 90 w 176"/>
                <a:gd name="T15" fmla="*/ 0 h 218"/>
                <a:gd name="T16" fmla="*/ 54 w 176"/>
                <a:gd name="T17" fmla="*/ 6 h 218"/>
                <a:gd name="T18" fmla="*/ 20 w 176"/>
                <a:gd name="T19" fmla="*/ 22 h 218"/>
                <a:gd name="T20" fmla="*/ 20 w 176"/>
                <a:gd name="T21" fmla="*/ 78 h 218"/>
                <a:gd name="T22" fmla="*/ 30 w 176"/>
                <a:gd name="T23" fmla="*/ 52 h 218"/>
                <a:gd name="T24" fmla="*/ 44 w 176"/>
                <a:gd name="T25" fmla="*/ 34 h 218"/>
                <a:gd name="T26" fmla="*/ 52 w 176"/>
                <a:gd name="T27" fmla="*/ 26 h 218"/>
                <a:gd name="T28" fmla="*/ 74 w 176"/>
                <a:gd name="T29" fmla="*/ 18 h 218"/>
                <a:gd name="T30" fmla="*/ 86 w 176"/>
                <a:gd name="T31" fmla="*/ 16 h 218"/>
                <a:gd name="T32" fmla="*/ 102 w 176"/>
                <a:gd name="T33" fmla="*/ 20 h 218"/>
                <a:gd name="T34" fmla="*/ 114 w 176"/>
                <a:gd name="T35" fmla="*/ 28 h 218"/>
                <a:gd name="T36" fmla="*/ 120 w 176"/>
                <a:gd name="T37" fmla="*/ 34 h 218"/>
                <a:gd name="T38" fmla="*/ 124 w 176"/>
                <a:gd name="T39" fmla="*/ 48 h 218"/>
                <a:gd name="T40" fmla="*/ 124 w 176"/>
                <a:gd name="T41" fmla="*/ 56 h 218"/>
                <a:gd name="T42" fmla="*/ 122 w 176"/>
                <a:gd name="T43" fmla="*/ 76 h 218"/>
                <a:gd name="T44" fmla="*/ 116 w 176"/>
                <a:gd name="T45" fmla="*/ 82 h 218"/>
                <a:gd name="T46" fmla="*/ 106 w 176"/>
                <a:gd name="T47" fmla="*/ 86 h 218"/>
                <a:gd name="T48" fmla="*/ 68 w 176"/>
                <a:gd name="T49" fmla="*/ 98 h 218"/>
                <a:gd name="T50" fmla="*/ 30 w 176"/>
                <a:gd name="T51" fmla="*/ 112 h 218"/>
                <a:gd name="T52" fmla="*/ 16 w 176"/>
                <a:gd name="T53" fmla="*/ 122 h 218"/>
                <a:gd name="T54" fmla="*/ 2 w 176"/>
                <a:gd name="T55" fmla="*/ 148 h 218"/>
                <a:gd name="T56" fmla="*/ 0 w 176"/>
                <a:gd name="T57" fmla="*/ 164 h 218"/>
                <a:gd name="T58" fmla="*/ 4 w 176"/>
                <a:gd name="T59" fmla="*/ 182 h 218"/>
                <a:gd name="T60" fmla="*/ 14 w 176"/>
                <a:gd name="T61" fmla="*/ 200 h 218"/>
                <a:gd name="T62" fmla="*/ 22 w 176"/>
                <a:gd name="T63" fmla="*/ 208 h 218"/>
                <a:gd name="T64" fmla="*/ 42 w 176"/>
                <a:gd name="T65" fmla="*/ 218 h 218"/>
                <a:gd name="T66" fmla="*/ 54 w 176"/>
                <a:gd name="T67" fmla="*/ 218 h 218"/>
                <a:gd name="T68" fmla="*/ 84 w 176"/>
                <a:gd name="T69" fmla="*/ 214 h 218"/>
                <a:gd name="T70" fmla="*/ 112 w 176"/>
                <a:gd name="T71" fmla="*/ 196 h 218"/>
                <a:gd name="T72" fmla="*/ 120 w 176"/>
                <a:gd name="T73" fmla="*/ 174 h 218"/>
                <a:gd name="T74" fmla="*/ 98 w 176"/>
                <a:gd name="T75" fmla="*/ 188 h 218"/>
                <a:gd name="T76" fmla="*/ 72 w 176"/>
                <a:gd name="T77" fmla="*/ 192 h 218"/>
                <a:gd name="T78" fmla="*/ 66 w 176"/>
                <a:gd name="T79" fmla="*/ 192 h 218"/>
                <a:gd name="T80" fmla="*/ 52 w 176"/>
                <a:gd name="T81" fmla="*/ 188 h 218"/>
                <a:gd name="T82" fmla="*/ 48 w 176"/>
                <a:gd name="T83" fmla="*/ 182 h 218"/>
                <a:gd name="T84" fmla="*/ 40 w 176"/>
                <a:gd name="T85" fmla="*/ 170 h 218"/>
                <a:gd name="T86" fmla="*/ 38 w 176"/>
                <a:gd name="T87" fmla="*/ 156 h 218"/>
                <a:gd name="T88" fmla="*/ 38 w 176"/>
                <a:gd name="T89" fmla="*/ 148 h 218"/>
                <a:gd name="T90" fmla="*/ 44 w 176"/>
                <a:gd name="T91" fmla="*/ 136 h 218"/>
                <a:gd name="T92" fmla="*/ 48 w 176"/>
                <a:gd name="T93" fmla="*/ 130 h 218"/>
                <a:gd name="T94" fmla="*/ 76 w 176"/>
                <a:gd name="T95" fmla="*/ 114 h 218"/>
                <a:gd name="T96" fmla="*/ 108 w 176"/>
                <a:gd name="T97" fmla="*/ 104 h 218"/>
                <a:gd name="T98" fmla="*/ 124 w 176"/>
                <a:gd name="T99" fmla="*/ 170 h 218"/>
                <a:gd name="T100" fmla="*/ 124 w 176"/>
                <a:gd name="T101" fmla="*/ 184 h 218"/>
                <a:gd name="T102" fmla="*/ 126 w 176"/>
                <a:gd name="T103" fmla="*/ 198 h 218"/>
                <a:gd name="T104" fmla="*/ 128 w 176"/>
                <a:gd name="T105" fmla="*/ 206 h 218"/>
                <a:gd name="T106" fmla="*/ 140 w 176"/>
                <a:gd name="T107" fmla="*/ 218 h 218"/>
                <a:gd name="T108" fmla="*/ 176 w 176"/>
                <a:gd name="T109" fmla="*/ 204 h 218"/>
                <a:gd name="T110" fmla="*/ 164 w 176"/>
                <a:gd name="T111" fmla="*/ 196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6" h="218">
                  <a:moveTo>
                    <a:pt x="164" y="196"/>
                  </a:moveTo>
                  <a:lnTo>
                    <a:pt x="164" y="196"/>
                  </a:lnTo>
                  <a:lnTo>
                    <a:pt x="162" y="192"/>
                  </a:lnTo>
                  <a:lnTo>
                    <a:pt x="162" y="182"/>
                  </a:lnTo>
                  <a:lnTo>
                    <a:pt x="162" y="60"/>
                  </a:lnTo>
                  <a:lnTo>
                    <a:pt x="162" y="60"/>
                  </a:lnTo>
                  <a:lnTo>
                    <a:pt x="160" y="44"/>
                  </a:lnTo>
                  <a:lnTo>
                    <a:pt x="156" y="32"/>
                  </a:lnTo>
                  <a:lnTo>
                    <a:pt x="150" y="20"/>
                  </a:lnTo>
                  <a:lnTo>
                    <a:pt x="140" y="12"/>
                  </a:lnTo>
                  <a:lnTo>
                    <a:pt x="140" y="12"/>
                  </a:lnTo>
                  <a:lnTo>
                    <a:pt x="130" y="8"/>
                  </a:lnTo>
                  <a:lnTo>
                    <a:pt x="118" y="4"/>
                  </a:lnTo>
                  <a:lnTo>
                    <a:pt x="104" y="0"/>
                  </a:lnTo>
                  <a:lnTo>
                    <a:pt x="90" y="0"/>
                  </a:lnTo>
                  <a:lnTo>
                    <a:pt x="90" y="0"/>
                  </a:lnTo>
                  <a:lnTo>
                    <a:pt x="72" y="2"/>
                  </a:lnTo>
                  <a:lnTo>
                    <a:pt x="54" y="6"/>
                  </a:lnTo>
                  <a:lnTo>
                    <a:pt x="36" y="12"/>
                  </a:lnTo>
                  <a:lnTo>
                    <a:pt x="20" y="22"/>
                  </a:lnTo>
                  <a:lnTo>
                    <a:pt x="20" y="78"/>
                  </a:lnTo>
                  <a:lnTo>
                    <a:pt x="20" y="78"/>
                  </a:lnTo>
                  <a:lnTo>
                    <a:pt x="26" y="64"/>
                  </a:lnTo>
                  <a:lnTo>
                    <a:pt x="30" y="52"/>
                  </a:lnTo>
                  <a:lnTo>
                    <a:pt x="38" y="42"/>
                  </a:lnTo>
                  <a:lnTo>
                    <a:pt x="44" y="34"/>
                  </a:lnTo>
                  <a:lnTo>
                    <a:pt x="44" y="34"/>
                  </a:lnTo>
                  <a:lnTo>
                    <a:pt x="52" y="26"/>
                  </a:lnTo>
                  <a:lnTo>
                    <a:pt x="62" y="22"/>
                  </a:lnTo>
                  <a:lnTo>
                    <a:pt x="74" y="18"/>
                  </a:lnTo>
                  <a:lnTo>
                    <a:pt x="86" y="16"/>
                  </a:lnTo>
                  <a:lnTo>
                    <a:pt x="86" y="16"/>
                  </a:lnTo>
                  <a:lnTo>
                    <a:pt x="94" y="18"/>
                  </a:lnTo>
                  <a:lnTo>
                    <a:pt x="102" y="20"/>
                  </a:lnTo>
                  <a:lnTo>
                    <a:pt x="110" y="24"/>
                  </a:lnTo>
                  <a:lnTo>
                    <a:pt x="114" y="28"/>
                  </a:lnTo>
                  <a:lnTo>
                    <a:pt x="114" y="28"/>
                  </a:lnTo>
                  <a:lnTo>
                    <a:pt x="120" y="34"/>
                  </a:lnTo>
                  <a:lnTo>
                    <a:pt x="122" y="42"/>
                  </a:lnTo>
                  <a:lnTo>
                    <a:pt x="124" y="48"/>
                  </a:lnTo>
                  <a:lnTo>
                    <a:pt x="124" y="56"/>
                  </a:lnTo>
                  <a:lnTo>
                    <a:pt x="124" y="56"/>
                  </a:lnTo>
                  <a:lnTo>
                    <a:pt x="124" y="70"/>
                  </a:lnTo>
                  <a:lnTo>
                    <a:pt x="122" y="76"/>
                  </a:lnTo>
                  <a:lnTo>
                    <a:pt x="122" y="76"/>
                  </a:lnTo>
                  <a:lnTo>
                    <a:pt x="116" y="82"/>
                  </a:lnTo>
                  <a:lnTo>
                    <a:pt x="106" y="86"/>
                  </a:lnTo>
                  <a:lnTo>
                    <a:pt x="106" y="86"/>
                  </a:lnTo>
                  <a:lnTo>
                    <a:pt x="68" y="98"/>
                  </a:lnTo>
                  <a:lnTo>
                    <a:pt x="68" y="98"/>
                  </a:lnTo>
                  <a:lnTo>
                    <a:pt x="44" y="106"/>
                  </a:lnTo>
                  <a:lnTo>
                    <a:pt x="30" y="112"/>
                  </a:lnTo>
                  <a:lnTo>
                    <a:pt x="30" y="112"/>
                  </a:lnTo>
                  <a:lnTo>
                    <a:pt x="16" y="122"/>
                  </a:lnTo>
                  <a:lnTo>
                    <a:pt x="8" y="134"/>
                  </a:lnTo>
                  <a:lnTo>
                    <a:pt x="2" y="148"/>
                  </a:lnTo>
                  <a:lnTo>
                    <a:pt x="0" y="164"/>
                  </a:lnTo>
                  <a:lnTo>
                    <a:pt x="0" y="164"/>
                  </a:lnTo>
                  <a:lnTo>
                    <a:pt x="0" y="172"/>
                  </a:lnTo>
                  <a:lnTo>
                    <a:pt x="4" y="182"/>
                  </a:lnTo>
                  <a:lnTo>
                    <a:pt x="8" y="190"/>
                  </a:lnTo>
                  <a:lnTo>
                    <a:pt x="14" y="200"/>
                  </a:lnTo>
                  <a:lnTo>
                    <a:pt x="14" y="200"/>
                  </a:lnTo>
                  <a:lnTo>
                    <a:pt x="22" y="208"/>
                  </a:lnTo>
                  <a:lnTo>
                    <a:pt x="30" y="214"/>
                  </a:lnTo>
                  <a:lnTo>
                    <a:pt x="42" y="218"/>
                  </a:lnTo>
                  <a:lnTo>
                    <a:pt x="54" y="218"/>
                  </a:lnTo>
                  <a:lnTo>
                    <a:pt x="54" y="218"/>
                  </a:lnTo>
                  <a:lnTo>
                    <a:pt x="70" y="218"/>
                  </a:lnTo>
                  <a:lnTo>
                    <a:pt x="84" y="214"/>
                  </a:lnTo>
                  <a:lnTo>
                    <a:pt x="98" y="206"/>
                  </a:lnTo>
                  <a:lnTo>
                    <a:pt x="112" y="196"/>
                  </a:lnTo>
                  <a:lnTo>
                    <a:pt x="120" y="174"/>
                  </a:lnTo>
                  <a:lnTo>
                    <a:pt x="120" y="174"/>
                  </a:lnTo>
                  <a:lnTo>
                    <a:pt x="110" y="182"/>
                  </a:lnTo>
                  <a:lnTo>
                    <a:pt x="98" y="188"/>
                  </a:lnTo>
                  <a:lnTo>
                    <a:pt x="86" y="192"/>
                  </a:lnTo>
                  <a:lnTo>
                    <a:pt x="72" y="192"/>
                  </a:lnTo>
                  <a:lnTo>
                    <a:pt x="72" y="192"/>
                  </a:lnTo>
                  <a:lnTo>
                    <a:pt x="66" y="192"/>
                  </a:lnTo>
                  <a:lnTo>
                    <a:pt x="58" y="190"/>
                  </a:lnTo>
                  <a:lnTo>
                    <a:pt x="52" y="188"/>
                  </a:lnTo>
                  <a:lnTo>
                    <a:pt x="48" y="182"/>
                  </a:lnTo>
                  <a:lnTo>
                    <a:pt x="48" y="182"/>
                  </a:lnTo>
                  <a:lnTo>
                    <a:pt x="44" y="178"/>
                  </a:lnTo>
                  <a:lnTo>
                    <a:pt x="40" y="170"/>
                  </a:lnTo>
                  <a:lnTo>
                    <a:pt x="38" y="164"/>
                  </a:lnTo>
                  <a:lnTo>
                    <a:pt x="38" y="156"/>
                  </a:lnTo>
                  <a:lnTo>
                    <a:pt x="38" y="156"/>
                  </a:lnTo>
                  <a:lnTo>
                    <a:pt x="38" y="148"/>
                  </a:lnTo>
                  <a:lnTo>
                    <a:pt x="40" y="142"/>
                  </a:lnTo>
                  <a:lnTo>
                    <a:pt x="44" y="136"/>
                  </a:lnTo>
                  <a:lnTo>
                    <a:pt x="48" y="130"/>
                  </a:lnTo>
                  <a:lnTo>
                    <a:pt x="48" y="130"/>
                  </a:lnTo>
                  <a:lnTo>
                    <a:pt x="60" y="122"/>
                  </a:lnTo>
                  <a:lnTo>
                    <a:pt x="76" y="114"/>
                  </a:lnTo>
                  <a:lnTo>
                    <a:pt x="76" y="114"/>
                  </a:lnTo>
                  <a:lnTo>
                    <a:pt x="108" y="104"/>
                  </a:lnTo>
                  <a:lnTo>
                    <a:pt x="124" y="96"/>
                  </a:lnTo>
                  <a:lnTo>
                    <a:pt x="124" y="170"/>
                  </a:lnTo>
                  <a:lnTo>
                    <a:pt x="124" y="170"/>
                  </a:lnTo>
                  <a:lnTo>
                    <a:pt x="124" y="184"/>
                  </a:lnTo>
                  <a:lnTo>
                    <a:pt x="124" y="184"/>
                  </a:lnTo>
                  <a:lnTo>
                    <a:pt x="126" y="198"/>
                  </a:lnTo>
                  <a:lnTo>
                    <a:pt x="128" y="206"/>
                  </a:lnTo>
                  <a:lnTo>
                    <a:pt x="128" y="206"/>
                  </a:lnTo>
                  <a:lnTo>
                    <a:pt x="134" y="212"/>
                  </a:lnTo>
                  <a:lnTo>
                    <a:pt x="140" y="218"/>
                  </a:lnTo>
                  <a:lnTo>
                    <a:pt x="176" y="204"/>
                  </a:lnTo>
                  <a:lnTo>
                    <a:pt x="176" y="204"/>
                  </a:lnTo>
                  <a:lnTo>
                    <a:pt x="168" y="200"/>
                  </a:lnTo>
                  <a:lnTo>
                    <a:pt x="164" y="196"/>
                  </a:lnTo>
                  <a:lnTo>
                    <a:pt x="164" y="196"/>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 name="Freeform 120"/>
            <p:cNvSpPr>
              <a:spLocks/>
            </p:cNvSpPr>
            <p:nvPr/>
          </p:nvSpPr>
          <p:spPr bwMode="auto">
            <a:xfrm>
              <a:off x="1273" y="1414"/>
              <a:ext cx="96" cy="120"/>
            </a:xfrm>
            <a:custGeom>
              <a:avLst/>
              <a:gdLst>
                <a:gd name="T0" fmla="*/ 22 w 96"/>
                <a:gd name="T1" fmla="*/ 8 h 120"/>
                <a:gd name="T2" fmla="*/ 22 w 96"/>
                <a:gd name="T3" fmla="*/ 82 h 120"/>
                <a:gd name="T4" fmla="*/ 22 w 96"/>
                <a:gd name="T5" fmla="*/ 82 h 120"/>
                <a:gd name="T6" fmla="*/ 24 w 96"/>
                <a:gd name="T7" fmla="*/ 92 h 120"/>
                <a:gd name="T8" fmla="*/ 28 w 96"/>
                <a:gd name="T9" fmla="*/ 100 h 120"/>
                <a:gd name="T10" fmla="*/ 32 w 96"/>
                <a:gd name="T11" fmla="*/ 106 h 120"/>
                <a:gd name="T12" fmla="*/ 36 w 96"/>
                <a:gd name="T13" fmla="*/ 108 h 120"/>
                <a:gd name="T14" fmla="*/ 44 w 96"/>
                <a:gd name="T15" fmla="*/ 110 h 120"/>
                <a:gd name="T16" fmla="*/ 52 w 96"/>
                <a:gd name="T17" fmla="*/ 112 h 120"/>
                <a:gd name="T18" fmla="*/ 52 w 96"/>
                <a:gd name="T19" fmla="*/ 112 h 120"/>
                <a:gd name="T20" fmla="*/ 60 w 96"/>
                <a:gd name="T21" fmla="*/ 112 h 120"/>
                <a:gd name="T22" fmla="*/ 66 w 96"/>
                <a:gd name="T23" fmla="*/ 110 h 120"/>
                <a:gd name="T24" fmla="*/ 72 w 96"/>
                <a:gd name="T25" fmla="*/ 106 h 120"/>
                <a:gd name="T26" fmla="*/ 76 w 96"/>
                <a:gd name="T27" fmla="*/ 102 h 120"/>
                <a:gd name="T28" fmla="*/ 78 w 96"/>
                <a:gd name="T29" fmla="*/ 98 h 120"/>
                <a:gd name="T30" fmla="*/ 80 w 96"/>
                <a:gd name="T31" fmla="*/ 92 h 120"/>
                <a:gd name="T32" fmla="*/ 82 w 96"/>
                <a:gd name="T33" fmla="*/ 82 h 120"/>
                <a:gd name="T34" fmla="*/ 82 w 96"/>
                <a:gd name="T35" fmla="*/ 8 h 120"/>
                <a:gd name="T36" fmla="*/ 82 w 96"/>
                <a:gd name="T37" fmla="*/ 8 h 120"/>
                <a:gd name="T38" fmla="*/ 80 w 96"/>
                <a:gd name="T39" fmla="*/ 2 h 120"/>
                <a:gd name="T40" fmla="*/ 76 w 96"/>
                <a:gd name="T41" fmla="*/ 0 h 120"/>
                <a:gd name="T42" fmla="*/ 96 w 96"/>
                <a:gd name="T43" fmla="*/ 0 h 120"/>
                <a:gd name="T44" fmla="*/ 96 w 96"/>
                <a:gd name="T45" fmla="*/ 0 h 120"/>
                <a:gd name="T46" fmla="*/ 92 w 96"/>
                <a:gd name="T47" fmla="*/ 2 h 120"/>
                <a:gd name="T48" fmla="*/ 92 w 96"/>
                <a:gd name="T49" fmla="*/ 8 h 120"/>
                <a:gd name="T50" fmla="*/ 90 w 96"/>
                <a:gd name="T51" fmla="*/ 80 h 120"/>
                <a:gd name="T52" fmla="*/ 90 w 96"/>
                <a:gd name="T53" fmla="*/ 80 h 120"/>
                <a:gd name="T54" fmla="*/ 90 w 96"/>
                <a:gd name="T55" fmla="*/ 90 h 120"/>
                <a:gd name="T56" fmla="*/ 88 w 96"/>
                <a:gd name="T57" fmla="*/ 98 h 120"/>
                <a:gd name="T58" fmla="*/ 84 w 96"/>
                <a:gd name="T59" fmla="*/ 106 h 120"/>
                <a:gd name="T60" fmla="*/ 78 w 96"/>
                <a:gd name="T61" fmla="*/ 110 h 120"/>
                <a:gd name="T62" fmla="*/ 72 w 96"/>
                <a:gd name="T63" fmla="*/ 114 h 120"/>
                <a:gd name="T64" fmla="*/ 66 w 96"/>
                <a:gd name="T65" fmla="*/ 118 h 120"/>
                <a:gd name="T66" fmla="*/ 50 w 96"/>
                <a:gd name="T67" fmla="*/ 120 h 120"/>
                <a:gd name="T68" fmla="*/ 50 w 96"/>
                <a:gd name="T69" fmla="*/ 120 h 120"/>
                <a:gd name="T70" fmla="*/ 36 w 96"/>
                <a:gd name="T71" fmla="*/ 118 h 120"/>
                <a:gd name="T72" fmla="*/ 28 w 96"/>
                <a:gd name="T73" fmla="*/ 116 h 120"/>
                <a:gd name="T74" fmla="*/ 22 w 96"/>
                <a:gd name="T75" fmla="*/ 112 h 120"/>
                <a:gd name="T76" fmla="*/ 14 w 96"/>
                <a:gd name="T77" fmla="*/ 106 h 120"/>
                <a:gd name="T78" fmla="*/ 10 w 96"/>
                <a:gd name="T79" fmla="*/ 100 h 120"/>
                <a:gd name="T80" fmla="*/ 6 w 96"/>
                <a:gd name="T81" fmla="*/ 90 h 120"/>
                <a:gd name="T82" fmla="*/ 6 w 96"/>
                <a:gd name="T83" fmla="*/ 80 h 120"/>
                <a:gd name="T84" fmla="*/ 6 w 96"/>
                <a:gd name="T85" fmla="*/ 8 h 120"/>
                <a:gd name="T86" fmla="*/ 6 w 96"/>
                <a:gd name="T87" fmla="*/ 8 h 120"/>
                <a:gd name="T88" fmla="*/ 4 w 96"/>
                <a:gd name="T89" fmla="*/ 2 h 120"/>
                <a:gd name="T90" fmla="*/ 0 w 96"/>
                <a:gd name="T91" fmla="*/ 0 h 120"/>
                <a:gd name="T92" fmla="*/ 28 w 96"/>
                <a:gd name="T93" fmla="*/ 0 h 120"/>
                <a:gd name="T94" fmla="*/ 28 w 96"/>
                <a:gd name="T95" fmla="*/ 0 h 120"/>
                <a:gd name="T96" fmla="*/ 24 w 96"/>
                <a:gd name="T97" fmla="*/ 2 h 120"/>
                <a:gd name="T98" fmla="*/ 22 w 96"/>
                <a:gd name="T99" fmla="*/ 8 h 120"/>
                <a:gd name="T100" fmla="*/ 22 w 96"/>
                <a:gd name="T101" fmla="*/ 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6" h="120">
                  <a:moveTo>
                    <a:pt x="22" y="8"/>
                  </a:moveTo>
                  <a:lnTo>
                    <a:pt x="22" y="82"/>
                  </a:lnTo>
                  <a:lnTo>
                    <a:pt x="22" y="82"/>
                  </a:lnTo>
                  <a:lnTo>
                    <a:pt x="24" y="92"/>
                  </a:lnTo>
                  <a:lnTo>
                    <a:pt x="28" y="100"/>
                  </a:lnTo>
                  <a:lnTo>
                    <a:pt x="32" y="106"/>
                  </a:lnTo>
                  <a:lnTo>
                    <a:pt x="36" y="108"/>
                  </a:lnTo>
                  <a:lnTo>
                    <a:pt x="44" y="110"/>
                  </a:lnTo>
                  <a:lnTo>
                    <a:pt x="52" y="112"/>
                  </a:lnTo>
                  <a:lnTo>
                    <a:pt x="52" y="112"/>
                  </a:lnTo>
                  <a:lnTo>
                    <a:pt x="60" y="112"/>
                  </a:lnTo>
                  <a:lnTo>
                    <a:pt x="66" y="110"/>
                  </a:lnTo>
                  <a:lnTo>
                    <a:pt x="72" y="106"/>
                  </a:lnTo>
                  <a:lnTo>
                    <a:pt x="76" y="102"/>
                  </a:lnTo>
                  <a:lnTo>
                    <a:pt x="78" y="98"/>
                  </a:lnTo>
                  <a:lnTo>
                    <a:pt x="80" y="92"/>
                  </a:lnTo>
                  <a:lnTo>
                    <a:pt x="82" y="82"/>
                  </a:lnTo>
                  <a:lnTo>
                    <a:pt x="82" y="8"/>
                  </a:lnTo>
                  <a:lnTo>
                    <a:pt x="82" y="8"/>
                  </a:lnTo>
                  <a:lnTo>
                    <a:pt x="80" y="2"/>
                  </a:lnTo>
                  <a:lnTo>
                    <a:pt x="76" y="0"/>
                  </a:lnTo>
                  <a:lnTo>
                    <a:pt x="96" y="0"/>
                  </a:lnTo>
                  <a:lnTo>
                    <a:pt x="96" y="0"/>
                  </a:lnTo>
                  <a:lnTo>
                    <a:pt x="92" y="2"/>
                  </a:lnTo>
                  <a:lnTo>
                    <a:pt x="92" y="8"/>
                  </a:lnTo>
                  <a:lnTo>
                    <a:pt x="90" y="80"/>
                  </a:lnTo>
                  <a:lnTo>
                    <a:pt x="90" y="80"/>
                  </a:lnTo>
                  <a:lnTo>
                    <a:pt x="90" y="90"/>
                  </a:lnTo>
                  <a:lnTo>
                    <a:pt x="88" y="98"/>
                  </a:lnTo>
                  <a:lnTo>
                    <a:pt x="84" y="106"/>
                  </a:lnTo>
                  <a:lnTo>
                    <a:pt x="78" y="110"/>
                  </a:lnTo>
                  <a:lnTo>
                    <a:pt x="72" y="114"/>
                  </a:lnTo>
                  <a:lnTo>
                    <a:pt x="66" y="118"/>
                  </a:lnTo>
                  <a:lnTo>
                    <a:pt x="50" y="120"/>
                  </a:lnTo>
                  <a:lnTo>
                    <a:pt x="50" y="120"/>
                  </a:lnTo>
                  <a:lnTo>
                    <a:pt x="36" y="118"/>
                  </a:lnTo>
                  <a:lnTo>
                    <a:pt x="28" y="116"/>
                  </a:lnTo>
                  <a:lnTo>
                    <a:pt x="22" y="112"/>
                  </a:lnTo>
                  <a:lnTo>
                    <a:pt x="14" y="106"/>
                  </a:lnTo>
                  <a:lnTo>
                    <a:pt x="10" y="100"/>
                  </a:lnTo>
                  <a:lnTo>
                    <a:pt x="6" y="90"/>
                  </a:lnTo>
                  <a:lnTo>
                    <a:pt x="6" y="80"/>
                  </a:lnTo>
                  <a:lnTo>
                    <a:pt x="6" y="8"/>
                  </a:lnTo>
                  <a:lnTo>
                    <a:pt x="6" y="8"/>
                  </a:lnTo>
                  <a:lnTo>
                    <a:pt x="4" y="2"/>
                  </a:lnTo>
                  <a:lnTo>
                    <a:pt x="0" y="0"/>
                  </a:lnTo>
                  <a:lnTo>
                    <a:pt x="28" y="0"/>
                  </a:lnTo>
                  <a:lnTo>
                    <a:pt x="28" y="0"/>
                  </a:lnTo>
                  <a:lnTo>
                    <a:pt x="24" y="2"/>
                  </a:lnTo>
                  <a:lnTo>
                    <a:pt x="22" y="8"/>
                  </a:lnTo>
                  <a:lnTo>
                    <a:pt x="22" y="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 name="Freeform 121"/>
            <p:cNvSpPr>
              <a:spLocks/>
            </p:cNvSpPr>
            <p:nvPr/>
          </p:nvSpPr>
          <p:spPr bwMode="auto">
            <a:xfrm>
              <a:off x="1379" y="1414"/>
              <a:ext cx="108" cy="122"/>
            </a:xfrm>
            <a:custGeom>
              <a:avLst/>
              <a:gdLst>
                <a:gd name="T0" fmla="*/ 94 w 108"/>
                <a:gd name="T1" fmla="*/ 8 h 122"/>
                <a:gd name="T2" fmla="*/ 94 w 108"/>
                <a:gd name="T3" fmla="*/ 8 h 122"/>
                <a:gd name="T4" fmla="*/ 94 w 108"/>
                <a:gd name="T5" fmla="*/ 2 h 122"/>
                <a:gd name="T6" fmla="*/ 90 w 108"/>
                <a:gd name="T7" fmla="*/ 0 h 122"/>
                <a:gd name="T8" fmla="*/ 108 w 108"/>
                <a:gd name="T9" fmla="*/ 0 h 122"/>
                <a:gd name="T10" fmla="*/ 108 w 108"/>
                <a:gd name="T11" fmla="*/ 0 h 122"/>
                <a:gd name="T12" fmla="*/ 104 w 108"/>
                <a:gd name="T13" fmla="*/ 2 h 122"/>
                <a:gd name="T14" fmla="*/ 104 w 108"/>
                <a:gd name="T15" fmla="*/ 8 h 122"/>
                <a:gd name="T16" fmla="*/ 104 w 108"/>
                <a:gd name="T17" fmla="*/ 122 h 122"/>
                <a:gd name="T18" fmla="*/ 104 w 108"/>
                <a:gd name="T19" fmla="*/ 122 h 122"/>
                <a:gd name="T20" fmla="*/ 62 w 108"/>
                <a:gd name="T21" fmla="*/ 70 h 122"/>
                <a:gd name="T22" fmla="*/ 20 w 108"/>
                <a:gd name="T23" fmla="*/ 18 h 122"/>
                <a:gd name="T24" fmla="*/ 20 w 108"/>
                <a:gd name="T25" fmla="*/ 110 h 122"/>
                <a:gd name="T26" fmla="*/ 20 w 108"/>
                <a:gd name="T27" fmla="*/ 110 h 122"/>
                <a:gd name="T28" fmla="*/ 22 w 108"/>
                <a:gd name="T29" fmla="*/ 116 h 122"/>
                <a:gd name="T30" fmla="*/ 24 w 108"/>
                <a:gd name="T31" fmla="*/ 118 h 122"/>
                <a:gd name="T32" fmla="*/ 6 w 108"/>
                <a:gd name="T33" fmla="*/ 118 h 122"/>
                <a:gd name="T34" fmla="*/ 6 w 108"/>
                <a:gd name="T35" fmla="*/ 118 h 122"/>
                <a:gd name="T36" fmla="*/ 10 w 108"/>
                <a:gd name="T37" fmla="*/ 116 h 122"/>
                <a:gd name="T38" fmla="*/ 10 w 108"/>
                <a:gd name="T39" fmla="*/ 110 h 122"/>
                <a:gd name="T40" fmla="*/ 10 w 108"/>
                <a:gd name="T41" fmla="*/ 14 h 122"/>
                <a:gd name="T42" fmla="*/ 10 w 108"/>
                <a:gd name="T43" fmla="*/ 14 h 122"/>
                <a:gd name="T44" fmla="*/ 10 w 108"/>
                <a:gd name="T45" fmla="*/ 10 h 122"/>
                <a:gd name="T46" fmla="*/ 8 w 108"/>
                <a:gd name="T47" fmla="*/ 6 h 122"/>
                <a:gd name="T48" fmla="*/ 8 w 108"/>
                <a:gd name="T49" fmla="*/ 6 h 122"/>
                <a:gd name="T50" fmla="*/ 6 w 108"/>
                <a:gd name="T51" fmla="*/ 2 h 122"/>
                <a:gd name="T52" fmla="*/ 0 w 108"/>
                <a:gd name="T53" fmla="*/ 0 h 122"/>
                <a:gd name="T54" fmla="*/ 26 w 108"/>
                <a:gd name="T55" fmla="*/ 0 h 122"/>
                <a:gd name="T56" fmla="*/ 94 w 108"/>
                <a:gd name="T57" fmla="*/ 84 h 122"/>
                <a:gd name="T58" fmla="*/ 94 w 108"/>
                <a:gd name="T59" fmla="*/ 8 h 122"/>
                <a:gd name="T60" fmla="*/ 94 w 108"/>
                <a:gd name="T61" fmla="*/ 8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8" h="122">
                  <a:moveTo>
                    <a:pt x="94" y="8"/>
                  </a:moveTo>
                  <a:lnTo>
                    <a:pt x="94" y="8"/>
                  </a:lnTo>
                  <a:lnTo>
                    <a:pt x="94" y="2"/>
                  </a:lnTo>
                  <a:lnTo>
                    <a:pt x="90" y="0"/>
                  </a:lnTo>
                  <a:lnTo>
                    <a:pt x="108" y="0"/>
                  </a:lnTo>
                  <a:lnTo>
                    <a:pt x="108" y="0"/>
                  </a:lnTo>
                  <a:lnTo>
                    <a:pt x="104" y="2"/>
                  </a:lnTo>
                  <a:lnTo>
                    <a:pt x="104" y="8"/>
                  </a:lnTo>
                  <a:lnTo>
                    <a:pt x="104" y="122"/>
                  </a:lnTo>
                  <a:lnTo>
                    <a:pt x="104" y="122"/>
                  </a:lnTo>
                  <a:lnTo>
                    <a:pt x="62" y="70"/>
                  </a:lnTo>
                  <a:lnTo>
                    <a:pt x="20" y="18"/>
                  </a:lnTo>
                  <a:lnTo>
                    <a:pt x="20" y="110"/>
                  </a:lnTo>
                  <a:lnTo>
                    <a:pt x="20" y="110"/>
                  </a:lnTo>
                  <a:lnTo>
                    <a:pt x="22" y="116"/>
                  </a:lnTo>
                  <a:lnTo>
                    <a:pt x="24" y="118"/>
                  </a:lnTo>
                  <a:lnTo>
                    <a:pt x="6" y="118"/>
                  </a:lnTo>
                  <a:lnTo>
                    <a:pt x="6" y="118"/>
                  </a:lnTo>
                  <a:lnTo>
                    <a:pt x="10" y="116"/>
                  </a:lnTo>
                  <a:lnTo>
                    <a:pt x="10" y="110"/>
                  </a:lnTo>
                  <a:lnTo>
                    <a:pt x="10" y="14"/>
                  </a:lnTo>
                  <a:lnTo>
                    <a:pt x="10" y="14"/>
                  </a:lnTo>
                  <a:lnTo>
                    <a:pt x="10" y="10"/>
                  </a:lnTo>
                  <a:lnTo>
                    <a:pt x="8" y="6"/>
                  </a:lnTo>
                  <a:lnTo>
                    <a:pt x="8" y="6"/>
                  </a:lnTo>
                  <a:lnTo>
                    <a:pt x="6" y="2"/>
                  </a:lnTo>
                  <a:lnTo>
                    <a:pt x="0" y="0"/>
                  </a:lnTo>
                  <a:lnTo>
                    <a:pt x="26" y="0"/>
                  </a:lnTo>
                  <a:lnTo>
                    <a:pt x="94" y="84"/>
                  </a:lnTo>
                  <a:lnTo>
                    <a:pt x="94" y="8"/>
                  </a:lnTo>
                  <a:lnTo>
                    <a:pt x="94" y="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 name="Freeform 122"/>
            <p:cNvSpPr>
              <a:spLocks/>
            </p:cNvSpPr>
            <p:nvPr/>
          </p:nvSpPr>
          <p:spPr bwMode="auto">
            <a:xfrm>
              <a:off x="1505" y="1414"/>
              <a:ext cx="26" cy="118"/>
            </a:xfrm>
            <a:custGeom>
              <a:avLst/>
              <a:gdLst>
                <a:gd name="T0" fmla="*/ 26 w 26"/>
                <a:gd name="T1" fmla="*/ 0 h 118"/>
                <a:gd name="T2" fmla="*/ 26 w 26"/>
                <a:gd name="T3" fmla="*/ 0 h 118"/>
                <a:gd name="T4" fmla="*/ 22 w 26"/>
                <a:gd name="T5" fmla="*/ 2 h 118"/>
                <a:gd name="T6" fmla="*/ 20 w 26"/>
                <a:gd name="T7" fmla="*/ 8 h 118"/>
                <a:gd name="T8" fmla="*/ 20 w 26"/>
                <a:gd name="T9" fmla="*/ 110 h 118"/>
                <a:gd name="T10" fmla="*/ 20 w 26"/>
                <a:gd name="T11" fmla="*/ 110 h 118"/>
                <a:gd name="T12" fmla="*/ 22 w 26"/>
                <a:gd name="T13" fmla="*/ 116 h 118"/>
                <a:gd name="T14" fmla="*/ 26 w 26"/>
                <a:gd name="T15" fmla="*/ 118 h 118"/>
                <a:gd name="T16" fmla="*/ 0 w 26"/>
                <a:gd name="T17" fmla="*/ 118 h 118"/>
                <a:gd name="T18" fmla="*/ 0 w 26"/>
                <a:gd name="T19" fmla="*/ 118 h 118"/>
                <a:gd name="T20" fmla="*/ 2 w 26"/>
                <a:gd name="T21" fmla="*/ 116 h 118"/>
                <a:gd name="T22" fmla="*/ 4 w 26"/>
                <a:gd name="T23" fmla="*/ 110 h 118"/>
                <a:gd name="T24" fmla="*/ 4 w 26"/>
                <a:gd name="T25" fmla="*/ 8 h 118"/>
                <a:gd name="T26" fmla="*/ 4 w 26"/>
                <a:gd name="T27" fmla="*/ 8 h 118"/>
                <a:gd name="T28" fmla="*/ 2 w 26"/>
                <a:gd name="T29" fmla="*/ 2 h 118"/>
                <a:gd name="T30" fmla="*/ 0 w 26"/>
                <a:gd name="T31" fmla="*/ 0 h 118"/>
                <a:gd name="T32" fmla="*/ 26 w 26"/>
                <a:gd name="T33" fmla="*/ 0 h 118"/>
                <a:gd name="T34" fmla="*/ 26 w 26"/>
                <a:gd name="T3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18">
                  <a:moveTo>
                    <a:pt x="26" y="0"/>
                  </a:moveTo>
                  <a:lnTo>
                    <a:pt x="26" y="0"/>
                  </a:lnTo>
                  <a:lnTo>
                    <a:pt x="22" y="2"/>
                  </a:lnTo>
                  <a:lnTo>
                    <a:pt x="20" y="8"/>
                  </a:lnTo>
                  <a:lnTo>
                    <a:pt x="20" y="110"/>
                  </a:lnTo>
                  <a:lnTo>
                    <a:pt x="20" y="110"/>
                  </a:lnTo>
                  <a:lnTo>
                    <a:pt x="22" y="116"/>
                  </a:lnTo>
                  <a:lnTo>
                    <a:pt x="26" y="118"/>
                  </a:lnTo>
                  <a:lnTo>
                    <a:pt x="0" y="118"/>
                  </a:lnTo>
                  <a:lnTo>
                    <a:pt x="0" y="118"/>
                  </a:lnTo>
                  <a:lnTo>
                    <a:pt x="2" y="116"/>
                  </a:lnTo>
                  <a:lnTo>
                    <a:pt x="4" y="110"/>
                  </a:lnTo>
                  <a:lnTo>
                    <a:pt x="4" y="8"/>
                  </a:lnTo>
                  <a:lnTo>
                    <a:pt x="4" y="8"/>
                  </a:lnTo>
                  <a:lnTo>
                    <a:pt x="2" y="2"/>
                  </a:lnTo>
                  <a:lnTo>
                    <a:pt x="0" y="0"/>
                  </a:lnTo>
                  <a:lnTo>
                    <a:pt x="26" y="0"/>
                  </a:lnTo>
                  <a:lnTo>
                    <a:pt x="26"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 name="Freeform 123"/>
            <p:cNvSpPr>
              <a:spLocks/>
            </p:cNvSpPr>
            <p:nvPr/>
          </p:nvSpPr>
          <p:spPr bwMode="auto">
            <a:xfrm>
              <a:off x="1539" y="1414"/>
              <a:ext cx="108" cy="122"/>
            </a:xfrm>
            <a:custGeom>
              <a:avLst/>
              <a:gdLst>
                <a:gd name="T0" fmla="*/ 92 w 108"/>
                <a:gd name="T1" fmla="*/ 8 h 122"/>
                <a:gd name="T2" fmla="*/ 92 w 108"/>
                <a:gd name="T3" fmla="*/ 8 h 122"/>
                <a:gd name="T4" fmla="*/ 92 w 108"/>
                <a:gd name="T5" fmla="*/ 2 h 122"/>
                <a:gd name="T6" fmla="*/ 88 w 108"/>
                <a:gd name="T7" fmla="*/ 0 h 122"/>
                <a:gd name="T8" fmla="*/ 108 w 108"/>
                <a:gd name="T9" fmla="*/ 0 h 122"/>
                <a:gd name="T10" fmla="*/ 108 w 108"/>
                <a:gd name="T11" fmla="*/ 0 h 122"/>
                <a:gd name="T12" fmla="*/ 104 w 108"/>
                <a:gd name="T13" fmla="*/ 4 h 122"/>
                <a:gd name="T14" fmla="*/ 100 w 108"/>
                <a:gd name="T15" fmla="*/ 8 h 122"/>
                <a:gd name="T16" fmla="*/ 100 w 108"/>
                <a:gd name="T17" fmla="*/ 8 h 122"/>
                <a:gd name="T18" fmla="*/ 58 w 108"/>
                <a:gd name="T19" fmla="*/ 122 h 122"/>
                <a:gd name="T20" fmla="*/ 58 w 108"/>
                <a:gd name="T21" fmla="*/ 122 h 122"/>
                <a:gd name="T22" fmla="*/ 10 w 108"/>
                <a:gd name="T23" fmla="*/ 8 h 122"/>
                <a:gd name="T24" fmla="*/ 10 w 108"/>
                <a:gd name="T25" fmla="*/ 8 h 122"/>
                <a:gd name="T26" fmla="*/ 6 w 108"/>
                <a:gd name="T27" fmla="*/ 4 h 122"/>
                <a:gd name="T28" fmla="*/ 0 w 108"/>
                <a:gd name="T29" fmla="*/ 0 h 122"/>
                <a:gd name="T30" fmla="*/ 32 w 108"/>
                <a:gd name="T31" fmla="*/ 0 h 122"/>
                <a:gd name="T32" fmla="*/ 32 w 108"/>
                <a:gd name="T33" fmla="*/ 0 h 122"/>
                <a:gd name="T34" fmla="*/ 30 w 108"/>
                <a:gd name="T35" fmla="*/ 2 h 122"/>
                <a:gd name="T36" fmla="*/ 28 w 108"/>
                <a:gd name="T37" fmla="*/ 4 h 122"/>
                <a:gd name="T38" fmla="*/ 30 w 108"/>
                <a:gd name="T39" fmla="*/ 10 h 122"/>
                <a:gd name="T40" fmla="*/ 30 w 108"/>
                <a:gd name="T41" fmla="*/ 10 h 122"/>
                <a:gd name="T42" fmla="*/ 60 w 108"/>
                <a:gd name="T43" fmla="*/ 90 h 122"/>
                <a:gd name="T44" fmla="*/ 60 w 108"/>
                <a:gd name="T45" fmla="*/ 90 h 122"/>
                <a:gd name="T46" fmla="*/ 92 w 108"/>
                <a:gd name="T47" fmla="*/ 8 h 122"/>
                <a:gd name="T48" fmla="*/ 92 w 108"/>
                <a:gd name="T49" fmla="*/ 8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8" h="122">
                  <a:moveTo>
                    <a:pt x="92" y="8"/>
                  </a:moveTo>
                  <a:lnTo>
                    <a:pt x="92" y="8"/>
                  </a:lnTo>
                  <a:lnTo>
                    <a:pt x="92" y="2"/>
                  </a:lnTo>
                  <a:lnTo>
                    <a:pt x="88" y="0"/>
                  </a:lnTo>
                  <a:lnTo>
                    <a:pt x="108" y="0"/>
                  </a:lnTo>
                  <a:lnTo>
                    <a:pt x="108" y="0"/>
                  </a:lnTo>
                  <a:lnTo>
                    <a:pt x="104" y="4"/>
                  </a:lnTo>
                  <a:lnTo>
                    <a:pt x="100" y="8"/>
                  </a:lnTo>
                  <a:lnTo>
                    <a:pt x="100" y="8"/>
                  </a:lnTo>
                  <a:lnTo>
                    <a:pt x="58" y="122"/>
                  </a:lnTo>
                  <a:lnTo>
                    <a:pt x="58" y="122"/>
                  </a:lnTo>
                  <a:lnTo>
                    <a:pt x="10" y="8"/>
                  </a:lnTo>
                  <a:lnTo>
                    <a:pt x="10" y="8"/>
                  </a:lnTo>
                  <a:lnTo>
                    <a:pt x="6" y="4"/>
                  </a:lnTo>
                  <a:lnTo>
                    <a:pt x="0" y="0"/>
                  </a:lnTo>
                  <a:lnTo>
                    <a:pt x="32" y="0"/>
                  </a:lnTo>
                  <a:lnTo>
                    <a:pt x="32" y="0"/>
                  </a:lnTo>
                  <a:lnTo>
                    <a:pt x="30" y="2"/>
                  </a:lnTo>
                  <a:lnTo>
                    <a:pt x="28" y="4"/>
                  </a:lnTo>
                  <a:lnTo>
                    <a:pt x="30" y="10"/>
                  </a:lnTo>
                  <a:lnTo>
                    <a:pt x="30" y="10"/>
                  </a:lnTo>
                  <a:lnTo>
                    <a:pt x="60" y="90"/>
                  </a:lnTo>
                  <a:lnTo>
                    <a:pt x="60" y="90"/>
                  </a:lnTo>
                  <a:lnTo>
                    <a:pt x="92" y="8"/>
                  </a:lnTo>
                  <a:lnTo>
                    <a:pt x="92" y="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 name="Freeform 124"/>
            <p:cNvSpPr>
              <a:spLocks/>
            </p:cNvSpPr>
            <p:nvPr/>
          </p:nvSpPr>
          <p:spPr bwMode="auto">
            <a:xfrm>
              <a:off x="1653" y="1414"/>
              <a:ext cx="74" cy="118"/>
            </a:xfrm>
            <a:custGeom>
              <a:avLst/>
              <a:gdLst>
                <a:gd name="T0" fmla="*/ 66 w 74"/>
                <a:gd name="T1" fmla="*/ 16 h 118"/>
                <a:gd name="T2" fmla="*/ 66 w 74"/>
                <a:gd name="T3" fmla="*/ 16 h 118"/>
                <a:gd name="T4" fmla="*/ 60 w 74"/>
                <a:gd name="T5" fmla="*/ 10 h 118"/>
                <a:gd name="T6" fmla="*/ 52 w 74"/>
                <a:gd name="T7" fmla="*/ 8 h 118"/>
                <a:gd name="T8" fmla="*/ 52 w 74"/>
                <a:gd name="T9" fmla="*/ 8 h 118"/>
                <a:gd name="T10" fmla="*/ 22 w 74"/>
                <a:gd name="T11" fmla="*/ 8 h 118"/>
                <a:gd name="T12" fmla="*/ 22 w 74"/>
                <a:gd name="T13" fmla="*/ 48 h 118"/>
                <a:gd name="T14" fmla="*/ 50 w 74"/>
                <a:gd name="T15" fmla="*/ 48 h 118"/>
                <a:gd name="T16" fmla="*/ 50 w 74"/>
                <a:gd name="T17" fmla="*/ 48 h 118"/>
                <a:gd name="T18" fmla="*/ 54 w 74"/>
                <a:gd name="T19" fmla="*/ 46 h 118"/>
                <a:gd name="T20" fmla="*/ 56 w 74"/>
                <a:gd name="T21" fmla="*/ 44 h 118"/>
                <a:gd name="T22" fmla="*/ 56 w 74"/>
                <a:gd name="T23" fmla="*/ 62 h 118"/>
                <a:gd name="T24" fmla="*/ 56 w 74"/>
                <a:gd name="T25" fmla="*/ 62 h 118"/>
                <a:gd name="T26" fmla="*/ 54 w 74"/>
                <a:gd name="T27" fmla="*/ 58 h 118"/>
                <a:gd name="T28" fmla="*/ 50 w 74"/>
                <a:gd name="T29" fmla="*/ 58 h 118"/>
                <a:gd name="T30" fmla="*/ 22 w 74"/>
                <a:gd name="T31" fmla="*/ 58 h 118"/>
                <a:gd name="T32" fmla="*/ 22 w 74"/>
                <a:gd name="T33" fmla="*/ 108 h 118"/>
                <a:gd name="T34" fmla="*/ 22 w 74"/>
                <a:gd name="T35" fmla="*/ 108 h 118"/>
                <a:gd name="T36" fmla="*/ 42 w 74"/>
                <a:gd name="T37" fmla="*/ 110 h 118"/>
                <a:gd name="T38" fmla="*/ 42 w 74"/>
                <a:gd name="T39" fmla="*/ 110 h 118"/>
                <a:gd name="T40" fmla="*/ 54 w 74"/>
                <a:gd name="T41" fmla="*/ 110 h 118"/>
                <a:gd name="T42" fmla="*/ 62 w 74"/>
                <a:gd name="T43" fmla="*/ 108 h 118"/>
                <a:gd name="T44" fmla="*/ 68 w 74"/>
                <a:gd name="T45" fmla="*/ 104 h 118"/>
                <a:gd name="T46" fmla="*/ 74 w 74"/>
                <a:gd name="T47" fmla="*/ 98 h 118"/>
                <a:gd name="T48" fmla="*/ 70 w 74"/>
                <a:gd name="T49" fmla="*/ 118 h 118"/>
                <a:gd name="T50" fmla="*/ 0 w 74"/>
                <a:gd name="T51" fmla="*/ 118 h 118"/>
                <a:gd name="T52" fmla="*/ 0 w 74"/>
                <a:gd name="T53" fmla="*/ 118 h 118"/>
                <a:gd name="T54" fmla="*/ 4 w 74"/>
                <a:gd name="T55" fmla="*/ 116 h 118"/>
                <a:gd name="T56" fmla="*/ 6 w 74"/>
                <a:gd name="T57" fmla="*/ 110 h 118"/>
                <a:gd name="T58" fmla="*/ 6 w 74"/>
                <a:gd name="T59" fmla="*/ 8 h 118"/>
                <a:gd name="T60" fmla="*/ 6 w 74"/>
                <a:gd name="T61" fmla="*/ 8 h 118"/>
                <a:gd name="T62" fmla="*/ 4 w 74"/>
                <a:gd name="T63" fmla="*/ 2 h 118"/>
                <a:gd name="T64" fmla="*/ 0 w 74"/>
                <a:gd name="T65" fmla="*/ 0 h 118"/>
                <a:gd name="T66" fmla="*/ 66 w 74"/>
                <a:gd name="T67" fmla="*/ 0 h 118"/>
                <a:gd name="T68" fmla="*/ 66 w 74"/>
                <a:gd name="T69" fmla="*/ 16 h 118"/>
                <a:gd name="T70" fmla="*/ 66 w 74"/>
                <a:gd name="T71" fmla="*/ 16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4" h="118">
                  <a:moveTo>
                    <a:pt x="66" y="16"/>
                  </a:moveTo>
                  <a:lnTo>
                    <a:pt x="66" y="16"/>
                  </a:lnTo>
                  <a:lnTo>
                    <a:pt x="60" y="10"/>
                  </a:lnTo>
                  <a:lnTo>
                    <a:pt x="52" y="8"/>
                  </a:lnTo>
                  <a:lnTo>
                    <a:pt x="52" y="8"/>
                  </a:lnTo>
                  <a:lnTo>
                    <a:pt x="22" y="8"/>
                  </a:lnTo>
                  <a:lnTo>
                    <a:pt x="22" y="48"/>
                  </a:lnTo>
                  <a:lnTo>
                    <a:pt x="50" y="48"/>
                  </a:lnTo>
                  <a:lnTo>
                    <a:pt x="50" y="48"/>
                  </a:lnTo>
                  <a:lnTo>
                    <a:pt x="54" y="46"/>
                  </a:lnTo>
                  <a:lnTo>
                    <a:pt x="56" y="44"/>
                  </a:lnTo>
                  <a:lnTo>
                    <a:pt x="56" y="62"/>
                  </a:lnTo>
                  <a:lnTo>
                    <a:pt x="56" y="62"/>
                  </a:lnTo>
                  <a:lnTo>
                    <a:pt x="54" y="58"/>
                  </a:lnTo>
                  <a:lnTo>
                    <a:pt x="50" y="58"/>
                  </a:lnTo>
                  <a:lnTo>
                    <a:pt x="22" y="58"/>
                  </a:lnTo>
                  <a:lnTo>
                    <a:pt x="22" y="108"/>
                  </a:lnTo>
                  <a:lnTo>
                    <a:pt x="22" y="108"/>
                  </a:lnTo>
                  <a:lnTo>
                    <a:pt x="42" y="110"/>
                  </a:lnTo>
                  <a:lnTo>
                    <a:pt x="42" y="110"/>
                  </a:lnTo>
                  <a:lnTo>
                    <a:pt x="54" y="110"/>
                  </a:lnTo>
                  <a:lnTo>
                    <a:pt x="62" y="108"/>
                  </a:lnTo>
                  <a:lnTo>
                    <a:pt x="68" y="104"/>
                  </a:lnTo>
                  <a:lnTo>
                    <a:pt x="74" y="98"/>
                  </a:lnTo>
                  <a:lnTo>
                    <a:pt x="70" y="118"/>
                  </a:lnTo>
                  <a:lnTo>
                    <a:pt x="0" y="118"/>
                  </a:lnTo>
                  <a:lnTo>
                    <a:pt x="0" y="118"/>
                  </a:lnTo>
                  <a:lnTo>
                    <a:pt x="4" y="116"/>
                  </a:lnTo>
                  <a:lnTo>
                    <a:pt x="6" y="110"/>
                  </a:lnTo>
                  <a:lnTo>
                    <a:pt x="6" y="8"/>
                  </a:lnTo>
                  <a:lnTo>
                    <a:pt x="6" y="8"/>
                  </a:lnTo>
                  <a:lnTo>
                    <a:pt x="4" y="2"/>
                  </a:lnTo>
                  <a:lnTo>
                    <a:pt x="0" y="0"/>
                  </a:lnTo>
                  <a:lnTo>
                    <a:pt x="66" y="0"/>
                  </a:lnTo>
                  <a:lnTo>
                    <a:pt x="66" y="16"/>
                  </a:lnTo>
                  <a:lnTo>
                    <a:pt x="66" y="16"/>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2" name="Freeform 125"/>
            <p:cNvSpPr>
              <a:spLocks noEditPoints="1"/>
            </p:cNvSpPr>
            <p:nvPr/>
          </p:nvSpPr>
          <p:spPr bwMode="auto">
            <a:xfrm>
              <a:off x="1735" y="1414"/>
              <a:ext cx="102" cy="118"/>
            </a:xfrm>
            <a:custGeom>
              <a:avLst/>
              <a:gdLst>
                <a:gd name="T0" fmla="*/ 48 w 102"/>
                <a:gd name="T1" fmla="*/ 58 h 118"/>
                <a:gd name="T2" fmla="*/ 60 w 102"/>
                <a:gd name="T3" fmla="*/ 64 h 118"/>
                <a:gd name="T4" fmla="*/ 66 w 102"/>
                <a:gd name="T5" fmla="*/ 72 h 118"/>
                <a:gd name="T6" fmla="*/ 84 w 102"/>
                <a:gd name="T7" fmla="*/ 102 h 118"/>
                <a:gd name="T8" fmla="*/ 92 w 102"/>
                <a:gd name="T9" fmla="*/ 112 h 118"/>
                <a:gd name="T10" fmla="*/ 102 w 102"/>
                <a:gd name="T11" fmla="*/ 118 h 118"/>
                <a:gd name="T12" fmla="*/ 84 w 102"/>
                <a:gd name="T13" fmla="*/ 118 h 118"/>
                <a:gd name="T14" fmla="*/ 76 w 102"/>
                <a:gd name="T15" fmla="*/ 116 h 118"/>
                <a:gd name="T16" fmla="*/ 70 w 102"/>
                <a:gd name="T17" fmla="*/ 110 h 118"/>
                <a:gd name="T18" fmla="*/ 50 w 102"/>
                <a:gd name="T19" fmla="*/ 78 h 118"/>
                <a:gd name="T20" fmla="*/ 38 w 102"/>
                <a:gd name="T21" fmla="*/ 64 h 118"/>
                <a:gd name="T22" fmla="*/ 32 w 102"/>
                <a:gd name="T23" fmla="*/ 64 h 118"/>
                <a:gd name="T24" fmla="*/ 22 w 102"/>
                <a:gd name="T25" fmla="*/ 110 h 118"/>
                <a:gd name="T26" fmla="*/ 24 w 102"/>
                <a:gd name="T27" fmla="*/ 116 h 118"/>
                <a:gd name="T28" fmla="*/ 0 w 102"/>
                <a:gd name="T29" fmla="*/ 118 h 118"/>
                <a:gd name="T30" fmla="*/ 4 w 102"/>
                <a:gd name="T31" fmla="*/ 116 h 118"/>
                <a:gd name="T32" fmla="*/ 6 w 102"/>
                <a:gd name="T33" fmla="*/ 8 h 118"/>
                <a:gd name="T34" fmla="*/ 4 w 102"/>
                <a:gd name="T35" fmla="*/ 2 h 118"/>
                <a:gd name="T36" fmla="*/ 34 w 102"/>
                <a:gd name="T37" fmla="*/ 0 h 118"/>
                <a:gd name="T38" fmla="*/ 46 w 102"/>
                <a:gd name="T39" fmla="*/ 0 h 118"/>
                <a:gd name="T40" fmla="*/ 62 w 102"/>
                <a:gd name="T41" fmla="*/ 6 h 118"/>
                <a:gd name="T42" fmla="*/ 72 w 102"/>
                <a:gd name="T43" fmla="*/ 14 h 118"/>
                <a:gd name="T44" fmla="*/ 76 w 102"/>
                <a:gd name="T45" fmla="*/ 28 h 118"/>
                <a:gd name="T46" fmla="*/ 76 w 102"/>
                <a:gd name="T47" fmla="*/ 36 h 118"/>
                <a:gd name="T48" fmla="*/ 70 w 102"/>
                <a:gd name="T49" fmla="*/ 46 h 118"/>
                <a:gd name="T50" fmla="*/ 58 w 102"/>
                <a:gd name="T51" fmla="*/ 56 h 118"/>
                <a:gd name="T52" fmla="*/ 48 w 102"/>
                <a:gd name="T53" fmla="*/ 58 h 118"/>
                <a:gd name="T54" fmla="*/ 22 w 102"/>
                <a:gd name="T55" fmla="*/ 54 h 118"/>
                <a:gd name="T56" fmla="*/ 32 w 102"/>
                <a:gd name="T57" fmla="*/ 54 h 118"/>
                <a:gd name="T58" fmla="*/ 42 w 102"/>
                <a:gd name="T59" fmla="*/ 54 h 118"/>
                <a:gd name="T60" fmla="*/ 54 w 102"/>
                <a:gd name="T61" fmla="*/ 46 h 118"/>
                <a:gd name="T62" fmla="*/ 58 w 102"/>
                <a:gd name="T63" fmla="*/ 36 h 118"/>
                <a:gd name="T64" fmla="*/ 58 w 102"/>
                <a:gd name="T65" fmla="*/ 30 h 118"/>
                <a:gd name="T66" fmla="*/ 54 w 102"/>
                <a:gd name="T67" fmla="*/ 14 h 118"/>
                <a:gd name="T68" fmla="*/ 42 w 102"/>
                <a:gd name="T69" fmla="*/ 8 h 118"/>
                <a:gd name="T70" fmla="*/ 34 w 102"/>
                <a:gd name="T71" fmla="*/ 6 h 118"/>
                <a:gd name="T72" fmla="*/ 22 w 102"/>
                <a:gd name="T73" fmla="*/ 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2" h="118">
                  <a:moveTo>
                    <a:pt x="48" y="58"/>
                  </a:moveTo>
                  <a:lnTo>
                    <a:pt x="48" y="58"/>
                  </a:lnTo>
                  <a:lnTo>
                    <a:pt x="54" y="60"/>
                  </a:lnTo>
                  <a:lnTo>
                    <a:pt x="60" y="64"/>
                  </a:lnTo>
                  <a:lnTo>
                    <a:pt x="66" y="72"/>
                  </a:lnTo>
                  <a:lnTo>
                    <a:pt x="66" y="72"/>
                  </a:lnTo>
                  <a:lnTo>
                    <a:pt x="76" y="88"/>
                  </a:lnTo>
                  <a:lnTo>
                    <a:pt x="84" y="102"/>
                  </a:lnTo>
                  <a:lnTo>
                    <a:pt x="92" y="112"/>
                  </a:lnTo>
                  <a:lnTo>
                    <a:pt x="92" y="112"/>
                  </a:lnTo>
                  <a:lnTo>
                    <a:pt x="98" y="116"/>
                  </a:lnTo>
                  <a:lnTo>
                    <a:pt x="102" y="118"/>
                  </a:lnTo>
                  <a:lnTo>
                    <a:pt x="84" y="118"/>
                  </a:lnTo>
                  <a:lnTo>
                    <a:pt x="84" y="118"/>
                  </a:lnTo>
                  <a:lnTo>
                    <a:pt x="80" y="118"/>
                  </a:lnTo>
                  <a:lnTo>
                    <a:pt x="76" y="116"/>
                  </a:lnTo>
                  <a:lnTo>
                    <a:pt x="70" y="110"/>
                  </a:lnTo>
                  <a:lnTo>
                    <a:pt x="70" y="110"/>
                  </a:lnTo>
                  <a:lnTo>
                    <a:pt x="50" y="78"/>
                  </a:lnTo>
                  <a:lnTo>
                    <a:pt x="50" y="78"/>
                  </a:lnTo>
                  <a:lnTo>
                    <a:pt x="42" y="68"/>
                  </a:lnTo>
                  <a:lnTo>
                    <a:pt x="38" y="64"/>
                  </a:lnTo>
                  <a:lnTo>
                    <a:pt x="32" y="64"/>
                  </a:lnTo>
                  <a:lnTo>
                    <a:pt x="32" y="64"/>
                  </a:lnTo>
                  <a:lnTo>
                    <a:pt x="22" y="64"/>
                  </a:lnTo>
                  <a:lnTo>
                    <a:pt x="22" y="110"/>
                  </a:lnTo>
                  <a:lnTo>
                    <a:pt x="22" y="110"/>
                  </a:lnTo>
                  <a:lnTo>
                    <a:pt x="24" y="116"/>
                  </a:lnTo>
                  <a:lnTo>
                    <a:pt x="26" y="118"/>
                  </a:lnTo>
                  <a:lnTo>
                    <a:pt x="0" y="118"/>
                  </a:lnTo>
                  <a:lnTo>
                    <a:pt x="0" y="118"/>
                  </a:lnTo>
                  <a:lnTo>
                    <a:pt x="4" y="116"/>
                  </a:lnTo>
                  <a:lnTo>
                    <a:pt x="6" y="110"/>
                  </a:lnTo>
                  <a:lnTo>
                    <a:pt x="6" y="8"/>
                  </a:lnTo>
                  <a:lnTo>
                    <a:pt x="6" y="8"/>
                  </a:lnTo>
                  <a:lnTo>
                    <a:pt x="4" y="2"/>
                  </a:lnTo>
                  <a:lnTo>
                    <a:pt x="0" y="0"/>
                  </a:lnTo>
                  <a:lnTo>
                    <a:pt x="34" y="0"/>
                  </a:lnTo>
                  <a:lnTo>
                    <a:pt x="34" y="0"/>
                  </a:lnTo>
                  <a:lnTo>
                    <a:pt x="46" y="0"/>
                  </a:lnTo>
                  <a:lnTo>
                    <a:pt x="54" y="2"/>
                  </a:lnTo>
                  <a:lnTo>
                    <a:pt x="62" y="6"/>
                  </a:lnTo>
                  <a:lnTo>
                    <a:pt x="68" y="10"/>
                  </a:lnTo>
                  <a:lnTo>
                    <a:pt x="72" y="14"/>
                  </a:lnTo>
                  <a:lnTo>
                    <a:pt x="74" y="20"/>
                  </a:lnTo>
                  <a:lnTo>
                    <a:pt x="76" y="28"/>
                  </a:lnTo>
                  <a:lnTo>
                    <a:pt x="76" y="28"/>
                  </a:lnTo>
                  <a:lnTo>
                    <a:pt x="76" y="36"/>
                  </a:lnTo>
                  <a:lnTo>
                    <a:pt x="74" y="42"/>
                  </a:lnTo>
                  <a:lnTo>
                    <a:pt x="70" y="46"/>
                  </a:lnTo>
                  <a:lnTo>
                    <a:pt x="66" y="50"/>
                  </a:lnTo>
                  <a:lnTo>
                    <a:pt x="58" y="56"/>
                  </a:lnTo>
                  <a:lnTo>
                    <a:pt x="48" y="58"/>
                  </a:lnTo>
                  <a:lnTo>
                    <a:pt x="48" y="58"/>
                  </a:lnTo>
                  <a:close/>
                  <a:moveTo>
                    <a:pt x="22" y="8"/>
                  </a:moveTo>
                  <a:lnTo>
                    <a:pt x="22" y="54"/>
                  </a:lnTo>
                  <a:lnTo>
                    <a:pt x="22" y="54"/>
                  </a:lnTo>
                  <a:lnTo>
                    <a:pt x="32" y="54"/>
                  </a:lnTo>
                  <a:lnTo>
                    <a:pt x="32" y="54"/>
                  </a:lnTo>
                  <a:lnTo>
                    <a:pt x="42" y="54"/>
                  </a:lnTo>
                  <a:lnTo>
                    <a:pt x="50" y="48"/>
                  </a:lnTo>
                  <a:lnTo>
                    <a:pt x="54" y="46"/>
                  </a:lnTo>
                  <a:lnTo>
                    <a:pt x="56" y="40"/>
                  </a:lnTo>
                  <a:lnTo>
                    <a:pt x="58" y="36"/>
                  </a:lnTo>
                  <a:lnTo>
                    <a:pt x="58" y="30"/>
                  </a:lnTo>
                  <a:lnTo>
                    <a:pt x="58" y="30"/>
                  </a:lnTo>
                  <a:lnTo>
                    <a:pt x="58" y="22"/>
                  </a:lnTo>
                  <a:lnTo>
                    <a:pt x="54" y="14"/>
                  </a:lnTo>
                  <a:lnTo>
                    <a:pt x="46" y="8"/>
                  </a:lnTo>
                  <a:lnTo>
                    <a:pt x="42" y="8"/>
                  </a:lnTo>
                  <a:lnTo>
                    <a:pt x="34" y="6"/>
                  </a:lnTo>
                  <a:lnTo>
                    <a:pt x="34" y="6"/>
                  </a:lnTo>
                  <a:lnTo>
                    <a:pt x="22" y="8"/>
                  </a:lnTo>
                  <a:lnTo>
                    <a:pt x="22" y="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 name="Freeform 126"/>
            <p:cNvSpPr>
              <a:spLocks/>
            </p:cNvSpPr>
            <p:nvPr/>
          </p:nvSpPr>
          <p:spPr bwMode="auto">
            <a:xfrm>
              <a:off x="1837" y="1412"/>
              <a:ext cx="72" cy="122"/>
            </a:xfrm>
            <a:custGeom>
              <a:avLst/>
              <a:gdLst>
                <a:gd name="T0" fmla="*/ 72 w 72"/>
                <a:gd name="T1" fmla="*/ 86 h 122"/>
                <a:gd name="T2" fmla="*/ 68 w 72"/>
                <a:gd name="T3" fmla="*/ 100 h 122"/>
                <a:gd name="T4" fmla="*/ 60 w 72"/>
                <a:gd name="T5" fmla="*/ 112 h 122"/>
                <a:gd name="T6" fmla="*/ 48 w 72"/>
                <a:gd name="T7" fmla="*/ 120 h 122"/>
                <a:gd name="T8" fmla="*/ 34 w 72"/>
                <a:gd name="T9" fmla="*/ 122 h 122"/>
                <a:gd name="T10" fmla="*/ 24 w 72"/>
                <a:gd name="T11" fmla="*/ 120 h 122"/>
                <a:gd name="T12" fmla="*/ 2 w 72"/>
                <a:gd name="T13" fmla="*/ 112 h 122"/>
                <a:gd name="T14" fmla="*/ 0 w 72"/>
                <a:gd name="T15" fmla="*/ 86 h 122"/>
                <a:gd name="T16" fmla="*/ 10 w 72"/>
                <a:gd name="T17" fmla="*/ 104 h 122"/>
                <a:gd name="T18" fmla="*/ 26 w 72"/>
                <a:gd name="T19" fmla="*/ 114 h 122"/>
                <a:gd name="T20" fmla="*/ 32 w 72"/>
                <a:gd name="T21" fmla="*/ 114 h 122"/>
                <a:gd name="T22" fmla="*/ 44 w 72"/>
                <a:gd name="T23" fmla="*/ 112 h 122"/>
                <a:gd name="T24" fmla="*/ 52 w 72"/>
                <a:gd name="T25" fmla="*/ 106 h 122"/>
                <a:gd name="T26" fmla="*/ 56 w 72"/>
                <a:gd name="T27" fmla="*/ 92 h 122"/>
                <a:gd name="T28" fmla="*/ 56 w 72"/>
                <a:gd name="T29" fmla="*/ 86 h 122"/>
                <a:gd name="T30" fmla="*/ 48 w 72"/>
                <a:gd name="T31" fmla="*/ 74 h 122"/>
                <a:gd name="T32" fmla="*/ 26 w 72"/>
                <a:gd name="T33" fmla="*/ 62 h 122"/>
                <a:gd name="T34" fmla="*/ 16 w 72"/>
                <a:gd name="T35" fmla="*/ 56 h 122"/>
                <a:gd name="T36" fmla="*/ 2 w 72"/>
                <a:gd name="T37" fmla="*/ 40 h 122"/>
                <a:gd name="T38" fmla="*/ 2 w 72"/>
                <a:gd name="T39" fmla="*/ 30 h 122"/>
                <a:gd name="T40" fmla="*/ 4 w 72"/>
                <a:gd name="T41" fmla="*/ 18 h 122"/>
                <a:gd name="T42" fmla="*/ 14 w 72"/>
                <a:gd name="T43" fmla="*/ 8 h 122"/>
                <a:gd name="T44" fmla="*/ 38 w 72"/>
                <a:gd name="T45" fmla="*/ 0 h 122"/>
                <a:gd name="T46" fmla="*/ 50 w 72"/>
                <a:gd name="T47" fmla="*/ 2 h 122"/>
                <a:gd name="T48" fmla="*/ 62 w 72"/>
                <a:gd name="T49" fmla="*/ 6 h 122"/>
                <a:gd name="T50" fmla="*/ 64 w 72"/>
                <a:gd name="T51" fmla="*/ 30 h 122"/>
                <a:gd name="T52" fmla="*/ 54 w 72"/>
                <a:gd name="T53" fmla="*/ 16 h 122"/>
                <a:gd name="T54" fmla="*/ 40 w 72"/>
                <a:gd name="T55" fmla="*/ 8 h 122"/>
                <a:gd name="T56" fmla="*/ 34 w 72"/>
                <a:gd name="T57" fmla="*/ 8 h 122"/>
                <a:gd name="T58" fmla="*/ 20 w 72"/>
                <a:gd name="T59" fmla="*/ 14 h 122"/>
                <a:gd name="T60" fmla="*/ 16 w 72"/>
                <a:gd name="T61" fmla="*/ 26 h 122"/>
                <a:gd name="T62" fmla="*/ 16 w 72"/>
                <a:gd name="T63" fmla="*/ 32 h 122"/>
                <a:gd name="T64" fmla="*/ 28 w 72"/>
                <a:gd name="T65" fmla="*/ 44 h 122"/>
                <a:gd name="T66" fmla="*/ 40 w 72"/>
                <a:gd name="T67" fmla="*/ 48 h 122"/>
                <a:gd name="T68" fmla="*/ 62 w 72"/>
                <a:gd name="T69" fmla="*/ 62 h 122"/>
                <a:gd name="T70" fmla="*/ 70 w 72"/>
                <a:gd name="T71" fmla="*/ 72 h 122"/>
                <a:gd name="T72" fmla="*/ 72 w 72"/>
                <a:gd name="T73" fmla="*/ 86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2" h="122">
                  <a:moveTo>
                    <a:pt x="72" y="86"/>
                  </a:moveTo>
                  <a:lnTo>
                    <a:pt x="72" y="86"/>
                  </a:lnTo>
                  <a:lnTo>
                    <a:pt x="72" y="94"/>
                  </a:lnTo>
                  <a:lnTo>
                    <a:pt x="68" y="100"/>
                  </a:lnTo>
                  <a:lnTo>
                    <a:pt x="64" y="106"/>
                  </a:lnTo>
                  <a:lnTo>
                    <a:pt x="60" y="112"/>
                  </a:lnTo>
                  <a:lnTo>
                    <a:pt x="54" y="116"/>
                  </a:lnTo>
                  <a:lnTo>
                    <a:pt x="48" y="120"/>
                  </a:lnTo>
                  <a:lnTo>
                    <a:pt x="40" y="122"/>
                  </a:lnTo>
                  <a:lnTo>
                    <a:pt x="34" y="122"/>
                  </a:lnTo>
                  <a:lnTo>
                    <a:pt x="34" y="122"/>
                  </a:lnTo>
                  <a:lnTo>
                    <a:pt x="24" y="120"/>
                  </a:lnTo>
                  <a:lnTo>
                    <a:pt x="14" y="118"/>
                  </a:lnTo>
                  <a:lnTo>
                    <a:pt x="2" y="112"/>
                  </a:lnTo>
                  <a:lnTo>
                    <a:pt x="0" y="86"/>
                  </a:lnTo>
                  <a:lnTo>
                    <a:pt x="0" y="86"/>
                  </a:lnTo>
                  <a:lnTo>
                    <a:pt x="4" y="96"/>
                  </a:lnTo>
                  <a:lnTo>
                    <a:pt x="10" y="104"/>
                  </a:lnTo>
                  <a:lnTo>
                    <a:pt x="20" y="112"/>
                  </a:lnTo>
                  <a:lnTo>
                    <a:pt x="26" y="114"/>
                  </a:lnTo>
                  <a:lnTo>
                    <a:pt x="32" y="114"/>
                  </a:lnTo>
                  <a:lnTo>
                    <a:pt x="32" y="114"/>
                  </a:lnTo>
                  <a:lnTo>
                    <a:pt x="38" y="114"/>
                  </a:lnTo>
                  <a:lnTo>
                    <a:pt x="44" y="112"/>
                  </a:lnTo>
                  <a:lnTo>
                    <a:pt x="48" y="110"/>
                  </a:lnTo>
                  <a:lnTo>
                    <a:pt x="52" y="106"/>
                  </a:lnTo>
                  <a:lnTo>
                    <a:pt x="56" y="98"/>
                  </a:lnTo>
                  <a:lnTo>
                    <a:pt x="56" y="92"/>
                  </a:lnTo>
                  <a:lnTo>
                    <a:pt x="56" y="92"/>
                  </a:lnTo>
                  <a:lnTo>
                    <a:pt x="56" y="86"/>
                  </a:lnTo>
                  <a:lnTo>
                    <a:pt x="54" y="80"/>
                  </a:lnTo>
                  <a:lnTo>
                    <a:pt x="48" y="74"/>
                  </a:lnTo>
                  <a:lnTo>
                    <a:pt x="38" y="68"/>
                  </a:lnTo>
                  <a:lnTo>
                    <a:pt x="26" y="62"/>
                  </a:lnTo>
                  <a:lnTo>
                    <a:pt x="26" y="62"/>
                  </a:lnTo>
                  <a:lnTo>
                    <a:pt x="16" y="56"/>
                  </a:lnTo>
                  <a:lnTo>
                    <a:pt x="8" y="48"/>
                  </a:lnTo>
                  <a:lnTo>
                    <a:pt x="2" y="40"/>
                  </a:lnTo>
                  <a:lnTo>
                    <a:pt x="2" y="30"/>
                  </a:lnTo>
                  <a:lnTo>
                    <a:pt x="2" y="30"/>
                  </a:lnTo>
                  <a:lnTo>
                    <a:pt x="2" y="24"/>
                  </a:lnTo>
                  <a:lnTo>
                    <a:pt x="4" y="18"/>
                  </a:lnTo>
                  <a:lnTo>
                    <a:pt x="8" y="12"/>
                  </a:lnTo>
                  <a:lnTo>
                    <a:pt x="14" y="8"/>
                  </a:lnTo>
                  <a:lnTo>
                    <a:pt x="24" y="2"/>
                  </a:lnTo>
                  <a:lnTo>
                    <a:pt x="38" y="0"/>
                  </a:lnTo>
                  <a:lnTo>
                    <a:pt x="38" y="0"/>
                  </a:lnTo>
                  <a:lnTo>
                    <a:pt x="50" y="2"/>
                  </a:lnTo>
                  <a:lnTo>
                    <a:pt x="56" y="4"/>
                  </a:lnTo>
                  <a:lnTo>
                    <a:pt x="62" y="6"/>
                  </a:lnTo>
                  <a:lnTo>
                    <a:pt x="64" y="30"/>
                  </a:lnTo>
                  <a:lnTo>
                    <a:pt x="64" y="30"/>
                  </a:lnTo>
                  <a:lnTo>
                    <a:pt x="60" y="22"/>
                  </a:lnTo>
                  <a:lnTo>
                    <a:pt x="54" y="16"/>
                  </a:lnTo>
                  <a:lnTo>
                    <a:pt x="46" y="10"/>
                  </a:lnTo>
                  <a:lnTo>
                    <a:pt x="40" y="8"/>
                  </a:lnTo>
                  <a:lnTo>
                    <a:pt x="34" y="8"/>
                  </a:lnTo>
                  <a:lnTo>
                    <a:pt x="34" y="8"/>
                  </a:lnTo>
                  <a:lnTo>
                    <a:pt x="26" y="8"/>
                  </a:lnTo>
                  <a:lnTo>
                    <a:pt x="20" y="14"/>
                  </a:lnTo>
                  <a:lnTo>
                    <a:pt x="16" y="20"/>
                  </a:lnTo>
                  <a:lnTo>
                    <a:pt x="16" y="26"/>
                  </a:lnTo>
                  <a:lnTo>
                    <a:pt x="16" y="26"/>
                  </a:lnTo>
                  <a:lnTo>
                    <a:pt x="16" y="32"/>
                  </a:lnTo>
                  <a:lnTo>
                    <a:pt x="22" y="38"/>
                  </a:lnTo>
                  <a:lnTo>
                    <a:pt x="28" y="44"/>
                  </a:lnTo>
                  <a:lnTo>
                    <a:pt x="40" y="48"/>
                  </a:lnTo>
                  <a:lnTo>
                    <a:pt x="40" y="48"/>
                  </a:lnTo>
                  <a:lnTo>
                    <a:pt x="52" y="54"/>
                  </a:lnTo>
                  <a:lnTo>
                    <a:pt x="62" y="62"/>
                  </a:lnTo>
                  <a:lnTo>
                    <a:pt x="66" y="66"/>
                  </a:lnTo>
                  <a:lnTo>
                    <a:pt x="70" y="72"/>
                  </a:lnTo>
                  <a:lnTo>
                    <a:pt x="72" y="78"/>
                  </a:lnTo>
                  <a:lnTo>
                    <a:pt x="72" y="86"/>
                  </a:lnTo>
                  <a:lnTo>
                    <a:pt x="72" y="86"/>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4" name="Freeform 127"/>
            <p:cNvSpPr>
              <a:spLocks/>
            </p:cNvSpPr>
            <p:nvPr/>
          </p:nvSpPr>
          <p:spPr bwMode="auto">
            <a:xfrm>
              <a:off x="1921" y="1414"/>
              <a:ext cx="26" cy="118"/>
            </a:xfrm>
            <a:custGeom>
              <a:avLst/>
              <a:gdLst>
                <a:gd name="T0" fmla="*/ 26 w 26"/>
                <a:gd name="T1" fmla="*/ 0 h 118"/>
                <a:gd name="T2" fmla="*/ 26 w 26"/>
                <a:gd name="T3" fmla="*/ 0 h 118"/>
                <a:gd name="T4" fmla="*/ 22 w 26"/>
                <a:gd name="T5" fmla="*/ 2 h 118"/>
                <a:gd name="T6" fmla="*/ 20 w 26"/>
                <a:gd name="T7" fmla="*/ 8 h 118"/>
                <a:gd name="T8" fmla="*/ 20 w 26"/>
                <a:gd name="T9" fmla="*/ 110 h 118"/>
                <a:gd name="T10" fmla="*/ 20 w 26"/>
                <a:gd name="T11" fmla="*/ 110 h 118"/>
                <a:gd name="T12" fmla="*/ 22 w 26"/>
                <a:gd name="T13" fmla="*/ 116 h 118"/>
                <a:gd name="T14" fmla="*/ 26 w 26"/>
                <a:gd name="T15" fmla="*/ 118 h 118"/>
                <a:gd name="T16" fmla="*/ 0 w 26"/>
                <a:gd name="T17" fmla="*/ 118 h 118"/>
                <a:gd name="T18" fmla="*/ 0 w 26"/>
                <a:gd name="T19" fmla="*/ 118 h 118"/>
                <a:gd name="T20" fmla="*/ 2 w 26"/>
                <a:gd name="T21" fmla="*/ 116 h 118"/>
                <a:gd name="T22" fmla="*/ 4 w 26"/>
                <a:gd name="T23" fmla="*/ 110 h 118"/>
                <a:gd name="T24" fmla="*/ 4 w 26"/>
                <a:gd name="T25" fmla="*/ 8 h 118"/>
                <a:gd name="T26" fmla="*/ 4 w 26"/>
                <a:gd name="T27" fmla="*/ 8 h 118"/>
                <a:gd name="T28" fmla="*/ 2 w 26"/>
                <a:gd name="T29" fmla="*/ 2 h 118"/>
                <a:gd name="T30" fmla="*/ 0 w 26"/>
                <a:gd name="T31" fmla="*/ 0 h 118"/>
                <a:gd name="T32" fmla="*/ 26 w 26"/>
                <a:gd name="T33" fmla="*/ 0 h 118"/>
                <a:gd name="T34" fmla="*/ 26 w 26"/>
                <a:gd name="T3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18">
                  <a:moveTo>
                    <a:pt x="26" y="0"/>
                  </a:moveTo>
                  <a:lnTo>
                    <a:pt x="26" y="0"/>
                  </a:lnTo>
                  <a:lnTo>
                    <a:pt x="22" y="2"/>
                  </a:lnTo>
                  <a:lnTo>
                    <a:pt x="20" y="8"/>
                  </a:lnTo>
                  <a:lnTo>
                    <a:pt x="20" y="110"/>
                  </a:lnTo>
                  <a:lnTo>
                    <a:pt x="20" y="110"/>
                  </a:lnTo>
                  <a:lnTo>
                    <a:pt x="22" y="116"/>
                  </a:lnTo>
                  <a:lnTo>
                    <a:pt x="26" y="118"/>
                  </a:lnTo>
                  <a:lnTo>
                    <a:pt x="0" y="118"/>
                  </a:lnTo>
                  <a:lnTo>
                    <a:pt x="0" y="118"/>
                  </a:lnTo>
                  <a:lnTo>
                    <a:pt x="2" y="116"/>
                  </a:lnTo>
                  <a:lnTo>
                    <a:pt x="4" y="110"/>
                  </a:lnTo>
                  <a:lnTo>
                    <a:pt x="4" y="8"/>
                  </a:lnTo>
                  <a:lnTo>
                    <a:pt x="4" y="8"/>
                  </a:lnTo>
                  <a:lnTo>
                    <a:pt x="2" y="2"/>
                  </a:lnTo>
                  <a:lnTo>
                    <a:pt x="0" y="0"/>
                  </a:lnTo>
                  <a:lnTo>
                    <a:pt x="26" y="0"/>
                  </a:lnTo>
                  <a:lnTo>
                    <a:pt x="26"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 name="Freeform 128"/>
            <p:cNvSpPr>
              <a:spLocks/>
            </p:cNvSpPr>
            <p:nvPr/>
          </p:nvSpPr>
          <p:spPr bwMode="auto">
            <a:xfrm>
              <a:off x="1955" y="1414"/>
              <a:ext cx="92" cy="118"/>
            </a:xfrm>
            <a:custGeom>
              <a:avLst/>
              <a:gdLst>
                <a:gd name="T0" fmla="*/ 56 w 92"/>
                <a:gd name="T1" fmla="*/ 8 h 118"/>
                <a:gd name="T2" fmla="*/ 56 w 92"/>
                <a:gd name="T3" fmla="*/ 110 h 118"/>
                <a:gd name="T4" fmla="*/ 56 w 92"/>
                <a:gd name="T5" fmla="*/ 110 h 118"/>
                <a:gd name="T6" fmla="*/ 56 w 92"/>
                <a:gd name="T7" fmla="*/ 116 h 118"/>
                <a:gd name="T8" fmla="*/ 60 w 92"/>
                <a:gd name="T9" fmla="*/ 118 h 118"/>
                <a:gd name="T10" fmla="*/ 34 w 92"/>
                <a:gd name="T11" fmla="*/ 118 h 118"/>
                <a:gd name="T12" fmla="*/ 34 w 92"/>
                <a:gd name="T13" fmla="*/ 118 h 118"/>
                <a:gd name="T14" fmla="*/ 38 w 92"/>
                <a:gd name="T15" fmla="*/ 116 h 118"/>
                <a:gd name="T16" fmla="*/ 38 w 92"/>
                <a:gd name="T17" fmla="*/ 110 h 118"/>
                <a:gd name="T18" fmla="*/ 38 w 92"/>
                <a:gd name="T19" fmla="*/ 8 h 118"/>
                <a:gd name="T20" fmla="*/ 38 w 92"/>
                <a:gd name="T21" fmla="*/ 8 h 118"/>
                <a:gd name="T22" fmla="*/ 10 w 92"/>
                <a:gd name="T23" fmla="*/ 10 h 118"/>
                <a:gd name="T24" fmla="*/ 10 w 92"/>
                <a:gd name="T25" fmla="*/ 10 h 118"/>
                <a:gd name="T26" fmla="*/ 8 w 92"/>
                <a:gd name="T27" fmla="*/ 10 h 118"/>
                <a:gd name="T28" fmla="*/ 4 w 92"/>
                <a:gd name="T29" fmla="*/ 12 h 118"/>
                <a:gd name="T30" fmla="*/ 0 w 92"/>
                <a:gd name="T31" fmla="*/ 16 h 118"/>
                <a:gd name="T32" fmla="*/ 0 w 92"/>
                <a:gd name="T33" fmla="*/ 0 h 118"/>
                <a:gd name="T34" fmla="*/ 92 w 92"/>
                <a:gd name="T35" fmla="*/ 0 h 118"/>
                <a:gd name="T36" fmla="*/ 92 w 92"/>
                <a:gd name="T37" fmla="*/ 16 h 118"/>
                <a:gd name="T38" fmla="*/ 92 w 92"/>
                <a:gd name="T39" fmla="*/ 16 h 118"/>
                <a:gd name="T40" fmla="*/ 90 w 92"/>
                <a:gd name="T41" fmla="*/ 12 h 118"/>
                <a:gd name="T42" fmla="*/ 84 w 92"/>
                <a:gd name="T43" fmla="*/ 10 h 118"/>
                <a:gd name="T44" fmla="*/ 84 w 92"/>
                <a:gd name="T45" fmla="*/ 10 h 118"/>
                <a:gd name="T46" fmla="*/ 56 w 92"/>
                <a:gd name="T47" fmla="*/ 8 h 118"/>
                <a:gd name="T48" fmla="*/ 56 w 92"/>
                <a:gd name="T49" fmla="*/ 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2" h="118">
                  <a:moveTo>
                    <a:pt x="56" y="8"/>
                  </a:moveTo>
                  <a:lnTo>
                    <a:pt x="56" y="110"/>
                  </a:lnTo>
                  <a:lnTo>
                    <a:pt x="56" y="110"/>
                  </a:lnTo>
                  <a:lnTo>
                    <a:pt x="56" y="116"/>
                  </a:lnTo>
                  <a:lnTo>
                    <a:pt x="60" y="118"/>
                  </a:lnTo>
                  <a:lnTo>
                    <a:pt x="34" y="118"/>
                  </a:lnTo>
                  <a:lnTo>
                    <a:pt x="34" y="118"/>
                  </a:lnTo>
                  <a:lnTo>
                    <a:pt x="38" y="116"/>
                  </a:lnTo>
                  <a:lnTo>
                    <a:pt x="38" y="110"/>
                  </a:lnTo>
                  <a:lnTo>
                    <a:pt x="38" y="8"/>
                  </a:lnTo>
                  <a:lnTo>
                    <a:pt x="38" y="8"/>
                  </a:lnTo>
                  <a:lnTo>
                    <a:pt x="10" y="10"/>
                  </a:lnTo>
                  <a:lnTo>
                    <a:pt x="10" y="10"/>
                  </a:lnTo>
                  <a:lnTo>
                    <a:pt x="8" y="10"/>
                  </a:lnTo>
                  <a:lnTo>
                    <a:pt x="4" y="12"/>
                  </a:lnTo>
                  <a:lnTo>
                    <a:pt x="0" y="16"/>
                  </a:lnTo>
                  <a:lnTo>
                    <a:pt x="0" y="0"/>
                  </a:lnTo>
                  <a:lnTo>
                    <a:pt x="92" y="0"/>
                  </a:lnTo>
                  <a:lnTo>
                    <a:pt x="92" y="16"/>
                  </a:lnTo>
                  <a:lnTo>
                    <a:pt x="92" y="16"/>
                  </a:lnTo>
                  <a:lnTo>
                    <a:pt x="90" y="12"/>
                  </a:lnTo>
                  <a:lnTo>
                    <a:pt x="84" y="10"/>
                  </a:lnTo>
                  <a:lnTo>
                    <a:pt x="84" y="10"/>
                  </a:lnTo>
                  <a:lnTo>
                    <a:pt x="56" y="8"/>
                  </a:lnTo>
                  <a:lnTo>
                    <a:pt x="56" y="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 name="Freeform 129"/>
            <p:cNvSpPr>
              <a:spLocks/>
            </p:cNvSpPr>
            <p:nvPr/>
          </p:nvSpPr>
          <p:spPr bwMode="auto">
            <a:xfrm>
              <a:off x="2051" y="1414"/>
              <a:ext cx="100" cy="118"/>
            </a:xfrm>
            <a:custGeom>
              <a:avLst/>
              <a:gdLst>
                <a:gd name="T0" fmla="*/ 100 w 100"/>
                <a:gd name="T1" fmla="*/ 0 h 118"/>
                <a:gd name="T2" fmla="*/ 100 w 100"/>
                <a:gd name="T3" fmla="*/ 0 h 118"/>
                <a:gd name="T4" fmla="*/ 92 w 100"/>
                <a:gd name="T5" fmla="*/ 4 h 118"/>
                <a:gd name="T6" fmla="*/ 88 w 100"/>
                <a:gd name="T7" fmla="*/ 10 h 118"/>
                <a:gd name="T8" fmla="*/ 60 w 100"/>
                <a:gd name="T9" fmla="*/ 62 h 118"/>
                <a:gd name="T10" fmla="*/ 60 w 100"/>
                <a:gd name="T11" fmla="*/ 110 h 118"/>
                <a:gd name="T12" fmla="*/ 60 w 100"/>
                <a:gd name="T13" fmla="*/ 110 h 118"/>
                <a:gd name="T14" fmla="*/ 62 w 100"/>
                <a:gd name="T15" fmla="*/ 116 h 118"/>
                <a:gd name="T16" fmla="*/ 68 w 100"/>
                <a:gd name="T17" fmla="*/ 118 h 118"/>
                <a:gd name="T18" fmla="*/ 38 w 100"/>
                <a:gd name="T19" fmla="*/ 118 h 118"/>
                <a:gd name="T20" fmla="*/ 38 w 100"/>
                <a:gd name="T21" fmla="*/ 118 h 118"/>
                <a:gd name="T22" fmla="*/ 42 w 100"/>
                <a:gd name="T23" fmla="*/ 116 h 118"/>
                <a:gd name="T24" fmla="*/ 44 w 100"/>
                <a:gd name="T25" fmla="*/ 114 h 118"/>
                <a:gd name="T26" fmla="*/ 44 w 100"/>
                <a:gd name="T27" fmla="*/ 110 h 118"/>
                <a:gd name="T28" fmla="*/ 44 w 100"/>
                <a:gd name="T29" fmla="*/ 62 h 118"/>
                <a:gd name="T30" fmla="*/ 10 w 100"/>
                <a:gd name="T31" fmla="*/ 8 h 118"/>
                <a:gd name="T32" fmla="*/ 10 w 100"/>
                <a:gd name="T33" fmla="*/ 8 h 118"/>
                <a:gd name="T34" fmla="*/ 6 w 100"/>
                <a:gd name="T35" fmla="*/ 4 h 118"/>
                <a:gd name="T36" fmla="*/ 0 w 100"/>
                <a:gd name="T37" fmla="*/ 0 h 118"/>
                <a:gd name="T38" fmla="*/ 34 w 100"/>
                <a:gd name="T39" fmla="*/ 0 h 118"/>
                <a:gd name="T40" fmla="*/ 34 w 100"/>
                <a:gd name="T41" fmla="*/ 0 h 118"/>
                <a:gd name="T42" fmla="*/ 32 w 100"/>
                <a:gd name="T43" fmla="*/ 0 h 118"/>
                <a:gd name="T44" fmla="*/ 30 w 100"/>
                <a:gd name="T45" fmla="*/ 2 h 118"/>
                <a:gd name="T46" fmla="*/ 30 w 100"/>
                <a:gd name="T47" fmla="*/ 6 h 118"/>
                <a:gd name="T48" fmla="*/ 32 w 100"/>
                <a:gd name="T49" fmla="*/ 10 h 118"/>
                <a:gd name="T50" fmla="*/ 56 w 100"/>
                <a:gd name="T51" fmla="*/ 54 h 118"/>
                <a:gd name="T52" fmla="*/ 80 w 100"/>
                <a:gd name="T53" fmla="*/ 8 h 118"/>
                <a:gd name="T54" fmla="*/ 80 w 100"/>
                <a:gd name="T55" fmla="*/ 8 h 118"/>
                <a:gd name="T56" fmla="*/ 80 w 100"/>
                <a:gd name="T57" fmla="*/ 4 h 118"/>
                <a:gd name="T58" fmla="*/ 80 w 100"/>
                <a:gd name="T59" fmla="*/ 2 h 118"/>
                <a:gd name="T60" fmla="*/ 76 w 100"/>
                <a:gd name="T61" fmla="*/ 0 h 118"/>
                <a:gd name="T62" fmla="*/ 100 w 100"/>
                <a:gd name="T63" fmla="*/ 0 h 118"/>
                <a:gd name="T64" fmla="*/ 100 w 100"/>
                <a:gd name="T6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18">
                  <a:moveTo>
                    <a:pt x="100" y="0"/>
                  </a:moveTo>
                  <a:lnTo>
                    <a:pt x="100" y="0"/>
                  </a:lnTo>
                  <a:lnTo>
                    <a:pt x="92" y="4"/>
                  </a:lnTo>
                  <a:lnTo>
                    <a:pt x="88" y="10"/>
                  </a:lnTo>
                  <a:lnTo>
                    <a:pt x="60" y="62"/>
                  </a:lnTo>
                  <a:lnTo>
                    <a:pt x="60" y="110"/>
                  </a:lnTo>
                  <a:lnTo>
                    <a:pt x="60" y="110"/>
                  </a:lnTo>
                  <a:lnTo>
                    <a:pt x="62" y="116"/>
                  </a:lnTo>
                  <a:lnTo>
                    <a:pt x="68" y="118"/>
                  </a:lnTo>
                  <a:lnTo>
                    <a:pt x="38" y="118"/>
                  </a:lnTo>
                  <a:lnTo>
                    <a:pt x="38" y="118"/>
                  </a:lnTo>
                  <a:lnTo>
                    <a:pt x="42" y="116"/>
                  </a:lnTo>
                  <a:lnTo>
                    <a:pt x="44" y="114"/>
                  </a:lnTo>
                  <a:lnTo>
                    <a:pt x="44" y="110"/>
                  </a:lnTo>
                  <a:lnTo>
                    <a:pt x="44" y="62"/>
                  </a:lnTo>
                  <a:lnTo>
                    <a:pt x="10" y="8"/>
                  </a:lnTo>
                  <a:lnTo>
                    <a:pt x="10" y="8"/>
                  </a:lnTo>
                  <a:lnTo>
                    <a:pt x="6" y="4"/>
                  </a:lnTo>
                  <a:lnTo>
                    <a:pt x="0" y="0"/>
                  </a:lnTo>
                  <a:lnTo>
                    <a:pt x="34" y="0"/>
                  </a:lnTo>
                  <a:lnTo>
                    <a:pt x="34" y="0"/>
                  </a:lnTo>
                  <a:lnTo>
                    <a:pt x="32" y="0"/>
                  </a:lnTo>
                  <a:lnTo>
                    <a:pt x="30" y="2"/>
                  </a:lnTo>
                  <a:lnTo>
                    <a:pt x="30" y="6"/>
                  </a:lnTo>
                  <a:lnTo>
                    <a:pt x="32" y="10"/>
                  </a:lnTo>
                  <a:lnTo>
                    <a:pt x="56" y="54"/>
                  </a:lnTo>
                  <a:lnTo>
                    <a:pt x="80" y="8"/>
                  </a:lnTo>
                  <a:lnTo>
                    <a:pt x="80" y="8"/>
                  </a:lnTo>
                  <a:lnTo>
                    <a:pt x="80" y="4"/>
                  </a:lnTo>
                  <a:lnTo>
                    <a:pt x="80" y="2"/>
                  </a:lnTo>
                  <a:lnTo>
                    <a:pt x="76" y="0"/>
                  </a:lnTo>
                  <a:lnTo>
                    <a:pt x="100" y="0"/>
                  </a:lnTo>
                  <a:lnTo>
                    <a:pt x="10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7" name="Freeform 130"/>
            <p:cNvSpPr>
              <a:spLocks noEditPoints="1"/>
            </p:cNvSpPr>
            <p:nvPr/>
          </p:nvSpPr>
          <p:spPr bwMode="auto">
            <a:xfrm>
              <a:off x="2203" y="1412"/>
              <a:ext cx="110" cy="122"/>
            </a:xfrm>
            <a:custGeom>
              <a:avLst/>
              <a:gdLst>
                <a:gd name="T0" fmla="*/ 54 w 110"/>
                <a:gd name="T1" fmla="*/ 122 h 122"/>
                <a:gd name="T2" fmla="*/ 34 w 110"/>
                <a:gd name="T3" fmla="*/ 116 h 122"/>
                <a:gd name="T4" fmla="*/ 16 w 110"/>
                <a:gd name="T5" fmla="*/ 104 h 122"/>
                <a:gd name="T6" fmla="*/ 4 w 110"/>
                <a:gd name="T7" fmla="*/ 84 h 122"/>
                <a:gd name="T8" fmla="*/ 0 w 110"/>
                <a:gd name="T9" fmla="*/ 60 h 122"/>
                <a:gd name="T10" fmla="*/ 2 w 110"/>
                <a:gd name="T11" fmla="*/ 48 h 122"/>
                <a:gd name="T12" fmla="*/ 10 w 110"/>
                <a:gd name="T13" fmla="*/ 28 h 122"/>
                <a:gd name="T14" fmla="*/ 24 w 110"/>
                <a:gd name="T15" fmla="*/ 10 h 122"/>
                <a:gd name="T16" fmla="*/ 44 w 110"/>
                <a:gd name="T17" fmla="*/ 2 h 122"/>
                <a:gd name="T18" fmla="*/ 58 w 110"/>
                <a:gd name="T19" fmla="*/ 0 h 122"/>
                <a:gd name="T20" fmla="*/ 76 w 110"/>
                <a:gd name="T21" fmla="*/ 4 h 122"/>
                <a:gd name="T22" fmla="*/ 94 w 110"/>
                <a:gd name="T23" fmla="*/ 16 h 122"/>
                <a:gd name="T24" fmla="*/ 106 w 110"/>
                <a:gd name="T25" fmla="*/ 36 h 122"/>
                <a:gd name="T26" fmla="*/ 110 w 110"/>
                <a:gd name="T27" fmla="*/ 62 h 122"/>
                <a:gd name="T28" fmla="*/ 110 w 110"/>
                <a:gd name="T29" fmla="*/ 76 h 122"/>
                <a:gd name="T30" fmla="*/ 100 w 110"/>
                <a:gd name="T31" fmla="*/ 98 h 122"/>
                <a:gd name="T32" fmla="*/ 84 w 110"/>
                <a:gd name="T33" fmla="*/ 114 h 122"/>
                <a:gd name="T34" fmla="*/ 64 w 110"/>
                <a:gd name="T35" fmla="*/ 122 h 122"/>
                <a:gd name="T36" fmla="*/ 54 w 110"/>
                <a:gd name="T37" fmla="*/ 122 h 122"/>
                <a:gd name="T38" fmla="*/ 18 w 110"/>
                <a:gd name="T39" fmla="*/ 58 h 122"/>
                <a:gd name="T40" fmla="*/ 22 w 110"/>
                <a:gd name="T41" fmla="*/ 84 h 122"/>
                <a:gd name="T42" fmla="*/ 30 w 110"/>
                <a:gd name="T43" fmla="*/ 100 h 122"/>
                <a:gd name="T44" fmla="*/ 42 w 110"/>
                <a:gd name="T45" fmla="*/ 110 h 122"/>
                <a:gd name="T46" fmla="*/ 56 w 110"/>
                <a:gd name="T47" fmla="*/ 114 h 122"/>
                <a:gd name="T48" fmla="*/ 64 w 110"/>
                <a:gd name="T49" fmla="*/ 112 h 122"/>
                <a:gd name="T50" fmla="*/ 78 w 110"/>
                <a:gd name="T51" fmla="*/ 106 h 122"/>
                <a:gd name="T52" fmla="*/ 86 w 110"/>
                <a:gd name="T53" fmla="*/ 92 h 122"/>
                <a:gd name="T54" fmla="*/ 92 w 110"/>
                <a:gd name="T55" fmla="*/ 74 h 122"/>
                <a:gd name="T56" fmla="*/ 92 w 110"/>
                <a:gd name="T57" fmla="*/ 62 h 122"/>
                <a:gd name="T58" fmla="*/ 90 w 110"/>
                <a:gd name="T59" fmla="*/ 40 h 122"/>
                <a:gd name="T60" fmla="*/ 82 w 110"/>
                <a:gd name="T61" fmla="*/ 22 h 122"/>
                <a:gd name="T62" fmla="*/ 72 w 110"/>
                <a:gd name="T63" fmla="*/ 12 h 122"/>
                <a:gd name="T64" fmla="*/ 56 w 110"/>
                <a:gd name="T65" fmla="*/ 8 h 122"/>
                <a:gd name="T66" fmla="*/ 48 w 110"/>
                <a:gd name="T67" fmla="*/ 8 h 122"/>
                <a:gd name="T68" fmla="*/ 34 w 110"/>
                <a:gd name="T69" fmla="*/ 16 h 122"/>
                <a:gd name="T70" fmla="*/ 24 w 110"/>
                <a:gd name="T71" fmla="*/ 28 h 122"/>
                <a:gd name="T72" fmla="*/ 20 w 110"/>
                <a:gd name="T73" fmla="*/ 46 h 122"/>
                <a:gd name="T74" fmla="*/ 18 w 110"/>
                <a:gd name="T75" fmla="*/ 58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0" h="122">
                  <a:moveTo>
                    <a:pt x="54" y="122"/>
                  </a:moveTo>
                  <a:lnTo>
                    <a:pt x="54" y="122"/>
                  </a:lnTo>
                  <a:lnTo>
                    <a:pt x="44" y="120"/>
                  </a:lnTo>
                  <a:lnTo>
                    <a:pt x="34" y="116"/>
                  </a:lnTo>
                  <a:lnTo>
                    <a:pt x="24" y="112"/>
                  </a:lnTo>
                  <a:lnTo>
                    <a:pt x="16" y="104"/>
                  </a:lnTo>
                  <a:lnTo>
                    <a:pt x="10" y="94"/>
                  </a:lnTo>
                  <a:lnTo>
                    <a:pt x="4" y="84"/>
                  </a:lnTo>
                  <a:lnTo>
                    <a:pt x="2" y="72"/>
                  </a:lnTo>
                  <a:lnTo>
                    <a:pt x="0" y="60"/>
                  </a:lnTo>
                  <a:lnTo>
                    <a:pt x="0" y="60"/>
                  </a:lnTo>
                  <a:lnTo>
                    <a:pt x="2" y="48"/>
                  </a:lnTo>
                  <a:lnTo>
                    <a:pt x="4" y="38"/>
                  </a:lnTo>
                  <a:lnTo>
                    <a:pt x="10" y="28"/>
                  </a:lnTo>
                  <a:lnTo>
                    <a:pt x="16" y="18"/>
                  </a:lnTo>
                  <a:lnTo>
                    <a:pt x="24" y="10"/>
                  </a:lnTo>
                  <a:lnTo>
                    <a:pt x="34" y="4"/>
                  </a:lnTo>
                  <a:lnTo>
                    <a:pt x="44" y="2"/>
                  </a:lnTo>
                  <a:lnTo>
                    <a:pt x="58" y="0"/>
                  </a:lnTo>
                  <a:lnTo>
                    <a:pt x="58" y="0"/>
                  </a:lnTo>
                  <a:lnTo>
                    <a:pt x="66" y="2"/>
                  </a:lnTo>
                  <a:lnTo>
                    <a:pt x="76" y="4"/>
                  </a:lnTo>
                  <a:lnTo>
                    <a:pt x="86" y="10"/>
                  </a:lnTo>
                  <a:lnTo>
                    <a:pt x="94" y="16"/>
                  </a:lnTo>
                  <a:lnTo>
                    <a:pt x="100" y="26"/>
                  </a:lnTo>
                  <a:lnTo>
                    <a:pt x="106" y="36"/>
                  </a:lnTo>
                  <a:lnTo>
                    <a:pt x="110" y="48"/>
                  </a:lnTo>
                  <a:lnTo>
                    <a:pt x="110" y="62"/>
                  </a:lnTo>
                  <a:lnTo>
                    <a:pt x="110" y="62"/>
                  </a:lnTo>
                  <a:lnTo>
                    <a:pt x="110" y="76"/>
                  </a:lnTo>
                  <a:lnTo>
                    <a:pt x="106" y="88"/>
                  </a:lnTo>
                  <a:lnTo>
                    <a:pt x="100" y="98"/>
                  </a:lnTo>
                  <a:lnTo>
                    <a:pt x="92" y="108"/>
                  </a:lnTo>
                  <a:lnTo>
                    <a:pt x="84" y="114"/>
                  </a:lnTo>
                  <a:lnTo>
                    <a:pt x="74" y="118"/>
                  </a:lnTo>
                  <a:lnTo>
                    <a:pt x="64" y="122"/>
                  </a:lnTo>
                  <a:lnTo>
                    <a:pt x="54" y="122"/>
                  </a:lnTo>
                  <a:lnTo>
                    <a:pt x="54" y="122"/>
                  </a:lnTo>
                  <a:close/>
                  <a:moveTo>
                    <a:pt x="18" y="58"/>
                  </a:moveTo>
                  <a:lnTo>
                    <a:pt x="18" y="58"/>
                  </a:lnTo>
                  <a:lnTo>
                    <a:pt x="20" y="72"/>
                  </a:lnTo>
                  <a:lnTo>
                    <a:pt x="22" y="84"/>
                  </a:lnTo>
                  <a:lnTo>
                    <a:pt x="26" y="92"/>
                  </a:lnTo>
                  <a:lnTo>
                    <a:pt x="30" y="100"/>
                  </a:lnTo>
                  <a:lnTo>
                    <a:pt x="36" y="106"/>
                  </a:lnTo>
                  <a:lnTo>
                    <a:pt x="42" y="110"/>
                  </a:lnTo>
                  <a:lnTo>
                    <a:pt x="50" y="112"/>
                  </a:lnTo>
                  <a:lnTo>
                    <a:pt x="56" y="114"/>
                  </a:lnTo>
                  <a:lnTo>
                    <a:pt x="56" y="114"/>
                  </a:lnTo>
                  <a:lnTo>
                    <a:pt x="64" y="112"/>
                  </a:lnTo>
                  <a:lnTo>
                    <a:pt x="72" y="110"/>
                  </a:lnTo>
                  <a:lnTo>
                    <a:pt x="78" y="106"/>
                  </a:lnTo>
                  <a:lnTo>
                    <a:pt x="82" y="100"/>
                  </a:lnTo>
                  <a:lnTo>
                    <a:pt x="86" y="92"/>
                  </a:lnTo>
                  <a:lnTo>
                    <a:pt x="90" y="84"/>
                  </a:lnTo>
                  <a:lnTo>
                    <a:pt x="92" y="74"/>
                  </a:lnTo>
                  <a:lnTo>
                    <a:pt x="92" y="62"/>
                  </a:lnTo>
                  <a:lnTo>
                    <a:pt x="92" y="62"/>
                  </a:lnTo>
                  <a:lnTo>
                    <a:pt x="92" y="50"/>
                  </a:lnTo>
                  <a:lnTo>
                    <a:pt x="90" y="40"/>
                  </a:lnTo>
                  <a:lnTo>
                    <a:pt x="86" y="30"/>
                  </a:lnTo>
                  <a:lnTo>
                    <a:pt x="82" y="22"/>
                  </a:lnTo>
                  <a:lnTo>
                    <a:pt x="78" y="16"/>
                  </a:lnTo>
                  <a:lnTo>
                    <a:pt x="72" y="12"/>
                  </a:lnTo>
                  <a:lnTo>
                    <a:pt x="64" y="8"/>
                  </a:lnTo>
                  <a:lnTo>
                    <a:pt x="56" y="8"/>
                  </a:lnTo>
                  <a:lnTo>
                    <a:pt x="56" y="8"/>
                  </a:lnTo>
                  <a:lnTo>
                    <a:pt x="48" y="8"/>
                  </a:lnTo>
                  <a:lnTo>
                    <a:pt x="40" y="10"/>
                  </a:lnTo>
                  <a:lnTo>
                    <a:pt x="34" y="16"/>
                  </a:lnTo>
                  <a:lnTo>
                    <a:pt x="28" y="20"/>
                  </a:lnTo>
                  <a:lnTo>
                    <a:pt x="24" y="28"/>
                  </a:lnTo>
                  <a:lnTo>
                    <a:pt x="22" y="36"/>
                  </a:lnTo>
                  <a:lnTo>
                    <a:pt x="20" y="46"/>
                  </a:lnTo>
                  <a:lnTo>
                    <a:pt x="18" y="58"/>
                  </a:lnTo>
                  <a:lnTo>
                    <a:pt x="18" y="5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8" name="Freeform 131"/>
            <p:cNvSpPr>
              <a:spLocks/>
            </p:cNvSpPr>
            <p:nvPr/>
          </p:nvSpPr>
          <p:spPr bwMode="auto">
            <a:xfrm>
              <a:off x="2325" y="1414"/>
              <a:ext cx="70" cy="118"/>
            </a:xfrm>
            <a:custGeom>
              <a:avLst/>
              <a:gdLst>
                <a:gd name="T0" fmla="*/ 26 w 70"/>
                <a:gd name="T1" fmla="*/ 118 h 118"/>
                <a:gd name="T2" fmla="*/ 0 w 70"/>
                <a:gd name="T3" fmla="*/ 118 h 118"/>
                <a:gd name="T4" fmla="*/ 0 w 70"/>
                <a:gd name="T5" fmla="*/ 118 h 118"/>
                <a:gd name="T6" fmla="*/ 4 w 70"/>
                <a:gd name="T7" fmla="*/ 116 h 118"/>
                <a:gd name="T8" fmla="*/ 4 w 70"/>
                <a:gd name="T9" fmla="*/ 110 h 118"/>
                <a:gd name="T10" fmla="*/ 4 w 70"/>
                <a:gd name="T11" fmla="*/ 8 h 118"/>
                <a:gd name="T12" fmla="*/ 4 w 70"/>
                <a:gd name="T13" fmla="*/ 8 h 118"/>
                <a:gd name="T14" fmla="*/ 4 w 70"/>
                <a:gd name="T15" fmla="*/ 2 h 118"/>
                <a:gd name="T16" fmla="*/ 0 w 70"/>
                <a:gd name="T17" fmla="*/ 0 h 118"/>
                <a:gd name="T18" fmla="*/ 70 w 70"/>
                <a:gd name="T19" fmla="*/ 0 h 118"/>
                <a:gd name="T20" fmla="*/ 70 w 70"/>
                <a:gd name="T21" fmla="*/ 16 h 118"/>
                <a:gd name="T22" fmla="*/ 70 w 70"/>
                <a:gd name="T23" fmla="*/ 16 h 118"/>
                <a:gd name="T24" fmla="*/ 64 w 70"/>
                <a:gd name="T25" fmla="*/ 10 h 118"/>
                <a:gd name="T26" fmla="*/ 54 w 70"/>
                <a:gd name="T27" fmla="*/ 8 h 118"/>
                <a:gd name="T28" fmla="*/ 54 w 70"/>
                <a:gd name="T29" fmla="*/ 8 h 118"/>
                <a:gd name="T30" fmla="*/ 22 w 70"/>
                <a:gd name="T31" fmla="*/ 8 h 118"/>
                <a:gd name="T32" fmla="*/ 22 w 70"/>
                <a:gd name="T33" fmla="*/ 48 h 118"/>
                <a:gd name="T34" fmla="*/ 50 w 70"/>
                <a:gd name="T35" fmla="*/ 48 h 118"/>
                <a:gd name="T36" fmla="*/ 50 w 70"/>
                <a:gd name="T37" fmla="*/ 48 h 118"/>
                <a:gd name="T38" fmla="*/ 54 w 70"/>
                <a:gd name="T39" fmla="*/ 46 h 118"/>
                <a:gd name="T40" fmla="*/ 56 w 70"/>
                <a:gd name="T41" fmla="*/ 44 h 118"/>
                <a:gd name="T42" fmla="*/ 56 w 70"/>
                <a:gd name="T43" fmla="*/ 62 h 118"/>
                <a:gd name="T44" fmla="*/ 56 w 70"/>
                <a:gd name="T45" fmla="*/ 62 h 118"/>
                <a:gd name="T46" fmla="*/ 54 w 70"/>
                <a:gd name="T47" fmla="*/ 58 h 118"/>
                <a:gd name="T48" fmla="*/ 50 w 70"/>
                <a:gd name="T49" fmla="*/ 58 h 118"/>
                <a:gd name="T50" fmla="*/ 22 w 70"/>
                <a:gd name="T51" fmla="*/ 58 h 118"/>
                <a:gd name="T52" fmla="*/ 22 w 70"/>
                <a:gd name="T53" fmla="*/ 110 h 118"/>
                <a:gd name="T54" fmla="*/ 22 w 70"/>
                <a:gd name="T55" fmla="*/ 110 h 118"/>
                <a:gd name="T56" fmla="*/ 22 w 70"/>
                <a:gd name="T57" fmla="*/ 116 h 118"/>
                <a:gd name="T58" fmla="*/ 26 w 70"/>
                <a:gd name="T59" fmla="*/ 118 h 118"/>
                <a:gd name="T60" fmla="*/ 26 w 70"/>
                <a:gd name="T61"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0" h="118">
                  <a:moveTo>
                    <a:pt x="26" y="118"/>
                  </a:moveTo>
                  <a:lnTo>
                    <a:pt x="0" y="118"/>
                  </a:lnTo>
                  <a:lnTo>
                    <a:pt x="0" y="118"/>
                  </a:lnTo>
                  <a:lnTo>
                    <a:pt x="4" y="116"/>
                  </a:lnTo>
                  <a:lnTo>
                    <a:pt x="4" y="110"/>
                  </a:lnTo>
                  <a:lnTo>
                    <a:pt x="4" y="8"/>
                  </a:lnTo>
                  <a:lnTo>
                    <a:pt x="4" y="8"/>
                  </a:lnTo>
                  <a:lnTo>
                    <a:pt x="4" y="2"/>
                  </a:lnTo>
                  <a:lnTo>
                    <a:pt x="0" y="0"/>
                  </a:lnTo>
                  <a:lnTo>
                    <a:pt x="70" y="0"/>
                  </a:lnTo>
                  <a:lnTo>
                    <a:pt x="70" y="16"/>
                  </a:lnTo>
                  <a:lnTo>
                    <a:pt x="70" y="16"/>
                  </a:lnTo>
                  <a:lnTo>
                    <a:pt x="64" y="10"/>
                  </a:lnTo>
                  <a:lnTo>
                    <a:pt x="54" y="8"/>
                  </a:lnTo>
                  <a:lnTo>
                    <a:pt x="54" y="8"/>
                  </a:lnTo>
                  <a:lnTo>
                    <a:pt x="22" y="8"/>
                  </a:lnTo>
                  <a:lnTo>
                    <a:pt x="22" y="48"/>
                  </a:lnTo>
                  <a:lnTo>
                    <a:pt x="50" y="48"/>
                  </a:lnTo>
                  <a:lnTo>
                    <a:pt x="50" y="48"/>
                  </a:lnTo>
                  <a:lnTo>
                    <a:pt x="54" y="46"/>
                  </a:lnTo>
                  <a:lnTo>
                    <a:pt x="56" y="44"/>
                  </a:lnTo>
                  <a:lnTo>
                    <a:pt x="56" y="62"/>
                  </a:lnTo>
                  <a:lnTo>
                    <a:pt x="56" y="62"/>
                  </a:lnTo>
                  <a:lnTo>
                    <a:pt x="54" y="58"/>
                  </a:lnTo>
                  <a:lnTo>
                    <a:pt x="50" y="58"/>
                  </a:lnTo>
                  <a:lnTo>
                    <a:pt x="22" y="58"/>
                  </a:lnTo>
                  <a:lnTo>
                    <a:pt x="22" y="110"/>
                  </a:lnTo>
                  <a:lnTo>
                    <a:pt x="22" y="110"/>
                  </a:lnTo>
                  <a:lnTo>
                    <a:pt x="22" y="116"/>
                  </a:lnTo>
                  <a:lnTo>
                    <a:pt x="26" y="118"/>
                  </a:lnTo>
                  <a:lnTo>
                    <a:pt x="26" y="11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Tree>
    <p:extLst>
      <p:ext uri="{BB962C8B-B14F-4D97-AF65-F5344CB8AC3E}">
        <p14:creationId xmlns:p14="http://schemas.microsoft.com/office/powerpoint/2010/main" val="1964023813"/>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275278" y="763460"/>
            <a:ext cx="7772294" cy="1143265"/>
          </a:xfrm>
        </p:spPr>
        <p:txBody>
          <a:bodyPr/>
          <a:lstStyle/>
          <a:p>
            <a:r>
              <a:rPr lang="en-GB" altLang="ko-KR" sz="3606" dirty="0">
                <a:solidFill>
                  <a:srgbClr val="FFC000"/>
                </a:solidFill>
                <a:ea typeface="굴림" panose="020B0600000101010101" pitchFamily="34" charset="-127"/>
              </a:rPr>
              <a:t>Theories of networking</a:t>
            </a:r>
            <a:endParaRPr lang="en-GB" sz="3606" dirty="0">
              <a:solidFill>
                <a:srgbClr val="FFC000"/>
              </a:solidFill>
            </a:endParaRPr>
          </a:p>
        </p:txBody>
      </p:sp>
      <p:sp>
        <p:nvSpPr>
          <p:cNvPr id="7171" name="Rectangle 3"/>
          <p:cNvSpPr>
            <a:spLocks noGrp="1" noChangeArrowheads="1"/>
          </p:cNvSpPr>
          <p:nvPr>
            <p:ph idx="1"/>
          </p:nvPr>
        </p:nvSpPr>
        <p:spPr>
          <a:xfrm>
            <a:off x="1275278" y="2277661"/>
            <a:ext cx="7772294" cy="4115118"/>
          </a:xfrm>
        </p:spPr>
        <p:txBody>
          <a:bodyPr/>
          <a:lstStyle/>
          <a:p>
            <a:r>
              <a:rPr lang="en-GB" sz="2404" dirty="0">
                <a:latin typeface="+mj-lt"/>
                <a:ea typeface="Verdana" panose="020B0604030504040204" pitchFamily="34" charset="0"/>
                <a:cs typeface="Verdana" panose="020B0604030504040204" pitchFamily="34" charset="0"/>
              </a:rPr>
              <a:t>Theoretical groundings for networking can be classified as:</a:t>
            </a:r>
          </a:p>
          <a:p>
            <a:pPr lvl="1"/>
            <a:r>
              <a:rPr lang="en-GB" sz="2000" dirty="0">
                <a:latin typeface="+mj-lt"/>
                <a:ea typeface="Verdana" panose="020B0604030504040204" pitchFamily="34" charset="0"/>
                <a:cs typeface="Verdana" panose="020B0604030504040204" pitchFamily="34" charset="0"/>
              </a:rPr>
              <a:t>Constructivist organisational theory</a:t>
            </a:r>
          </a:p>
          <a:p>
            <a:pPr lvl="1"/>
            <a:r>
              <a:rPr lang="en-GB" sz="2000" dirty="0">
                <a:latin typeface="+mj-lt"/>
                <a:ea typeface="Verdana" panose="020B0604030504040204" pitchFamily="34" charset="0"/>
                <a:cs typeface="Verdana" panose="020B0604030504040204" pitchFamily="34" charset="0"/>
              </a:rPr>
              <a:t>Social Capital theory</a:t>
            </a:r>
          </a:p>
          <a:p>
            <a:pPr lvl="1"/>
            <a:r>
              <a:rPr lang="en-GB" sz="2000" dirty="0">
                <a:latin typeface="+mj-lt"/>
                <a:ea typeface="Verdana" panose="020B0604030504040204" pitchFamily="34" charset="0"/>
                <a:cs typeface="Verdana" panose="020B0604030504040204" pitchFamily="34" charset="0"/>
              </a:rPr>
              <a:t>New Social Movements</a:t>
            </a:r>
          </a:p>
          <a:p>
            <a:pPr lvl="1"/>
            <a:r>
              <a:rPr lang="en-GB" sz="2000" dirty="0" err="1">
                <a:latin typeface="+mj-lt"/>
                <a:ea typeface="Verdana" panose="020B0604030504040204" pitchFamily="34" charset="0"/>
                <a:cs typeface="Verdana" panose="020B0604030504040204" pitchFamily="34" charset="0"/>
              </a:rPr>
              <a:t>Durkheimian</a:t>
            </a:r>
            <a:r>
              <a:rPr lang="en-GB" sz="2000" dirty="0">
                <a:latin typeface="+mj-lt"/>
                <a:ea typeface="Verdana" panose="020B0604030504040204" pitchFamily="34" charset="0"/>
                <a:cs typeface="Verdana" panose="020B0604030504040204" pitchFamily="34" charset="0"/>
              </a:rPr>
              <a:t> network theory</a:t>
            </a:r>
          </a:p>
          <a:p>
            <a:pPr lvl="1"/>
            <a:endParaRPr lang="en-GB" dirty="0" smtClean="0">
              <a:latin typeface="+mj-lt"/>
            </a:endParaRPr>
          </a:p>
          <a:p>
            <a:pPr lvl="1">
              <a:buFontTx/>
              <a:buNone/>
            </a:pPr>
            <a:endParaRPr lang="en-GB" dirty="0" smtClean="0">
              <a:latin typeface="+mj-lt"/>
            </a:endParaRPr>
          </a:p>
          <a:p>
            <a:pPr>
              <a:buFontTx/>
              <a:buNone/>
            </a:pPr>
            <a:endParaRPr lang="en-GB" dirty="0" smtClean="0">
              <a:latin typeface="+mj-lt"/>
            </a:endParaRPr>
          </a:p>
        </p:txBody>
      </p:sp>
      <p:grpSp>
        <p:nvGrpSpPr>
          <p:cNvPr id="4" name="Group 107"/>
          <p:cNvGrpSpPr>
            <a:grpSpLocks/>
          </p:cNvGrpSpPr>
          <p:nvPr/>
        </p:nvGrpSpPr>
        <p:grpSpPr bwMode="auto">
          <a:xfrm>
            <a:off x="9830578" y="301925"/>
            <a:ext cx="2134057" cy="462352"/>
            <a:chOff x="385" y="1412"/>
            <a:chExt cx="2268" cy="492"/>
          </a:xfrm>
        </p:grpSpPr>
        <p:sp>
          <p:nvSpPr>
            <p:cNvPr id="5" name="Freeform 108"/>
            <p:cNvSpPr>
              <a:spLocks/>
            </p:cNvSpPr>
            <p:nvPr/>
          </p:nvSpPr>
          <p:spPr bwMode="auto">
            <a:xfrm>
              <a:off x="385" y="1488"/>
              <a:ext cx="186" cy="316"/>
            </a:xfrm>
            <a:custGeom>
              <a:avLst/>
              <a:gdLst>
                <a:gd name="T0" fmla="*/ 100 w 186"/>
                <a:gd name="T1" fmla="*/ 126 h 316"/>
                <a:gd name="T2" fmla="*/ 148 w 186"/>
                <a:gd name="T3" fmla="*/ 152 h 316"/>
                <a:gd name="T4" fmla="*/ 174 w 186"/>
                <a:gd name="T5" fmla="*/ 178 h 316"/>
                <a:gd name="T6" fmla="*/ 180 w 186"/>
                <a:gd name="T7" fmla="*/ 188 h 316"/>
                <a:gd name="T8" fmla="*/ 186 w 186"/>
                <a:gd name="T9" fmla="*/ 210 h 316"/>
                <a:gd name="T10" fmla="*/ 186 w 186"/>
                <a:gd name="T11" fmla="*/ 224 h 316"/>
                <a:gd name="T12" fmla="*/ 178 w 186"/>
                <a:gd name="T13" fmla="*/ 260 h 316"/>
                <a:gd name="T14" fmla="*/ 156 w 186"/>
                <a:gd name="T15" fmla="*/ 290 h 316"/>
                <a:gd name="T16" fmla="*/ 140 w 186"/>
                <a:gd name="T17" fmla="*/ 302 h 316"/>
                <a:gd name="T18" fmla="*/ 104 w 186"/>
                <a:gd name="T19" fmla="*/ 314 h 316"/>
                <a:gd name="T20" fmla="*/ 86 w 186"/>
                <a:gd name="T21" fmla="*/ 316 h 316"/>
                <a:gd name="T22" fmla="*/ 42 w 186"/>
                <a:gd name="T23" fmla="*/ 310 h 316"/>
                <a:gd name="T24" fmla="*/ 24 w 186"/>
                <a:gd name="T25" fmla="*/ 302 h 316"/>
                <a:gd name="T26" fmla="*/ 0 w 186"/>
                <a:gd name="T27" fmla="*/ 224 h 316"/>
                <a:gd name="T28" fmla="*/ 6 w 186"/>
                <a:gd name="T29" fmla="*/ 238 h 316"/>
                <a:gd name="T30" fmla="*/ 20 w 186"/>
                <a:gd name="T31" fmla="*/ 264 h 316"/>
                <a:gd name="T32" fmla="*/ 30 w 186"/>
                <a:gd name="T33" fmla="*/ 276 h 316"/>
                <a:gd name="T34" fmla="*/ 52 w 186"/>
                <a:gd name="T35" fmla="*/ 292 h 316"/>
                <a:gd name="T36" fmla="*/ 82 w 186"/>
                <a:gd name="T37" fmla="*/ 298 h 316"/>
                <a:gd name="T38" fmla="*/ 98 w 186"/>
                <a:gd name="T39" fmla="*/ 296 h 316"/>
                <a:gd name="T40" fmla="*/ 122 w 186"/>
                <a:gd name="T41" fmla="*/ 286 h 316"/>
                <a:gd name="T42" fmla="*/ 130 w 186"/>
                <a:gd name="T43" fmla="*/ 278 h 316"/>
                <a:gd name="T44" fmla="*/ 140 w 186"/>
                <a:gd name="T45" fmla="*/ 258 h 316"/>
                <a:gd name="T46" fmla="*/ 144 w 186"/>
                <a:gd name="T47" fmla="*/ 236 h 316"/>
                <a:gd name="T48" fmla="*/ 144 w 186"/>
                <a:gd name="T49" fmla="*/ 224 h 316"/>
                <a:gd name="T50" fmla="*/ 136 w 186"/>
                <a:gd name="T51" fmla="*/ 204 h 316"/>
                <a:gd name="T52" fmla="*/ 130 w 186"/>
                <a:gd name="T53" fmla="*/ 196 h 316"/>
                <a:gd name="T54" fmla="*/ 68 w 186"/>
                <a:gd name="T55" fmla="*/ 162 h 316"/>
                <a:gd name="T56" fmla="*/ 52 w 186"/>
                <a:gd name="T57" fmla="*/ 154 h 316"/>
                <a:gd name="T58" fmla="*/ 26 w 186"/>
                <a:gd name="T59" fmla="*/ 136 h 316"/>
                <a:gd name="T60" fmla="*/ 18 w 186"/>
                <a:gd name="T61" fmla="*/ 126 h 316"/>
                <a:gd name="T62" fmla="*/ 6 w 186"/>
                <a:gd name="T63" fmla="*/ 104 h 316"/>
                <a:gd name="T64" fmla="*/ 2 w 186"/>
                <a:gd name="T65" fmla="*/ 80 h 316"/>
                <a:gd name="T66" fmla="*/ 4 w 186"/>
                <a:gd name="T67" fmla="*/ 62 h 316"/>
                <a:gd name="T68" fmla="*/ 18 w 186"/>
                <a:gd name="T69" fmla="*/ 32 h 316"/>
                <a:gd name="T70" fmla="*/ 30 w 186"/>
                <a:gd name="T71" fmla="*/ 20 h 316"/>
                <a:gd name="T72" fmla="*/ 60 w 186"/>
                <a:gd name="T73" fmla="*/ 4 h 316"/>
                <a:gd name="T74" fmla="*/ 96 w 186"/>
                <a:gd name="T75" fmla="*/ 0 h 316"/>
                <a:gd name="T76" fmla="*/ 114 w 186"/>
                <a:gd name="T77" fmla="*/ 0 h 316"/>
                <a:gd name="T78" fmla="*/ 146 w 186"/>
                <a:gd name="T79" fmla="*/ 10 h 316"/>
                <a:gd name="T80" fmla="*/ 162 w 186"/>
                <a:gd name="T81" fmla="*/ 76 h 316"/>
                <a:gd name="T82" fmla="*/ 160 w 186"/>
                <a:gd name="T83" fmla="*/ 66 h 316"/>
                <a:gd name="T84" fmla="*/ 146 w 186"/>
                <a:gd name="T85" fmla="*/ 46 h 316"/>
                <a:gd name="T86" fmla="*/ 138 w 186"/>
                <a:gd name="T87" fmla="*/ 36 h 316"/>
                <a:gd name="T88" fmla="*/ 116 w 186"/>
                <a:gd name="T89" fmla="*/ 22 h 316"/>
                <a:gd name="T90" fmla="*/ 90 w 186"/>
                <a:gd name="T91" fmla="*/ 18 h 316"/>
                <a:gd name="T92" fmla="*/ 76 w 186"/>
                <a:gd name="T93" fmla="*/ 18 h 316"/>
                <a:gd name="T94" fmla="*/ 58 w 186"/>
                <a:gd name="T95" fmla="*/ 26 h 316"/>
                <a:gd name="T96" fmla="*/ 50 w 186"/>
                <a:gd name="T97" fmla="*/ 34 h 316"/>
                <a:gd name="T98" fmla="*/ 42 w 186"/>
                <a:gd name="T99" fmla="*/ 48 h 316"/>
                <a:gd name="T100" fmla="*/ 38 w 186"/>
                <a:gd name="T101" fmla="*/ 66 h 316"/>
                <a:gd name="T102" fmla="*/ 40 w 186"/>
                <a:gd name="T103" fmla="*/ 76 h 316"/>
                <a:gd name="T104" fmla="*/ 46 w 186"/>
                <a:gd name="T105" fmla="*/ 90 h 316"/>
                <a:gd name="T106" fmla="*/ 50 w 186"/>
                <a:gd name="T107" fmla="*/ 98 h 316"/>
                <a:gd name="T108" fmla="*/ 100 w 186"/>
                <a:gd name="T109" fmla="*/ 126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6" h="316">
                  <a:moveTo>
                    <a:pt x="100" y="126"/>
                  </a:moveTo>
                  <a:lnTo>
                    <a:pt x="100" y="126"/>
                  </a:lnTo>
                  <a:lnTo>
                    <a:pt x="148" y="152"/>
                  </a:lnTo>
                  <a:lnTo>
                    <a:pt x="148" y="152"/>
                  </a:lnTo>
                  <a:lnTo>
                    <a:pt x="162" y="164"/>
                  </a:lnTo>
                  <a:lnTo>
                    <a:pt x="174" y="178"/>
                  </a:lnTo>
                  <a:lnTo>
                    <a:pt x="174" y="178"/>
                  </a:lnTo>
                  <a:lnTo>
                    <a:pt x="180" y="188"/>
                  </a:lnTo>
                  <a:lnTo>
                    <a:pt x="184" y="198"/>
                  </a:lnTo>
                  <a:lnTo>
                    <a:pt x="186" y="210"/>
                  </a:lnTo>
                  <a:lnTo>
                    <a:pt x="186" y="224"/>
                  </a:lnTo>
                  <a:lnTo>
                    <a:pt x="186" y="224"/>
                  </a:lnTo>
                  <a:lnTo>
                    <a:pt x="184" y="244"/>
                  </a:lnTo>
                  <a:lnTo>
                    <a:pt x="178" y="260"/>
                  </a:lnTo>
                  <a:lnTo>
                    <a:pt x="168" y="276"/>
                  </a:lnTo>
                  <a:lnTo>
                    <a:pt x="156" y="290"/>
                  </a:lnTo>
                  <a:lnTo>
                    <a:pt x="156" y="290"/>
                  </a:lnTo>
                  <a:lnTo>
                    <a:pt x="140" y="302"/>
                  </a:lnTo>
                  <a:lnTo>
                    <a:pt x="122" y="310"/>
                  </a:lnTo>
                  <a:lnTo>
                    <a:pt x="104" y="314"/>
                  </a:lnTo>
                  <a:lnTo>
                    <a:pt x="86" y="316"/>
                  </a:lnTo>
                  <a:lnTo>
                    <a:pt x="86" y="316"/>
                  </a:lnTo>
                  <a:lnTo>
                    <a:pt x="62" y="314"/>
                  </a:lnTo>
                  <a:lnTo>
                    <a:pt x="42" y="310"/>
                  </a:lnTo>
                  <a:lnTo>
                    <a:pt x="42" y="310"/>
                  </a:lnTo>
                  <a:lnTo>
                    <a:pt x="24" y="302"/>
                  </a:lnTo>
                  <a:lnTo>
                    <a:pt x="2" y="292"/>
                  </a:lnTo>
                  <a:lnTo>
                    <a:pt x="0" y="224"/>
                  </a:lnTo>
                  <a:lnTo>
                    <a:pt x="0" y="224"/>
                  </a:lnTo>
                  <a:lnTo>
                    <a:pt x="6" y="238"/>
                  </a:lnTo>
                  <a:lnTo>
                    <a:pt x="12" y="252"/>
                  </a:lnTo>
                  <a:lnTo>
                    <a:pt x="20" y="264"/>
                  </a:lnTo>
                  <a:lnTo>
                    <a:pt x="30" y="276"/>
                  </a:lnTo>
                  <a:lnTo>
                    <a:pt x="30" y="276"/>
                  </a:lnTo>
                  <a:lnTo>
                    <a:pt x="40" y="286"/>
                  </a:lnTo>
                  <a:lnTo>
                    <a:pt x="52" y="292"/>
                  </a:lnTo>
                  <a:lnTo>
                    <a:pt x="66" y="296"/>
                  </a:lnTo>
                  <a:lnTo>
                    <a:pt x="82" y="298"/>
                  </a:lnTo>
                  <a:lnTo>
                    <a:pt x="82" y="298"/>
                  </a:lnTo>
                  <a:lnTo>
                    <a:pt x="98" y="296"/>
                  </a:lnTo>
                  <a:lnTo>
                    <a:pt x="110" y="292"/>
                  </a:lnTo>
                  <a:lnTo>
                    <a:pt x="122" y="286"/>
                  </a:lnTo>
                  <a:lnTo>
                    <a:pt x="130" y="278"/>
                  </a:lnTo>
                  <a:lnTo>
                    <a:pt x="130" y="278"/>
                  </a:lnTo>
                  <a:lnTo>
                    <a:pt x="136" y="268"/>
                  </a:lnTo>
                  <a:lnTo>
                    <a:pt x="140" y="258"/>
                  </a:lnTo>
                  <a:lnTo>
                    <a:pt x="144" y="248"/>
                  </a:lnTo>
                  <a:lnTo>
                    <a:pt x="144" y="236"/>
                  </a:lnTo>
                  <a:lnTo>
                    <a:pt x="144" y="236"/>
                  </a:lnTo>
                  <a:lnTo>
                    <a:pt x="144" y="224"/>
                  </a:lnTo>
                  <a:lnTo>
                    <a:pt x="140" y="212"/>
                  </a:lnTo>
                  <a:lnTo>
                    <a:pt x="136" y="204"/>
                  </a:lnTo>
                  <a:lnTo>
                    <a:pt x="130" y="196"/>
                  </a:lnTo>
                  <a:lnTo>
                    <a:pt x="130" y="196"/>
                  </a:lnTo>
                  <a:lnTo>
                    <a:pt x="108" y="182"/>
                  </a:lnTo>
                  <a:lnTo>
                    <a:pt x="68" y="162"/>
                  </a:lnTo>
                  <a:lnTo>
                    <a:pt x="68" y="162"/>
                  </a:lnTo>
                  <a:lnTo>
                    <a:pt x="52" y="154"/>
                  </a:lnTo>
                  <a:lnTo>
                    <a:pt x="38" y="144"/>
                  </a:lnTo>
                  <a:lnTo>
                    <a:pt x="26" y="136"/>
                  </a:lnTo>
                  <a:lnTo>
                    <a:pt x="18" y="126"/>
                  </a:lnTo>
                  <a:lnTo>
                    <a:pt x="18" y="126"/>
                  </a:lnTo>
                  <a:lnTo>
                    <a:pt x="10" y="116"/>
                  </a:lnTo>
                  <a:lnTo>
                    <a:pt x="6" y="104"/>
                  </a:lnTo>
                  <a:lnTo>
                    <a:pt x="2" y="92"/>
                  </a:lnTo>
                  <a:lnTo>
                    <a:pt x="2" y="80"/>
                  </a:lnTo>
                  <a:lnTo>
                    <a:pt x="2" y="80"/>
                  </a:lnTo>
                  <a:lnTo>
                    <a:pt x="4" y="62"/>
                  </a:lnTo>
                  <a:lnTo>
                    <a:pt x="8" y="46"/>
                  </a:lnTo>
                  <a:lnTo>
                    <a:pt x="18" y="32"/>
                  </a:lnTo>
                  <a:lnTo>
                    <a:pt x="30" y="20"/>
                  </a:lnTo>
                  <a:lnTo>
                    <a:pt x="30" y="20"/>
                  </a:lnTo>
                  <a:lnTo>
                    <a:pt x="46" y="12"/>
                  </a:lnTo>
                  <a:lnTo>
                    <a:pt x="60" y="4"/>
                  </a:lnTo>
                  <a:lnTo>
                    <a:pt x="78" y="0"/>
                  </a:lnTo>
                  <a:lnTo>
                    <a:pt x="96" y="0"/>
                  </a:lnTo>
                  <a:lnTo>
                    <a:pt x="96" y="0"/>
                  </a:lnTo>
                  <a:lnTo>
                    <a:pt x="114" y="0"/>
                  </a:lnTo>
                  <a:lnTo>
                    <a:pt x="130" y="4"/>
                  </a:lnTo>
                  <a:lnTo>
                    <a:pt x="146" y="10"/>
                  </a:lnTo>
                  <a:lnTo>
                    <a:pt x="160" y="16"/>
                  </a:lnTo>
                  <a:lnTo>
                    <a:pt x="162" y="76"/>
                  </a:lnTo>
                  <a:lnTo>
                    <a:pt x="162" y="76"/>
                  </a:lnTo>
                  <a:lnTo>
                    <a:pt x="160" y="66"/>
                  </a:lnTo>
                  <a:lnTo>
                    <a:pt x="154" y="56"/>
                  </a:lnTo>
                  <a:lnTo>
                    <a:pt x="146" y="46"/>
                  </a:lnTo>
                  <a:lnTo>
                    <a:pt x="138" y="36"/>
                  </a:lnTo>
                  <a:lnTo>
                    <a:pt x="138" y="36"/>
                  </a:lnTo>
                  <a:lnTo>
                    <a:pt x="128" y="28"/>
                  </a:lnTo>
                  <a:lnTo>
                    <a:pt x="116" y="22"/>
                  </a:lnTo>
                  <a:lnTo>
                    <a:pt x="104" y="20"/>
                  </a:lnTo>
                  <a:lnTo>
                    <a:pt x="90" y="18"/>
                  </a:lnTo>
                  <a:lnTo>
                    <a:pt x="90" y="18"/>
                  </a:lnTo>
                  <a:lnTo>
                    <a:pt x="76" y="18"/>
                  </a:lnTo>
                  <a:lnTo>
                    <a:pt x="66" y="22"/>
                  </a:lnTo>
                  <a:lnTo>
                    <a:pt x="58" y="26"/>
                  </a:lnTo>
                  <a:lnTo>
                    <a:pt x="50" y="34"/>
                  </a:lnTo>
                  <a:lnTo>
                    <a:pt x="50" y="34"/>
                  </a:lnTo>
                  <a:lnTo>
                    <a:pt x="46" y="40"/>
                  </a:lnTo>
                  <a:lnTo>
                    <a:pt x="42" y="48"/>
                  </a:lnTo>
                  <a:lnTo>
                    <a:pt x="40" y="58"/>
                  </a:lnTo>
                  <a:lnTo>
                    <a:pt x="38" y="66"/>
                  </a:lnTo>
                  <a:lnTo>
                    <a:pt x="38" y="66"/>
                  </a:lnTo>
                  <a:lnTo>
                    <a:pt x="40" y="76"/>
                  </a:lnTo>
                  <a:lnTo>
                    <a:pt x="42" y="84"/>
                  </a:lnTo>
                  <a:lnTo>
                    <a:pt x="46" y="90"/>
                  </a:lnTo>
                  <a:lnTo>
                    <a:pt x="50" y="98"/>
                  </a:lnTo>
                  <a:lnTo>
                    <a:pt x="50" y="98"/>
                  </a:lnTo>
                  <a:lnTo>
                    <a:pt x="70" y="110"/>
                  </a:lnTo>
                  <a:lnTo>
                    <a:pt x="100" y="126"/>
                  </a:lnTo>
                  <a:lnTo>
                    <a:pt x="100" y="126"/>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 name="Freeform 109"/>
            <p:cNvSpPr>
              <a:spLocks noEditPoints="1"/>
            </p:cNvSpPr>
            <p:nvPr/>
          </p:nvSpPr>
          <p:spPr bwMode="auto">
            <a:xfrm>
              <a:off x="589" y="1586"/>
              <a:ext cx="198" cy="218"/>
            </a:xfrm>
            <a:custGeom>
              <a:avLst/>
              <a:gdLst>
                <a:gd name="T0" fmla="*/ 100 w 198"/>
                <a:gd name="T1" fmla="*/ 0 h 218"/>
                <a:gd name="T2" fmla="*/ 130 w 198"/>
                <a:gd name="T3" fmla="*/ 4 h 218"/>
                <a:gd name="T4" fmla="*/ 154 w 198"/>
                <a:gd name="T5" fmla="*/ 16 h 218"/>
                <a:gd name="T6" fmla="*/ 166 w 198"/>
                <a:gd name="T7" fmla="*/ 24 h 218"/>
                <a:gd name="T8" fmla="*/ 182 w 198"/>
                <a:gd name="T9" fmla="*/ 44 h 218"/>
                <a:gd name="T10" fmla="*/ 188 w 198"/>
                <a:gd name="T11" fmla="*/ 56 h 218"/>
                <a:gd name="T12" fmla="*/ 196 w 198"/>
                <a:gd name="T13" fmla="*/ 82 h 218"/>
                <a:gd name="T14" fmla="*/ 198 w 198"/>
                <a:gd name="T15" fmla="*/ 110 h 218"/>
                <a:gd name="T16" fmla="*/ 198 w 198"/>
                <a:gd name="T17" fmla="*/ 122 h 218"/>
                <a:gd name="T18" fmla="*/ 192 w 198"/>
                <a:gd name="T19" fmla="*/ 148 h 218"/>
                <a:gd name="T20" fmla="*/ 186 w 198"/>
                <a:gd name="T21" fmla="*/ 162 h 218"/>
                <a:gd name="T22" fmla="*/ 170 w 198"/>
                <a:gd name="T23" fmla="*/ 184 h 218"/>
                <a:gd name="T24" fmla="*/ 150 w 198"/>
                <a:gd name="T25" fmla="*/ 204 h 218"/>
                <a:gd name="T26" fmla="*/ 138 w 198"/>
                <a:gd name="T27" fmla="*/ 210 h 218"/>
                <a:gd name="T28" fmla="*/ 112 w 198"/>
                <a:gd name="T29" fmla="*/ 218 h 218"/>
                <a:gd name="T30" fmla="*/ 98 w 198"/>
                <a:gd name="T31" fmla="*/ 218 h 218"/>
                <a:gd name="T32" fmla="*/ 66 w 198"/>
                <a:gd name="T33" fmla="*/ 214 h 218"/>
                <a:gd name="T34" fmla="*/ 46 w 198"/>
                <a:gd name="T35" fmla="*/ 206 h 218"/>
                <a:gd name="T36" fmla="*/ 32 w 198"/>
                <a:gd name="T37" fmla="*/ 192 h 218"/>
                <a:gd name="T38" fmla="*/ 24 w 198"/>
                <a:gd name="T39" fmla="*/ 186 h 218"/>
                <a:gd name="T40" fmla="*/ 6 w 198"/>
                <a:gd name="T41" fmla="*/ 150 h 218"/>
                <a:gd name="T42" fmla="*/ 0 w 198"/>
                <a:gd name="T43" fmla="*/ 110 h 218"/>
                <a:gd name="T44" fmla="*/ 0 w 198"/>
                <a:gd name="T45" fmla="*/ 96 h 218"/>
                <a:gd name="T46" fmla="*/ 6 w 198"/>
                <a:gd name="T47" fmla="*/ 70 h 218"/>
                <a:gd name="T48" fmla="*/ 12 w 198"/>
                <a:gd name="T49" fmla="*/ 56 h 218"/>
                <a:gd name="T50" fmla="*/ 26 w 198"/>
                <a:gd name="T51" fmla="*/ 34 h 218"/>
                <a:gd name="T52" fmla="*/ 48 w 198"/>
                <a:gd name="T53" fmla="*/ 16 h 218"/>
                <a:gd name="T54" fmla="*/ 58 w 198"/>
                <a:gd name="T55" fmla="*/ 8 h 218"/>
                <a:gd name="T56" fmla="*/ 86 w 198"/>
                <a:gd name="T57" fmla="*/ 0 h 218"/>
                <a:gd name="T58" fmla="*/ 100 w 198"/>
                <a:gd name="T59" fmla="*/ 0 h 218"/>
                <a:gd name="T60" fmla="*/ 96 w 198"/>
                <a:gd name="T61" fmla="*/ 16 h 218"/>
                <a:gd name="T62" fmla="*/ 70 w 198"/>
                <a:gd name="T63" fmla="*/ 24 h 218"/>
                <a:gd name="T64" fmla="*/ 54 w 198"/>
                <a:gd name="T65" fmla="*/ 46 h 218"/>
                <a:gd name="T66" fmla="*/ 48 w 198"/>
                <a:gd name="T67" fmla="*/ 60 h 218"/>
                <a:gd name="T68" fmla="*/ 40 w 198"/>
                <a:gd name="T69" fmla="*/ 92 h 218"/>
                <a:gd name="T70" fmla="*/ 40 w 198"/>
                <a:gd name="T71" fmla="*/ 112 h 218"/>
                <a:gd name="T72" fmla="*/ 46 w 198"/>
                <a:gd name="T73" fmla="*/ 148 h 218"/>
                <a:gd name="T74" fmla="*/ 58 w 198"/>
                <a:gd name="T75" fmla="*/ 176 h 218"/>
                <a:gd name="T76" fmla="*/ 68 w 198"/>
                <a:gd name="T77" fmla="*/ 188 h 218"/>
                <a:gd name="T78" fmla="*/ 90 w 198"/>
                <a:gd name="T79" fmla="*/ 200 h 218"/>
                <a:gd name="T80" fmla="*/ 102 w 198"/>
                <a:gd name="T81" fmla="*/ 200 h 218"/>
                <a:gd name="T82" fmla="*/ 126 w 198"/>
                <a:gd name="T83" fmla="*/ 192 h 218"/>
                <a:gd name="T84" fmla="*/ 144 w 198"/>
                <a:gd name="T85" fmla="*/ 172 h 218"/>
                <a:gd name="T86" fmla="*/ 150 w 198"/>
                <a:gd name="T87" fmla="*/ 158 h 218"/>
                <a:gd name="T88" fmla="*/ 158 w 198"/>
                <a:gd name="T89" fmla="*/ 126 h 218"/>
                <a:gd name="T90" fmla="*/ 158 w 198"/>
                <a:gd name="T91" fmla="*/ 106 h 218"/>
                <a:gd name="T92" fmla="*/ 148 w 198"/>
                <a:gd name="T93" fmla="*/ 60 h 218"/>
                <a:gd name="T94" fmla="*/ 140 w 198"/>
                <a:gd name="T95" fmla="*/ 42 h 218"/>
                <a:gd name="T96" fmla="*/ 128 w 198"/>
                <a:gd name="T97" fmla="*/ 28 h 218"/>
                <a:gd name="T98" fmla="*/ 114 w 198"/>
                <a:gd name="T99" fmla="*/ 20 h 218"/>
                <a:gd name="T100" fmla="*/ 96 w 198"/>
                <a:gd name="T101" fmla="*/ 16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98" h="218">
                  <a:moveTo>
                    <a:pt x="100" y="0"/>
                  </a:moveTo>
                  <a:lnTo>
                    <a:pt x="100" y="0"/>
                  </a:lnTo>
                  <a:lnTo>
                    <a:pt x="116" y="0"/>
                  </a:lnTo>
                  <a:lnTo>
                    <a:pt x="130" y="4"/>
                  </a:lnTo>
                  <a:lnTo>
                    <a:pt x="142" y="8"/>
                  </a:lnTo>
                  <a:lnTo>
                    <a:pt x="154" y="16"/>
                  </a:lnTo>
                  <a:lnTo>
                    <a:pt x="154" y="16"/>
                  </a:lnTo>
                  <a:lnTo>
                    <a:pt x="166" y="24"/>
                  </a:lnTo>
                  <a:lnTo>
                    <a:pt x="174" y="34"/>
                  </a:lnTo>
                  <a:lnTo>
                    <a:pt x="182" y="44"/>
                  </a:lnTo>
                  <a:lnTo>
                    <a:pt x="188" y="56"/>
                  </a:lnTo>
                  <a:lnTo>
                    <a:pt x="188" y="56"/>
                  </a:lnTo>
                  <a:lnTo>
                    <a:pt x="192" y="70"/>
                  </a:lnTo>
                  <a:lnTo>
                    <a:pt x="196" y="82"/>
                  </a:lnTo>
                  <a:lnTo>
                    <a:pt x="198" y="96"/>
                  </a:lnTo>
                  <a:lnTo>
                    <a:pt x="198" y="110"/>
                  </a:lnTo>
                  <a:lnTo>
                    <a:pt x="198" y="110"/>
                  </a:lnTo>
                  <a:lnTo>
                    <a:pt x="198" y="122"/>
                  </a:lnTo>
                  <a:lnTo>
                    <a:pt x="196" y="136"/>
                  </a:lnTo>
                  <a:lnTo>
                    <a:pt x="192" y="148"/>
                  </a:lnTo>
                  <a:lnTo>
                    <a:pt x="186" y="162"/>
                  </a:lnTo>
                  <a:lnTo>
                    <a:pt x="186" y="162"/>
                  </a:lnTo>
                  <a:lnTo>
                    <a:pt x="178" y="174"/>
                  </a:lnTo>
                  <a:lnTo>
                    <a:pt x="170" y="184"/>
                  </a:lnTo>
                  <a:lnTo>
                    <a:pt x="162" y="194"/>
                  </a:lnTo>
                  <a:lnTo>
                    <a:pt x="150" y="204"/>
                  </a:lnTo>
                  <a:lnTo>
                    <a:pt x="150" y="204"/>
                  </a:lnTo>
                  <a:lnTo>
                    <a:pt x="138" y="210"/>
                  </a:lnTo>
                  <a:lnTo>
                    <a:pt x="126" y="214"/>
                  </a:lnTo>
                  <a:lnTo>
                    <a:pt x="112" y="218"/>
                  </a:lnTo>
                  <a:lnTo>
                    <a:pt x="98" y="218"/>
                  </a:lnTo>
                  <a:lnTo>
                    <a:pt x="98" y="218"/>
                  </a:lnTo>
                  <a:lnTo>
                    <a:pt x="76" y="216"/>
                  </a:lnTo>
                  <a:lnTo>
                    <a:pt x="66" y="214"/>
                  </a:lnTo>
                  <a:lnTo>
                    <a:pt x="56" y="210"/>
                  </a:lnTo>
                  <a:lnTo>
                    <a:pt x="46" y="206"/>
                  </a:lnTo>
                  <a:lnTo>
                    <a:pt x="38" y="200"/>
                  </a:lnTo>
                  <a:lnTo>
                    <a:pt x="32" y="192"/>
                  </a:lnTo>
                  <a:lnTo>
                    <a:pt x="24" y="186"/>
                  </a:lnTo>
                  <a:lnTo>
                    <a:pt x="24" y="186"/>
                  </a:lnTo>
                  <a:lnTo>
                    <a:pt x="14" y="168"/>
                  </a:lnTo>
                  <a:lnTo>
                    <a:pt x="6" y="150"/>
                  </a:lnTo>
                  <a:lnTo>
                    <a:pt x="0" y="130"/>
                  </a:lnTo>
                  <a:lnTo>
                    <a:pt x="0" y="110"/>
                  </a:lnTo>
                  <a:lnTo>
                    <a:pt x="0" y="110"/>
                  </a:lnTo>
                  <a:lnTo>
                    <a:pt x="0" y="96"/>
                  </a:lnTo>
                  <a:lnTo>
                    <a:pt x="2" y="82"/>
                  </a:lnTo>
                  <a:lnTo>
                    <a:pt x="6" y="70"/>
                  </a:lnTo>
                  <a:lnTo>
                    <a:pt x="12" y="56"/>
                  </a:lnTo>
                  <a:lnTo>
                    <a:pt x="12" y="56"/>
                  </a:lnTo>
                  <a:lnTo>
                    <a:pt x="18" y="44"/>
                  </a:lnTo>
                  <a:lnTo>
                    <a:pt x="26" y="34"/>
                  </a:lnTo>
                  <a:lnTo>
                    <a:pt x="36" y="24"/>
                  </a:lnTo>
                  <a:lnTo>
                    <a:pt x="48" y="16"/>
                  </a:lnTo>
                  <a:lnTo>
                    <a:pt x="48" y="16"/>
                  </a:lnTo>
                  <a:lnTo>
                    <a:pt x="58" y="8"/>
                  </a:lnTo>
                  <a:lnTo>
                    <a:pt x="72" y="4"/>
                  </a:lnTo>
                  <a:lnTo>
                    <a:pt x="86" y="0"/>
                  </a:lnTo>
                  <a:lnTo>
                    <a:pt x="100" y="0"/>
                  </a:lnTo>
                  <a:lnTo>
                    <a:pt x="100" y="0"/>
                  </a:lnTo>
                  <a:close/>
                  <a:moveTo>
                    <a:pt x="96" y="16"/>
                  </a:moveTo>
                  <a:lnTo>
                    <a:pt x="96" y="16"/>
                  </a:lnTo>
                  <a:lnTo>
                    <a:pt x="82" y="18"/>
                  </a:lnTo>
                  <a:lnTo>
                    <a:pt x="70" y="24"/>
                  </a:lnTo>
                  <a:lnTo>
                    <a:pt x="62" y="34"/>
                  </a:lnTo>
                  <a:lnTo>
                    <a:pt x="54" y="46"/>
                  </a:lnTo>
                  <a:lnTo>
                    <a:pt x="54" y="46"/>
                  </a:lnTo>
                  <a:lnTo>
                    <a:pt x="48" y="60"/>
                  </a:lnTo>
                  <a:lnTo>
                    <a:pt x="44" y="76"/>
                  </a:lnTo>
                  <a:lnTo>
                    <a:pt x="40" y="92"/>
                  </a:lnTo>
                  <a:lnTo>
                    <a:pt x="40" y="112"/>
                  </a:lnTo>
                  <a:lnTo>
                    <a:pt x="40" y="112"/>
                  </a:lnTo>
                  <a:lnTo>
                    <a:pt x="42" y="130"/>
                  </a:lnTo>
                  <a:lnTo>
                    <a:pt x="46" y="148"/>
                  </a:lnTo>
                  <a:lnTo>
                    <a:pt x="52" y="162"/>
                  </a:lnTo>
                  <a:lnTo>
                    <a:pt x="58" y="176"/>
                  </a:lnTo>
                  <a:lnTo>
                    <a:pt x="58" y="176"/>
                  </a:lnTo>
                  <a:lnTo>
                    <a:pt x="68" y="188"/>
                  </a:lnTo>
                  <a:lnTo>
                    <a:pt x="78" y="196"/>
                  </a:lnTo>
                  <a:lnTo>
                    <a:pt x="90" y="200"/>
                  </a:lnTo>
                  <a:lnTo>
                    <a:pt x="102" y="200"/>
                  </a:lnTo>
                  <a:lnTo>
                    <a:pt x="102" y="200"/>
                  </a:lnTo>
                  <a:lnTo>
                    <a:pt x="116" y="198"/>
                  </a:lnTo>
                  <a:lnTo>
                    <a:pt x="126" y="192"/>
                  </a:lnTo>
                  <a:lnTo>
                    <a:pt x="136" y="184"/>
                  </a:lnTo>
                  <a:lnTo>
                    <a:pt x="144" y="172"/>
                  </a:lnTo>
                  <a:lnTo>
                    <a:pt x="144" y="172"/>
                  </a:lnTo>
                  <a:lnTo>
                    <a:pt x="150" y="158"/>
                  </a:lnTo>
                  <a:lnTo>
                    <a:pt x="154" y="142"/>
                  </a:lnTo>
                  <a:lnTo>
                    <a:pt x="158" y="126"/>
                  </a:lnTo>
                  <a:lnTo>
                    <a:pt x="158" y="106"/>
                  </a:lnTo>
                  <a:lnTo>
                    <a:pt x="158" y="106"/>
                  </a:lnTo>
                  <a:lnTo>
                    <a:pt x="154" y="82"/>
                  </a:lnTo>
                  <a:lnTo>
                    <a:pt x="148" y="60"/>
                  </a:lnTo>
                  <a:lnTo>
                    <a:pt x="148" y="60"/>
                  </a:lnTo>
                  <a:lnTo>
                    <a:pt x="140" y="42"/>
                  </a:lnTo>
                  <a:lnTo>
                    <a:pt x="128" y="28"/>
                  </a:lnTo>
                  <a:lnTo>
                    <a:pt x="128" y="28"/>
                  </a:lnTo>
                  <a:lnTo>
                    <a:pt x="122" y="22"/>
                  </a:lnTo>
                  <a:lnTo>
                    <a:pt x="114" y="20"/>
                  </a:lnTo>
                  <a:lnTo>
                    <a:pt x="106" y="16"/>
                  </a:lnTo>
                  <a:lnTo>
                    <a:pt x="96" y="16"/>
                  </a:lnTo>
                  <a:lnTo>
                    <a:pt x="96" y="16"/>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 name="Freeform 110"/>
            <p:cNvSpPr>
              <a:spLocks/>
            </p:cNvSpPr>
            <p:nvPr/>
          </p:nvSpPr>
          <p:spPr bwMode="auto">
            <a:xfrm>
              <a:off x="1007" y="1550"/>
              <a:ext cx="128" cy="254"/>
            </a:xfrm>
            <a:custGeom>
              <a:avLst/>
              <a:gdLst>
                <a:gd name="T0" fmla="*/ 60 w 128"/>
                <a:gd name="T1" fmla="*/ 0 h 254"/>
                <a:gd name="T2" fmla="*/ 60 w 128"/>
                <a:gd name="T3" fmla="*/ 42 h 254"/>
                <a:gd name="T4" fmla="*/ 122 w 128"/>
                <a:gd name="T5" fmla="*/ 42 h 254"/>
                <a:gd name="T6" fmla="*/ 106 w 128"/>
                <a:gd name="T7" fmla="*/ 60 h 254"/>
                <a:gd name="T8" fmla="*/ 58 w 128"/>
                <a:gd name="T9" fmla="*/ 60 h 254"/>
                <a:gd name="T10" fmla="*/ 58 w 128"/>
                <a:gd name="T11" fmla="*/ 188 h 254"/>
                <a:gd name="T12" fmla="*/ 58 w 128"/>
                <a:gd name="T13" fmla="*/ 188 h 254"/>
                <a:gd name="T14" fmla="*/ 58 w 128"/>
                <a:gd name="T15" fmla="*/ 200 h 254"/>
                <a:gd name="T16" fmla="*/ 60 w 128"/>
                <a:gd name="T17" fmla="*/ 208 h 254"/>
                <a:gd name="T18" fmla="*/ 64 w 128"/>
                <a:gd name="T19" fmla="*/ 216 h 254"/>
                <a:gd name="T20" fmla="*/ 68 w 128"/>
                <a:gd name="T21" fmla="*/ 224 h 254"/>
                <a:gd name="T22" fmla="*/ 74 w 128"/>
                <a:gd name="T23" fmla="*/ 228 h 254"/>
                <a:gd name="T24" fmla="*/ 82 w 128"/>
                <a:gd name="T25" fmla="*/ 232 h 254"/>
                <a:gd name="T26" fmla="*/ 90 w 128"/>
                <a:gd name="T27" fmla="*/ 234 h 254"/>
                <a:gd name="T28" fmla="*/ 100 w 128"/>
                <a:gd name="T29" fmla="*/ 236 h 254"/>
                <a:gd name="T30" fmla="*/ 100 w 128"/>
                <a:gd name="T31" fmla="*/ 236 h 254"/>
                <a:gd name="T32" fmla="*/ 110 w 128"/>
                <a:gd name="T33" fmla="*/ 234 h 254"/>
                <a:gd name="T34" fmla="*/ 116 w 128"/>
                <a:gd name="T35" fmla="*/ 232 h 254"/>
                <a:gd name="T36" fmla="*/ 116 w 128"/>
                <a:gd name="T37" fmla="*/ 232 h 254"/>
                <a:gd name="T38" fmla="*/ 128 w 128"/>
                <a:gd name="T39" fmla="*/ 224 h 254"/>
                <a:gd name="T40" fmla="*/ 128 w 128"/>
                <a:gd name="T41" fmla="*/ 224 h 254"/>
                <a:gd name="T42" fmla="*/ 128 w 128"/>
                <a:gd name="T43" fmla="*/ 228 h 254"/>
                <a:gd name="T44" fmla="*/ 126 w 128"/>
                <a:gd name="T45" fmla="*/ 234 h 254"/>
                <a:gd name="T46" fmla="*/ 114 w 128"/>
                <a:gd name="T47" fmla="*/ 244 h 254"/>
                <a:gd name="T48" fmla="*/ 114 w 128"/>
                <a:gd name="T49" fmla="*/ 244 h 254"/>
                <a:gd name="T50" fmla="*/ 108 w 128"/>
                <a:gd name="T51" fmla="*/ 248 h 254"/>
                <a:gd name="T52" fmla="*/ 100 w 128"/>
                <a:gd name="T53" fmla="*/ 252 h 254"/>
                <a:gd name="T54" fmla="*/ 92 w 128"/>
                <a:gd name="T55" fmla="*/ 254 h 254"/>
                <a:gd name="T56" fmla="*/ 82 w 128"/>
                <a:gd name="T57" fmla="*/ 254 h 254"/>
                <a:gd name="T58" fmla="*/ 82 w 128"/>
                <a:gd name="T59" fmla="*/ 254 h 254"/>
                <a:gd name="T60" fmla="*/ 70 w 128"/>
                <a:gd name="T61" fmla="*/ 254 h 254"/>
                <a:gd name="T62" fmla="*/ 58 w 128"/>
                <a:gd name="T63" fmla="*/ 250 h 254"/>
                <a:gd name="T64" fmla="*/ 46 w 128"/>
                <a:gd name="T65" fmla="*/ 244 h 254"/>
                <a:gd name="T66" fmla="*/ 38 w 128"/>
                <a:gd name="T67" fmla="*/ 236 h 254"/>
                <a:gd name="T68" fmla="*/ 38 w 128"/>
                <a:gd name="T69" fmla="*/ 236 h 254"/>
                <a:gd name="T70" fmla="*/ 30 w 128"/>
                <a:gd name="T71" fmla="*/ 228 h 254"/>
                <a:gd name="T72" fmla="*/ 24 w 128"/>
                <a:gd name="T73" fmla="*/ 216 h 254"/>
                <a:gd name="T74" fmla="*/ 20 w 128"/>
                <a:gd name="T75" fmla="*/ 204 h 254"/>
                <a:gd name="T76" fmla="*/ 20 w 128"/>
                <a:gd name="T77" fmla="*/ 188 h 254"/>
                <a:gd name="T78" fmla="*/ 20 w 128"/>
                <a:gd name="T79" fmla="*/ 60 h 254"/>
                <a:gd name="T80" fmla="*/ 0 w 128"/>
                <a:gd name="T81" fmla="*/ 60 h 254"/>
                <a:gd name="T82" fmla="*/ 60 w 128"/>
                <a:gd name="T83" fmla="*/ 0 h 254"/>
                <a:gd name="T84" fmla="*/ 60 w 128"/>
                <a:gd name="T85"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254">
                  <a:moveTo>
                    <a:pt x="60" y="0"/>
                  </a:moveTo>
                  <a:lnTo>
                    <a:pt x="60" y="42"/>
                  </a:lnTo>
                  <a:lnTo>
                    <a:pt x="122" y="42"/>
                  </a:lnTo>
                  <a:lnTo>
                    <a:pt x="106" y="60"/>
                  </a:lnTo>
                  <a:lnTo>
                    <a:pt x="58" y="60"/>
                  </a:lnTo>
                  <a:lnTo>
                    <a:pt x="58" y="188"/>
                  </a:lnTo>
                  <a:lnTo>
                    <a:pt x="58" y="188"/>
                  </a:lnTo>
                  <a:lnTo>
                    <a:pt x="58" y="200"/>
                  </a:lnTo>
                  <a:lnTo>
                    <a:pt x="60" y="208"/>
                  </a:lnTo>
                  <a:lnTo>
                    <a:pt x="64" y="216"/>
                  </a:lnTo>
                  <a:lnTo>
                    <a:pt x="68" y="224"/>
                  </a:lnTo>
                  <a:lnTo>
                    <a:pt x="74" y="228"/>
                  </a:lnTo>
                  <a:lnTo>
                    <a:pt x="82" y="232"/>
                  </a:lnTo>
                  <a:lnTo>
                    <a:pt x="90" y="234"/>
                  </a:lnTo>
                  <a:lnTo>
                    <a:pt x="100" y="236"/>
                  </a:lnTo>
                  <a:lnTo>
                    <a:pt x="100" y="236"/>
                  </a:lnTo>
                  <a:lnTo>
                    <a:pt x="110" y="234"/>
                  </a:lnTo>
                  <a:lnTo>
                    <a:pt x="116" y="232"/>
                  </a:lnTo>
                  <a:lnTo>
                    <a:pt x="116" y="232"/>
                  </a:lnTo>
                  <a:lnTo>
                    <a:pt x="128" y="224"/>
                  </a:lnTo>
                  <a:lnTo>
                    <a:pt x="128" y="224"/>
                  </a:lnTo>
                  <a:lnTo>
                    <a:pt x="128" y="228"/>
                  </a:lnTo>
                  <a:lnTo>
                    <a:pt x="126" y="234"/>
                  </a:lnTo>
                  <a:lnTo>
                    <a:pt x="114" y="244"/>
                  </a:lnTo>
                  <a:lnTo>
                    <a:pt x="114" y="244"/>
                  </a:lnTo>
                  <a:lnTo>
                    <a:pt x="108" y="248"/>
                  </a:lnTo>
                  <a:lnTo>
                    <a:pt x="100" y="252"/>
                  </a:lnTo>
                  <a:lnTo>
                    <a:pt x="92" y="254"/>
                  </a:lnTo>
                  <a:lnTo>
                    <a:pt x="82" y="254"/>
                  </a:lnTo>
                  <a:lnTo>
                    <a:pt x="82" y="254"/>
                  </a:lnTo>
                  <a:lnTo>
                    <a:pt x="70" y="254"/>
                  </a:lnTo>
                  <a:lnTo>
                    <a:pt x="58" y="250"/>
                  </a:lnTo>
                  <a:lnTo>
                    <a:pt x="46" y="244"/>
                  </a:lnTo>
                  <a:lnTo>
                    <a:pt x="38" y="236"/>
                  </a:lnTo>
                  <a:lnTo>
                    <a:pt x="38" y="236"/>
                  </a:lnTo>
                  <a:lnTo>
                    <a:pt x="30" y="228"/>
                  </a:lnTo>
                  <a:lnTo>
                    <a:pt x="24" y="216"/>
                  </a:lnTo>
                  <a:lnTo>
                    <a:pt x="20" y="204"/>
                  </a:lnTo>
                  <a:lnTo>
                    <a:pt x="20" y="188"/>
                  </a:lnTo>
                  <a:lnTo>
                    <a:pt x="20" y="60"/>
                  </a:lnTo>
                  <a:lnTo>
                    <a:pt x="0" y="60"/>
                  </a:lnTo>
                  <a:lnTo>
                    <a:pt x="60" y="0"/>
                  </a:lnTo>
                  <a:lnTo>
                    <a:pt x="6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 name="Freeform 111"/>
            <p:cNvSpPr>
              <a:spLocks/>
            </p:cNvSpPr>
            <p:nvPr/>
          </p:nvSpPr>
          <p:spPr bwMode="auto">
            <a:xfrm>
              <a:off x="1149" y="1488"/>
              <a:ext cx="204" cy="312"/>
            </a:xfrm>
            <a:custGeom>
              <a:avLst/>
              <a:gdLst>
                <a:gd name="T0" fmla="*/ 124 w 204"/>
                <a:gd name="T1" fmla="*/ 98 h 312"/>
                <a:gd name="T2" fmla="*/ 150 w 204"/>
                <a:gd name="T3" fmla="*/ 102 h 312"/>
                <a:gd name="T4" fmla="*/ 172 w 204"/>
                <a:gd name="T5" fmla="*/ 114 h 312"/>
                <a:gd name="T6" fmla="*/ 180 w 204"/>
                <a:gd name="T7" fmla="*/ 124 h 312"/>
                <a:gd name="T8" fmla="*/ 190 w 204"/>
                <a:gd name="T9" fmla="*/ 146 h 312"/>
                <a:gd name="T10" fmla="*/ 192 w 204"/>
                <a:gd name="T11" fmla="*/ 296 h 312"/>
                <a:gd name="T12" fmla="*/ 192 w 204"/>
                <a:gd name="T13" fmla="*/ 302 h 312"/>
                <a:gd name="T14" fmla="*/ 194 w 204"/>
                <a:gd name="T15" fmla="*/ 306 h 312"/>
                <a:gd name="T16" fmla="*/ 140 w 204"/>
                <a:gd name="T17" fmla="*/ 312 h 312"/>
                <a:gd name="T18" fmla="*/ 146 w 204"/>
                <a:gd name="T19" fmla="*/ 308 h 312"/>
                <a:gd name="T20" fmla="*/ 152 w 204"/>
                <a:gd name="T21" fmla="*/ 300 h 312"/>
                <a:gd name="T22" fmla="*/ 152 w 204"/>
                <a:gd name="T23" fmla="*/ 176 h 312"/>
                <a:gd name="T24" fmla="*/ 152 w 204"/>
                <a:gd name="T25" fmla="*/ 164 h 312"/>
                <a:gd name="T26" fmla="*/ 146 w 204"/>
                <a:gd name="T27" fmla="*/ 146 h 312"/>
                <a:gd name="T28" fmla="*/ 142 w 204"/>
                <a:gd name="T29" fmla="*/ 138 h 312"/>
                <a:gd name="T30" fmla="*/ 126 w 204"/>
                <a:gd name="T31" fmla="*/ 128 h 312"/>
                <a:gd name="T32" fmla="*/ 104 w 204"/>
                <a:gd name="T33" fmla="*/ 124 h 312"/>
                <a:gd name="T34" fmla="*/ 90 w 204"/>
                <a:gd name="T35" fmla="*/ 126 h 312"/>
                <a:gd name="T36" fmla="*/ 76 w 204"/>
                <a:gd name="T37" fmla="*/ 132 h 312"/>
                <a:gd name="T38" fmla="*/ 54 w 204"/>
                <a:gd name="T39" fmla="*/ 148 h 312"/>
                <a:gd name="T40" fmla="*/ 54 w 204"/>
                <a:gd name="T41" fmla="*/ 296 h 312"/>
                <a:gd name="T42" fmla="*/ 58 w 204"/>
                <a:gd name="T43" fmla="*/ 304 h 312"/>
                <a:gd name="T44" fmla="*/ 62 w 204"/>
                <a:gd name="T45" fmla="*/ 308 h 312"/>
                <a:gd name="T46" fmla="*/ 4 w 204"/>
                <a:gd name="T47" fmla="*/ 312 h 312"/>
                <a:gd name="T48" fmla="*/ 8 w 204"/>
                <a:gd name="T49" fmla="*/ 308 h 312"/>
                <a:gd name="T50" fmla="*/ 14 w 204"/>
                <a:gd name="T51" fmla="*/ 300 h 312"/>
                <a:gd name="T52" fmla="*/ 14 w 204"/>
                <a:gd name="T53" fmla="*/ 28 h 312"/>
                <a:gd name="T54" fmla="*/ 14 w 204"/>
                <a:gd name="T55" fmla="*/ 22 h 312"/>
                <a:gd name="T56" fmla="*/ 12 w 204"/>
                <a:gd name="T57" fmla="*/ 16 h 312"/>
                <a:gd name="T58" fmla="*/ 54 w 204"/>
                <a:gd name="T59" fmla="*/ 0 h 312"/>
                <a:gd name="T60" fmla="*/ 54 w 204"/>
                <a:gd name="T61" fmla="*/ 130 h 312"/>
                <a:gd name="T62" fmla="*/ 90 w 204"/>
                <a:gd name="T63" fmla="*/ 106 h 312"/>
                <a:gd name="T64" fmla="*/ 124 w 204"/>
                <a:gd name="T65" fmla="*/ 98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4" h="312">
                  <a:moveTo>
                    <a:pt x="124" y="98"/>
                  </a:moveTo>
                  <a:lnTo>
                    <a:pt x="124" y="98"/>
                  </a:lnTo>
                  <a:lnTo>
                    <a:pt x="136" y="98"/>
                  </a:lnTo>
                  <a:lnTo>
                    <a:pt x="150" y="102"/>
                  </a:lnTo>
                  <a:lnTo>
                    <a:pt x="162" y="108"/>
                  </a:lnTo>
                  <a:lnTo>
                    <a:pt x="172" y="114"/>
                  </a:lnTo>
                  <a:lnTo>
                    <a:pt x="172" y="114"/>
                  </a:lnTo>
                  <a:lnTo>
                    <a:pt x="180" y="124"/>
                  </a:lnTo>
                  <a:lnTo>
                    <a:pt x="186" y="134"/>
                  </a:lnTo>
                  <a:lnTo>
                    <a:pt x="190" y="146"/>
                  </a:lnTo>
                  <a:lnTo>
                    <a:pt x="192" y="160"/>
                  </a:lnTo>
                  <a:lnTo>
                    <a:pt x="192" y="296"/>
                  </a:lnTo>
                  <a:lnTo>
                    <a:pt x="192" y="296"/>
                  </a:lnTo>
                  <a:lnTo>
                    <a:pt x="192" y="302"/>
                  </a:lnTo>
                  <a:lnTo>
                    <a:pt x="194" y="306"/>
                  </a:lnTo>
                  <a:lnTo>
                    <a:pt x="194" y="306"/>
                  </a:lnTo>
                  <a:lnTo>
                    <a:pt x="204" y="312"/>
                  </a:lnTo>
                  <a:lnTo>
                    <a:pt x="140" y="312"/>
                  </a:lnTo>
                  <a:lnTo>
                    <a:pt x="140" y="312"/>
                  </a:lnTo>
                  <a:lnTo>
                    <a:pt x="146" y="308"/>
                  </a:lnTo>
                  <a:lnTo>
                    <a:pt x="150" y="304"/>
                  </a:lnTo>
                  <a:lnTo>
                    <a:pt x="152" y="300"/>
                  </a:lnTo>
                  <a:lnTo>
                    <a:pt x="152" y="296"/>
                  </a:lnTo>
                  <a:lnTo>
                    <a:pt x="152" y="176"/>
                  </a:lnTo>
                  <a:lnTo>
                    <a:pt x="152" y="176"/>
                  </a:lnTo>
                  <a:lnTo>
                    <a:pt x="152" y="164"/>
                  </a:lnTo>
                  <a:lnTo>
                    <a:pt x="150" y="154"/>
                  </a:lnTo>
                  <a:lnTo>
                    <a:pt x="146" y="146"/>
                  </a:lnTo>
                  <a:lnTo>
                    <a:pt x="142" y="138"/>
                  </a:lnTo>
                  <a:lnTo>
                    <a:pt x="142" y="138"/>
                  </a:lnTo>
                  <a:lnTo>
                    <a:pt x="134" y="132"/>
                  </a:lnTo>
                  <a:lnTo>
                    <a:pt x="126" y="128"/>
                  </a:lnTo>
                  <a:lnTo>
                    <a:pt x="116" y="126"/>
                  </a:lnTo>
                  <a:lnTo>
                    <a:pt x="104" y="124"/>
                  </a:lnTo>
                  <a:lnTo>
                    <a:pt x="104" y="124"/>
                  </a:lnTo>
                  <a:lnTo>
                    <a:pt x="90" y="126"/>
                  </a:lnTo>
                  <a:lnTo>
                    <a:pt x="76" y="132"/>
                  </a:lnTo>
                  <a:lnTo>
                    <a:pt x="76" y="132"/>
                  </a:lnTo>
                  <a:lnTo>
                    <a:pt x="64" y="138"/>
                  </a:lnTo>
                  <a:lnTo>
                    <a:pt x="54" y="148"/>
                  </a:lnTo>
                  <a:lnTo>
                    <a:pt x="54" y="296"/>
                  </a:lnTo>
                  <a:lnTo>
                    <a:pt x="54" y="296"/>
                  </a:lnTo>
                  <a:lnTo>
                    <a:pt x="56" y="300"/>
                  </a:lnTo>
                  <a:lnTo>
                    <a:pt x="58" y="304"/>
                  </a:lnTo>
                  <a:lnTo>
                    <a:pt x="58" y="304"/>
                  </a:lnTo>
                  <a:lnTo>
                    <a:pt x="62" y="308"/>
                  </a:lnTo>
                  <a:lnTo>
                    <a:pt x="68" y="312"/>
                  </a:lnTo>
                  <a:lnTo>
                    <a:pt x="4" y="312"/>
                  </a:lnTo>
                  <a:lnTo>
                    <a:pt x="4" y="312"/>
                  </a:lnTo>
                  <a:lnTo>
                    <a:pt x="8" y="308"/>
                  </a:lnTo>
                  <a:lnTo>
                    <a:pt x="12" y="304"/>
                  </a:lnTo>
                  <a:lnTo>
                    <a:pt x="14" y="300"/>
                  </a:lnTo>
                  <a:lnTo>
                    <a:pt x="14" y="296"/>
                  </a:lnTo>
                  <a:lnTo>
                    <a:pt x="14" y="28"/>
                  </a:lnTo>
                  <a:lnTo>
                    <a:pt x="14" y="28"/>
                  </a:lnTo>
                  <a:lnTo>
                    <a:pt x="14" y="22"/>
                  </a:lnTo>
                  <a:lnTo>
                    <a:pt x="12" y="16"/>
                  </a:lnTo>
                  <a:lnTo>
                    <a:pt x="12" y="16"/>
                  </a:lnTo>
                  <a:lnTo>
                    <a:pt x="0" y="10"/>
                  </a:lnTo>
                  <a:lnTo>
                    <a:pt x="54" y="0"/>
                  </a:lnTo>
                  <a:lnTo>
                    <a:pt x="54" y="130"/>
                  </a:lnTo>
                  <a:lnTo>
                    <a:pt x="54" y="130"/>
                  </a:lnTo>
                  <a:lnTo>
                    <a:pt x="72" y="116"/>
                  </a:lnTo>
                  <a:lnTo>
                    <a:pt x="90" y="106"/>
                  </a:lnTo>
                  <a:lnTo>
                    <a:pt x="108" y="100"/>
                  </a:lnTo>
                  <a:lnTo>
                    <a:pt x="124" y="98"/>
                  </a:lnTo>
                  <a:lnTo>
                    <a:pt x="124" y="9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 name="Freeform 112"/>
            <p:cNvSpPr>
              <a:spLocks/>
            </p:cNvSpPr>
            <p:nvPr/>
          </p:nvSpPr>
          <p:spPr bwMode="auto">
            <a:xfrm>
              <a:off x="1557" y="1586"/>
              <a:ext cx="334" cy="214"/>
            </a:xfrm>
            <a:custGeom>
              <a:avLst/>
              <a:gdLst>
                <a:gd name="T0" fmla="*/ 256 w 334"/>
                <a:gd name="T1" fmla="*/ 0 h 214"/>
                <a:gd name="T2" fmla="*/ 280 w 334"/>
                <a:gd name="T3" fmla="*/ 4 h 214"/>
                <a:gd name="T4" fmla="*/ 302 w 334"/>
                <a:gd name="T5" fmla="*/ 16 h 214"/>
                <a:gd name="T6" fmla="*/ 312 w 334"/>
                <a:gd name="T7" fmla="*/ 26 h 214"/>
                <a:gd name="T8" fmla="*/ 322 w 334"/>
                <a:gd name="T9" fmla="*/ 48 h 214"/>
                <a:gd name="T10" fmla="*/ 322 w 334"/>
                <a:gd name="T11" fmla="*/ 198 h 214"/>
                <a:gd name="T12" fmla="*/ 324 w 334"/>
                <a:gd name="T13" fmla="*/ 202 h 214"/>
                <a:gd name="T14" fmla="*/ 326 w 334"/>
                <a:gd name="T15" fmla="*/ 206 h 214"/>
                <a:gd name="T16" fmla="*/ 272 w 334"/>
                <a:gd name="T17" fmla="*/ 214 h 214"/>
                <a:gd name="T18" fmla="*/ 276 w 334"/>
                <a:gd name="T19" fmla="*/ 210 h 214"/>
                <a:gd name="T20" fmla="*/ 284 w 334"/>
                <a:gd name="T21" fmla="*/ 202 h 214"/>
                <a:gd name="T22" fmla="*/ 284 w 334"/>
                <a:gd name="T23" fmla="*/ 76 h 214"/>
                <a:gd name="T24" fmla="*/ 284 w 334"/>
                <a:gd name="T25" fmla="*/ 64 h 214"/>
                <a:gd name="T26" fmla="*/ 278 w 334"/>
                <a:gd name="T27" fmla="*/ 46 h 214"/>
                <a:gd name="T28" fmla="*/ 272 w 334"/>
                <a:gd name="T29" fmla="*/ 40 h 214"/>
                <a:gd name="T30" fmla="*/ 258 w 334"/>
                <a:gd name="T31" fmla="*/ 30 h 214"/>
                <a:gd name="T32" fmla="*/ 236 w 334"/>
                <a:gd name="T33" fmla="*/ 26 h 214"/>
                <a:gd name="T34" fmla="*/ 222 w 334"/>
                <a:gd name="T35" fmla="*/ 28 h 214"/>
                <a:gd name="T36" fmla="*/ 198 w 334"/>
                <a:gd name="T37" fmla="*/ 42 h 214"/>
                <a:gd name="T38" fmla="*/ 188 w 334"/>
                <a:gd name="T39" fmla="*/ 54 h 214"/>
                <a:gd name="T40" fmla="*/ 188 w 334"/>
                <a:gd name="T41" fmla="*/ 198 h 214"/>
                <a:gd name="T42" fmla="*/ 190 w 334"/>
                <a:gd name="T43" fmla="*/ 202 h 214"/>
                <a:gd name="T44" fmla="*/ 192 w 334"/>
                <a:gd name="T45" fmla="*/ 206 h 214"/>
                <a:gd name="T46" fmla="*/ 136 w 334"/>
                <a:gd name="T47" fmla="*/ 214 h 214"/>
                <a:gd name="T48" fmla="*/ 142 w 334"/>
                <a:gd name="T49" fmla="*/ 210 h 214"/>
                <a:gd name="T50" fmla="*/ 148 w 334"/>
                <a:gd name="T51" fmla="*/ 202 h 214"/>
                <a:gd name="T52" fmla="*/ 148 w 334"/>
                <a:gd name="T53" fmla="*/ 74 h 214"/>
                <a:gd name="T54" fmla="*/ 148 w 334"/>
                <a:gd name="T55" fmla="*/ 62 h 214"/>
                <a:gd name="T56" fmla="*/ 142 w 334"/>
                <a:gd name="T57" fmla="*/ 44 h 214"/>
                <a:gd name="T58" fmla="*/ 130 w 334"/>
                <a:gd name="T59" fmla="*/ 32 h 214"/>
                <a:gd name="T60" fmla="*/ 112 w 334"/>
                <a:gd name="T61" fmla="*/ 26 h 214"/>
                <a:gd name="T62" fmla="*/ 102 w 334"/>
                <a:gd name="T63" fmla="*/ 26 h 214"/>
                <a:gd name="T64" fmla="*/ 76 w 334"/>
                <a:gd name="T65" fmla="*/ 32 h 214"/>
                <a:gd name="T66" fmla="*/ 56 w 334"/>
                <a:gd name="T67" fmla="*/ 48 h 214"/>
                <a:gd name="T68" fmla="*/ 56 w 334"/>
                <a:gd name="T69" fmla="*/ 198 h 214"/>
                <a:gd name="T70" fmla="*/ 58 w 334"/>
                <a:gd name="T71" fmla="*/ 206 h 214"/>
                <a:gd name="T72" fmla="*/ 68 w 334"/>
                <a:gd name="T73" fmla="*/ 214 h 214"/>
                <a:gd name="T74" fmla="*/ 4 w 334"/>
                <a:gd name="T75" fmla="*/ 214 h 214"/>
                <a:gd name="T76" fmla="*/ 14 w 334"/>
                <a:gd name="T77" fmla="*/ 206 h 214"/>
                <a:gd name="T78" fmla="*/ 16 w 334"/>
                <a:gd name="T79" fmla="*/ 198 h 214"/>
                <a:gd name="T80" fmla="*/ 16 w 334"/>
                <a:gd name="T81" fmla="*/ 28 h 214"/>
                <a:gd name="T82" fmla="*/ 12 w 334"/>
                <a:gd name="T83" fmla="*/ 16 h 214"/>
                <a:gd name="T84" fmla="*/ 6 w 334"/>
                <a:gd name="T85" fmla="*/ 12 h 214"/>
                <a:gd name="T86" fmla="*/ 56 w 334"/>
                <a:gd name="T87" fmla="*/ 0 h 214"/>
                <a:gd name="T88" fmla="*/ 56 w 334"/>
                <a:gd name="T89" fmla="*/ 30 h 214"/>
                <a:gd name="T90" fmla="*/ 86 w 334"/>
                <a:gd name="T91" fmla="*/ 10 h 214"/>
                <a:gd name="T92" fmla="*/ 94 w 334"/>
                <a:gd name="T93" fmla="*/ 6 h 214"/>
                <a:gd name="T94" fmla="*/ 112 w 334"/>
                <a:gd name="T95" fmla="*/ 0 h 214"/>
                <a:gd name="T96" fmla="*/ 122 w 334"/>
                <a:gd name="T97" fmla="*/ 0 h 214"/>
                <a:gd name="T98" fmla="*/ 142 w 334"/>
                <a:gd name="T99" fmla="*/ 2 h 214"/>
                <a:gd name="T100" fmla="*/ 160 w 334"/>
                <a:gd name="T101" fmla="*/ 10 h 214"/>
                <a:gd name="T102" fmla="*/ 168 w 334"/>
                <a:gd name="T103" fmla="*/ 16 h 214"/>
                <a:gd name="T104" fmla="*/ 180 w 334"/>
                <a:gd name="T105" fmla="*/ 30 h 214"/>
                <a:gd name="T106" fmla="*/ 184 w 334"/>
                <a:gd name="T107" fmla="*/ 40 h 214"/>
                <a:gd name="T108" fmla="*/ 216 w 334"/>
                <a:gd name="T109" fmla="*/ 12 h 214"/>
                <a:gd name="T110" fmla="*/ 226 w 334"/>
                <a:gd name="T111" fmla="*/ 6 h 214"/>
                <a:gd name="T112" fmla="*/ 246 w 334"/>
                <a:gd name="T113" fmla="*/ 0 h 214"/>
                <a:gd name="T114" fmla="*/ 256 w 334"/>
                <a:gd name="T115" fmla="*/ 0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34" h="214">
                  <a:moveTo>
                    <a:pt x="256" y="0"/>
                  </a:moveTo>
                  <a:lnTo>
                    <a:pt x="256" y="0"/>
                  </a:lnTo>
                  <a:lnTo>
                    <a:pt x="268" y="0"/>
                  </a:lnTo>
                  <a:lnTo>
                    <a:pt x="280" y="4"/>
                  </a:lnTo>
                  <a:lnTo>
                    <a:pt x="292" y="10"/>
                  </a:lnTo>
                  <a:lnTo>
                    <a:pt x="302" y="16"/>
                  </a:lnTo>
                  <a:lnTo>
                    <a:pt x="302" y="16"/>
                  </a:lnTo>
                  <a:lnTo>
                    <a:pt x="312" y="26"/>
                  </a:lnTo>
                  <a:lnTo>
                    <a:pt x="318" y="36"/>
                  </a:lnTo>
                  <a:lnTo>
                    <a:pt x="322" y="48"/>
                  </a:lnTo>
                  <a:lnTo>
                    <a:pt x="322" y="62"/>
                  </a:lnTo>
                  <a:lnTo>
                    <a:pt x="322" y="198"/>
                  </a:lnTo>
                  <a:lnTo>
                    <a:pt x="322" y="198"/>
                  </a:lnTo>
                  <a:lnTo>
                    <a:pt x="324" y="202"/>
                  </a:lnTo>
                  <a:lnTo>
                    <a:pt x="326" y="206"/>
                  </a:lnTo>
                  <a:lnTo>
                    <a:pt x="326" y="206"/>
                  </a:lnTo>
                  <a:lnTo>
                    <a:pt x="334" y="214"/>
                  </a:lnTo>
                  <a:lnTo>
                    <a:pt x="272" y="214"/>
                  </a:lnTo>
                  <a:lnTo>
                    <a:pt x="272" y="214"/>
                  </a:lnTo>
                  <a:lnTo>
                    <a:pt x="276" y="210"/>
                  </a:lnTo>
                  <a:lnTo>
                    <a:pt x="280" y="206"/>
                  </a:lnTo>
                  <a:lnTo>
                    <a:pt x="284" y="202"/>
                  </a:lnTo>
                  <a:lnTo>
                    <a:pt x="284" y="198"/>
                  </a:lnTo>
                  <a:lnTo>
                    <a:pt x="284" y="76"/>
                  </a:lnTo>
                  <a:lnTo>
                    <a:pt x="284" y="76"/>
                  </a:lnTo>
                  <a:lnTo>
                    <a:pt x="284" y="64"/>
                  </a:lnTo>
                  <a:lnTo>
                    <a:pt x="282" y="56"/>
                  </a:lnTo>
                  <a:lnTo>
                    <a:pt x="278" y="46"/>
                  </a:lnTo>
                  <a:lnTo>
                    <a:pt x="272" y="40"/>
                  </a:lnTo>
                  <a:lnTo>
                    <a:pt x="272" y="40"/>
                  </a:lnTo>
                  <a:lnTo>
                    <a:pt x="266" y="34"/>
                  </a:lnTo>
                  <a:lnTo>
                    <a:pt x="258" y="30"/>
                  </a:lnTo>
                  <a:lnTo>
                    <a:pt x="248" y="26"/>
                  </a:lnTo>
                  <a:lnTo>
                    <a:pt x="236" y="26"/>
                  </a:lnTo>
                  <a:lnTo>
                    <a:pt x="236" y="26"/>
                  </a:lnTo>
                  <a:lnTo>
                    <a:pt x="222" y="28"/>
                  </a:lnTo>
                  <a:lnTo>
                    <a:pt x="210" y="32"/>
                  </a:lnTo>
                  <a:lnTo>
                    <a:pt x="198" y="42"/>
                  </a:lnTo>
                  <a:lnTo>
                    <a:pt x="188" y="54"/>
                  </a:lnTo>
                  <a:lnTo>
                    <a:pt x="188" y="54"/>
                  </a:lnTo>
                  <a:lnTo>
                    <a:pt x="188" y="60"/>
                  </a:lnTo>
                  <a:lnTo>
                    <a:pt x="188" y="198"/>
                  </a:lnTo>
                  <a:lnTo>
                    <a:pt x="188" y="198"/>
                  </a:lnTo>
                  <a:lnTo>
                    <a:pt x="190" y="202"/>
                  </a:lnTo>
                  <a:lnTo>
                    <a:pt x="192" y="206"/>
                  </a:lnTo>
                  <a:lnTo>
                    <a:pt x="192" y="206"/>
                  </a:lnTo>
                  <a:lnTo>
                    <a:pt x="200" y="214"/>
                  </a:lnTo>
                  <a:lnTo>
                    <a:pt x="136" y="214"/>
                  </a:lnTo>
                  <a:lnTo>
                    <a:pt x="136" y="214"/>
                  </a:lnTo>
                  <a:lnTo>
                    <a:pt x="142" y="210"/>
                  </a:lnTo>
                  <a:lnTo>
                    <a:pt x="146" y="206"/>
                  </a:lnTo>
                  <a:lnTo>
                    <a:pt x="148" y="202"/>
                  </a:lnTo>
                  <a:lnTo>
                    <a:pt x="148" y="198"/>
                  </a:lnTo>
                  <a:lnTo>
                    <a:pt x="148" y="74"/>
                  </a:lnTo>
                  <a:lnTo>
                    <a:pt x="148" y="74"/>
                  </a:lnTo>
                  <a:lnTo>
                    <a:pt x="148" y="62"/>
                  </a:lnTo>
                  <a:lnTo>
                    <a:pt x="146" y="52"/>
                  </a:lnTo>
                  <a:lnTo>
                    <a:pt x="142" y="44"/>
                  </a:lnTo>
                  <a:lnTo>
                    <a:pt x="136" y="38"/>
                  </a:lnTo>
                  <a:lnTo>
                    <a:pt x="130" y="32"/>
                  </a:lnTo>
                  <a:lnTo>
                    <a:pt x="122" y="28"/>
                  </a:lnTo>
                  <a:lnTo>
                    <a:pt x="112" y="26"/>
                  </a:lnTo>
                  <a:lnTo>
                    <a:pt x="102" y="26"/>
                  </a:lnTo>
                  <a:lnTo>
                    <a:pt x="102" y="26"/>
                  </a:lnTo>
                  <a:lnTo>
                    <a:pt x="88" y="28"/>
                  </a:lnTo>
                  <a:lnTo>
                    <a:pt x="76" y="32"/>
                  </a:lnTo>
                  <a:lnTo>
                    <a:pt x="66" y="38"/>
                  </a:lnTo>
                  <a:lnTo>
                    <a:pt x="56" y="48"/>
                  </a:lnTo>
                  <a:lnTo>
                    <a:pt x="56" y="198"/>
                  </a:lnTo>
                  <a:lnTo>
                    <a:pt x="56" y="198"/>
                  </a:lnTo>
                  <a:lnTo>
                    <a:pt x="56" y="202"/>
                  </a:lnTo>
                  <a:lnTo>
                    <a:pt x="58" y="206"/>
                  </a:lnTo>
                  <a:lnTo>
                    <a:pt x="58" y="206"/>
                  </a:lnTo>
                  <a:lnTo>
                    <a:pt x="68" y="214"/>
                  </a:lnTo>
                  <a:lnTo>
                    <a:pt x="4" y="214"/>
                  </a:lnTo>
                  <a:lnTo>
                    <a:pt x="4" y="214"/>
                  </a:lnTo>
                  <a:lnTo>
                    <a:pt x="10" y="210"/>
                  </a:lnTo>
                  <a:lnTo>
                    <a:pt x="14" y="206"/>
                  </a:lnTo>
                  <a:lnTo>
                    <a:pt x="16" y="202"/>
                  </a:lnTo>
                  <a:lnTo>
                    <a:pt x="16" y="198"/>
                  </a:lnTo>
                  <a:lnTo>
                    <a:pt x="16" y="28"/>
                  </a:lnTo>
                  <a:lnTo>
                    <a:pt x="16" y="28"/>
                  </a:lnTo>
                  <a:lnTo>
                    <a:pt x="16" y="22"/>
                  </a:lnTo>
                  <a:lnTo>
                    <a:pt x="12" y="16"/>
                  </a:lnTo>
                  <a:lnTo>
                    <a:pt x="12" y="16"/>
                  </a:lnTo>
                  <a:lnTo>
                    <a:pt x="6" y="12"/>
                  </a:lnTo>
                  <a:lnTo>
                    <a:pt x="0" y="10"/>
                  </a:lnTo>
                  <a:lnTo>
                    <a:pt x="56" y="0"/>
                  </a:lnTo>
                  <a:lnTo>
                    <a:pt x="56" y="30"/>
                  </a:lnTo>
                  <a:lnTo>
                    <a:pt x="56" y="30"/>
                  </a:lnTo>
                  <a:lnTo>
                    <a:pt x="70" y="20"/>
                  </a:lnTo>
                  <a:lnTo>
                    <a:pt x="86" y="10"/>
                  </a:lnTo>
                  <a:lnTo>
                    <a:pt x="86" y="10"/>
                  </a:lnTo>
                  <a:lnTo>
                    <a:pt x="94" y="6"/>
                  </a:lnTo>
                  <a:lnTo>
                    <a:pt x="102" y="2"/>
                  </a:lnTo>
                  <a:lnTo>
                    <a:pt x="112" y="0"/>
                  </a:lnTo>
                  <a:lnTo>
                    <a:pt x="122" y="0"/>
                  </a:lnTo>
                  <a:lnTo>
                    <a:pt x="122" y="0"/>
                  </a:lnTo>
                  <a:lnTo>
                    <a:pt x="132" y="0"/>
                  </a:lnTo>
                  <a:lnTo>
                    <a:pt x="142" y="2"/>
                  </a:lnTo>
                  <a:lnTo>
                    <a:pt x="150" y="6"/>
                  </a:lnTo>
                  <a:lnTo>
                    <a:pt x="160" y="10"/>
                  </a:lnTo>
                  <a:lnTo>
                    <a:pt x="160" y="10"/>
                  </a:lnTo>
                  <a:lnTo>
                    <a:pt x="168" y="16"/>
                  </a:lnTo>
                  <a:lnTo>
                    <a:pt x="174" y="22"/>
                  </a:lnTo>
                  <a:lnTo>
                    <a:pt x="180" y="30"/>
                  </a:lnTo>
                  <a:lnTo>
                    <a:pt x="184" y="40"/>
                  </a:lnTo>
                  <a:lnTo>
                    <a:pt x="184" y="40"/>
                  </a:lnTo>
                  <a:lnTo>
                    <a:pt x="198" y="24"/>
                  </a:lnTo>
                  <a:lnTo>
                    <a:pt x="216" y="12"/>
                  </a:lnTo>
                  <a:lnTo>
                    <a:pt x="216" y="12"/>
                  </a:lnTo>
                  <a:lnTo>
                    <a:pt x="226" y="6"/>
                  </a:lnTo>
                  <a:lnTo>
                    <a:pt x="236" y="2"/>
                  </a:lnTo>
                  <a:lnTo>
                    <a:pt x="246" y="0"/>
                  </a:lnTo>
                  <a:lnTo>
                    <a:pt x="256" y="0"/>
                  </a:lnTo>
                  <a:lnTo>
                    <a:pt x="256"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 name="Freeform 113"/>
            <p:cNvSpPr>
              <a:spLocks/>
            </p:cNvSpPr>
            <p:nvPr/>
          </p:nvSpPr>
          <p:spPr bwMode="auto">
            <a:xfrm>
              <a:off x="2117" y="1550"/>
              <a:ext cx="130" cy="254"/>
            </a:xfrm>
            <a:custGeom>
              <a:avLst/>
              <a:gdLst>
                <a:gd name="T0" fmla="*/ 60 w 130"/>
                <a:gd name="T1" fmla="*/ 0 h 254"/>
                <a:gd name="T2" fmla="*/ 60 w 130"/>
                <a:gd name="T3" fmla="*/ 42 h 254"/>
                <a:gd name="T4" fmla="*/ 122 w 130"/>
                <a:gd name="T5" fmla="*/ 42 h 254"/>
                <a:gd name="T6" fmla="*/ 106 w 130"/>
                <a:gd name="T7" fmla="*/ 60 h 254"/>
                <a:gd name="T8" fmla="*/ 58 w 130"/>
                <a:gd name="T9" fmla="*/ 60 h 254"/>
                <a:gd name="T10" fmla="*/ 58 w 130"/>
                <a:gd name="T11" fmla="*/ 188 h 254"/>
                <a:gd name="T12" fmla="*/ 58 w 130"/>
                <a:gd name="T13" fmla="*/ 188 h 254"/>
                <a:gd name="T14" fmla="*/ 60 w 130"/>
                <a:gd name="T15" fmla="*/ 200 h 254"/>
                <a:gd name="T16" fmla="*/ 62 w 130"/>
                <a:gd name="T17" fmla="*/ 208 h 254"/>
                <a:gd name="T18" fmla="*/ 64 w 130"/>
                <a:gd name="T19" fmla="*/ 216 h 254"/>
                <a:gd name="T20" fmla="*/ 70 w 130"/>
                <a:gd name="T21" fmla="*/ 224 h 254"/>
                <a:gd name="T22" fmla="*/ 74 w 130"/>
                <a:gd name="T23" fmla="*/ 228 h 254"/>
                <a:gd name="T24" fmla="*/ 82 w 130"/>
                <a:gd name="T25" fmla="*/ 232 h 254"/>
                <a:gd name="T26" fmla="*/ 90 w 130"/>
                <a:gd name="T27" fmla="*/ 234 h 254"/>
                <a:gd name="T28" fmla="*/ 100 w 130"/>
                <a:gd name="T29" fmla="*/ 236 h 254"/>
                <a:gd name="T30" fmla="*/ 100 w 130"/>
                <a:gd name="T31" fmla="*/ 236 h 254"/>
                <a:gd name="T32" fmla="*/ 110 w 130"/>
                <a:gd name="T33" fmla="*/ 234 h 254"/>
                <a:gd name="T34" fmla="*/ 116 w 130"/>
                <a:gd name="T35" fmla="*/ 232 h 254"/>
                <a:gd name="T36" fmla="*/ 116 w 130"/>
                <a:gd name="T37" fmla="*/ 232 h 254"/>
                <a:gd name="T38" fmla="*/ 130 w 130"/>
                <a:gd name="T39" fmla="*/ 224 h 254"/>
                <a:gd name="T40" fmla="*/ 130 w 130"/>
                <a:gd name="T41" fmla="*/ 224 h 254"/>
                <a:gd name="T42" fmla="*/ 128 w 130"/>
                <a:gd name="T43" fmla="*/ 228 h 254"/>
                <a:gd name="T44" fmla="*/ 126 w 130"/>
                <a:gd name="T45" fmla="*/ 234 h 254"/>
                <a:gd name="T46" fmla="*/ 114 w 130"/>
                <a:gd name="T47" fmla="*/ 244 h 254"/>
                <a:gd name="T48" fmla="*/ 114 w 130"/>
                <a:gd name="T49" fmla="*/ 244 h 254"/>
                <a:gd name="T50" fmla="*/ 108 w 130"/>
                <a:gd name="T51" fmla="*/ 248 h 254"/>
                <a:gd name="T52" fmla="*/ 100 w 130"/>
                <a:gd name="T53" fmla="*/ 252 h 254"/>
                <a:gd name="T54" fmla="*/ 92 w 130"/>
                <a:gd name="T55" fmla="*/ 254 h 254"/>
                <a:gd name="T56" fmla="*/ 84 w 130"/>
                <a:gd name="T57" fmla="*/ 254 h 254"/>
                <a:gd name="T58" fmla="*/ 84 w 130"/>
                <a:gd name="T59" fmla="*/ 254 h 254"/>
                <a:gd name="T60" fmla="*/ 70 w 130"/>
                <a:gd name="T61" fmla="*/ 254 h 254"/>
                <a:gd name="T62" fmla="*/ 58 w 130"/>
                <a:gd name="T63" fmla="*/ 250 h 254"/>
                <a:gd name="T64" fmla="*/ 46 w 130"/>
                <a:gd name="T65" fmla="*/ 244 h 254"/>
                <a:gd name="T66" fmla="*/ 38 w 130"/>
                <a:gd name="T67" fmla="*/ 236 h 254"/>
                <a:gd name="T68" fmla="*/ 38 w 130"/>
                <a:gd name="T69" fmla="*/ 236 h 254"/>
                <a:gd name="T70" fmla="*/ 30 w 130"/>
                <a:gd name="T71" fmla="*/ 228 h 254"/>
                <a:gd name="T72" fmla="*/ 24 w 130"/>
                <a:gd name="T73" fmla="*/ 216 h 254"/>
                <a:gd name="T74" fmla="*/ 22 w 130"/>
                <a:gd name="T75" fmla="*/ 204 h 254"/>
                <a:gd name="T76" fmla="*/ 20 w 130"/>
                <a:gd name="T77" fmla="*/ 188 h 254"/>
                <a:gd name="T78" fmla="*/ 20 w 130"/>
                <a:gd name="T79" fmla="*/ 60 h 254"/>
                <a:gd name="T80" fmla="*/ 0 w 130"/>
                <a:gd name="T81" fmla="*/ 60 h 254"/>
                <a:gd name="T82" fmla="*/ 60 w 130"/>
                <a:gd name="T83" fmla="*/ 0 h 254"/>
                <a:gd name="T84" fmla="*/ 60 w 130"/>
                <a:gd name="T85"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0" h="254">
                  <a:moveTo>
                    <a:pt x="60" y="0"/>
                  </a:moveTo>
                  <a:lnTo>
                    <a:pt x="60" y="42"/>
                  </a:lnTo>
                  <a:lnTo>
                    <a:pt x="122" y="42"/>
                  </a:lnTo>
                  <a:lnTo>
                    <a:pt x="106" y="60"/>
                  </a:lnTo>
                  <a:lnTo>
                    <a:pt x="58" y="60"/>
                  </a:lnTo>
                  <a:lnTo>
                    <a:pt x="58" y="188"/>
                  </a:lnTo>
                  <a:lnTo>
                    <a:pt x="58" y="188"/>
                  </a:lnTo>
                  <a:lnTo>
                    <a:pt x="60" y="200"/>
                  </a:lnTo>
                  <a:lnTo>
                    <a:pt x="62" y="208"/>
                  </a:lnTo>
                  <a:lnTo>
                    <a:pt x="64" y="216"/>
                  </a:lnTo>
                  <a:lnTo>
                    <a:pt x="70" y="224"/>
                  </a:lnTo>
                  <a:lnTo>
                    <a:pt x="74" y="228"/>
                  </a:lnTo>
                  <a:lnTo>
                    <a:pt x="82" y="232"/>
                  </a:lnTo>
                  <a:lnTo>
                    <a:pt x="90" y="234"/>
                  </a:lnTo>
                  <a:lnTo>
                    <a:pt x="100" y="236"/>
                  </a:lnTo>
                  <a:lnTo>
                    <a:pt x="100" y="236"/>
                  </a:lnTo>
                  <a:lnTo>
                    <a:pt x="110" y="234"/>
                  </a:lnTo>
                  <a:lnTo>
                    <a:pt x="116" y="232"/>
                  </a:lnTo>
                  <a:lnTo>
                    <a:pt x="116" y="232"/>
                  </a:lnTo>
                  <a:lnTo>
                    <a:pt x="130" y="224"/>
                  </a:lnTo>
                  <a:lnTo>
                    <a:pt x="130" y="224"/>
                  </a:lnTo>
                  <a:lnTo>
                    <a:pt x="128" y="228"/>
                  </a:lnTo>
                  <a:lnTo>
                    <a:pt x="126" y="234"/>
                  </a:lnTo>
                  <a:lnTo>
                    <a:pt x="114" y="244"/>
                  </a:lnTo>
                  <a:lnTo>
                    <a:pt x="114" y="244"/>
                  </a:lnTo>
                  <a:lnTo>
                    <a:pt x="108" y="248"/>
                  </a:lnTo>
                  <a:lnTo>
                    <a:pt x="100" y="252"/>
                  </a:lnTo>
                  <a:lnTo>
                    <a:pt x="92" y="254"/>
                  </a:lnTo>
                  <a:lnTo>
                    <a:pt x="84" y="254"/>
                  </a:lnTo>
                  <a:lnTo>
                    <a:pt x="84" y="254"/>
                  </a:lnTo>
                  <a:lnTo>
                    <a:pt x="70" y="254"/>
                  </a:lnTo>
                  <a:lnTo>
                    <a:pt x="58" y="250"/>
                  </a:lnTo>
                  <a:lnTo>
                    <a:pt x="46" y="244"/>
                  </a:lnTo>
                  <a:lnTo>
                    <a:pt x="38" y="236"/>
                  </a:lnTo>
                  <a:lnTo>
                    <a:pt x="38" y="236"/>
                  </a:lnTo>
                  <a:lnTo>
                    <a:pt x="30" y="228"/>
                  </a:lnTo>
                  <a:lnTo>
                    <a:pt x="24" y="216"/>
                  </a:lnTo>
                  <a:lnTo>
                    <a:pt x="22" y="204"/>
                  </a:lnTo>
                  <a:lnTo>
                    <a:pt x="20" y="188"/>
                  </a:lnTo>
                  <a:lnTo>
                    <a:pt x="20" y="60"/>
                  </a:lnTo>
                  <a:lnTo>
                    <a:pt x="0" y="60"/>
                  </a:lnTo>
                  <a:lnTo>
                    <a:pt x="60" y="0"/>
                  </a:lnTo>
                  <a:lnTo>
                    <a:pt x="6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 name="Freeform 114"/>
            <p:cNvSpPr>
              <a:spLocks noEditPoints="1"/>
            </p:cNvSpPr>
            <p:nvPr/>
          </p:nvSpPr>
          <p:spPr bwMode="auto">
            <a:xfrm>
              <a:off x="2245" y="1586"/>
              <a:ext cx="200" cy="218"/>
            </a:xfrm>
            <a:custGeom>
              <a:avLst/>
              <a:gdLst>
                <a:gd name="T0" fmla="*/ 102 w 200"/>
                <a:gd name="T1" fmla="*/ 0 h 218"/>
                <a:gd name="T2" fmla="*/ 130 w 200"/>
                <a:gd name="T3" fmla="*/ 4 h 218"/>
                <a:gd name="T4" fmla="*/ 156 w 200"/>
                <a:gd name="T5" fmla="*/ 16 h 218"/>
                <a:gd name="T6" fmla="*/ 166 w 200"/>
                <a:gd name="T7" fmla="*/ 24 h 218"/>
                <a:gd name="T8" fmla="*/ 184 w 200"/>
                <a:gd name="T9" fmla="*/ 44 h 218"/>
                <a:gd name="T10" fmla="*/ 190 w 200"/>
                <a:gd name="T11" fmla="*/ 56 h 218"/>
                <a:gd name="T12" fmla="*/ 198 w 200"/>
                <a:gd name="T13" fmla="*/ 82 h 218"/>
                <a:gd name="T14" fmla="*/ 200 w 200"/>
                <a:gd name="T15" fmla="*/ 110 h 218"/>
                <a:gd name="T16" fmla="*/ 200 w 200"/>
                <a:gd name="T17" fmla="*/ 122 h 218"/>
                <a:gd name="T18" fmla="*/ 192 w 200"/>
                <a:gd name="T19" fmla="*/ 148 h 218"/>
                <a:gd name="T20" fmla="*/ 188 w 200"/>
                <a:gd name="T21" fmla="*/ 162 h 218"/>
                <a:gd name="T22" fmla="*/ 172 w 200"/>
                <a:gd name="T23" fmla="*/ 184 h 218"/>
                <a:gd name="T24" fmla="*/ 152 w 200"/>
                <a:gd name="T25" fmla="*/ 204 h 218"/>
                <a:gd name="T26" fmla="*/ 140 w 200"/>
                <a:gd name="T27" fmla="*/ 210 h 218"/>
                <a:gd name="T28" fmla="*/ 114 w 200"/>
                <a:gd name="T29" fmla="*/ 218 h 218"/>
                <a:gd name="T30" fmla="*/ 100 w 200"/>
                <a:gd name="T31" fmla="*/ 218 h 218"/>
                <a:gd name="T32" fmla="*/ 66 w 200"/>
                <a:gd name="T33" fmla="*/ 214 h 218"/>
                <a:gd name="T34" fmla="*/ 48 w 200"/>
                <a:gd name="T35" fmla="*/ 206 h 218"/>
                <a:gd name="T36" fmla="*/ 32 w 200"/>
                <a:gd name="T37" fmla="*/ 192 h 218"/>
                <a:gd name="T38" fmla="*/ 26 w 200"/>
                <a:gd name="T39" fmla="*/ 186 h 218"/>
                <a:gd name="T40" fmla="*/ 8 w 200"/>
                <a:gd name="T41" fmla="*/ 150 h 218"/>
                <a:gd name="T42" fmla="*/ 0 w 200"/>
                <a:gd name="T43" fmla="*/ 110 h 218"/>
                <a:gd name="T44" fmla="*/ 2 w 200"/>
                <a:gd name="T45" fmla="*/ 96 h 218"/>
                <a:gd name="T46" fmla="*/ 8 w 200"/>
                <a:gd name="T47" fmla="*/ 70 h 218"/>
                <a:gd name="T48" fmla="*/ 14 w 200"/>
                <a:gd name="T49" fmla="*/ 56 h 218"/>
                <a:gd name="T50" fmla="*/ 28 w 200"/>
                <a:gd name="T51" fmla="*/ 34 h 218"/>
                <a:gd name="T52" fmla="*/ 48 w 200"/>
                <a:gd name="T53" fmla="*/ 16 h 218"/>
                <a:gd name="T54" fmla="*/ 60 w 200"/>
                <a:gd name="T55" fmla="*/ 8 h 218"/>
                <a:gd name="T56" fmla="*/ 86 w 200"/>
                <a:gd name="T57" fmla="*/ 0 h 218"/>
                <a:gd name="T58" fmla="*/ 102 w 200"/>
                <a:gd name="T59" fmla="*/ 0 h 218"/>
                <a:gd name="T60" fmla="*/ 98 w 200"/>
                <a:gd name="T61" fmla="*/ 16 h 218"/>
                <a:gd name="T62" fmla="*/ 72 w 200"/>
                <a:gd name="T63" fmla="*/ 24 h 218"/>
                <a:gd name="T64" fmla="*/ 54 w 200"/>
                <a:gd name="T65" fmla="*/ 46 h 218"/>
                <a:gd name="T66" fmla="*/ 48 w 200"/>
                <a:gd name="T67" fmla="*/ 60 h 218"/>
                <a:gd name="T68" fmla="*/ 42 w 200"/>
                <a:gd name="T69" fmla="*/ 92 h 218"/>
                <a:gd name="T70" fmla="*/ 42 w 200"/>
                <a:gd name="T71" fmla="*/ 112 h 218"/>
                <a:gd name="T72" fmla="*/ 48 w 200"/>
                <a:gd name="T73" fmla="*/ 148 h 218"/>
                <a:gd name="T74" fmla="*/ 60 w 200"/>
                <a:gd name="T75" fmla="*/ 176 h 218"/>
                <a:gd name="T76" fmla="*/ 68 w 200"/>
                <a:gd name="T77" fmla="*/ 188 h 218"/>
                <a:gd name="T78" fmla="*/ 90 w 200"/>
                <a:gd name="T79" fmla="*/ 200 h 218"/>
                <a:gd name="T80" fmla="*/ 104 w 200"/>
                <a:gd name="T81" fmla="*/ 200 h 218"/>
                <a:gd name="T82" fmla="*/ 128 w 200"/>
                <a:gd name="T83" fmla="*/ 192 h 218"/>
                <a:gd name="T84" fmla="*/ 146 w 200"/>
                <a:gd name="T85" fmla="*/ 172 h 218"/>
                <a:gd name="T86" fmla="*/ 152 w 200"/>
                <a:gd name="T87" fmla="*/ 158 h 218"/>
                <a:gd name="T88" fmla="*/ 158 w 200"/>
                <a:gd name="T89" fmla="*/ 126 h 218"/>
                <a:gd name="T90" fmla="*/ 158 w 200"/>
                <a:gd name="T91" fmla="*/ 106 h 218"/>
                <a:gd name="T92" fmla="*/ 150 w 200"/>
                <a:gd name="T93" fmla="*/ 60 h 218"/>
                <a:gd name="T94" fmla="*/ 142 w 200"/>
                <a:gd name="T95" fmla="*/ 42 h 218"/>
                <a:gd name="T96" fmla="*/ 130 w 200"/>
                <a:gd name="T97" fmla="*/ 28 h 218"/>
                <a:gd name="T98" fmla="*/ 116 w 200"/>
                <a:gd name="T99" fmla="*/ 20 h 218"/>
                <a:gd name="T100" fmla="*/ 98 w 200"/>
                <a:gd name="T101" fmla="*/ 16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0" h="218">
                  <a:moveTo>
                    <a:pt x="102" y="0"/>
                  </a:moveTo>
                  <a:lnTo>
                    <a:pt x="102" y="0"/>
                  </a:lnTo>
                  <a:lnTo>
                    <a:pt x="116" y="0"/>
                  </a:lnTo>
                  <a:lnTo>
                    <a:pt x="130" y="4"/>
                  </a:lnTo>
                  <a:lnTo>
                    <a:pt x="144" y="8"/>
                  </a:lnTo>
                  <a:lnTo>
                    <a:pt x="156" y="16"/>
                  </a:lnTo>
                  <a:lnTo>
                    <a:pt x="156" y="16"/>
                  </a:lnTo>
                  <a:lnTo>
                    <a:pt x="166" y="24"/>
                  </a:lnTo>
                  <a:lnTo>
                    <a:pt x="176" y="34"/>
                  </a:lnTo>
                  <a:lnTo>
                    <a:pt x="184" y="44"/>
                  </a:lnTo>
                  <a:lnTo>
                    <a:pt x="190" y="56"/>
                  </a:lnTo>
                  <a:lnTo>
                    <a:pt x="190" y="56"/>
                  </a:lnTo>
                  <a:lnTo>
                    <a:pt x="194" y="70"/>
                  </a:lnTo>
                  <a:lnTo>
                    <a:pt x="198" y="82"/>
                  </a:lnTo>
                  <a:lnTo>
                    <a:pt x="200" y="96"/>
                  </a:lnTo>
                  <a:lnTo>
                    <a:pt x="200" y="110"/>
                  </a:lnTo>
                  <a:lnTo>
                    <a:pt x="200" y="110"/>
                  </a:lnTo>
                  <a:lnTo>
                    <a:pt x="200" y="122"/>
                  </a:lnTo>
                  <a:lnTo>
                    <a:pt x="196" y="136"/>
                  </a:lnTo>
                  <a:lnTo>
                    <a:pt x="192" y="148"/>
                  </a:lnTo>
                  <a:lnTo>
                    <a:pt x="188" y="162"/>
                  </a:lnTo>
                  <a:lnTo>
                    <a:pt x="188" y="162"/>
                  </a:lnTo>
                  <a:lnTo>
                    <a:pt x="180" y="174"/>
                  </a:lnTo>
                  <a:lnTo>
                    <a:pt x="172" y="184"/>
                  </a:lnTo>
                  <a:lnTo>
                    <a:pt x="162" y="194"/>
                  </a:lnTo>
                  <a:lnTo>
                    <a:pt x="152" y="204"/>
                  </a:lnTo>
                  <a:lnTo>
                    <a:pt x="152" y="204"/>
                  </a:lnTo>
                  <a:lnTo>
                    <a:pt x="140" y="210"/>
                  </a:lnTo>
                  <a:lnTo>
                    <a:pt x="128" y="214"/>
                  </a:lnTo>
                  <a:lnTo>
                    <a:pt x="114" y="218"/>
                  </a:lnTo>
                  <a:lnTo>
                    <a:pt x="100" y="218"/>
                  </a:lnTo>
                  <a:lnTo>
                    <a:pt x="100" y="218"/>
                  </a:lnTo>
                  <a:lnTo>
                    <a:pt x="78" y="216"/>
                  </a:lnTo>
                  <a:lnTo>
                    <a:pt x="66" y="214"/>
                  </a:lnTo>
                  <a:lnTo>
                    <a:pt x="58" y="210"/>
                  </a:lnTo>
                  <a:lnTo>
                    <a:pt x="48" y="206"/>
                  </a:lnTo>
                  <a:lnTo>
                    <a:pt x="40" y="200"/>
                  </a:lnTo>
                  <a:lnTo>
                    <a:pt x="32" y="192"/>
                  </a:lnTo>
                  <a:lnTo>
                    <a:pt x="26" y="186"/>
                  </a:lnTo>
                  <a:lnTo>
                    <a:pt x="26" y="186"/>
                  </a:lnTo>
                  <a:lnTo>
                    <a:pt x="14" y="168"/>
                  </a:lnTo>
                  <a:lnTo>
                    <a:pt x="8" y="150"/>
                  </a:lnTo>
                  <a:lnTo>
                    <a:pt x="2" y="130"/>
                  </a:lnTo>
                  <a:lnTo>
                    <a:pt x="0" y="110"/>
                  </a:lnTo>
                  <a:lnTo>
                    <a:pt x="0" y="110"/>
                  </a:lnTo>
                  <a:lnTo>
                    <a:pt x="2" y="96"/>
                  </a:lnTo>
                  <a:lnTo>
                    <a:pt x="4" y="82"/>
                  </a:lnTo>
                  <a:lnTo>
                    <a:pt x="8" y="70"/>
                  </a:lnTo>
                  <a:lnTo>
                    <a:pt x="14" y="56"/>
                  </a:lnTo>
                  <a:lnTo>
                    <a:pt x="14" y="56"/>
                  </a:lnTo>
                  <a:lnTo>
                    <a:pt x="20" y="44"/>
                  </a:lnTo>
                  <a:lnTo>
                    <a:pt x="28" y="34"/>
                  </a:lnTo>
                  <a:lnTo>
                    <a:pt x="38" y="24"/>
                  </a:lnTo>
                  <a:lnTo>
                    <a:pt x="48" y="16"/>
                  </a:lnTo>
                  <a:lnTo>
                    <a:pt x="48" y="16"/>
                  </a:lnTo>
                  <a:lnTo>
                    <a:pt x="60" y="8"/>
                  </a:lnTo>
                  <a:lnTo>
                    <a:pt x="74" y="4"/>
                  </a:lnTo>
                  <a:lnTo>
                    <a:pt x="86" y="0"/>
                  </a:lnTo>
                  <a:lnTo>
                    <a:pt x="102" y="0"/>
                  </a:lnTo>
                  <a:lnTo>
                    <a:pt x="102" y="0"/>
                  </a:lnTo>
                  <a:close/>
                  <a:moveTo>
                    <a:pt x="98" y="16"/>
                  </a:moveTo>
                  <a:lnTo>
                    <a:pt x="98" y="16"/>
                  </a:lnTo>
                  <a:lnTo>
                    <a:pt x="84" y="18"/>
                  </a:lnTo>
                  <a:lnTo>
                    <a:pt x="72" y="24"/>
                  </a:lnTo>
                  <a:lnTo>
                    <a:pt x="62" y="34"/>
                  </a:lnTo>
                  <a:lnTo>
                    <a:pt x="54" y="46"/>
                  </a:lnTo>
                  <a:lnTo>
                    <a:pt x="54" y="46"/>
                  </a:lnTo>
                  <a:lnTo>
                    <a:pt x="48" y="60"/>
                  </a:lnTo>
                  <a:lnTo>
                    <a:pt x="44" y="76"/>
                  </a:lnTo>
                  <a:lnTo>
                    <a:pt x="42" y="92"/>
                  </a:lnTo>
                  <a:lnTo>
                    <a:pt x="42" y="112"/>
                  </a:lnTo>
                  <a:lnTo>
                    <a:pt x="42" y="112"/>
                  </a:lnTo>
                  <a:lnTo>
                    <a:pt x="44" y="130"/>
                  </a:lnTo>
                  <a:lnTo>
                    <a:pt x="48" y="148"/>
                  </a:lnTo>
                  <a:lnTo>
                    <a:pt x="52" y="162"/>
                  </a:lnTo>
                  <a:lnTo>
                    <a:pt x="60" y="176"/>
                  </a:lnTo>
                  <a:lnTo>
                    <a:pt x="60" y="176"/>
                  </a:lnTo>
                  <a:lnTo>
                    <a:pt x="68" y="188"/>
                  </a:lnTo>
                  <a:lnTo>
                    <a:pt x="80" y="196"/>
                  </a:lnTo>
                  <a:lnTo>
                    <a:pt x="90" y="200"/>
                  </a:lnTo>
                  <a:lnTo>
                    <a:pt x="104" y="200"/>
                  </a:lnTo>
                  <a:lnTo>
                    <a:pt x="104" y="200"/>
                  </a:lnTo>
                  <a:lnTo>
                    <a:pt x="116" y="198"/>
                  </a:lnTo>
                  <a:lnTo>
                    <a:pt x="128" y="192"/>
                  </a:lnTo>
                  <a:lnTo>
                    <a:pt x="138" y="184"/>
                  </a:lnTo>
                  <a:lnTo>
                    <a:pt x="146" y="172"/>
                  </a:lnTo>
                  <a:lnTo>
                    <a:pt x="146" y="172"/>
                  </a:lnTo>
                  <a:lnTo>
                    <a:pt x="152" y="158"/>
                  </a:lnTo>
                  <a:lnTo>
                    <a:pt x="156" y="142"/>
                  </a:lnTo>
                  <a:lnTo>
                    <a:pt x="158" y="126"/>
                  </a:lnTo>
                  <a:lnTo>
                    <a:pt x="158" y="106"/>
                  </a:lnTo>
                  <a:lnTo>
                    <a:pt x="158" y="106"/>
                  </a:lnTo>
                  <a:lnTo>
                    <a:pt x="156" y="82"/>
                  </a:lnTo>
                  <a:lnTo>
                    <a:pt x="150" y="60"/>
                  </a:lnTo>
                  <a:lnTo>
                    <a:pt x="150" y="60"/>
                  </a:lnTo>
                  <a:lnTo>
                    <a:pt x="142" y="42"/>
                  </a:lnTo>
                  <a:lnTo>
                    <a:pt x="130" y="28"/>
                  </a:lnTo>
                  <a:lnTo>
                    <a:pt x="130" y="28"/>
                  </a:lnTo>
                  <a:lnTo>
                    <a:pt x="124" y="22"/>
                  </a:lnTo>
                  <a:lnTo>
                    <a:pt x="116" y="20"/>
                  </a:lnTo>
                  <a:lnTo>
                    <a:pt x="106" y="16"/>
                  </a:lnTo>
                  <a:lnTo>
                    <a:pt x="98" y="16"/>
                  </a:lnTo>
                  <a:lnTo>
                    <a:pt x="98" y="16"/>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 name="Freeform 115"/>
            <p:cNvSpPr>
              <a:spLocks/>
            </p:cNvSpPr>
            <p:nvPr/>
          </p:nvSpPr>
          <p:spPr bwMode="auto">
            <a:xfrm>
              <a:off x="2453" y="1586"/>
              <a:ext cx="200" cy="214"/>
            </a:xfrm>
            <a:custGeom>
              <a:avLst/>
              <a:gdLst>
                <a:gd name="T0" fmla="*/ 120 w 200"/>
                <a:gd name="T1" fmla="*/ 0 h 214"/>
                <a:gd name="T2" fmla="*/ 154 w 200"/>
                <a:gd name="T3" fmla="*/ 8 h 214"/>
                <a:gd name="T4" fmla="*/ 168 w 200"/>
                <a:gd name="T5" fmla="*/ 16 h 214"/>
                <a:gd name="T6" fmla="*/ 178 w 200"/>
                <a:gd name="T7" fmla="*/ 30 h 214"/>
                <a:gd name="T8" fmla="*/ 186 w 200"/>
                <a:gd name="T9" fmla="*/ 44 h 214"/>
                <a:gd name="T10" fmla="*/ 188 w 200"/>
                <a:gd name="T11" fmla="*/ 62 h 214"/>
                <a:gd name="T12" fmla="*/ 188 w 200"/>
                <a:gd name="T13" fmla="*/ 198 h 214"/>
                <a:gd name="T14" fmla="*/ 190 w 200"/>
                <a:gd name="T15" fmla="*/ 206 h 214"/>
                <a:gd name="T16" fmla="*/ 200 w 200"/>
                <a:gd name="T17" fmla="*/ 214 h 214"/>
                <a:gd name="T18" fmla="*/ 138 w 200"/>
                <a:gd name="T19" fmla="*/ 214 h 214"/>
                <a:gd name="T20" fmla="*/ 146 w 200"/>
                <a:gd name="T21" fmla="*/ 206 h 214"/>
                <a:gd name="T22" fmla="*/ 150 w 200"/>
                <a:gd name="T23" fmla="*/ 198 h 214"/>
                <a:gd name="T24" fmla="*/ 150 w 200"/>
                <a:gd name="T25" fmla="*/ 78 h 214"/>
                <a:gd name="T26" fmla="*/ 146 w 200"/>
                <a:gd name="T27" fmla="*/ 56 h 214"/>
                <a:gd name="T28" fmla="*/ 138 w 200"/>
                <a:gd name="T29" fmla="*/ 40 h 214"/>
                <a:gd name="T30" fmla="*/ 122 w 200"/>
                <a:gd name="T31" fmla="*/ 30 h 214"/>
                <a:gd name="T32" fmla="*/ 102 w 200"/>
                <a:gd name="T33" fmla="*/ 26 h 214"/>
                <a:gd name="T34" fmla="*/ 88 w 200"/>
                <a:gd name="T35" fmla="*/ 28 h 214"/>
                <a:gd name="T36" fmla="*/ 76 w 200"/>
                <a:gd name="T37" fmla="*/ 34 h 214"/>
                <a:gd name="T38" fmla="*/ 56 w 200"/>
                <a:gd name="T39" fmla="*/ 50 h 214"/>
                <a:gd name="T40" fmla="*/ 56 w 200"/>
                <a:gd name="T41" fmla="*/ 198 h 214"/>
                <a:gd name="T42" fmla="*/ 58 w 200"/>
                <a:gd name="T43" fmla="*/ 206 h 214"/>
                <a:gd name="T44" fmla="*/ 68 w 200"/>
                <a:gd name="T45" fmla="*/ 214 h 214"/>
                <a:gd name="T46" fmla="*/ 4 w 200"/>
                <a:gd name="T47" fmla="*/ 214 h 214"/>
                <a:gd name="T48" fmla="*/ 12 w 200"/>
                <a:gd name="T49" fmla="*/ 206 h 214"/>
                <a:gd name="T50" fmla="*/ 16 w 200"/>
                <a:gd name="T51" fmla="*/ 198 h 214"/>
                <a:gd name="T52" fmla="*/ 16 w 200"/>
                <a:gd name="T53" fmla="*/ 28 h 214"/>
                <a:gd name="T54" fmla="*/ 12 w 200"/>
                <a:gd name="T55" fmla="*/ 18 h 214"/>
                <a:gd name="T56" fmla="*/ 0 w 200"/>
                <a:gd name="T57" fmla="*/ 10 h 214"/>
                <a:gd name="T58" fmla="*/ 56 w 200"/>
                <a:gd name="T59" fmla="*/ 32 h 214"/>
                <a:gd name="T60" fmla="*/ 68 w 200"/>
                <a:gd name="T61" fmla="*/ 20 h 214"/>
                <a:gd name="T62" fmla="*/ 84 w 200"/>
                <a:gd name="T63" fmla="*/ 10 h 214"/>
                <a:gd name="T64" fmla="*/ 102 w 200"/>
                <a:gd name="T65" fmla="*/ 2 h 214"/>
                <a:gd name="T66" fmla="*/ 120 w 200"/>
                <a:gd name="T67" fmla="*/ 0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0" h="214">
                  <a:moveTo>
                    <a:pt x="120" y="0"/>
                  </a:moveTo>
                  <a:lnTo>
                    <a:pt x="120" y="0"/>
                  </a:lnTo>
                  <a:lnTo>
                    <a:pt x="138" y="2"/>
                  </a:lnTo>
                  <a:lnTo>
                    <a:pt x="154" y="8"/>
                  </a:lnTo>
                  <a:lnTo>
                    <a:pt x="154" y="8"/>
                  </a:lnTo>
                  <a:lnTo>
                    <a:pt x="168" y="16"/>
                  </a:lnTo>
                  <a:lnTo>
                    <a:pt x="178" y="30"/>
                  </a:lnTo>
                  <a:lnTo>
                    <a:pt x="178" y="30"/>
                  </a:lnTo>
                  <a:lnTo>
                    <a:pt x="182" y="36"/>
                  </a:lnTo>
                  <a:lnTo>
                    <a:pt x="186" y="44"/>
                  </a:lnTo>
                  <a:lnTo>
                    <a:pt x="188" y="54"/>
                  </a:lnTo>
                  <a:lnTo>
                    <a:pt x="188" y="62"/>
                  </a:lnTo>
                  <a:lnTo>
                    <a:pt x="188" y="198"/>
                  </a:lnTo>
                  <a:lnTo>
                    <a:pt x="188" y="198"/>
                  </a:lnTo>
                  <a:lnTo>
                    <a:pt x="188" y="202"/>
                  </a:lnTo>
                  <a:lnTo>
                    <a:pt x="190" y="206"/>
                  </a:lnTo>
                  <a:lnTo>
                    <a:pt x="190" y="206"/>
                  </a:lnTo>
                  <a:lnTo>
                    <a:pt x="200" y="214"/>
                  </a:lnTo>
                  <a:lnTo>
                    <a:pt x="138" y="214"/>
                  </a:lnTo>
                  <a:lnTo>
                    <a:pt x="138" y="214"/>
                  </a:lnTo>
                  <a:lnTo>
                    <a:pt x="142" y="212"/>
                  </a:lnTo>
                  <a:lnTo>
                    <a:pt x="146" y="206"/>
                  </a:lnTo>
                  <a:lnTo>
                    <a:pt x="148" y="202"/>
                  </a:lnTo>
                  <a:lnTo>
                    <a:pt x="150" y="198"/>
                  </a:lnTo>
                  <a:lnTo>
                    <a:pt x="150" y="78"/>
                  </a:lnTo>
                  <a:lnTo>
                    <a:pt x="150" y="78"/>
                  </a:lnTo>
                  <a:lnTo>
                    <a:pt x="148" y="66"/>
                  </a:lnTo>
                  <a:lnTo>
                    <a:pt x="146" y="56"/>
                  </a:lnTo>
                  <a:lnTo>
                    <a:pt x="142" y="46"/>
                  </a:lnTo>
                  <a:lnTo>
                    <a:pt x="138" y="40"/>
                  </a:lnTo>
                  <a:lnTo>
                    <a:pt x="130" y="34"/>
                  </a:lnTo>
                  <a:lnTo>
                    <a:pt x="122" y="30"/>
                  </a:lnTo>
                  <a:lnTo>
                    <a:pt x="112" y="28"/>
                  </a:lnTo>
                  <a:lnTo>
                    <a:pt x="102" y="26"/>
                  </a:lnTo>
                  <a:lnTo>
                    <a:pt x="102" y="26"/>
                  </a:lnTo>
                  <a:lnTo>
                    <a:pt x="88" y="28"/>
                  </a:lnTo>
                  <a:lnTo>
                    <a:pt x="76" y="34"/>
                  </a:lnTo>
                  <a:lnTo>
                    <a:pt x="76" y="34"/>
                  </a:lnTo>
                  <a:lnTo>
                    <a:pt x="64" y="40"/>
                  </a:lnTo>
                  <a:lnTo>
                    <a:pt x="56" y="50"/>
                  </a:lnTo>
                  <a:lnTo>
                    <a:pt x="56" y="198"/>
                  </a:lnTo>
                  <a:lnTo>
                    <a:pt x="56" y="198"/>
                  </a:lnTo>
                  <a:lnTo>
                    <a:pt x="56" y="202"/>
                  </a:lnTo>
                  <a:lnTo>
                    <a:pt x="58" y="206"/>
                  </a:lnTo>
                  <a:lnTo>
                    <a:pt x="58" y="206"/>
                  </a:lnTo>
                  <a:lnTo>
                    <a:pt x="68" y="214"/>
                  </a:lnTo>
                  <a:lnTo>
                    <a:pt x="4" y="214"/>
                  </a:lnTo>
                  <a:lnTo>
                    <a:pt x="4" y="214"/>
                  </a:lnTo>
                  <a:lnTo>
                    <a:pt x="10" y="212"/>
                  </a:lnTo>
                  <a:lnTo>
                    <a:pt x="12" y="206"/>
                  </a:lnTo>
                  <a:lnTo>
                    <a:pt x="14" y="202"/>
                  </a:lnTo>
                  <a:lnTo>
                    <a:pt x="16" y="198"/>
                  </a:lnTo>
                  <a:lnTo>
                    <a:pt x="16" y="28"/>
                  </a:lnTo>
                  <a:lnTo>
                    <a:pt x="16" y="28"/>
                  </a:lnTo>
                  <a:lnTo>
                    <a:pt x="14" y="22"/>
                  </a:lnTo>
                  <a:lnTo>
                    <a:pt x="12" y="18"/>
                  </a:lnTo>
                  <a:lnTo>
                    <a:pt x="8" y="14"/>
                  </a:lnTo>
                  <a:lnTo>
                    <a:pt x="0" y="10"/>
                  </a:lnTo>
                  <a:lnTo>
                    <a:pt x="56" y="0"/>
                  </a:lnTo>
                  <a:lnTo>
                    <a:pt x="56" y="32"/>
                  </a:lnTo>
                  <a:lnTo>
                    <a:pt x="56" y="32"/>
                  </a:lnTo>
                  <a:lnTo>
                    <a:pt x="68" y="20"/>
                  </a:lnTo>
                  <a:lnTo>
                    <a:pt x="84" y="10"/>
                  </a:lnTo>
                  <a:lnTo>
                    <a:pt x="84" y="10"/>
                  </a:lnTo>
                  <a:lnTo>
                    <a:pt x="94" y="6"/>
                  </a:lnTo>
                  <a:lnTo>
                    <a:pt x="102" y="2"/>
                  </a:lnTo>
                  <a:lnTo>
                    <a:pt x="112" y="0"/>
                  </a:lnTo>
                  <a:lnTo>
                    <a:pt x="120" y="0"/>
                  </a:lnTo>
                  <a:lnTo>
                    <a:pt x="12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 name="Freeform 116"/>
            <p:cNvSpPr>
              <a:spLocks/>
            </p:cNvSpPr>
            <p:nvPr/>
          </p:nvSpPr>
          <p:spPr bwMode="auto">
            <a:xfrm>
              <a:off x="1901" y="1586"/>
              <a:ext cx="206" cy="318"/>
            </a:xfrm>
            <a:custGeom>
              <a:avLst/>
              <a:gdLst>
                <a:gd name="T0" fmla="*/ 198 w 206"/>
                <a:gd name="T1" fmla="*/ 60 h 318"/>
                <a:gd name="T2" fmla="*/ 176 w 206"/>
                <a:gd name="T3" fmla="*/ 26 h 318"/>
                <a:gd name="T4" fmla="*/ 162 w 206"/>
                <a:gd name="T5" fmla="*/ 14 h 318"/>
                <a:gd name="T6" fmla="*/ 148 w 206"/>
                <a:gd name="T7" fmla="*/ 6 h 318"/>
                <a:gd name="T8" fmla="*/ 116 w 206"/>
                <a:gd name="T9" fmla="*/ 0 h 318"/>
                <a:gd name="T10" fmla="*/ 98 w 206"/>
                <a:gd name="T11" fmla="*/ 2 h 318"/>
                <a:gd name="T12" fmla="*/ 80 w 206"/>
                <a:gd name="T13" fmla="*/ 8 h 318"/>
                <a:gd name="T14" fmla="*/ 54 w 206"/>
                <a:gd name="T15" fmla="*/ 28 h 318"/>
                <a:gd name="T16" fmla="*/ 0 w 206"/>
                <a:gd name="T17" fmla="*/ 12 h 318"/>
                <a:gd name="T18" fmla="*/ 6 w 206"/>
                <a:gd name="T19" fmla="*/ 14 h 318"/>
                <a:gd name="T20" fmla="*/ 14 w 206"/>
                <a:gd name="T21" fmla="*/ 24 h 318"/>
                <a:gd name="T22" fmla="*/ 16 w 206"/>
                <a:gd name="T23" fmla="*/ 300 h 318"/>
                <a:gd name="T24" fmla="*/ 14 w 206"/>
                <a:gd name="T25" fmla="*/ 306 h 318"/>
                <a:gd name="T26" fmla="*/ 8 w 206"/>
                <a:gd name="T27" fmla="*/ 316 h 318"/>
                <a:gd name="T28" fmla="*/ 66 w 206"/>
                <a:gd name="T29" fmla="*/ 318 h 318"/>
                <a:gd name="T30" fmla="*/ 62 w 206"/>
                <a:gd name="T31" fmla="*/ 316 h 318"/>
                <a:gd name="T32" fmla="*/ 56 w 206"/>
                <a:gd name="T33" fmla="*/ 306 h 318"/>
                <a:gd name="T34" fmla="*/ 54 w 206"/>
                <a:gd name="T35" fmla="*/ 48 h 318"/>
                <a:gd name="T36" fmla="*/ 64 w 206"/>
                <a:gd name="T37" fmla="*/ 38 h 318"/>
                <a:gd name="T38" fmla="*/ 74 w 206"/>
                <a:gd name="T39" fmla="*/ 32 h 318"/>
                <a:gd name="T40" fmla="*/ 100 w 206"/>
                <a:gd name="T41" fmla="*/ 24 h 318"/>
                <a:gd name="T42" fmla="*/ 112 w 206"/>
                <a:gd name="T43" fmla="*/ 26 h 318"/>
                <a:gd name="T44" fmla="*/ 134 w 206"/>
                <a:gd name="T45" fmla="*/ 36 h 318"/>
                <a:gd name="T46" fmla="*/ 144 w 206"/>
                <a:gd name="T47" fmla="*/ 44 h 318"/>
                <a:gd name="T48" fmla="*/ 158 w 206"/>
                <a:gd name="T49" fmla="*/ 70 h 318"/>
                <a:gd name="T50" fmla="*/ 162 w 206"/>
                <a:gd name="T51" fmla="*/ 110 h 318"/>
                <a:gd name="T52" fmla="*/ 162 w 206"/>
                <a:gd name="T53" fmla="*/ 130 h 318"/>
                <a:gd name="T54" fmla="*/ 152 w 206"/>
                <a:gd name="T55" fmla="*/ 164 h 318"/>
                <a:gd name="T56" fmla="*/ 144 w 206"/>
                <a:gd name="T57" fmla="*/ 176 h 318"/>
                <a:gd name="T58" fmla="*/ 124 w 206"/>
                <a:gd name="T59" fmla="*/ 194 h 318"/>
                <a:gd name="T60" fmla="*/ 96 w 206"/>
                <a:gd name="T61" fmla="*/ 200 h 318"/>
                <a:gd name="T62" fmla="*/ 86 w 206"/>
                <a:gd name="T63" fmla="*/ 200 h 318"/>
                <a:gd name="T64" fmla="*/ 70 w 206"/>
                <a:gd name="T65" fmla="*/ 194 h 318"/>
                <a:gd name="T66" fmla="*/ 72 w 206"/>
                <a:gd name="T67" fmla="*/ 214 h 318"/>
                <a:gd name="T68" fmla="*/ 86 w 206"/>
                <a:gd name="T69" fmla="*/ 218 h 318"/>
                <a:gd name="T70" fmla="*/ 102 w 206"/>
                <a:gd name="T71" fmla="*/ 218 h 318"/>
                <a:gd name="T72" fmla="*/ 134 w 206"/>
                <a:gd name="T73" fmla="*/ 214 h 318"/>
                <a:gd name="T74" fmla="*/ 154 w 206"/>
                <a:gd name="T75" fmla="*/ 204 h 318"/>
                <a:gd name="T76" fmla="*/ 170 w 206"/>
                <a:gd name="T77" fmla="*/ 192 h 318"/>
                <a:gd name="T78" fmla="*/ 178 w 206"/>
                <a:gd name="T79" fmla="*/ 184 h 318"/>
                <a:gd name="T80" fmla="*/ 198 w 206"/>
                <a:gd name="T81" fmla="*/ 148 h 318"/>
                <a:gd name="T82" fmla="*/ 206 w 206"/>
                <a:gd name="T83" fmla="*/ 108 h 318"/>
                <a:gd name="T84" fmla="*/ 204 w 206"/>
                <a:gd name="T85" fmla="*/ 82 h 318"/>
                <a:gd name="T86" fmla="*/ 198 w 206"/>
                <a:gd name="T87" fmla="*/ 60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6" h="318">
                  <a:moveTo>
                    <a:pt x="198" y="60"/>
                  </a:moveTo>
                  <a:lnTo>
                    <a:pt x="198" y="60"/>
                  </a:lnTo>
                  <a:lnTo>
                    <a:pt x="188" y="40"/>
                  </a:lnTo>
                  <a:lnTo>
                    <a:pt x="176" y="26"/>
                  </a:lnTo>
                  <a:lnTo>
                    <a:pt x="176" y="26"/>
                  </a:lnTo>
                  <a:lnTo>
                    <a:pt x="162" y="14"/>
                  </a:lnTo>
                  <a:lnTo>
                    <a:pt x="148" y="6"/>
                  </a:lnTo>
                  <a:lnTo>
                    <a:pt x="148" y="6"/>
                  </a:lnTo>
                  <a:lnTo>
                    <a:pt x="132" y="2"/>
                  </a:lnTo>
                  <a:lnTo>
                    <a:pt x="116" y="0"/>
                  </a:lnTo>
                  <a:lnTo>
                    <a:pt x="116" y="0"/>
                  </a:lnTo>
                  <a:lnTo>
                    <a:pt x="98" y="2"/>
                  </a:lnTo>
                  <a:lnTo>
                    <a:pt x="80" y="8"/>
                  </a:lnTo>
                  <a:lnTo>
                    <a:pt x="80" y="8"/>
                  </a:lnTo>
                  <a:lnTo>
                    <a:pt x="66" y="18"/>
                  </a:lnTo>
                  <a:lnTo>
                    <a:pt x="54" y="28"/>
                  </a:lnTo>
                  <a:lnTo>
                    <a:pt x="54" y="0"/>
                  </a:lnTo>
                  <a:lnTo>
                    <a:pt x="0" y="12"/>
                  </a:lnTo>
                  <a:lnTo>
                    <a:pt x="0" y="12"/>
                  </a:lnTo>
                  <a:lnTo>
                    <a:pt x="6" y="14"/>
                  </a:lnTo>
                  <a:lnTo>
                    <a:pt x="12" y="18"/>
                  </a:lnTo>
                  <a:lnTo>
                    <a:pt x="14" y="24"/>
                  </a:lnTo>
                  <a:lnTo>
                    <a:pt x="16" y="30"/>
                  </a:lnTo>
                  <a:lnTo>
                    <a:pt x="16" y="300"/>
                  </a:lnTo>
                  <a:lnTo>
                    <a:pt x="16" y="300"/>
                  </a:lnTo>
                  <a:lnTo>
                    <a:pt x="14" y="306"/>
                  </a:lnTo>
                  <a:lnTo>
                    <a:pt x="12" y="312"/>
                  </a:lnTo>
                  <a:lnTo>
                    <a:pt x="8" y="316"/>
                  </a:lnTo>
                  <a:lnTo>
                    <a:pt x="4" y="318"/>
                  </a:lnTo>
                  <a:lnTo>
                    <a:pt x="66" y="318"/>
                  </a:lnTo>
                  <a:lnTo>
                    <a:pt x="66" y="318"/>
                  </a:lnTo>
                  <a:lnTo>
                    <a:pt x="62" y="316"/>
                  </a:lnTo>
                  <a:lnTo>
                    <a:pt x="58" y="312"/>
                  </a:lnTo>
                  <a:lnTo>
                    <a:pt x="56" y="306"/>
                  </a:lnTo>
                  <a:lnTo>
                    <a:pt x="54" y="300"/>
                  </a:lnTo>
                  <a:lnTo>
                    <a:pt x="54" y="48"/>
                  </a:lnTo>
                  <a:lnTo>
                    <a:pt x="54" y="48"/>
                  </a:lnTo>
                  <a:lnTo>
                    <a:pt x="64" y="38"/>
                  </a:lnTo>
                  <a:lnTo>
                    <a:pt x="74" y="32"/>
                  </a:lnTo>
                  <a:lnTo>
                    <a:pt x="74" y="32"/>
                  </a:lnTo>
                  <a:lnTo>
                    <a:pt x="86" y="26"/>
                  </a:lnTo>
                  <a:lnTo>
                    <a:pt x="100" y="24"/>
                  </a:lnTo>
                  <a:lnTo>
                    <a:pt x="100" y="24"/>
                  </a:lnTo>
                  <a:lnTo>
                    <a:pt x="112" y="26"/>
                  </a:lnTo>
                  <a:lnTo>
                    <a:pt x="122" y="30"/>
                  </a:lnTo>
                  <a:lnTo>
                    <a:pt x="134" y="36"/>
                  </a:lnTo>
                  <a:lnTo>
                    <a:pt x="144" y="44"/>
                  </a:lnTo>
                  <a:lnTo>
                    <a:pt x="144" y="44"/>
                  </a:lnTo>
                  <a:lnTo>
                    <a:pt x="152" y="56"/>
                  </a:lnTo>
                  <a:lnTo>
                    <a:pt x="158" y="70"/>
                  </a:lnTo>
                  <a:lnTo>
                    <a:pt x="162" y="88"/>
                  </a:lnTo>
                  <a:lnTo>
                    <a:pt x="162" y="110"/>
                  </a:lnTo>
                  <a:lnTo>
                    <a:pt x="162" y="110"/>
                  </a:lnTo>
                  <a:lnTo>
                    <a:pt x="162" y="130"/>
                  </a:lnTo>
                  <a:lnTo>
                    <a:pt x="158" y="148"/>
                  </a:lnTo>
                  <a:lnTo>
                    <a:pt x="152" y="164"/>
                  </a:lnTo>
                  <a:lnTo>
                    <a:pt x="144" y="176"/>
                  </a:lnTo>
                  <a:lnTo>
                    <a:pt x="144" y="176"/>
                  </a:lnTo>
                  <a:lnTo>
                    <a:pt x="134" y="188"/>
                  </a:lnTo>
                  <a:lnTo>
                    <a:pt x="124" y="194"/>
                  </a:lnTo>
                  <a:lnTo>
                    <a:pt x="110" y="200"/>
                  </a:lnTo>
                  <a:lnTo>
                    <a:pt x="96" y="200"/>
                  </a:lnTo>
                  <a:lnTo>
                    <a:pt x="96" y="200"/>
                  </a:lnTo>
                  <a:lnTo>
                    <a:pt x="86" y="200"/>
                  </a:lnTo>
                  <a:lnTo>
                    <a:pt x="78" y="198"/>
                  </a:lnTo>
                  <a:lnTo>
                    <a:pt x="70" y="194"/>
                  </a:lnTo>
                  <a:lnTo>
                    <a:pt x="62" y="186"/>
                  </a:lnTo>
                  <a:lnTo>
                    <a:pt x="72" y="214"/>
                  </a:lnTo>
                  <a:lnTo>
                    <a:pt x="72" y="214"/>
                  </a:lnTo>
                  <a:lnTo>
                    <a:pt x="86" y="218"/>
                  </a:lnTo>
                  <a:lnTo>
                    <a:pt x="102" y="218"/>
                  </a:lnTo>
                  <a:lnTo>
                    <a:pt x="102" y="218"/>
                  </a:lnTo>
                  <a:lnTo>
                    <a:pt x="124" y="216"/>
                  </a:lnTo>
                  <a:lnTo>
                    <a:pt x="134" y="214"/>
                  </a:lnTo>
                  <a:lnTo>
                    <a:pt x="144" y="210"/>
                  </a:lnTo>
                  <a:lnTo>
                    <a:pt x="154" y="204"/>
                  </a:lnTo>
                  <a:lnTo>
                    <a:pt x="162" y="200"/>
                  </a:lnTo>
                  <a:lnTo>
                    <a:pt x="170" y="192"/>
                  </a:lnTo>
                  <a:lnTo>
                    <a:pt x="178" y="184"/>
                  </a:lnTo>
                  <a:lnTo>
                    <a:pt x="178" y="184"/>
                  </a:lnTo>
                  <a:lnTo>
                    <a:pt x="190" y="166"/>
                  </a:lnTo>
                  <a:lnTo>
                    <a:pt x="198" y="148"/>
                  </a:lnTo>
                  <a:lnTo>
                    <a:pt x="204" y="128"/>
                  </a:lnTo>
                  <a:lnTo>
                    <a:pt x="206" y="108"/>
                  </a:lnTo>
                  <a:lnTo>
                    <a:pt x="206" y="108"/>
                  </a:lnTo>
                  <a:lnTo>
                    <a:pt x="204" y="82"/>
                  </a:lnTo>
                  <a:lnTo>
                    <a:pt x="198" y="60"/>
                  </a:lnTo>
                  <a:lnTo>
                    <a:pt x="198" y="6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 name="Freeform 117"/>
            <p:cNvSpPr>
              <a:spLocks/>
            </p:cNvSpPr>
            <p:nvPr/>
          </p:nvSpPr>
          <p:spPr bwMode="auto">
            <a:xfrm>
              <a:off x="795" y="1586"/>
              <a:ext cx="146" cy="218"/>
            </a:xfrm>
            <a:custGeom>
              <a:avLst/>
              <a:gdLst>
                <a:gd name="T0" fmla="*/ 128 w 146"/>
                <a:gd name="T1" fmla="*/ 186 h 218"/>
                <a:gd name="T2" fmla="*/ 128 w 146"/>
                <a:gd name="T3" fmla="*/ 186 h 218"/>
                <a:gd name="T4" fmla="*/ 116 w 146"/>
                <a:gd name="T5" fmla="*/ 190 h 218"/>
                <a:gd name="T6" fmla="*/ 102 w 146"/>
                <a:gd name="T7" fmla="*/ 192 h 218"/>
                <a:gd name="T8" fmla="*/ 102 w 146"/>
                <a:gd name="T9" fmla="*/ 192 h 218"/>
                <a:gd name="T10" fmla="*/ 92 w 146"/>
                <a:gd name="T11" fmla="*/ 192 h 218"/>
                <a:gd name="T12" fmla="*/ 84 w 146"/>
                <a:gd name="T13" fmla="*/ 188 h 218"/>
                <a:gd name="T14" fmla="*/ 76 w 146"/>
                <a:gd name="T15" fmla="*/ 184 h 218"/>
                <a:gd name="T16" fmla="*/ 70 w 146"/>
                <a:gd name="T17" fmla="*/ 176 h 218"/>
                <a:gd name="T18" fmla="*/ 70 w 146"/>
                <a:gd name="T19" fmla="*/ 176 h 218"/>
                <a:gd name="T20" fmla="*/ 64 w 146"/>
                <a:gd name="T21" fmla="*/ 168 h 218"/>
                <a:gd name="T22" fmla="*/ 58 w 146"/>
                <a:gd name="T23" fmla="*/ 158 h 218"/>
                <a:gd name="T24" fmla="*/ 56 w 146"/>
                <a:gd name="T25" fmla="*/ 146 h 218"/>
                <a:gd name="T26" fmla="*/ 56 w 146"/>
                <a:gd name="T27" fmla="*/ 134 h 218"/>
                <a:gd name="T28" fmla="*/ 56 w 146"/>
                <a:gd name="T29" fmla="*/ 0 h 218"/>
                <a:gd name="T30" fmla="*/ 0 w 146"/>
                <a:gd name="T31" fmla="*/ 10 h 218"/>
                <a:gd name="T32" fmla="*/ 0 w 146"/>
                <a:gd name="T33" fmla="*/ 10 h 218"/>
                <a:gd name="T34" fmla="*/ 8 w 146"/>
                <a:gd name="T35" fmla="*/ 14 h 218"/>
                <a:gd name="T36" fmla="*/ 12 w 146"/>
                <a:gd name="T37" fmla="*/ 18 h 218"/>
                <a:gd name="T38" fmla="*/ 16 w 146"/>
                <a:gd name="T39" fmla="*/ 22 h 218"/>
                <a:gd name="T40" fmla="*/ 16 w 146"/>
                <a:gd name="T41" fmla="*/ 28 h 218"/>
                <a:gd name="T42" fmla="*/ 16 w 146"/>
                <a:gd name="T43" fmla="*/ 134 h 218"/>
                <a:gd name="T44" fmla="*/ 16 w 146"/>
                <a:gd name="T45" fmla="*/ 134 h 218"/>
                <a:gd name="T46" fmla="*/ 18 w 146"/>
                <a:gd name="T47" fmla="*/ 154 h 218"/>
                <a:gd name="T48" fmla="*/ 22 w 146"/>
                <a:gd name="T49" fmla="*/ 172 h 218"/>
                <a:gd name="T50" fmla="*/ 28 w 146"/>
                <a:gd name="T51" fmla="*/ 186 h 218"/>
                <a:gd name="T52" fmla="*/ 38 w 146"/>
                <a:gd name="T53" fmla="*/ 198 h 218"/>
                <a:gd name="T54" fmla="*/ 38 w 146"/>
                <a:gd name="T55" fmla="*/ 198 h 218"/>
                <a:gd name="T56" fmla="*/ 50 w 146"/>
                <a:gd name="T57" fmla="*/ 208 h 218"/>
                <a:gd name="T58" fmla="*/ 60 w 146"/>
                <a:gd name="T59" fmla="*/ 214 h 218"/>
                <a:gd name="T60" fmla="*/ 72 w 146"/>
                <a:gd name="T61" fmla="*/ 218 h 218"/>
                <a:gd name="T62" fmla="*/ 86 w 146"/>
                <a:gd name="T63" fmla="*/ 218 h 218"/>
                <a:gd name="T64" fmla="*/ 86 w 146"/>
                <a:gd name="T65" fmla="*/ 218 h 218"/>
                <a:gd name="T66" fmla="*/ 100 w 146"/>
                <a:gd name="T67" fmla="*/ 218 h 218"/>
                <a:gd name="T68" fmla="*/ 114 w 146"/>
                <a:gd name="T69" fmla="*/ 214 h 218"/>
                <a:gd name="T70" fmla="*/ 126 w 146"/>
                <a:gd name="T71" fmla="*/ 208 h 218"/>
                <a:gd name="T72" fmla="*/ 138 w 146"/>
                <a:gd name="T73" fmla="*/ 198 h 218"/>
                <a:gd name="T74" fmla="*/ 146 w 146"/>
                <a:gd name="T75" fmla="*/ 172 h 218"/>
                <a:gd name="T76" fmla="*/ 146 w 146"/>
                <a:gd name="T77" fmla="*/ 172 h 218"/>
                <a:gd name="T78" fmla="*/ 138 w 146"/>
                <a:gd name="T79" fmla="*/ 180 h 218"/>
                <a:gd name="T80" fmla="*/ 128 w 146"/>
                <a:gd name="T81" fmla="*/ 186 h 218"/>
                <a:gd name="T82" fmla="*/ 128 w 146"/>
                <a:gd name="T83" fmla="*/ 186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6" h="218">
                  <a:moveTo>
                    <a:pt x="128" y="186"/>
                  </a:moveTo>
                  <a:lnTo>
                    <a:pt x="128" y="186"/>
                  </a:lnTo>
                  <a:lnTo>
                    <a:pt x="116" y="190"/>
                  </a:lnTo>
                  <a:lnTo>
                    <a:pt x="102" y="192"/>
                  </a:lnTo>
                  <a:lnTo>
                    <a:pt x="102" y="192"/>
                  </a:lnTo>
                  <a:lnTo>
                    <a:pt x="92" y="192"/>
                  </a:lnTo>
                  <a:lnTo>
                    <a:pt x="84" y="188"/>
                  </a:lnTo>
                  <a:lnTo>
                    <a:pt x="76" y="184"/>
                  </a:lnTo>
                  <a:lnTo>
                    <a:pt x="70" y="176"/>
                  </a:lnTo>
                  <a:lnTo>
                    <a:pt x="70" y="176"/>
                  </a:lnTo>
                  <a:lnTo>
                    <a:pt x="64" y="168"/>
                  </a:lnTo>
                  <a:lnTo>
                    <a:pt x="58" y="158"/>
                  </a:lnTo>
                  <a:lnTo>
                    <a:pt x="56" y="146"/>
                  </a:lnTo>
                  <a:lnTo>
                    <a:pt x="56" y="134"/>
                  </a:lnTo>
                  <a:lnTo>
                    <a:pt x="56" y="0"/>
                  </a:lnTo>
                  <a:lnTo>
                    <a:pt x="0" y="10"/>
                  </a:lnTo>
                  <a:lnTo>
                    <a:pt x="0" y="10"/>
                  </a:lnTo>
                  <a:lnTo>
                    <a:pt x="8" y="14"/>
                  </a:lnTo>
                  <a:lnTo>
                    <a:pt x="12" y="18"/>
                  </a:lnTo>
                  <a:lnTo>
                    <a:pt x="16" y="22"/>
                  </a:lnTo>
                  <a:lnTo>
                    <a:pt x="16" y="28"/>
                  </a:lnTo>
                  <a:lnTo>
                    <a:pt x="16" y="134"/>
                  </a:lnTo>
                  <a:lnTo>
                    <a:pt x="16" y="134"/>
                  </a:lnTo>
                  <a:lnTo>
                    <a:pt x="18" y="154"/>
                  </a:lnTo>
                  <a:lnTo>
                    <a:pt x="22" y="172"/>
                  </a:lnTo>
                  <a:lnTo>
                    <a:pt x="28" y="186"/>
                  </a:lnTo>
                  <a:lnTo>
                    <a:pt x="38" y="198"/>
                  </a:lnTo>
                  <a:lnTo>
                    <a:pt x="38" y="198"/>
                  </a:lnTo>
                  <a:lnTo>
                    <a:pt x="50" y="208"/>
                  </a:lnTo>
                  <a:lnTo>
                    <a:pt x="60" y="214"/>
                  </a:lnTo>
                  <a:lnTo>
                    <a:pt x="72" y="218"/>
                  </a:lnTo>
                  <a:lnTo>
                    <a:pt x="86" y="218"/>
                  </a:lnTo>
                  <a:lnTo>
                    <a:pt x="86" y="218"/>
                  </a:lnTo>
                  <a:lnTo>
                    <a:pt x="100" y="218"/>
                  </a:lnTo>
                  <a:lnTo>
                    <a:pt x="114" y="214"/>
                  </a:lnTo>
                  <a:lnTo>
                    <a:pt x="126" y="208"/>
                  </a:lnTo>
                  <a:lnTo>
                    <a:pt x="138" y="198"/>
                  </a:lnTo>
                  <a:lnTo>
                    <a:pt x="146" y="172"/>
                  </a:lnTo>
                  <a:lnTo>
                    <a:pt x="146" y="172"/>
                  </a:lnTo>
                  <a:lnTo>
                    <a:pt x="138" y="180"/>
                  </a:lnTo>
                  <a:lnTo>
                    <a:pt x="128" y="186"/>
                  </a:lnTo>
                  <a:lnTo>
                    <a:pt x="128" y="186"/>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 name="Freeform 118"/>
            <p:cNvSpPr>
              <a:spLocks/>
            </p:cNvSpPr>
            <p:nvPr/>
          </p:nvSpPr>
          <p:spPr bwMode="auto">
            <a:xfrm>
              <a:off x="929" y="1586"/>
              <a:ext cx="74" cy="218"/>
            </a:xfrm>
            <a:custGeom>
              <a:avLst/>
              <a:gdLst>
                <a:gd name="T0" fmla="*/ 56 w 74"/>
                <a:gd name="T1" fmla="*/ 178 h 218"/>
                <a:gd name="T2" fmla="*/ 56 w 74"/>
                <a:gd name="T3" fmla="*/ 0 h 218"/>
                <a:gd name="T4" fmla="*/ 0 w 74"/>
                <a:gd name="T5" fmla="*/ 10 h 218"/>
                <a:gd name="T6" fmla="*/ 0 w 74"/>
                <a:gd name="T7" fmla="*/ 10 h 218"/>
                <a:gd name="T8" fmla="*/ 8 w 74"/>
                <a:gd name="T9" fmla="*/ 12 h 218"/>
                <a:gd name="T10" fmla="*/ 12 w 74"/>
                <a:gd name="T11" fmla="*/ 16 h 218"/>
                <a:gd name="T12" fmla="*/ 12 w 74"/>
                <a:gd name="T13" fmla="*/ 16 h 218"/>
                <a:gd name="T14" fmla="*/ 16 w 74"/>
                <a:gd name="T15" fmla="*/ 22 h 218"/>
                <a:gd name="T16" fmla="*/ 16 w 74"/>
                <a:gd name="T17" fmla="*/ 28 h 218"/>
                <a:gd name="T18" fmla="*/ 16 w 74"/>
                <a:gd name="T19" fmla="*/ 168 h 218"/>
                <a:gd name="T20" fmla="*/ 18 w 74"/>
                <a:gd name="T21" fmla="*/ 186 h 218"/>
                <a:gd name="T22" fmla="*/ 18 w 74"/>
                <a:gd name="T23" fmla="*/ 186 h 218"/>
                <a:gd name="T24" fmla="*/ 18 w 74"/>
                <a:gd name="T25" fmla="*/ 186 h 218"/>
                <a:gd name="T26" fmla="*/ 18 w 74"/>
                <a:gd name="T27" fmla="*/ 186 h 218"/>
                <a:gd name="T28" fmla="*/ 18 w 74"/>
                <a:gd name="T29" fmla="*/ 198 h 218"/>
                <a:gd name="T30" fmla="*/ 22 w 74"/>
                <a:gd name="T31" fmla="*/ 206 h 218"/>
                <a:gd name="T32" fmla="*/ 22 w 74"/>
                <a:gd name="T33" fmla="*/ 206 h 218"/>
                <a:gd name="T34" fmla="*/ 26 w 74"/>
                <a:gd name="T35" fmla="*/ 212 h 218"/>
                <a:gd name="T36" fmla="*/ 34 w 74"/>
                <a:gd name="T37" fmla="*/ 218 h 218"/>
                <a:gd name="T38" fmla="*/ 74 w 74"/>
                <a:gd name="T39" fmla="*/ 204 h 218"/>
                <a:gd name="T40" fmla="*/ 74 w 74"/>
                <a:gd name="T41" fmla="*/ 204 h 218"/>
                <a:gd name="T42" fmla="*/ 66 w 74"/>
                <a:gd name="T43" fmla="*/ 202 h 218"/>
                <a:gd name="T44" fmla="*/ 60 w 74"/>
                <a:gd name="T45" fmla="*/ 196 h 218"/>
                <a:gd name="T46" fmla="*/ 56 w 74"/>
                <a:gd name="T47" fmla="*/ 188 h 218"/>
                <a:gd name="T48" fmla="*/ 56 w 74"/>
                <a:gd name="T49" fmla="*/ 178 h 218"/>
                <a:gd name="T50" fmla="*/ 56 w 74"/>
                <a:gd name="T51" fmla="*/ 178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4" h="218">
                  <a:moveTo>
                    <a:pt x="56" y="178"/>
                  </a:moveTo>
                  <a:lnTo>
                    <a:pt x="56" y="0"/>
                  </a:lnTo>
                  <a:lnTo>
                    <a:pt x="0" y="10"/>
                  </a:lnTo>
                  <a:lnTo>
                    <a:pt x="0" y="10"/>
                  </a:lnTo>
                  <a:lnTo>
                    <a:pt x="8" y="12"/>
                  </a:lnTo>
                  <a:lnTo>
                    <a:pt x="12" y="16"/>
                  </a:lnTo>
                  <a:lnTo>
                    <a:pt x="12" y="16"/>
                  </a:lnTo>
                  <a:lnTo>
                    <a:pt x="16" y="22"/>
                  </a:lnTo>
                  <a:lnTo>
                    <a:pt x="16" y="28"/>
                  </a:lnTo>
                  <a:lnTo>
                    <a:pt x="16" y="168"/>
                  </a:lnTo>
                  <a:lnTo>
                    <a:pt x="18" y="186"/>
                  </a:lnTo>
                  <a:lnTo>
                    <a:pt x="18" y="186"/>
                  </a:lnTo>
                  <a:lnTo>
                    <a:pt x="18" y="186"/>
                  </a:lnTo>
                  <a:lnTo>
                    <a:pt x="18" y="186"/>
                  </a:lnTo>
                  <a:lnTo>
                    <a:pt x="18" y="198"/>
                  </a:lnTo>
                  <a:lnTo>
                    <a:pt x="22" y="206"/>
                  </a:lnTo>
                  <a:lnTo>
                    <a:pt x="22" y="206"/>
                  </a:lnTo>
                  <a:lnTo>
                    <a:pt x="26" y="212"/>
                  </a:lnTo>
                  <a:lnTo>
                    <a:pt x="34" y="218"/>
                  </a:lnTo>
                  <a:lnTo>
                    <a:pt x="74" y="204"/>
                  </a:lnTo>
                  <a:lnTo>
                    <a:pt x="74" y="204"/>
                  </a:lnTo>
                  <a:lnTo>
                    <a:pt x="66" y="202"/>
                  </a:lnTo>
                  <a:lnTo>
                    <a:pt x="60" y="196"/>
                  </a:lnTo>
                  <a:lnTo>
                    <a:pt x="56" y="188"/>
                  </a:lnTo>
                  <a:lnTo>
                    <a:pt x="56" y="178"/>
                  </a:lnTo>
                  <a:lnTo>
                    <a:pt x="56" y="17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 name="Freeform 119"/>
            <p:cNvSpPr>
              <a:spLocks/>
            </p:cNvSpPr>
            <p:nvPr/>
          </p:nvSpPr>
          <p:spPr bwMode="auto">
            <a:xfrm>
              <a:off x="1371" y="1586"/>
              <a:ext cx="176" cy="218"/>
            </a:xfrm>
            <a:custGeom>
              <a:avLst/>
              <a:gdLst>
                <a:gd name="T0" fmla="*/ 164 w 176"/>
                <a:gd name="T1" fmla="*/ 196 h 218"/>
                <a:gd name="T2" fmla="*/ 162 w 176"/>
                <a:gd name="T3" fmla="*/ 182 h 218"/>
                <a:gd name="T4" fmla="*/ 162 w 176"/>
                <a:gd name="T5" fmla="*/ 60 h 218"/>
                <a:gd name="T6" fmla="*/ 156 w 176"/>
                <a:gd name="T7" fmla="*/ 32 h 218"/>
                <a:gd name="T8" fmla="*/ 140 w 176"/>
                <a:gd name="T9" fmla="*/ 12 h 218"/>
                <a:gd name="T10" fmla="*/ 130 w 176"/>
                <a:gd name="T11" fmla="*/ 8 h 218"/>
                <a:gd name="T12" fmla="*/ 104 w 176"/>
                <a:gd name="T13" fmla="*/ 0 h 218"/>
                <a:gd name="T14" fmla="*/ 90 w 176"/>
                <a:gd name="T15" fmla="*/ 0 h 218"/>
                <a:gd name="T16" fmla="*/ 54 w 176"/>
                <a:gd name="T17" fmla="*/ 6 h 218"/>
                <a:gd name="T18" fmla="*/ 20 w 176"/>
                <a:gd name="T19" fmla="*/ 22 h 218"/>
                <a:gd name="T20" fmla="*/ 20 w 176"/>
                <a:gd name="T21" fmla="*/ 78 h 218"/>
                <a:gd name="T22" fmla="*/ 30 w 176"/>
                <a:gd name="T23" fmla="*/ 52 h 218"/>
                <a:gd name="T24" fmla="*/ 44 w 176"/>
                <a:gd name="T25" fmla="*/ 34 h 218"/>
                <a:gd name="T26" fmla="*/ 52 w 176"/>
                <a:gd name="T27" fmla="*/ 26 h 218"/>
                <a:gd name="T28" fmla="*/ 74 w 176"/>
                <a:gd name="T29" fmla="*/ 18 h 218"/>
                <a:gd name="T30" fmla="*/ 86 w 176"/>
                <a:gd name="T31" fmla="*/ 16 h 218"/>
                <a:gd name="T32" fmla="*/ 102 w 176"/>
                <a:gd name="T33" fmla="*/ 20 h 218"/>
                <a:gd name="T34" fmla="*/ 114 w 176"/>
                <a:gd name="T35" fmla="*/ 28 h 218"/>
                <a:gd name="T36" fmla="*/ 120 w 176"/>
                <a:gd name="T37" fmla="*/ 34 h 218"/>
                <a:gd name="T38" fmla="*/ 124 w 176"/>
                <a:gd name="T39" fmla="*/ 48 h 218"/>
                <a:gd name="T40" fmla="*/ 124 w 176"/>
                <a:gd name="T41" fmla="*/ 56 h 218"/>
                <a:gd name="T42" fmla="*/ 122 w 176"/>
                <a:gd name="T43" fmla="*/ 76 h 218"/>
                <a:gd name="T44" fmla="*/ 116 w 176"/>
                <a:gd name="T45" fmla="*/ 82 h 218"/>
                <a:gd name="T46" fmla="*/ 106 w 176"/>
                <a:gd name="T47" fmla="*/ 86 h 218"/>
                <a:gd name="T48" fmla="*/ 68 w 176"/>
                <a:gd name="T49" fmla="*/ 98 h 218"/>
                <a:gd name="T50" fmla="*/ 30 w 176"/>
                <a:gd name="T51" fmla="*/ 112 h 218"/>
                <a:gd name="T52" fmla="*/ 16 w 176"/>
                <a:gd name="T53" fmla="*/ 122 h 218"/>
                <a:gd name="T54" fmla="*/ 2 w 176"/>
                <a:gd name="T55" fmla="*/ 148 h 218"/>
                <a:gd name="T56" fmla="*/ 0 w 176"/>
                <a:gd name="T57" fmla="*/ 164 h 218"/>
                <a:gd name="T58" fmla="*/ 4 w 176"/>
                <a:gd name="T59" fmla="*/ 182 h 218"/>
                <a:gd name="T60" fmla="*/ 14 w 176"/>
                <a:gd name="T61" fmla="*/ 200 h 218"/>
                <a:gd name="T62" fmla="*/ 22 w 176"/>
                <a:gd name="T63" fmla="*/ 208 h 218"/>
                <a:gd name="T64" fmla="*/ 42 w 176"/>
                <a:gd name="T65" fmla="*/ 218 h 218"/>
                <a:gd name="T66" fmla="*/ 54 w 176"/>
                <a:gd name="T67" fmla="*/ 218 h 218"/>
                <a:gd name="T68" fmla="*/ 84 w 176"/>
                <a:gd name="T69" fmla="*/ 214 h 218"/>
                <a:gd name="T70" fmla="*/ 112 w 176"/>
                <a:gd name="T71" fmla="*/ 196 h 218"/>
                <a:gd name="T72" fmla="*/ 120 w 176"/>
                <a:gd name="T73" fmla="*/ 174 h 218"/>
                <a:gd name="T74" fmla="*/ 98 w 176"/>
                <a:gd name="T75" fmla="*/ 188 h 218"/>
                <a:gd name="T76" fmla="*/ 72 w 176"/>
                <a:gd name="T77" fmla="*/ 192 h 218"/>
                <a:gd name="T78" fmla="*/ 66 w 176"/>
                <a:gd name="T79" fmla="*/ 192 h 218"/>
                <a:gd name="T80" fmla="*/ 52 w 176"/>
                <a:gd name="T81" fmla="*/ 188 h 218"/>
                <a:gd name="T82" fmla="*/ 48 w 176"/>
                <a:gd name="T83" fmla="*/ 182 h 218"/>
                <a:gd name="T84" fmla="*/ 40 w 176"/>
                <a:gd name="T85" fmla="*/ 170 h 218"/>
                <a:gd name="T86" fmla="*/ 38 w 176"/>
                <a:gd name="T87" fmla="*/ 156 h 218"/>
                <a:gd name="T88" fmla="*/ 38 w 176"/>
                <a:gd name="T89" fmla="*/ 148 h 218"/>
                <a:gd name="T90" fmla="*/ 44 w 176"/>
                <a:gd name="T91" fmla="*/ 136 h 218"/>
                <a:gd name="T92" fmla="*/ 48 w 176"/>
                <a:gd name="T93" fmla="*/ 130 h 218"/>
                <a:gd name="T94" fmla="*/ 76 w 176"/>
                <a:gd name="T95" fmla="*/ 114 h 218"/>
                <a:gd name="T96" fmla="*/ 108 w 176"/>
                <a:gd name="T97" fmla="*/ 104 h 218"/>
                <a:gd name="T98" fmla="*/ 124 w 176"/>
                <a:gd name="T99" fmla="*/ 170 h 218"/>
                <a:gd name="T100" fmla="*/ 124 w 176"/>
                <a:gd name="T101" fmla="*/ 184 h 218"/>
                <a:gd name="T102" fmla="*/ 126 w 176"/>
                <a:gd name="T103" fmla="*/ 198 h 218"/>
                <a:gd name="T104" fmla="*/ 128 w 176"/>
                <a:gd name="T105" fmla="*/ 206 h 218"/>
                <a:gd name="T106" fmla="*/ 140 w 176"/>
                <a:gd name="T107" fmla="*/ 218 h 218"/>
                <a:gd name="T108" fmla="*/ 176 w 176"/>
                <a:gd name="T109" fmla="*/ 204 h 218"/>
                <a:gd name="T110" fmla="*/ 164 w 176"/>
                <a:gd name="T111" fmla="*/ 196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6" h="218">
                  <a:moveTo>
                    <a:pt x="164" y="196"/>
                  </a:moveTo>
                  <a:lnTo>
                    <a:pt x="164" y="196"/>
                  </a:lnTo>
                  <a:lnTo>
                    <a:pt x="162" y="192"/>
                  </a:lnTo>
                  <a:lnTo>
                    <a:pt x="162" y="182"/>
                  </a:lnTo>
                  <a:lnTo>
                    <a:pt x="162" y="60"/>
                  </a:lnTo>
                  <a:lnTo>
                    <a:pt x="162" y="60"/>
                  </a:lnTo>
                  <a:lnTo>
                    <a:pt x="160" y="44"/>
                  </a:lnTo>
                  <a:lnTo>
                    <a:pt x="156" y="32"/>
                  </a:lnTo>
                  <a:lnTo>
                    <a:pt x="150" y="20"/>
                  </a:lnTo>
                  <a:lnTo>
                    <a:pt x="140" y="12"/>
                  </a:lnTo>
                  <a:lnTo>
                    <a:pt x="140" y="12"/>
                  </a:lnTo>
                  <a:lnTo>
                    <a:pt x="130" y="8"/>
                  </a:lnTo>
                  <a:lnTo>
                    <a:pt x="118" y="4"/>
                  </a:lnTo>
                  <a:lnTo>
                    <a:pt x="104" y="0"/>
                  </a:lnTo>
                  <a:lnTo>
                    <a:pt x="90" y="0"/>
                  </a:lnTo>
                  <a:lnTo>
                    <a:pt x="90" y="0"/>
                  </a:lnTo>
                  <a:lnTo>
                    <a:pt x="72" y="2"/>
                  </a:lnTo>
                  <a:lnTo>
                    <a:pt x="54" y="6"/>
                  </a:lnTo>
                  <a:lnTo>
                    <a:pt x="36" y="12"/>
                  </a:lnTo>
                  <a:lnTo>
                    <a:pt x="20" y="22"/>
                  </a:lnTo>
                  <a:lnTo>
                    <a:pt x="20" y="78"/>
                  </a:lnTo>
                  <a:lnTo>
                    <a:pt x="20" y="78"/>
                  </a:lnTo>
                  <a:lnTo>
                    <a:pt x="26" y="64"/>
                  </a:lnTo>
                  <a:lnTo>
                    <a:pt x="30" y="52"/>
                  </a:lnTo>
                  <a:lnTo>
                    <a:pt x="38" y="42"/>
                  </a:lnTo>
                  <a:lnTo>
                    <a:pt x="44" y="34"/>
                  </a:lnTo>
                  <a:lnTo>
                    <a:pt x="44" y="34"/>
                  </a:lnTo>
                  <a:lnTo>
                    <a:pt x="52" y="26"/>
                  </a:lnTo>
                  <a:lnTo>
                    <a:pt x="62" y="22"/>
                  </a:lnTo>
                  <a:lnTo>
                    <a:pt x="74" y="18"/>
                  </a:lnTo>
                  <a:lnTo>
                    <a:pt x="86" y="16"/>
                  </a:lnTo>
                  <a:lnTo>
                    <a:pt x="86" y="16"/>
                  </a:lnTo>
                  <a:lnTo>
                    <a:pt x="94" y="18"/>
                  </a:lnTo>
                  <a:lnTo>
                    <a:pt x="102" y="20"/>
                  </a:lnTo>
                  <a:lnTo>
                    <a:pt x="110" y="24"/>
                  </a:lnTo>
                  <a:lnTo>
                    <a:pt x="114" y="28"/>
                  </a:lnTo>
                  <a:lnTo>
                    <a:pt x="114" y="28"/>
                  </a:lnTo>
                  <a:lnTo>
                    <a:pt x="120" y="34"/>
                  </a:lnTo>
                  <a:lnTo>
                    <a:pt x="122" y="42"/>
                  </a:lnTo>
                  <a:lnTo>
                    <a:pt x="124" y="48"/>
                  </a:lnTo>
                  <a:lnTo>
                    <a:pt x="124" y="56"/>
                  </a:lnTo>
                  <a:lnTo>
                    <a:pt x="124" y="56"/>
                  </a:lnTo>
                  <a:lnTo>
                    <a:pt x="124" y="70"/>
                  </a:lnTo>
                  <a:lnTo>
                    <a:pt x="122" y="76"/>
                  </a:lnTo>
                  <a:lnTo>
                    <a:pt x="122" y="76"/>
                  </a:lnTo>
                  <a:lnTo>
                    <a:pt x="116" y="82"/>
                  </a:lnTo>
                  <a:lnTo>
                    <a:pt x="106" y="86"/>
                  </a:lnTo>
                  <a:lnTo>
                    <a:pt x="106" y="86"/>
                  </a:lnTo>
                  <a:lnTo>
                    <a:pt x="68" y="98"/>
                  </a:lnTo>
                  <a:lnTo>
                    <a:pt x="68" y="98"/>
                  </a:lnTo>
                  <a:lnTo>
                    <a:pt x="44" y="106"/>
                  </a:lnTo>
                  <a:lnTo>
                    <a:pt x="30" y="112"/>
                  </a:lnTo>
                  <a:lnTo>
                    <a:pt x="30" y="112"/>
                  </a:lnTo>
                  <a:lnTo>
                    <a:pt x="16" y="122"/>
                  </a:lnTo>
                  <a:lnTo>
                    <a:pt x="8" y="134"/>
                  </a:lnTo>
                  <a:lnTo>
                    <a:pt x="2" y="148"/>
                  </a:lnTo>
                  <a:lnTo>
                    <a:pt x="0" y="164"/>
                  </a:lnTo>
                  <a:lnTo>
                    <a:pt x="0" y="164"/>
                  </a:lnTo>
                  <a:lnTo>
                    <a:pt x="0" y="172"/>
                  </a:lnTo>
                  <a:lnTo>
                    <a:pt x="4" y="182"/>
                  </a:lnTo>
                  <a:lnTo>
                    <a:pt x="8" y="190"/>
                  </a:lnTo>
                  <a:lnTo>
                    <a:pt x="14" y="200"/>
                  </a:lnTo>
                  <a:lnTo>
                    <a:pt x="14" y="200"/>
                  </a:lnTo>
                  <a:lnTo>
                    <a:pt x="22" y="208"/>
                  </a:lnTo>
                  <a:lnTo>
                    <a:pt x="30" y="214"/>
                  </a:lnTo>
                  <a:lnTo>
                    <a:pt x="42" y="218"/>
                  </a:lnTo>
                  <a:lnTo>
                    <a:pt x="54" y="218"/>
                  </a:lnTo>
                  <a:lnTo>
                    <a:pt x="54" y="218"/>
                  </a:lnTo>
                  <a:lnTo>
                    <a:pt x="70" y="218"/>
                  </a:lnTo>
                  <a:lnTo>
                    <a:pt x="84" y="214"/>
                  </a:lnTo>
                  <a:lnTo>
                    <a:pt x="98" y="206"/>
                  </a:lnTo>
                  <a:lnTo>
                    <a:pt x="112" y="196"/>
                  </a:lnTo>
                  <a:lnTo>
                    <a:pt x="120" y="174"/>
                  </a:lnTo>
                  <a:lnTo>
                    <a:pt x="120" y="174"/>
                  </a:lnTo>
                  <a:lnTo>
                    <a:pt x="110" y="182"/>
                  </a:lnTo>
                  <a:lnTo>
                    <a:pt x="98" y="188"/>
                  </a:lnTo>
                  <a:lnTo>
                    <a:pt x="86" y="192"/>
                  </a:lnTo>
                  <a:lnTo>
                    <a:pt x="72" y="192"/>
                  </a:lnTo>
                  <a:lnTo>
                    <a:pt x="72" y="192"/>
                  </a:lnTo>
                  <a:lnTo>
                    <a:pt x="66" y="192"/>
                  </a:lnTo>
                  <a:lnTo>
                    <a:pt x="58" y="190"/>
                  </a:lnTo>
                  <a:lnTo>
                    <a:pt x="52" y="188"/>
                  </a:lnTo>
                  <a:lnTo>
                    <a:pt x="48" y="182"/>
                  </a:lnTo>
                  <a:lnTo>
                    <a:pt x="48" y="182"/>
                  </a:lnTo>
                  <a:lnTo>
                    <a:pt x="44" y="178"/>
                  </a:lnTo>
                  <a:lnTo>
                    <a:pt x="40" y="170"/>
                  </a:lnTo>
                  <a:lnTo>
                    <a:pt x="38" y="164"/>
                  </a:lnTo>
                  <a:lnTo>
                    <a:pt x="38" y="156"/>
                  </a:lnTo>
                  <a:lnTo>
                    <a:pt x="38" y="156"/>
                  </a:lnTo>
                  <a:lnTo>
                    <a:pt x="38" y="148"/>
                  </a:lnTo>
                  <a:lnTo>
                    <a:pt x="40" y="142"/>
                  </a:lnTo>
                  <a:lnTo>
                    <a:pt x="44" y="136"/>
                  </a:lnTo>
                  <a:lnTo>
                    <a:pt x="48" y="130"/>
                  </a:lnTo>
                  <a:lnTo>
                    <a:pt x="48" y="130"/>
                  </a:lnTo>
                  <a:lnTo>
                    <a:pt x="60" y="122"/>
                  </a:lnTo>
                  <a:lnTo>
                    <a:pt x="76" y="114"/>
                  </a:lnTo>
                  <a:lnTo>
                    <a:pt x="76" y="114"/>
                  </a:lnTo>
                  <a:lnTo>
                    <a:pt x="108" y="104"/>
                  </a:lnTo>
                  <a:lnTo>
                    <a:pt x="124" y="96"/>
                  </a:lnTo>
                  <a:lnTo>
                    <a:pt x="124" y="170"/>
                  </a:lnTo>
                  <a:lnTo>
                    <a:pt x="124" y="170"/>
                  </a:lnTo>
                  <a:lnTo>
                    <a:pt x="124" y="184"/>
                  </a:lnTo>
                  <a:lnTo>
                    <a:pt x="124" y="184"/>
                  </a:lnTo>
                  <a:lnTo>
                    <a:pt x="126" y="198"/>
                  </a:lnTo>
                  <a:lnTo>
                    <a:pt x="128" y="206"/>
                  </a:lnTo>
                  <a:lnTo>
                    <a:pt x="128" y="206"/>
                  </a:lnTo>
                  <a:lnTo>
                    <a:pt x="134" y="212"/>
                  </a:lnTo>
                  <a:lnTo>
                    <a:pt x="140" y="218"/>
                  </a:lnTo>
                  <a:lnTo>
                    <a:pt x="176" y="204"/>
                  </a:lnTo>
                  <a:lnTo>
                    <a:pt x="176" y="204"/>
                  </a:lnTo>
                  <a:lnTo>
                    <a:pt x="168" y="200"/>
                  </a:lnTo>
                  <a:lnTo>
                    <a:pt x="164" y="196"/>
                  </a:lnTo>
                  <a:lnTo>
                    <a:pt x="164" y="196"/>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 name="Freeform 120"/>
            <p:cNvSpPr>
              <a:spLocks/>
            </p:cNvSpPr>
            <p:nvPr/>
          </p:nvSpPr>
          <p:spPr bwMode="auto">
            <a:xfrm>
              <a:off x="1273" y="1414"/>
              <a:ext cx="96" cy="120"/>
            </a:xfrm>
            <a:custGeom>
              <a:avLst/>
              <a:gdLst>
                <a:gd name="T0" fmla="*/ 22 w 96"/>
                <a:gd name="T1" fmla="*/ 8 h 120"/>
                <a:gd name="T2" fmla="*/ 22 w 96"/>
                <a:gd name="T3" fmla="*/ 82 h 120"/>
                <a:gd name="T4" fmla="*/ 22 w 96"/>
                <a:gd name="T5" fmla="*/ 82 h 120"/>
                <a:gd name="T6" fmla="*/ 24 w 96"/>
                <a:gd name="T7" fmla="*/ 92 h 120"/>
                <a:gd name="T8" fmla="*/ 28 w 96"/>
                <a:gd name="T9" fmla="*/ 100 h 120"/>
                <a:gd name="T10" fmla="*/ 32 w 96"/>
                <a:gd name="T11" fmla="*/ 106 h 120"/>
                <a:gd name="T12" fmla="*/ 36 w 96"/>
                <a:gd name="T13" fmla="*/ 108 h 120"/>
                <a:gd name="T14" fmla="*/ 44 w 96"/>
                <a:gd name="T15" fmla="*/ 110 h 120"/>
                <a:gd name="T16" fmla="*/ 52 w 96"/>
                <a:gd name="T17" fmla="*/ 112 h 120"/>
                <a:gd name="T18" fmla="*/ 52 w 96"/>
                <a:gd name="T19" fmla="*/ 112 h 120"/>
                <a:gd name="T20" fmla="*/ 60 w 96"/>
                <a:gd name="T21" fmla="*/ 112 h 120"/>
                <a:gd name="T22" fmla="*/ 66 w 96"/>
                <a:gd name="T23" fmla="*/ 110 h 120"/>
                <a:gd name="T24" fmla="*/ 72 w 96"/>
                <a:gd name="T25" fmla="*/ 106 h 120"/>
                <a:gd name="T26" fmla="*/ 76 w 96"/>
                <a:gd name="T27" fmla="*/ 102 h 120"/>
                <a:gd name="T28" fmla="*/ 78 w 96"/>
                <a:gd name="T29" fmla="*/ 98 h 120"/>
                <a:gd name="T30" fmla="*/ 80 w 96"/>
                <a:gd name="T31" fmla="*/ 92 h 120"/>
                <a:gd name="T32" fmla="*/ 82 w 96"/>
                <a:gd name="T33" fmla="*/ 82 h 120"/>
                <a:gd name="T34" fmla="*/ 82 w 96"/>
                <a:gd name="T35" fmla="*/ 8 h 120"/>
                <a:gd name="T36" fmla="*/ 82 w 96"/>
                <a:gd name="T37" fmla="*/ 8 h 120"/>
                <a:gd name="T38" fmla="*/ 80 w 96"/>
                <a:gd name="T39" fmla="*/ 2 h 120"/>
                <a:gd name="T40" fmla="*/ 76 w 96"/>
                <a:gd name="T41" fmla="*/ 0 h 120"/>
                <a:gd name="T42" fmla="*/ 96 w 96"/>
                <a:gd name="T43" fmla="*/ 0 h 120"/>
                <a:gd name="T44" fmla="*/ 96 w 96"/>
                <a:gd name="T45" fmla="*/ 0 h 120"/>
                <a:gd name="T46" fmla="*/ 92 w 96"/>
                <a:gd name="T47" fmla="*/ 2 h 120"/>
                <a:gd name="T48" fmla="*/ 92 w 96"/>
                <a:gd name="T49" fmla="*/ 8 h 120"/>
                <a:gd name="T50" fmla="*/ 90 w 96"/>
                <a:gd name="T51" fmla="*/ 80 h 120"/>
                <a:gd name="T52" fmla="*/ 90 w 96"/>
                <a:gd name="T53" fmla="*/ 80 h 120"/>
                <a:gd name="T54" fmla="*/ 90 w 96"/>
                <a:gd name="T55" fmla="*/ 90 h 120"/>
                <a:gd name="T56" fmla="*/ 88 w 96"/>
                <a:gd name="T57" fmla="*/ 98 h 120"/>
                <a:gd name="T58" fmla="*/ 84 w 96"/>
                <a:gd name="T59" fmla="*/ 106 h 120"/>
                <a:gd name="T60" fmla="*/ 78 w 96"/>
                <a:gd name="T61" fmla="*/ 110 h 120"/>
                <a:gd name="T62" fmla="*/ 72 w 96"/>
                <a:gd name="T63" fmla="*/ 114 h 120"/>
                <a:gd name="T64" fmla="*/ 66 w 96"/>
                <a:gd name="T65" fmla="*/ 118 h 120"/>
                <a:gd name="T66" fmla="*/ 50 w 96"/>
                <a:gd name="T67" fmla="*/ 120 h 120"/>
                <a:gd name="T68" fmla="*/ 50 w 96"/>
                <a:gd name="T69" fmla="*/ 120 h 120"/>
                <a:gd name="T70" fmla="*/ 36 w 96"/>
                <a:gd name="T71" fmla="*/ 118 h 120"/>
                <a:gd name="T72" fmla="*/ 28 w 96"/>
                <a:gd name="T73" fmla="*/ 116 h 120"/>
                <a:gd name="T74" fmla="*/ 22 w 96"/>
                <a:gd name="T75" fmla="*/ 112 h 120"/>
                <a:gd name="T76" fmla="*/ 14 w 96"/>
                <a:gd name="T77" fmla="*/ 106 h 120"/>
                <a:gd name="T78" fmla="*/ 10 w 96"/>
                <a:gd name="T79" fmla="*/ 100 h 120"/>
                <a:gd name="T80" fmla="*/ 6 w 96"/>
                <a:gd name="T81" fmla="*/ 90 h 120"/>
                <a:gd name="T82" fmla="*/ 6 w 96"/>
                <a:gd name="T83" fmla="*/ 80 h 120"/>
                <a:gd name="T84" fmla="*/ 6 w 96"/>
                <a:gd name="T85" fmla="*/ 8 h 120"/>
                <a:gd name="T86" fmla="*/ 6 w 96"/>
                <a:gd name="T87" fmla="*/ 8 h 120"/>
                <a:gd name="T88" fmla="*/ 4 w 96"/>
                <a:gd name="T89" fmla="*/ 2 h 120"/>
                <a:gd name="T90" fmla="*/ 0 w 96"/>
                <a:gd name="T91" fmla="*/ 0 h 120"/>
                <a:gd name="T92" fmla="*/ 28 w 96"/>
                <a:gd name="T93" fmla="*/ 0 h 120"/>
                <a:gd name="T94" fmla="*/ 28 w 96"/>
                <a:gd name="T95" fmla="*/ 0 h 120"/>
                <a:gd name="T96" fmla="*/ 24 w 96"/>
                <a:gd name="T97" fmla="*/ 2 h 120"/>
                <a:gd name="T98" fmla="*/ 22 w 96"/>
                <a:gd name="T99" fmla="*/ 8 h 120"/>
                <a:gd name="T100" fmla="*/ 22 w 96"/>
                <a:gd name="T101" fmla="*/ 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6" h="120">
                  <a:moveTo>
                    <a:pt x="22" y="8"/>
                  </a:moveTo>
                  <a:lnTo>
                    <a:pt x="22" y="82"/>
                  </a:lnTo>
                  <a:lnTo>
                    <a:pt x="22" y="82"/>
                  </a:lnTo>
                  <a:lnTo>
                    <a:pt x="24" y="92"/>
                  </a:lnTo>
                  <a:lnTo>
                    <a:pt x="28" y="100"/>
                  </a:lnTo>
                  <a:lnTo>
                    <a:pt x="32" y="106"/>
                  </a:lnTo>
                  <a:lnTo>
                    <a:pt x="36" y="108"/>
                  </a:lnTo>
                  <a:lnTo>
                    <a:pt x="44" y="110"/>
                  </a:lnTo>
                  <a:lnTo>
                    <a:pt x="52" y="112"/>
                  </a:lnTo>
                  <a:lnTo>
                    <a:pt x="52" y="112"/>
                  </a:lnTo>
                  <a:lnTo>
                    <a:pt x="60" y="112"/>
                  </a:lnTo>
                  <a:lnTo>
                    <a:pt x="66" y="110"/>
                  </a:lnTo>
                  <a:lnTo>
                    <a:pt x="72" y="106"/>
                  </a:lnTo>
                  <a:lnTo>
                    <a:pt x="76" y="102"/>
                  </a:lnTo>
                  <a:lnTo>
                    <a:pt x="78" y="98"/>
                  </a:lnTo>
                  <a:lnTo>
                    <a:pt x="80" y="92"/>
                  </a:lnTo>
                  <a:lnTo>
                    <a:pt x="82" y="82"/>
                  </a:lnTo>
                  <a:lnTo>
                    <a:pt x="82" y="8"/>
                  </a:lnTo>
                  <a:lnTo>
                    <a:pt x="82" y="8"/>
                  </a:lnTo>
                  <a:lnTo>
                    <a:pt x="80" y="2"/>
                  </a:lnTo>
                  <a:lnTo>
                    <a:pt x="76" y="0"/>
                  </a:lnTo>
                  <a:lnTo>
                    <a:pt x="96" y="0"/>
                  </a:lnTo>
                  <a:lnTo>
                    <a:pt x="96" y="0"/>
                  </a:lnTo>
                  <a:lnTo>
                    <a:pt x="92" y="2"/>
                  </a:lnTo>
                  <a:lnTo>
                    <a:pt x="92" y="8"/>
                  </a:lnTo>
                  <a:lnTo>
                    <a:pt x="90" y="80"/>
                  </a:lnTo>
                  <a:lnTo>
                    <a:pt x="90" y="80"/>
                  </a:lnTo>
                  <a:lnTo>
                    <a:pt x="90" y="90"/>
                  </a:lnTo>
                  <a:lnTo>
                    <a:pt x="88" y="98"/>
                  </a:lnTo>
                  <a:lnTo>
                    <a:pt x="84" y="106"/>
                  </a:lnTo>
                  <a:lnTo>
                    <a:pt x="78" y="110"/>
                  </a:lnTo>
                  <a:lnTo>
                    <a:pt x="72" y="114"/>
                  </a:lnTo>
                  <a:lnTo>
                    <a:pt x="66" y="118"/>
                  </a:lnTo>
                  <a:lnTo>
                    <a:pt x="50" y="120"/>
                  </a:lnTo>
                  <a:lnTo>
                    <a:pt x="50" y="120"/>
                  </a:lnTo>
                  <a:lnTo>
                    <a:pt x="36" y="118"/>
                  </a:lnTo>
                  <a:lnTo>
                    <a:pt x="28" y="116"/>
                  </a:lnTo>
                  <a:lnTo>
                    <a:pt x="22" y="112"/>
                  </a:lnTo>
                  <a:lnTo>
                    <a:pt x="14" y="106"/>
                  </a:lnTo>
                  <a:lnTo>
                    <a:pt x="10" y="100"/>
                  </a:lnTo>
                  <a:lnTo>
                    <a:pt x="6" y="90"/>
                  </a:lnTo>
                  <a:lnTo>
                    <a:pt x="6" y="80"/>
                  </a:lnTo>
                  <a:lnTo>
                    <a:pt x="6" y="8"/>
                  </a:lnTo>
                  <a:lnTo>
                    <a:pt x="6" y="8"/>
                  </a:lnTo>
                  <a:lnTo>
                    <a:pt x="4" y="2"/>
                  </a:lnTo>
                  <a:lnTo>
                    <a:pt x="0" y="0"/>
                  </a:lnTo>
                  <a:lnTo>
                    <a:pt x="28" y="0"/>
                  </a:lnTo>
                  <a:lnTo>
                    <a:pt x="28" y="0"/>
                  </a:lnTo>
                  <a:lnTo>
                    <a:pt x="24" y="2"/>
                  </a:lnTo>
                  <a:lnTo>
                    <a:pt x="22" y="8"/>
                  </a:lnTo>
                  <a:lnTo>
                    <a:pt x="22" y="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 name="Freeform 121"/>
            <p:cNvSpPr>
              <a:spLocks/>
            </p:cNvSpPr>
            <p:nvPr/>
          </p:nvSpPr>
          <p:spPr bwMode="auto">
            <a:xfrm>
              <a:off x="1379" y="1414"/>
              <a:ext cx="108" cy="122"/>
            </a:xfrm>
            <a:custGeom>
              <a:avLst/>
              <a:gdLst>
                <a:gd name="T0" fmla="*/ 94 w 108"/>
                <a:gd name="T1" fmla="*/ 8 h 122"/>
                <a:gd name="T2" fmla="*/ 94 w 108"/>
                <a:gd name="T3" fmla="*/ 8 h 122"/>
                <a:gd name="T4" fmla="*/ 94 w 108"/>
                <a:gd name="T5" fmla="*/ 2 h 122"/>
                <a:gd name="T6" fmla="*/ 90 w 108"/>
                <a:gd name="T7" fmla="*/ 0 h 122"/>
                <a:gd name="T8" fmla="*/ 108 w 108"/>
                <a:gd name="T9" fmla="*/ 0 h 122"/>
                <a:gd name="T10" fmla="*/ 108 w 108"/>
                <a:gd name="T11" fmla="*/ 0 h 122"/>
                <a:gd name="T12" fmla="*/ 104 w 108"/>
                <a:gd name="T13" fmla="*/ 2 h 122"/>
                <a:gd name="T14" fmla="*/ 104 w 108"/>
                <a:gd name="T15" fmla="*/ 8 h 122"/>
                <a:gd name="T16" fmla="*/ 104 w 108"/>
                <a:gd name="T17" fmla="*/ 122 h 122"/>
                <a:gd name="T18" fmla="*/ 104 w 108"/>
                <a:gd name="T19" fmla="*/ 122 h 122"/>
                <a:gd name="T20" fmla="*/ 62 w 108"/>
                <a:gd name="T21" fmla="*/ 70 h 122"/>
                <a:gd name="T22" fmla="*/ 20 w 108"/>
                <a:gd name="T23" fmla="*/ 18 h 122"/>
                <a:gd name="T24" fmla="*/ 20 w 108"/>
                <a:gd name="T25" fmla="*/ 110 h 122"/>
                <a:gd name="T26" fmla="*/ 20 w 108"/>
                <a:gd name="T27" fmla="*/ 110 h 122"/>
                <a:gd name="T28" fmla="*/ 22 w 108"/>
                <a:gd name="T29" fmla="*/ 116 h 122"/>
                <a:gd name="T30" fmla="*/ 24 w 108"/>
                <a:gd name="T31" fmla="*/ 118 h 122"/>
                <a:gd name="T32" fmla="*/ 6 w 108"/>
                <a:gd name="T33" fmla="*/ 118 h 122"/>
                <a:gd name="T34" fmla="*/ 6 w 108"/>
                <a:gd name="T35" fmla="*/ 118 h 122"/>
                <a:gd name="T36" fmla="*/ 10 w 108"/>
                <a:gd name="T37" fmla="*/ 116 h 122"/>
                <a:gd name="T38" fmla="*/ 10 w 108"/>
                <a:gd name="T39" fmla="*/ 110 h 122"/>
                <a:gd name="T40" fmla="*/ 10 w 108"/>
                <a:gd name="T41" fmla="*/ 14 h 122"/>
                <a:gd name="T42" fmla="*/ 10 w 108"/>
                <a:gd name="T43" fmla="*/ 14 h 122"/>
                <a:gd name="T44" fmla="*/ 10 w 108"/>
                <a:gd name="T45" fmla="*/ 10 h 122"/>
                <a:gd name="T46" fmla="*/ 8 w 108"/>
                <a:gd name="T47" fmla="*/ 6 h 122"/>
                <a:gd name="T48" fmla="*/ 8 w 108"/>
                <a:gd name="T49" fmla="*/ 6 h 122"/>
                <a:gd name="T50" fmla="*/ 6 w 108"/>
                <a:gd name="T51" fmla="*/ 2 h 122"/>
                <a:gd name="T52" fmla="*/ 0 w 108"/>
                <a:gd name="T53" fmla="*/ 0 h 122"/>
                <a:gd name="T54" fmla="*/ 26 w 108"/>
                <a:gd name="T55" fmla="*/ 0 h 122"/>
                <a:gd name="T56" fmla="*/ 94 w 108"/>
                <a:gd name="T57" fmla="*/ 84 h 122"/>
                <a:gd name="T58" fmla="*/ 94 w 108"/>
                <a:gd name="T59" fmla="*/ 8 h 122"/>
                <a:gd name="T60" fmla="*/ 94 w 108"/>
                <a:gd name="T61" fmla="*/ 8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8" h="122">
                  <a:moveTo>
                    <a:pt x="94" y="8"/>
                  </a:moveTo>
                  <a:lnTo>
                    <a:pt x="94" y="8"/>
                  </a:lnTo>
                  <a:lnTo>
                    <a:pt x="94" y="2"/>
                  </a:lnTo>
                  <a:lnTo>
                    <a:pt x="90" y="0"/>
                  </a:lnTo>
                  <a:lnTo>
                    <a:pt x="108" y="0"/>
                  </a:lnTo>
                  <a:lnTo>
                    <a:pt x="108" y="0"/>
                  </a:lnTo>
                  <a:lnTo>
                    <a:pt x="104" y="2"/>
                  </a:lnTo>
                  <a:lnTo>
                    <a:pt x="104" y="8"/>
                  </a:lnTo>
                  <a:lnTo>
                    <a:pt x="104" y="122"/>
                  </a:lnTo>
                  <a:lnTo>
                    <a:pt x="104" y="122"/>
                  </a:lnTo>
                  <a:lnTo>
                    <a:pt x="62" y="70"/>
                  </a:lnTo>
                  <a:lnTo>
                    <a:pt x="20" y="18"/>
                  </a:lnTo>
                  <a:lnTo>
                    <a:pt x="20" y="110"/>
                  </a:lnTo>
                  <a:lnTo>
                    <a:pt x="20" y="110"/>
                  </a:lnTo>
                  <a:lnTo>
                    <a:pt x="22" y="116"/>
                  </a:lnTo>
                  <a:lnTo>
                    <a:pt x="24" y="118"/>
                  </a:lnTo>
                  <a:lnTo>
                    <a:pt x="6" y="118"/>
                  </a:lnTo>
                  <a:lnTo>
                    <a:pt x="6" y="118"/>
                  </a:lnTo>
                  <a:lnTo>
                    <a:pt x="10" y="116"/>
                  </a:lnTo>
                  <a:lnTo>
                    <a:pt x="10" y="110"/>
                  </a:lnTo>
                  <a:lnTo>
                    <a:pt x="10" y="14"/>
                  </a:lnTo>
                  <a:lnTo>
                    <a:pt x="10" y="14"/>
                  </a:lnTo>
                  <a:lnTo>
                    <a:pt x="10" y="10"/>
                  </a:lnTo>
                  <a:lnTo>
                    <a:pt x="8" y="6"/>
                  </a:lnTo>
                  <a:lnTo>
                    <a:pt x="8" y="6"/>
                  </a:lnTo>
                  <a:lnTo>
                    <a:pt x="6" y="2"/>
                  </a:lnTo>
                  <a:lnTo>
                    <a:pt x="0" y="0"/>
                  </a:lnTo>
                  <a:lnTo>
                    <a:pt x="26" y="0"/>
                  </a:lnTo>
                  <a:lnTo>
                    <a:pt x="94" y="84"/>
                  </a:lnTo>
                  <a:lnTo>
                    <a:pt x="94" y="8"/>
                  </a:lnTo>
                  <a:lnTo>
                    <a:pt x="94" y="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 name="Freeform 122"/>
            <p:cNvSpPr>
              <a:spLocks/>
            </p:cNvSpPr>
            <p:nvPr/>
          </p:nvSpPr>
          <p:spPr bwMode="auto">
            <a:xfrm>
              <a:off x="1505" y="1414"/>
              <a:ext cx="26" cy="118"/>
            </a:xfrm>
            <a:custGeom>
              <a:avLst/>
              <a:gdLst>
                <a:gd name="T0" fmla="*/ 26 w 26"/>
                <a:gd name="T1" fmla="*/ 0 h 118"/>
                <a:gd name="T2" fmla="*/ 26 w 26"/>
                <a:gd name="T3" fmla="*/ 0 h 118"/>
                <a:gd name="T4" fmla="*/ 22 w 26"/>
                <a:gd name="T5" fmla="*/ 2 h 118"/>
                <a:gd name="T6" fmla="*/ 20 w 26"/>
                <a:gd name="T7" fmla="*/ 8 h 118"/>
                <a:gd name="T8" fmla="*/ 20 w 26"/>
                <a:gd name="T9" fmla="*/ 110 h 118"/>
                <a:gd name="T10" fmla="*/ 20 w 26"/>
                <a:gd name="T11" fmla="*/ 110 h 118"/>
                <a:gd name="T12" fmla="*/ 22 w 26"/>
                <a:gd name="T13" fmla="*/ 116 h 118"/>
                <a:gd name="T14" fmla="*/ 26 w 26"/>
                <a:gd name="T15" fmla="*/ 118 h 118"/>
                <a:gd name="T16" fmla="*/ 0 w 26"/>
                <a:gd name="T17" fmla="*/ 118 h 118"/>
                <a:gd name="T18" fmla="*/ 0 w 26"/>
                <a:gd name="T19" fmla="*/ 118 h 118"/>
                <a:gd name="T20" fmla="*/ 2 w 26"/>
                <a:gd name="T21" fmla="*/ 116 h 118"/>
                <a:gd name="T22" fmla="*/ 4 w 26"/>
                <a:gd name="T23" fmla="*/ 110 h 118"/>
                <a:gd name="T24" fmla="*/ 4 w 26"/>
                <a:gd name="T25" fmla="*/ 8 h 118"/>
                <a:gd name="T26" fmla="*/ 4 w 26"/>
                <a:gd name="T27" fmla="*/ 8 h 118"/>
                <a:gd name="T28" fmla="*/ 2 w 26"/>
                <a:gd name="T29" fmla="*/ 2 h 118"/>
                <a:gd name="T30" fmla="*/ 0 w 26"/>
                <a:gd name="T31" fmla="*/ 0 h 118"/>
                <a:gd name="T32" fmla="*/ 26 w 26"/>
                <a:gd name="T33" fmla="*/ 0 h 118"/>
                <a:gd name="T34" fmla="*/ 26 w 26"/>
                <a:gd name="T3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18">
                  <a:moveTo>
                    <a:pt x="26" y="0"/>
                  </a:moveTo>
                  <a:lnTo>
                    <a:pt x="26" y="0"/>
                  </a:lnTo>
                  <a:lnTo>
                    <a:pt x="22" y="2"/>
                  </a:lnTo>
                  <a:lnTo>
                    <a:pt x="20" y="8"/>
                  </a:lnTo>
                  <a:lnTo>
                    <a:pt x="20" y="110"/>
                  </a:lnTo>
                  <a:lnTo>
                    <a:pt x="20" y="110"/>
                  </a:lnTo>
                  <a:lnTo>
                    <a:pt x="22" y="116"/>
                  </a:lnTo>
                  <a:lnTo>
                    <a:pt x="26" y="118"/>
                  </a:lnTo>
                  <a:lnTo>
                    <a:pt x="0" y="118"/>
                  </a:lnTo>
                  <a:lnTo>
                    <a:pt x="0" y="118"/>
                  </a:lnTo>
                  <a:lnTo>
                    <a:pt x="2" y="116"/>
                  </a:lnTo>
                  <a:lnTo>
                    <a:pt x="4" y="110"/>
                  </a:lnTo>
                  <a:lnTo>
                    <a:pt x="4" y="8"/>
                  </a:lnTo>
                  <a:lnTo>
                    <a:pt x="4" y="8"/>
                  </a:lnTo>
                  <a:lnTo>
                    <a:pt x="2" y="2"/>
                  </a:lnTo>
                  <a:lnTo>
                    <a:pt x="0" y="0"/>
                  </a:lnTo>
                  <a:lnTo>
                    <a:pt x="26" y="0"/>
                  </a:lnTo>
                  <a:lnTo>
                    <a:pt x="26"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 name="Freeform 123"/>
            <p:cNvSpPr>
              <a:spLocks/>
            </p:cNvSpPr>
            <p:nvPr/>
          </p:nvSpPr>
          <p:spPr bwMode="auto">
            <a:xfrm>
              <a:off x="1539" y="1414"/>
              <a:ext cx="108" cy="122"/>
            </a:xfrm>
            <a:custGeom>
              <a:avLst/>
              <a:gdLst>
                <a:gd name="T0" fmla="*/ 92 w 108"/>
                <a:gd name="T1" fmla="*/ 8 h 122"/>
                <a:gd name="T2" fmla="*/ 92 w 108"/>
                <a:gd name="T3" fmla="*/ 8 h 122"/>
                <a:gd name="T4" fmla="*/ 92 w 108"/>
                <a:gd name="T5" fmla="*/ 2 h 122"/>
                <a:gd name="T6" fmla="*/ 88 w 108"/>
                <a:gd name="T7" fmla="*/ 0 h 122"/>
                <a:gd name="T8" fmla="*/ 108 w 108"/>
                <a:gd name="T9" fmla="*/ 0 h 122"/>
                <a:gd name="T10" fmla="*/ 108 w 108"/>
                <a:gd name="T11" fmla="*/ 0 h 122"/>
                <a:gd name="T12" fmla="*/ 104 w 108"/>
                <a:gd name="T13" fmla="*/ 4 h 122"/>
                <a:gd name="T14" fmla="*/ 100 w 108"/>
                <a:gd name="T15" fmla="*/ 8 h 122"/>
                <a:gd name="T16" fmla="*/ 100 w 108"/>
                <a:gd name="T17" fmla="*/ 8 h 122"/>
                <a:gd name="T18" fmla="*/ 58 w 108"/>
                <a:gd name="T19" fmla="*/ 122 h 122"/>
                <a:gd name="T20" fmla="*/ 58 w 108"/>
                <a:gd name="T21" fmla="*/ 122 h 122"/>
                <a:gd name="T22" fmla="*/ 10 w 108"/>
                <a:gd name="T23" fmla="*/ 8 h 122"/>
                <a:gd name="T24" fmla="*/ 10 w 108"/>
                <a:gd name="T25" fmla="*/ 8 h 122"/>
                <a:gd name="T26" fmla="*/ 6 w 108"/>
                <a:gd name="T27" fmla="*/ 4 h 122"/>
                <a:gd name="T28" fmla="*/ 0 w 108"/>
                <a:gd name="T29" fmla="*/ 0 h 122"/>
                <a:gd name="T30" fmla="*/ 32 w 108"/>
                <a:gd name="T31" fmla="*/ 0 h 122"/>
                <a:gd name="T32" fmla="*/ 32 w 108"/>
                <a:gd name="T33" fmla="*/ 0 h 122"/>
                <a:gd name="T34" fmla="*/ 30 w 108"/>
                <a:gd name="T35" fmla="*/ 2 h 122"/>
                <a:gd name="T36" fmla="*/ 28 w 108"/>
                <a:gd name="T37" fmla="*/ 4 h 122"/>
                <a:gd name="T38" fmla="*/ 30 w 108"/>
                <a:gd name="T39" fmla="*/ 10 h 122"/>
                <a:gd name="T40" fmla="*/ 30 w 108"/>
                <a:gd name="T41" fmla="*/ 10 h 122"/>
                <a:gd name="T42" fmla="*/ 60 w 108"/>
                <a:gd name="T43" fmla="*/ 90 h 122"/>
                <a:gd name="T44" fmla="*/ 60 w 108"/>
                <a:gd name="T45" fmla="*/ 90 h 122"/>
                <a:gd name="T46" fmla="*/ 92 w 108"/>
                <a:gd name="T47" fmla="*/ 8 h 122"/>
                <a:gd name="T48" fmla="*/ 92 w 108"/>
                <a:gd name="T49" fmla="*/ 8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8" h="122">
                  <a:moveTo>
                    <a:pt x="92" y="8"/>
                  </a:moveTo>
                  <a:lnTo>
                    <a:pt x="92" y="8"/>
                  </a:lnTo>
                  <a:lnTo>
                    <a:pt x="92" y="2"/>
                  </a:lnTo>
                  <a:lnTo>
                    <a:pt x="88" y="0"/>
                  </a:lnTo>
                  <a:lnTo>
                    <a:pt x="108" y="0"/>
                  </a:lnTo>
                  <a:lnTo>
                    <a:pt x="108" y="0"/>
                  </a:lnTo>
                  <a:lnTo>
                    <a:pt x="104" y="4"/>
                  </a:lnTo>
                  <a:lnTo>
                    <a:pt x="100" y="8"/>
                  </a:lnTo>
                  <a:lnTo>
                    <a:pt x="100" y="8"/>
                  </a:lnTo>
                  <a:lnTo>
                    <a:pt x="58" y="122"/>
                  </a:lnTo>
                  <a:lnTo>
                    <a:pt x="58" y="122"/>
                  </a:lnTo>
                  <a:lnTo>
                    <a:pt x="10" y="8"/>
                  </a:lnTo>
                  <a:lnTo>
                    <a:pt x="10" y="8"/>
                  </a:lnTo>
                  <a:lnTo>
                    <a:pt x="6" y="4"/>
                  </a:lnTo>
                  <a:lnTo>
                    <a:pt x="0" y="0"/>
                  </a:lnTo>
                  <a:lnTo>
                    <a:pt x="32" y="0"/>
                  </a:lnTo>
                  <a:lnTo>
                    <a:pt x="32" y="0"/>
                  </a:lnTo>
                  <a:lnTo>
                    <a:pt x="30" y="2"/>
                  </a:lnTo>
                  <a:lnTo>
                    <a:pt x="28" y="4"/>
                  </a:lnTo>
                  <a:lnTo>
                    <a:pt x="30" y="10"/>
                  </a:lnTo>
                  <a:lnTo>
                    <a:pt x="30" y="10"/>
                  </a:lnTo>
                  <a:lnTo>
                    <a:pt x="60" y="90"/>
                  </a:lnTo>
                  <a:lnTo>
                    <a:pt x="60" y="90"/>
                  </a:lnTo>
                  <a:lnTo>
                    <a:pt x="92" y="8"/>
                  </a:lnTo>
                  <a:lnTo>
                    <a:pt x="92" y="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 name="Freeform 124"/>
            <p:cNvSpPr>
              <a:spLocks/>
            </p:cNvSpPr>
            <p:nvPr/>
          </p:nvSpPr>
          <p:spPr bwMode="auto">
            <a:xfrm>
              <a:off x="1653" y="1414"/>
              <a:ext cx="74" cy="118"/>
            </a:xfrm>
            <a:custGeom>
              <a:avLst/>
              <a:gdLst>
                <a:gd name="T0" fmla="*/ 66 w 74"/>
                <a:gd name="T1" fmla="*/ 16 h 118"/>
                <a:gd name="T2" fmla="*/ 66 w 74"/>
                <a:gd name="T3" fmla="*/ 16 h 118"/>
                <a:gd name="T4" fmla="*/ 60 w 74"/>
                <a:gd name="T5" fmla="*/ 10 h 118"/>
                <a:gd name="T6" fmla="*/ 52 w 74"/>
                <a:gd name="T7" fmla="*/ 8 h 118"/>
                <a:gd name="T8" fmla="*/ 52 w 74"/>
                <a:gd name="T9" fmla="*/ 8 h 118"/>
                <a:gd name="T10" fmla="*/ 22 w 74"/>
                <a:gd name="T11" fmla="*/ 8 h 118"/>
                <a:gd name="T12" fmla="*/ 22 w 74"/>
                <a:gd name="T13" fmla="*/ 48 h 118"/>
                <a:gd name="T14" fmla="*/ 50 w 74"/>
                <a:gd name="T15" fmla="*/ 48 h 118"/>
                <a:gd name="T16" fmla="*/ 50 w 74"/>
                <a:gd name="T17" fmla="*/ 48 h 118"/>
                <a:gd name="T18" fmla="*/ 54 w 74"/>
                <a:gd name="T19" fmla="*/ 46 h 118"/>
                <a:gd name="T20" fmla="*/ 56 w 74"/>
                <a:gd name="T21" fmla="*/ 44 h 118"/>
                <a:gd name="T22" fmla="*/ 56 w 74"/>
                <a:gd name="T23" fmla="*/ 62 h 118"/>
                <a:gd name="T24" fmla="*/ 56 w 74"/>
                <a:gd name="T25" fmla="*/ 62 h 118"/>
                <a:gd name="T26" fmla="*/ 54 w 74"/>
                <a:gd name="T27" fmla="*/ 58 h 118"/>
                <a:gd name="T28" fmla="*/ 50 w 74"/>
                <a:gd name="T29" fmla="*/ 58 h 118"/>
                <a:gd name="T30" fmla="*/ 22 w 74"/>
                <a:gd name="T31" fmla="*/ 58 h 118"/>
                <a:gd name="T32" fmla="*/ 22 w 74"/>
                <a:gd name="T33" fmla="*/ 108 h 118"/>
                <a:gd name="T34" fmla="*/ 22 w 74"/>
                <a:gd name="T35" fmla="*/ 108 h 118"/>
                <a:gd name="T36" fmla="*/ 42 w 74"/>
                <a:gd name="T37" fmla="*/ 110 h 118"/>
                <a:gd name="T38" fmla="*/ 42 w 74"/>
                <a:gd name="T39" fmla="*/ 110 h 118"/>
                <a:gd name="T40" fmla="*/ 54 w 74"/>
                <a:gd name="T41" fmla="*/ 110 h 118"/>
                <a:gd name="T42" fmla="*/ 62 w 74"/>
                <a:gd name="T43" fmla="*/ 108 h 118"/>
                <a:gd name="T44" fmla="*/ 68 w 74"/>
                <a:gd name="T45" fmla="*/ 104 h 118"/>
                <a:gd name="T46" fmla="*/ 74 w 74"/>
                <a:gd name="T47" fmla="*/ 98 h 118"/>
                <a:gd name="T48" fmla="*/ 70 w 74"/>
                <a:gd name="T49" fmla="*/ 118 h 118"/>
                <a:gd name="T50" fmla="*/ 0 w 74"/>
                <a:gd name="T51" fmla="*/ 118 h 118"/>
                <a:gd name="T52" fmla="*/ 0 w 74"/>
                <a:gd name="T53" fmla="*/ 118 h 118"/>
                <a:gd name="T54" fmla="*/ 4 w 74"/>
                <a:gd name="T55" fmla="*/ 116 h 118"/>
                <a:gd name="T56" fmla="*/ 6 w 74"/>
                <a:gd name="T57" fmla="*/ 110 h 118"/>
                <a:gd name="T58" fmla="*/ 6 w 74"/>
                <a:gd name="T59" fmla="*/ 8 h 118"/>
                <a:gd name="T60" fmla="*/ 6 w 74"/>
                <a:gd name="T61" fmla="*/ 8 h 118"/>
                <a:gd name="T62" fmla="*/ 4 w 74"/>
                <a:gd name="T63" fmla="*/ 2 h 118"/>
                <a:gd name="T64" fmla="*/ 0 w 74"/>
                <a:gd name="T65" fmla="*/ 0 h 118"/>
                <a:gd name="T66" fmla="*/ 66 w 74"/>
                <a:gd name="T67" fmla="*/ 0 h 118"/>
                <a:gd name="T68" fmla="*/ 66 w 74"/>
                <a:gd name="T69" fmla="*/ 16 h 118"/>
                <a:gd name="T70" fmla="*/ 66 w 74"/>
                <a:gd name="T71" fmla="*/ 16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4" h="118">
                  <a:moveTo>
                    <a:pt x="66" y="16"/>
                  </a:moveTo>
                  <a:lnTo>
                    <a:pt x="66" y="16"/>
                  </a:lnTo>
                  <a:lnTo>
                    <a:pt x="60" y="10"/>
                  </a:lnTo>
                  <a:lnTo>
                    <a:pt x="52" y="8"/>
                  </a:lnTo>
                  <a:lnTo>
                    <a:pt x="52" y="8"/>
                  </a:lnTo>
                  <a:lnTo>
                    <a:pt x="22" y="8"/>
                  </a:lnTo>
                  <a:lnTo>
                    <a:pt x="22" y="48"/>
                  </a:lnTo>
                  <a:lnTo>
                    <a:pt x="50" y="48"/>
                  </a:lnTo>
                  <a:lnTo>
                    <a:pt x="50" y="48"/>
                  </a:lnTo>
                  <a:lnTo>
                    <a:pt x="54" y="46"/>
                  </a:lnTo>
                  <a:lnTo>
                    <a:pt x="56" y="44"/>
                  </a:lnTo>
                  <a:lnTo>
                    <a:pt x="56" y="62"/>
                  </a:lnTo>
                  <a:lnTo>
                    <a:pt x="56" y="62"/>
                  </a:lnTo>
                  <a:lnTo>
                    <a:pt x="54" y="58"/>
                  </a:lnTo>
                  <a:lnTo>
                    <a:pt x="50" y="58"/>
                  </a:lnTo>
                  <a:lnTo>
                    <a:pt x="22" y="58"/>
                  </a:lnTo>
                  <a:lnTo>
                    <a:pt x="22" y="108"/>
                  </a:lnTo>
                  <a:lnTo>
                    <a:pt x="22" y="108"/>
                  </a:lnTo>
                  <a:lnTo>
                    <a:pt x="42" y="110"/>
                  </a:lnTo>
                  <a:lnTo>
                    <a:pt x="42" y="110"/>
                  </a:lnTo>
                  <a:lnTo>
                    <a:pt x="54" y="110"/>
                  </a:lnTo>
                  <a:lnTo>
                    <a:pt x="62" y="108"/>
                  </a:lnTo>
                  <a:lnTo>
                    <a:pt x="68" y="104"/>
                  </a:lnTo>
                  <a:lnTo>
                    <a:pt x="74" y="98"/>
                  </a:lnTo>
                  <a:lnTo>
                    <a:pt x="70" y="118"/>
                  </a:lnTo>
                  <a:lnTo>
                    <a:pt x="0" y="118"/>
                  </a:lnTo>
                  <a:lnTo>
                    <a:pt x="0" y="118"/>
                  </a:lnTo>
                  <a:lnTo>
                    <a:pt x="4" y="116"/>
                  </a:lnTo>
                  <a:lnTo>
                    <a:pt x="6" y="110"/>
                  </a:lnTo>
                  <a:lnTo>
                    <a:pt x="6" y="8"/>
                  </a:lnTo>
                  <a:lnTo>
                    <a:pt x="6" y="8"/>
                  </a:lnTo>
                  <a:lnTo>
                    <a:pt x="4" y="2"/>
                  </a:lnTo>
                  <a:lnTo>
                    <a:pt x="0" y="0"/>
                  </a:lnTo>
                  <a:lnTo>
                    <a:pt x="66" y="0"/>
                  </a:lnTo>
                  <a:lnTo>
                    <a:pt x="66" y="16"/>
                  </a:lnTo>
                  <a:lnTo>
                    <a:pt x="66" y="16"/>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2" name="Freeform 125"/>
            <p:cNvSpPr>
              <a:spLocks noEditPoints="1"/>
            </p:cNvSpPr>
            <p:nvPr/>
          </p:nvSpPr>
          <p:spPr bwMode="auto">
            <a:xfrm>
              <a:off x="1735" y="1414"/>
              <a:ext cx="102" cy="118"/>
            </a:xfrm>
            <a:custGeom>
              <a:avLst/>
              <a:gdLst>
                <a:gd name="T0" fmla="*/ 48 w 102"/>
                <a:gd name="T1" fmla="*/ 58 h 118"/>
                <a:gd name="T2" fmla="*/ 60 w 102"/>
                <a:gd name="T3" fmla="*/ 64 h 118"/>
                <a:gd name="T4" fmla="*/ 66 w 102"/>
                <a:gd name="T5" fmla="*/ 72 h 118"/>
                <a:gd name="T6" fmla="*/ 84 w 102"/>
                <a:gd name="T7" fmla="*/ 102 h 118"/>
                <a:gd name="T8" fmla="*/ 92 w 102"/>
                <a:gd name="T9" fmla="*/ 112 h 118"/>
                <a:gd name="T10" fmla="*/ 102 w 102"/>
                <a:gd name="T11" fmla="*/ 118 h 118"/>
                <a:gd name="T12" fmla="*/ 84 w 102"/>
                <a:gd name="T13" fmla="*/ 118 h 118"/>
                <a:gd name="T14" fmla="*/ 76 w 102"/>
                <a:gd name="T15" fmla="*/ 116 h 118"/>
                <a:gd name="T16" fmla="*/ 70 w 102"/>
                <a:gd name="T17" fmla="*/ 110 h 118"/>
                <a:gd name="T18" fmla="*/ 50 w 102"/>
                <a:gd name="T19" fmla="*/ 78 h 118"/>
                <a:gd name="T20" fmla="*/ 38 w 102"/>
                <a:gd name="T21" fmla="*/ 64 h 118"/>
                <a:gd name="T22" fmla="*/ 32 w 102"/>
                <a:gd name="T23" fmla="*/ 64 h 118"/>
                <a:gd name="T24" fmla="*/ 22 w 102"/>
                <a:gd name="T25" fmla="*/ 110 h 118"/>
                <a:gd name="T26" fmla="*/ 24 w 102"/>
                <a:gd name="T27" fmla="*/ 116 h 118"/>
                <a:gd name="T28" fmla="*/ 0 w 102"/>
                <a:gd name="T29" fmla="*/ 118 h 118"/>
                <a:gd name="T30" fmla="*/ 4 w 102"/>
                <a:gd name="T31" fmla="*/ 116 h 118"/>
                <a:gd name="T32" fmla="*/ 6 w 102"/>
                <a:gd name="T33" fmla="*/ 8 h 118"/>
                <a:gd name="T34" fmla="*/ 4 w 102"/>
                <a:gd name="T35" fmla="*/ 2 h 118"/>
                <a:gd name="T36" fmla="*/ 34 w 102"/>
                <a:gd name="T37" fmla="*/ 0 h 118"/>
                <a:gd name="T38" fmla="*/ 46 w 102"/>
                <a:gd name="T39" fmla="*/ 0 h 118"/>
                <a:gd name="T40" fmla="*/ 62 w 102"/>
                <a:gd name="T41" fmla="*/ 6 h 118"/>
                <a:gd name="T42" fmla="*/ 72 w 102"/>
                <a:gd name="T43" fmla="*/ 14 h 118"/>
                <a:gd name="T44" fmla="*/ 76 w 102"/>
                <a:gd name="T45" fmla="*/ 28 h 118"/>
                <a:gd name="T46" fmla="*/ 76 w 102"/>
                <a:gd name="T47" fmla="*/ 36 h 118"/>
                <a:gd name="T48" fmla="*/ 70 w 102"/>
                <a:gd name="T49" fmla="*/ 46 h 118"/>
                <a:gd name="T50" fmla="*/ 58 w 102"/>
                <a:gd name="T51" fmla="*/ 56 h 118"/>
                <a:gd name="T52" fmla="*/ 48 w 102"/>
                <a:gd name="T53" fmla="*/ 58 h 118"/>
                <a:gd name="T54" fmla="*/ 22 w 102"/>
                <a:gd name="T55" fmla="*/ 54 h 118"/>
                <a:gd name="T56" fmla="*/ 32 w 102"/>
                <a:gd name="T57" fmla="*/ 54 h 118"/>
                <a:gd name="T58" fmla="*/ 42 w 102"/>
                <a:gd name="T59" fmla="*/ 54 h 118"/>
                <a:gd name="T60" fmla="*/ 54 w 102"/>
                <a:gd name="T61" fmla="*/ 46 h 118"/>
                <a:gd name="T62" fmla="*/ 58 w 102"/>
                <a:gd name="T63" fmla="*/ 36 h 118"/>
                <a:gd name="T64" fmla="*/ 58 w 102"/>
                <a:gd name="T65" fmla="*/ 30 h 118"/>
                <a:gd name="T66" fmla="*/ 54 w 102"/>
                <a:gd name="T67" fmla="*/ 14 h 118"/>
                <a:gd name="T68" fmla="*/ 42 w 102"/>
                <a:gd name="T69" fmla="*/ 8 h 118"/>
                <a:gd name="T70" fmla="*/ 34 w 102"/>
                <a:gd name="T71" fmla="*/ 6 h 118"/>
                <a:gd name="T72" fmla="*/ 22 w 102"/>
                <a:gd name="T73" fmla="*/ 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2" h="118">
                  <a:moveTo>
                    <a:pt x="48" y="58"/>
                  </a:moveTo>
                  <a:lnTo>
                    <a:pt x="48" y="58"/>
                  </a:lnTo>
                  <a:lnTo>
                    <a:pt x="54" y="60"/>
                  </a:lnTo>
                  <a:lnTo>
                    <a:pt x="60" y="64"/>
                  </a:lnTo>
                  <a:lnTo>
                    <a:pt x="66" y="72"/>
                  </a:lnTo>
                  <a:lnTo>
                    <a:pt x="66" y="72"/>
                  </a:lnTo>
                  <a:lnTo>
                    <a:pt x="76" y="88"/>
                  </a:lnTo>
                  <a:lnTo>
                    <a:pt x="84" y="102"/>
                  </a:lnTo>
                  <a:lnTo>
                    <a:pt x="92" y="112"/>
                  </a:lnTo>
                  <a:lnTo>
                    <a:pt x="92" y="112"/>
                  </a:lnTo>
                  <a:lnTo>
                    <a:pt x="98" y="116"/>
                  </a:lnTo>
                  <a:lnTo>
                    <a:pt x="102" y="118"/>
                  </a:lnTo>
                  <a:lnTo>
                    <a:pt x="84" y="118"/>
                  </a:lnTo>
                  <a:lnTo>
                    <a:pt x="84" y="118"/>
                  </a:lnTo>
                  <a:lnTo>
                    <a:pt x="80" y="118"/>
                  </a:lnTo>
                  <a:lnTo>
                    <a:pt x="76" y="116"/>
                  </a:lnTo>
                  <a:lnTo>
                    <a:pt x="70" y="110"/>
                  </a:lnTo>
                  <a:lnTo>
                    <a:pt x="70" y="110"/>
                  </a:lnTo>
                  <a:lnTo>
                    <a:pt x="50" y="78"/>
                  </a:lnTo>
                  <a:lnTo>
                    <a:pt x="50" y="78"/>
                  </a:lnTo>
                  <a:lnTo>
                    <a:pt x="42" y="68"/>
                  </a:lnTo>
                  <a:lnTo>
                    <a:pt x="38" y="64"/>
                  </a:lnTo>
                  <a:lnTo>
                    <a:pt x="32" y="64"/>
                  </a:lnTo>
                  <a:lnTo>
                    <a:pt x="32" y="64"/>
                  </a:lnTo>
                  <a:lnTo>
                    <a:pt x="22" y="64"/>
                  </a:lnTo>
                  <a:lnTo>
                    <a:pt x="22" y="110"/>
                  </a:lnTo>
                  <a:lnTo>
                    <a:pt x="22" y="110"/>
                  </a:lnTo>
                  <a:lnTo>
                    <a:pt x="24" y="116"/>
                  </a:lnTo>
                  <a:lnTo>
                    <a:pt x="26" y="118"/>
                  </a:lnTo>
                  <a:lnTo>
                    <a:pt x="0" y="118"/>
                  </a:lnTo>
                  <a:lnTo>
                    <a:pt x="0" y="118"/>
                  </a:lnTo>
                  <a:lnTo>
                    <a:pt x="4" y="116"/>
                  </a:lnTo>
                  <a:lnTo>
                    <a:pt x="6" y="110"/>
                  </a:lnTo>
                  <a:lnTo>
                    <a:pt x="6" y="8"/>
                  </a:lnTo>
                  <a:lnTo>
                    <a:pt x="6" y="8"/>
                  </a:lnTo>
                  <a:lnTo>
                    <a:pt x="4" y="2"/>
                  </a:lnTo>
                  <a:lnTo>
                    <a:pt x="0" y="0"/>
                  </a:lnTo>
                  <a:lnTo>
                    <a:pt x="34" y="0"/>
                  </a:lnTo>
                  <a:lnTo>
                    <a:pt x="34" y="0"/>
                  </a:lnTo>
                  <a:lnTo>
                    <a:pt x="46" y="0"/>
                  </a:lnTo>
                  <a:lnTo>
                    <a:pt x="54" y="2"/>
                  </a:lnTo>
                  <a:lnTo>
                    <a:pt x="62" y="6"/>
                  </a:lnTo>
                  <a:lnTo>
                    <a:pt x="68" y="10"/>
                  </a:lnTo>
                  <a:lnTo>
                    <a:pt x="72" y="14"/>
                  </a:lnTo>
                  <a:lnTo>
                    <a:pt x="74" y="20"/>
                  </a:lnTo>
                  <a:lnTo>
                    <a:pt x="76" y="28"/>
                  </a:lnTo>
                  <a:lnTo>
                    <a:pt x="76" y="28"/>
                  </a:lnTo>
                  <a:lnTo>
                    <a:pt x="76" y="36"/>
                  </a:lnTo>
                  <a:lnTo>
                    <a:pt x="74" y="42"/>
                  </a:lnTo>
                  <a:lnTo>
                    <a:pt x="70" y="46"/>
                  </a:lnTo>
                  <a:lnTo>
                    <a:pt x="66" y="50"/>
                  </a:lnTo>
                  <a:lnTo>
                    <a:pt x="58" y="56"/>
                  </a:lnTo>
                  <a:lnTo>
                    <a:pt x="48" y="58"/>
                  </a:lnTo>
                  <a:lnTo>
                    <a:pt x="48" y="58"/>
                  </a:lnTo>
                  <a:close/>
                  <a:moveTo>
                    <a:pt x="22" y="8"/>
                  </a:moveTo>
                  <a:lnTo>
                    <a:pt x="22" y="54"/>
                  </a:lnTo>
                  <a:lnTo>
                    <a:pt x="22" y="54"/>
                  </a:lnTo>
                  <a:lnTo>
                    <a:pt x="32" y="54"/>
                  </a:lnTo>
                  <a:lnTo>
                    <a:pt x="32" y="54"/>
                  </a:lnTo>
                  <a:lnTo>
                    <a:pt x="42" y="54"/>
                  </a:lnTo>
                  <a:lnTo>
                    <a:pt x="50" y="48"/>
                  </a:lnTo>
                  <a:lnTo>
                    <a:pt x="54" y="46"/>
                  </a:lnTo>
                  <a:lnTo>
                    <a:pt x="56" y="40"/>
                  </a:lnTo>
                  <a:lnTo>
                    <a:pt x="58" y="36"/>
                  </a:lnTo>
                  <a:lnTo>
                    <a:pt x="58" y="30"/>
                  </a:lnTo>
                  <a:lnTo>
                    <a:pt x="58" y="30"/>
                  </a:lnTo>
                  <a:lnTo>
                    <a:pt x="58" y="22"/>
                  </a:lnTo>
                  <a:lnTo>
                    <a:pt x="54" y="14"/>
                  </a:lnTo>
                  <a:lnTo>
                    <a:pt x="46" y="8"/>
                  </a:lnTo>
                  <a:lnTo>
                    <a:pt x="42" y="8"/>
                  </a:lnTo>
                  <a:lnTo>
                    <a:pt x="34" y="6"/>
                  </a:lnTo>
                  <a:lnTo>
                    <a:pt x="34" y="6"/>
                  </a:lnTo>
                  <a:lnTo>
                    <a:pt x="22" y="8"/>
                  </a:lnTo>
                  <a:lnTo>
                    <a:pt x="22" y="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 name="Freeform 126"/>
            <p:cNvSpPr>
              <a:spLocks/>
            </p:cNvSpPr>
            <p:nvPr/>
          </p:nvSpPr>
          <p:spPr bwMode="auto">
            <a:xfrm>
              <a:off x="1837" y="1412"/>
              <a:ext cx="72" cy="122"/>
            </a:xfrm>
            <a:custGeom>
              <a:avLst/>
              <a:gdLst>
                <a:gd name="T0" fmla="*/ 72 w 72"/>
                <a:gd name="T1" fmla="*/ 86 h 122"/>
                <a:gd name="T2" fmla="*/ 68 w 72"/>
                <a:gd name="T3" fmla="*/ 100 h 122"/>
                <a:gd name="T4" fmla="*/ 60 w 72"/>
                <a:gd name="T5" fmla="*/ 112 h 122"/>
                <a:gd name="T6" fmla="*/ 48 w 72"/>
                <a:gd name="T7" fmla="*/ 120 h 122"/>
                <a:gd name="T8" fmla="*/ 34 w 72"/>
                <a:gd name="T9" fmla="*/ 122 h 122"/>
                <a:gd name="T10" fmla="*/ 24 w 72"/>
                <a:gd name="T11" fmla="*/ 120 h 122"/>
                <a:gd name="T12" fmla="*/ 2 w 72"/>
                <a:gd name="T13" fmla="*/ 112 h 122"/>
                <a:gd name="T14" fmla="*/ 0 w 72"/>
                <a:gd name="T15" fmla="*/ 86 h 122"/>
                <a:gd name="T16" fmla="*/ 10 w 72"/>
                <a:gd name="T17" fmla="*/ 104 h 122"/>
                <a:gd name="T18" fmla="*/ 26 w 72"/>
                <a:gd name="T19" fmla="*/ 114 h 122"/>
                <a:gd name="T20" fmla="*/ 32 w 72"/>
                <a:gd name="T21" fmla="*/ 114 h 122"/>
                <a:gd name="T22" fmla="*/ 44 w 72"/>
                <a:gd name="T23" fmla="*/ 112 h 122"/>
                <a:gd name="T24" fmla="*/ 52 w 72"/>
                <a:gd name="T25" fmla="*/ 106 h 122"/>
                <a:gd name="T26" fmla="*/ 56 w 72"/>
                <a:gd name="T27" fmla="*/ 92 h 122"/>
                <a:gd name="T28" fmla="*/ 56 w 72"/>
                <a:gd name="T29" fmla="*/ 86 h 122"/>
                <a:gd name="T30" fmla="*/ 48 w 72"/>
                <a:gd name="T31" fmla="*/ 74 h 122"/>
                <a:gd name="T32" fmla="*/ 26 w 72"/>
                <a:gd name="T33" fmla="*/ 62 h 122"/>
                <a:gd name="T34" fmla="*/ 16 w 72"/>
                <a:gd name="T35" fmla="*/ 56 h 122"/>
                <a:gd name="T36" fmla="*/ 2 w 72"/>
                <a:gd name="T37" fmla="*/ 40 h 122"/>
                <a:gd name="T38" fmla="*/ 2 w 72"/>
                <a:gd name="T39" fmla="*/ 30 h 122"/>
                <a:gd name="T40" fmla="*/ 4 w 72"/>
                <a:gd name="T41" fmla="*/ 18 h 122"/>
                <a:gd name="T42" fmla="*/ 14 w 72"/>
                <a:gd name="T43" fmla="*/ 8 h 122"/>
                <a:gd name="T44" fmla="*/ 38 w 72"/>
                <a:gd name="T45" fmla="*/ 0 h 122"/>
                <a:gd name="T46" fmla="*/ 50 w 72"/>
                <a:gd name="T47" fmla="*/ 2 h 122"/>
                <a:gd name="T48" fmla="*/ 62 w 72"/>
                <a:gd name="T49" fmla="*/ 6 h 122"/>
                <a:gd name="T50" fmla="*/ 64 w 72"/>
                <a:gd name="T51" fmla="*/ 30 h 122"/>
                <a:gd name="T52" fmla="*/ 54 w 72"/>
                <a:gd name="T53" fmla="*/ 16 h 122"/>
                <a:gd name="T54" fmla="*/ 40 w 72"/>
                <a:gd name="T55" fmla="*/ 8 h 122"/>
                <a:gd name="T56" fmla="*/ 34 w 72"/>
                <a:gd name="T57" fmla="*/ 8 h 122"/>
                <a:gd name="T58" fmla="*/ 20 w 72"/>
                <a:gd name="T59" fmla="*/ 14 h 122"/>
                <a:gd name="T60" fmla="*/ 16 w 72"/>
                <a:gd name="T61" fmla="*/ 26 h 122"/>
                <a:gd name="T62" fmla="*/ 16 w 72"/>
                <a:gd name="T63" fmla="*/ 32 h 122"/>
                <a:gd name="T64" fmla="*/ 28 w 72"/>
                <a:gd name="T65" fmla="*/ 44 h 122"/>
                <a:gd name="T66" fmla="*/ 40 w 72"/>
                <a:gd name="T67" fmla="*/ 48 h 122"/>
                <a:gd name="T68" fmla="*/ 62 w 72"/>
                <a:gd name="T69" fmla="*/ 62 h 122"/>
                <a:gd name="T70" fmla="*/ 70 w 72"/>
                <a:gd name="T71" fmla="*/ 72 h 122"/>
                <a:gd name="T72" fmla="*/ 72 w 72"/>
                <a:gd name="T73" fmla="*/ 86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2" h="122">
                  <a:moveTo>
                    <a:pt x="72" y="86"/>
                  </a:moveTo>
                  <a:lnTo>
                    <a:pt x="72" y="86"/>
                  </a:lnTo>
                  <a:lnTo>
                    <a:pt x="72" y="94"/>
                  </a:lnTo>
                  <a:lnTo>
                    <a:pt x="68" y="100"/>
                  </a:lnTo>
                  <a:lnTo>
                    <a:pt x="64" y="106"/>
                  </a:lnTo>
                  <a:lnTo>
                    <a:pt x="60" y="112"/>
                  </a:lnTo>
                  <a:lnTo>
                    <a:pt x="54" y="116"/>
                  </a:lnTo>
                  <a:lnTo>
                    <a:pt x="48" y="120"/>
                  </a:lnTo>
                  <a:lnTo>
                    <a:pt x="40" y="122"/>
                  </a:lnTo>
                  <a:lnTo>
                    <a:pt x="34" y="122"/>
                  </a:lnTo>
                  <a:lnTo>
                    <a:pt x="34" y="122"/>
                  </a:lnTo>
                  <a:lnTo>
                    <a:pt x="24" y="120"/>
                  </a:lnTo>
                  <a:lnTo>
                    <a:pt x="14" y="118"/>
                  </a:lnTo>
                  <a:lnTo>
                    <a:pt x="2" y="112"/>
                  </a:lnTo>
                  <a:lnTo>
                    <a:pt x="0" y="86"/>
                  </a:lnTo>
                  <a:lnTo>
                    <a:pt x="0" y="86"/>
                  </a:lnTo>
                  <a:lnTo>
                    <a:pt x="4" y="96"/>
                  </a:lnTo>
                  <a:lnTo>
                    <a:pt x="10" y="104"/>
                  </a:lnTo>
                  <a:lnTo>
                    <a:pt x="20" y="112"/>
                  </a:lnTo>
                  <a:lnTo>
                    <a:pt x="26" y="114"/>
                  </a:lnTo>
                  <a:lnTo>
                    <a:pt x="32" y="114"/>
                  </a:lnTo>
                  <a:lnTo>
                    <a:pt x="32" y="114"/>
                  </a:lnTo>
                  <a:lnTo>
                    <a:pt x="38" y="114"/>
                  </a:lnTo>
                  <a:lnTo>
                    <a:pt x="44" y="112"/>
                  </a:lnTo>
                  <a:lnTo>
                    <a:pt x="48" y="110"/>
                  </a:lnTo>
                  <a:lnTo>
                    <a:pt x="52" y="106"/>
                  </a:lnTo>
                  <a:lnTo>
                    <a:pt x="56" y="98"/>
                  </a:lnTo>
                  <a:lnTo>
                    <a:pt x="56" y="92"/>
                  </a:lnTo>
                  <a:lnTo>
                    <a:pt x="56" y="92"/>
                  </a:lnTo>
                  <a:lnTo>
                    <a:pt x="56" y="86"/>
                  </a:lnTo>
                  <a:lnTo>
                    <a:pt x="54" y="80"/>
                  </a:lnTo>
                  <a:lnTo>
                    <a:pt x="48" y="74"/>
                  </a:lnTo>
                  <a:lnTo>
                    <a:pt x="38" y="68"/>
                  </a:lnTo>
                  <a:lnTo>
                    <a:pt x="26" y="62"/>
                  </a:lnTo>
                  <a:lnTo>
                    <a:pt x="26" y="62"/>
                  </a:lnTo>
                  <a:lnTo>
                    <a:pt x="16" y="56"/>
                  </a:lnTo>
                  <a:lnTo>
                    <a:pt x="8" y="48"/>
                  </a:lnTo>
                  <a:lnTo>
                    <a:pt x="2" y="40"/>
                  </a:lnTo>
                  <a:lnTo>
                    <a:pt x="2" y="30"/>
                  </a:lnTo>
                  <a:lnTo>
                    <a:pt x="2" y="30"/>
                  </a:lnTo>
                  <a:lnTo>
                    <a:pt x="2" y="24"/>
                  </a:lnTo>
                  <a:lnTo>
                    <a:pt x="4" y="18"/>
                  </a:lnTo>
                  <a:lnTo>
                    <a:pt x="8" y="12"/>
                  </a:lnTo>
                  <a:lnTo>
                    <a:pt x="14" y="8"/>
                  </a:lnTo>
                  <a:lnTo>
                    <a:pt x="24" y="2"/>
                  </a:lnTo>
                  <a:lnTo>
                    <a:pt x="38" y="0"/>
                  </a:lnTo>
                  <a:lnTo>
                    <a:pt x="38" y="0"/>
                  </a:lnTo>
                  <a:lnTo>
                    <a:pt x="50" y="2"/>
                  </a:lnTo>
                  <a:lnTo>
                    <a:pt x="56" y="4"/>
                  </a:lnTo>
                  <a:lnTo>
                    <a:pt x="62" y="6"/>
                  </a:lnTo>
                  <a:lnTo>
                    <a:pt x="64" y="30"/>
                  </a:lnTo>
                  <a:lnTo>
                    <a:pt x="64" y="30"/>
                  </a:lnTo>
                  <a:lnTo>
                    <a:pt x="60" y="22"/>
                  </a:lnTo>
                  <a:lnTo>
                    <a:pt x="54" y="16"/>
                  </a:lnTo>
                  <a:lnTo>
                    <a:pt x="46" y="10"/>
                  </a:lnTo>
                  <a:lnTo>
                    <a:pt x="40" y="8"/>
                  </a:lnTo>
                  <a:lnTo>
                    <a:pt x="34" y="8"/>
                  </a:lnTo>
                  <a:lnTo>
                    <a:pt x="34" y="8"/>
                  </a:lnTo>
                  <a:lnTo>
                    <a:pt x="26" y="8"/>
                  </a:lnTo>
                  <a:lnTo>
                    <a:pt x="20" y="14"/>
                  </a:lnTo>
                  <a:lnTo>
                    <a:pt x="16" y="20"/>
                  </a:lnTo>
                  <a:lnTo>
                    <a:pt x="16" y="26"/>
                  </a:lnTo>
                  <a:lnTo>
                    <a:pt x="16" y="26"/>
                  </a:lnTo>
                  <a:lnTo>
                    <a:pt x="16" y="32"/>
                  </a:lnTo>
                  <a:lnTo>
                    <a:pt x="22" y="38"/>
                  </a:lnTo>
                  <a:lnTo>
                    <a:pt x="28" y="44"/>
                  </a:lnTo>
                  <a:lnTo>
                    <a:pt x="40" y="48"/>
                  </a:lnTo>
                  <a:lnTo>
                    <a:pt x="40" y="48"/>
                  </a:lnTo>
                  <a:lnTo>
                    <a:pt x="52" y="54"/>
                  </a:lnTo>
                  <a:lnTo>
                    <a:pt x="62" y="62"/>
                  </a:lnTo>
                  <a:lnTo>
                    <a:pt x="66" y="66"/>
                  </a:lnTo>
                  <a:lnTo>
                    <a:pt x="70" y="72"/>
                  </a:lnTo>
                  <a:lnTo>
                    <a:pt x="72" y="78"/>
                  </a:lnTo>
                  <a:lnTo>
                    <a:pt x="72" y="86"/>
                  </a:lnTo>
                  <a:lnTo>
                    <a:pt x="72" y="86"/>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4" name="Freeform 127"/>
            <p:cNvSpPr>
              <a:spLocks/>
            </p:cNvSpPr>
            <p:nvPr/>
          </p:nvSpPr>
          <p:spPr bwMode="auto">
            <a:xfrm>
              <a:off x="1921" y="1414"/>
              <a:ext cx="26" cy="118"/>
            </a:xfrm>
            <a:custGeom>
              <a:avLst/>
              <a:gdLst>
                <a:gd name="T0" fmla="*/ 26 w 26"/>
                <a:gd name="T1" fmla="*/ 0 h 118"/>
                <a:gd name="T2" fmla="*/ 26 w 26"/>
                <a:gd name="T3" fmla="*/ 0 h 118"/>
                <a:gd name="T4" fmla="*/ 22 w 26"/>
                <a:gd name="T5" fmla="*/ 2 h 118"/>
                <a:gd name="T6" fmla="*/ 20 w 26"/>
                <a:gd name="T7" fmla="*/ 8 h 118"/>
                <a:gd name="T8" fmla="*/ 20 w 26"/>
                <a:gd name="T9" fmla="*/ 110 h 118"/>
                <a:gd name="T10" fmla="*/ 20 w 26"/>
                <a:gd name="T11" fmla="*/ 110 h 118"/>
                <a:gd name="T12" fmla="*/ 22 w 26"/>
                <a:gd name="T13" fmla="*/ 116 h 118"/>
                <a:gd name="T14" fmla="*/ 26 w 26"/>
                <a:gd name="T15" fmla="*/ 118 h 118"/>
                <a:gd name="T16" fmla="*/ 0 w 26"/>
                <a:gd name="T17" fmla="*/ 118 h 118"/>
                <a:gd name="T18" fmla="*/ 0 w 26"/>
                <a:gd name="T19" fmla="*/ 118 h 118"/>
                <a:gd name="T20" fmla="*/ 2 w 26"/>
                <a:gd name="T21" fmla="*/ 116 h 118"/>
                <a:gd name="T22" fmla="*/ 4 w 26"/>
                <a:gd name="T23" fmla="*/ 110 h 118"/>
                <a:gd name="T24" fmla="*/ 4 w 26"/>
                <a:gd name="T25" fmla="*/ 8 h 118"/>
                <a:gd name="T26" fmla="*/ 4 w 26"/>
                <a:gd name="T27" fmla="*/ 8 h 118"/>
                <a:gd name="T28" fmla="*/ 2 w 26"/>
                <a:gd name="T29" fmla="*/ 2 h 118"/>
                <a:gd name="T30" fmla="*/ 0 w 26"/>
                <a:gd name="T31" fmla="*/ 0 h 118"/>
                <a:gd name="T32" fmla="*/ 26 w 26"/>
                <a:gd name="T33" fmla="*/ 0 h 118"/>
                <a:gd name="T34" fmla="*/ 26 w 26"/>
                <a:gd name="T3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18">
                  <a:moveTo>
                    <a:pt x="26" y="0"/>
                  </a:moveTo>
                  <a:lnTo>
                    <a:pt x="26" y="0"/>
                  </a:lnTo>
                  <a:lnTo>
                    <a:pt x="22" y="2"/>
                  </a:lnTo>
                  <a:lnTo>
                    <a:pt x="20" y="8"/>
                  </a:lnTo>
                  <a:lnTo>
                    <a:pt x="20" y="110"/>
                  </a:lnTo>
                  <a:lnTo>
                    <a:pt x="20" y="110"/>
                  </a:lnTo>
                  <a:lnTo>
                    <a:pt x="22" y="116"/>
                  </a:lnTo>
                  <a:lnTo>
                    <a:pt x="26" y="118"/>
                  </a:lnTo>
                  <a:lnTo>
                    <a:pt x="0" y="118"/>
                  </a:lnTo>
                  <a:lnTo>
                    <a:pt x="0" y="118"/>
                  </a:lnTo>
                  <a:lnTo>
                    <a:pt x="2" y="116"/>
                  </a:lnTo>
                  <a:lnTo>
                    <a:pt x="4" y="110"/>
                  </a:lnTo>
                  <a:lnTo>
                    <a:pt x="4" y="8"/>
                  </a:lnTo>
                  <a:lnTo>
                    <a:pt x="4" y="8"/>
                  </a:lnTo>
                  <a:lnTo>
                    <a:pt x="2" y="2"/>
                  </a:lnTo>
                  <a:lnTo>
                    <a:pt x="0" y="0"/>
                  </a:lnTo>
                  <a:lnTo>
                    <a:pt x="26" y="0"/>
                  </a:lnTo>
                  <a:lnTo>
                    <a:pt x="26"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 name="Freeform 128"/>
            <p:cNvSpPr>
              <a:spLocks/>
            </p:cNvSpPr>
            <p:nvPr/>
          </p:nvSpPr>
          <p:spPr bwMode="auto">
            <a:xfrm>
              <a:off x="1955" y="1414"/>
              <a:ext cx="92" cy="118"/>
            </a:xfrm>
            <a:custGeom>
              <a:avLst/>
              <a:gdLst>
                <a:gd name="T0" fmla="*/ 56 w 92"/>
                <a:gd name="T1" fmla="*/ 8 h 118"/>
                <a:gd name="T2" fmla="*/ 56 w 92"/>
                <a:gd name="T3" fmla="*/ 110 h 118"/>
                <a:gd name="T4" fmla="*/ 56 w 92"/>
                <a:gd name="T5" fmla="*/ 110 h 118"/>
                <a:gd name="T6" fmla="*/ 56 w 92"/>
                <a:gd name="T7" fmla="*/ 116 h 118"/>
                <a:gd name="T8" fmla="*/ 60 w 92"/>
                <a:gd name="T9" fmla="*/ 118 h 118"/>
                <a:gd name="T10" fmla="*/ 34 w 92"/>
                <a:gd name="T11" fmla="*/ 118 h 118"/>
                <a:gd name="T12" fmla="*/ 34 w 92"/>
                <a:gd name="T13" fmla="*/ 118 h 118"/>
                <a:gd name="T14" fmla="*/ 38 w 92"/>
                <a:gd name="T15" fmla="*/ 116 h 118"/>
                <a:gd name="T16" fmla="*/ 38 w 92"/>
                <a:gd name="T17" fmla="*/ 110 h 118"/>
                <a:gd name="T18" fmla="*/ 38 w 92"/>
                <a:gd name="T19" fmla="*/ 8 h 118"/>
                <a:gd name="T20" fmla="*/ 38 w 92"/>
                <a:gd name="T21" fmla="*/ 8 h 118"/>
                <a:gd name="T22" fmla="*/ 10 w 92"/>
                <a:gd name="T23" fmla="*/ 10 h 118"/>
                <a:gd name="T24" fmla="*/ 10 w 92"/>
                <a:gd name="T25" fmla="*/ 10 h 118"/>
                <a:gd name="T26" fmla="*/ 8 w 92"/>
                <a:gd name="T27" fmla="*/ 10 h 118"/>
                <a:gd name="T28" fmla="*/ 4 w 92"/>
                <a:gd name="T29" fmla="*/ 12 h 118"/>
                <a:gd name="T30" fmla="*/ 0 w 92"/>
                <a:gd name="T31" fmla="*/ 16 h 118"/>
                <a:gd name="T32" fmla="*/ 0 w 92"/>
                <a:gd name="T33" fmla="*/ 0 h 118"/>
                <a:gd name="T34" fmla="*/ 92 w 92"/>
                <a:gd name="T35" fmla="*/ 0 h 118"/>
                <a:gd name="T36" fmla="*/ 92 w 92"/>
                <a:gd name="T37" fmla="*/ 16 h 118"/>
                <a:gd name="T38" fmla="*/ 92 w 92"/>
                <a:gd name="T39" fmla="*/ 16 h 118"/>
                <a:gd name="T40" fmla="*/ 90 w 92"/>
                <a:gd name="T41" fmla="*/ 12 h 118"/>
                <a:gd name="T42" fmla="*/ 84 w 92"/>
                <a:gd name="T43" fmla="*/ 10 h 118"/>
                <a:gd name="T44" fmla="*/ 84 w 92"/>
                <a:gd name="T45" fmla="*/ 10 h 118"/>
                <a:gd name="T46" fmla="*/ 56 w 92"/>
                <a:gd name="T47" fmla="*/ 8 h 118"/>
                <a:gd name="T48" fmla="*/ 56 w 92"/>
                <a:gd name="T49" fmla="*/ 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2" h="118">
                  <a:moveTo>
                    <a:pt x="56" y="8"/>
                  </a:moveTo>
                  <a:lnTo>
                    <a:pt x="56" y="110"/>
                  </a:lnTo>
                  <a:lnTo>
                    <a:pt x="56" y="110"/>
                  </a:lnTo>
                  <a:lnTo>
                    <a:pt x="56" y="116"/>
                  </a:lnTo>
                  <a:lnTo>
                    <a:pt x="60" y="118"/>
                  </a:lnTo>
                  <a:lnTo>
                    <a:pt x="34" y="118"/>
                  </a:lnTo>
                  <a:lnTo>
                    <a:pt x="34" y="118"/>
                  </a:lnTo>
                  <a:lnTo>
                    <a:pt x="38" y="116"/>
                  </a:lnTo>
                  <a:lnTo>
                    <a:pt x="38" y="110"/>
                  </a:lnTo>
                  <a:lnTo>
                    <a:pt x="38" y="8"/>
                  </a:lnTo>
                  <a:lnTo>
                    <a:pt x="38" y="8"/>
                  </a:lnTo>
                  <a:lnTo>
                    <a:pt x="10" y="10"/>
                  </a:lnTo>
                  <a:lnTo>
                    <a:pt x="10" y="10"/>
                  </a:lnTo>
                  <a:lnTo>
                    <a:pt x="8" y="10"/>
                  </a:lnTo>
                  <a:lnTo>
                    <a:pt x="4" y="12"/>
                  </a:lnTo>
                  <a:lnTo>
                    <a:pt x="0" y="16"/>
                  </a:lnTo>
                  <a:lnTo>
                    <a:pt x="0" y="0"/>
                  </a:lnTo>
                  <a:lnTo>
                    <a:pt x="92" y="0"/>
                  </a:lnTo>
                  <a:lnTo>
                    <a:pt x="92" y="16"/>
                  </a:lnTo>
                  <a:lnTo>
                    <a:pt x="92" y="16"/>
                  </a:lnTo>
                  <a:lnTo>
                    <a:pt x="90" y="12"/>
                  </a:lnTo>
                  <a:lnTo>
                    <a:pt x="84" y="10"/>
                  </a:lnTo>
                  <a:lnTo>
                    <a:pt x="84" y="10"/>
                  </a:lnTo>
                  <a:lnTo>
                    <a:pt x="56" y="8"/>
                  </a:lnTo>
                  <a:lnTo>
                    <a:pt x="56" y="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 name="Freeform 129"/>
            <p:cNvSpPr>
              <a:spLocks/>
            </p:cNvSpPr>
            <p:nvPr/>
          </p:nvSpPr>
          <p:spPr bwMode="auto">
            <a:xfrm>
              <a:off x="2051" y="1414"/>
              <a:ext cx="100" cy="118"/>
            </a:xfrm>
            <a:custGeom>
              <a:avLst/>
              <a:gdLst>
                <a:gd name="T0" fmla="*/ 100 w 100"/>
                <a:gd name="T1" fmla="*/ 0 h 118"/>
                <a:gd name="T2" fmla="*/ 100 w 100"/>
                <a:gd name="T3" fmla="*/ 0 h 118"/>
                <a:gd name="T4" fmla="*/ 92 w 100"/>
                <a:gd name="T5" fmla="*/ 4 h 118"/>
                <a:gd name="T6" fmla="*/ 88 w 100"/>
                <a:gd name="T7" fmla="*/ 10 h 118"/>
                <a:gd name="T8" fmla="*/ 60 w 100"/>
                <a:gd name="T9" fmla="*/ 62 h 118"/>
                <a:gd name="T10" fmla="*/ 60 w 100"/>
                <a:gd name="T11" fmla="*/ 110 h 118"/>
                <a:gd name="T12" fmla="*/ 60 w 100"/>
                <a:gd name="T13" fmla="*/ 110 h 118"/>
                <a:gd name="T14" fmla="*/ 62 w 100"/>
                <a:gd name="T15" fmla="*/ 116 h 118"/>
                <a:gd name="T16" fmla="*/ 68 w 100"/>
                <a:gd name="T17" fmla="*/ 118 h 118"/>
                <a:gd name="T18" fmla="*/ 38 w 100"/>
                <a:gd name="T19" fmla="*/ 118 h 118"/>
                <a:gd name="T20" fmla="*/ 38 w 100"/>
                <a:gd name="T21" fmla="*/ 118 h 118"/>
                <a:gd name="T22" fmla="*/ 42 w 100"/>
                <a:gd name="T23" fmla="*/ 116 h 118"/>
                <a:gd name="T24" fmla="*/ 44 w 100"/>
                <a:gd name="T25" fmla="*/ 114 h 118"/>
                <a:gd name="T26" fmla="*/ 44 w 100"/>
                <a:gd name="T27" fmla="*/ 110 h 118"/>
                <a:gd name="T28" fmla="*/ 44 w 100"/>
                <a:gd name="T29" fmla="*/ 62 h 118"/>
                <a:gd name="T30" fmla="*/ 10 w 100"/>
                <a:gd name="T31" fmla="*/ 8 h 118"/>
                <a:gd name="T32" fmla="*/ 10 w 100"/>
                <a:gd name="T33" fmla="*/ 8 h 118"/>
                <a:gd name="T34" fmla="*/ 6 w 100"/>
                <a:gd name="T35" fmla="*/ 4 h 118"/>
                <a:gd name="T36" fmla="*/ 0 w 100"/>
                <a:gd name="T37" fmla="*/ 0 h 118"/>
                <a:gd name="T38" fmla="*/ 34 w 100"/>
                <a:gd name="T39" fmla="*/ 0 h 118"/>
                <a:gd name="T40" fmla="*/ 34 w 100"/>
                <a:gd name="T41" fmla="*/ 0 h 118"/>
                <a:gd name="T42" fmla="*/ 32 w 100"/>
                <a:gd name="T43" fmla="*/ 0 h 118"/>
                <a:gd name="T44" fmla="*/ 30 w 100"/>
                <a:gd name="T45" fmla="*/ 2 h 118"/>
                <a:gd name="T46" fmla="*/ 30 w 100"/>
                <a:gd name="T47" fmla="*/ 6 h 118"/>
                <a:gd name="T48" fmla="*/ 32 w 100"/>
                <a:gd name="T49" fmla="*/ 10 h 118"/>
                <a:gd name="T50" fmla="*/ 56 w 100"/>
                <a:gd name="T51" fmla="*/ 54 h 118"/>
                <a:gd name="T52" fmla="*/ 80 w 100"/>
                <a:gd name="T53" fmla="*/ 8 h 118"/>
                <a:gd name="T54" fmla="*/ 80 w 100"/>
                <a:gd name="T55" fmla="*/ 8 h 118"/>
                <a:gd name="T56" fmla="*/ 80 w 100"/>
                <a:gd name="T57" fmla="*/ 4 h 118"/>
                <a:gd name="T58" fmla="*/ 80 w 100"/>
                <a:gd name="T59" fmla="*/ 2 h 118"/>
                <a:gd name="T60" fmla="*/ 76 w 100"/>
                <a:gd name="T61" fmla="*/ 0 h 118"/>
                <a:gd name="T62" fmla="*/ 100 w 100"/>
                <a:gd name="T63" fmla="*/ 0 h 118"/>
                <a:gd name="T64" fmla="*/ 100 w 100"/>
                <a:gd name="T6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18">
                  <a:moveTo>
                    <a:pt x="100" y="0"/>
                  </a:moveTo>
                  <a:lnTo>
                    <a:pt x="100" y="0"/>
                  </a:lnTo>
                  <a:lnTo>
                    <a:pt x="92" y="4"/>
                  </a:lnTo>
                  <a:lnTo>
                    <a:pt x="88" y="10"/>
                  </a:lnTo>
                  <a:lnTo>
                    <a:pt x="60" y="62"/>
                  </a:lnTo>
                  <a:lnTo>
                    <a:pt x="60" y="110"/>
                  </a:lnTo>
                  <a:lnTo>
                    <a:pt x="60" y="110"/>
                  </a:lnTo>
                  <a:lnTo>
                    <a:pt x="62" y="116"/>
                  </a:lnTo>
                  <a:lnTo>
                    <a:pt x="68" y="118"/>
                  </a:lnTo>
                  <a:lnTo>
                    <a:pt x="38" y="118"/>
                  </a:lnTo>
                  <a:lnTo>
                    <a:pt x="38" y="118"/>
                  </a:lnTo>
                  <a:lnTo>
                    <a:pt x="42" y="116"/>
                  </a:lnTo>
                  <a:lnTo>
                    <a:pt x="44" y="114"/>
                  </a:lnTo>
                  <a:lnTo>
                    <a:pt x="44" y="110"/>
                  </a:lnTo>
                  <a:lnTo>
                    <a:pt x="44" y="62"/>
                  </a:lnTo>
                  <a:lnTo>
                    <a:pt x="10" y="8"/>
                  </a:lnTo>
                  <a:lnTo>
                    <a:pt x="10" y="8"/>
                  </a:lnTo>
                  <a:lnTo>
                    <a:pt x="6" y="4"/>
                  </a:lnTo>
                  <a:lnTo>
                    <a:pt x="0" y="0"/>
                  </a:lnTo>
                  <a:lnTo>
                    <a:pt x="34" y="0"/>
                  </a:lnTo>
                  <a:lnTo>
                    <a:pt x="34" y="0"/>
                  </a:lnTo>
                  <a:lnTo>
                    <a:pt x="32" y="0"/>
                  </a:lnTo>
                  <a:lnTo>
                    <a:pt x="30" y="2"/>
                  </a:lnTo>
                  <a:lnTo>
                    <a:pt x="30" y="6"/>
                  </a:lnTo>
                  <a:lnTo>
                    <a:pt x="32" y="10"/>
                  </a:lnTo>
                  <a:lnTo>
                    <a:pt x="56" y="54"/>
                  </a:lnTo>
                  <a:lnTo>
                    <a:pt x="80" y="8"/>
                  </a:lnTo>
                  <a:lnTo>
                    <a:pt x="80" y="8"/>
                  </a:lnTo>
                  <a:lnTo>
                    <a:pt x="80" y="4"/>
                  </a:lnTo>
                  <a:lnTo>
                    <a:pt x="80" y="2"/>
                  </a:lnTo>
                  <a:lnTo>
                    <a:pt x="76" y="0"/>
                  </a:lnTo>
                  <a:lnTo>
                    <a:pt x="100" y="0"/>
                  </a:lnTo>
                  <a:lnTo>
                    <a:pt x="10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7" name="Freeform 130"/>
            <p:cNvSpPr>
              <a:spLocks noEditPoints="1"/>
            </p:cNvSpPr>
            <p:nvPr/>
          </p:nvSpPr>
          <p:spPr bwMode="auto">
            <a:xfrm>
              <a:off x="2203" y="1412"/>
              <a:ext cx="110" cy="122"/>
            </a:xfrm>
            <a:custGeom>
              <a:avLst/>
              <a:gdLst>
                <a:gd name="T0" fmla="*/ 54 w 110"/>
                <a:gd name="T1" fmla="*/ 122 h 122"/>
                <a:gd name="T2" fmla="*/ 34 w 110"/>
                <a:gd name="T3" fmla="*/ 116 h 122"/>
                <a:gd name="T4" fmla="*/ 16 w 110"/>
                <a:gd name="T5" fmla="*/ 104 h 122"/>
                <a:gd name="T6" fmla="*/ 4 w 110"/>
                <a:gd name="T7" fmla="*/ 84 h 122"/>
                <a:gd name="T8" fmla="*/ 0 w 110"/>
                <a:gd name="T9" fmla="*/ 60 h 122"/>
                <a:gd name="T10" fmla="*/ 2 w 110"/>
                <a:gd name="T11" fmla="*/ 48 h 122"/>
                <a:gd name="T12" fmla="*/ 10 w 110"/>
                <a:gd name="T13" fmla="*/ 28 h 122"/>
                <a:gd name="T14" fmla="*/ 24 w 110"/>
                <a:gd name="T15" fmla="*/ 10 h 122"/>
                <a:gd name="T16" fmla="*/ 44 w 110"/>
                <a:gd name="T17" fmla="*/ 2 h 122"/>
                <a:gd name="T18" fmla="*/ 58 w 110"/>
                <a:gd name="T19" fmla="*/ 0 h 122"/>
                <a:gd name="T20" fmla="*/ 76 w 110"/>
                <a:gd name="T21" fmla="*/ 4 h 122"/>
                <a:gd name="T22" fmla="*/ 94 w 110"/>
                <a:gd name="T23" fmla="*/ 16 h 122"/>
                <a:gd name="T24" fmla="*/ 106 w 110"/>
                <a:gd name="T25" fmla="*/ 36 h 122"/>
                <a:gd name="T26" fmla="*/ 110 w 110"/>
                <a:gd name="T27" fmla="*/ 62 h 122"/>
                <a:gd name="T28" fmla="*/ 110 w 110"/>
                <a:gd name="T29" fmla="*/ 76 h 122"/>
                <a:gd name="T30" fmla="*/ 100 w 110"/>
                <a:gd name="T31" fmla="*/ 98 h 122"/>
                <a:gd name="T32" fmla="*/ 84 w 110"/>
                <a:gd name="T33" fmla="*/ 114 h 122"/>
                <a:gd name="T34" fmla="*/ 64 w 110"/>
                <a:gd name="T35" fmla="*/ 122 h 122"/>
                <a:gd name="T36" fmla="*/ 54 w 110"/>
                <a:gd name="T37" fmla="*/ 122 h 122"/>
                <a:gd name="T38" fmla="*/ 18 w 110"/>
                <a:gd name="T39" fmla="*/ 58 h 122"/>
                <a:gd name="T40" fmla="*/ 22 w 110"/>
                <a:gd name="T41" fmla="*/ 84 h 122"/>
                <a:gd name="T42" fmla="*/ 30 w 110"/>
                <a:gd name="T43" fmla="*/ 100 h 122"/>
                <a:gd name="T44" fmla="*/ 42 w 110"/>
                <a:gd name="T45" fmla="*/ 110 h 122"/>
                <a:gd name="T46" fmla="*/ 56 w 110"/>
                <a:gd name="T47" fmla="*/ 114 h 122"/>
                <a:gd name="T48" fmla="*/ 64 w 110"/>
                <a:gd name="T49" fmla="*/ 112 h 122"/>
                <a:gd name="T50" fmla="*/ 78 w 110"/>
                <a:gd name="T51" fmla="*/ 106 h 122"/>
                <a:gd name="T52" fmla="*/ 86 w 110"/>
                <a:gd name="T53" fmla="*/ 92 h 122"/>
                <a:gd name="T54" fmla="*/ 92 w 110"/>
                <a:gd name="T55" fmla="*/ 74 h 122"/>
                <a:gd name="T56" fmla="*/ 92 w 110"/>
                <a:gd name="T57" fmla="*/ 62 h 122"/>
                <a:gd name="T58" fmla="*/ 90 w 110"/>
                <a:gd name="T59" fmla="*/ 40 h 122"/>
                <a:gd name="T60" fmla="*/ 82 w 110"/>
                <a:gd name="T61" fmla="*/ 22 h 122"/>
                <a:gd name="T62" fmla="*/ 72 w 110"/>
                <a:gd name="T63" fmla="*/ 12 h 122"/>
                <a:gd name="T64" fmla="*/ 56 w 110"/>
                <a:gd name="T65" fmla="*/ 8 h 122"/>
                <a:gd name="T66" fmla="*/ 48 w 110"/>
                <a:gd name="T67" fmla="*/ 8 h 122"/>
                <a:gd name="T68" fmla="*/ 34 w 110"/>
                <a:gd name="T69" fmla="*/ 16 h 122"/>
                <a:gd name="T70" fmla="*/ 24 w 110"/>
                <a:gd name="T71" fmla="*/ 28 h 122"/>
                <a:gd name="T72" fmla="*/ 20 w 110"/>
                <a:gd name="T73" fmla="*/ 46 h 122"/>
                <a:gd name="T74" fmla="*/ 18 w 110"/>
                <a:gd name="T75" fmla="*/ 58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0" h="122">
                  <a:moveTo>
                    <a:pt x="54" y="122"/>
                  </a:moveTo>
                  <a:lnTo>
                    <a:pt x="54" y="122"/>
                  </a:lnTo>
                  <a:lnTo>
                    <a:pt x="44" y="120"/>
                  </a:lnTo>
                  <a:lnTo>
                    <a:pt x="34" y="116"/>
                  </a:lnTo>
                  <a:lnTo>
                    <a:pt x="24" y="112"/>
                  </a:lnTo>
                  <a:lnTo>
                    <a:pt x="16" y="104"/>
                  </a:lnTo>
                  <a:lnTo>
                    <a:pt x="10" y="94"/>
                  </a:lnTo>
                  <a:lnTo>
                    <a:pt x="4" y="84"/>
                  </a:lnTo>
                  <a:lnTo>
                    <a:pt x="2" y="72"/>
                  </a:lnTo>
                  <a:lnTo>
                    <a:pt x="0" y="60"/>
                  </a:lnTo>
                  <a:lnTo>
                    <a:pt x="0" y="60"/>
                  </a:lnTo>
                  <a:lnTo>
                    <a:pt x="2" y="48"/>
                  </a:lnTo>
                  <a:lnTo>
                    <a:pt x="4" y="38"/>
                  </a:lnTo>
                  <a:lnTo>
                    <a:pt x="10" y="28"/>
                  </a:lnTo>
                  <a:lnTo>
                    <a:pt x="16" y="18"/>
                  </a:lnTo>
                  <a:lnTo>
                    <a:pt x="24" y="10"/>
                  </a:lnTo>
                  <a:lnTo>
                    <a:pt x="34" y="4"/>
                  </a:lnTo>
                  <a:lnTo>
                    <a:pt x="44" y="2"/>
                  </a:lnTo>
                  <a:lnTo>
                    <a:pt x="58" y="0"/>
                  </a:lnTo>
                  <a:lnTo>
                    <a:pt x="58" y="0"/>
                  </a:lnTo>
                  <a:lnTo>
                    <a:pt x="66" y="2"/>
                  </a:lnTo>
                  <a:lnTo>
                    <a:pt x="76" y="4"/>
                  </a:lnTo>
                  <a:lnTo>
                    <a:pt x="86" y="10"/>
                  </a:lnTo>
                  <a:lnTo>
                    <a:pt x="94" y="16"/>
                  </a:lnTo>
                  <a:lnTo>
                    <a:pt x="100" y="26"/>
                  </a:lnTo>
                  <a:lnTo>
                    <a:pt x="106" y="36"/>
                  </a:lnTo>
                  <a:lnTo>
                    <a:pt x="110" y="48"/>
                  </a:lnTo>
                  <a:lnTo>
                    <a:pt x="110" y="62"/>
                  </a:lnTo>
                  <a:lnTo>
                    <a:pt x="110" y="62"/>
                  </a:lnTo>
                  <a:lnTo>
                    <a:pt x="110" y="76"/>
                  </a:lnTo>
                  <a:lnTo>
                    <a:pt x="106" y="88"/>
                  </a:lnTo>
                  <a:lnTo>
                    <a:pt x="100" y="98"/>
                  </a:lnTo>
                  <a:lnTo>
                    <a:pt x="92" y="108"/>
                  </a:lnTo>
                  <a:lnTo>
                    <a:pt x="84" y="114"/>
                  </a:lnTo>
                  <a:lnTo>
                    <a:pt x="74" y="118"/>
                  </a:lnTo>
                  <a:lnTo>
                    <a:pt x="64" y="122"/>
                  </a:lnTo>
                  <a:lnTo>
                    <a:pt x="54" y="122"/>
                  </a:lnTo>
                  <a:lnTo>
                    <a:pt x="54" y="122"/>
                  </a:lnTo>
                  <a:close/>
                  <a:moveTo>
                    <a:pt x="18" y="58"/>
                  </a:moveTo>
                  <a:lnTo>
                    <a:pt x="18" y="58"/>
                  </a:lnTo>
                  <a:lnTo>
                    <a:pt x="20" y="72"/>
                  </a:lnTo>
                  <a:lnTo>
                    <a:pt x="22" y="84"/>
                  </a:lnTo>
                  <a:lnTo>
                    <a:pt x="26" y="92"/>
                  </a:lnTo>
                  <a:lnTo>
                    <a:pt x="30" y="100"/>
                  </a:lnTo>
                  <a:lnTo>
                    <a:pt x="36" y="106"/>
                  </a:lnTo>
                  <a:lnTo>
                    <a:pt x="42" y="110"/>
                  </a:lnTo>
                  <a:lnTo>
                    <a:pt x="50" y="112"/>
                  </a:lnTo>
                  <a:lnTo>
                    <a:pt x="56" y="114"/>
                  </a:lnTo>
                  <a:lnTo>
                    <a:pt x="56" y="114"/>
                  </a:lnTo>
                  <a:lnTo>
                    <a:pt x="64" y="112"/>
                  </a:lnTo>
                  <a:lnTo>
                    <a:pt x="72" y="110"/>
                  </a:lnTo>
                  <a:lnTo>
                    <a:pt x="78" y="106"/>
                  </a:lnTo>
                  <a:lnTo>
                    <a:pt x="82" y="100"/>
                  </a:lnTo>
                  <a:lnTo>
                    <a:pt x="86" y="92"/>
                  </a:lnTo>
                  <a:lnTo>
                    <a:pt x="90" y="84"/>
                  </a:lnTo>
                  <a:lnTo>
                    <a:pt x="92" y="74"/>
                  </a:lnTo>
                  <a:lnTo>
                    <a:pt x="92" y="62"/>
                  </a:lnTo>
                  <a:lnTo>
                    <a:pt x="92" y="62"/>
                  </a:lnTo>
                  <a:lnTo>
                    <a:pt x="92" y="50"/>
                  </a:lnTo>
                  <a:lnTo>
                    <a:pt x="90" y="40"/>
                  </a:lnTo>
                  <a:lnTo>
                    <a:pt x="86" y="30"/>
                  </a:lnTo>
                  <a:lnTo>
                    <a:pt x="82" y="22"/>
                  </a:lnTo>
                  <a:lnTo>
                    <a:pt x="78" y="16"/>
                  </a:lnTo>
                  <a:lnTo>
                    <a:pt x="72" y="12"/>
                  </a:lnTo>
                  <a:lnTo>
                    <a:pt x="64" y="8"/>
                  </a:lnTo>
                  <a:lnTo>
                    <a:pt x="56" y="8"/>
                  </a:lnTo>
                  <a:lnTo>
                    <a:pt x="56" y="8"/>
                  </a:lnTo>
                  <a:lnTo>
                    <a:pt x="48" y="8"/>
                  </a:lnTo>
                  <a:lnTo>
                    <a:pt x="40" y="10"/>
                  </a:lnTo>
                  <a:lnTo>
                    <a:pt x="34" y="16"/>
                  </a:lnTo>
                  <a:lnTo>
                    <a:pt x="28" y="20"/>
                  </a:lnTo>
                  <a:lnTo>
                    <a:pt x="24" y="28"/>
                  </a:lnTo>
                  <a:lnTo>
                    <a:pt x="22" y="36"/>
                  </a:lnTo>
                  <a:lnTo>
                    <a:pt x="20" y="46"/>
                  </a:lnTo>
                  <a:lnTo>
                    <a:pt x="18" y="58"/>
                  </a:lnTo>
                  <a:lnTo>
                    <a:pt x="18" y="5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8" name="Freeform 131"/>
            <p:cNvSpPr>
              <a:spLocks/>
            </p:cNvSpPr>
            <p:nvPr/>
          </p:nvSpPr>
          <p:spPr bwMode="auto">
            <a:xfrm>
              <a:off x="2325" y="1414"/>
              <a:ext cx="70" cy="118"/>
            </a:xfrm>
            <a:custGeom>
              <a:avLst/>
              <a:gdLst>
                <a:gd name="T0" fmla="*/ 26 w 70"/>
                <a:gd name="T1" fmla="*/ 118 h 118"/>
                <a:gd name="T2" fmla="*/ 0 w 70"/>
                <a:gd name="T3" fmla="*/ 118 h 118"/>
                <a:gd name="T4" fmla="*/ 0 w 70"/>
                <a:gd name="T5" fmla="*/ 118 h 118"/>
                <a:gd name="T6" fmla="*/ 4 w 70"/>
                <a:gd name="T7" fmla="*/ 116 h 118"/>
                <a:gd name="T8" fmla="*/ 4 w 70"/>
                <a:gd name="T9" fmla="*/ 110 h 118"/>
                <a:gd name="T10" fmla="*/ 4 w 70"/>
                <a:gd name="T11" fmla="*/ 8 h 118"/>
                <a:gd name="T12" fmla="*/ 4 w 70"/>
                <a:gd name="T13" fmla="*/ 8 h 118"/>
                <a:gd name="T14" fmla="*/ 4 w 70"/>
                <a:gd name="T15" fmla="*/ 2 h 118"/>
                <a:gd name="T16" fmla="*/ 0 w 70"/>
                <a:gd name="T17" fmla="*/ 0 h 118"/>
                <a:gd name="T18" fmla="*/ 70 w 70"/>
                <a:gd name="T19" fmla="*/ 0 h 118"/>
                <a:gd name="T20" fmla="*/ 70 w 70"/>
                <a:gd name="T21" fmla="*/ 16 h 118"/>
                <a:gd name="T22" fmla="*/ 70 w 70"/>
                <a:gd name="T23" fmla="*/ 16 h 118"/>
                <a:gd name="T24" fmla="*/ 64 w 70"/>
                <a:gd name="T25" fmla="*/ 10 h 118"/>
                <a:gd name="T26" fmla="*/ 54 w 70"/>
                <a:gd name="T27" fmla="*/ 8 h 118"/>
                <a:gd name="T28" fmla="*/ 54 w 70"/>
                <a:gd name="T29" fmla="*/ 8 h 118"/>
                <a:gd name="T30" fmla="*/ 22 w 70"/>
                <a:gd name="T31" fmla="*/ 8 h 118"/>
                <a:gd name="T32" fmla="*/ 22 w 70"/>
                <a:gd name="T33" fmla="*/ 48 h 118"/>
                <a:gd name="T34" fmla="*/ 50 w 70"/>
                <a:gd name="T35" fmla="*/ 48 h 118"/>
                <a:gd name="T36" fmla="*/ 50 w 70"/>
                <a:gd name="T37" fmla="*/ 48 h 118"/>
                <a:gd name="T38" fmla="*/ 54 w 70"/>
                <a:gd name="T39" fmla="*/ 46 h 118"/>
                <a:gd name="T40" fmla="*/ 56 w 70"/>
                <a:gd name="T41" fmla="*/ 44 h 118"/>
                <a:gd name="T42" fmla="*/ 56 w 70"/>
                <a:gd name="T43" fmla="*/ 62 h 118"/>
                <a:gd name="T44" fmla="*/ 56 w 70"/>
                <a:gd name="T45" fmla="*/ 62 h 118"/>
                <a:gd name="T46" fmla="*/ 54 w 70"/>
                <a:gd name="T47" fmla="*/ 58 h 118"/>
                <a:gd name="T48" fmla="*/ 50 w 70"/>
                <a:gd name="T49" fmla="*/ 58 h 118"/>
                <a:gd name="T50" fmla="*/ 22 w 70"/>
                <a:gd name="T51" fmla="*/ 58 h 118"/>
                <a:gd name="T52" fmla="*/ 22 w 70"/>
                <a:gd name="T53" fmla="*/ 110 h 118"/>
                <a:gd name="T54" fmla="*/ 22 w 70"/>
                <a:gd name="T55" fmla="*/ 110 h 118"/>
                <a:gd name="T56" fmla="*/ 22 w 70"/>
                <a:gd name="T57" fmla="*/ 116 h 118"/>
                <a:gd name="T58" fmla="*/ 26 w 70"/>
                <a:gd name="T59" fmla="*/ 118 h 118"/>
                <a:gd name="T60" fmla="*/ 26 w 70"/>
                <a:gd name="T61"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0" h="118">
                  <a:moveTo>
                    <a:pt x="26" y="118"/>
                  </a:moveTo>
                  <a:lnTo>
                    <a:pt x="0" y="118"/>
                  </a:lnTo>
                  <a:lnTo>
                    <a:pt x="0" y="118"/>
                  </a:lnTo>
                  <a:lnTo>
                    <a:pt x="4" y="116"/>
                  </a:lnTo>
                  <a:lnTo>
                    <a:pt x="4" y="110"/>
                  </a:lnTo>
                  <a:lnTo>
                    <a:pt x="4" y="8"/>
                  </a:lnTo>
                  <a:lnTo>
                    <a:pt x="4" y="8"/>
                  </a:lnTo>
                  <a:lnTo>
                    <a:pt x="4" y="2"/>
                  </a:lnTo>
                  <a:lnTo>
                    <a:pt x="0" y="0"/>
                  </a:lnTo>
                  <a:lnTo>
                    <a:pt x="70" y="0"/>
                  </a:lnTo>
                  <a:lnTo>
                    <a:pt x="70" y="16"/>
                  </a:lnTo>
                  <a:lnTo>
                    <a:pt x="70" y="16"/>
                  </a:lnTo>
                  <a:lnTo>
                    <a:pt x="64" y="10"/>
                  </a:lnTo>
                  <a:lnTo>
                    <a:pt x="54" y="8"/>
                  </a:lnTo>
                  <a:lnTo>
                    <a:pt x="54" y="8"/>
                  </a:lnTo>
                  <a:lnTo>
                    <a:pt x="22" y="8"/>
                  </a:lnTo>
                  <a:lnTo>
                    <a:pt x="22" y="48"/>
                  </a:lnTo>
                  <a:lnTo>
                    <a:pt x="50" y="48"/>
                  </a:lnTo>
                  <a:lnTo>
                    <a:pt x="50" y="48"/>
                  </a:lnTo>
                  <a:lnTo>
                    <a:pt x="54" y="46"/>
                  </a:lnTo>
                  <a:lnTo>
                    <a:pt x="56" y="44"/>
                  </a:lnTo>
                  <a:lnTo>
                    <a:pt x="56" y="62"/>
                  </a:lnTo>
                  <a:lnTo>
                    <a:pt x="56" y="62"/>
                  </a:lnTo>
                  <a:lnTo>
                    <a:pt x="54" y="58"/>
                  </a:lnTo>
                  <a:lnTo>
                    <a:pt x="50" y="58"/>
                  </a:lnTo>
                  <a:lnTo>
                    <a:pt x="22" y="58"/>
                  </a:lnTo>
                  <a:lnTo>
                    <a:pt x="22" y="110"/>
                  </a:lnTo>
                  <a:lnTo>
                    <a:pt x="22" y="110"/>
                  </a:lnTo>
                  <a:lnTo>
                    <a:pt x="22" y="116"/>
                  </a:lnTo>
                  <a:lnTo>
                    <a:pt x="26" y="118"/>
                  </a:lnTo>
                  <a:lnTo>
                    <a:pt x="26" y="11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Tree>
    <p:extLst>
      <p:ext uri="{BB962C8B-B14F-4D97-AF65-F5344CB8AC3E}">
        <p14:creationId xmlns:p14="http://schemas.microsoft.com/office/powerpoint/2010/main" val="1683156497"/>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5098" y="1107479"/>
            <a:ext cx="11328400" cy="649288"/>
          </a:xfrm>
        </p:spPr>
        <p:txBody>
          <a:bodyPr/>
          <a:lstStyle/>
          <a:p>
            <a:r>
              <a:rPr lang="en-GB" dirty="0" smtClean="0">
                <a:solidFill>
                  <a:srgbClr val="FFC000"/>
                </a:solidFill>
              </a:rPr>
              <a:t>Any evidence?</a:t>
            </a:r>
            <a:endParaRPr lang="en-GB" dirty="0">
              <a:solidFill>
                <a:srgbClr val="FFC000"/>
              </a:solidFill>
            </a:endParaRPr>
          </a:p>
        </p:txBody>
      </p:sp>
      <p:sp>
        <p:nvSpPr>
          <p:cNvPr id="3" name="Content Placeholder 2"/>
          <p:cNvSpPr>
            <a:spLocks noGrp="1"/>
          </p:cNvSpPr>
          <p:nvPr>
            <p:ph idx="1"/>
          </p:nvPr>
        </p:nvSpPr>
        <p:spPr>
          <a:xfrm>
            <a:off x="431800" y="2295435"/>
            <a:ext cx="11328400" cy="4114800"/>
          </a:xfrm>
        </p:spPr>
        <p:txBody>
          <a:bodyPr/>
          <a:lstStyle/>
          <a:p>
            <a:r>
              <a:rPr lang="en-GB" sz="2400" dirty="0" smtClean="0"/>
              <a:t>Most research qualitative. CUREE (2010) review: some positive effects for </a:t>
            </a:r>
            <a:r>
              <a:rPr lang="en-GB" sz="2400" dirty="0" smtClean="0"/>
              <a:t>professional </a:t>
            </a:r>
            <a:r>
              <a:rPr lang="en-GB" sz="2400" dirty="0" smtClean="0"/>
              <a:t>development and specific subgroups</a:t>
            </a:r>
          </a:p>
          <a:p>
            <a:r>
              <a:rPr lang="en-GB" sz="2400" dirty="0" smtClean="0"/>
              <a:t>Chapman &amp; Muijs (2014a, 2014b): quantitative research on impact of Federations shows positive relationship between pupil attainment and being part of ‘performance federation’. </a:t>
            </a:r>
            <a:endParaRPr lang="en-GB" sz="2400" dirty="0"/>
          </a:p>
        </p:txBody>
      </p:sp>
      <p:grpSp>
        <p:nvGrpSpPr>
          <p:cNvPr id="4" name="Group 107"/>
          <p:cNvGrpSpPr>
            <a:grpSpLocks/>
          </p:cNvGrpSpPr>
          <p:nvPr/>
        </p:nvGrpSpPr>
        <p:grpSpPr bwMode="auto">
          <a:xfrm>
            <a:off x="9830578" y="301925"/>
            <a:ext cx="2134057" cy="462352"/>
            <a:chOff x="385" y="1412"/>
            <a:chExt cx="2268" cy="492"/>
          </a:xfrm>
        </p:grpSpPr>
        <p:sp>
          <p:nvSpPr>
            <p:cNvPr id="5" name="Freeform 108"/>
            <p:cNvSpPr>
              <a:spLocks/>
            </p:cNvSpPr>
            <p:nvPr/>
          </p:nvSpPr>
          <p:spPr bwMode="auto">
            <a:xfrm>
              <a:off x="385" y="1488"/>
              <a:ext cx="186" cy="316"/>
            </a:xfrm>
            <a:custGeom>
              <a:avLst/>
              <a:gdLst>
                <a:gd name="T0" fmla="*/ 100 w 186"/>
                <a:gd name="T1" fmla="*/ 126 h 316"/>
                <a:gd name="T2" fmla="*/ 148 w 186"/>
                <a:gd name="T3" fmla="*/ 152 h 316"/>
                <a:gd name="T4" fmla="*/ 174 w 186"/>
                <a:gd name="T5" fmla="*/ 178 h 316"/>
                <a:gd name="T6" fmla="*/ 180 w 186"/>
                <a:gd name="T7" fmla="*/ 188 h 316"/>
                <a:gd name="T8" fmla="*/ 186 w 186"/>
                <a:gd name="T9" fmla="*/ 210 h 316"/>
                <a:gd name="T10" fmla="*/ 186 w 186"/>
                <a:gd name="T11" fmla="*/ 224 h 316"/>
                <a:gd name="T12" fmla="*/ 178 w 186"/>
                <a:gd name="T13" fmla="*/ 260 h 316"/>
                <a:gd name="T14" fmla="*/ 156 w 186"/>
                <a:gd name="T15" fmla="*/ 290 h 316"/>
                <a:gd name="T16" fmla="*/ 140 w 186"/>
                <a:gd name="T17" fmla="*/ 302 h 316"/>
                <a:gd name="T18" fmla="*/ 104 w 186"/>
                <a:gd name="T19" fmla="*/ 314 h 316"/>
                <a:gd name="T20" fmla="*/ 86 w 186"/>
                <a:gd name="T21" fmla="*/ 316 h 316"/>
                <a:gd name="T22" fmla="*/ 42 w 186"/>
                <a:gd name="T23" fmla="*/ 310 h 316"/>
                <a:gd name="T24" fmla="*/ 24 w 186"/>
                <a:gd name="T25" fmla="*/ 302 h 316"/>
                <a:gd name="T26" fmla="*/ 0 w 186"/>
                <a:gd name="T27" fmla="*/ 224 h 316"/>
                <a:gd name="T28" fmla="*/ 6 w 186"/>
                <a:gd name="T29" fmla="*/ 238 h 316"/>
                <a:gd name="T30" fmla="*/ 20 w 186"/>
                <a:gd name="T31" fmla="*/ 264 h 316"/>
                <a:gd name="T32" fmla="*/ 30 w 186"/>
                <a:gd name="T33" fmla="*/ 276 h 316"/>
                <a:gd name="T34" fmla="*/ 52 w 186"/>
                <a:gd name="T35" fmla="*/ 292 h 316"/>
                <a:gd name="T36" fmla="*/ 82 w 186"/>
                <a:gd name="T37" fmla="*/ 298 h 316"/>
                <a:gd name="T38" fmla="*/ 98 w 186"/>
                <a:gd name="T39" fmla="*/ 296 h 316"/>
                <a:gd name="T40" fmla="*/ 122 w 186"/>
                <a:gd name="T41" fmla="*/ 286 h 316"/>
                <a:gd name="T42" fmla="*/ 130 w 186"/>
                <a:gd name="T43" fmla="*/ 278 h 316"/>
                <a:gd name="T44" fmla="*/ 140 w 186"/>
                <a:gd name="T45" fmla="*/ 258 h 316"/>
                <a:gd name="T46" fmla="*/ 144 w 186"/>
                <a:gd name="T47" fmla="*/ 236 h 316"/>
                <a:gd name="T48" fmla="*/ 144 w 186"/>
                <a:gd name="T49" fmla="*/ 224 h 316"/>
                <a:gd name="T50" fmla="*/ 136 w 186"/>
                <a:gd name="T51" fmla="*/ 204 h 316"/>
                <a:gd name="T52" fmla="*/ 130 w 186"/>
                <a:gd name="T53" fmla="*/ 196 h 316"/>
                <a:gd name="T54" fmla="*/ 68 w 186"/>
                <a:gd name="T55" fmla="*/ 162 h 316"/>
                <a:gd name="T56" fmla="*/ 52 w 186"/>
                <a:gd name="T57" fmla="*/ 154 h 316"/>
                <a:gd name="T58" fmla="*/ 26 w 186"/>
                <a:gd name="T59" fmla="*/ 136 h 316"/>
                <a:gd name="T60" fmla="*/ 18 w 186"/>
                <a:gd name="T61" fmla="*/ 126 h 316"/>
                <a:gd name="T62" fmla="*/ 6 w 186"/>
                <a:gd name="T63" fmla="*/ 104 h 316"/>
                <a:gd name="T64" fmla="*/ 2 w 186"/>
                <a:gd name="T65" fmla="*/ 80 h 316"/>
                <a:gd name="T66" fmla="*/ 4 w 186"/>
                <a:gd name="T67" fmla="*/ 62 h 316"/>
                <a:gd name="T68" fmla="*/ 18 w 186"/>
                <a:gd name="T69" fmla="*/ 32 h 316"/>
                <a:gd name="T70" fmla="*/ 30 w 186"/>
                <a:gd name="T71" fmla="*/ 20 h 316"/>
                <a:gd name="T72" fmla="*/ 60 w 186"/>
                <a:gd name="T73" fmla="*/ 4 h 316"/>
                <a:gd name="T74" fmla="*/ 96 w 186"/>
                <a:gd name="T75" fmla="*/ 0 h 316"/>
                <a:gd name="T76" fmla="*/ 114 w 186"/>
                <a:gd name="T77" fmla="*/ 0 h 316"/>
                <a:gd name="T78" fmla="*/ 146 w 186"/>
                <a:gd name="T79" fmla="*/ 10 h 316"/>
                <a:gd name="T80" fmla="*/ 162 w 186"/>
                <a:gd name="T81" fmla="*/ 76 h 316"/>
                <a:gd name="T82" fmla="*/ 160 w 186"/>
                <a:gd name="T83" fmla="*/ 66 h 316"/>
                <a:gd name="T84" fmla="*/ 146 w 186"/>
                <a:gd name="T85" fmla="*/ 46 h 316"/>
                <a:gd name="T86" fmla="*/ 138 w 186"/>
                <a:gd name="T87" fmla="*/ 36 h 316"/>
                <a:gd name="T88" fmla="*/ 116 w 186"/>
                <a:gd name="T89" fmla="*/ 22 h 316"/>
                <a:gd name="T90" fmla="*/ 90 w 186"/>
                <a:gd name="T91" fmla="*/ 18 h 316"/>
                <a:gd name="T92" fmla="*/ 76 w 186"/>
                <a:gd name="T93" fmla="*/ 18 h 316"/>
                <a:gd name="T94" fmla="*/ 58 w 186"/>
                <a:gd name="T95" fmla="*/ 26 h 316"/>
                <a:gd name="T96" fmla="*/ 50 w 186"/>
                <a:gd name="T97" fmla="*/ 34 h 316"/>
                <a:gd name="T98" fmla="*/ 42 w 186"/>
                <a:gd name="T99" fmla="*/ 48 h 316"/>
                <a:gd name="T100" fmla="*/ 38 w 186"/>
                <a:gd name="T101" fmla="*/ 66 h 316"/>
                <a:gd name="T102" fmla="*/ 40 w 186"/>
                <a:gd name="T103" fmla="*/ 76 h 316"/>
                <a:gd name="T104" fmla="*/ 46 w 186"/>
                <a:gd name="T105" fmla="*/ 90 h 316"/>
                <a:gd name="T106" fmla="*/ 50 w 186"/>
                <a:gd name="T107" fmla="*/ 98 h 316"/>
                <a:gd name="T108" fmla="*/ 100 w 186"/>
                <a:gd name="T109" fmla="*/ 126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6" h="316">
                  <a:moveTo>
                    <a:pt x="100" y="126"/>
                  </a:moveTo>
                  <a:lnTo>
                    <a:pt x="100" y="126"/>
                  </a:lnTo>
                  <a:lnTo>
                    <a:pt x="148" y="152"/>
                  </a:lnTo>
                  <a:lnTo>
                    <a:pt x="148" y="152"/>
                  </a:lnTo>
                  <a:lnTo>
                    <a:pt x="162" y="164"/>
                  </a:lnTo>
                  <a:lnTo>
                    <a:pt x="174" y="178"/>
                  </a:lnTo>
                  <a:lnTo>
                    <a:pt x="174" y="178"/>
                  </a:lnTo>
                  <a:lnTo>
                    <a:pt x="180" y="188"/>
                  </a:lnTo>
                  <a:lnTo>
                    <a:pt x="184" y="198"/>
                  </a:lnTo>
                  <a:lnTo>
                    <a:pt x="186" y="210"/>
                  </a:lnTo>
                  <a:lnTo>
                    <a:pt x="186" y="224"/>
                  </a:lnTo>
                  <a:lnTo>
                    <a:pt x="186" y="224"/>
                  </a:lnTo>
                  <a:lnTo>
                    <a:pt x="184" y="244"/>
                  </a:lnTo>
                  <a:lnTo>
                    <a:pt x="178" y="260"/>
                  </a:lnTo>
                  <a:lnTo>
                    <a:pt x="168" y="276"/>
                  </a:lnTo>
                  <a:lnTo>
                    <a:pt x="156" y="290"/>
                  </a:lnTo>
                  <a:lnTo>
                    <a:pt x="156" y="290"/>
                  </a:lnTo>
                  <a:lnTo>
                    <a:pt x="140" y="302"/>
                  </a:lnTo>
                  <a:lnTo>
                    <a:pt x="122" y="310"/>
                  </a:lnTo>
                  <a:lnTo>
                    <a:pt x="104" y="314"/>
                  </a:lnTo>
                  <a:lnTo>
                    <a:pt x="86" y="316"/>
                  </a:lnTo>
                  <a:lnTo>
                    <a:pt x="86" y="316"/>
                  </a:lnTo>
                  <a:lnTo>
                    <a:pt x="62" y="314"/>
                  </a:lnTo>
                  <a:lnTo>
                    <a:pt x="42" y="310"/>
                  </a:lnTo>
                  <a:lnTo>
                    <a:pt x="42" y="310"/>
                  </a:lnTo>
                  <a:lnTo>
                    <a:pt x="24" y="302"/>
                  </a:lnTo>
                  <a:lnTo>
                    <a:pt x="2" y="292"/>
                  </a:lnTo>
                  <a:lnTo>
                    <a:pt x="0" y="224"/>
                  </a:lnTo>
                  <a:lnTo>
                    <a:pt x="0" y="224"/>
                  </a:lnTo>
                  <a:lnTo>
                    <a:pt x="6" y="238"/>
                  </a:lnTo>
                  <a:lnTo>
                    <a:pt x="12" y="252"/>
                  </a:lnTo>
                  <a:lnTo>
                    <a:pt x="20" y="264"/>
                  </a:lnTo>
                  <a:lnTo>
                    <a:pt x="30" y="276"/>
                  </a:lnTo>
                  <a:lnTo>
                    <a:pt x="30" y="276"/>
                  </a:lnTo>
                  <a:lnTo>
                    <a:pt x="40" y="286"/>
                  </a:lnTo>
                  <a:lnTo>
                    <a:pt x="52" y="292"/>
                  </a:lnTo>
                  <a:lnTo>
                    <a:pt x="66" y="296"/>
                  </a:lnTo>
                  <a:lnTo>
                    <a:pt x="82" y="298"/>
                  </a:lnTo>
                  <a:lnTo>
                    <a:pt x="82" y="298"/>
                  </a:lnTo>
                  <a:lnTo>
                    <a:pt x="98" y="296"/>
                  </a:lnTo>
                  <a:lnTo>
                    <a:pt x="110" y="292"/>
                  </a:lnTo>
                  <a:lnTo>
                    <a:pt x="122" y="286"/>
                  </a:lnTo>
                  <a:lnTo>
                    <a:pt x="130" y="278"/>
                  </a:lnTo>
                  <a:lnTo>
                    <a:pt x="130" y="278"/>
                  </a:lnTo>
                  <a:lnTo>
                    <a:pt x="136" y="268"/>
                  </a:lnTo>
                  <a:lnTo>
                    <a:pt x="140" y="258"/>
                  </a:lnTo>
                  <a:lnTo>
                    <a:pt x="144" y="248"/>
                  </a:lnTo>
                  <a:lnTo>
                    <a:pt x="144" y="236"/>
                  </a:lnTo>
                  <a:lnTo>
                    <a:pt x="144" y="236"/>
                  </a:lnTo>
                  <a:lnTo>
                    <a:pt x="144" y="224"/>
                  </a:lnTo>
                  <a:lnTo>
                    <a:pt x="140" y="212"/>
                  </a:lnTo>
                  <a:lnTo>
                    <a:pt x="136" y="204"/>
                  </a:lnTo>
                  <a:lnTo>
                    <a:pt x="130" y="196"/>
                  </a:lnTo>
                  <a:lnTo>
                    <a:pt x="130" y="196"/>
                  </a:lnTo>
                  <a:lnTo>
                    <a:pt x="108" y="182"/>
                  </a:lnTo>
                  <a:lnTo>
                    <a:pt x="68" y="162"/>
                  </a:lnTo>
                  <a:lnTo>
                    <a:pt x="68" y="162"/>
                  </a:lnTo>
                  <a:lnTo>
                    <a:pt x="52" y="154"/>
                  </a:lnTo>
                  <a:lnTo>
                    <a:pt x="38" y="144"/>
                  </a:lnTo>
                  <a:lnTo>
                    <a:pt x="26" y="136"/>
                  </a:lnTo>
                  <a:lnTo>
                    <a:pt x="18" y="126"/>
                  </a:lnTo>
                  <a:lnTo>
                    <a:pt x="18" y="126"/>
                  </a:lnTo>
                  <a:lnTo>
                    <a:pt x="10" y="116"/>
                  </a:lnTo>
                  <a:lnTo>
                    <a:pt x="6" y="104"/>
                  </a:lnTo>
                  <a:lnTo>
                    <a:pt x="2" y="92"/>
                  </a:lnTo>
                  <a:lnTo>
                    <a:pt x="2" y="80"/>
                  </a:lnTo>
                  <a:lnTo>
                    <a:pt x="2" y="80"/>
                  </a:lnTo>
                  <a:lnTo>
                    <a:pt x="4" y="62"/>
                  </a:lnTo>
                  <a:lnTo>
                    <a:pt x="8" y="46"/>
                  </a:lnTo>
                  <a:lnTo>
                    <a:pt x="18" y="32"/>
                  </a:lnTo>
                  <a:lnTo>
                    <a:pt x="30" y="20"/>
                  </a:lnTo>
                  <a:lnTo>
                    <a:pt x="30" y="20"/>
                  </a:lnTo>
                  <a:lnTo>
                    <a:pt x="46" y="12"/>
                  </a:lnTo>
                  <a:lnTo>
                    <a:pt x="60" y="4"/>
                  </a:lnTo>
                  <a:lnTo>
                    <a:pt x="78" y="0"/>
                  </a:lnTo>
                  <a:lnTo>
                    <a:pt x="96" y="0"/>
                  </a:lnTo>
                  <a:lnTo>
                    <a:pt x="96" y="0"/>
                  </a:lnTo>
                  <a:lnTo>
                    <a:pt x="114" y="0"/>
                  </a:lnTo>
                  <a:lnTo>
                    <a:pt x="130" y="4"/>
                  </a:lnTo>
                  <a:lnTo>
                    <a:pt x="146" y="10"/>
                  </a:lnTo>
                  <a:lnTo>
                    <a:pt x="160" y="16"/>
                  </a:lnTo>
                  <a:lnTo>
                    <a:pt x="162" y="76"/>
                  </a:lnTo>
                  <a:lnTo>
                    <a:pt x="162" y="76"/>
                  </a:lnTo>
                  <a:lnTo>
                    <a:pt x="160" y="66"/>
                  </a:lnTo>
                  <a:lnTo>
                    <a:pt x="154" y="56"/>
                  </a:lnTo>
                  <a:lnTo>
                    <a:pt x="146" y="46"/>
                  </a:lnTo>
                  <a:lnTo>
                    <a:pt x="138" y="36"/>
                  </a:lnTo>
                  <a:lnTo>
                    <a:pt x="138" y="36"/>
                  </a:lnTo>
                  <a:lnTo>
                    <a:pt x="128" y="28"/>
                  </a:lnTo>
                  <a:lnTo>
                    <a:pt x="116" y="22"/>
                  </a:lnTo>
                  <a:lnTo>
                    <a:pt x="104" y="20"/>
                  </a:lnTo>
                  <a:lnTo>
                    <a:pt x="90" y="18"/>
                  </a:lnTo>
                  <a:lnTo>
                    <a:pt x="90" y="18"/>
                  </a:lnTo>
                  <a:lnTo>
                    <a:pt x="76" y="18"/>
                  </a:lnTo>
                  <a:lnTo>
                    <a:pt x="66" y="22"/>
                  </a:lnTo>
                  <a:lnTo>
                    <a:pt x="58" y="26"/>
                  </a:lnTo>
                  <a:lnTo>
                    <a:pt x="50" y="34"/>
                  </a:lnTo>
                  <a:lnTo>
                    <a:pt x="50" y="34"/>
                  </a:lnTo>
                  <a:lnTo>
                    <a:pt x="46" y="40"/>
                  </a:lnTo>
                  <a:lnTo>
                    <a:pt x="42" y="48"/>
                  </a:lnTo>
                  <a:lnTo>
                    <a:pt x="40" y="58"/>
                  </a:lnTo>
                  <a:lnTo>
                    <a:pt x="38" y="66"/>
                  </a:lnTo>
                  <a:lnTo>
                    <a:pt x="38" y="66"/>
                  </a:lnTo>
                  <a:lnTo>
                    <a:pt x="40" y="76"/>
                  </a:lnTo>
                  <a:lnTo>
                    <a:pt x="42" y="84"/>
                  </a:lnTo>
                  <a:lnTo>
                    <a:pt x="46" y="90"/>
                  </a:lnTo>
                  <a:lnTo>
                    <a:pt x="50" y="98"/>
                  </a:lnTo>
                  <a:lnTo>
                    <a:pt x="50" y="98"/>
                  </a:lnTo>
                  <a:lnTo>
                    <a:pt x="70" y="110"/>
                  </a:lnTo>
                  <a:lnTo>
                    <a:pt x="100" y="126"/>
                  </a:lnTo>
                  <a:lnTo>
                    <a:pt x="100" y="126"/>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 name="Freeform 109"/>
            <p:cNvSpPr>
              <a:spLocks noEditPoints="1"/>
            </p:cNvSpPr>
            <p:nvPr/>
          </p:nvSpPr>
          <p:spPr bwMode="auto">
            <a:xfrm>
              <a:off x="589" y="1586"/>
              <a:ext cx="198" cy="218"/>
            </a:xfrm>
            <a:custGeom>
              <a:avLst/>
              <a:gdLst>
                <a:gd name="T0" fmla="*/ 100 w 198"/>
                <a:gd name="T1" fmla="*/ 0 h 218"/>
                <a:gd name="T2" fmla="*/ 130 w 198"/>
                <a:gd name="T3" fmla="*/ 4 h 218"/>
                <a:gd name="T4" fmla="*/ 154 w 198"/>
                <a:gd name="T5" fmla="*/ 16 h 218"/>
                <a:gd name="T6" fmla="*/ 166 w 198"/>
                <a:gd name="T7" fmla="*/ 24 h 218"/>
                <a:gd name="T8" fmla="*/ 182 w 198"/>
                <a:gd name="T9" fmla="*/ 44 h 218"/>
                <a:gd name="T10" fmla="*/ 188 w 198"/>
                <a:gd name="T11" fmla="*/ 56 h 218"/>
                <a:gd name="T12" fmla="*/ 196 w 198"/>
                <a:gd name="T13" fmla="*/ 82 h 218"/>
                <a:gd name="T14" fmla="*/ 198 w 198"/>
                <a:gd name="T15" fmla="*/ 110 h 218"/>
                <a:gd name="T16" fmla="*/ 198 w 198"/>
                <a:gd name="T17" fmla="*/ 122 h 218"/>
                <a:gd name="T18" fmla="*/ 192 w 198"/>
                <a:gd name="T19" fmla="*/ 148 h 218"/>
                <a:gd name="T20" fmla="*/ 186 w 198"/>
                <a:gd name="T21" fmla="*/ 162 h 218"/>
                <a:gd name="T22" fmla="*/ 170 w 198"/>
                <a:gd name="T23" fmla="*/ 184 h 218"/>
                <a:gd name="T24" fmla="*/ 150 w 198"/>
                <a:gd name="T25" fmla="*/ 204 h 218"/>
                <a:gd name="T26" fmla="*/ 138 w 198"/>
                <a:gd name="T27" fmla="*/ 210 h 218"/>
                <a:gd name="T28" fmla="*/ 112 w 198"/>
                <a:gd name="T29" fmla="*/ 218 h 218"/>
                <a:gd name="T30" fmla="*/ 98 w 198"/>
                <a:gd name="T31" fmla="*/ 218 h 218"/>
                <a:gd name="T32" fmla="*/ 66 w 198"/>
                <a:gd name="T33" fmla="*/ 214 h 218"/>
                <a:gd name="T34" fmla="*/ 46 w 198"/>
                <a:gd name="T35" fmla="*/ 206 h 218"/>
                <a:gd name="T36" fmla="*/ 32 w 198"/>
                <a:gd name="T37" fmla="*/ 192 h 218"/>
                <a:gd name="T38" fmla="*/ 24 w 198"/>
                <a:gd name="T39" fmla="*/ 186 h 218"/>
                <a:gd name="T40" fmla="*/ 6 w 198"/>
                <a:gd name="T41" fmla="*/ 150 h 218"/>
                <a:gd name="T42" fmla="*/ 0 w 198"/>
                <a:gd name="T43" fmla="*/ 110 h 218"/>
                <a:gd name="T44" fmla="*/ 0 w 198"/>
                <a:gd name="T45" fmla="*/ 96 h 218"/>
                <a:gd name="T46" fmla="*/ 6 w 198"/>
                <a:gd name="T47" fmla="*/ 70 h 218"/>
                <a:gd name="T48" fmla="*/ 12 w 198"/>
                <a:gd name="T49" fmla="*/ 56 h 218"/>
                <a:gd name="T50" fmla="*/ 26 w 198"/>
                <a:gd name="T51" fmla="*/ 34 h 218"/>
                <a:gd name="T52" fmla="*/ 48 w 198"/>
                <a:gd name="T53" fmla="*/ 16 h 218"/>
                <a:gd name="T54" fmla="*/ 58 w 198"/>
                <a:gd name="T55" fmla="*/ 8 h 218"/>
                <a:gd name="T56" fmla="*/ 86 w 198"/>
                <a:gd name="T57" fmla="*/ 0 h 218"/>
                <a:gd name="T58" fmla="*/ 100 w 198"/>
                <a:gd name="T59" fmla="*/ 0 h 218"/>
                <a:gd name="T60" fmla="*/ 96 w 198"/>
                <a:gd name="T61" fmla="*/ 16 h 218"/>
                <a:gd name="T62" fmla="*/ 70 w 198"/>
                <a:gd name="T63" fmla="*/ 24 h 218"/>
                <a:gd name="T64" fmla="*/ 54 w 198"/>
                <a:gd name="T65" fmla="*/ 46 h 218"/>
                <a:gd name="T66" fmla="*/ 48 w 198"/>
                <a:gd name="T67" fmla="*/ 60 h 218"/>
                <a:gd name="T68" fmla="*/ 40 w 198"/>
                <a:gd name="T69" fmla="*/ 92 h 218"/>
                <a:gd name="T70" fmla="*/ 40 w 198"/>
                <a:gd name="T71" fmla="*/ 112 h 218"/>
                <a:gd name="T72" fmla="*/ 46 w 198"/>
                <a:gd name="T73" fmla="*/ 148 h 218"/>
                <a:gd name="T74" fmla="*/ 58 w 198"/>
                <a:gd name="T75" fmla="*/ 176 h 218"/>
                <a:gd name="T76" fmla="*/ 68 w 198"/>
                <a:gd name="T77" fmla="*/ 188 h 218"/>
                <a:gd name="T78" fmla="*/ 90 w 198"/>
                <a:gd name="T79" fmla="*/ 200 h 218"/>
                <a:gd name="T80" fmla="*/ 102 w 198"/>
                <a:gd name="T81" fmla="*/ 200 h 218"/>
                <a:gd name="T82" fmla="*/ 126 w 198"/>
                <a:gd name="T83" fmla="*/ 192 h 218"/>
                <a:gd name="T84" fmla="*/ 144 w 198"/>
                <a:gd name="T85" fmla="*/ 172 h 218"/>
                <a:gd name="T86" fmla="*/ 150 w 198"/>
                <a:gd name="T87" fmla="*/ 158 h 218"/>
                <a:gd name="T88" fmla="*/ 158 w 198"/>
                <a:gd name="T89" fmla="*/ 126 h 218"/>
                <a:gd name="T90" fmla="*/ 158 w 198"/>
                <a:gd name="T91" fmla="*/ 106 h 218"/>
                <a:gd name="T92" fmla="*/ 148 w 198"/>
                <a:gd name="T93" fmla="*/ 60 h 218"/>
                <a:gd name="T94" fmla="*/ 140 w 198"/>
                <a:gd name="T95" fmla="*/ 42 h 218"/>
                <a:gd name="T96" fmla="*/ 128 w 198"/>
                <a:gd name="T97" fmla="*/ 28 h 218"/>
                <a:gd name="T98" fmla="*/ 114 w 198"/>
                <a:gd name="T99" fmla="*/ 20 h 218"/>
                <a:gd name="T100" fmla="*/ 96 w 198"/>
                <a:gd name="T101" fmla="*/ 16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98" h="218">
                  <a:moveTo>
                    <a:pt x="100" y="0"/>
                  </a:moveTo>
                  <a:lnTo>
                    <a:pt x="100" y="0"/>
                  </a:lnTo>
                  <a:lnTo>
                    <a:pt x="116" y="0"/>
                  </a:lnTo>
                  <a:lnTo>
                    <a:pt x="130" y="4"/>
                  </a:lnTo>
                  <a:lnTo>
                    <a:pt x="142" y="8"/>
                  </a:lnTo>
                  <a:lnTo>
                    <a:pt x="154" y="16"/>
                  </a:lnTo>
                  <a:lnTo>
                    <a:pt x="154" y="16"/>
                  </a:lnTo>
                  <a:lnTo>
                    <a:pt x="166" y="24"/>
                  </a:lnTo>
                  <a:lnTo>
                    <a:pt x="174" y="34"/>
                  </a:lnTo>
                  <a:lnTo>
                    <a:pt x="182" y="44"/>
                  </a:lnTo>
                  <a:lnTo>
                    <a:pt x="188" y="56"/>
                  </a:lnTo>
                  <a:lnTo>
                    <a:pt x="188" y="56"/>
                  </a:lnTo>
                  <a:lnTo>
                    <a:pt x="192" y="70"/>
                  </a:lnTo>
                  <a:lnTo>
                    <a:pt x="196" y="82"/>
                  </a:lnTo>
                  <a:lnTo>
                    <a:pt x="198" y="96"/>
                  </a:lnTo>
                  <a:lnTo>
                    <a:pt x="198" y="110"/>
                  </a:lnTo>
                  <a:lnTo>
                    <a:pt x="198" y="110"/>
                  </a:lnTo>
                  <a:lnTo>
                    <a:pt x="198" y="122"/>
                  </a:lnTo>
                  <a:lnTo>
                    <a:pt x="196" y="136"/>
                  </a:lnTo>
                  <a:lnTo>
                    <a:pt x="192" y="148"/>
                  </a:lnTo>
                  <a:lnTo>
                    <a:pt x="186" y="162"/>
                  </a:lnTo>
                  <a:lnTo>
                    <a:pt x="186" y="162"/>
                  </a:lnTo>
                  <a:lnTo>
                    <a:pt x="178" y="174"/>
                  </a:lnTo>
                  <a:lnTo>
                    <a:pt x="170" y="184"/>
                  </a:lnTo>
                  <a:lnTo>
                    <a:pt x="162" y="194"/>
                  </a:lnTo>
                  <a:lnTo>
                    <a:pt x="150" y="204"/>
                  </a:lnTo>
                  <a:lnTo>
                    <a:pt x="150" y="204"/>
                  </a:lnTo>
                  <a:lnTo>
                    <a:pt x="138" y="210"/>
                  </a:lnTo>
                  <a:lnTo>
                    <a:pt x="126" y="214"/>
                  </a:lnTo>
                  <a:lnTo>
                    <a:pt x="112" y="218"/>
                  </a:lnTo>
                  <a:lnTo>
                    <a:pt x="98" y="218"/>
                  </a:lnTo>
                  <a:lnTo>
                    <a:pt x="98" y="218"/>
                  </a:lnTo>
                  <a:lnTo>
                    <a:pt x="76" y="216"/>
                  </a:lnTo>
                  <a:lnTo>
                    <a:pt x="66" y="214"/>
                  </a:lnTo>
                  <a:lnTo>
                    <a:pt x="56" y="210"/>
                  </a:lnTo>
                  <a:lnTo>
                    <a:pt x="46" y="206"/>
                  </a:lnTo>
                  <a:lnTo>
                    <a:pt x="38" y="200"/>
                  </a:lnTo>
                  <a:lnTo>
                    <a:pt x="32" y="192"/>
                  </a:lnTo>
                  <a:lnTo>
                    <a:pt x="24" y="186"/>
                  </a:lnTo>
                  <a:lnTo>
                    <a:pt x="24" y="186"/>
                  </a:lnTo>
                  <a:lnTo>
                    <a:pt x="14" y="168"/>
                  </a:lnTo>
                  <a:lnTo>
                    <a:pt x="6" y="150"/>
                  </a:lnTo>
                  <a:lnTo>
                    <a:pt x="0" y="130"/>
                  </a:lnTo>
                  <a:lnTo>
                    <a:pt x="0" y="110"/>
                  </a:lnTo>
                  <a:lnTo>
                    <a:pt x="0" y="110"/>
                  </a:lnTo>
                  <a:lnTo>
                    <a:pt x="0" y="96"/>
                  </a:lnTo>
                  <a:lnTo>
                    <a:pt x="2" y="82"/>
                  </a:lnTo>
                  <a:lnTo>
                    <a:pt x="6" y="70"/>
                  </a:lnTo>
                  <a:lnTo>
                    <a:pt x="12" y="56"/>
                  </a:lnTo>
                  <a:lnTo>
                    <a:pt x="12" y="56"/>
                  </a:lnTo>
                  <a:lnTo>
                    <a:pt x="18" y="44"/>
                  </a:lnTo>
                  <a:lnTo>
                    <a:pt x="26" y="34"/>
                  </a:lnTo>
                  <a:lnTo>
                    <a:pt x="36" y="24"/>
                  </a:lnTo>
                  <a:lnTo>
                    <a:pt x="48" y="16"/>
                  </a:lnTo>
                  <a:lnTo>
                    <a:pt x="48" y="16"/>
                  </a:lnTo>
                  <a:lnTo>
                    <a:pt x="58" y="8"/>
                  </a:lnTo>
                  <a:lnTo>
                    <a:pt x="72" y="4"/>
                  </a:lnTo>
                  <a:lnTo>
                    <a:pt x="86" y="0"/>
                  </a:lnTo>
                  <a:lnTo>
                    <a:pt x="100" y="0"/>
                  </a:lnTo>
                  <a:lnTo>
                    <a:pt x="100" y="0"/>
                  </a:lnTo>
                  <a:close/>
                  <a:moveTo>
                    <a:pt x="96" y="16"/>
                  </a:moveTo>
                  <a:lnTo>
                    <a:pt x="96" y="16"/>
                  </a:lnTo>
                  <a:lnTo>
                    <a:pt x="82" y="18"/>
                  </a:lnTo>
                  <a:lnTo>
                    <a:pt x="70" y="24"/>
                  </a:lnTo>
                  <a:lnTo>
                    <a:pt x="62" y="34"/>
                  </a:lnTo>
                  <a:lnTo>
                    <a:pt x="54" y="46"/>
                  </a:lnTo>
                  <a:lnTo>
                    <a:pt x="54" y="46"/>
                  </a:lnTo>
                  <a:lnTo>
                    <a:pt x="48" y="60"/>
                  </a:lnTo>
                  <a:lnTo>
                    <a:pt x="44" y="76"/>
                  </a:lnTo>
                  <a:lnTo>
                    <a:pt x="40" y="92"/>
                  </a:lnTo>
                  <a:lnTo>
                    <a:pt x="40" y="112"/>
                  </a:lnTo>
                  <a:lnTo>
                    <a:pt x="40" y="112"/>
                  </a:lnTo>
                  <a:lnTo>
                    <a:pt x="42" y="130"/>
                  </a:lnTo>
                  <a:lnTo>
                    <a:pt x="46" y="148"/>
                  </a:lnTo>
                  <a:lnTo>
                    <a:pt x="52" y="162"/>
                  </a:lnTo>
                  <a:lnTo>
                    <a:pt x="58" y="176"/>
                  </a:lnTo>
                  <a:lnTo>
                    <a:pt x="58" y="176"/>
                  </a:lnTo>
                  <a:lnTo>
                    <a:pt x="68" y="188"/>
                  </a:lnTo>
                  <a:lnTo>
                    <a:pt x="78" y="196"/>
                  </a:lnTo>
                  <a:lnTo>
                    <a:pt x="90" y="200"/>
                  </a:lnTo>
                  <a:lnTo>
                    <a:pt x="102" y="200"/>
                  </a:lnTo>
                  <a:lnTo>
                    <a:pt x="102" y="200"/>
                  </a:lnTo>
                  <a:lnTo>
                    <a:pt x="116" y="198"/>
                  </a:lnTo>
                  <a:lnTo>
                    <a:pt x="126" y="192"/>
                  </a:lnTo>
                  <a:lnTo>
                    <a:pt x="136" y="184"/>
                  </a:lnTo>
                  <a:lnTo>
                    <a:pt x="144" y="172"/>
                  </a:lnTo>
                  <a:lnTo>
                    <a:pt x="144" y="172"/>
                  </a:lnTo>
                  <a:lnTo>
                    <a:pt x="150" y="158"/>
                  </a:lnTo>
                  <a:lnTo>
                    <a:pt x="154" y="142"/>
                  </a:lnTo>
                  <a:lnTo>
                    <a:pt x="158" y="126"/>
                  </a:lnTo>
                  <a:lnTo>
                    <a:pt x="158" y="106"/>
                  </a:lnTo>
                  <a:lnTo>
                    <a:pt x="158" y="106"/>
                  </a:lnTo>
                  <a:lnTo>
                    <a:pt x="154" y="82"/>
                  </a:lnTo>
                  <a:lnTo>
                    <a:pt x="148" y="60"/>
                  </a:lnTo>
                  <a:lnTo>
                    <a:pt x="148" y="60"/>
                  </a:lnTo>
                  <a:lnTo>
                    <a:pt x="140" y="42"/>
                  </a:lnTo>
                  <a:lnTo>
                    <a:pt x="128" y="28"/>
                  </a:lnTo>
                  <a:lnTo>
                    <a:pt x="128" y="28"/>
                  </a:lnTo>
                  <a:lnTo>
                    <a:pt x="122" y="22"/>
                  </a:lnTo>
                  <a:lnTo>
                    <a:pt x="114" y="20"/>
                  </a:lnTo>
                  <a:lnTo>
                    <a:pt x="106" y="16"/>
                  </a:lnTo>
                  <a:lnTo>
                    <a:pt x="96" y="16"/>
                  </a:lnTo>
                  <a:lnTo>
                    <a:pt x="96" y="16"/>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 name="Freeform 110"/>
            <p:cNvSpPr>
              <a:spLocks/>
            </p:cNvSpPr>
            <p:nvPr/>
          </p:nvSpPr>
          <p:spPr bwMode="auto">
            <a:xfrm>
              <a:off x="1007" y="1550"/>
              <a:ext cx="128" cy="254"/>
            </a:xfrm>
            <a:custGeom>
              <a:avLst/>
              <a:gdLst>
                <a:gd name="T0" fmla="*/ 60 w 128"/>
                <a:gd name="T1" fmla="*/ 0 h 254"/>
                <a:gd name="T2" fmla="*/ 60 w 128"/>
                <a:gd name="T3" fmla="*/ 42 h 254"/>
                <a:gd name="T4" fmla="*/ 122 w 128"/>
                <a:gd name="T5" fmla="*/ 42 h 254"/>
                <a:gd name="T6" fmla="*/ 106 w 128"/>
                <a:gd name="T7" fmla="*/ 60 h 254"/>
                <a:gd name="T8" fmla="*/ 58 w 128"/>
                <a:gd name="T9" fmla="*/ 60 h 254"/>
                <a:gd name="T10" fmla="*/ 58 w 128"/>
                <a:gd name="T11" fmla="*/ 188 h 254"/>
                <a:gd name="T12" fmla="*/ 58 w 128"/>
                <a:gd name="T13" fmla="*/ 188 h 254"/>
                <a:gd name="T14" fmla="*/ 58 w 128"/>
                <a:gd name="T15" fmla="*/ 200 h 254"/>
                <a:gd name="T16" fmla="*/ 60 w 128"/>
                <a:gd name="T17" fmla="*/ 208 h 254"/>
                <a:gd name="T18" fmla="*/ 64 w 128"/>
                <a:gd name="T19" fmla="*/ 216 h 254"/>
                <a:gd name="T20" fmla="*/ 68 w 128"/>
                <a:gd name="T21" fmla="*/ 224 h 254"/>
                <a:gd name="T22" fmla="*/ 74 w 128"/>
                <a:gd name="T23" fmla="*/ 228 h 254"/>
                <a:gd name="T24" fmla="*/ 82 w 128"/>
                <a:gd name="T25" fmla="*/ 232 h 254"/>
                <a:gd name="T26" fmla="*/ 90 w 128"/>
                <a:gd name="T27" fmla="*/ 234 h 254"/>
                <a:gd name="T28" fmla="*/ 100 w 128"/>
                <a:gd name="T29" fmla="*/ 236 h 254"/>
                <a:gd name="T30" fmla="*/ 100 w 128"/>
                <a:gd name="T31" fmla="*/ 236 h 254"/>
                <a:gd name="T32" fmla="*/ 110 w 128"/>
                <a:gd name="T33" fmla="*/ 234 h 254"/>
                <a:gd name="T34" fmla="*/ 116 w 128"/>
                <a:gd name="T35" fmla="*/ 232 h 254"/>
                <a:gd name="T36" fmla="*/ 116 w 128"/>
                <a:gd name="T37" fmla="*/ 232 h 254"/>
                <a:gd name="T38" fmla="*/ 128 w 128"/>
                <a:gd name="T39" fmla="*/ 224 h 254"/>
                <a:gd name="T40" fmla="*/ 128 w 128"/>
                <a:gd name="T41" fmla="*/ 224 h 254"/>
                <a:gd name="T42" fmla="*/ 128 w 128"/>
                <a:gd name="T43" fmla="*/ 228 h 254"/>
                <a:gd name="T44" fmla="*/ 126 w 128"/>
                <a:gd name="T45" fmla="*/ 234 h 254"/>
                <a:gd name="T46" fmla="*/ 114 w 128"/>
                <a:gd name="T47" fmla="*/ 244 h 254"/>
                <a:gd name="T48" fmla="*/ 114 w 128"/>
                <a:gd name="T49" fmla="*/ 244 h 254"/>
                <a:gd name="T50" fmla="*/ 108 w 128"/>
                <a:gd name="T51" fmla="*/ 248 h 254"/>
                <a:gd name="T52" fmla="*/ 100 w 128"/>
                <a:gd name="T53" fmla="*/ 252 h 254"/>
                <a:gd name="T54" fmla="*/ 92 w 128"/>
                <a:gd name="T55" fmla="*/ 254 h 254"/>
                <a:gd name="T56" fmla="*/ 82 w 128"/>
                <a:gd name="T57" fmla="*/ 254 h 254"/>
                <a:gd name="T58" fmla="*/ 82 w 128"/>
                <a:gd name="T59" fmla="*/ 254 h 254"/>
                <a:gd name="T60" fmla="*/ 70 w 128"/>
                <a:gd name="T61" fmla="*/ 254 h 254"/>
                <a:gd name="T62" fmla="*/ 58 w 128"/>
                <a:gd name="T63" fmla="*/ 250 h 254"/>
                <a:gd name="T64" fmla="*/ 46 w 128"/>
                <a:gd name="T65" fmla="*/ 244 h 254"/>
                <a:gd name="T66" fmla="*/ 38 w 128"/>
                <a:gd name="T67" fmla="*/ 236 h 254"/>
                <a:gd name="T68" fmla="*/ 38 w 128"/>
                <a:gd name="T69" fmla="*/ 236 h 254"/>
                <a:gd name="T70" fmla="*/ 30 w 128"/>
                <a:gd name="T71" fmla="*/ 228 h 254"/>
                <a:gd name="T72" fmla="*/ 24 w 128"/>
                <a:gd name="T73" fmla="*/ 216 h 254"/>
                <a:gd name="T74" fmla="*/ 20 w 128"/>
                <a:gd name="T75" fmla="*/ 204 h 254"/>
                <a:gd name="T76" fmla="*/ 20 w 128"/>
                <a:gd name="T77" fmla="*/ 188 h 254"/>
                <a:gd name="T78" fmla="*/ 20 w 128"/>
                <a:gd name="T79" fmla="*/ 60 h 254"/>
                <a:gd name="T80" fmla="*/ 0 w 128"/>
                <a:gd name="T81" fmla="*/ 60 h 254"/>
                <a:gd name="T82" fmla="*/ 60 w 128"/>
                <a:gd name="T83" fmla="*/ 0 h 254"/>
                <a:gd name="T84" fmla="*/ 60 w 128"/>
                <a:gd name="T85"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254">
                  <a:moveTo>
                    <a:pt x="60" y="0"/>
                  </a:moveTo>
                  <a:lnTo>
                    <a:pt x="60" y="42"/>
                  </a:lnTo>
                  <a:lnTo>
                    <a:pt x="122" y="42"/>
                  </a:lnTo>
                  <a:lnTo>
                    <a:pt x="106" y="60"/>
                  </a:lnTo>
                  <a:lnTo>
                    <a:pt x="58" y="60"/>
                  </a:lnTo>
                  <a:lnTo>
                    <a:pt x="58" y="188"/>
                  </a:lnTo>
                  <a:lnTo>
                    <a:pt x="58" y="188"/>
                  </a:lnTo>
                  <a:lnTo>
                    <a:pt x="58" y="200"/>
                  </a:lnTo>
                  <a:lnTo>
                    <a:pt x="60" y="208"/>
                  </a:lnTo>
                  <a:lnTo>
                    <a:pt x="64" y="216"/>
                  </a:lnTo>
                  <a:lnTo>
                    <a:pt x="68" y="224"/>
                  </a:lnTo>
                  <a:lnTo>
                    <a:pt x="74" y="228"/>
                  </a:lnTo>
                  <a:lnTo>
                    <a:pt x="82" y="232"/>
                  </a:lnTo>
                  <a:lnTo>
                    <a:pt x="90" y="234"/>
                  </a:lnTo>
                  <a:lnTo>
                    <a:pt x="100" y="236"/>
                  </a:lnTo>
                  <a:lnTo>
                    <a:pt x="100" y="236"/>
                  </a:lnTo>
                  <a:lnTo>
                    <a:pt x="110" y="234"/>
                  </a:lnTo>
                  <a:lnTo>
                    <a:pt x="116" y="232"/>
                  </a:lnTo>
                  <a:lnTo>
                    <a:pt x="116" y="232"/>
                  </a:lnTo>
                  <a:lnTo>
                    <a:pt x="128" y="224"/>
                  </a:lnTo>
                  <a:lnTo>
                    <a:pt x="128" y="224"/>
                  </a:lnTo>
                  <a:lnTo>
                    <a:pt x="128" y="228"/>
                  </a:lnTo>
                  <a:lnTo>
                    <a:pt x="126" y="234"/>
                  </a:lnTo>
                  <a:lnTo>
                    <a:pt x="114" y="244"/>
                  </a:lnTo>
                  <a:lnTo>
                    <a:pt x="114" y="244"/>
                  </a:lnTo>
                  <a:lnTo>
                    <a:pt x="108" y="248"/>
                  </a:lnTo>
                  <a:lnTo>
                    <a:pt x="100" y="252"/>
                  </a:lnTo>
                  <a:lnTo>
                    <a:pt x="92" y="254"/>
                  </a:lnTo>
                  <a:lnTo>
                    <a:pt x="82" y="254"/>
                  </a:lnTo>
                  <a:lnTo>
                    <a:pt x="82" y="254"/>
                  </a:lnTo>
                  <a:lnTo>
                    <a:pt x="70" y="254"/>
                  </a:lnTo>
                  <a:lnTo>
                    <a:pt x="58" y="250"/>
                  </a:lnTo>
                  <a:lnTo>
                    <a:pt x="46" y="244"/>
                  </a:lnTo>
                  <a:lnTo>
                    <a:pt x="38" y="236"/>
                  </a:lnTo>
                  <a:lnTo>
                    <a:pt x="38" y="236"/>
                  </a:lnTo>
                  <a:lnTo>
                    <a:pt x="30" y="228"/>
                  </a:lnTo>
                  <a:lnTo>
                    <a:pt x="24" y="216"/>
                  </a:lnTo>
                  <a:lnTo>
                    <a:pt x="20" y="204"/>
                  </a:lnTo>
                  <a:lnTo>
                    <a:pt x="20" y="188"/>
                  </a:lnTo>
                  <a:lnTo>
                    <a:pt x="20" y="60"/>
                  </a:lnTo>
                  <a:lnTo>
                    <a:pt x="0" y="60"/>
                  </a:lnTo>
                  <a:lnTo>
                    <a:pt x="60" y="0"/>
                  </a:lnTo>
                  <a:lnTo>
                    <a:pt x="6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 name="Freeform 111"/>
            <p:cNvSpPr>
              <a:spLocks/>
            </p:cNvSpPr>
            <p:nvPr/>
          </p:nvSpPr>
          <p:spPr bwMode="auto">
            <a:xfrm>
              <a:off x="1149" y="1488"/>
              <a:ext cx="204" cy="312"/>
            </a:xfrm>
            <a:custGeom>
              <a:avLst/>
              <a:gdLst>
                <a:gd name="T0" fmla="*/ 124 w 204"/>
                <a:gd name="T1" fmla="*/ 98 h 312"/>
                <a:gd name="T2" fmla="*/ 150 w 204"/>
                <a:gd name="T3" fmla="*/ 102 h 312"/>
                <a:gd name="T4" fmla="*/ 172 w 204"/>
                <a:gd name="T5" fmla="*/ 114 h 312"/>
                <a:gd name="T6" fmla="*/ 180 w 204"/>
                <a:gd name="T7" fmla="*/ 124 h 312"/>
                <a:gd name="T8" fmla="*/ 190 w 204"/>
                <a:gd name="T9" fmla="*/ 146 h 312"/>
                <a:gd name="T10" fmla="*/ 192 w 204"/>
                <a:gd name="T11" fmla="*/ 296 h 312"/>
                <a:gd name="T12" fmla="*/ 192 w 204"/>
                <a:gd name="T13" fmla="*/ 302 h 312"/>
                <a:gd name="T14" fmla="*/ 194 w 204"/>
                <a:gd name="T15" fmla="*/ 306 h 312"/>
                <a:gd name="T16" fmla="*/ 140 w 204"/>
                <a:gd name="T17" fmla="*/ 312 h 312"/>
                <a:gd name="T18" fmla="*/ 146 w 204"/>
                <a:gd name="T19" fmla="*/ 308 h 312"/>
                <a:gd name="T20" fmla="*/ 152 w 204"/>
                <a:gd name="T21" fmla="*/ 300 h 312"/>
                <a:gd name="T22" fmla="*/ 152 w 204"/>
                <a:gd name="T23" fmla="*/ 176 h 312"/>
                <a:gd name="T24" fmla="*/ 152 w 204"/>
                <a:gd name="T25" fmla="*/ 164 h 312"/>
                <a:gd name="T26" fmla="*/ 146 w 204"/>
                <a:gd name="T27" fmla="*/ 146 h 312"/>
                <a:gd name="T28" fmla="*/ 142 w 204"/>
                <a:gd name="T29" fmla="*/ 138 h 312"/>
                <a:gd name="T30" fmla="*/ 126 w 204"/>
                <a:gd name="T31" fmla="*/ 128 h 312"/>
                <a:gd name="T32" fmla="*/ 104 w 204"/>
                <a:gd name="T33" fmla="*/ 124 h 312"/>
                <a:gd name="T34" fmla="*/ 90 w 204"/>
                <a:gd name="T35" fmla="*/ 126 h 312"/>
                <a:gd name="T36" fmla="*/ 76 w 204"/>
                <a:gd name="T37" fmla="*/ 132 h 312"/>
                <a:gd name="T38" fmla="*/ 54 w 204"/>
                <a:gd name="T39" fmla="*/ 148 h 312"/>
                <a:gd name="T40" fmla="*/ 54 w 204"/>
                <a:gd name="T41" fmla="*/ 296 h 312"/>
                <a:gd name="T42" fmla="*/ 58 w 204"/>
                <a:gd name="T43" fmla="*/ 304 h 312"/>
                <a:gd name="T44" fmla="*/ 62 w 204"/>
                <a:gd name="T45" fmla="*/ 308 h 312"/>
                <a:gd name="T46" fmla="*/ 4 w 204"/>
                <a:gd name="T47" fmla="*/ 312 h 312"/>
                <a:gd name="T48" fmla="*/ 8 w 204"/>
                <a:gd name="T49" fmla="*/ 308 h 312"/>
                <a:gd name="T50" fmla="*/ 14 w 204"/>
                <a:gd name="T51" fmla="*/ 300 h 312"/>
                <a:gd name="T52" fmla="*/ 14 w 204"/>
                <a:gd name="T53" fmla="*/ 28 h 312"/>
                <a:gd name="T54" fmla="*/ 14 w 204"/>
                <a:gd name="T55" fmla="*/ 22 h 312"/>
                <a:gd name="T56" fmla="*/ 12 w 204"/>
                <a:gd name="T57" fmla="*/ 16 h 312"/>
                <a:gd name="T58" fmla="*/ 54 w 204"/>
                <a:gd name="T59" fmla="*/ 0 h 312"/>
                <a:gd name="T60" fmla="*/ 54 w 204"/>
                <a:gd name="T61" fmla="*/ 130 h 312"/>
                <a:gd name="T62" fmla="*/ 90 w 204"/>
                <a:gd name="T63" fmla="*/ 106 h 312"/>
                <a:gd name="T64" fmla="*/ 124 w 204"/>
                <a:gd name="T65" fmla="*/ 98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4" h="312">
                  <a:moveTo>
                    <a:pt x="124" y="98"/>
                  </a:moveTo>
                  <a:lnTo>
                    <a:pt x="124" y="98"/>
                  </a:lnTo>
                  <a:lnTo>
                    <a:pt x="136" y="98"/>
                  </a:lnTo>
                  <a:lnTo>
                    <a:pt x="150" y="102"/>
                  </a:lnTo>
                  <a:lnTo>
                    <a:pt x="162" y="108"/>
                  </a:lnTo>
                  <a:lnTo>
                    <a:pt x="172" y="114"/>
                  </a:lnTo>
                  <a:lnTo>
                    <a:pt x="172" y="114"/>
                  </a:lnTo>
                  <a:lnTo>
                    <a:pt x="180" y="124"/>
                  </a:lnTo>
                  <a:lnTo>
                    <a:pt x="186" y="134"/>
                  </a:lnTo>
                  <a:lnTo>
                    <a:pt x="190" y="146"/>
                  </a:lnTo>
                  <a:lnTo>
                    <a:pt x="192" y="160"/>
                  </a:lnTo>
                  <a:lnTo>
                    <a:pt x="192" y="296"/>
                  </a:lnTo>
                  <a:lnTo>
                    <a:pt x="192" y="296"/>
                  </a:lnTo>
                  <a:lnTo>
                    <a:pt x="192" y="302"/>
                  </a:lnTo>
                  <a:lnTo>
                    <a:pt x="194" y="306"/>
                  </a:lnTo>
                  <a:lnTo>
                    <a:pt x="194" y="306"/>
                  </a:lnTo>
                  <a:lnTo>
                    <a:pt x="204" y="312"/>
                  </a:lnTo>
                  <a:lnTo>
                    <a:pt x="140" y="312"/>
                  </a:lnTo>
                  <a:lnTo>
                    <a:pt x="140" y="312"/>
                  </a:lnTo>
                  <a:lnTo>
                    <a:pt x="146" y="308"/>
                  </a:lnTo>
                  <a:lnTo>
                    <a:pt x="150" y="304"/>
                  </a:lnTo>
                  <a:lnTo>
                    <a:pt x="152" y="300"/>
                  </a:lnTo>
                  <a:lnTo>
                    <a:pt x="152" y="296"/>
                  </a:lnTo>
                  <a:lnTo>
                    <a:pt x="152" y="176"/>
                  </a:lnTo>
                  <a:lnTo>
                    <a:pt x="152" y="176"/>
                  </a:lnTo>
                  <a:lnTo>
                    <a:pt x="152" y="164"/>
                  </a:lnTo>
                  <a:lnTo>
                    <a:pt x="150" y="154"/>
                  </a:lnTo>
                  <a:lnTo>
                    <a:pt x="146" y="146"/>
                  </a:lnTo>
                  <a:lnTo>
                    <a:pt x="142" y="138"/>
                  </a:lnTo>
                  <a:lnTo>
                    <a:pt x="142" y="138"/>
                  </a:lnTo>
                  <a:lnTo>
                    <a:pt x="134" y="132"/>
                  </a:lnTo>
                  <a:lnTo>
                    <a:pt x="126" y="128"/>
                  </a:lnTo>
                  <a:lnTo>
                    <a:pt x="116" y="126"/>
                  </a:lnTo>
                  <a:lnTo>
                    <a:pt x="104" y="124"/>
                  </a:lnTo>
                  <a:lnTo>
                    <a:pt x="104" y="124"/>
                  </a:lnTo>
                  <a:lnTo>
                    <a:pt x="90" y="126"/>
                  </a:lnTo>
                  <a:lnTo>
                    <a:pt x="76" y="132"/>
                  </a:lnTo>
                  <a:lnTo>
                    <a:pt x="76" y="132"/>
                  </a:lnTo>
                  <a:lnTo>
                    <a:pt x="64" y="138"/>
                  </a:lnTo>
                  <a:lnTo>
                    <a:pt x="54" y="148"/>
                  </a:lnTo>
                  <a:lnTo>
                    <a:pt x="54" y="296"/>
                  </a:lnTo>
                  <a:lnTo>
                    <a:pt x="54" y="296"/>
                  </a:lnTo>
                  <a:lnTo>
                    <a:pt x="56" y="300"/>
                  </a:lnTo>
                  <a:lnTo>
                    <a:pt x="58" y="304"/>
                  </a:lnTo>
                  <a:lnTo>
                    <a:pt x="58" y="304"/>
                  </a:lnTo>
                  <a:lnTo>
                    <a:pt x="62" y="308"/>
                  </a:lnTo>
                  <a:lnTo>
                    <a:pt x="68" y="312"/>
                  </a:lnTo>
                  <a:lnTo>
                    <a:pt x="4" y="312"/>
                  </a:lnTo>
                  <a:lnTo>
                    <a:pt x="4" y="312"/>
                  </a:lnTo>
                  <a:lnTo>
                    <a:pt x="8" y="308"/>
                  </a:lnTo>
                  <a:lnTo>
                    <a:pt x="12" y="304"/>
                  </a:lnTo>
                  <a:lnTo>
                    <a:pt x="14" y="300"/>
                  </a:lnTo>
                  <a:lnTo>
                    <a:pt x="14" y="296"/>
                  </a:lnTo>
                  <a:lnTo>
                    <a:pt x="14" y="28"/>
                  </a:lnTo>
                  <a:lnTo>
                    <a:pt x="14" y="28"/>
                  </a:lnTo>
                  <a:lnTo>
                    <a:pt x="14" y="22"/>
                  </a:lnTo>
                  <a:lnTo>
                    <a:pt x="12" y="16"/>
                  </a:lnTo>
                  <a:lnTo>
                    <a:pt x="12" y="16"/>
                  </a:lnTo>
                  <a:lnTo>
                    <a:pt x="0" y="10"/>
                  </a:lnTo>
                  <a:lnTo>
                    <a:pt x="54" y="0"/>
                  </a:lnTo>
                  <a:lnTo>
                    <a:pt x="54" y="130"/>
                  </a:lnTo>
                  <a:lnTo>
                    <a:pt x="54" y="130"/>
                  </a:lnTo>
                  <a:lnTo>
                    <a:pt x="72" y="116"/>
                  </a:lnTo>
                  <a:lnTo>
                    <a:pt x="90" y="106"/>
                  </a:lnTo>
                  <a:lnTo>
                    <a:pt x="108" y="100"/>
                  </a:lnTo>
                  <a:lnTo>
                    <a:pt x="124" y="98"/>
                  </a:lnTo>
                  <a:lnTo>
                    <a:pt x="124" y="9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 name="Freeform 112"/>
            <p:cNvSpPr>
              <a:spLocks/>
            </p:cNvSpPr>
            <p:nvPr/>
          </p:nvSpPr>
          <p:spPr bwMode="auto">
            <a:xfrm>
              <a:off x="1557" y="1586"/>
              <a:ext cx="334" cy="214"/>
            </a:xfrm>
            <a:custGeom>
              <a:avLst/>
              <a:gdLst>
                <a:gd name="T0" fmla="*/ 256 w 334"/>
                <a:gd name="T1" fmla="*/ 0 h 214"/>
                <a:gd name="T2" fmla="*/ 280 w 334"/>
                <a:gd name="T3" fmla="*/ 4 h 214"/>
                <a:gd name="T4" fmla="*/ 302 w 334"/>
                <a:gd name="T5" fmla="*/ 16 h 214"/>
                <a:gd name="T6" fmla="*/ 312 w 334"/>
                <a:gd name="T7" fmla="*/ 26 h 214"/>
                <a:gd name="T8" fmla="*/ 322 w 334"/>
                <a:gd name="T9" fmla="*/ 48 h 214"/>
                <a:gd name="T10" fmla="*/ 322 w 334"/>
                <a:gd name="T11" fmla="*/ 198 h 214"/>
                <a:gd name="T12" fmla="*/ 324 w 334"/>
                <a:gd name="T13" fmla="*/ 202 h 214"/>
                <a:gd name="T14" fmla="*/ 326 w 334"/>
                <a:gd name="T15" fmla="*/ 206 h 214"/>
                <a:gd name="T16" fmla="*/ 272 w 334"/>
                <a:gd name="T17" fmla="*/ 214 h 214"/>
                <a:gd name="T18" fmla="*/ 276 w 334"/>
                <a:gd name="T19" fmla="*/ 210 h 214"/>
                <a:gd name="T20" fmla="*/ 284 w 334"/>
                <a:gd name="T21" fmla="*/ 202 h 214"/>
                <a:gd name="T22" fmla="*/ 284 w 334"/>
                <a:gd name="T23" fmla="*/ 76 h 214"/>
                <a:gd name="T24" fmla="*/ 284 w 334"/>
                <a:gd name="T25" fmla="*/ 64 h 214"/>
                <a:gd name="T26" fmla="*/ 278 w 334"/>
                <a:gd name="T27" fmla="*/ 46 h 214"/>
                <a:gd name="T28" fmla="*/ 272 w 334"/>
                <a:gd name="T29" fmla="*/ 40 h 214"/>
                <a:gd name="T30" fmla="*/ 258 w 334"/>
                <a:gd name="T31" fmla="*/ 30 h 214"/>
                <a:gd name="T32" fmla="*/ 236 w 334"/>
                <a:gd name="T33" fmla="*/ 26 h 214"/>
                <a:gd name="T34" fmla="*/ 222 w 334"/>
                <a:gd name="T35" fmla="*/ 28 h 214"/>
                <a:gd name="T36" fmla="*/ 198 w 334"/>
                <a:gd name="T37" fmla="*/ 42 h 214"/>
                <a:gd name="T38" fmla="*/ 188 w 334"/>
                <a:gd name="T39" fmla="*/ 54 h 214"/>
                <a:gd name="T40" fmla="*/ 188 w 334"/>
                <a:gd name="T41" fmla="*/ 198 h 214"/>
                <a:gd name="T42" fmla="*/ 190 w 334"/>
                <a:gd name="T43" fmla="*/ 202 h 214"/>
                <a:gd name="T44" fmla="*/ 192 w 334"/>
                <a:gd name="T45" fmla="*/ 206 h 214"/>
                <a:gd name="T46" fmla="*/ 136 w 334"/>
                <a:gd name="T47" fmla="*/ 214 h 214"/>
                <a:gd name="T48" fmla="*/ 142 w 334"/>
                <a:gd name="T49" fmla="*/ 210 h 214"/>
                <a:gd name="T50" fmla="*/ 148 w 334"/>
                <a:gd name="T51" fmla="*/ 202 h 214"/>
                <a:gd name="T52" fmla="*/ 148 w 334"/>
                <a:gd name="T53" fmla="*/ 74 h 214"/>
                <a:gd name="T54" fmla="*/ 148 w 334"/>
                <a:gd name="T55" fmla="*/ 62 h 214"/>
                <a:gd name="T56" fmla="*/ 142 w 334"/>
                <a:gd name="T57" fmla="*/ 44 h 214"/>
                <a:gd name="T58" fmla="*/ 130 w 334"/>
                <a:gd name="T59" fmla="*/ 32 h 214"/>
                <a:gd name="T60" fmla="*/ 112 w 334"/>
                <a:gd name="T61" fmla="*/ 26 h 214"/>
                <a:gd name="T62" fmla="*/ 102 w 334"/>
                <a:gd name="T63" fmla="*/ 26 h 214"/>
                <a:gd name="T64" fmla="*/ 76 w 334"/>
                <a:gd name="T65" fmla="*/ 32 h 214"/>
                <a:gd name="T66" fmla="*/ 56 w 334"/>
                <a:gd name="T67" fmla="*/ 48 h 214"/>
                <a:gd name="T68" fmla="*/ 56 w 334"/>
                <a:gd name="T69" fmla="*/ 198 h 214"/>
                <a:gd name="T70" fmla="*/ 58 w 334"/>
                <a:gd name="T71" fmla="*/ 206 h 214"/>
                <a:gd name="T72" fmla="*/ 68 w 334"/>
                <a:gd name="T73" fmla="*/ 214 h 214"/>
                <a:gd name="T74" fmla="*/ 4 w 334"/>
                <a:gd name="T75" fmla="*/ 214 h 214"/>
                <a:gd name="T76" fmla="*/ 14 w 334"/>
                <a:gd name="T77" fmla="*/ 206 h 214"/>
                <a:gd name="T78" fmla="*/ 16 w 334"/>
                <a:gd name="T79" fmla="*/ 198 h 214"/>
                <a:gd name="T80" fmla="*/ 16 w 334"/>
                <a:gd name="T81" fmla="*/ 28 h 214"/>
                <a:gd name="T82" fmla="*/ 12 w 334"/>
                <a:gd name="T83" fmla="*/ 16 h 214"/>
                <a:gd name="T84" fmla="*/ 6 w 334"/>
                <a:gd name="T85" fmla="*/ 12 h 214"/>
                <a:gd name="T86" fmla="*/ 56 w 334"/>
                <a:gd name="T87" fmla="*/ 0 h 214"/>
                <a:gd name="T88" fmla="*/ 56 w 334"/>
                <a:gd name="T89" fmla="*/ 30 h 214"/>
                <a:gd name="T90" fmla="*/ 86 w 334"/>
                <a:gd name="T91" fmla="*/ 10 h 214"/>
                <a:gd name="T92" fmla="*/ 94 w 334"/>
                <a:gd name="T93" fmla="*/ 6 h 214"/>
                <a:gd name="T94" fmla="*/ 112 w 334"/>
                <a:gd name="T95" fmla="*/ 0 h 214"/>
                <a:gd name="T96" fmla="*/ 122 w 334"/>
                <a:gd name="T97" fmla="*/ 0 h 214"/>
                <a:gd name="T98" fmla="*/ 142 w 334"/>
                <a:gd name="T99" fmla="*/ 2 h 214"/>
                <a:gd name="T100" fmla="*/ 160 w 334"/>
                <a:gd name="T101" fmla="*/ 10 h 214"/>
                <a:gd name="T102" fmla="*/ 168 w 334"/>
                <a:gd name="T103" fmla="*/ 16 h 214"/>
                <a:gd name="T104" fmla="*/ 180 w 334"/>
                <a:gd name="T105" fmla="*/ 30 h 214"/>
                <a:gd name="T106" fmla="*/ 184 w 334"/>
                <a:gd name="T107" fmla="*/ 40 h 214"/>
                <a:gd name="T108" fmla="*/ 216 w 334"/>
                <a:gd name="T109" fmla="*/ 12 h 214"/>
                <a:gd name="T110" fmla="*/ 226 w 334"/>
                <a:gd name="T111" fmla="*/ 6 h 214"/>
                <a:gd name="T112" fmla="*/ 246 w 334"/>
                <a:gd name="T113" fmla="*/ 0 h 214"/>
                <a:gd name="T114" fmla="*/ 256 w 334"/>
                <a:gd name="T115" fmla="*/ 0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34" h="214">
                  <a:moveTo>
                    <a:pt x="256" y="0"/>
                  </a:moveTo>
                  <a:lnTo>
                    <a:pt x="256" y="0"/>
                  </a:lnTo>
                  <a:lnTo>
                    <a:pt x="268" y="0"/>
                  </a:lnTo>
                  <a:lnTo>
                    <a:pt x="280" y="4"/>
                  </a:lnTo>
                  <a:lnTo>
                    <a:pt x="292" y="10"/>
                  </a:lnTo>
                  <a:lnTo>
                    <a:pt x="302" y="16"/>
                  </a:lnTo>
                  <a:lnTo>
                    <a:pt x="302" y="16"/>
                  </a:lnTo>
                  <a:lnTo>
                    <a:pt x="312" y="26"/>
                  </a:lnTo>
                  <a:lnTo>
                    <a:pt x="318" y="36"/>
                  </a:lnTo>
                  <a:lnTo>
                    <a:pt x="322" y="48"/>
                  </a:lnTo>
                  <a:lnTo>
                    <a:pt x="322" y="62"/>
                  </a:lnTo>
                  <a:lnTo>
                    <a:pt x="322" y="198"/>
                  </a:lnTo>
                  <a:lnTo>
                    <a:pt x="322" y="198"/>
                  </a:lnTo>
                  <a:lnTo>
                    <a:pt x="324" y="202"/>
                  </a:lnTo>
                  <a:lnTo>
                    <a:pt x="326" y="206"/>
                  </a:lnTo>
                  <a:lnTo>
                    <a:pt x="326" y="206"/>
                  </a:lnTo>
                  <a:lnTo>
                    <a:pt x="334" y="214"/>
                  </a:lnTo>
                  <a:lnTo>
                    <a:pt x="272" y="214"/>
                  </a:lnTo>
                  <a:lnTo>
                    <a:pt x="272" y="214"/>
                  </a:lnTo>
                  <a:lnTo>
                    <a:pt x="276" y="210"/>
                  </a:lnTo>
                  <a:lnTo>
                    <a:pt x="280" y="206"/>
                  </a:lnTo>
                  <a:lnTo>
                    <a:pt x="284" y="202"/>
                  </a:lnTo>
                  <a:lnTo>
                    <a:pt x="284" y="198"/>
                  </a:lnTo>
                  <a:lnTo>
                    <a:pt x="284" y="76"/>
                  </a:lnTo>
                  <a:lnTo>
                    <a:pt x="284" y="76"/>
                  </a:lnTo>
                  <a:lnTo>
                    <a:pt x="284" y="64"/>
                  </a:lnTo>
                  <a:lnTo>
                    <a:pt x="282" y="56"/>
                  </a:lnTo>
                  <a:lnTo>
                    <a:pt x="278" y="46"/>
                  </a:lnTo>
                  <a:lnTo>
                    <a:pt x="272" y="40"/>
                  </a:lnTo>
                  <a:lnTo>
                    <a:pt x="272" y="40"/>
                  </a:lnTo>
                  <a:lnTo>
                    <a:pt x="266" y="34"/>
                  </a:lnTo>
                  <a:lnTo>
                    <a:pt x="258" y="30"/>
                  </a:lnTo>
                  <a:lnTo>
                    <a:pt x="248" y="26"/>
                  </a:lnTo>
                  <a:lnTo>
                    <a:pt x="236" y="26"/>
                  </a:lnTo>
                  <a:lnTo>
                    <a:pt x="236" y="26"/>
                  </a:lnTo>
                  <a:lnTo>
                    <a:pt x="222" y="28"/>
                  </a:lnTo>
                  <a:lnTo>
                    <a:pt x="210" y="32"/>
                  </a:lnTo>
                  <a:lnTo>
                    <a:pt x="198" y="42"/>
                  </a:lnTo>
                  <a:lnTo>
                    <a:pt x="188" y="54"/>
                  </a:lnTo>
                  <a:lnTo>
                    <a:pt x="188" y="54"/>
                  </a:lnTo>
                  <a:lnTo>
                    <a:pt x="188" y="60"/>
                  </a:lnTo>
                  <a:lnTo>
                    <a:pt x="188" y="198"/>
                  </a:lnTo>
                  <a:lnTo>
                    <a:pt x="188" y="198"/>
                  </a:lnTo>
                  <a:lnTo>
                    <a:pt x="190" y="202"/>
                  </a:lnTo>
                  <a:lnTo>
                    <a:pt x="192" y="206"/>
                  </a:lnTo>
                  <a:lnTo>
                    <a:pt x="192" y="206"/>
                  </a:lnTo>
                  <a:lnTo>
                    <a:pt x="200" y="214"/>
                  </a:lnTo>
                  <a:lnTo>
                    <a:pt x="136" y="214"/>
                  </a:lnTo>
                  <a:lnTo>
                    <a:pt x="136" y="214"/>
                  </a:lnTo>
                  <a:lnTo>
                    <a:pt x="142" y="210"/>
                  </a:lnTo>
                  <a:lnTo>
                    <a:pt x="146" y="206"/>
                  </a:lnTo>
                  <a:lnTo>
                    <a:pt x="148" y="202"/>
                  </a:lnTo>
                  <a:lnTo>
                    <a:pt x="148" y="198"/>
                  </a:lnTo>
                  <a:lnTo>
                    <a:pt x="148" y="74"/>
                  </a:lnTo>
                  <a:lnTo>
                    <a:pt x="148" y="74"/>
                  </a:lnTo>
                  <a:lnTo>
                    <a:pt x="148" y="62"/>
                  </a:lnTo>
                  <a:lnTo>
                    <a:pt x="146" y="52"/>
                  </a:lnTo>
                  <a:lnTo>
                    <a:pt x="142" y="44"/>
                  </a:lnTo>
                  <a:lnTo>
                    <a:pt x="136" y="38"/>
                  </a:lnTo>
                  <a:lnTo>
                    <a:pt x="130" y="32"/>
                  </a:lnTo>
                  <a:lnTo>
                    <a:pt x="122" y="28"/>
                  </a:lnTo>
                  <a:lnTo>
                    <a:pt x="112" y="26"/>
                  </a:lnTo>
                  <a:lnTo>
                    <a:pt x="102" y="26"/>
                  </a:lnTo>
                  <a:lnTo>
                    <a:pt x="102" y="26"/>
                  </a:lnTo>
                  <a:lnTo>
                    <a:pt x="88" y="28"/>
                  </a:lnTo>
                  <a:lnTo>
                    <a:pt x="76" y="32"/>
                  </a:lnTo>
                  <a:lnTo>
                    <a:pt x="66" y="38"/>
                  </a:lnTo>
                  <a:lnTo>
                    <a:pt x="56" y="48"/>
                  </a:lnTo>
                  <a:lnTo>
                    <a:pt x="56" y="198"/>
                  </a:lnTo>
                  <a:lnTo>
                    <a:pt x="56" y="198"/>
                  </a:lnTo>
                  <a:lnTo>
                    <a:pt x="56" y="202"/>
                  </a:lnTo>
                  <a:lnTo>
                    <a:pt x="58" y="206"/>
                  </a:lnTo>
                  <a:lnTo>
                    <a:pt x="58" y="206"/>
                  </a:lnTo>
                  <a:lnTo>
                    <a:pt x="68" y="214"/>
                  </a:lnTo>
                  <a:lnTo>
                    <a:pt x="4" y="214"/>
                  </a:lnTo>
                  <a:lnTo>
                    <a:pt x="4" y="214"/>
                  </a:lnTo>
                  <a:lnTo>
                    <a:pt x="10" y="210"/>
                  </a:lnTo>
                  <a:lnTo>
                    <a:pt x="14" y="206"/>
                  </a:lnTo>
                  <a:lnTo>
                    <a:pt x="16" y="202"/>
                  </a:lnTo>
                  <a:lnTo>
                    <a:pt x="16" y="198"/>
                  </a:lnTo>
                  <a:lnTo>
                    <a:pt x="16" y="28"/>
                  </a:lnTo>
                  <a:lnTo>
                    <a:pt x="16" y="28"/>
                  </a:lnTo>
                  <a:lnTo>
                    <a:pt x="16" y="22"/>
                  </a:lnTo>
                  <a:lnTo>
                    <a:pt x="12" y="16"/>
                  </a:lnTo>
                  <a:lnTo>
                    <a:pt x="12" y="16"/>
                  </a:lnTo>
                  <a:lnTo>
                    <a:pt x="6" y="12"/>
                  </a:lnTo>
                  <a:lnTo>
                    <a:pt x="0" y="10"/>
                  </a:lnTo>
                  <a:lnTo>
                    <a:pt x="56" y="0"/>
                  </a:lnTo>
                  <a:lnTo>
                    <a:pt x="56" y="30"/>
                  </a:lnTo>
                  <a:lnTo>
                    <a:pt x="56" y="30"/>
                  </a:lnTo>
                  <a:lnTo>
                    <a:pt x="70" y="20"/>
                  </a:lnTo>
                  <a:lnTo>
                    <a:pt x="86" y="10"/>
                  </a:lnTo>
                  <a:lnTo>
                    <a:pt x="86" y="10"/>
                  </a:lnTo>
                  <a:lnTo>
                    <a:pt x="94" y="6"/>
                  </a:lnTo>
                  <a:lnTo>
                    <a:pt x="102" y="2"/>
                  </a:lnTo>
                  <a:lnTo>
                    <a:pt x="112" y="0"/>
                  </a:lnTo>
                  <a:lnTo>
                    <a:pt x="122" y="0"/>
                  </a:lnTo>
                  <a:lnTo>
                    <a:pt x="122" y="0"/>
                  </a:lnTo>
                  <a:lnTo>
                    <a:pt x="132" y="0"/>
                  </a:lnTo>
                  <a:lnTo>
                    <a:pt x="142" y="2"/>
                  </a:lnTo>
                  <a:lnTo>
                    <a:pt x="150" y="6"/>
                  </a:lnTo>
                  <a:lnTo>
                    <a:pt x="160" y="10"/>
                  </a:lnTo>
                  <a:lnTo>
                    <a:pt x="160" y="10"/>
                  </a:lnTo>
                  <a:lnTo>
                    <a:pt x="168" y="16"/>
                  </a:lnTo>
                  <a:lnTo>
                    <a:pt x="174" y="22"/>
                  </a:lnTo>
                  <a:lnTo>
                    <a:pt x="180" y="30"/>
                  </a:lnTo>
                  <a:lnTo>
                    <a:pt x="184" y="40"/>
                  </a:lnTo>
                  <a:lnTo>
                    <a:pt x="184" y="40"/>
                  </a:lnTo>
                  <a:lnTo>
                    <a:pt x="198" y="24"/>
                  </a:lnTo>
                  <a:lnTo>
                    <a:pt x="216" y="12"/>
                  </a:lnTo>
                  <a:lnTo>
                    <a:pt x="216" y="12"/>
                  </a:lnTo>
                  <a:lnTo>
                    <a:pt x="226" y="6"/>
                  </a:lnTo>
                  <a:lnTo>
                    <a:pt x="236" y="2"/>
                  </a:lnTo>
                  <a:lnTo>
                    <a:pt x="246" y="0"/>
                  </a:lnTo>
                  <a:lnTo>
                    <a:pt x="256" y="0"/>
                  </a:lnTo>
                  <a:lnTo>
                    <a:pt x="256"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 name="Freeform 113"/>
            <p:cNvSpPr>
              <a:spLocks/>
            </p:cNvSpPr>
            <p:nvPr/>
          </p:nvSpPr>
          <p:spPr bwMode="auto">
            <a:xfrm>
              <a:off x="2117" y="1550"/>
              <a:ext cx="130" cy="254"/>
            </a:xfrm>
            <a:custGeom>
              <a:avLst/>
              <a:gdLst>
                <a:gd name="T0" fmla="*/ 60 w 130"/>
                <a:gd name="T1" fmla="*/ 0 h 254"/>
                <a:gd name="T2" fmla="*/ 60 w 130"/>
                <a:gd name="T3" fmla="*/ 42 h 254"/>
                <a:gd name="T4" fmla="*/ 122 w 130"/>
                <a:gd name="T5" fmla="*/ 42 h 254"/>
                <a:gd name="T6" fmla="*/ 106 w 130"/>
                <a:gd name="T7" fmla="*/ 60 h 254"/>
                <a:gd name="T8" fmla="*/ 58 w 130"/>
                <a:gd name="T9" fmla="*/ 60 h 254"/>
                <a:gd name="T10" fmla="*/ 58 w 130"/>
                <a:gd name="T11" fmla="*/ 188 h 254"/>
                <a:gd name="T12" fmla="*/ 58 w 130"/>
                <a:gd name="T13" fmla="*/ 188 h 254"/>
                <a:gd name="T14" fmla="*/ 60 w 130"/>
                <a:gd name="T15" fmla="*/ 200 h 254"/>
                <a:gd name="T16" fmla="*/ 62 w 130"/>
                <a:gd name="T17" fmla="*/ 208 h 254"/>
                <a:gd name="T18" fmla="*/ 64 w 130"/>
                <a:gd name="T19" fmla="*/ 216 h 254"/>
                <a:gd name="T20" fmla="*/ 70 w 130"/>
                <a:gd name="T21" fmla="*/ 224 h 254"/>
                <a:gd name="T22" fmla="*/ 74 w 130"/>
                <a:gd name="T23" fmla="*/ 228 h 254"/>
                <a:gd name="T24" fmla="*/ 82 w 130"/>
                <a:gd name="T25" fmla="*/ 232 h 254"/>
                <a:gd name="T26" fmla="*/ 90 w 130"/>
                <a:gd name="T27" fmla="*/ 234 h 254"/>
                <a:gd name="T28" fmla="*/ 100 w 130"/>
                <a:gd name="T29" fmla="*/ 236 h 254"/>
                <a:gd name="T30" fmla="*/ 100 w 130"/>
                <a:gd name="T31" fmla="*/ 236 h 254"/>
                <a:gd name="T32" fmla="*/ 110 w 130"/>
                <a:gd name="T33" fmla="*/ 234 h 254"/>
                <a:gd name="T34" fmla="*/ 116 w 130"/>
                <a:gd name="T35" fmla="*/ 232 h 254"/>
                <a:gd name="T36" fmla="*/ 116 w 130"/>
                <a:gd name="T37" fmla="*/ 232 h 254"/>
                <a:gd name="T38" fmla="*/ 130 w 130"/>
                <a:gd name="T39" fmla="*/ 224 h 254"/>
                <a:gd name="T40" fmla="*/ 130 w 130"/>
                <a:gd name="T41" fmla="*/ 224 h 254"/>
                <a:gd name="T42" fmla="*/ 128 w 130"/>
                <a:gd name="T43" fmla="*/ 228 h 254"/>
                <a:gd name="T44" fmla="*/ 126 w 130"/>
                <a:gd name="T45" fmla="*/ 234 h 254"/>
                <a:gd name="T46" fmla="*/ 114 w 130"/>
                <a:gd name="T47" fmla="*/ 244 h 254"/>
                <a:gd name="T48" fmla="*/ 114 w 130"/>
                <a:gd name="T49" fmla="*/ 244 h 254"/>
                <a:gd name="T50" fmla="*/ 108 w 130"/>
                <a:gd name="T51" fmla="*/ 248 h 254"/>
                <a:gd name="T52" fmla="*/ 100 w 130"/>
                <a:gd name="T53" fmla="*/ 252 h 254"/>
                <a:gd name="T54" fmla="*/ 92 w 130"/>
                <a:gd name="T55" fmla="*/ 254 h 254"/>
                <a:gd name="T56" fmla="*/ 84 w 130"/>
                <a:gd name="T57" fmla="*/ 254 h 254"/>
                <a:gd name="T58" fmla="*/ 84 w 130"/>
                <a:gd name="T59" fmla="*/ 254 h 254"/>
                <a:gd name="T60" fmla="*/ 70 w 130"/>
                <a:gd name="T61" fmla="*/ 254 h 254"/>
                <a:gd name="T62" fmla="*/ 58 w 130"/>
                <a:gd name="T63" fmla="*/ 250 h 254"/>
                <a:gd name="T64" fmla="*/ 46 w 130"/>
                <a:gd name="T65" fmla="*/ 244 h 254"/>
                <a:gd name="T66" fmla="*/ 38 w 130"/>
                <a:gd name="T67" fmla="*/ 236 h 254"/>
                <a:gd name="T68" fmla="*/ 38 w 130"/>
                <a:gd name="T69" fmla="*/ 236 h 254"/>
                <a:gd name="T70" fmla="*/ 30 w 130"/>
                <a:gd name="T71" fmla="*/ 228 h 254"/>
                <a:gd name="T72" fmla="*/ 24 w 130"/>
                <a:gd name="T73" fmla="*/ 216 h 254"/>
                <a:gd name="T74" fmla="*/ 22 w 130"/>
                <a:gd name="T75" fmla="*/ 204 h 254"/>
                <a:gd name="T76" fmla="*/ 20 w 130"/>
                <a:gd name="T77" fmla="*/ 188 h 254"/>
                <a:gd name="T78" fmla="*/ 20 w 130"/>
                <a:gd name="T79" fmla="*/ 60 h 254"/>
                <a:gd name="T80" fmla="*/ 0 w 130"/>
                <a:gd name="T81" fmla="*/ 60 h 254"/>
                <a:gd name="T82" fmla="*/ 60 w 130"/>
                <a:gd name="T83" fmla="*/ 0 h 254"/>
                <a:gd name="T84" fmla="*/ 60 w 130"/>
                <a:gd name="T85"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0" h="254">
                  <a:moveTo>
                    <a:pt x="60" y="0"/>
                  </a:moveTo>
                  <a:lnTo>
                    <a:pt x="60" y="42"/>
                  </a:lnTo>
                  <a:lnTo>
                    <a:pt x="122" y="42"/>
                  </a:lnTo>
                  <a:lnTo>
                    <a:pt x="106" y="60"/>
                  </a:lnTo>
                  <a:lnTo>
                    <a:pt x="58" y="60"/>
                  </a:lnTo>
                  <a:lnTo>
                    <a:pt x="58" y="188"/>
                  </a:lnTo>
                  <a:lnTo>
                    <a:pt x="58" y="188"/>
                  </a:lnTo>
                  <a:lnTo>
                    <a:pt x="60" y="200"/>
                  </a:lnTo>
                  <a:lnTo>
                    <a:pt x="62" y="208"/>
                  </a:lnTo>
                  <a:lnTo>
                    <a:pt x="64" y="216"/>
                  </a:lnTo>
                  <a:lnTo>
                    <a:pt x="70" y="224"/>
                  </a:lnTo>
                  <a:lnTo>
                    <a:pt x="74" y="228"/>
                  </a:lnTo>
                  <a:lnTo>
                    <a:pt x="82" y="232"/>
                  </a:lnTo>
                  <a:lnTo>
                    <a:pt x="90" y="234"/>
                  </a:lnTo>
                  <a:lnTo>
                    <a:pt x="100" y="236"/>
                  </a:lnTo>
                  <a:lnTo>
                    <a:pt x="100" y="236"/>
                  </a:lnTo>
                  <a:lnTo>
                    <a:pt x="110" y="234"/>
                  </a:lnTo>
                  <a:lnTo>
                    <a:pt x="116" y="232"/>
                  </a:lnTo>
                  <a:lnTo>
                    <a:pt x="116" y="232"/>
                  </a:lnTo>
                  <a:lnTo>
                    <a:pt x="130" y="224"/>
                  </a:lnTo>
                  <a:lnTo>
                    <a:pt x="130" y="224"/>
                  </a:lnTo>
                  <a:lnTo>
                    <a:pt x="128" y="228"/>
                  </a:lnTo>
                  <a:lnTo>
                    <a:pt x="126" y="234"/>
                  </a:lnTo>
                  <a:lnTo>
                    <a:pt x="114" y="244"/>
                  </a:lnTo>
                  <a:lnTo>
                    <a:pt x="114" y="244"/>
                  </a:lnTo>
                  <a:lnTo>
                    <a:pt x="108" y="248"/>
                  </a:lnTo>
                  <a:lnTo>
                    <a:pt x="100" y="252"/>
                  </a:lnTo>
                  <a:lnTo>
                    <a:pt x="92" y="254"/>
                  </a:lnTo>
                  <a:lnTo>
                    <a:pt x="84" y="254"/>
                  </a:lnTo>
                  <a:lnTo>
                    <a:pt x="84" y="254"/>
                  </a:lnTo>
                  <a:lnTo>
                    <a:pt x="70" y="254"/>
                  </a:lnTo>
                  <a:lnTo>
                    <a:pt x="58" y="250"/>
                  </a:lnTo>
                  <a:lnTo>
                    <a:pt x="46" y="244"/>
                  </a:lnTo>
                  <a:lnTo>
                    <a:pt x="38" y="236"/>
                  </a:lnTo>
                  <a:lnTo>
                    <a:pt x="38" y="236"/>
                  </a:lnTo>
                  <a:lnTo>
                    <a:pt x="30" y="228"/>
                  </a:lnTo>
                  <a:lnTo>
                    <a:pt x="24" y="216"/>
                  </a:lnTo>
                  <a:lnTo>
                    <a:pt x="22" y="204"/>
                  </a:lnTo>
                  <a:lnTo>
                    <a:pt x="20" y="188"/>
                  </a:lnTo>
                  <a:lnTo>
                    <a:pt x="20" y="60"/>
                  </a:lnTo>
                  <a:lnTo>
                    <a:pt x="0" y="60"/>
                  </a:lnTo>
                  <a:lnTo>
                    <a:pt x="60" y="0"/>
                  </a:lnTo>
                  <a:lnTo>
                    <a:pt x="6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 name="Freeform 114"/>
            <p:cNvSpPr>
              <a:spLocks noEditPoints="1"/>
            </p:cNvSpPr>
            <p:nvPr/>
          </p:nvSpPr>
          <p:spPr bwMode="auto">
            <a:xfrm>
              <a:off x="2245" y="1586"/>
              <a:ext cx="200" cy="218"/>
            </a:xfrm>
            <a:custGeom>
              <a:avLst/>
              <a:gdLst>
                <a:gd name="T0" fmla="*/ 102 w 200"/>
                <a:gd name="T1" fmla="*/ 0 h 218"/>
                <a:gd name="T2" fmla="*/ 130 w 200"/>
                <a:gd name="T3" fmla="*/ 4 h 218"/>
                <a:gd name="T4" fmla="*/ 156 w 200"/>
                <a:gd name="T5" fmla="*/ 16 h 218"/>
                <a:gd name="T6" fmla="*/ 166 w 200"/>
                <a:gd name="T7" fmla="*/ 24 h 218"/>
                <a:gd name="T8" fmla="*/ 184 w 200"/>
                <a:gd name="T9" fmla="*/ 44 h 218"/>
                <a:gd name="T10" fmla="*/ 190 w 200"/>
                <a:gd name="T11" fmla="*/ 56 h 218"/>
                <a:gd name="T12" fmla="*/ 198 w 200"/>
                <a:gd name="T13" fmla="*/ 82 h 218"/>
                <a:gd name="T14" fmla="*/ 200 w 200"/>
                <a:gd name="T15" fmla="*/ 110 h 218"/>
                <a:gd name="T16" fmla="*/ 200 w 200"/>
                <a:gd name="T17" fmla="*/ 122 h 218"/>
                <a:gd name="T18" fmla="*/ 192 w 200"/>
                <a:gd name="T19" fmla="*/ 148 h 218"/>
                <a:gd name="T20" fmla="*/ 188 w 200"/>
                <a:gd name="T21" fmla="*/ 162 h 218"/>
                <a:gd name="T22" fmla="*/ 172 w 200"/>
                <a:gd name="T23" fmla="*/ 184 h 218"/>
                <a:gd name="T24" fmla="*/ 152 w 200"/>
                <a:gd name="T25" fmla="*/ 204 h 218"/>
                <a:gd name="T26" fmla="*/ 140 w 200"/>
                <a:gd name="T27" fmla="*/ 210 h 218"/>
                <a:gd name="T28" fmla="*/ 114 w 200"/>
                <a:gd name="T29" fmla="*/ 218 h 218"/>
                <a:gd name="T30" fmla="*/ 100 w 200"/>
                <a:gd name="T31" fmla="*/ 218 h 218"/>
                <a:gd name="T32" fmla="*/ 66 w 200"/>
                <a:gd name="T33" fmla="*/ 214 h 218"/>
                <a:gd name="T34" fmla="*/ 48 w 200"/>
                <a:gd name="T35" fmla="*/ 206 h 218"/>
                <a:gd name="T36" fmla="*/ 32 w 200"/>
                <a:gd name="T37" fmla="*/ 192 h 218"/>
                <a:gd name="T38" fmla="*/ 26 w 200"/>
                <a:gd name="T39" fmla="*/ 186 h 218"/>
                <a:gd name="T40" fmla="*/ 8 w 200"/>
                <a:gd name="T41" fmla="*/ 150 h 218"/>
                <a:gd name="T42" fmla="*/ 0 w 200"/>
                <a:gd name="T43" fmla="*/ 110 h 218"/>
                <a:gd name="T44" fmla="*/ 2 w 200"/>
                <a:gd name="T45" fmla="*/ 96 h 218"/>
                <a:gd name="T46" fmla="*/ 8 w 200"/>
                <a:gd name="T47" fmla="*/ 70 h 218"/>
                <a:gd name="T48" fmla="*/ 14 w 200"/>
                <a:gd name="T49" fmla="*/ 56 h 218"/>
                <a:gd name="T50" fmla="*/ 28 w 200"/>
                <a:gd name="T51" fmla="*/ 34 h 218"/>
                <a:gd name="T52" fmla="*/ 48 w 200"/>
                <a:gd name="T53" fmla="*/ 16 h 218"/>
                <a:gd name="T54" fmla="*/ 60 w 200"/>
                <a:gd name="T55" fmla="*/ 8 h 218"/>
                <a:gd name="T56" fmla="*/ 86 w 200"/>
                <a:gd name="T57" fmla="*/ 0 h 218"/>
                <a:gd name="T58" fmla="*/ 102 w 200"/>
                <a:gd name="T59" fmla="*/ 0 h 218"/>
                <a:gd name="T60" fmla="*/ 98 w 200"/>
                <a:gd name="T61" fmla="*/ 16 h 218"/>
                <a:gd name="T62" fmla="*/ 72 w 200"/>
                <a:gd name="T63" fmla="*/ 24 h 218"/>
                <a:gd name="T64" fmla="*/ 54 w 200"/>
                <a:gd name="T65" fmla="*/ 46 h 218"/>
                <a:gd name="T66" fmla="*/ 48 w 200"/>
                <a:gd name="T67" fmla="*/ 60 h 218"/>
                <a:gd name="T68" fmla="*/ 42 w 200"/>
                <a:gd name="T69" fmla="*/ 92 h 218"/>
                <a:gd name="T70" fmla="*/ 42 w 200"/>
                <a:gd name="T71" fmla="*/ 112 h 218"/>
                <a:gd name="T72" fmla="*/ 48 w 200"/>
                <a:gd name="T73" fmla="*/ 148 h 218"/>
                <a:gd name="T74" fmla="*/ 60 w 200"/>
                <a:gd name="T75" fmla="*/ 176 h 218"/>
                <a:gd name="T76" fmla="*/ 68 w 200"/>
                <a:gd name="T77" fmla="*/ 188 h 218"/>
                <a:gd name="T78" fmla="*/ 90 w 200"/>
                <a:gd name="T79" fmla="*/ 200 h 218"/>
                <a:gd name="T80" fmla="*/ 104 w 200"/>
                <a:gd name="T81" fmla="*/ 200 h 218"/>
                <a:gd name="T82" fmla="*/ 128 w 200"/>
                <a:gd name="T83" fmla="*/ 192 h 218"/>
                <a:gd name="T84" fmla="*/ 146 w 200"/>
                <a:gd name="T85" fmla="*/ 172 h 218"/>
                <a:gd name="T86" fmla="*/ 152 w 200"/>
                <a:gd name="T87" fmla="*/ 158 h 218"/>
                <a:gd name="T88" fmla="*/ 158 w 200"/>
                <a:gd name="T89" fmla="*/ 126 h 218"/>
                <a:gd name="T90" fmla="*/ 158 w 200"/>
                <a:gd name="T91" fmla="*/ 106 h 218"/>
                <a:gd name="T92" fmla="*/ 150 w 200"/>
                <a:gd name="T93" fmla="*/ 60 h 218"/>
                <a:gd name="T94" fmla="*/ 142 w 200"/>
                <a:gd name="T95" fmla="*/ 42 h 218"/>
                <a:gd name="T96" fmla="*/ 130 w 200"/>
                <a:gd name="T97" fmla="*/ 28 h 218"/>
                <a:gd name="T98" fmla="*/ 116 w 200"/>
                <a:gd name="T99" fmla="*/ 20 h 218"/>
                <a:gd name="T100" fmla="*/ 98 w 200"/>
                <a:gd name="T101" fmla="*/ 16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0" h="218">
                  <a:moveTo>
                    <a:pt x="102" y="0"/>
                  </a:moveTo>
                  <a:lnTo>
                    <a:pt x="102" y="0"/>
                  </a:lnTo>
                  <a:lnTo>
                    <a:pt x="116" y="0"/>
                  </a:lnTo>
                  <a:lnTo>
                    <a:pt x="130" y="4"/>
                  </a:lnTo>
                  <a:lnTo>
                    <a:pt x="144" y="8"/>
                  </a:lnTo>
                  <a:lnTo>
                    <a:pt x="156" y="16"/>
                  </a:lnTo>
                  <a:lnTo>
                    <a:pt x="156" y="16"/>
                  </a:lnTo>
                  <a:lnTo>
                    <a:pt x="166" y="24"/>
                  </a:lnTo>
                  <a:lnTo>
                    <a:pt x="176" y="34"/>
                  </a:lnTo>
                  <a:lnTo>
                    <a:pt x="184" y="44"/>
                  </a:lnTo>
                  <a:lnTo>
                    <a:pt x="190" y="56"/>
                  </a:lnTo>
                  <a:lnTo>
                    <a:pt x="190" y="56"/>
                  </a:lnTo>
                  <a:lnTo>
                    <a:pt x="194" y="70"/>
                  </a:lnTo>
                  <a:lnTo>
                    <a:pt x="198" y="82"/>
                  </a:lnTo>
                  <a:lnTo>
                    <a:pt x="200" y="96"/>
                  </a:lnTo>
                  <a:lnTo>
                    <a:pt x="200" y="110"/>
                  </a:lnTo>
                  <a:lnTo>
                    <a:pt x="200" y="110"/>
                  </a:lnTo>
                  <a:lnTo>
                    <a:pt x="200" y="122"/>
                  </a:lnTo>
                  <a:lnTo>
                    <a:pt x="196" y="136"/>
                  </a:lnTo>
                  <a:lnTo>
                    <a:pt x="192" y="148"/>
                  </a:lnTo>
                  <a:lnTo>
                    <a:pt x="188" y="162"/>
                  </a:lnTo>
                  <a:lnTo>
                    <a:pt x="188" y="162"/>
                  </a:lnTo>
                  <a:lnTo>
                    <a:pt x="180" y="174"/>
                  </a:lnTo>
                  <a:lnTo>
                    <a:pt x="172" y="184"/>
                  </a:lnTo>
                  <a:lnTo>
                    <a:pt x="162" y="194"/>
                  </a:lnTo>
                  <a:lnTo>
                    <a:pt x="152" y="204"/>
                  </a:lnTo>
                  <a:lnTo>
                    <a:pt x="152" y="204"/>
                  </a:lnTo>
                  <a:lnTo>
                    <a:pt x="140" y="210"/>
                  </a:lnTo>
                  <a:lnTo>
                    <a:pt x="128" y="214"/>
                  </a:lnTo>
                  <a:lnTo>
                    <a:pt x="114" y="218"/>
                  </a:lnTo>
                  <a:lnTo>
                    <a:pt x="100" y="218"/>
                  </a:lnTo>
                  <a:lnTo>
                    <a:pt x="100" y="218"/>
                  </a:lnTo>
                  <a:lnTo>
                    <a:pt x="78" y="216"/>
                  </a:lnTo>
                  <a:lnTo>
                    <a:pt x="66" y="214"/>
                  </a:lnTo>
                  <a:lnTo>
                    <a:pt x="58" y="210"/>
                  </a:lnTo>
                  <a:lnTo>
                    <a:pt x="48" y="206"/>
                  </a:lnTo>
                  <a:lnTo>
                    <a:pt x="40" y="200"/>
                  </a:lnTo>
                  <a:lnTo>
                    <a:pt x="32" y="192"/>
                  </a:lnTo>
                  <a:lnTo>
                    <a:pt x="26" y="186"/>
                  </a:lnTo>
                  <a:lnTo>
                    <a:pt x="26" y="186"/>
                  </a:lnTo>
                  <a:lnTo>
                    <a:pt x="14" y="168"/>
                  </a:lnTo>
                  <a:lnTo>
                    <a:pt x="8" y="150"/>
                  </a:lnTo>
                  <a:lnTo>
                    <a:pt x="2" y="130"/>
                  </a:lnTo>
                  <a:lnTo>
                    <a:pt x="0" y="110"/>
                  </a:lnTo>
                  <a:lnTo>
                    <a:pt x="0" y="110"/>
                  </a:lnTo>
                  <a:lnTo>
                    <a:pt x="2" y="96"/>
                  </a:lnTo>
                  <a:lnTo>
                    <a:pt x="4" y="82"/>
                  </a:lnTo>
                  <a:lnTo>
                    <a:pt x="8" y="70"/>
                  </a:lnTo>
                  <a:lnTo>
                    <a:pt x="14" y="56"/>
                  </a:lnTo>
                  <a:lnTo>
                    <a:pt x="14" y="56"/>
                  </a:lnTo>
                  <a:lnTo>
                    <a:pt x="20" y="44"/>
                  </a:lnTo>
                  <a:lnTo>
                    <a:pt x="28" y="34"/>
                  </a:lnTo>
                  <a:lnTo>
                    <a:pt x="38" y="24"/>
                  </a:lnTo>
                  <a:lnTo>
                    <a:pt x="48" y="16"/>
                  </a:lnTo>
                  <a:lnTo>
                    <a:pt x="48" y="16"/>
                  </a:lnTo>
                  <a:lnTo>
                    <a:pt x="60" y="8"/>
                  </a:lnTo>
                  <a:lnTo>
                    <a:pt x="74" y="4"/>
                  </a:lnTo>
                  <a:lnTo>
                    <a:pt x="86" y="0"/>
                  </a:lnTo>
                  <a:lnTo>
                    <a:pt x="102" y="0"/>
                  </a:lnTo>
                  <a:lnTo>
                    <a:pt x="102" y="0"/>
                  </a:lnTo>
                  <a:close/>
                  <a:moveTo>
                    <a:pt x="98" y="16"/>
                  </a:moveTo>
                  <a:lnTo>
                    <a:pt x="98" y="16"/>
                  </a:lnTo>
                  <a:lnTo>
                    <a:pt x="84" y="18"/>
                  </a:lnTo>
                  <a:lnTo>
                    <a:pt x="72" y="24"/>
                  </a:lnTo>
                  <a:lnTo>
                    <a:pt x="62" y="34"/>
                  </a:lnTo>
                  <a:lnTo>
                    <a:pt x="54" y="46"/>
                  </a:lnTo>
                  <a:lnTo>
                    <a:pt x="54" y="46"/>
                  </a:lnTo>
                  <a:lnTo>
                    <a:pt x="48" y="60"/>
                  </a:lnTo>
                  <a:lnTo>
                    <a:pt x="44" y="76"/>
                  </a:lnTo>
                  <a:lnTo>
                    <a:pt x="42" y="92"/>
                  </a:lnTo>
                  <a:lnTo>
                    <a:pt x="42" y="112"/>
                  </a:lnTo>
                  <a:lnTo>
                    <a:pt x="42" y="112"/>
                  </a:lnTo>
                  <a:lnTo>
                    <a:pt x="44" y="130"/>
                  </a:lnTo>
                  <a:lnTo>
                    <a:pt x="48" y="148"/>
                  </a:lnTo>
                  <a:lnTo>
                    <a:pt x="52" y="162"/>
                  </a:lnTo>
                  <a:lnTo>
                    <a:pt x="60" y="176"/>
                  </a:lnTo>
                  <a:lnTo>
                    <a:pt x="60" y="176"/>
                  </a:lnTo>
                  <a:lnTo>
                    <a:pt x="68" y="188"/>
                  </a:lnTo>
                  <a:lnTo>
                    <a:pt x="80" y="196"/>
                  </a:lnTo>
                  <a:lnTo>
                    <a:pt x="90" y="200"/>
                  </a:lnTo>
                  <a:lnTo>
                    <a:pt x="104" y="200"/>
                  </a:lnTo>
                  <a:lnTo>
                    <a:pt x="104" y="200"/>
                  </a:lnTo>
                  <a:lnTo>
                    <a:pt x="116" y="198"/>
                  </a:lnTo>
                  <a:lnTo>
                    <a:pt x="128" y="192"/>
                  </a:lnTo>
                  <a:lnTo>
                    <a:pt x="138" y="184"/>
                  </a:lnTo>
                  <a:lnTo>
                    <a:pt x="146" y="172"/>
                  </a:lnTo>
                  <a:lnTo>
                    <a:pt x="146" y="172"/>
                  </a:lnTo>
                  <a:lnTo>
                    <a:pt x="152" y="158"/>
                  </a:lnTo>
                  <a:lnTo>
                    <a:pt x="156" y="142"/>
                  </a:lnTo>
                  <a:lnTo>
                    <a:pt x="158" y="126"/>
                  </a:lnTo>
                  <a:lnTo>
                    <a:pt x="158" y="106"/>
                  </a:lnTo>
                  <a:lnTo>
                    <a:pt x="158" y="106"/>
                  </a:lnTo>
                  <a:lnTo>
                    <a:pt x="156" y="82"/>
                  </a:lnTo>
                  <a:lnTo>
                    <a:pt x="150" y="60"/>
                  </a:lnTo>
                  <a:lnTo>
                    <a:pt x="150" y="60"/>
                  </a:lnTo>
                  <a:lnTo>
                    <a:pt x="142" y="42"/>
                  </a:lnTo>
                  <a:lnTo>
                    <a:pt x="130" y="28"/>
                  </a:lnTo>
                  <a:lnTo>
                    <a:pt x="130" y="28"/>
                  </a:lnTo>
                  <a:lnTo>
                    <a:pt x="124" y="22"/>
                  </a:lnTo>
                  <a:lnTo>
                    <a:pt x="116" y="20"/>
                  </a:lnTo>
                  <a:lnTo>
                    <a:pt x="106" y="16"/>
                  </a:lnTo>
                  <a:lnTo>
                    <a:pt x="98" y="16"/>
                  </a:lnTo>
                  <a:lnTo>
                    <a:pt x="98" y="16"/>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 name="Freeform 115"/>
            <p:cNvSpPr>
              <a:spLocks/>
            </p:cNvSpPr>
            <p:nvPr/>
          </p:nvSpPr>
          <p:spPr bwMode="auto">
            <a:xfrm>
              <a:off x="2453" y="1586"/>
              <a:ext cx="200" cy="214"/>
            </a:xfrm>
            <a:custGeom>
              <a:avLst/>
              <a:gdLst>
                <a:gd name="T0" fmla="*/ 120 w 200"/>
                <a:gd name="T1" fmla="*/ 0 h 214"/>
                <a:gd name="T2" fmla="*/ 154 w 200"/>
                <a:gd name="T3" fmla="*/ 8 h 214"/>
                <a:gd name="T4" fmla="*/ 168 w 200"/>
                <a:gd name="T5" fmla="*/ 16 h 214"/>
                <a:gd name="T6" fmla="*/ 178 w 200"/>
                <a:gd name="T7" fmla="*/ 30 h 214"/>
                <a:gd name="T8" fmla="*/ 186 w 200"/>
                <a:gd name="T9" fmla="*/ 44 h 214"/>
                <a:gd name="T10" fmla="*/ 188 w 200"/>
                <a:gd name="T11" fmla="*/ 62 h 214"/>
                <a:gd name="T12" fmla="*/ 188 w 200"/>
                <a:gd name="T13" fmla="*/ 198 h 214"/>
                <a:gd name="T14" fmla="*/ 190 w 200"/>
                <a:gd name="T15" fmla="*/ 206 h 214"/>
                <a:gd name="T16" fmla="*/ 200 w 200"/>
                <a:gd name="T17" fmla="*/ 214 h 214"/>
                <a:gd name="T18" fmla="*/ 138 w 200"/>
                <a:gd name="T19" fmla="*/ 214 h 214"/>
                <a:gd name="T20" fmla="*/ 146 w 200"/>
                <a:gd name="T21" fmla="*/ 206 h 214"/>
                <a:gd name="T22" fmla="*/ 150 w 200"/>
                <a:gd name="T23" fmla="*/ 198 h 214"/>
                <a:gd name="T24" fmla="*/ 150 w 200"/>
                <a:gd name="T25" fmla="*/ 78 h 214"/>
                <a:gd name="T26" fmla="*/ 146 w 200"/>
                <a:gd name="T27" fmla="*/ 56 h 214"/>
                <a:gd name="T28" fmla="*/ 138 w 200"/>
                <a:gd name="T29" fmla="*/ 40 h 214"/>
                <a:gd name="T30" fmla="*/ 122 w 200"/>
                <a:gd name="T31" fmla="*/ 30 h 214"/>
                <a:gd name="T32" fmla="*/ 102 w 200"/>
                <a:gd name="T33" fmla="*/ 26 h 214"/>
                <a:gd name="T34" fmla="*/ 88 w 200"/>
                <a:gd name="T35" fmla="*/ 28 h 214"/>
                <a:gd name="T36" fmla="*/ 76 w 200"/>
                <a:gd name="T37" fmla="*/ 34 h 214"/>
                <a:gd name="T38" fmla="*/ 56 w 200"/>
                <a:gd name="T39" fmla="*/ 50 h 214"/>
                <a:gd name="T40" fmla="*/ 56 w 200"/>
                <a:gd name="T41" fmla="*/ 198 h 214"/>
                <a:gd name="T42" fmla="*/ 58 w 200"/>
                <a:gd name="T43" fmla="*/ 206 h 214"/>
                <a:gd name="T44" fmla="*/ 68 w 200"/>
                <a:gd name="T45" fmla="*/ 214 h 214"/>
                <a:gd name="T46" fmla="*/ 4 w 200"/>
                <a:gd name="T47" fmla="*/ 214 h 214"/>
                <a:gd name="T48" fmla="*/ 12 w 200"/>
                <a:gd name="T49" fmla="*/ 206 h 214"/>
                <a:gd name="T50" fmla="*/ 16 w 200"/>
                <a:gd name="T51" fmla="*/ 198 h 214"/>
                <a:gd name="T52" fmla="*/ 16 w 200"/>
                <a:gd name="T53" fmla="*/ 28 h 214"/>
                <a:gd name="T54" fmla="*/ 12 w 200"/>
                <a:gd name="T55" fmla="*/ 18 h 214"/>
                <a:gd name="T56" fmla="*/ 0 w 200"/>
                <a:gd name="T57" fmla="*/ 10 h 214"/>
                <a:gd name="T58" fmla="*/ 56 w 200"/>
                <a:gd name="T59" fmla="*/ 32 h 214"/>
                <a:gd name="T60" fmla="*/ 68 w 200"/>
                <a:gd name="T61" fmla="*/ 20 h 214"/>
                <a:gd name="T62" fmla="*/ 84 w 200"/>
                <a:gd name="T63" fmla="*/ 10 h 214"/>
                <a:gd name="T64" fmla="*/ 102 w 200"/>
                <a:gd name="T65" fmla="*/ 2 h 214"/>
                <a:gd name="T66" fmla="*/ 120 w 200"/>
                <a:gd name="T67" fmla="*/ 0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0" h="214">
                  <a:moveTo>
                    <a:pt x="120" y="0"/>
                  </a:moveTo>
                  <a:lnTo>
                    <a:pt x="120" y="0"/>
                  </a:lnTo>
                  <a:lnTo>
                    <a:pt x="138" y="2"/>
                  </a:lnTo>
                  <a:lnTo>
                    <a:pt x="154" y="8"/>
                  </a:lnTo>
                  <a:lnTo>
                    <a:pt x="154" y="8"/>
                  </a:lnTo>
                  <a:lnTo>
                    <a:pt x="168" y="16"/>
                  </a:lnTo>
                  <a:lnTo>
                    <a:pt x="178" y="30"/>
                  </a:lnTo>
                  <a:lnTo>
                    <a:pt x="178" y="30"/>
                  </a:lnTo>
                  <a:lnTo>
                    <a:pt x="182" y="36"/>
                  </a:lnTo>
                  <a:lnTo>
                    <a:pt x="186" y="44"/>
                  </a:lnTo>
                  <a:lnTo>
                    <a:pt x="188" y="54"/>
                  </a:lnTo>
                  <a:lnTo>
                    <a:pt x="188" y="62"/>
                  </a:lnTo>
                  <a:lnTo>
                    <a:pt x="188" y="198"/>
                  </a:lnTo>
                  <a:lnTo>
                    <a:pt x="188" y="198"/>
                  </a:lnTo>
                  <a:lnTo>
                    <a:pt x="188" y="202"/>
                  </a:lnTo>
                  <a:lnTo>
                    <a:pt x="190" y="206"/>
                  </a:lnTo>
                  <a:lnTo>
                    <a:pt x="190" y="206"/>
                  </a:lnTo>
                  <a:lnTo>
                    <a:pt x="200" y="214"/>
                  </a:lnTo>
                  <a:lnTo>
                    <a:pt x="138" y="214"/>
                  </a:lnTo>
                  <a:lnTo>
                    <a:pt x="138" y="214"/>
                  </a:lnTo>
                  <a:lnTo>
                    <a:pt x="142" y="212"/>
                  </a:lnTo>
                  <a:lnTo>
                    <a:pt x="146" y="206"/>
                  </a:lnTo>
                  <a:lnTo>
                    <a:pt x="148" y="202"/>
                  </a:lnTo>
                  <a:lnTo>
                    <a:pt x="150" y="198"/>
                  </a:lnTo>
                  <a:lnTo>
                    <a:pt x="150" y="78"/>
                  </a:lnTo>
                  <a:lnTo>
                    <a:pt x="150" y="78"/>
                  </a:lnTo>
                  <a:lnTo>
                    <a:pt x="148" y="66"/>
                  </a:lnTo>
                  <a:lnTo>
                    <a:pt x="146" y="56"/>
                  </a:lnTo>
                  <a:lnTo>
                    <a:pt x="142" y="46"/>
                  </a:lnTo>
                  <a:lnTo>
                    <a:pt x="138" y="40"/>
                  </a:lnTo>
                  <a:lnTo>
                    <a:pt x="130" y="34"/>
                  </a:lnTo>
                  <a:lnTo>
                    <a:pt x="122" y="30"/>
                  </a:lnTo>
                  <a:lnTo>
                    <a:pt x="112" y="28"/>
                  </a:lnTo>
                  <a:lnTo>
                    <a:pt x="102" y="26"/>
                  </a:lnTo>
                  <a:lnTo>
                    <a:pt x="102" y="26"/>
                  </a:lnTo>
                  <a:lnTo>
                    <a:pt x="88" y="28"/>
                  </a:lnTo>
                  <a:lnTo>
                    <a:pt x="76" y="34"/>
                  </a:lnTo>
                  <a:lnTo>
                    <a:pt x="76" y="34"/>
                  </a:lnTo>
                  <a:lnTo>
                    <a:pt x="64" y="40"/>
                  </a:lnTo>
                  <a:lnTo>
                    <a:pt x="56" y="50"/>
                  </a:lnTo>
                  <a:lnTo>
                    <a:pt x="56" y="198"/>
                  </a:lnTo>
                  <a:lnTo>
                    <a:pt x="56" y="198"/>
                  </a:lnTo>
                  <a:lnTo>
                    <a:pt x="56" y="202"/>
                  </a:lnTo>
                  <a:lnTo>
                    <a:pt x="58" y="206"/>
                  </a:lnTo>
                  <a:lnTo>
                    <a:pt x="58" y="206"/>
                  </a:lnTo>
                  <a:lnTo>
                    <a:pt x="68" y="214"/>
                  </a:lnTo>
                  <a:lnTo>
                    <a:pt x="4" y="214"/>
                  </a:lnTo>
                  <a:lnTo>
                    <a:pt x="4" y="214"/>
                  </a:lnTo>
                  <a:lnTo>
                    <a:pt x="10" y="212"/>
                  </a:lnTo>
                  <a:lnTo>
                    <a:pt x="12" y="206"/>
                  </a:lnTo>
                  <a:lnTo>
                    <a:pt x="14" y="202"/>
                  </a:lnTo>
                  <a:lnTo>
                    <a:pt x="16" y="198"/>
                  </a:lnTo>
                  <a:lnTo>
                    <a:pt x="16" y="28"/>
                  </a:lnTo>
                  <a:lnTo>
                    <a:pt x="16" y="28"/>
                  </a:lnTo>
                  <a:lnTo>
                    <a:pt x="14" y="22"/>
                  </a:lnTo>
                  <a:lnTo>
                    <a:pt x="12" y="18"/>
                  </a:lnTo>
                  <a:lnTo>
                    <a:pt x="8" y="14"/>
                  </a:lnTo>
                  <a:lnTo>
                    <a:pt x="0" y="10"/>
                  </a:lnTo>
                  <a:lnTo>
                    <a:pt x="56" y="0"/>
                  </a:lnTo>
                  <a:lnTo>
                    <a:pt x="56" y="32"/>
                  </a:lnTo>
                  <a:lnTo>
                    <a:pt x="56" y="32"/>
                  </a:lnTo>
                  <a:lnTo>
                    <a:pt x="68" y="20"/>
                  </a:lnTo>
                  <a:lnTo>
                    <a:pt x="84" y="10"/>
                  </a:lnTo>
                  <a:lnTo>
                    <a:pt x="84" y="10"/>
                  </a:lnTo>
                  <a:lnTo>
                    <a:pt x="94" y="6"/>
                  </a:lnTo>
                  <a:lnTo>
                    <a:pt x="102" y="2"/>
                  </a:lnTo>
                  <a:lnTo>
                    <a:pt x="112" y="0"/>
                  </a:lnTo>
                  <a:lnTo>
                    <a:pt x="120" y="0"/>
                  </a:lnTo>
                  <a:lnTo>
                    <a:pt x="12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 name="Freeform 116"/>
            <p:cNvSpPr>
              <a:spLocks/>
            </p:cNvSpPr>
            <p:nvPr/>
          </p:nvSpPr>
          <p:spPr bwMode="auto">
            <a:xfrm>
              <a:off x="1901" y="1586"/>
              <a:ext cx="206" cy="318"/>
            </a:xfrm>
            <a:custGeom>
              <a:avLst/>
              <a:gdLst>
                <a:gd name="T0" fmla="*/ 198 w 206"/>
                <a:gd name="T1" fmla="*/ 60 h 318"/>
                <a:gd name="T2" fmla="*/ 176 w 206"/>
                <a:gd name="T3" fmla="*/ 26 h 318"/>
                <a:gd name="T4" fmla="*/ 162 w 206"/>
                <a:gd name="T5" fmla="*/ 14 h 318"/>
                <a:gd name="T6" fmla="*/ 148 w 206"/>
                <a:gd name="T7" fmla="*/ 6 h 318"/>
                <a:gd name="T8" fmla="*/ 116 w 206"/>
                <a:gd name="T9" fmla="*/ 0 h 318"/>
                <a:gd name="T10" fmla="*/ 98 w 206"/>
                <a:gd name="T11" fmla="*/ 2 h 318"/>
                <a:gd name="T12" fmla="*/ 80 w 206"/>
                <a:gd name="T13" fmla="*/ 8 h 318"/>
                <a:gd name="T14" fmla="*/ 54 w 206"/>
                <a:gd name="T15" fmla="*/ 28 h 318"/>
                <a:gd name="T16" fmla="*/ 0 w 206"/>
                <a:gd name="T17" fmla="*/ 12 h 318"/>
                <a:gd name="T18" fmla="*/ 6 w 206"/>
                <a:gd name="T19" fmla="*/ 14 h 318"/>
                <a:gd name="T20" fmla="*/ 14 w 206"/>
                <a:gd name="T21" fmla="*/ 24 h 318"/>
                <a:gd name="T22" fmla="*/ 16 w 206"/>
                <a:gd name="T23" fmla="*/ 300 h 318"/>
                <a:gd name="T24" fmla="*/ 14 w 206"/>
                <a:gd name="T25" fmla="*/ 306 h 318"/>
                <a:gd name="T26" fmla="*/ 8 w 206"/>
                <a:gd name="T27" fmla="*/ 316 h 318"/>
                <a:gd name="T28" fmla="*/ 66 w 206"/>
                <a:gd name="T29" fmla="*/ 318 h 318"/>
                <a:gd name="T30" fmla="*/ 62 w 206"/>
                <a:gd name="T31" fmla="*/ 316 h 318"/>
                <a:gd name="T32" fmla="*/ 56 w 206"/>
                <a:gd name="T33" fmla="*/ 306 h 318"/>
                <a:gd name="T34" fmla="*/ 54 w 206"/>
                <a:gd name="T35" fmla="*/ 48 h 318"/>
                <a:gd name="T36" fmla="*/ 64 w 206"/>
                <a:gd name="T37" fmla="*/ 38 h 318"/>
                <a:gd name="T38" fmla="*/ 74 w 206"/>
                <a:gd name="T39" fmla="*/ 32 h 318"/>
                <a:gd name="T40" fmla="*/ 100 w 206"/>
                <a:gd name="T41" fmla="*/ 24 h 318"/>
                <a:gd name="T42" fmla="*/ 112 w 206"/>
                <a:gd name="T43" fmla="*/ 26 h 318"/>
                <a:gd name="T44" fmla="*/ 134 w 206"/>
                <a:gd name="T45" fmla="*/ 36 h 318"/>
                <a:gd name="T46" fmla="*/ 144 w 206"/>
                <a:gd name="T47" fmla="*/ 44 h 318"/>
                <a:gd name="T48" fmla="*/ 158 w 206"/>
                <a:gd name="T49" fmla="*/ 70 h 318"/>
                <a:gd name="T50" fmla="*/ 162 w 206"/>
                <a:gd name="T51" fmla="*/ 110 h 318"/>
                <a:gd name="T52" fmla="*/ 162 w 206"/>
                <a:gd name="T53" fmla="*/ 130 h 318"/>
                <a:gd name="T54" fmla="*/ 152 w 206"/>
                <a:gd name="T55" fmla="*/ 164 h 318"/>
                <a:gd name="T56" fmla="*/ 144 w 206"/>
                <a:gd name="T57" fmla="*/ 176 h 318"/>
                <a:gd name="T58" fmla="*/ 124 w 206"/>
                <a:gd name="T59" fmla="*/ 194 h 318"/>
                <a:gd name="T60" fmla="*/ 96 w 206"/>
                <a:gd name="T61" fmla="*/ 200 h 318"/>
                <a:gd name="T62" fmla="*/ 86 w 206"/>
                <a:gd name="T63" fmla="*/ 200 h 318"/>
                <a:gd name="T64" fmla="*/ 70 w 206"/>
                <a:gd name="T65" fmla="*/ 194 h 318"/>
                <a:gd name="T66" fmla="*/ 72 w 206"/>
                <a:gd name="T67" fmla="*/ 214 h 318"/>
                <a:gd name="T68" fmla="*/ 86 w 206"/>
                <a:gd name="T69" fmla="*/ 218 h 318"/>
                <a:gd name="T70" fmla="*/ 102 w 206"/>
                <a:gd name="T71" fmla="*/ 218 h 318"/>
                <a:gd name="T72" fmla="*/ 134 w 206"/>
                <a:gd name="T73" fmla="*/ 214 h 318"/>
                <a:gd name="T74" fmla="*/ 154 w 206"/>
                <a:gd name="T75" fmla="*/ 204 h 318"/>
                <a:gd name="T76" fmla="*/ 170 w 206"/>
                <a:gd name="T77" fmla="*/ 192 h 318"/>
                <a:gd name="T78" fmla="*/ 178 w 206"/>
                <a:gd name="T79" fmla="*/ 184 h 318"/>
                <a:gd name="T80" fmla="*/ 198 w 206"/>
                <a:gd name="T81" fmla="*/ 148 h 318"/>
                <a:gd name="T82" fmla="*/ 206 w 206"/>
                <a:gd name="T83" fmla="*/ 108 h 318"/>
                <a:gd name="T84" fmla="*/ 204 w 206"/>
                <a:gd name="T85" fmla="*/ 82 h 318"/>
                <a:gd name="T86" fmla="*/ 198 w 206"/>
                <a:gd name="T87" fmla="*/ 60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6" h="318">
                  <a:moveTo>
                    <a:pt x="198" y="60"/>
                  </a:moveTo>
                  <a:lnTo>
                    <a:pt x="198" y="60"/>
                  </a:lnTo>
                  <a:lnTo>
                    <a:pt x="188" y="40"/>
                  </a:lnTo>
                  <a:lnTo>
                    <a:pt x="176" y="26"/>
                  </a:lnTo>
                  <a:lnTo>
                    <a:pt x="176" y="26"/>
                  </a:lnTo>
                  <a:lnTo>
                    <a:pt x="162" y="14"/>
                  </a:lnTo>
                  <a:lnTo>
                    <a:pt x="148" y="6"/>
                  </a:lnTo>
                  <a:lnTo>
                    <a:pt x="148" y="6"/>
                  </a:lnTo>
                  <a:lnTo>
                    <a:pt x="132" y="2"/>
                  </a:lnTo>
                  <a:lnTo>
                    <a:pt x="116" y="0"/>
                  </a:lnTo>
                  <a:lnTo>
                    <a:pt x="116" y="0"/>
                  </a:lnTo>
                  <a:lnTo>
                    <a:pt x="98" y="2"/>
                  </a:lnTo>
                  <a:lnTo>
                    <a:pt x="80" y="8"/>
                  </a:lnTo>
                  <a:lnTo>
                    <a:pt x="80" y="8"/>
                  </a:lnTo>
                  <a:lnTo>
                    <a:pt x="66" y="18"/>
                  </a:lnTo>
                  <a:lnTo>
                    <a:pt x="54" y="28"/>
                  </a:lnTo>
                  <a:lnTo>
                    <a:pt x="54" y="0"/>
                  </a:lnTo>
                  <a:lnTo>
                    <a:pt x="0" y="12"/>
                  </a:lnTo>
                  <a:lnTo>
                    <a:pt x="0" y="12"/>
                  </a:lnTo>
                  <a:lnTo>
                    <a:pt x="6" y="14"/>
                  </a:lnTo>
                  <a:lnTo>
                    <a:pt x="12" y="18"/>
                  </a:lnTo>
                  <a:lnTo>
                    <a:pt x="14" y="24"/>
                  </a:lnTo>
                  <a:lnTo>
                    <a:pt x="16" y="30"/>
                  </a:lnTo>
                  <a:lnTo>
                    <a:pt x="16" y="300"/>
                  </a:lnTo>
                  <a:lnTo>
                    <a:pt x="16" y="300"/>
                  </a:lnTo>
                  <a:lnTo>
                    <a:pt x="14" y="306"/>
                  </a:lnTo>
                  <a:lnTo>
                    <a:pt x="12" y="312"/>
                  </a:lnTo>
                  <a:lnTo>
                    <a:pt x="8" y="316"/>
                  </a:lnTo>
                  <a:lnTo>
                    <a:pt x="4" y="318"/>
                  </a:lnTo>
                  <a:lnTo>
                    <a:pt x="66" y="318"/>
                  </a:lnTo>
                  <a:lnTo>
                    <a:pt x="66" y="318"/>
                  </a:lnTo>
                  <a:lnTo>
                    <a:pt x="62" y="316"/>
                  </a:lnTo>
                  <a:lnTo>
                    <a:pt x="58" y="312"/>
                  </a:lnTo>
                  <a:lnTo>
                    <a:pt x="56" y="306"/>
                  </a:lnTo>
                  <a:lnTo>
                    <a:pt x="54" y="300"/>
                  </a:lnTo>
                  <a:lnTo>
                    <a:pt x="54" y="48"/>
                  </a:lnTo>
                  <a:lnTo>
                    <a:pt x="54" y="48"/>
                  </a:lnTo>
                  <a:lnTo>
                    <a:pt x="64" y="38"/>
                  </a:lnTo>
                  <a:lnTo>
                    <a:pt x="74" y="32"/>
                  </a:lnTo>
                  <a:lnTo>
                    <a:pt x="74" y="32"/>
                  </a:lnTo>
                  <a:lnTo>
                    <a:pt x="86" y="26"/>
                  </a:lnTo>
                  <a:lnTo>
                    <a:pt x="100" y="24"/>
                  </a:lnTo>
                  <a:lnTo>
                    <a:pt x="100" y="24"/>
                  </a:lnTo>
                  <a:lnTo>
                    <a:pt x="112" y="26"/>
                  </a:lnTo>
                  <a:lnTo>
                    <a:pt x="122" y="30"/>
                  </a:lnTo>
                  <a:lnTo>
                    <a:pt x="134" y="36"/>
                  </a:lnTo>
                  <a:lnTo>
                    <a:pt x="144" y="44"/>
                  </a:lnTo>
                  <a:lnTo>
                    <a:pt x="144" y="44"/>
                  </a:lnTo>
                  <a:lnTo>
                    <a:pt x="152" y="56"/>
                  </a:lnTo>
                  <a:lnTo>
                    <a:pt x="158" y="70"/>
                  </a:lnTo>
                  <a:lnTo>
                    <a:pt x="162" y="88"/>
                  </a:lnTo>
                  <a:lnTo>
                    <a:pt x="162" y="110"/>
                  </a:lnTo>
                  <a:lnTo>
                    <a:pt x="162" y="110"/>
                  </a:lnTo>
                  <a:lnTo>
                    <a:pt x="162" y="130"/>
                  </a:lnTo>
                  <a:lnTo>
                    <a:pt x="158" y="148"/>
                  </a:lnTo>
                  <a:lnTo>
                    <a:pt x="152" y="164"/>
                  </a:lnTo>
                  <a:lnTo>
                    <a:pt x="144" y="176"/>
                  </a:lnTo>
                  <a:lnTo>
                    <a:pt x="144" y="176"/>
                  </a:lnTo>
                  <a:lnTo>
                    <a:pt x="134" y="188"/>
                  </a:lnTo>
                  <a:lnTo>
                    <a:pt x="124" y="194"/>
                  </a:lnTo>
                  <a:lnTo>
                    <a:pt x="110" y="200"/>
                  </a:lnTo>
                  <a:lnTo>
                    <a:pt x="96" y="200"/>
                  </a:lnTo>
                  <a:lnTo>
                    <a:pt x="96" y="200"/>
                  </a:lnTo>
                  <a:lnTo>
                    <a:pt x="86" y="200"/>
                  </a:lnTo>
                  <a:lnTo>
                    <a:pt x="78" y="198"/>
                  </a:lnTo>
                  <a:lnTo>
                    <a:pt x="70" y="194"/>
                  </a:lnTo>
                  <a:lnTo>
                    <a:pt x="62" y="186"/>
                  </a:lnTo>
                  <a:lnTo>
                    <a:pt x="72" y="214"/>
                  </a:lnTo>
                  <a:lnTo>
                    <a:pt x="72" y="214"/>
                  </a:lnTo>
                  <a:lnTo>
                    <a:pt x="86" y="218"/>
                  </a:lnTo>
                  <a:lnTo>
                    <a:pt x="102" y="218"/>
                  </a:lnTo>
                  <a:lnTo>
                    <a:pt x="102" y="218"/>
                  </a:lnTo>
                  <a:lnTo>
                    <a:pt x="124" y="216"/>
                  </a:lnTo>
                  <a:lnTo>
                    <a:pt x="134" y="214"/>
                  </a:lnTo>
                  <a:lnTo>
                    <a:pt x="144" y="210"/>
                  </a:lnTo>
                  <a:lnTo>
                    <a:pt x="154" y="204"/>
                  </a:lnTo>
                  <a:lnTo>
                    <a:pt x="162" y="200"/>
                  </a:lnTo>
                  <a:lnTo>
                    <a:pt x="170" y="192"/>
                  </a:lnTo>
                  <a:lnTo>
                    <a:pt x="178" y="184"/>
                  </a:lnTo>
                  <a:lnTo>
                    <a:pt x="178" y="184"/>
                  </a:lnTo>
                  <a:lnTo>
                    <a:pt x="190" y="166"/>
                  </a:lnTo>
                  <a:lnTo>
                    <a:pt x="198" y="148"/>
                  </a:lnTo>
                  <a:lnTo>
                    <a:pt x="204" y="128"/>
                  </a:lnTo>
                  <a:lnTo>
                    <a:pt x="206" y="108"/>
                  </a:lnTo>
                  <a:lnTo>
                    <a:pt x="206" y="108"/>
                  </a:lnTo>
                  <a:lnTo>
                    <a:pt x="204" y="82"/>
                  </a:lnTo>
                  <a:lnTo>
                    <a:pt x="198" y="60"/>
                  </a:lnTo>
                  <a:lnTo>
                    <a:pt x="198" y="6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 name="Freeform 117"/>
            <p:cNvSpPr>
              <a:spLocks/>
            </p:cNvSpPr>
            <p:nvPr/>
          </p:nvSpPr>
          <p:spPr bwMode="auto">
            <a:xfrm>
              <a:off x="795" y="1586"/>
              <a:ext cx="146" cy="218"/>
            </a:xfrm>
            <a:custGeom>
              <a:avLst/>
              <a:gdLst>
                <a:gd name="T0" fmla="*/ 128 w 146"/>
                <a:gd name="T1" fmla="*/ 186 h 218"/>
                <a:gd name="T2" fmla="*/ 128 w 146"/>
                <a:gd name="T3" fmla="*/ 186 h 218"/>
                <a:gd name="T4" fmla="*/ 116 w 146"/>
                <a:gd name="T5" fmla="*/ 190 h 218"/>
                <a:gd name="T6" fmla="*/ 102 w 146"/>
                <a:gd name="T7" fmla="*/ 192 h 218"/>
                <a:gd name="T8" fmla="*/ 102 w 146"/>
                <a:gd name="T9" fmla="*/ 192 h 218"/>
                <a:gd name="T10" fmla="*/ 92 w 146"/>
                <a:gd name="T11" fmla="*/ 192 h 218"/>
                <a:gd name="T12" fmla="*/ 84 w 146"/>
                <a:gd name="T13" fmla="*/ 188 h 218"/>
                <a:gd name="T14" fmla="*/ 76 w 146"/>
                <a:gd name="T15" fmla="*/ 184 h 218"/>
                <a:gd name="T16" fmla="*/ 70 w 146"/>
                <a:gd name="T17" fmla="*/ 176 h 218"/>
                <a:gd name="T18" fmla="*/ 70 w 146"/>
                <a:gd name="T19" fmla="*/ 176 h 218"/>
                <a:gd name="T20" fmla="*/ 64 w 146"/>
                <a:gd name="T21" fmla="*/ 168 h 218"/>
                <a:gd name="T22" fmla="*/ 58 w 146"/>
                <a:gd name="T23" fmla="*/ 158 h 218"/>
                <a:gd name="T24" fmla="*/ 56 w 146"/>
                <a:gd name="T25" fmla="*/ 146 h 218"/>
                <a:gd name="T26" fmla="*/ 56 w 146"/>
                <a:gd name="T27" fmla="*/ 134 h 218"/>
                <a:gd name="T28" fmla="*/ 56 w 146"/>
                <a:gd name="T29" fmla="*/ 0 h 218"/>
                <a:gd name="T30" fmla="*/ 0 w 146"/>
                <a:gd name="T31" fmla="*/ 10 h 218"/>
                <a:gd name="T32" fmla="*/ 0 w 146"/>
                <a:gd name="T33" fmla="*/ 10 h 218"/>
                <a:gd name="T34" fmla="*/ 8 w 146"/>
                <a:gd name="T35" fmla="*/ 14 h 218"/>
                <a:gd name="T36" fmla="*/ 12 w 146"/>
                <a:gd name="T37" fmla="*/ 18 h 218"/>
                <a:gd name="T38" fmla="*/ 16 w 146"/>
                <a:gd name="T39" fmla="*/ 22 h 218"/>
                <a:gd name="T40" fmla="*/ 16 w 146"/>
                <a:gd name="T41" fmla="*/ 28 h 218"/>
                <a:gd name="T42" fmla="*/ 16 w 146"/>
                <a:gd name="T43" fmla="*/ 134 h 218"/>
                <a:gd name="T44" fmla="*/ 16 w 146"/>
                <a:gd name="T45" fmla="*/ 134 h 218"/>
                <a:gd name="T46" fmla="*/ 18 w 146"/>
                <a:gd name="T47" fmla="*/ 154 h 218"/>
                <a:gd name="T48" fmla="*/ 22 w 146"/>
                <a:gd name="T49" fmla="*/ 172 h 218"/>
                <a:gd name="T50" fmla="*/ 28 w 146"/>
                <a:gd name="T51" fmla="*/ 186 h 218"/>
                <a:gd name="T52" fmla="*/ 38 w 146"/>
                <a:gd name="T53" fmla="*/ 198 h 218"/>
                <a:gd name="T54" fmla="*/ 38 w 146"/>
                <a:gd name="T55" fmla="*/ 198 h 218"/>
                <a:gd name="T56" fmla="*/ 50 w 146"/>
                <a:gd name="T57" fmla="*/ 208 h 218"/>
                <a:gd name="T58" fmla="*/ 60 w 146"/>
                <a:gd name="T59" fmla="*/ 214 h 218"/>
                <a:gd name="T60" fmla="*/ 72 w 146"/>
                <a:gd name="T61" fmla="*/ 218 h 218"/>
                <a:gd name="T62" fmla="*/ 86 w 146"/>
                <a:gd name="T63" fmla="*/ 218 h 218"/>
                <a:gd name="T64" fmla="*/ 86 w 146"/>
                <a:gd name="T65" fmla="*/ 218 h 218"/>
                <a:gd name="T66" fmla="*/ 100 w 146"/>
                <a:gd name="T67" fmla="*/ 218 h 218"/>
                <a:gd name="T68" fmla="*/ 114 w 146"/>
                <a:gd name="T69" fmla="*/ 214 h 218"/>
                <a:gd name="T70" fmla="*/ 126 w 146"/>
                <a:gd name="T71" fmla="*/ 208 h 218"/>
                <a:gd name="T72" fmla="*/ 138 w 146"/>
                <a:gd name="T73" fmla="*/ 198 h 218"/>
                <a:gd name="T74" fmla="*/ 146 w 146"/>
                <a:gd name="T75" fmla="*/ 172 h 218"/>
                <a:gd name="T76" fmla="*/ 146 w 146"/>
                <a:gd name="T77" fmla="*/ 172 h 218"/>
                <a:gd name="T78" fmla="*/ 138 w 146"/>
                <a:gd name="T79" fmla="*/ 180 h 218"/>
                <a:gd name="T80" fmla="*/ 128 w 146"/>
                <a:gd name="T81" fmla="*/ 186 h 218"/>
                <a:gd name="T82" fmla="*/ 128 w 146"/>
                <a:gd name="T83" fmla="*/ 186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6" h="218">
                  <a:moveTo>
                    <a:pt x="128" y="186"/>
                  </a:moveTo>
                  <a:lnTo>
                    <a:pt x="128" y="186"/>
                  </a:lnTo>
                  <a:lnTo>
                    <a:pt x="116" y="190"/>
                  </a:lnTo>
                  <a:lnTo>
                    <a:pt x="102" y="192"/>
                  </a:lnTo>
                  <a:lnTo>
                    <a:pt x="102" y="192"/>
                  </a:lnTo>
                  <a:lnTo>
                    <a:pt x="92" y="192"/>
                  </a:lnTo>
                  <a:lnTo>
                    <a:pt x="84" y="188"/>
                  </a:lnTo>
                  <a:lnTo>
                    <a:pt x="76" y="184"/>
                  </a:lnTo>
                  <a:lnTo>
                    <a:pt x="70" y="176"/>
                  </a:lnTo>
                  <a:lnTo>
                    <a:pt x="70" y="176"/>
                  </a:lnTo>
                  <a:lnTo>
                    <a:pt x="64" y="168"/>
                  </a:lnTo>
                  <a:lnTo>
                    <a:pt x="58" y="158"/>
                  </a:lnTo>
                  <a:lnTo>
                    <a:pt x="56" y="146"/>
                  </a:lnTo>
                  <a:lnTo>
                    <a:pt x="56" y="134"/>
                  </a:lnTo>
                  <a:lnTo>
                    <a:pt x="56" y="0"/>
                  </a:lnTo>
                  <a:lnTo>
                    <a:pt x="0" y="10"/>
                  </a:lnTo>
                  <a:lnTo>
                    <a:pt x="0" y="10"/>
                  </a:lnTo>
                  <a:lnTo>
                    <a:pt x="8" y="14"/>
                  </a:lnTo>
                  <a:lnTo>
                    <a:pt x="12" y="18"/>
                  </a:lnTo>
                  <a:lnTo>
                    <a:pt x="16" y="22"/>
                  </a:lnTo>
                  <a:lnTo>
                    <a:pt x="16" y="28"/>
                  </a:lnTo>
                  <a:lnTo>
                    <a:pt x="16" y="134"/>
                  </a:lnTo>
                  <a:lnTo>
                    <a:pt x="16" y="134"/>
                  </a:lnTo>
                  <a:lnTo>
                    <a:pt x="18" y="154"/>
                  </a:lnTo>
                  <a:lnTo>
                    <a:pt x="22" y="172"/>
                  </a:lnTo>
                  <a:lnTo>
                    <a:pt x="28" y="186"/>
                  </a:lnTo>
                  <a:lnTo>
                    <a:pt x="38" y="198"/>
                  </a:lnTo>
                  <a:lnTo>
                    <a:pt x="38" y="198"/>
                  </a:lnTo>
                  <a:lnTo>
                    <a:pt x="50" y="208"/>
                  </a:lnTo>
                  <a:lnTo>
                    <a:pt x="60" y="214"/>
                  </a:lnTo>
                  <a:lnTo>
                    <a:pt x="72" y="218"/>
                  </a:lnTo>
                  <a:lnTo>
                    <a:pt x="86" y="218"/>
                  </a:lnTo>
                  <a:lnTo>
                    <a:pt x="86" y="218"/>
                  </a:lnTo>
                  <a:lnTo>
                    <a:pt x="100" y="218"/>
                  </a:lnTo>
                  <a:lnTo>
                    <a:pt x="114" y="214"/>
                  </a:lnTo>
                  <a:lnTo>
                    <a:pt x="126" y="208"/>
                  </a:lnTo>
                  <a:lnTo>
                    <a:pt x="138" y="198"/>
                  </a:lnTo>
                  <a:lnTo>
                    <a:pt x="146" y="172"/>
                  </a:lnTo>
                  <a:lnTo>
                    <a:pt x="146" y="172"/>
                  </a:lnTo>
                  <a:lnTo>
                    <a:pt x="138" y="180"/>
                  </a:lnTo>
                  <a:lnTo>
                    <a:pt x="128" y="186"/>
                  </a:lnTo>
                  <a:lnTo>
                    <a:pt x="128" y="186"/>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 name="Freeform 118"/>
            <p:cNvSpPr>
              <a:spLocks/>
            </p:cNvSpPr>
            <p:nvPr/>
          </p:nvSpPr>
          <p:spPr bwMode="auto">
            <a:xfrm>
              <a:off x="929" y="1586"/>
              <a:ext cx="74" cy="218"/>
            </a:xfrm>
            <a:custGeom>
              <a:avLst/>
              <a:gdLst>
                <a:gd name="T0" fmla="*/ 56 w 74"/>
                <a:gd name="T1" fmla="*/ 178 h 218"/>
                <a:gd name="T2" fmla="*/ 56 w 74"/>
                <a:gd name="T3" fmla="*/ 0 h 218"/>
                <a:gd name="T4" fmla="*/ 0 w 74"/>
                <a:gd name="T5" fmla="*/ 10 h 218"/>
                <a:gd name="T6" fmla="*/ 0 w 74"/>
                <a:gd name="T7" fmla="*/ 10 h 218"/>
                <a:gd name="T8" fmla="*/ 8 w 74"/>
                <a:gd name="T9" fmla="*/ 12 h 218"/>
                <a:gd name="T10" fmla="*/ 12 w 74"/>
                <a:gd name="T11" fmla="*/ 16 h 218"/>
                <a:gd name="T12" fmla="*/ 12 w 74"/>
                <a:gd name="T13" fmla="*/ 16 h 218"/>
                <a:gd name="T14" fmla="*/ 16 w 74"/>
                <a:gd name="T15" fmla="*/ 22 h 218"/>
                <a:gd name="T16" fmla="*/ 16 w 74"/>
                <a:gd name="T17" fmla="*/ 28 h 218"/>
                <a:gd name="T18" fmla="*/ 16 w 74"/>
                <a:gd name="T19" fmla="*/ 168 h 218"/>
                <a:gd name="T20" fmla="*/ 18 w 74"/>
                <a:gd name="T21" fmla="*/ 186 h 218"/>
                <a:gd name="T22" fmla="*/ 18 w 74"/>
                <a:gd name="T23" fmla="*/ 186 h 218"/>
                <a:gd name="T24" fmla="*/ 18 w 74"/>
                <a:gd name="T25" fmla="*/ 186 h 218"/>
                <a:gd name="T26" fmla="*/ 18 w 74"/>
                <a:gd name="T27" fmla="*/ 186 h 218"/>
                <a:gd name="T28" fmla="*/ 18 w 74"/>
                <a:gd name="T29" fmla="*/ 198 h 218"/>
                <a:gd name="T30" fmla="*/ 22 w 74"/>
                <a:gd name="T31" fmla="*/ 206 h 218"/>
                <a:gd name="T32" fmla="*/ 22 w 74"/>
                <a:gd name="T33" fmla="*/ 206 h 218"/>
                <a:gd name="T34" fmla="*/ 26 w 74"/>
                <a:gd name="T35" fmla="*/ 212 h 218"/>
                <a:gd name="T36" fmla="*/ 34 w 74"/>
                <a:gd name="T37" fmla="*/ 218 h 218"/>
                <a:gd name="T38" fmla="*/ 74 w 74"/>
                <a:gd name="T39" fmla="*/ 204 h 218"/>
                <a:gd name="T40" fmla="*/ 74 w 74"/>
                <a:gd name="T41" fmla="*/ 204 h 218"/>
                <a:gd name="T42" fmla="*/ 66 w 74"/>
                <a:gd name="T43" fmla="*/ 202 h 218"/>
                <a:gd name="T44" fmla="*/ 60 w 74"/>
                <a:gd name="T45" fmla="*/ 196 h 218"/>
                <a:gd name="T46" fmla="*/ 56 w 74"/>
                <a:gd name="T47" fmla="*/ 188 h 218"/>
                <a:gd name="T48" fmla="*/ 56 w 74"/>
                <a:gd name="T49" fmla="*/ 178 h 218"/>
                <a:gd name="T50" fmla="*/ 56 w 74"/>
                <a:gd name="T51" fmla="*/ 178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4" h="218">
                  <a:moveTo>
                    <a:pt x="56" y="178"/>
                  </a:moveTo>
                  <a:lnTo>
                    <a:pt x="56" y="0"/>
                  </a:lnTo>
                  <a:lnTo>
                    <a:pt x="0" y="10"/>
                  </a:lnTo>
                  <a:lnTo>
                    <a:pt x="0" y="10"/>
                  </a:lnTo>
                  <a:lnTo>
                    <a:pt x="8" y="12"/>
                  </a:lnTo>
                  <a:lnTo>
                    <a:pt x="12" y="16"/>
                  </a:lnTo>
                  <a:lnTo>
                    <a:pt x="12" y="16"/>
                  </a:lnTo>
                  <a:lnTo>
                    <a:pt x="16" y="22"/>
                  </a:lnTo>
                  <a:lnTo>
                    <a:pt x="16" y="28"/>
                  </a:lnTo>
                  <a:lnTo>
                    <a:pt x="16" y="168"/>
                  </a:lnTo>
                  <a:lnTo>
                    <a:pt x="18" y="186"/>
                  </a:lnTo>
                  <a:lnTo>
                    <a:pt x="18" y="186"/>
                  </a:lnTo>
                  <a:lnTo>
                    <a:pt x="18" y="186"/>
                  </a:lnTo>
                  <a:lnTo>
                    <a:pt x="18" y="186"/>
                  </a:lnTo>
                  <a:lnTo>
                    <a:pt x="18" y="198"/>
                  </a:lnTo>
                  <a:lnTo>
                    <a:pt x="22" y="206"/>
                  </a:lnTo>
                  <a:lnTo>
                    <a:pt x="22" y="206"/>
                  </a:lnTo>
                  <a:lnTo>
                    <a:pt x="26" y="212"/>
                  </a:lnTo>
                  <a:lnTo>
                    <a:pt x="34" y="218"/>
                  </a:lnTo>
                  <a:lnTo>
                    <a:pt x="74" y="204"/>
                  </a:lnTo>
                  <a:lnTo>
                    <a:pt x="74" y="204"/>
                  </a:lnTo>
                  <a:lnTo>
                    <a:pt x="66" y="202"/>
                  </a:lnTo>
                  <a:lnTo>
                    <a:pt x="60" y="196"/>
                  </a:lnTo>
                  <a:lnTo>
                    <a:pt x="56" y="188"/>
                  </a:lnTo>
                  <a:lnTo>
                    <a:pt x="56" y="178"/>
                  </a:lnTo>
                  <a:lnTo>
                    <a:pt x="56" y="17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 name="Freeform 119"/>
            <p:cNvSpPr>
              <a:spLocks/>
            </p:cNvSpPr>
            <p:nvPr/>
          </p:nvSpPr>
          <p:spPr bwMode="auto">
            <a:xfrm>
              <a:off x="1371" y="1586"/>
              <a:ext cx="176" cy="218"/>
            </a:xfrm>
            <a:custGeom>
              <a:avLst/>
              <a:gdLst>
                <a:gd name="T0" fmla="*/ 164 w 176"/>
                <a:gd name="T1" fmla="*/ 196 h 218"/>
                <a:gd name="T2" fmla="*/ 162 w 176"/>
                <a:gd name="T3" fmla="*/ 182 h 218"/>
                <a:gd name="T4" fmla="*/ 162 w 176"/>
                <a:gd name="T5" fmla="*/ 60 h 218"/>
                <a:gd name="T6" fmla="*/ 156 w 176"/>
                <a:gd name="T7" fmla="*/ 32 h 218"/>
                <a:gd name="T8" fmla="*/ 140 w 176"/>
                <a:gd name="T9" fmla="*/ 12 h 218"/>
                <a:gd name="T10" fmla="*/ 130 w 176"/>
                <a:gd name="T11" fmla="*/ 8 h 218"/>
                <a:gd name="T12" fmla="*/ 104 w 176"/>
                <a:gd name="T13" fmla="*/ 0 h 218"/>
                <a:gd name="T14" fmla="*/ 90 w 176"/>
                <a:gd name="T15" fmla="*/ 0 h 218"/>
                <a:gd name="T16" fmla="*/ 54 w 176"/>
                <a:gd name="T17" fmla="*/ 6 h 218"/>
                <a:gd name="T18" fmla="*/ 20 w 176"/>
                <a:gd name="T19" fmla="*/ 22 h 218"/>
                <a:gd name="T20" fmla="*/ 20 w 176"/>
                <a:gd name="T21" fmla="*/ 78 h 218"/>
                <a:gd name="T22" fmla="*/ 30 w 176"/>
                <a:gd name="T23" fmla="*/ 52 h 218"/>
                <a:gd name="T24" fmla="*/ 44 w 176"/>
                <a:gd name="T25" fmla="*/ 34 h 218"/>
                <a:gd name="T26" fmla="*/ 52 w 176"/>
                <a:gd name="T27" fmla="*/ 26 h 218"/>
                <a:gd name="T28" fmla="*/ 74 w 176"/>
                <a:gd name="T29" fmla="*/ 18 h 218"/>
                <a:gd name="T30" fmla="*/ 86 w 176"/>
                <a:gd name="T31" fmla="*/ 16 h 218"/>
                <a:gd name="T32" fmla="*/ 102 w 176"/>
                <a:gd name="T33" fmla="*/ 20 h 218"/>
                <a:gd name="T34" fmla="*/ 114 w 176"/>
                <a:gd name="T35" fmla="*/ 28 h 218"/>
                <a:gd name="T36" fmla="*/ 120 w 176"/>
                <a:gd name="T37" fmla="*/ 34 h 218"/>
                <a:gd name="T38" fmla="*/ 124 w 176"/>
                <a:gd name="T39" fmla="*/ 48 h 218"/>
                <a:gd name="T40" fmla="*/ 124 w 176"/>
                <a:gd name="T41" fmla="*/ 56 h 218"/>
                <a:gd name="T42" fmla="*/ 122 w 176"/>
                <a:gd name="T43" fmla="*/ 76 h 218"/>
                <a:gd name="T44" fmla="*/ 116 w 176"/>
                <a:gd name="T45" fmla="*/ 82 h 218"/>
                <a:gd name="T46" fmla="*/ 106 w 176"/>
                <a:gd name="T47" fmla="*/ 86 h 218"/>
                <a:gd name="T48" fmla="*/ 68 w 176"/>
                <a:gd name="T49" fmla="*/ 98 h 218"/>
                <a:gd name="T50" fmla="*/ 30 w 176"/>
                <a:gd name="T51" fmla="*/ 112 h 218"/>
                <a:gd name="T52" fmla="*/ 16 w 176"/>
                <a:gd name="T53" fmla="*/ 122 h 218"/>
                <a:gd name="T54" fmla="*/ 2 w 176"/>
                <a:gd name="T55" fmla="*/ 148 h 218"/>
                <a:gd name="T56" fmla="*/ 0 w 176"/>
                <a:gd name="T57" fmla="*/ 164 h 218"/>
                <a:gd name="T58" fmla="*/ 4 w 176"/>
                <a:gd name="T59" fmla="*/ 182 h 218"/>
                <a:gd name="T60" fmla="*/ 14 w 176"/>
                <a:gd name="T61" fmla="*/ 200 h 218"/>
                <a:gd name="T62" fmla="*/ 22 w 176"/>
                <a:gd name="T63" fmla="*/ 208 h 218"/>
                <a:gd name="T64" fmla="*/ 42 w 176"/>
                <a:gd name="T65" fmla="*/ 218 h 218"/>
                <a:gd name="T66" fmla="*/ 54 w 176"/>
                <a:gd name="T67" fmla="*/ 218 h 218"/>
                <a:gd name="T68" fmla="*/ 84 w 176"/>
                <a:gd name="T69" fmla="*/ 214 h 218"/>
                <a:gd name="T70" fmla="*/ 112 w 176"/>
                <a:gd name="T71" fmla="*/ 196 h 218"/>
                <a:gd name="T72" fmla="*/ 120 w 176"/>
                <a:gd name="T73" fmla="*/ 174 h 218"/>
                <a:gd name="T74" fmla="*/ 98 w 176"/>
                <a:gd name="T75" fmla="*/ 188 h 218"/>
                <a:gd name="T76" fmla="*/ 72 w 176"/>
                <a:gd name="T77" fmla="*/ 192 h 218"/>
                <a:gd name="T78" fmla="*/ 66 w 176"/>
                <a:gd name="T79" fmla="*/ 192 h 218"/>
                <a:gd name="T80" fmla="*/ 52 w 176"/>
                <a:gd name="T81" fmla="*/ 188 h 218"/>
                <a:gd name="T82" fmla="*/ 48 w 176"/>
                <a:gd name="T83" fmla="*/ 182 h 218"/>
                <a:gd name="T84" fmla="*/ 40 w 176"/>
                <a:gd name="T85" fmla="*/ 170 h 218"/>
                <a:gd name="T86" fmla="*/ 38 w 176"/>
                <a:gd name="T87" fmla="*/ 156 h 218"/>
                <a:gd name="T88" fmla="*/ 38 w 176"/>
                <a:gd name="T89" fmla="*/ 148 h 218"/>
                <a:gd name="T90" fmla="*/ 44 w 176"/>
                <a:gd name="T91" fmla="*/ 136 h 218"/>
                <a:gd name="T92" fmla="*/ 48 w 176"/>
                <a:gd name="T93" fmla="*/ 130 h 218"/>
                <a:gd name="T94" fmla="*/ 76 w 176"/>
                <a:gd name="T95" fmla="*/ 114 h 218"/>
                <a:gd name="T96" fmla="*/ 108 w 176"/>
                <a:gd name="T97" fmla="*/ 104 h 218"/>
                <a:gd name="T98" fmla="*/ 124 w 176"/>
                <a:gd name="T99" fmla="*/ 170 h 218"/>
                <a:gd name="T100" fmla="*/ 124 w 176"/>
                <a:gd name="T101" fmla="*/ 184 h 218"/>
                <a:gd name="T102" fmla="*/ 126 w 176"/>
                <a:gd name="T103" fmla="*/ 198 h 218"/>
                <a:gd name="T104" fmla="*/ 128 w 176"/>
                <a:gd name="T105" fmla="*/ 206 h 218"/>
                <a:gd name="T106" fmla="*/ 140 w 176"/>
                <a:gd name="T107" fmla="*/ 218 h 218"/>
                <a:gd name="T108" fmla="*/ 176 w 176"/>
                <a:gd name="T109" fmla="*/ 204 h 218"/>
                <a:gd name="T110" fmla="*/ 164 w 176"/>
                <a:gd name="T111" fmla="*/ 196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6" h="218">
                  <a:moveTo>
                    <a:pt x="164" y="196"/>
                  </a:moveTo>
                  <a:lnTo>
                    <a:pt x="164" y="196"/>
                  </a:lnTo>
                  <a:lnTo>
                    <a:pt x="162" y="192"/>
                  </a:lnTo>
                  <a:lnTo>
                    <a:pt x="162" y="182"/>
                  </a:lnTo>
                  <a:lnTo>
                    <a:pt x="162" y="60"/>
                  </a:lnTo>
                  <a:lnTo>
                    <a:pt x="162" y="60"/>
                  </a:lnTo>
                  <a:lnTo>
                    <a:pt x="160" y="44"/>
                  </a:lnTo>
                  <a:lnTo>
                    <a:pt x="156" y="32"/>
                  </a:lnTo>
                  <a:lnTo>
                    <a:pt x="150" y="20"/>
                  </a:lnTo>
                  <a:lnTo>
                    <a:pt x="140" y="12"/>
                  </a:lnTo>
                  <a:lnTo>
                    <a:pt x="140" y="12"/>
                  </a:lnTo>
                  <a:lnTo>
                    <a:pt x="130" y="8"/>
                  </a:lnTo>
                  <a:lnTo>
                    <a:pt x="118" y="4"/>
                  </a:lnTo>
                  <a:lnTo>
                    <a:pt x="104" y="0"/>
                  </a:lnTo>
                  <a:lnTo>
                    <a:pt x="90" y="0"/>
                  </a:lnTo>
                  <a:lnTo>
                    <a:pt x="90" y="0"/>
                  </a:lnTo>
                  <a:lnTo>
                    <a:pt x="72" y="2"/>
                  </a:lnTo>
                  <a:lnTo>
                    <a:pt x="54" y="6"/>
                  </a:lnTo>
                  <a:lnTo>
                    <a:pt x="36" y="12"/>
                  </a:lnTo>
                  <a:lnTo>
                    <a:pt x="20" y="22"/>
                  </a:lnTo>
                  <a:lnTo>
                    <a:pt x="20" y="78"/>
                  </a:lnTo>
                  <a:lnTo>
                    <a:pt x="20" y="78"/>
                  </a:lnTo>
                  <a:lnTo>
                    <a:pt x="26" y="64"/>
                  </a:lnTo>
                  <a:lnTo>
                    <a:pt x="30" y="52"/>
                  </a:lnTo>
                  <a:lnTo>
                    <a:pt x="38" y="42"/>
                  </a:lnTo>
                  <a:lnTo>
                    <a:pt x="44" y="34"/>
                  </a:lnTo>
                  <a:lnTo>
                    <a:pt x="44" y="34"/>
                  </a:lnTo>
                  <a:lnTo>
                    <a:pt x="52" y="26"/>
                  </a:lnTo>
                  <a:lnTo>
                    <a:pt x="62" y="22"/>
                  </a:lnTo>
                  <a:lnTo>
                    <a:pt x="74" y="18"/>
                  </a:lnTo>
                  <a:lnTo>
                    <a:pt x="86" y="16"/>
                  </a:lnTo>
                  <a:lnTo>
                    <a:pt x="86" y="16"/>
                  </a:lnTo>
                  <a:lnTo>
                    <a:pt x="94" y="18"/>
                  </a:lnTo>
                  <a:lnTo>
                    <a:pt x="102" y="20"/>
                  </a:lnTo>
                  <a:lnTo>
                    <a:pt x="110" y="24"/>
                  </a:lnTo>
                  <a:lnTo>
                    <a:pt x="114" y="28"/>
                  </a:lnTo>
                  <a:lnTo>
                    <a:pt x="114" y="28"/>
                  </a:lnTo>
                  <a:lnTo>
                    <a:pt x="120" y="34"/>
                  </a:lnTo>
                  <a:lnTo>
                    <a:pt x="122" y="42"/>
                  </a:lnTo>
                  <a:lnTo>
                    <a:pt x="124" y="48"/>
                  </a:lnTo>
                  <a:lnTo>
                    <a:pt x="124" y="56"/>
                  </a:lnTo>
                  <a:lnTo>
                    <a:pt x="124" y="56"/>
                  </a:lnTo>
                  <a:lnTo>
                    <a:pt x="124" y="70"/>
                  </a:lnTo>
                  <a:lnTo>
                    <a:pt x="122" y="76"/>
                  </a:lnTo>
                  <a:lnTo>
                    <a:pt x="122" y="76"/>
                  </a:lnTo>
                  <a:lnTo>
                    <a:pt x="116" y="82"/>
                  </a:lnTo>
                  <a:lnTo>
                    <a:pt x="106" y="86"/>
                  </a:lnTo>
                  <a:lnTo>
                    <a:pt x="106" y="86"/>
                  </a:lnTo>
                  <a:lnTo>
                    <a:pt x="68" y="98"/>
                  </a:lnTo>
                  <a:lnTo>
                    <a:pt x="68" y="98"/>
                  </a:lnTo>
                  <a:lnTo>
                    <a:pt x="44" y="106"/>
                  </a:lnTo>
                  <a:lnTo>
                    <a:pt x="30" y="112"/>
                  </a:lnTo>
                  <a:lnTo>
                    <a:pt x="30" y="112"/>
                  </a:lnTo>
                  <a:lnTo>
                    <a:pt x="16" y="122"/>
                  </a:lnTo>
                  <a:lnTo>
                    <a:pt x="8" y="134"/>
                  </a:lnTo>
                  <a:lnTo>
                    <a:pt x="2" y="148"/>
                  </a:lnTo>
                  <a:lnTo>
                    <a:pt x="0" y="164"/>
                  </a:lnTo>
                  <a:lnTo>
                    <a:pt x="0" y="164"/>
                  </a:lnTo>
                  <a:lnTo>
                    <a:pt x="0" y="172"/>
                  </a:lnTo>
                  <a:lnTo>
                    <a:pt x="4" y="182"/>
                  </a:lnTo>
                  <a:lnTo>
                    <a:pt x="8" y="190"/>
                  </a:lnTo>
                  <a:lnTo>
                    <a:pt x="14" y="200"/>
                  </a:lnTo>
                  <a:lnTo>
                    <a:pt x="14" y="200"/>
                  </a:lnTo>
                  <a:lnTo>
                    <a:pt x="22" y="208"/>
                  </a:lnTo>
                  <a:lnTo>
                    <a:pt x="30" y="214"/>
                  </a:lnTo>
                  <a:lnTo>
                    <a:pt x="42" y="218"/>
                  </a:lnTo>
                  <a:lnTo>
                    <a:pt x="54" y="218"/>
                  </a:lnTo>
                  <a:lnTo>
                    <a:pt x="54" y="218"/>
                  </a:lnTo>
                  <a:lnTo>
                    <a:pt x="70" y="218"/>
                  </a:lnTo>
                  <a:lnTo>
                    <a:pt x="84" y="214"/>
                  </a:lnTo>
                  <a:lnTo>
                    <a:pt x="98" y="206"/>
                  </a:lnTo>
                  <a:lnTo>
                    <a:pt x="112" y="196"/>
                  </a:lnTo>
                  <a:lnTo>
                    <a:pt x="120" y="174"/>
                  </a:lnTo>
                  <a:lnTo>
                    <a:pt x="120" y="174"/>
                  </a:lnTo>
                  <a:lnTo>
                    <a:pt x="110" y="182"/>
                  </a:lnTo>
                  <a:lnTo>
                    <a:pt x="98" y="188"/>
                  </a:lnTo>
                  <a:lnTo>
                    <a:pt x="86" y="192"/>
                  </a:lnTo>
                  <a:lnTo>
                    <a:pt x="72" y="192"/>
                  </a:lnTo>
                  <a:lnTo>
                    <a:pt x="72" y="192"/>
                  </a:lnTo>
                  <a:lnTo>
                    <a:pt x="66" y="192"/>
                  </a:lnTo>
                  <a:lnTo>
                    <a:pt x="58" y="190"/>
                  </a:lnTo>
                  <a:lnTo>
                    <a:pt x="52" y="188"/>
                  </a:lnTo>
                  <a:lnTo>
                    <a:pt x="48" y="182"/>
                  </a:lnTo>
                  <a:lnTo>
                    <a:pt x="48" y="182"/>
                  </a:lnTo>
                  <a:lnTo>
                    <a:pt x="44" y="178"/>
                  </a:lnTo>
                  <a:lnTo>
                    <a:pt x="40" y="170"/>
                  </a:lnTo>
                  <a:lnTo>
                    <a:pt x="38" y="164"/>
                  </a:lnTo>
                  <a:lnTo>
                    <a:pt x="38" y="156"/>
                  </a:lnTo>
                  <a:lnTo>
                    <a:pt x="38" y="156"/>
                  </a:lnTo>
                  <a:lnTo>
                    <a:pt x="38" y="148"/>
                  </a:lnTo>
                  <a:lnTo>
                    <a:pt x="40" y="142"/>
                  </a:lnTo>
                  <a:lnTo>
                    <a:pt x="44" y="136"/>
                  </a:lnTo>
                  <a:lnTo>
                    <a:pt x="48" y="130"/>
                  </a:lnTo>
                  <a:lnTo>
                    <a:pt x="48" y="130"/>
                  </a:lnTo>
                  <a:lnTo>
                    <a:pt x="60" y="122"/>
                  </a:lnTo>
                  <a:lnTo>
                    <a:pt x="76" y="114"/>
                  </a:lnTo>
                  <a:lnTo>
                    <a:pt x="76" y="114"/>
                  </a:lnTo>
                  <a:lnTo>
                    <a:pt x="108" y="104"/>
                  </a:lnTo>
                  <a:lnTo>
                    <a:pt x="124" y="96"/>
                  </a:lnTo>
                  <a:lnTo>
                    <a:pt x="124" y="170"/>
                  </a:lnTo>
                  <a:lnTo>
                    <a:pt x="124" y="170"/>
                  </a:lnTo>
                  <a:lnTo>
                    <a:pt x="124" y="184"/>
                  </a:lnTo>
                  <a:lnTo>
                    <a:pt x="124" y="184"/>
                  </a:lnTo>
                  <a:lnTo>
                    <a:pt x="126" y="198"/>
                  </a:lnTo>
                  <a:lnTo>
                    <a:pt x="128" y="206"/>
                  </a:lnTo>
                  <a:lnTo>
                    <a:pt x="128" y="206"/>
                  </a:lnTo>
                  <a:lnTo>
                    <a:pt x="134" y="212"/>
                  </a:lnTo>
                  <a:lnTo>
                    <a:pt x="140" y="218"/>
                  </a:lnTo>
                  <a:lnTo>
                    <a:pt x="176" y="204"/>
                  </a:lnTo>
                  <a:lnTo>
                    <a:pt x="176" y="204"/>
                  </a:lnTo>
                  <a:lnTo>
                    <a:pt x="168" y="200"/>
                  </a:lnTo>
                  <a:lnTo>
                    <a:pt x="164" y="196"/>
                  </a:lnTo>
                  <a:lnTo>
                    <a:pt x="164" y="196"/>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 name="Freeform 120"/>
            <p:cNvSpPr>
              <a:spLocks/>
            </p:cNvSpPr>
            <p:nvPr/>
          </p:nvSpPr>
          <p:spPr bwMode="auto">
            <a:xfrm>
              <a:off x="1273" y="1414"/>
              <a:ext cx="96" cy="120"/>
            </a:xfrm>
            <a:custGeom>
              <a:avLst/>
              <a:gdLst>
                <a:gd name="T0" fmla="*/ 22 w 96"/>
                <a:gd name="T1" fmla="*/ 8 h 120"/>
                <a:gd name="T2" fmla="*/ 22 w 96"/>
                <a:gd name="T3" fmla="*/ 82 h 120"/>
                <a:gd name="T4" fmla="*/ 22 w 96"/>
                <a:gd name="T5" fmla="*/ 82 h 120"/>
                <a:gd name="T6" fmla="*/ 24 w 96"/>
                <a:gd name="T7" fmla="*/ 92 h 120"/>
                <a:gd name="T8" fmla="*/ 28 w 96"/>
                <a:gd name="T9" fmla="*/ 100 h 120"/>
                <a:gd name="T10" fmla="*/ 32 w 96"/>
                <a:gd name="T11" fmla="*/ 106 h 120"/>
                <a:gd name="T12" fmla="*/ 36 w 96"/>
                <a:gd name="T13" fmla="*/ 108 h 120"/>
                <a:gd name="T14" fmla="*/ 44 w 96"/>
                <a:gd name="T15" fmla="*/ 110 h 120"/>
                <a:gd name="T16" fmla="*/ 52 w 96"/>
                <a:gd name="T17" fmla="*/ 112 h 120"/>
                <a:gd name="T18" fmla="*/ 52 w 96"/>
                <a:gd name="T19" fmla="*/ 112 h 120"/>
                <a:gd name="T20" fmla="*/ 60 w 96"/>
                <a:gd name="T21" fmla="*/ 112 h 120"/>
                <a:gd name="T22" fmla="*/ 66 w 96"/>
                <a:gd name="T23" fmla="*/ 110 h 120"/>
                <a:gd name="T24" fmla="*/ 72 w 96"/>
                <a:gd name="T25" fmla="*/ 106 h 120"/>
                <a:gd name="T26" fmla="*/ 76 w 96"/>
                <a:gd name="T27" fmla="*/ 102 h 120"/>
                <a:gd name="T28" fmla="*/ 78 w 96"/>
                <a:gd name="T29" fmla="*/ 98 h 120"/>
                <a:gd name="T30" fmla="*/ 80 w 96"/>
                <a:gd name="T31" fmla="*/ 92 h 120"/>
                <a:gd name="T32" fmla="*/ 82 w 96"/>
                <a:gd name="T33" fmla="*/ 82 h 120"/>
                <a:gd name="T34" fmla="*/ 82 w 96"/>
                <a:gd name="T35" fmla="*/ 8 h 120"/>
                <a:gd name="T36" fmla="*/ 82 w 96"/>
                <a:gd name="T37" fmla="*/ 8 h 120"/>
                <a:gd name="T38" fmla="*/ 80 w 96"/>
                <a:gd name="T39" fmla="*/ 2 h 120"/>
                <a:gd name="T40" fmla="*/ 76 w 96"/>
                <a:gd name="T41" fmla="*/ 0 h 120"/>
                <a:gd name="T42" fmla="*/ 96 w 96"/>
                <a:gd name="T43" fmla="*/ 0 h 120"/>
                <a:gd name="T44" fmla="*/ 96 w 96"/>
                <a:gd name="T45" fmla="*/ 0 h 120"/>
                <a:gd name="T46" fmla="*/ 92 w 96"/>
                <a:gd name="T47" fmla="*/ 2 h 120"/>
                <a:gd name="T48" fmla="*/ 92 w 96"/>
                <a:gd name="T49" fmla="*/ 8 h 120"/>
                <a:gd name="T50" fmla="*/ 90 w 96"/>
                <a:gd name="T51" fmla="*/ 80 h 120"/>
                <a:gd name="T52" fmla="*/ 90 w 96"/>
                <a:gd name="T53" fmla="*/ 80 h 120"/>
                <a:gd name="T54" fmla="*/ 90 w 96"/>
                <a:gd name="T55" fmla="*/ 90 h 120"/>
                <a:gd name="T56" fmla="*/ 88 w 96"/>
                <a:gd name="T57" fmla="*/ 98 h 120"/>
                <a:gd name="T58" fmla="*/ 84 w 96"/>
                <a:gd name="T59" fmla="*/ 106 h 120"/>
                <a:gd name="T60" fmla="*/ 78 w 96"/>
                <a:gd name="T61" fmla="*/ 110 h 120"/>
                <a:gd name="T62" fmla="*/ 72 w 96"/>
                <a:gd name="T63" fmla="*/ 114 h 120"/>
                <a:gd name="T64" fmla="*/ 66 w 96"/>
                <a:gd name="T65" fmla="*/ 118 h 120"/>
                <a:gd name="T66" fmla="*/ 50 w 96"/>
                <a:gd name="T67" fmla="*/ 120 h 120"/>
                <a:gd name="T68" fmla="*/ 50 w 96"/>
                <a:gd name="T69" fmla="*/ 120 h 120"/>
                <a:gd name="T70" fmla="*/ 36 w 96"/>
                <a:gd name="T71" fmla="*/ 118 h 120"/>
                <a:gd name="T72" fmla="*/ 28 w 96"/>
                <a:gd name="T73" fmla="*/ 116 h 120"/>
                <a:gd name="T74" fmla="*/ 22 w 96"/>
                <a:gd name="T75" fmla="*/ 112 h 120"/>
                <a:gd name="T76" fmla="*/ 14 w 96"/>
                <a:gd name="T77" fmla="*/ 106 h 120"/>
                <a:gd name="T78" fmla="*/ 10 w 96"/>
                <a:gd name="T79" fmla="*/ 100 h 120"/>
                <a:gd name="T80" fmla="*/ 6 w 96"/>
                <a:gd name="T81" fmla="*/ 90 h 120"/>
                <a:gd name="T82" fmla="*/ 6 w 96"/>
                <a:gd name="T83" fmla="*/ 80 h 120"/>
                <a:gd name="T84" fmla="*/ 6 w 96"/>
                <a:gd name="T85" fmla="*/ 8 h 120"/>
                <a:gd name="T86" fmla="*/ 6 w 96"/>
                <a:gd name="T87" fmla="*/ 8 h 120"/>
                <a:gd name="T88" fmla="*/ 4 w 96"/>
                <a:gd name="T89" fmla="*/ 2 h 120"/>
                <a:gd name="T90" fmla="*/ 0 w 96"/>
                <a:gd name="T91" fmla="*/ 0 h 120"/>
                <a:gd name="T92" fmla="*/ 28 w 96"/>
                <a:gd name="T93" fmla="*/ 0 h 120"/>
                <a:gd name="T94" fmla="*/ 28 w 96"/>
                <a:gd name="T95" fmla="*/ 0 h 120"/>
                <a:gd name="T96" fmla="*/ 24 w 96"/>
                <a:gd name="T97" fmla="*/ 2 h 120"/>
                <a:gd name="T98" fmla="*/ 22 w 96"/>
                <a:gd name="T99" fmla="*/ 8 h 120"/>
                <a:gd name="T100" fmla="*/ 22 w 96"/>
                <a:gd name="T101" fmla="*/ 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6" h="120">
                  <a:moveTo>
                    <a:pt x="22" y="8"/>
                  </a:moveTo>
                  <a:lnTo>
                    <a:pt x="22" y="82"/>
                  </a:lnTo>
                  <a:lnTo>
                    <a:pt x="22" y="82"/>
                  </a:lnTo>
                  <a:lnTo>
                    <a:pt x="24" y="92"/>
                  </a:lnTo>
                  <a:lnTo>
                    <a:pt x="28" y="100"/>
                  </a:lnTo>
                  <a:lnTo>
                    <a:pt x="32" y="106"/>
                  </a:lnTo>
                  <a:lnTo>
                    <a:pt x="36" y="108"/>
                  </a:lnTo>
                  <a:lnTo>
                    <a:pt x="44" y="110"/>
                  </a:lnTo>
                  <a:lnTo>
                    <a:pt x="52" y="112"/>
                  </a:lnTo>
                  <a:lnTo>
                    <a:pt x="52" y="112"/>
                  </a:lnTo>
                  <a:lnTo>
                    <a:pt x="60" y="112"/>
                  </a:lnTo>
                  <a:lnTo>
                    <a:pt x="66" y="110"/>
                  </a:lnTo>
                  <a:lnTo>
                    <a:pt x="72" y="106"/>
                  </a:lnTo>
                  <a:lnTo>
                    <a:pt x="76" y="102"/>
                  </a:lnTo>
                  <a:lnTo>
                    <a:pt x="78" y="98"/>
                  </a:lnTo>
                  <a:lnTo>
                    <a:pt x="80" y="92"/>
                  </a:lnTo>
                  <a:lnTo>
                    <a:pt x="82" y="82"/>
                  </a:lnTo>
                  <a:lnTo>
                    <a:pt x="82" y="8"/>
                  </a:lnTo>
                  <a:lnTo>
                    <a:pt x="82" y="8"/>
                  </a:lnTo>
                  <a:lnTo>
                    <a:pt x="80" y="2"/>
                  </a:lnTo>
                  <a:lnTo>
                    <a:pt x="76" y="0"/>
                  </a:lnTo>
                  <a:lnTo>
                    <a:pt x="96" y="0"/>
                  </a:lnTo>
                  <a:lnTo>
                    <a:pt x="96" y="0"/>
                  </a:lnTo>
                  <a:lnTo>
                    <a:pt x="92" y="2"/>
                  </a:lnTo>
                  <a:lnTo>
                    <a:pt x="92" y="8"/>
                  </a:lnTo>
                  <a:lnTo>
                    <a:pt x="90" y="80"/>
                  </a:lnTo>
                  <a:lnTo>
                    <a:pt x="90" y="80"/>
                  </a:lnTo>
                  <a:lnTo>
                    <a:pt x="90" y="90"/>
                  </a:lnTo>
                  <a:lnTo>
                    <a:pt x="88" y="98"/>
                  </a:lnTo>
                  <a:lnTo>
                    <a:pt x="84" y="106"/>
                  </a:lnTo>
                  <a:lnTo>
                    <a:pt x="78" y="110"/>
                  </a:lnTo>
                  <a:lnTo>
                    <a:pt x="72" y="114"/>
                  </a:lnTo>
                  <a:lnTo>
                    <a:pt x="66" y="118"/>
                  </a:lnTo>
                  <a:lnTo>
                    <a:pt x="50" y="120"/>
                  </a:lnTo>
                  <a:lnTo>
                    <a:pt x="50" y="120"/>
                  </a:lnTo>
                  <a:lnTo>
                    <a:pt x="36" y="118"/>
                  </a:lnTo>
                  <a:lnTo>
                    <a:pt x="28" y="116"/>
                  </a:lnTo>
                  <a:lnTo>
                    <a:pt x="22" y="112"/>
                  </a:lnTo>
                  <a:lnTo>
                    <a:pt x="14" y="106"/>
                  </a:lnTo>
                  <a:lnTo>
                    <a:pt x="10" y="100"/>
                  </a:lnTo>
                  <a:lnTo>
                    <a:pt x="6" y="90"/>
                  </a:lnTo>
                  <a:lnTo>
                    <a:pt x="6" y="80"/>
                  </a:lnTo>
                  <a:lnTo>
                    <a:pt x="6" y="8"/>
                  </a:lnTo>
                  <a:lnTo>
                    <a:pt x="6" y="8"/>
                  </a:lnTo>
                  <a:lnTo>
                    <a:pt x="4" y="2"/>
                  </a:lnTo>
                  <a:lnTo>
                    <a:pt x="0" y="0"/>
                  </a:lnTo>
                  <a:lnTo>
                    <a:pt x="28" y="0"/>
                  </a:lnTo>
                  <a:lnTo>
                    <a:pt x="28" y="0"/>
                  </a:lnTo>
                  <a:lnTo>
                    <a:pt x="24" y="2"/>
                  </a:lnTo>
                  <a:lnTo>
                    <a:pt x="22" y="8"/>
                  </a:lnTo>
                  <a:lnTo>
                    <a:pt x="22" y="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 name="Freeform 121"/>
            <p:cNvSpPr>
              <a:spLocks/>
            </p:cNvSpPr>
            <p:nvPr/>
          </p:nvSpPr>
          <p:spPr bwMode="auto">
            <a:xfrm>
              <a:off x="1379" y="1414"/>
              <a:ext cx="108" cy="122"/>
            </a:xfrm>
            <a:custGeom>
              <a:avLst/>
              <a:gdLst>
                <a:gd name="T0" fmla="*/ 94 w 108"/>
                <a:gd name="T1" fmla="*/ 8 h 122"/>
                <a:gd name="T2" fmla="*/ 94 w 108"/>
                <a:gd name="T3" fmla="*/ 8 h 122"/>
                <a:gd name="T4" fmla="*/ 94 w 108"/>
                <a:gd name="T5" fmla="*/ 2 h 122"/>
                <a:gd name="T6" fmla="*/ 90 w 108"/>
                <a:gd name="T7" fmla="*/ 0 h 122"/>
                <a:gd name="T8" fmla="*/ 108 w 108"/>
                <a:gd name="T9" fmla="*/ 0 h 122"/>
                <a:gd name="T10" fmla="*/ 108 w 108"/>
                <a:gd name="T11" fmla="*/ 0 h 122"/>
                <a:gd name="T12" fmla="*/ 104 w 108"/>
                <a:gd name="T13" fmla="*/ 2 h 122"/>
                <a:gd name="T14" fmla="*/ 104 w 108"/>
                <a:gd name="T15" fmla="*/ 8 h 122"/>
                <a:gd name="T16" fmla="*/ 104 w 108"/>
                <a:gd name="T17" fmla="*/ 122 h 122"/>
                <a:gd name="T18" fmla="*/ 104 w 108"/>
                <a:gd name="T19" fmla="*/ 122 h 122"/>
                <a:gd name="T20" fmla="*/ 62 w 108"/>
                <a:gd name="T21" fmla="*/ 70 h 122"/>
                <a:gd name="T22" fmla="*/ 20 w 108"/>
                <a:gd name="T23" fmla="*/ 18 h 122"/>
                <a:gd name="T24" fmla="*/ 20 w 108"/>
                <a:gd name="T25" fmla="*/ 110 h 122"/>
                <a:gd name="T26" fmla="*/ 20 w 108"/>
                <a:gd name="T27" fmla="*/ 110 h 122"/>
                <a:gd name="T28" fmla="*/ 22 w 108"/>
                <a:gd name="T29" fmla="*/ 116 h 122"/>
                <a:gd name="T30" fmla="*/ 24 w 108"/>
                <a:gd name="T31" fmla="*/ 118 h 122"/>
                <a:gd name="T32" fmla="*/ 6 w 108"/>
                <a:gd name="T33" fmla="*/ 118 h 122"/>
                <a:gd name="T34" fmla="*/ 6 w 108"/>
                <a:gd name="T35" fmla="*/ 118 h 122"/>
                <a:gd name="T36" fmla="*/ 10 w 108"/>
                <a:gd name="T37" fmla="*/ 116 h 122"/>
                <a:gd name="T38" fmla="*/ 10 w 108"/>
                <a:gd name="T39" fmla="*/ 110 h 122"/>
                <a:gd name="T40" fmla="*/ 10 w 108"/>
                <a:gd name="T41" fmla="*/ 14 h 122"/>
                <a:gd name="T42" fmla="*/ 10 w 108"/>
                <a:gd name="T43" fmla="*/ 14 h 122"/>
                <a:gd name="T44" fmla="*/ 10 w 108"/>
                <a:gd name="T45" fmla="*/ 10 h 122"/>
                <a:gd name="T46" fmla="*/ 8 w 108"/>
                <a:gd name="T47" fmla="*/ 6 h 122"/>
                <a:gd name="T48" fmla="*/ 8 w 108"/>
                <a:gd name="T49" fmla="*/ 6 h 122"/>
                <a:gd name="T50" fmla="*/ 6 w 108"/>
                <a:gd name="T51" fmla="*/ 2 h 122"/>
                <a:gd name="T52" fmla="*/ 0 w 108"/>
                <a:gd name="T53" fmla="*/ 0 h 122"/>
                <a:gd name="T54" fmla="*/ 26 w 108"/>
                <a:gd name="T55" fmla="*/ 0 h 122"/>
                <a:gd name="T56" fmla="*/ 94 w 108"/>
                <a:gd name="T57" fmla="*/ 84 h 122"/>
                <a:gd name="T58" fmla="*/ 94 w 108"/>
                <a:gd name="T59" fmla="*/ 8 h 122"/>
                <a:gd name="T60" fmla="*/ 94 w 108"/>
                <a:gd name="T61" fmla="*/ 8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8" h="122">
                  <a:moveTo>
                    <a:pt x="94" y="8"/>
                  </a:moveTo>
                  <a:lnTo>
                    <a:pt x="94" y="8"/>
                  </a:lnTo>
                  <a:lnTo>
                    <a:pt x="94" y="2"/>
                  </a:lnTo>
                  <a:lnTo>
                    <a:pt x="90" y="0"/>
                  </a:lnTo>
                  <a:lnTo>
                    <a:pt x="108" y="0"/>
                  </a:lnTo>
                  <a:lnTo>
                    <a:pt x="108" y="0"/>
                  </a:lnTo>
                  <a:lnTo>
                    <a:pt x="104" y="2"/>
                  </a:lnTo>
                  <a:lnTo>
                    <a:pt x="104" y="8"/>
                  </a:lnTo>
                  <a:lnTo>
                    <a:pt x="104" y="122"/>
                  </a:lnTo>
                  <a:lnTo>
                    <a:pt x="104" y="122"/>
                  </a:lnTo>
                  <a:lnTo>
                    <a:pt x="62" y="70"/>
                  </a:lnTo>
                  <a:lnTo>
                    <a:pt x="20" y="18"/>
                  </a:lnTo>
                  <a:lnTo>
                    <a:pt x="20" y="110"/>
                  </a:lnTo>
                  <a:lnTo>
                    <a:pt x="20" y="110"/>
                  </a:lnTo>
                  <a:lnTo>
                    <a:pt x="22" y="116"/>
                  </a:lnTo>
                  <a:lnTo>
                    <a:pt x="24" y="118"/>
                  </a:lnTo>
                  <a:lnTo>
                    <a:pt x="6" y="118"/>
                  </a:lnTo>
                  <a:lnTo>
                    <a:pt x="6" y="118"/>
                  </a:lnTo>
                  <a:lnTo>
                    <a:pt x="10" y="116"/>
                  </a:lnTo>
                  <a:lnTo>
                    <a:pt x="10" y="110"/>
                  </a:lnTo>
                  <a:lnTo>
                    <a:pt x="10" y="14"/>
                  </a:lnTo>
                  <a:lnTo>
                    <a:pt x="10" y="14"/>
                  </a:lnTo>
                  <a:lnTo>
                    <a:pt x="10" y="10"/>
                  </a:lnTo>
                  <a:lnTo>
                    <a:pt x="8" y="6"/>
                  </a:lnTo>
                  <a:lnTo>
                    <a:pt x="8" y="6"/>
                  </a:lnTo>
                  <a:lnTo>
                    <a:pt x="6" y="2"/>
                  </a:lnTo>
                  <a:lnTo>
                    <a:pt x="0" y="0"/>
                  </a:lnTo>
                  <a:lnTo>
                    <a:pt x="26" y="0"/>
                  </a:lnTo>
                  <a:lnTo>
                    <a:pt x="94" y="84"/>
                  </a:lnTo>
                  <a:lnTo>
                    <a:pt x="94" y="8"/>
                  </a:lnTo>
                  <a:lnTo>
                    <a:pt x="94" y="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 name="Freeform 122"/>
            <p:cNvSpPr>
              <a:spLocks/>
            </p:cNvSpPr>
            <p:nvPr/>
          </p:nvSpPr>
          <p:spPr bwMode="auto">
            <a:xfrm>
              <a:off x="1505" y="1414"/>
              <a:ext cx="26" cy="118"/>
            </a:xfrm>
            <a:custGeom>
              <a:avLst/>
              <a:gdLst>
                <a:gd name="T0" fmla="*/ 26 w 26"/>
                <a:gd name="T1" fmla="*/ 0 h 118"/>
                <a:gd name="T2" fmla="*/ 26 w 26"/>
                <a:gd name="T3" fmla="*/ 0 h 118"/>
                <a:gd name="T4" fmla="*/ 22 w 26"/>
                <a:gd name="T5" fmla="*/ 2 h 118"/>
                <a:gd name="T6" fmla="*/ 20 w 26"/>
                <a:gd name="T7" fmla="*/ 8 h 118"/>
                <a:gd name="T8" fmla="*/ 20 w 26"/>
                <a:gd name="T9" fmla="*/ 110 h 118"/>
                <a:gd name="T10" fmla="*/ 20 w 26"/>
                <a:gd name="T11" fmla="*/ 110 h 118"/>
                <a:gd name="T12" fmla="*/ 22 w 26"/>
                <a:gd name="T13" fmla="*/ 116 h 118"/>
                <a:gd name="T14" fmla="*/ 26 w 26"/>
                <a:gd name="T15" fmla="*/ 118 h 118"/>
                <a:gd name="T16" fmla="*/ 0 w 26"/>
                <a:gd name="T17" fmla="*/ 118 h 118"/>
                <a:gd name="T18" fmla="*/ 0 w 26"/>
                <a:gd name="T19" fmla="*/ 118 h 118"/>
                <a:gd name="T20" fmla="*/ 2 w 26"/>
                <a:gd name="T21" fmla="*/ 116 h 118"/>
                <a:gd name="T22" fmla="*/ 4 w 26"/>
                <a:gd name="T23" fmla="*/ 110 h 118"/>
                <a:gd name="T24" fmla="*/ 4 w 26"/>
                <a:gd name="T25" fmla="*/ 8 h 118"/>
                <a:gd name="T26" fmla="*/ 4 w 26"/>
                <a:gd name="T27" fmla="*/ 8 h 118"/>
                <a:gd name="T28" fmla="*/ 2 w 26"/>
                <a:gd name="T29" fmla="*/ 2 h 118"/>
                <a:gd name="T30" fmla="*/ 0 w 26"/>
                <a:gd name="T31" fmla="*/ 0 h 118"/>
                <a:gd name="T32" fmla="*/ 26 w 26"/>
                <a:gd name="T33" fmla="*/ 0 h 118"/>
                <a:gd name="T34" fmla="*/ 26 w 26"/>
                <a:gd name="T3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18">
                  <a:moveTo>
                    <a:pt x="26" y="0"/>
                  </a:moveTo>
                  <a:lnTo>
                    <a:pt x="26" y="0"/>
                  </a:lnTo>
                  <a:lnTo>
                    <a:pt x="22" y="2"/>
                  </a:lnTo>
                  <a:lnTo>
                    <a:pt x="20" y="8"/>
                  </a:lnTo>
                  <a:lnTo>
                    <a:pt x="20" y="110"/>
                  </a:lnTo>
                  <a:lnTo>
                    <a:pt x="20" y="110"/>
                  </a:lnTo>
                  <a:lnTo>
                    <a:pt x="22" y="116"/>
                  </a:lnTo>
                  <a:lnTo>
                    <a:pt x="26" y="118"/>
                  </a:lnTo>
                  <a:lnTo>
                    <a:pt x="0" y="118"/>
                  </a:lnTo>
                  <a:lnTo>
                    <a:pt x="0" y="118"/>
                  </a:lnTo>
                  <a:lnTo>
                    <a:pt x="2" y="116"/>
                  </a:lnTo>
                  <a:lnTo>
                    <a:pt x="4" y="110"/>
                  </a:lnTo>
                  <a:lnTo>
                    <a:pt x="4" y="8"/>
                  </a:lnTo>
                  <a:lnTo>
                    <a:pt x="4" y="8"/>
                  </a:lnTo>
                  <a:lnTo>
                    <a:pt x="2" y="2"/>
                  </a:lnTo>
                  <a:lnTo>
                    <a:pt x="0" y="0"/>
                  </a:lnTo>
                  <a:lnTo>
                    <a:pt x="26" y="0"/>
                  </a:lnTo>
                  <a:lnTo>
                    <a:pt x="26"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 name="Freeform 123"/>
            <p:cNvSpPr>
              <a:spLocks/>
            </p:cNvSpPr>
            <p:nvPr/>
          </p:nvSpPr>
          <p:spPr bwMode="auto">
            <a:xfrm>
              <a:off x="1539" y="1414"/>
              <a:ext cx="108" cy="122"/>
            </a:xfrm>
            <a:custGeom>
              <a:avLst/>
              <a:gdLst>
                <a:gd name="T0" fmla="*/ 92 w 108"/>
                <a:gd name="T1" fmla="*/ 8 h 122"/>
                <a:gd name="T2" fmla="*/ 92 w 108"/>
                <a:gd name="T3" fmla="*/ 8 h 122"/>
                <a:gd name="T4" fmla="*/ 92 w 108"/>
                <a:gd name="T5" fmla="*/ 2 h 122"/>
                <a:gd name="T6" fmla="*/ 88 w 108"/>
                <a:gd name="T7" fmla="*/ 0 h 122"/>
                <a:gd name="T8" fmla="*/ 108 w 108"/>
                <a:gd name="T9" fmla="*/ 0 h 122"/>
                <a:gd name="T10" fmla="*/ 108 w 108"/>
                <a:gd name="T11" fmla="*/ 0 h 122"/>
                <a:gd name="T12" fmla="*/ 104 w 108"/>
                <a:gd name="T13" fmla="*/ 4 h 122"/>
                <a:gd name="T14" fmla="*/ 100 w 108"/>
                <a:gd name="T15" fmla="*/ 8 h 122"/>
                <a:gd name="T16" fmla="*/ 100 w 108"/>
                <a:gd name="T17" fmla="*/ 8 h 122"/>
                <a:gd name="T18" fmla="*/ 58 w 108"/>
                <a:gd name="T19" fmla="*/ 122 h 122"/>
                <a:gd name="T20" fmla="*/ 58 w 108"/>
                <a:gd name="T21" fmla="*/ 122 h 122"/>
                <a:gd name="T22" fmla="*/ 10 w 108"/>
                <a:gd name="T23" fmla="*/ 8 h 122"/>
                <a:gd name="T24" fmla="*/ 10 w 108"/>
                <a:gd name="T25" fmla="*/ 8 h 122"/>
                <a:gd name="T26" fmla="*/ 6 w 108"/>
                <a:gd name="T27" fmla="*/ 4 h 122"/>
                <a:gd name="T28" fmla="*/ 0 w 108"/>
                <a:gd name="T29" fmla="*/ 0 h 122"/>
                <a:gd name="T30" fmla="*/ 32 w 108"/>
                <a:gd name="T31" fmla="*/ 0 h 122"/>
                <a:gd name="T32" fmla="*/ 32 w 108"/>
                <a:gd name="T33" fmla="*/ 0 h 122"/>
                <a:gd name="T34" fmla="*/ 30 w 108"/>
                <a:gd name="T35" fmla="*/ 2 h 122"/>
                <a:gd name="T36" fmla="*/ 28 w 108"/>
                <a:gd name="T37" fmla="*/ 4 h 122"/>
                <a:gd name="T38" fmla="*/ 30 w 108"/>
                <a:gd name="T39" fmla="*/ 10 h 122"/>
                <a:gd name="T40" fmla="*/ 30 w 108"/>
                <a:gd name="T41" fmla="*/ 10 h 122"/>
                <a:gd name="T42" fmla="*/ 60 w 108"/>
                <a:gd name="T43" fmla="*/ 90 h 122"/>
                <a:gd name="T44" fmla="*/ 60 w 108"/>
                <a:gd name="T45" fmla="*/ 90 h 122"/>
                <a:gd name="T46" fmla="*/ 92 w 108"/>
                <a:gd name="T47" fmla="*/ 8 h 122"/>
                <a:gd name="T48" fmla="*/ 92 w 108"/>
                <a:gd name="T49" fmla="*/ 8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8" h="122">
                  <a:moveTo>
                    <a:pt x="92" y="8"/>
                  </a:moveTo>
                  <a:lnTo>
                    <a:pt x="92" y="8"/>
                  </a:lnTo>
                  <a:lnTo>
                    <a:pt x="92" y="2"/>
                  </a:lnTo>
                  <a:lnTo>
                    <a:pt x="88" y="0"/>
                  </a:lnTo>
                  <a:lnTo>
                    <a:pt x="108" y="0"/>
                  </a:lnTo>
                  <a:lnTo>
                    <a:pt x="108" y="0"/>
                  </a:lnTo>
                  <a:lnTo>
                    <a:pt x="104" y="4"/>
                  </a:lnTo>
                  <a:lnTo>
                    <a:pt x="100" y="8"/>
                  </a:lnTo>
                  <a:lnTo>
                    <a:pt x="100" y="8"/>
                  </a:lnTo>
                  <a:lnTo>
                    <a:pt x="58" y="122"/>
                  </a:lnTo>
                  <a:lnTo>
                    <a:pt x="58" y="122"/>
                  </a:lnTo>
                  <a:lnTo>
                    <a:pt x="10" y="8"/>
                  </a:lnTo>
                  <a:lnTo>
                    <a:pt x="10" y="8"/>
                  </a:lnTo>
                  <a:lnTo>
                    <a:pt x="6" y="4"/>
                  </a:lnTo>
                  <a:lnTo>
                    <a:pt x="0" y="0"/>
                  </a:lnTo>
                  <a:lnTo>
                    <a:pt x="32" y="0"/>
                  </a:lnTo>
                  <a:lnTo>
                    <a:pt x="32" y="0"/>
                  </a:lnTo>
                  <a:lnTo>
                    <a:pt x="30" y="2"/>
                  </a:lnTo>
                  <a:lnTo>
                    <a:pt x="28" y="4"/>
                  </a:lnTo>
                  <a:lnTo>
                    <a:pt x="30" y="10"/>
                  </a:lnTo>
                  <a:lnTo>
                    <a:pt x="30" y="10"/>
                  </a:lnTo>
                  <a:lnTo>
                    <a:pt x="60" y="90"/>
                  </a:lnTo>
                  <a:lnTo>
                    <a:pt x="60" y="90"/>
                  </a:lnTo>
                  <a:lnTo>
                    <a:pt x="92" y="8"/>
                  </a:lnTo>
                  <a:lnTo>
                    <a:pt x="92" y="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 name="Freeform 124"/>
            <p:cNvSpPr>
              <a:spLocks/>
            </p:cNvSpPr>
            <p:nvPr/>
          </p:nvSpPr>
          <p:spPr bwMode="auto">
            <a:xfrm>
              <a:off x="1653" y="1414"/>
              <a:ext cx="74" cy="118"/>
            </a:xfrm>
            <a:custGeom>
              <a:avLst/>
              <a:gdLst>
                <a:gd name="T0" fmla="*/ 66 w 74"/>
                <a:gd name="T1" fmla="*/ 16 h 118"/>
                <a:gd name="T2" fmla="*/ 66 w 74"/>
                <a:gd name="T3" fmla="*/ 16 h 118"/>
                <a:gd name="T4" fmla="*/ 60 w 74"/>
                <a:gd name="T5" fmla="*/ 10 h 118"/>
                <a:gd name="T6" fmla="*/ 52 w 74"/>
                <a:gd name="T7" fmla="*/ 8 h 118"/>
                <a:gd name="T8" fmla="*/ 52 w 74"/>
                <a:gd name="T9" fmla="*/ 8 h 118"/>
                <a:gd name="T10" fmla="*/ 22 w 74"/>
                <a:gd name="T11" fmla="*/ 8 h 118"/>
                <a:gd name="T12" fmla="*/ 22 w 74"/>
                <a:gd name="T13" fmla="*/ 48 h 118"/>
                <a:gd name="T14" fmla="*/ 50 w 74"/>
                <a:gd name="T15" fmla="*/ 48 h 118"/>
                <a:gd name="T16" fmla="*/ 50 w 74"/>
                <a:gd name="T17" fmla="*/ 48 h 118"/>
                <a:gd name="T18" fmla="*/ 54 w 74"/>
                <a:gd name="T19" fmla="*/ 46 h 118"/>
                <a:gd name="T20" fmla="*/ 56 w 74"/>
                <a:gd name="T21" fmla="*/ 44 h 118"/>
                <a:gd name="T22" fmla="*/ 56 w 74"/>
                <a:gd name="T23" fmla="*/ 62 h 118"/>
                <a:gd name="T24" fmla="*/ 56 w 74"/>
                <a:gd name="T25" fmla="*/ 62 h 118"/>
                <a:gd name="T26" fmla="*/ 54 w 74"/>
                <a:gd name="T27" fmla="*/ 58 h 118"/>
                <a:gd name="T28" fmla="*/ 50 w 74"/>
                <a:gd name="T29" fmla="*/ 58 h 118"/>
                <a:gd name="T30" fmla="*/ 22 w 74"/>
                <a:gd name="T31" fmla="*/ 58 h 118"/>
                <a:gd name="T32" fmla="*/ 22 w 74"/>
                <a:gd name="T33" fmla="*/ 108 h 118"/>
                <a:gd name="T34" fmla="*/ 22 w 74"/>
                <a:gd name="T35" fmla="*/ 108 h 118"/>
                <a:gd name="T36" fmla="*/ 42 w 74"/>
                <a:gd name="T37" fmla="*/ 110 h 118"/>
                <a:gd name="T38" fmla="*/ 42 w 74"/>
                <a:gd name="T39" fmla="*/ 110 h 118"/>
                <a:gd name="T40" fmla="*/ 54 w 74"/>
                <a:gd name="T41" fmla="*/ 110 h 118"/>
                <a:gd name="T42" fmla="*/ 62 w 74"/>
                <a:gd name="T43" fmla="*/ 108 h 118"/>
                <a:gd name="T44" fmla="*/ 68 w 74"/>
                <a:gd name="T45" fmla="*/ 104 h 118"/>
                <a:gd name="T46" fmla="*/ 74 w 74"/>
                <a:gd name="T47" fmla="*/ 98 h 118"/>
                <a:gd name="T48" fmla="*/ 70 w 74"/>
                <a:gd name="T49" fmla="*/ 118 h 118"/>
                <a:gd name="T50" fmla="*/ 0 w 74"/>
                <a:gd name="T51" fmla="*/ 118 h 118"/>
                <a:gd name="T52" fmla="*/ 0 w 74"/>
                <a:gd name="T53" fmla="*/ 118 h 118"/>
                <a:gd name="T54" fmla="*/ 4 w 74"/>
                <a:gd name="T55" fmla="*/ 116 h 118"/>
                <a:gd name="T56" fmla="*/ 6 w 74"/>
                <a:gd name="T57" fmla="*/ 110 h 118"/>
                <a:gd name="T58" fmla="*/ 6 w 74"/>
                <a:gd name="T59" fmla="*/ 8 h 118"/>
                <a:gd name="T60" fmla="*/ 6 w 74"/>
                <a:gd name="T61" fmla="*/ 8 h 118"/>
                <a:gd name="T62" fmla="*/ 4 w 74"/>
                <a:gd name="T63" fmla="*/ 2 h 118"/>
                <a:gd name="T64" fmla="*/ 0 w 74"/>
                <a:gd name="T65" fmla="*/ 0 h 118"/>
                <a:gd name="T66" fmla="*/ 66 w 74"/>
                <a:gd name="T67" fmla="*/ 0 h 118"/>
                <a:gd name="T68" fmla="*/ 66 w 74"/>
                <a:gd name="T69" fmla="*/ 16 h 118"/>
                <a:gd name="T70" fmla="*/ 66 w 74"/>
                <a:gd name="T71" fmla="*/ 16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4" h="118">
                  <a:moveTo>
                    <a:pt x="66" y="16"/>
                  </a:moveTo>
                  <a:lnTo>
                    <a:pt x="66" y="16"/>
                  </a:lnTo>
                  <a:lnTo>
                    <a:pt x="60" y="10"/>
                  </a:lnTo>
                  <a:lnTo>
                    <a:pt x="52" y="8"/>
                  </a:lnTo>
                  <a:lnTo>
                    <a:pt x="52" y="8"/>
                  </a:lnTo>
                  <a:lnTo>
                    <a:pt x="22" y="8"/>
                  </a:lnTo>
                  <a:lnTo>
                    <a:pt x="22" y="48"/>
                  </a:lnTo>
                  <a:lnTo>
                    <a:pt x="50" y="48"/>
                  </a:lnTo>
                  <a:lnTo>
                    <a:pt x="50" y="48"/>
                  </a:lnTo>
                  <a:lnTo>
                    <a:pt x="54" y="46"/>
                  </a:lnTo>
                  <a:lnTo>
                    <a:pt x="56" y="44"/>
                  </a:lnTo>
                  <a:lnTo>
                    <a:pt x="56" y="62"/>
                  </a:lnTo>
                  <a:lnTo>
                    <a:pt x="56" y="62"/>
                  </a:lnTo>
                  <a:lnTo>
                    <a:pt x="54" y="58"/>
                  </a:lnTo>
                  <a:lnTo>
                    <a:pt x="50" y="58"/>
                  </a:lnTo>
                  <a:lnTo>
                    <a:pt x="22" y="58"/>
                  </a:lnTo>
                  <a:lnTo>
                    <a:pt x="22" y="108"/>
                  </a:lnTo>
                  <a:lnTo>
                    <a:pt x="22" y="108"/>
                  </a:lnTo>
                  <a:lnTo>
                    <a:pt x="42" y="110"/>
                  </a:lnTo>
                  <a:lnTo>
                    <a:pt x="42" y="110"/>
                  </a:lnTo>
                  <a:lnTo>
                    <a:pt x="54" y="110"/>
                  </a:lnTo>
                  <a:lnTo>
                    <a:pt x="62" y="108"/>
                  </a:lnTo>
                  <a:lnTo>
                    <a:pt x="68" y="104"/>
                  </a:lnTo>
                  <a:lnTo>
                    <a:pt x="74" y="98"/>
                  </a:lnTo>
                  <a:lnTo>
                    <a:pt x="70" y="118"/>
                  </a:lnTo>
                  <a:lnTo>
                    <a:pt x="0" y="118"/>
                  </a:lnTo>
                  <a:lnTo>
                    <a:pt x="0" y="118"/>
                  </a:lnTo>
                  <a:lnTo>
                    <a:pt x="4" y="116"/>
                  </a:lnTo>
                  <a:lnTo>
                    <a:pt x="6" y="110"/>
                  </a:lnTo>
                  <a:lnTo>
                    <a:pt x="6" y="8"/>
                  </a:lnTo>
                  <a:lnTo>
                    <a:pt x="6" y="8"/>
                  </a:lnTo>
                  <a:lnTo>
                    <a:pt x="4" y="2"/>
                  </a:lnTo>
                  <a:lnTo>
                    <a:pt x="0" y="0"/>
                  </a:lnTo>
                  <a:lnTo>
                    <a:pt x="66" y="0"/>
                  </a:lnTo>
                  <a:lnTo>
                    <a:pt x="66" y="16"/>
                  </a:lnTo>
                  <a:lnTo>
                    <a:pt x="66" y="16"/>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2" name="Freeform 125"/>
            <p:cNvSpPr>
              <a:spLocks noEditPoints="1"/>
            </p:cNvSpPr>
            <p:nvPr/>
          </p:nvSpPr>
          <p:spPr bwMode="auto">
            <a:xfrm>
              <a:off x="1735" y="1414"/>
              <a:ext cx="102" cy="118"/>
            </a:xfrm>
            <a:custGeom>
              <a:avLst/>
              <a:gdLst>
                <a:gd name="T0" fmla="*/ 48 w 102"/>
                <a:gd name="T1" fmla="*/ 58 h 118"/>
                <a:gd name="T2" fmla="*/ 60 w 102"/>
                <a:gd name="T3" fmla="*/ 64 h 118"/>
                <a:gd name="T4" fmla="*/ 66 w 102"/>
                <a:gd name="T5" fmla="*/ 72 h 118"/>
                <a:gd name="T6" fmla="*/ 84 w 102"/>
                <a:gd name="T7" fmla="*/ 102 h 118"/>
                <a:gd name="T8" fmla="*/ 92 w 102"/>
                <a:gd name="T9" fmla="*/ 112 h 118"/>
                <a:gd name="T10" fmla="*/ 102 w 102"/>
                <a:gd name="T11" fmla="*/ 118 h 118"/>
                <a:gd name="T12" fmla="*/ 84 w 102"/>
                <a:gd name="T13" fmla="*/ 118 h 118"/>
                <a:gd name="T14" fmla="*/ 76 w 102"/>
                <a:gd name="T15" fmla="*/ 116 h 118"/>
                <a:gd name="T16" fmla="*/ 70 w 102"/>
                <a:gd name="T17" fmla="*/ 110 h 118"/>
                <a:gd name="T18" fmla="*/ 50 w 102"/>
                <a:gd name="T19" fmla="*/ 78 h 118"/>
                <a:gd name="T20" fmla="*/ 38 w 102"/>
                <a:gd name="T21" fmla="*/ 64 h 118"/>
                <a:gd name="T22" fmla="*/ 32 w 102"/>
                <a:gd name="T23" fmla="*/ 64 h 118"/>
                <a:gd name="T24" fmla="*/ 22 w 102"/>
                <a:gd name="T25" fmla="*/ 110 h 118"/>
                <a:gd name="T26" fmla="*/ 24 w 102"/>
                <a:gd name="T27" fmla="*/ 116 h 118"/>
                <a:gd name="T28" fmla="*/ 0 w 102"/>
                <a:gd name="T29" fmla="*/ 118 h 118"/>
                <a:gd name="T30" fmla="*/ 4 w 102"/>
                <a:gd name="T31" fmla="*/ 116 h 118"/>
                <a:gd name="T32" fmla="*/ 6 w 102"/>
                <a:gd name="T33" fmla="*/ 8 h 118"/>
                <a:gd name="T34" fmla="*/ 4 w 102"/>
                <a:gd name="T35" fmla="*/ 2 h 118"/>
                <a:gd name="T36" fmla="*/ 34 w 102"/>
                <a:gd name="T37" fmla="*/ 0 h 118"/>
                <a:gd name="T38" fmla="*/ 46 w 102"/>
                <a:gd name="T39" fmla="*/ 0 h 118"/>
                <a:gd name="T40" fmla="*/ 62 w 102"/>
                <a:gd name="T41" fmla="*/ 6 h 118"/>
                <a:gd name="T42" fmla="*/ 72 w 102"/>
                <a:gd name="T43" fmla="*/ 14 h 118"/>
                <a:gd name="T44" fmla="*/ 76 w 102"/>
                <a:gd name="T45" fmla="*/ 28 h 118"/>
                <a:gd name="T46" fmla="*/ 76 w 102"/>
                <a:gd name="T47" fmla="*/ 36 h 118"/>
                <a:gd name="T48" fmla="*/ 70 w 102"/>
                <a:gd name="T49" fmla="*/ 46 h 118"/>
                <a:gd name="T50" fmla="*/ 58 w 102"/>
                <a:gd name="T51" fmla="*/ 56 h 118"/>
                <a:gd name="T52" fmla="*/ 48 w 102"/>
                <a:gd name="T53" fmla="*/ 58 h 118"/>
                <a:gd name="T54" fmla="*/ 22 w 102"/>
                <a:gd name="T55" fmla="*/ 54 h 118"/>
                <a:gd name="T56" fmla="*/ 32 w 102"/>
                <a:gd name="T57" fmla="*/ 54 h 118"/>
                <a:gd name="T58" fmla="*/ 42 w 102"/>
                <a:gd name="T59" fmla="*/ 54 h 118"/>
                <a:gd name="T60" fmla="*/ 54 w 102"/>
                <a:gd name="T61" fmla="*/ 46 h 118"/>
                <a:gd name="T62" fmla="*/ 58 w 102"/>
                <a:gd name="T63" fmla="*/ 36 h 118"/>
                <a:gd name="T64" fmla="*/ 58 w 102"/>
                <a:gd name="T65" fmla="*/ 30 h 118"/>
                <a:gd name="T66" fmla="*/ 54 w 102"/>
                <a:gd name="T67" fmla="*/ 14 h 118"/>
                <a:gd name="T68" fmla="*/ 42 w 102"/>
                <a:gd name="T69" fmla="*/ 8 h 118"/>
                <a:gd name="T70" fmla="*/ 34 w 102"/>
                <a:gd name="T71" fmla="*/ 6 h 118"/>
                <a:gd name="T72" fmla="*/ 22 w 102"/>
                <a:gd name="T73" fmla="*/ 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2" h="118">
                  <a:moveTo>
                    <a:pt x="48" y="58"/>
                  </a:moveTo>
                  <a:lnTo>
                    <a:pt x="48" y="58"/>
                  </a:lnTo>
                  <a:lnTo>
                    <a:pt x="54" y="60"/>
                  </a:lnTo>
                  <a:lnTo>
                    <a:pt x="60" y="64"/>
                  </a:lnTo>
                  <a:lnTo>
                    <a:pt x="66" y="72"/>
                  </a:lnTo>
                  <a:lnTo>
                    <a:pt x="66" y="72"/>
                  </a:lnTo>
                  <a:lnTo>
                    <a:pt x="76" y="88"/>
                  </a:lnTo>
                  <a:lnTo>
                    <a:pt x="84" y="102"/>
                  </a:lnTo>
                  <a:lnTo>
                    <a:pt x="92" y="112"/>
                  </a:lnTo>
                  <a:lnTo>
                    <a:pt x="92" y="112"/>
                  </a:lnTo>
                  <a:lnTo>
                    <a:pt x="98" y="116"/>
                  </a:lnTo>
                  <a:lnTo>
                    <a:pt x="102" y="118"/>
                  </a:lnTo>
                  <a:lnTo>
                    <a:pt x="84" y="118"/>
                  </a:lnTo>
                  <a:lnTo>
                    <a:pt x="84" y="118"/>
                  </a:lnTo>
                  <a:lnTo>
                    <a:pt x="80" y="118"/>
                  </a:lnTo>
                  <a:lnTo>
                    <a:pt x="76" y="116"/>
                  </a:lnTo>
                  <a:lnTo>
                    <a:pt x="70" y="110"/>
                  </a:lnTo>
                  <a:lnTo>
                    <a:pt x="70" y="110"/>
                  </a:lnTo>
                  <a:lnTo>
                    <a:pt x="50" y="78"/>
                  </a:lnTo>
                  <a:lnTo>
                    <a:pt x="50" y="78"/>
                  </a:lnTo>
                  <a:lnTo>
                    <a:pt x="42" y="68"/>
                  </a:lnTo>
                  <a:lnTo>
                    <a:pt x="38" y="64"/>
                  </a:lnTo>
                  <a:lnTo>
                    <a:pt x="32" y="64"/>
                  </a:lnTo>
                  <a:lnTo>
                    <a:pt x="32" y="64"/>
                  </a:lnTo>
                  <a:lnTo>
                    <a:pt x="22" y="64"/>
                  </a:lnTo>
                  <a:lnTo>
                    <a:pt x="22" y="110"/>
                  </a:lnTo>
                  <a:lnTo>
                    <a:pt x="22" y="110"/>
                  </a:lnTo>
                  <a:lnTo>
                    <a:pt x="24" y="116"/>
                  </a:lnTo>
                  <a:lnTo>
                    <a:pt x="26" y="118"/>
                  </a:lnTo>
                  <a:lnTo>
                    <a:pt x="0" y="118"/>
                  </a:lnTo>
                  <a:lnTo>
                    <a:pt x="0" y="118"/>
                  </a:lnTo>
                  <a:lnTo>
                    <a:pt x="4" y="116"/>
                  </a:lnTo>
                  <a:lnTo>
                    <a:pt x="6" y="110"/>
                  </a:lnTo>
                  <a:lnTo>
                    <a:pt x="6" y="8"/>
                  </a:lnTo>
                  <a:lnTo>
                    <a:pt x="6" y="8"/>
                  </a:lnTo>
                  <a:lnTo>
                    <a:pt x="4" y="2"/>
                  </a:lnTo>
                  <a:lnTo>
                    <a:pt x="0" y="0"/>
                  </a:lnTo>
                  <a:lnTo>
                    <a:pt x="34" y="0"/>
                  </a:lnTo>
                  <a:lnTo>
                    <a:pt x="34" y="0"/>
                  </a:lnTo>
                  <a:lnTo>
                    <a:pt x="46" y="0"/>
                  </a:lnTo>
                  <a:lnTo>
                    <a:pt x="54" y="2"/>
                  </a:lnTo>
                  <a:lnTo>
                    <a:pt x="62" y="6"/>
                  </a:lnTo>
                  <a:lnTo>
                    <a:pt x="68" y="10"/>
                  </a:lnTo>
                  <a:lnTo>
                    <a:pt x="72" y="14"/>
                  </a:lnTo>
                  <a:lnTo>
                    <a:pt x="74" y="20"/>
                  </a:lnTo>
                  <a:lnTo>
                    <a:pt x="76" y="28"/>
                  </a:lnTo>
                  <a:lnTo>
                    <a:pt x="76" y="28"/>
                  </a:lnTo>
                  <a:lnTo>
                    <a:pt x="76" y="36"/>
                  </a:lnTo>
                  <a:lnTo>
                    <a:pt x="74" y="42"/>
                  </a:lnTo>
                  <a:lnTo>
                    <a:pt x="70" y="46"/>
                  </a:lnTo>
                  <a:lnTo>
                    <a:pt x="66" y="50"/>
                  </a:lnTo>
                  <a:lnTo>
                    <a:pt x="58" y="56"/>
                  </a:lnTo>
                  <a:lnTo>
                    <a:pt x="48" y="58"/>
                  </a:lnTo>
                  <a:lnTo>
                    <a:pt x="48" y="58"/>
                  </a:lnTo>
                  <a:close/>
                  <a:moveTo>
                    <a:pt x="22" y="8"/>
                  </a:moveTo>
                  <a:lnTo>
                    <a:pt x="22" y="54"/>
                  </a:lnTo>
                  <a:lnTo>
                    <a:pt x="22" y="54"/>
                  </a:lnTo>
                  <a:lnTo>
                    <a:pt x="32" y="54"/>
                  </a:lnTo>
                  <a:lnTo>
                    <a:pt x="32" y="54"/>
                  </a:lnTo>
                  <a:lnTo>
                    <a:pt x="42" y="54"/>
                  </a:lnTo>
                  <a:lnTo>
                    <a:pt x="50" y="48"/>
                  </a:lnTo>
                  <a:lnTo>
                    <a:pt x="54" y="46"/>
                  </a:lnTo>
                  <a:lnTo>
                    <a:pt x="56" y="40"/>
                  </a:lnTo>
                  <a:lnTo>
                    <a:pt x="58" y="36"/>
                  </a:lnTo>
                  <a:lnTo>
                    <a:pt x="58" y="30"/>
                  </a:lnTo>
                  <a:lnTo>
                    <a:pt x="58" y="30"/>
                  </a:lnTo>
                  <a:lnTo>
                    <a:pt x="58" y="22"/>
                  </a:lnTo>
                  <a:lnTo>
                    <a:pt x="54" y="14"/>
                  </a:lnTo>
                  <a:lnTo>
                    <a:pt x="46" y="8"/>
                  </a:lnTo>
                  <a:lnTo>
                    <a:pt x="42" y="8"/>
                  </a:lnTo>
                  <a:lnTo>
                    <a:pt x="34" y="6"/>
                  </a:lnTo>
                  <a:lnTo>
                    <a:pt x="34" y="6"/>
                  </a:lnTo>
                  <a:lnTo>
                    <a:pt x="22" y="8"/>
                  </a:lnTo>
                  <a:lnTo>
                    <a:pt x="22" y="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 name="Freeform 126"/>
            <p:cNvSpPr>
              <a:spLocks/>
            </p:cNvSpPr>
            <p:nvPr/>
          </p:nvSpPr>
          <p:spPr bwMode="auto">
            <a:xfrm>
              <a:off x="1837" y="1412"/>
              <a:ext cx="72" cy="122"/>
            </a:xfrm>
            <a:custGeom>
              <a:avLst/>
              <a:gdLst>
                <a:gd name="T0" fmla="*/ 72 w 72"/>
                <a:gd name="T1" fmla="*/ 86 h 122"/>
                <a:gd name="T2" fmla="*/ 68 w 72"/>
                <a:gd name="T3" fmla="*/ 100 h 122"/>
                <a:gd name="T4" fmla="*/ 60 w 72"/>
                <a:gd name="T5" fmla="*/ 112 h 122"/>
                <a:gd name="T6" fmla="*/ 48 w 72"/>
                <a:gd name="T7" fmla="*/ 120 h 122"/>
                <a:gd name="T8" fmla="*/ 34 w 72"/>
                <a:gd name="T9" fmla="*/ 122 h 122"/>
                <a:gd name="T10" fmla="*/ 24 w 72"/>
                <a:gd name="T11" fmla="*/ 120 h 122"/>
                <a:gd name="T12" fmla="*/ 2 w 72"/>
                <a:gd name="T13" fmla="*/ 112 h 122"/>
                <a:gd name="T14" fmla="*/ 0 w 72"/>
                <a:gd name="T15" fmla="*/ 86 h 122"/>
                <a:gd name="T16" fmla="*/ 10 w 72"/>
                <a:gd name="T17" fmla="*/ 104 h 122"/>
                <a:gd name="T18" fmla="*/ 26 w 72"/>
                <a:gd name="T19" fmla="*/ 114 h 122"/>
                <a:gd name="T20" fmla="*/ 32 w 72"/>
                <a:gd name="T21" fmla="*/ 114 h 122"/>
                <a:gd name="T22" fmla="*/ 44 w 72"/>
                <a:gd name="T23" fmla="*/ 112 h 122"/>
                <a:gd name="T24" fmla="*/ 52 w 72"/>
                <a:gd name="T25" fmla="*/ 106 h 122"/>
                <a:gd name="T26" fmla="*/ 56 w 72"/>
                <a:gd name="T27" fmla="*/ 92 h 122"/>
                <a:gd name="T28" fmla="*/ 56 w 72"/>
                <a:gd name="T29" fmla="*/ 86 h 122"/>
                <a:gd name="T30" fmla="*/ 48 w 72"/>
                <a:gd name="T31" fmla="*/ 74 h 122"/>
                <a:gd name="T32" fmla="*/ 26 w 72"/>
                <a:gd name="T33" fmla="*/ 62 h 122"/>
                <a:gd name="T34" fmla="*/ 16 w 72"/>
                <a:gd name="T35" fmla="*/ 56 h 122"/>
                <a:gd name="T36" fmla="*/ 2 w 72"/>
                <a:gd name="T37" fmla="*/ 40 h 122"/>
                <a:gd name="T38" fmla="*/ 2 w 72"/>
                <a:gd name="T39" fmla="*/ 30 h 122"/>
                <a:gd name="T40" fmla="*/ 4 w 72"/>
                <a:gd name="T41" fmla="*/ 18 h 122"/>
                <a:gd name="T42" fmla="*/ 14 w 72"/>
                <a:gd name="T43" fmla="*/ 8 h 122"/>
                <a:gd name="T44" fmla="*/ 38 w 72"/>
                <a:gd name="T45" fmla="*/ 0 h 122"/>
                <a:gd name="T46" fmla="*/ 50 w 72"/>
                <a:gd name="T47" fmla="*/ 2 h 122"/>
                <a:gd name="T48" fmla="*/ 62 w 72"/>
                <a:gd name="T49" fmla="*/ 6 h 122"/>
                <a:gd name="T50" fmla="*/ 64 w 72"/>
                <a:gd name="T51" fmla="*/ 30 h 122"/>
                <a:gd name="T52" fmla="*/ 54 w 72"/>
                <a:gd name="T53" fmla="*/ 16 h 122"/>
                <a:gd name="T54" fmla="*/ 40 w 72"/>
                <a:gd name="T55" fmla="*/ 8 h 122"/>
                <a:gd name="T56" fmla="*/ 34 w 72"/>
                <a:gd name="T57" fmla="*/ 8 h 122"/>
                <a:gd name="T58" fmla="*/ 20 w 72"/>
                <a:gd name="T59" fmla="*/ 14 h 122"/>
                <a:gd name="T60" fmla="*/ 16 w 72"/>
                <a:gd name="T61" fmla="*/ 26 h 122"/>
                <a:gd name="T62" fmla="*/ 16 w 72"/>
                <a:gd name="T63" fmla="*/ 32 h 122"/>
                <a:gd name="T64" fmla="*/ 28 w 72"/>
                <a:gd name="T65" fmla="*/ 44 h 122"/>
                <a:gd name="T66" fmla="*/ 40 w 72"/>
                <a:gd name="T67" fmla="*/ 48 h 122"/>
                <a:gd name="T68" fmla="*/ 62 w 72"/>
                <a:gd name="T69" fmla="*/ 62 h 122"/>
                <a:gd name="T70" fmla="*/ 70 w 72"/>
                <a:gd name="T71" fmla="*/ 72 h 122"/>
                <a:gd name="T72" fmla="*/ 72 w 72"/>
                <a:gd name="T73" fmla="*/ 86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2" h="122">
                  <a:moveTo>
                    <a:pt x="72" y="86"/>
                  </a:moveTo>
                  <a:lnTo>
                    <a:pt x="72" y="86"/>
                  </a:lnTo>
                  <a:lnTo>
                    <a:pt x="72" y="94"/>
                  </a:lnTo>
                  <a:lnTo>
                    <a:pt x="68" y="100"/>
                  </a:lnTo>
                  <a:lnTo>
                    <a:pt x="64" y="106"/>
                  </a:lnTo>
                  <a:lnTo>
                    <a:pt x="60" y="112"/>
                  </a:lnTo>
                  <a:lnTo>
                    <a:pt x="54" y="116"/>
                  </a:lnTo>
                  <a:lnTo>
                    <a:pt x="48" y="120"/>
                  </a:lnTo>
                  <a:lnTo>
                    <a:pt x="40" y="122"/>
                  </a:lnTo>
                  <a:lnTo>
                    <a:pt x="34" y="122"/>
                  </a:lnTo>
                  <a:lnTo>
                    <a:pt x="34" y="122"/>
                  </a:lnTo>
                  <a:lnTo>
                    <a:pt x="24" y="120"/>
                  </a:lnTo>
                  <a:lnTo>
                    <a:pt x="14" y="118"/>
                  </a:lnTo>
                  <a:lnTo>
                    <a:pt x="2" y="112"/>
                  </a:lnTo>
                  <a:lnTo>
                    <a:pt x="0" y="86"/>
                  </a:lnTo>
                  <a:lnTo>
                    <a:pt x="0" y="86"/>
                  </a:lnTo>
                  <a:lnTo>
                    <a:pt x="4" y="96"/>
                  </a:lnTo>
                  <a:lnTo>
                    <a:pt x="10" y="104"/>
                  </a:lnTo>
                  <a:lnTo>
                    <a:pt x="20" y="112"/>
                  </a:lnTo>
                  <a:lnTo>
                    <a:pt x="26" y="114"/>
                  </a:lnTo>
                  <a:lnTo>
                    <a:pt x="32" y="114"/>
                  </a:lnTo>
                  <a:lnTo>
                    <a:pt x="32" y="114"/>
                  </a:lnTo>
                  <a:lnTo>
                    <a:pt x="38" y="114"/>
                  </a:lnTo>
                  <a:lnTo>
                    <a:pt x="44" y="112"/>
                  </a:lnTo>
                  <a:lnTo>
                    <a:pt x="48" y="110"/>
                  </a:lnTo>
                  <a:lnTo>
                    <a:pt x="52" y="106"/>
                  </a:lnTo>
                  <a:lnTo>
                    <a:pt x="56" y="98"/>
                  </a:lnTo>
                  <a:lnTo>
                    <a:pt x="56" y="92"/>
                  </a:lnTo>
                  <a:lnTo>
                    <a:pt x="56" y="92"/>
                  </a:lnTo>
                  <a:lnTo>
                    <a:pt x="56" y="86"/>
                  </a:lnTo>
                  <a:lnTo>
                    <a:pt x="54" y="80"/>
                  </a:lnTo>
                  <a:lnTo>
                    <a:pt x="48" y="74"/>
                  </a:lnTo>
                  <a:lnTo>
                    <a:pt x="38" y="68"/>
                  </a:lnTo>
                  <a:lnTo>
                    <a:pt x="26" y="62"/>
                  </a:lnTo>
                  <a:lnTo>
                    <a:pt x="26" y="62"/>
                  </a:lnTo>
                  <a:lnTo>
                    <a:pt x="16" y="56"/>
                  </a:lnTo>
                  <a:lnTo>
                    <a:pt x="8" y="48"/>
                  </a:lnTo>
                  <a:lnTo>
                    <a:pt x="2" y="40"/>
                  </a:lnTo>
                  <a:lnTo>
                    <a:pt x="2" y="30"/>
                  </a:lnTo>
                  <a:lnTo>
                    <a:pt x="2" y="30"/>
                  </a:lnTo>
                  <a:lnTo>
                    <a:pt x="2" y="24"/>
                  </a:lnTo>
                  <a:lnTo>
                    <a:pt x="4" y="18"/>
                  </a:lnTo>
                  <a:lnTo>
                    <a:pt x="8" y="12"/>
                  </a:lnTo>
                  <a:lnTo>
                    <a:pt x="14" y="8"/>
                  </a:lnTo>
                  <a:lnTo>
                    <a:pt x="24" y="2"/>
                  </a:lnTo>
                  <a:lnTo>
                    <a:pt x="38" y="0"/>
                  </a:lnTo>
                  <a:lnTo>
                    <a:pt x="38" y="0"/>
                  </a:lnTo>
                  <a:lnTo>
                    <a:pt x="50" y="2"/>
                  </a:lnTo>
                  <a:lnTo>
                    <a:pt x="56" y="4"/>
                  </a:lnTo>
                  <a:lnTo>
                    <a:pt x="62" y="6"/>
                  </a:lnTo>
                  <a:lnTo>
                    <a:pt x="64" y="30"/>
                  </a:lnTo>
                  <a:lnTo>
                    <a:pt x="64" y="30"/>
                  </a:lnTo>
                  <a:lnTo>
                    <a:pt x="60" y="22"/>
                  </a:lnTo>
                  <a:lnTo>
                    <a:pt x="54" y="16"/>
                  </a:lnTo>
                  <a:lnTo>
                    <a:pt x="46" y="10"/>
                  </a:lnTo>
                  <a:lnTo>
                    <a:pt x="40" y="8"/>
                  </a:lnTo>
                  <a:lnTo>
                    <a:pt x="34" y="8"/>
                  </a:lnTo>
                  <a:lnTo>
                    <a:pt x="34" y="8"/>
                  </a:lnTo>
                  <a:lnTo>
                    <a:pt x="26" y="8"/>
                  </a:lnTo>
                  <a:lnTo>
                    <a:pt x="20" y="14"/>
                  </a:lnTo>
                  <a:lnTo>
                    <a:pt x="16" y="20"/>
                  </a:lnTo>
                  <a:lnTo>
                    <a:pt x="16" y="26"/>
                  </a:lnTo>
                  <a:lnTo>
                    <a:pt x="16" y="26"/>
                  </a:lnTo>
                  <a:lnTo>
                    <a:pt x="16" y="32"/>
                  </a:lnTo>
                  <a:lnTo>
                    <a:pt x="22" y="38"/>
                  </a:lnTo>
                  <a:lnTo>
                    <a:pt x="28" y="44"/>
                  </a:lnTo>
                  <a:lnTo>
                    <a:pt x="40" y="48"/>
                  </a:lnTo>
                  <a:lnTo>
                    <a:pt x="40" y="48"/>
                  </a:lnTo>
                  <a:lnTo>
                    <a:pt x="52" y="54"/>
                  </a:lnTo>
                  <a:lnTo>
                    <a:pt x="62" y="62"/>
                  </a:lnTo>
                  <a:lnTo>
                    <a:pt x="66" y="66"/>
                  </a:lnTo>
                  <a:lnTo>
                    <a:pt x="70" y="72"/>
                  </a:lnTo>
                  <a:lnTo>
                    <a:pt x="72" y="78"/>
                  </a:lnTo>
                  <a:lnTo>
                    <a:pt x="72" y="86"/>
                  </a:lnTo>
                  <a:lnTo>
                    <a:pt x="72" y="86"/>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4" name="Freeform 127"/>
            <p:cNvSpPr>
              <a:spLocks/>
            </p:cNvSpPr>
            <p:nvPr/>
          </p:nvSpPr>
          <p:spPr bwMode="auto">
            <a:xfrm>
              <a:off x="1921" y="1414"/>
              <a:ext cx="26" cy="118"/>
            </a:xfrm>
            <a:custGeom>
              <a:avLst/>
              <a:gdLst>
                <a:gd name="T0" fmla="*/ 26 w 26"/>
                <a:gd name="T1" fmla="*/ 0 h 118"/>
                <a:gd name="T2" fmla="*/ 26 w 26"/>
                <a:gd name="T3" fmla="*/ 0 h 118"/>
                <a:gd name="T4" fmla="*/ 22 w 26"/>
                <a:gd name="T5" fmla="*/ 2 h 118"/>
                <a:gd name="T6" fmla="*/ 20 w 26"/>
                <a:gd name="T7" fmla="*/ 8 h 118"/>
                <a:gd name="T8" fmla="*/ 20 w 26"/>
                <a:gd name="T9" fmla="*/ 110 h 118"/>
                <a:gd name="T10" fmla="*/ 20 w 26"/>
                <a:gd name="T11" fmla="*/ 110 h 118"/>
                <a:gd name="T12" fmla="*/ 22 w 26"/>
                <a:gd name="T13" fmla="*/ 116 h 118"/>
                <a:gd name="T14" fmla="*/ 26 w 26"/>
                <a:gd name="T15" fmla="*/ 118 h 118"/>
                <a:gd name="T16" fmla="*/ 0 w 26"/>
                <a:gd name="T17" fmla="*/ 118 h 118"/>
                <a:gd name="T18" fmla="*/ 0 w 26"/>
                <a:gd name="T19" fmla="*/ 118 h 118"/>
                <a:gd name="T20" fmla="*/ 2 w 26"/>
                <a:gd name="T21" fmla="*/ 116 h 118"/>
                <a:gd name="T22" fmla="*/ 4 w 26"/>
                <a:gd name="T23" fmla="*/ 110 h 118"/>
                <a:gd name="T24" fmla="*/ 4 w 26"/>
                <a:gd name="T25" fmla="*/ 8 h 118"/>
                <a:gd name="T26" fmla="*/ 4 w 26"/>
                <a:gd name="T27" fmla="*/ 8 h 118"/>
                <a:gd name="T28" fmla="*/ 2 w 26"/>
                <a:gd name="T29" fmla="*/ 2 h 118"/>
                <a:gd name="T30" fmla="*/ 0 w 26"/>
                <a:gd name="T31" fmla="*/ 0 h 118"/>
                <a:gd name="T32" fmla="*/ 26 w 26"/>
                <a:gd name="T33" fmla="*/ 0 h 118"/>
                <a:gd name="T34" fmla="*/ 26 w 26"/>
                <a:gd name="T3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18">
                  <a:moveTo>
                    <a:pt x="26" y="0"/>
                  </a:moveTo>
                  <a:lnTo>
                    <a:pt x="26" y="0"/>
                  </a:lnTo>
                  <a:lnTo>
                    <a:pt x="22" y="2"/>
                  </a:lnTo>
                  <a:lnTo>
                    <a:pt x="20" y="8"/>
                  </a:lnTo>
                  <a:lnTo>
                    <a:pt x="20" y="110"/>
                  </a:lnTo>
                  <a:lnTo>
                    <a:pt x="20" y="110"/>
                  </a:lnTo>
                  <a:lnTo>
                    <a:pt x="22" y="116"/>
                  </a:lnTo>
                  <a:lnTo>
                    <a:pt x="26" y="118"/>
                  </a:lnTo>
                  <a:lnTo>
                    <a:pt x="0" y="118"/>
                  </a:lnTo>
                  <a:lnTo>
                    <a:pt x="0" y="118"/>
                  </a:lnTo>
                  <a:lnTo>
                    <a:pt x="2" y="116"/>
                  </a:lnTo>
                  <a:lnTo>
                    <a:pt x="4" y="110"/>
                  </a:lnTo>
                  <a:lnTo>
                    <a:pt x="4" y="8"/>
                  </a:lnTo>
                  <a:lnTo>
                    <a:pt x="4" y="8"/>
                  </a:lnTo>
                  <a:lnTo>
                    <a:pt x="2" y="2"/>
                  </a:lnTo>
                  <a:lnTo>
                    <a:pt x="0" y="0"/>
                  </a:lnTo>
                  <a:lnTo>
                    <a:pt x="26" y="0"/>
                  </a:lnTo>
                  <a:lnTo>
                    <a:pt x="26"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 name="Freeform 128"/>
            <p:cNvSpPr>
              <a:spLocks/>
            </p:cNvSpPr>
            <p:nvPr/>
          </p:nvSpPr>
          <p:spPr bwMode="auto">
            <a:xfrm>
              <a:off x="1955" y="1414"/>
              <a:ext cx="92" cy="118"/>
            </a:xfrm>
            <a:custGeom>
              <a:avLst/>
              <a:gdLst>
                <a:gd name="T0" fmla="*/ 56 w 92"/>
                <a:gd name="T1" fmla="*/ 8 h 118"/>
                <a:gd name="T2" fmla="*/ 56 w 92"/>
                <a:gd name="T3" fmla="*/ 110 h 118"/>
                <a:gd name="T4" fmla="*/ 56 w 92"/>
                <a:gd name="T5" fmla="*/ 110 h 118"/>
                <a:gd name="T6" fmla="*/ 56 w 92"/>
                <a:gd name="T7" fmla="*/ 116 h 118"/>
                <a:gd name="T8" fmla="*/ 60 w 92"/>
                <a:gd name="T9" fmla="*/ 118 h 118"/>
                <a:gd name="T10" fmla="*/ 34 w 92"/>
                <a:gd name="T11" fmla="*/ 118 h 118"/>
                <a:gd name="T12" fmla="*/ 34 w 92"/>
                <a:gd name="T13" fmla="*/ 118 h 118"/>
                <a:gd name="T14" fmla="*/ 38 w 92"/>
                <a:gd name="T15" fmla="*/ 116 h 118"/>
                <a:gd name="T16" fmla="*/ 38 w 92"/>
                <a:gd name="T17" fmla="*/ 110 h 118"/>
                <a:gd name="T18" fmla="*/ 38 w 92"/>
                <a:gd name="T19" fmla="*/ 8 h 118"/>
                <a:gd name="T20" fmla="*/ 38 w 92"/>
                <a:gd name="T21" fmla="*/ 8 h 118"/>
                <a:gd name="T22" fmla="*/ 10 w 92"/>
                <a:gd name="T23" fmla="*/ 10 h 118"/>
                <a:gd name="T24" fmla="*/ 10 w 92"/>
                <a:gd name="T25" fmla="*/ 10 h 118"/>
                <a:gd name="T26" fmla="*/ 8 w 92"/>
                <a:gd name="T27" fmla="*/ 10 h 118"/>
                <a:gd name="T28" fmla="*/ 4 w 92"/>
                <a:gd name="T29" fmla="*/ 12 h 118"/>
                <a:gd name="T30" fmla="*/ 0 w 92"/>
                <a:gd name="T31" fmla="*/ 16 h 118"/>
                <a:gd name="T32" fmla="*/ 0 w 92"/>
                <a:gd name="T33" fmla="*/ 0 h 118"/>
                <a:gd name="T34" fmla="*/ 92 w 92"/>
                <a:gd name="T35" fmla="*/ 0 h 118"/>
                <a:gd name="T36" fmla="*/ 92 w 92"/>
                <a:gd name="T37" fmla="*/ 16 h 118"/>
                <a:gd name="T38" fmla="*/ 92 w 92"/>
                <a:gd name="T39" fmla="*/ 16 h 118"/>
                <a:gd name="T40" fmla="*/ 90 w 92"/>
                <a:gd name="T41" fmla="*/ 12 h 118"/>
                <a:gd name="T42" fmla="*/ 84 w 92"/>
                <a:gd name="T43" fmla="*/ 10 h 118"/>
                <a:gd name="T44" fmla="*/ 84 w 92"/>
                <a:gd name="T45" fmla="*/ 10 h 118"/>
                <a:gd name="T46" fmla="*/ 56 w 92"/>
                <a:gd name="T47" fmla="*/ 8 h 118"/>
                <a:gd name="T48" fmla="*/ 56 w 92"/>
                <a:gd name="T49" fmla="*/ 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2" h="118">
                  <a:moveTo>
                    <a:pt x="56" y="8"/>
                  </a:moveTo>
                  <a:lnTo>
                    <a:pt x="56" y="110"/>
                  </a:lnTo>
                  <a:lnTo>
                    <a:pt x="56" y="110"/>
                  </a:lnTo>
                  <a:lnTo>
                    <a:pt x="56" y="116"/>
                  </a:lnTo>
                  <a:lnTo>
                    <a:pt x="60" y="118"/>
                  </a:lnTo>
                  <a:lnTo>
                    <a:pt x="34" y="118"/>
                  </a:lnTo>
                  <a:lnTo>
                    <a:pt x="34" y="118"/>
                  </a:lnTo>
                  <a:lnTo>
                    <a:pt x="38" y="116"/>
                  </a:lnTo>
                  <a:lnTo>
                    <a:pt x="38" y="110"/>
                  </a:lnTo>
                  <a:lnTo>
                    <a:pt x="38" y="8"/>
                  </a:lnTo>
                  <a:lnTo>
                    <a:pt x="38" y="8"/>
                  </a:lnTo>
                  <a:lnTo>
                    <a:pt x="10" y="10"/>
                  </a:lnTo>
                  <a:lnTo>
                    <a:pt x="10" y="10"/>
                  </a:lnTo>
                  <a:lnTo>
                    <a:pt x="8" y="10"/>
                  </a:lnTo>
                  <a:lnTo>
                    <a:pt x="4" y="12"/>
                  </a:lnTo>
                  <a:lnTo>
                    <a:pt x="0" y="16"/>
                  </a:lnTo>
                  <a:lnTo>
                    <a:pt x="0" y="0"/>
                  </a:lnTo>
                  <a:lnTo>
                    <a:pt x="92" y="0"/>
                  </a:lnTo>
                  <a:lnTo>
                    <a:pt x="92" y="16"/>
                  </a:lnTo>
                  <a:lnTo>
                    <a:pt x="92" y="16"/>
                  </a:lnTo>
                  <a:lnTo>
                    <a:pt x="90" y="12"/>
                  </a:lnTo>
                  <a:lnTo>
                    <a:pt x="84" y="10"/>
                  </a:lnTo>
                  <a:lnTo>
                    <a:pt x="84" y="10"/>
                  </a:lnTo>
                  <a:lnTo>
                    <a:pt x="56" y="8"/>
                  </a:lnTo>
                  <a:lnTo>
                    <a:pt x="56" y="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 name="Freeform 129"/>
            <p:cNvSpPr>
              <a:spLocks/>
            </p:cNvSpPr>
            <p:nvPr/>
          </p:nvSpPr>
          <p:spPr bwMode="auto">
            <a:xfrm>
              <a:off x="2051" y="1414"/>
              <a:ext cx="100" cy="118"/>
            </a:xfrm>
            <a:custGeom>
              <a:avLst/>
              <a:gdLst>
                <a:gd name="T0" fmla="*/ 100 w 100"/>
                <a:gd name="T1" fmla="*/ 0 h 118"/>
                <a:gd name="T2" fmla="*/ 100 w 100"/>
                <a:gd name="T3" fmla="*/ 0 h 118"/>
                <a:gd name="T4" fmla="*/ 92 w 100"/>
                <a:gd name="T5" fmla="*/ 4 h 118"/>
                <a:gd name="T6" fmla="*/ 88 w 100"/>
                <a:gd name="T7" fmla="*/ 10 h 118"/>
                <a:gd name="T8" fmla="*/ 60 w 100"/>
                <a:gd name="T9" fmla="*/ 62 h 118"/>
                <a:gd name="T10" fmla="*/ 60 w 100"/>
                <a:gd name="T11" fmla="*/ 110 h 118"/>
                <a:gd name="T12" fmla="*/ 60 w 100"/>
                <a:gd name="T13" fmla="*/ 110 h 118"/>
                <a:gd name="T14" fmla="*/ 62 w 100"/>
                <a:gd name="T15" fmla="*/ 116 h 118"/>
                <a:gd name="T16" fmla="*/ 68 w 100"/>
                <a:gd name="T17" fmla="*/ 118 h 118"/>
                <a:gd name="T18" fmla="*/ 38 w 100"/>
                <a:gd name="T19" fmla="*/ 118 h 118"/>
                <a:gd name="T20" fmla="*/ 38 w 100"/>
                <a:gd name="T21" fmla="*/ 118 h 118"/>
                <a:gd name="T22" fmla="*/ 42 w 100"/>
                <a:gd name="T23" fmla="*/ 116 h 118"/>
                <a:gd name="T24" fmla="*/ 44 w 100"/>
                <a:gd name="T25" fmla="*/ 114 h 118"/>
                <a:gd name="T26" fmla="*/ 44 w 100"/>
                <a:gd name="T27" fmla="*/ 110 h 118"/>
                <a:gd name="T28" fmla="*/ 44 w 100"/>
                <a:gd name="T29" fmla="*/ 62 h 118"/>
                <a:gd name="T30" fmla="*/ 10 w 100"/>
                <a:gd name="T31" fmla="*/ 8 h 118"/>
                <a:gd name="T32" fmla="*/ 10 w 100"/>
                <a:gd name="T33" fmla="*/ 8 h 118"/>
                <a:gd name="T34" fmla="*/ 6 w 100"/>
                <a:gd name="T35" fmla="*/ 4 h 118"/>
                <a:gd name="T36" fmla="*/ 0 w 100"/>
                <a:gd name="T37" fmla="*/ 0 h 118"/>
                <a:gd name="T38" fmla="*/ 34 w 100"/>
                <a:gd name="T39" fmla="*/ 0 h 118"/>
                <a:gd name="T40" fmla="*/ 34 w 100"/>
                <a:gd name="T41" fmla="*/ 0 h 118"/>
                <a:gd name="T42" fmla="*/ 32 w 100"/>
                <a:gd name="T43" fmla="*/ 0 h 118"/>
                <a:gd name="T44" fmla="*/ 30 w 100"/>
                <a:gd name="T45" fmla="*/ 2 h 118"/>
                <a:gd name="T46" fmla="*/ 30 w 100"/>
                <a:gd name="T47" fmla="*/ 6 h 118"/>
                <a:gd name="T48" fmla="*/ 32 w 100"/>
                <a:gd name="T49" fmla="*/ 10 h 118"/>
                <a:gd name="T50" fmla="*/ 56 w 100"/>
                <a:gd name="T51" fmla="*/ 54 h 118"/>
                <a:gd name="T52" fmla="*/ 80 w 100"/>
                <a:gd name="T53" fmla="*/ 8 h 118"/>
                <a:gd name="T54" fmla="*/ 80 w 100"/>
                <a:gd name="T55" fmla="*/ 8 h 118"/>
                <a:gd name="T56" fmla="*/ 80 w 100"/>
                <a:gd name="T57" fmla="*/ 4 h 118"/>
                <a:gd name="T58" fmla="*/ 80 w 100"/>
                <a:gd name="T59" fmla="*/ 2 h 118"/>
                <a:gd name="T60" fmla="*/ 76 w 100"/>
                <a:gd name="T61" fmla="*/ 0 h 118"/>
                <a:gd name="T62" fmla="*/ 100 w 100"/>
                <a:gd name="T63" fmla="*/ 0 h 118"/>
                <a:gd name="T64" fmla="*/ 100 w 100"/>
                <a:gd name="T6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18">
                  <a:moveTo>
                    <a:pt x="100" y="0"/>
                  </a:moveTo>
                  <a:lnTo>
                    <a:pt x="100" y="0"/>
                  </a:lnTo>
                  <a:lnTo>
                    <a:pt x="92" y="4"/>
                  </a:lnTo>
                  <a:lnTo>
                    <a:pt x="88" y="10"/>
                  </a:lnTo>
                  <a:lnTo>
                    <a:pt x="60" y="62"/>
                  </a:lnTo>
                  <a:lnTo>
                    <a:pt x="60" y="110"/>
                  </a:lnTo>
                  <a:lnTo>
                    <a:pt x="60" y="110"/>
                  </a:lnTo>
                  <a:lnTo>
                    <a:pt x="62" y="116"/>
                  </a:lnTo>
                  <a:lnTo>
                    <a:pt x="68" y="118"/>
                  </a:lnTo>
                  <a:lnTo>
                    <a:pt x="38" y="118"/>
                  </a:lnTo>
                  <a:lnTo>
                    <a:pt x="38" y="118"/>
                  </a:lnTo>
                  <a:lnTo>
                    <a:pt x="42" y="116"/>
                  </a:lnTo>
                  <a:lnTo>
                    <a:pt x="44" y="114"/>
                  </a:lnTo>
                  <a:lnTo>
                    <a:pt x="44" y="110"/>
                  </a:lnTo>
                  <a:lnTo>
                    <a:pt x="44" y="62"/>
                  </a:lnTo>
                  <a:lnTo>
                    <a:pt x="10" y="8"/>
                  </a:lnTo>
                  <a:lnTo>
                    <a:pt x="10" y="8"/>
                  </a:lnTo>
                  <a:lnTo>
                    <a:pt x="6" y="4"/>
                  </a:lnTo>
                  <a:lnTo>
                    <a:pt x="0" y="0"/>
                  </a:lnTo>
                  <a:lnTo>
                    <a:pt x="34" y="0"/>
                  </a:lnTo>
                  <a:lnTo>
                    <a:pt x="34" y="0"/>
                  </a:lnTo>
                  <a:lnTo>
                    <a:pt x="32" y="0"/>
                  </a:lnTo>
                  <a:lnTo>
                    <a:pt x="30" y="2"/>
                  </a:lnTo>
                  <a:lnTo>
                    <a:pt x="30" y="6"/>
                  </a:lnTo>
                  <a:lnTo>
                    <a:pt x="32" y="10"/>
                  </a:lnTo>
                  <a:lnTo>
                    <a:pt x="56" y="54"/>
                  </a:lnTo>
                  <a:lnTo>
                    <a:pt x="80" y="8"/>
                  </a:lnTo>
                  <a:lnTo>
                    <a:pt x="80" y="8"/>
                  </a:lnTo>
                  <a:lnTo>
                    <a:pt x="80" y="4"/>
                  </a:lnTo>
                  <a:lnTo>
                    <a:pt x="80" y="2"/>
                  </a:lnTo>
                  <a:lnTo>
                    <a:pt x="76" y="0"/>
                  </a:lnTo>
                  <a:lnTo>
                    <a:pt x="100" y="0"/>
                  </a:lnTo>
                  <a:lnTo>
                    <a:pt x="10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7" name="Freeform 130"/>
            <p:cNvSpPr>
              <a:spLocks noEditPoints="1"/>
            </p:cNvSpPr>
            <p:nvPr/>
          </p:nvSpPr>
          <p:spPr bwMode="auto">
            <a:xfrm>
              <a:off x="2203" y="1412"/>
              <a:ext cx="110" cy="122"/>
            </a:xfrm>
            <a:custGeom>
              <a:avLst/>
              <a:gdLst>
                <a:gd name="T0" fmla="*/ 54 w 110"/>
                <a:gd name="T1" fmla="*/ 122 h 122"/>
                <a:gd name="T2" fmla="*/ 34 w 110"/>
                <a:gd name="T3" fmla="*/ 116 h 122"/>
                <a:gd name="T4" fmla="*/ 16 w 110"/>
                <a:gd name="T5" fmla="*/ 104 h 122"/>
                <a:gd name="T6" fmla="*/ 4 w 110"/>
                <a:gd name="T7" fmla="*/ 84 h 122"/>
                <a:gd name="T8" fmla="*/ 0 w 110"/>
                <a:gd name="T9" fmla="*/ 60 h 122"/>
                <a:gd name="T10" fmla="*/ 2 w 110"/>
                <a:gd name="T11" fmla="*/ 48 h 122"/>
                <a:gd name="T12" fmla="*/ 10 w 110"/>
                <a:gd name="T13" fmla="*/ 28 h 122"/>
                <a:gd name="T14" fmla="*/ 24 w 110"/>
                <a:gd name="T15" fmla="*/ 10 h 122"/>
                <a:gd name="T16" fmla="*/ 44 w 110"/>
                <a:gd name="T17" fmla="*/ 2 h 122"/>
                <a:gd name="T18" fmla="*/ 58 w 110"/>
                <a:gd name="T19" fmla="*/ 0 h 122"/>
                <a:gd name="T20" fmla="*/ 76 w 110"/>
                <a:gd name="T21" fmla="*/ 4 h 122"/>
                <a:gd name="T22" fmla="*/ 94 w 110"/>
                <a:gd name="T23" fmla="*/ 16 h 122"/>
                <a:gd name="T24" fmla="*/ 106 w 110"/>
                <a:gd name="T25" fmla="*/ 36 h 122"/>
                <a:gd name="T26" fmla="*/ 110 w 110"/>
                <a:gd name="T27" fmla="*/ 62 h 122"/>
                <a:gd name="T28" fmla="*/ 110 w 110"/>
                <a:gd name="T29" fmla="*/ 76 h 122"/>
                <a:gd name="T30" fmla="*/ 100 w 110"/>
                <a:gd name="T31" fmla="*/ 98 h 122"/>
                <a:gd name="T32" fmla="*/ 84 w 110"/>
                <a:gd name="T33" fmla="*/ 114 h 122"/>
                <a:gd name="T34" fmla="*/ 64 w 110"/>
                <a:gd name="T35" fmla="*/ 122 h 122"/>
                <a:gd name="T36" fmla="*/ 54 w 110"/>
                <a:gd name="T37" fmla="*/ 122 h 122"/>
                <a:gd name="T38" fmla="*/ 18 w 110"/>
                <a:gd name="T39" fmla="*/ 58 h 122"/>
                <a:gd name="T40" fmla="*/ 22 w 110"/>
                <a:gd name="T41" fmla="*/ 84 h 122"/>
                <a:gd name="T42" fmla="*/ 30 w 110"/>
                <a:gd name="T43" fmla="*/ 100 h 122"/>
                <a:gd name="T44" fmla="*/ 42 w 110"/>
                <a:gd name="T45" fmla="*/ 110 h 122"/>
                <a:gd name="T46" fmla="*/ 56 w 110"/>
                <a:gd name="T47" fmla="*/ 114 h 122"/>
                <a:gd name="T48" fmla="*/ 64 w 110"/>
                <a:gd name="T49" fmla="*/ 112 h 122"/>
                <a:gd name="T50" fmla="*/ 78 w 110"/>
                <a:gd name="T51" fmla="*/ 106 h 122"/>
                <a:gd name="T52" fmla="*/ 86 w 110"/>
                <a:gd name="T53" fmla="*/ 92 h 122"/>
                <a:gd name="T54" fmla="*/ 92 w 110"/>
                <a:gd name="T55" fmla="*/ 74 h 122"/>
                <a:gd name="T56" fmla="*/ 92 w 110"/>
                <a:gd name="T57" fmla="*/ 62 h 122"/>
                <a:gd name="T58" fmla="*/ 90 w 110"/>
                <a:gd name="T59" fmla="*/ 40 h 122"/>
                <a:gd name="T60" fmla="*/ 82 w 110"/>
                <a:gd name="T61" fmla="*/ 22 h 122"/>
                <a:gd name="T62" fmla="*/ 72 w 110"/>
                <a:gd name="T63" fmla="*/ 12 h 122"/>
                <a:gd name="T64" fmla="*/ 56 w 110"/>
                <a:gd name="T65" fmla="*/ 8 h 122"/>
                <a:gd name="T66" fmla="*/ 48 w 110"/>
                <a:gd name="T67" fmla="*/ 8 h 122"/>
                <a:gd name="T68" fmla="*/ 34 w 110"/>
                <a:gd name="T69" fmla="*/ 16 h 122"/>
                <a:gd name="T70" fmla="*/ 24 w 110"/>
                <a:gd name="T71" fmla="*/ 28 h 122"/>
                <a:gd name="T72" fmla="*/ 20 w 110"/>
                <a:gd name="T73" fmla="*/ 46 h 122"/>
                <a:gd name="T74" fmla="*/ 18 w 110"/>
                <a:gd name="T75" fmla="*/ 58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0" h="122">
                  <a:moveTo>
                    <a:pt x="54" y="122"/>
                  </a:moveTo>
                  <a:lnTo>
                    <a:pt x="54" y="122"/>
                  </a:lnTo>
                  <a:lnTo>
                    <a:pt x="44" y="120"/>
                  </a:lnTo>
                  <a:lnTo>
                    <a:pt x="34" y="116"/>
                  </a:lnTo>
                  <a:lnTo>
                    <a:pt x="24" y="112"/>
                  </a:lnTo>
                  <a:lnTo>
                    <a:pt x="16" y="104"/>
                  </a:lnTo>
                  <a:lnTo>
                    <a:pt x="10" y="94"/>
                  </a:lnTo>
                  <a:lnTo>
                    <a:pt x="4" y="84"/>
                  </a:lnTo>
                  <a:lnTo>
                    <a:pt x="2" y="72"/>
                  </a:lnTo>
                  <a:lnTo>
                    <a:pt x="0" y="60"/>
                  </a:lnTo>
                  <a:lnTo>
                    <a:pt x="0" y="60"/>
                  </a:lnTo>
                  <a:lnTo>
                    <a:pt x="2" y="48"/>
                  </a:lnTo>
                  <a:lnTo>
                    <a:pt x="4" y="38"/>
                  </a:lnTo>
                  <a:lnTo>
                    <a:pt x="10" y="28"/>
                  </a:lnTo>
                  <a:lnTo>
                    <a:pt x="16" y="18"/>
                  </a:lnTo>
                  <a:lnTo>
                    <a:pt x="24" y="10"/>
                  </a:lnTo>
                  <a:lnTo>
                    <a:pt x="34" y="4"/>
                  </a:lnTo>
                  <a:lnTo>
                    <a:pt x="44" y="2"/>
                  </a:lnTo>
                  <a:lnTo>
                    <a:pt x="58" y="0"/>
                  </a:lnTo>
                  <a:lnTo>
                    <a:pt x="58" y="0"/>
                  </a:lnTo>
                  <a:lnTo>
                    <a:pt x="66" y="2"/>
                  </a:lnTo>
                  <a:lnTo>
                    <a:pt x="76" y="4"/>
                  </a:lnTo>
                  <a:lnTo>
                    <a:pt x="86" y="10"/>
                  </a:lnTo>
                  <a:lnTo>
                    <a:pt x="94" y="16"/>
                  </a:lnTo>
                  <a:lnTo>
                    <a:pt x="100" y="26"/>
                  </a:lnTo>
                  <a:lnTo>
                    <a:pt x="106" y="36"/>
                  </a:lnTo>
                  <a:lnTo>
                    <a:pt x="110" y="48"/>
                  </a:lnTo>
                  <a:lnTo>
                    <a:pt x="110" y="62"/>
                  </a:lnTo>
                  <a:lnTo>
                    <a:pt x="110" y="62"/>
                  </a:lnTo>
                  <a:lnTo>
                    <a:pt x="110" y="76"/>
                  </a:lnTo>
                  <a:lnTo>
                    <a:pt x="106" y="88"/>
                  </a:lnTo>
                  <a:lnTo>
                    <a:pt x="100" y="98"/>
                  </a:lnTo>
                  <a:lnTo>
                    <a:pt x="92" y="108"/>
                  </a:lnTo>
                  <a:lnTo>
                    <a:pt x="84" y="114"/>
                  </a:lnTo>
                  <a:lnTo>
                    <a:pt x="74" y="118"/>
                  </a:lnTo>
                  <a:lnTo>
                    <a:pt x="64" y="122"/>
                  </a:lnTo>
                  <a:lnTo>
                    <a:pt x="54" y="122"/>
                  </a:lnTo>
                  <a:lnTo>
                    <a:pt x="54" y="122"/>
                  </a:lnTo>
                  <a:close/>
                  <a:moveTo>
                    <a:pt x="18" y="58"/>
                  </a:moveTo>
                  <a:lnTo>
                    <a:pt x="18" y="58"/>
                  </a:lnTo>
                  <a:lnTo>
                    <a:pt x="20" y="72"/>
                  </a:lnTo>
                  <a:lnTo>
                    <a:pt x="22" y="84"/>
                  </a:lnTo>
                  <a:lnTo>
                    <a:pt x="26" y="92"/>
                  </a:lnTo>
                  <a:lnTo>
                    <a:pt x="30" y="100"/>
                  </a:lnTo>
                  <a:lnTo>
                    <a:pt x="36" y="106"/>
                  </a:lnTo>
                  <a:lnTo>
                    <a:pt x="42" y="110"/>
                  </a:lnTo>
                  <a:lnTo>
                    <a:pt x="50" y="112"/>
                  </a:lnTo>
                  <a:lnTo>
                    <a:pt x="56" y="114"/>
                  </a:lnTo>
                  <a:lnTo>
                    <a:pt x="56" y="114"/>
                  </a:lnTo>
                  <a:lnTo>
                    <a:pt x="64" y="112"/>
                  </a:lnTo>
                  <a:lnTo>
                    <a:pt x="72" y="110"/>
                  </a:lnTo>
                  <a:lnTo>
                    <a:pt x="78" y="106"/>
                  </a:lnTo>
                  <a:lnTo>
                    <a:pt x="82" y="100"/>
                  </a:lnTo>
                  <a:lnTo>
                    <a:pt x="86" y="92"/>
                  </a:lnTo>
                  <a:lnTo>
                    <a:pt x="90" y="84"/>
                  </a:lnTo>
                  <a:lnTo>
                    <a:pt x="92" y="74"/>
                  </a:lnTo>
                  <a:lnTo>
                    <a:pt x="92" y="62"/>
                  </a:lnTo>
                  <a:lnTo>
                    <a:pt x="92" y="62"/>
                  </a:lnTo>
                  <a:lnTo>
                    <a:pt x="92" y="50"/>
                  </a:lnTo>
                  <a:lnTo>
                    <a:pt x="90" y="40"/>
                  </a:lnTo>
                  <a:lnTo>
                    <a:pt x="86" y="30"/>
                  </a:lnTo>
                  <a:lnTo>
                    <a:pt x="82" y="22"/>
                  </a:lnTo>
                  <a:lnTo>
                    <a:pt x="78" y="16"/>
                  </a:lnTo>
                  <a:lnTo>
                    <a:pt x="72" y="12"/>
                  </a:lnTo>
                  <a:lnTo>
                    <a:pt x="64" y="8"/>
                  </a:lnTo>
                  <a:lnTo>
                    <a:pt x="56" y="8"/>
                  </a:lnTo>
                  <a:lnTo>
                    <a:pt x="56" y="8"/>
                  </a:lnTo>
                  <a:lnTo>
                    <a:pt x="48" y="8"/>
                  </a:lnTo>
                  <a:lnTo>
                    <a:pt x="40" y="10"/>
                  </a:lnTo>
                  <a:lnTo>
                    <a:pt x="34" y="16"/>
                  </a:lnTo>
                  <a:lnTo>
                    <a:pt x="28" y="20"/>
                  </a:lnTo>
                  <a:lnTo>
                    <a:pt x="24" y="28"/>
                  </a:lnTo>
                  <a:lnTo>
                    <a:pt x="22" y="36"/>
                  </a:lnTo>
                  <a:lnTo>
                    <a:pt x="20" y="46"/>
                  </a:lnTo>
                  <a:lnTo>
                    <a:pt x="18" y="58"/>
                  </a:lnTo>
                  <a:lnTo>
                    <a:pt x="18" y="5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8" name="Freeform 131"/>
            <p:cNvSpPr>
              <a:spLocks/>
            </p:cNvSpPr>
            <p:nvPr/>
          </p:nvSpPr>
          <p:spPr bwMode="auto">
            <a:xfrm>
              <a:off x="2325" y="1414"/>
              <a:ext cx="70" cy="118"/>
            </a:xfrm>
            <a:custGeom>
              <a:avLst/>
              <a:gdLst>
                <a:gd name="T0" fmla="*/ 26 w 70"/>
                <a:gd name="T1" fmla="*/ 118 h 118"/>
                <a:gd name="T2" fmla="*/ 0 w 70"/>
                <a:gd name="T3" fmla="*/ 118 h 118"/>
                <a:gd name="T4" fmla="*/ 0 w 70"/>
                <a:gd name="T5" fmla="*/ 118 h 118"/>
                <a:gd name="T6" fmla="*/ 4 w 70"/>
                <a:gd name="T7" fmla="*/ 116 h 118"/>
                <a:gd name="T8" fmla="*/ 4 w 70"/>
                <a:gd name="T9" fmla="*/ 110 h 118"/>
                <a:gd name="T10" fmla="*/ 4 w 70"/>
                <a:gd name="T11" fmla="*/ 8 h 118"/>
                <a:gd name="T12" fmla="*/ 4 w 70"/>
                <a:gd name="T13" fmla="*/ 8 h 118"/>
                <a:gd name="T14" fmla="*/ 4 w 70"/>
                <a:gd name="T15" fmla="*/ 2 h 118"/>
                <a:gd name="T16" fmla="*/ 0 w 70"/>
                <a:gd name="T17" fmla="*/ 0 h 118"/>
                <a:gd name="T18" fmla="*/ 70 w 70"/>
                <a:gd name="T19" fmla="*/ 0 h 118"/>
                <a:gd name="T20" fmla="*/ 70 w 70"/>
                <a:gd name="T21" fmla="*/ 16 h 118"/>
                <a:gd name="T22" fmla="*/ 70 w 70"/>
                <a:gd name="T23" fmla="*/ 16 h 118"/>
                <a:gd name="T24" fmla="*/ 64 w 70"/>
                <a:gd name="T25" fmla="*/ 10 h 118"/>
                <a:gd name="T26" fmla="*/ 54 w 70"/>
                <a:gd name="T27" fmla="*/ 8 h 118"/>
                <a:gd name="T28" fmla="*/ 54 w 70"/>
                <a:gd name="T29" fmla="*/ 8 h 118"/>
                <a:gd name="T30" fmla="*/ 22 w 70"/>
                <a:gd name="T31" fmla="*/ 8 h 118"/>
                <a:gd name="T32" fmla="*/ 22 w 70"/>
                <a:gd name="T33" fmla="*/ 48 h 118"/>
                <a:gd name="T34" fmla="*/ 50 w 70"/>
                <a:gd name="T35" fmla="*/ 48 h 118"/>
                <a:gd name="T36" fmla="*/ 50 w 70"/>
                <a:gd name="T37" fmla="*/ 48 h 118"/>
                <a:gd name="T38" fmla="*/ 54 w 70"/>
                <a:gd name="T39" fmla="*/ 46 h 118"/>
                <a:gd name="T40" fmla="*/ 56 w 70"/>
                <a:gd name="T41" fmla="*/ 44 h 118"/>
                <a:gd name="T42" fmla="*/ 56 w 70"/>
                <a:gd name="T43" fmla="*/ 62 h 118"/>
                <a:gd name="T44" fmla="*/ 56 w 70"/>
                <a:gd name="T45" fmla="*/ 62 h 118"/>
                <a:gd name="T46" fmla="*/ 54 w 70"/>
                <a:gd name="T47" fmla="*/ 58 h 118"/>
                <a:gd name="T48" fmla="*/ 50 w 70"/>
                <a:gd name="T49" fmla="*/ 58 h 118"/>
                <a:gd name="T50" fmla="*/ 22 w 70"/>
                <a:gd name="T51" fmla="*/ 58 h 118"/>
                <a:gd name="T52" fmla="*/ 22 w 70"/>
                <a:gd name="T53" fmla="*/ 110 h 118"/>
                <a:gd name="T54" fmla="*/ 22 w 70"/>
                <a:gd name="T55" fmla="*/ 110 h 118"/>
                <a:gd name="T56" fmla="*/ 22 w 70"/>
                <a:gd name="T57" fmla="*/ 116 h 118"/>
                <a:gd name="T58" fmla="*/ 26 w 70"/>
                <a:gd name="T59" fmla="*/ 118 h 118"/>
                <a:gd name="T60" fmla="*/ 26 w 70"/>
                <a:gd name="T61"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0" h="118">
                  <a:moveTo>
                    <a:pt x="26" y="118"/>
                  </a:moveTo>
                  <a:lnTo>
                    <a:pt x="0" y="118"/>
                  </a:lnTo>
                  <a:lnTo>
                    <a:pt x="0" y="118"/>
                  </a:lnTo>
                  <a:lnTo>
                    <a:pt x="4" y="116"/>
                  </a:lnTo>
                  <a:lnTo>
                    <a:pt x="4" y="110"/>
                  </a:lnTo>
                  <a:lnTo>
                    <a:pt x="4" y="8"/>
                  </a:lnTo>
                  <a:lnTo>
                    <a:pt x="4" y="8"/>
                  </a:lnTo>
                  <a:lnTo>
                    <a:pt x="4" y="2"/>
                  </a:lnTo>
                  <a:lnTo>
                    <a:pt x="0" y="0"/>
                  </a:lnTo>
                  <a:lnTo>
                    <a:pt x="70" y="0"/>
                  </a:lnTo>
                  <a:lnTo>
                    <a:pt x="70" y="16"/>
                  </a:lnTo>
                  <a:lnTo>
                    <a:pt x="70" y="16"/>
                  </a:lnTo>
                  <a:lnTo>
                    <a:pt x="64" y="10"/>
                  </a:lnTo>
                  <a:lnTo>
                    <a:pt x="54" y="8"/>
                  </a:lnTo>
                  <a:lnTo>
                    <a:pt x="54" y="8"/>
                  </a:lnTo>
                  <a:lnTo>
                    <a:pt x="22" y="8"/>
                  </a:lnTo>
                  <a:lnTo>
                    <a:pt x="22" y="48"/>
                  </a:lnTo>
                  <a:lnTo>
                    <a:pt x="50" y="48"/>
                  </a:lnTo>
                  <a:lnTo>
                    <a:pt x="50" y="48"/>
                  </a:lnTo>
                  <a:lnTo>
                    <a:pt x="54" y="46"/>
                  </a:lnTo>
                  <a:lnTo>
                    <a:pt x="56" y="44"/>
                  </a:lnTo>
                  <a:lnTo>
                    <a:pt x="56" y="62"/>
                  </a:lnTo>
                  <a:lnTo>
                    <a:pt x="56" y="62"/>
                  </a:lnTo>
                  <a:lnTo>
                    <a:pt x="54" y="58"/>
                  </a:lnTo>
                  <a:lnTo>
                    <a:pt x="50" y="58"/>
                  </a:lnTo>
                  <a:lnTo>
                    <a:pt x="22" y="58"/>
                  </a:lnTo>
                  <a:lnTo>
                    <a:pt x="22" y="110"/>
                  </a:lnTo>
                  <a:lnTo>
                    <a:pt x="22" y="110"/>
                  </a:lnTo>
                  <a:lnTo>
                    <a:pt x="22" y="116"/>
                  </a:lnTo>
                  <a:lnTo>
                    <a:pt x="26" y="118"/>
                  </a:lnTo>
                  <a:lnTo>
                    <a:pt x="26" y="11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Tree>
    <p:extLst>
      <p:ext uri="{BB962C8B-B14F-4D97-AF65-F5344CB8AC3E}">
        <p14:creationId xmlns:p14="http://schemas.microsoft.com/office/powerpoint/2010/main" val="1048825519"/>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C000"/>
                </a:solidFill>
              </a:rPr>
              <a:t>So what about rural schools?</a:t>
            </a:r>
            <a:endParaRPr lang="en-GB" dirty="0">
              <a:solidFill>
                <a:srgbClr val="FFC000"/>
              </a:solidFill>
            </a:endParaRPr>
          </a:p>
        </p:txBody>
      </p:sp>
      <p:sp>
        <p:nvSpPr>
          <p:cNvPr id="3" name="Content Placeholder 2"/>
          <p:cNvSpPr>
            <a:spLocks noGrp="1"/>
          </p:cNvSpPr>
          <p:nvPr>
            <p:ph idx="1"/>
          </p:nvPr>
        </p:nvSpPr>
        <p:spPr/>
        <p:txBody>
          <a:bodyPr>
            <a:normAutofit fontScale="77500" lnSpcReduction="20000"/>
          </a:bodyPr>
          <a:lstStyle/>
          <a:p>
            <a:r>
              <a:rPr lang="en-GB" dirty="0" smtClean="0"/>
              <a:t>Main focus in policy and school improvement has been on urban schools (e.g. ‘London/Manchester Challenge’)</a:t>
            </a:r>
          </a:p>
          <a:p>
            <a:r>
              <a:rPr lang="en-GB" dirty="0" smtClean="0"/>
              <a:t>Recent focus on coastal towns</a:t>
            </a:r>
          </a:p>
          <a:p>
            <a:r>
              <a:rPr lang="en-GB" dirty="0" smtClean="0"/>
              <a:t>Lack of interest in rural schools, not seen as having the same problems</a:t>
            </a:r>
          </a:p>
          <a:p>
            <a:r>
              <a:rPr lang="en-GB" dirty="0" smtClean="0"/>
              <a:t>Recent  evidence, however, shows 8 out of 20 lowest performing LA’s largely rural (Paton, 2014)</a:t>
            </a:r>
          </a:p>
          <a:p>
            <a:r>
              <a:rPr lang="en-GB" dirty="0" smtClean="0"/>
              <a:t>Specific challenges:</a:t>
            </a:r>
          </a:p>
          <a:p>
            <a:pPr lvl="1"/>
            <a:r>
              <a:rPr lang="en-GB" dirty="0" smtClean="0"/>
              <a:t>Limited aspirations and lower participation (Baker, 2013)</a:t>
            </a:r>
          </a:p>
          <a:p>
            <a:pPr lvl="1"/>
            <a:r>
              <a:rPr lang="en-GB" dirty="0" smtClean="0"/>
              <a:t>Distance</a:t>
            </a:r>
          </a:p>
          <a:p>
            <a:pPr lvl="1"/>
            <a:r>
              <a:rPr lang="en-GB" dirty="0" smtClean="0"/>
              <a:t>Disconnect from government policies (ATL, 2008)</a:t>
            </a:r>
          </a:p>
          <a:p>
            <a:endParaRPr lang="en-GB" dirty="0"/>
          </a:p>
        </p:txBody>
      </p:sp>
      <p:grpSp>
        <p:nvGrpSpPr>
          <p:cNvPr id="4" name="Group 107"/>
          <p:cNvGrpSpPr>
            <a:grpSpLocks/>
          </p:cNvGrpSpPr>
          <p:nvPr/>
        </p:nvGrpSpPr>
        <p:grpSpPr bwMode="auto">
          <a:xfrm>
            <a:off x="9830578" y="301925"/>
            <a:ext cx="2134057" cy="462352"/>
            <a:chOff x="385" y="1412"/>
            <a:chExt cx="2268" cy="492"/>
          </a:xfrm>
        </p:grpSpPr>
        <p:sp>
          <p:nvSpPr>
            <p:cNvPr id="5" name="Freeform 108"/>
            <p:cNvSpPr>
              <a:spLocks/>
            </p:cNvSpPr>
            <p:nvPr/>
          </p:nvSpPr>
          <p:spPr bwMode="auto">
            <a:xfrm>
              <a:off x="385" y="1488"/>
              <a:ext cx="186" cy="316"/>
            </a:xfrm>
            <a:custGeom>
              <a:avLst/>
              <a:gdLst>
                <a:gd name="T0" fmla="*/ 100 w 186"/>
                <a:gd name="T1" fmla="*/ 126 h 316"/>
                <a:gd name="T2" fmla="*/ 148 w 186"/>
                <a:gd name="T3" fmla="*/ 152 h 316"/>
                <a:gd name="T4" fmla="*/ 174 w 186"/>
                <a:gd name="T5" fmla="*/ 178 h 316"/>
                <a:gd name="T6" fmla="*/ 180 w 186"/>
                <a:gd name="T7" fmla="*/ 188 h 316"/>
                <a:gd name="T8" fmla="*/ 186 w 186"/>
                <a:gd name="T9" fmla="*/ 210 h 316"/>
                <a:gd name="T10" fmla="*/ 186 w 186"/>
                <a:gd name="T11" fmla="*/ 224 h 316"/>
                <a:gd name="T12" fmla="*/ 178 w 186"/>
                <a:gd name="T13" fmla="*/ 260 h 316"/>
                <a:gd name="T14" fmla="*/ 156 w 186"/>
                <a:gd name="T15" fmla="*/ 290 h 316"/>
                <a:gd name="T16" fmla="*/ 140 w 186"/>
                <a:gd name="T17" fmla="*/ 302 h 316"/>
                <a:gd name="T18" fmla="*/ 104 w 186"/>
                <a:gd name="T19" fmla="*/ 314 h 316"/>
                <a:gd name="T20" fmla="*/ 86 w 186"/>
                <a:gd name="T21" fmla="*/ 316 h 316"/>
                <a:gd name="T22" fmla="*/ 42 w 186"/>
                <a:gd name="T23" fmla="*/ 310 h 316"/>
                <a:gd name="T24" fmla="*/ 24 w 186"/>
                <a:gd name="T25" fmla="*/ 302 h 316"/>
                <a:gd name="T26" fmla="*/ 0 w 186"/>
                <a:gd name="T27" fmla="*/ 224 h 316"/>
                <a:gd name="T28" fmla="*/ 6 w 186"/>
                <a:gd name="T29" fmla="*/ 238 h 316"/>
                <a:gd name="T30" fmla="*/ 20 w 186"/>
                <a:gd name="T31" fmla="*/ 264 h 316"/>
                <a:gd name="T32" fmla="*/ 30 w 186"/>
                <a:gd name="T33" fmla="*/ 276 h 316"/>
                <a:gd name="T34" fmla="*/ 52 w 186"/>
                <a:gd name="T35" fmla="*/ 292 h 316"/>
                <a:gd name="T36" fmla="*/ 82 w 186"/>
                <a:gd name="T37" fmla="*/ 298 h 316"/>
                <a:gd name="T38" fmla="*/ 98 w 186"/>
                <a:gd name="T39" fmla="*/ 296 h 316"/>
                <a:gd name="T40" fmla="*/ 122 w 186"/>
                <a:gd name="T41" fmla="*/ 286 h 316"/>
                <a:gd name="T42" fmla="*/ 130 w 186"/>
                <a:gd name="T43" fmla="*/ 278 h 316"/>
                <a:gd name="T44" fmla="*/ 140 w 186"/>
                <a:gd name="T45" fmla="*/ 258 h 316"/>
                <a:gd name="T46" fmla="*/ 144 w 186"/>
                <a:gd name="T47" fmla="*/ 236 h 316"/>
                <a:gd name="T48" fmla="*/ 144 w 186"/>
                <a:gd name="T49" fmla="*/ 224 h 316"/>
                <a:gd name="T50" fmla="*/ 136 w 186"/>
                <a:gd name="T51" fmla="*/ 204 h 316"/>
                <a:gd name="T52" fmla="*/ 130 w 186"/>
                <a:gd name="T53" fmla="*/ 196 h 316"/>
                <a:gd name="T54" fmla="*/ 68 w 186"/>
                <a:gd name="T55" fmla="*/ 162 h 316"/>
                <a:gd name="T56" fmla="*/ 52 w 186"/>
                <a:gd name="T57" fmla="*/ 154 h 316"/>
                <a:gd name="T58" fmla="*/ 26 w 186"/>
                <a:gd name="T59" fmla="*/ 136 h 316"/>
                <a:gd name="T60" fmla="*/ 18 w 186"/>
                <a:gd name="T61" fmla="*/ 126 h 316"/>
                <a:gd name="T62" fmla="*/ 6 w 186"/>
                <a:gd name="T63" fmla="*/ 104 h 316"/>
                <a:gd name="T64" fmla="*/ 2 w 186"/>
                <a:gd name="T65" fmla="*/ 80 h 316"/>
                <a:gd name="T66" fmla="*/ 4 w 186"/>
                <a:gd name="T67" fmla="*/ 62 h 316"/>
                <a:gd name="T68" fmla="*/ 18 w 186"/>
                <a:gd name="T69" fmla="*/ 32 h 316"/>
                <a:gd name="T70" fmla="*/ 30 w 186"/>
                <a:gd name="T71" fmla="*/ 20 h 316"/>
                <a:gd name="T72" fmla="*/ 60 w 186"/>
                <a:gd name="T73" fmla="*/ 4 h 316"/>
                <a:gd name="T74" fmla="*/ 96 w 186"/>
                <a:gd name="T75" fmla="*/ 0 h 316"/>
                <a:gd name="T76" fmla="*/ 114 w 186"/>
                <a:gd name="T77" fmla="*/ 0 h 316"/>
                <a:gd name="T78" fmla="*/ 146 w 186"/>
                <a:gd name="T79" fmla="*/ 10 h 316"/>
                <a:gd name="T80" fmla="*/ 162 w 186"/>
                <a:gd name="T81" fmla="*/ 76 h 316"/>
                <a:gd name="T82" fmla="*/ 160 w 186"/>
                <a:gd name="T83" fmla="*/ 66 h 316"/>
                <a:gd name="T84" fmla="*/ 146 w 186"/>
                <a:gd name="T85" fmla="*/ 46 h 316"/>
                <a:gd name="T86" fmla="*/ 138 w 186"/>
                <a:gd name="T87" fmla="*/ 36 h 316"/>
                <a:gd name="T88" fmla="*/ 116 w 186"/>
                <a:gd name="T89" fmla="*/ 22 h 316"/>
                <a:gd name="T90" fmla="*/ 90 w 186"/>
                <a:gd name="T91" fmla="*/ 18 h 316"/>
                <a:gd name="T92" fmla="*/ 76 w 186"/>
                <a:gd name="T93" fmla="*/ 18 h 316"/>
                <a:gd name="T94" fmla="*/ 58 w 186"/>
                <a:gd name="T95" fmla="*/ 26 h 316"/>
                <a:gd name="T96" fmla="*/ 50 w 186"/>
                <a:gd name="T97" fmla="*/ 34 h 316"/>
                <a:gd name="T98" fmla="*/ 42 w 186"/>
                <a:gd name="T99" fmla="*/ 48 h 316"/>
                <a:gd name="T100" fmla="*/ 38 w 186"/>
                <a:gd name="T101" fmla="*/ 66 h 316"/>
                <a:gd name="T102" fmla="*/ 40 w 186"/>
                <a:gd name="T103" fmla="*/ 76 h 316"/>
                <a:gd name="T104" fmla="*/ 46 w 186"/>
                <a:gd name="T105" fmla="*/ 90 h 316"/>
                <a:gd name="T106" fmla="*/ 50 w 186"/>
                <a:gd name="T107" fmla="*/ 98 h 316"/>
                <a:gd name="T108" fmla="*/ 100 w 186"/>
                <a:gd name="T109" fmla="*/ 126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6" h="316">
                  <a:moveTo>
                    <a:pt x="100" y="126"/>
                  </a:moveTo>
                  <a:lnTo>
                    <a:pt x="100" y="126"/>
                  </a:lnTo>
                  <a:lnTo>
                    <a:pt x="148" y="152"/>
                  </a:lnTo>
                  <a:lnTo>
                    <a:pt x="148" y="152"/>
                  </a:lnTo>
                  <a:lnTo>
                    <a:pt x="162" y="164"/>
                  </a:lnTo>
                  <a:lnTo>
                    <a:pt x="174" y="178"/>
                  </a:lnTo>
                  <a:lnTo>
                    <a:pt x="174" y="178"/>
                  </a:lnTo>
                  <a:lnTo>
                    <a:pt x="180" y="188"/>
                  </a:lnTo>
                  <a:lnTo>
                    <a:pt x="184" y="198"/>
                  </a:lnTo>
                  <a:lnTo>
                    <a:pt x="186" y="210"/>
                  </a:lnTo>
                  <a:lnTo>
                    <a:pt x="186" y="224"/>
                  </a:lnTo>
                  <a:lnTo>
                    <a:pt x="186" y="224"/>
                  </a:lnTo>
                  <a:lnTo>
                    <a:pt x="184" y="244"/>
                  </a:lnTo>
                  <a:lnTo>
                    <a:pt x="178" y="260"/>
                  </a:lnTo>
                  <a:lnTo>
                    <a:pt x="168" y="276"/>
                  </a:lnTo>
                  <a:lnTo>
                    <a:pt x="156" y="290"/>
                  </a:lnTo>
                  <a:lnTo>
                    <a:pt x="156" y="290"/>
                  </a:lnTo>
                  <a:lnTo>
                    <a:pt x="140" y="302"/>
                  </a:lnTo>
                  <a:lnTo>
                    <a:pt x="122" y="310"/>
                  </a:lnTo>
                  <a:lnTo>
                    <a:pt x="104" y="314"/>
                  </a:lnTo>
                  <a:lnTo>
                    <a:pt x="86" y="316"/>
                  </a:lnTo>
                  <a:lnTo>
                    <a:pt x="86" y="316"/>
                  </a:lnTo>
                  <a:lnTo>
                    <a:pt x="62" y="314"/>
                  </a:lnTo>
                  <a:lnTo>
                    <a:pt x="42" y="310"/>
                  </a:lnTo>
                  <a:lnTo>
                    <a:pt x="42" y="310"/>
                  </a:lnTo>
                  <a:lnTo>
                    <a:pt x="24" y="302"/>
                  </a:lnTo>
                  <a:lnTo>
                    <a:pt x="2" y="292"/>
                  </a:lnTo>
                  <a:lnTo>
                    <a:pt x="0" y="224"/>
                  </a:lnTo>
                  <a:lnTo>
                    <a:pt x="0" y="224"/>
                  </a:lnTo>
                  <a:lnTo>
                    <a:pt x="6" y="238"/>
                  </a:lnTo>
                  <a:lnTo>
                    <a:pt x="12" y="252"/>
                  </a:lnTo>
                  <a:lnTo>
                    <a:pt x="20" y="264"/>
                  </a:lnTo>
                  <a:lnTo>
                    <a:pt x="30" y="276"/>
                  </a:lnTo>
                  <a:lnTo>
                    <a:pt x="30" y="276"/>
                  </a:lnTo>
                  <a:lnTo>
                    <a:pt x="40" y="286"/>
                  </a:lnTo>
                  <a:lnTo>
                    <a:pt x="52" y="292"/>
                  </a:lnTo>
                  <a:lnTo>
                    <a:pt x="66" y="296"/>
                  </a:lnTo>
                  <a:lnTo>
                    <a:pt x="82" y="298"/>
                  </a:lnTo>
                  <a:lnTo>
                    <a:pt x="82" y="298"/>
                  </a:lnTo>
                  <a:lnTo>
                    <a:pt x="98" y="296"/>
                  </a:lnTo>
                  <a:lnTo>
                    <a:pt x="110" y="292"/>
                  </a:lnTo>
                  <a:lnTo>
                    <a:pt x="122" y="286"/>
                  </a:lnTo>
                  <a:lnTo>
                    <a:pt x="130" y="278"/>
                  </a:lnTo>
                  <a:lnTo>
                    <a:pt x="130" y="278"/>
                  </a:lnTo>
                  <a:lnTo>
                    <a:pt x="136" y="268"/>
                  </a:lnTo>
                  <a:lnTo>
                    <a:pt x="140" y="258"/>
                  </a:lnTo>
                  <a:lnTo>
                    <a:pt x="144" y="248"/>
                  </a:lnTo>
                  <a:lnTo>
                    <a:pt x="144" y="236"/>
                  </a:lnTo>
                  <a:lnTo>
                    <a:pt x="144" y="236"/>
                  </a:lnTo>
                  <a:lnTo>
                    <a:pt x="144" y="224"/>
                  </a:lnTo>
                  <a:lnTo>
                    <a:pt x="140" y="212"/>
                  </a:lnTo>
                  <a:lnTo>
                    <a:pt x="136" y="204"/>
                  </a:lnTo>
                  <a:lnTo>
                    <a:pt x="130" y="196"/>
                  </a:lnTo>
                  <a:lnTo>
                    <a:pt x="130" y="196"/>
                  </a:lnTo>
                  <a:lnTo>
                    <a:pt x="108" y="182"/>
                  </a:lnTo>
                  <a:lnTo>
                    <a:pt x="68" y="162"/>
                  </a:lnTo>
                  <a:lnTo>
                    <a:pt x="68" y="162"/>
                  </a:lnTo>
                  <a:lnTo>
                    <a:pt x="52" y="154"/>
                  </a:lnTo>
                  <a:lnTo>
                    <a:pt x="38" y="144"/>
                  </a:lnTo>
                  <a:lnTo>
                    <a:pt x="26" y="136"/>
                  </a:lnTo>
                  <a:lnTo>
                    <a:pt x="18" y="126"/>
                  </a:lnTo>
                  <a:lnTo>
                    <a:pt x="18" y="126"/>
                  </a:lnTo>
                  <a:lnTo>
                    <a:pt x="10" y="116"/>
                  </a:lnTo>
                  <a:lnTo>
                    <a:pt x="6" y="104"/>
                  </a:lnTo>
                  <a:lnTo>
                    <a:pt x="2" y="92"/>
                  </a:lnTo>
                  <a:lnTo>
                    <a:pt x="2" y="80"/>
                  </a:lnTo>
                  <a:lnTo>
                    <a:pt x="2" y="80"/>
                  </a:lnTo>
                  <a:lnTo>
                    <a:pt x="4" y="62"/>
                  </a:lnTo>
                  <a:lnTo>
                    <a:pt x="8" y="46"/>
                  </a:lnTo>
                  <a:lnTo>
                    <a:pt x="18" y="32"/>
                  </a:lnTo>
                  <a:lnTo>
                    <a:pt x="30" y="20"/>
                  </a:lnTo>
                  <a:lnTo>
                    <a:pt x="30" y="20"/>
                  </a:lnTo>
                  <a:lnTo>
                    <a:pt x="46" y="12"/>
                  </a:lnTo>
                  <a:lnTo>
                    <a:pt x="60" y="4"/>
                  </a:lnTo>
                  <a:lnTo>
                    <a:pt x="78" y="0"/>
                  </a:lnTo>
                  <a:lnTo>
                    <a:pt x="96" y="0"/>
                  </a:lnTo>
                  <a:lnTo>
                    <a:pt x="96" y="0"/>
                  </a:lnTo>
                  <a:lnTo>
                    <a:pt x="114" y="0"/>
                  </a:lnTo>
                  <a:lnTo>
                    <a:pt x="130" y="4"/>
                  </a:lnTo>
                  <a:lnTo>
                    <a:pt x="146" y="10"/>
                  </a:lnTo>
                  <a:lnTo>
                    <a:pt x="160" y="16"/>
                  </a:lnTo>
                  <a:lnTo>
                    <a:pt x="162" y="76"/>
                  </a:lnTo>
                  <a:lnTo>
                    <a:pt x="162" y="76"/>
                  </a:lnTo>
                  <a:lnTo>
                    <a:pt x="160" y="66"/>
                  </a:lnTo>
                  <a:lnTo>
                    <a:pt x="154" y="56"/>
                  </a:lnTo>
                  <a:lnTo>
                    <a:pt x="146" y="46"/>
                  </a:lnTo>
                  <a:lnTo>
                    <a:pt x="138" y="36"/>
                  </a:lnTo>
                  <a:lnTo>
                    <a:pt x="138" y="36"/>
                  </a:lnTo>
                  <a:lnTo>
                    <a:pt x="128" y="28"/>
                  </a:lnTo>
                  <a:lnTo>
                    <a:pt x="116" y="22"/>
                  </a:lnTo>
                  <a:lnTo>
                    <a:pt x="104" y="20"/>
                  </a:lnTo>
                  <a:lnTo>
                    <a:pt x="90" y="18"/>
                  </a:lnTo>
                  <a:lnTo>
                    <a:pt x="90" y="18"/>
                  </a:lnTo>
                  <a:lnTo>
                    <a:pt x="76" y="18"/>
                  </a:lnTo>
                  <a:lnTo>
                    <a:pt x="66" y="22"/>
                  </a:lnTo>
                  <a:lnTo>
                    <a:pt x="58" y="26"/>
                  </a:lnTo>
                  <a:lnTo>
                    <a:pt x="50" y="34"/>
                  </a:lnTo>
                  <a:lnTo>
                    <a:pt x="50" y="34"/>
                  </a:lnTo>
                  <a:lnTo>
                    <a:pt x="46" y="40"/>
                  </a:lnTo>
                  <a:lnTo>
                    <a:pt x="42" y="48"/>
                  </a:lnTo>
                  <a:lnTo>
                    <a:pt x="40" y="58"/>
                  </a:lnTo>
                  <a:lnTo>
                    <a:pt x="38" y="66"/>
                  </a:lnTo>
                  <a:lnTo>
                    <a:pt x="38" y="66"/>
                  </a:lnTo>
                  <a:lnTo>
                    <a:pt x="40" y="76"/>
                  </a:lnTo>
                  <a:lnTo>
                    <a:pt x="42" y="84"/>
                  </a:lnTo>
                  <a:lnTo>
                    <a:pt x="46" y="90"/>
                  </a:lnTo>
                  <a:lnTo>
                    <a:pt x="50" y="98"/>
                  </a:lnTo>
                  <a:lnTo>
                    <a:pt x="50" y="98"/>
                  </a:lnTo>
                  <a:lnTo>
                    <a:pt x="70" y="110"/>
                  </a:lnTo>
                  <a:lnTo>
                    <a:pt x="100" y="126"/>
                  </a:lnTo>
                  <a:lnTo>
                    <a:pt x="100" y="126"/>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 name="Freeform 109"/>
            <p:cNvSpPr>
              <a:spLocks noEditPoints="1"/>
            </p:cNvSpPr>
            <p:nvPr/>
          </p:nvSpPr>
          <p:spPr bwMode="auto">
            <a:xfrm>
              <a:off x="589" y="1586"/>
              <a:ext cx="198" cy="218"/>
            </a:xfrm>
            <a:custGeom>
              <a:avLst/>
              <a:gdLst>
                <a:gd name="T0" fmla="*/ 100 w 198"/>
                <a:gd name="T1" fmla="*/ 0 h 218"/>
                <a:gd name="T2" fmla="*/ 130 w 198"/>
                <a:gd name="T3" fmla="*/ 4 h 218"/>
                <a:gd name="T4" fmla="*/ 154 w 198"/>
                <a:gd name="T5" fmla="*/ 16 h 218"/>
                <a:gd name="T6" fmla="*/ 166 w 198"/>
                <a:gd name="T7" fmla="*/ 24 h 218"/>
                <a:gd name="T8" fmla="*/ 182 w 198"/>
                <a:gd name="T9" fmla="*/ 44 h 218"/>
                <a:gd name="T10" fmla="*/ 188 w 198"/>
                <a:gd name="T11" fmla="*/ 56 h 218"/>
                <a:gd name="T12" fmla="*/ 196 w 198"/>
                <a:gd name="T13" fmla="*/ 82 h 218"/>
                <a:gd name="T14" fmla="*/ 198 w 198"/>
                <a:gd name="T15" fmla="*/ 110 h 218"/>
                <a:gd name="T16" fmla="*/ 198 w 198"/>
                <a:gd name="T17" fmla="*/ 122 h 218"/>
                <a:gd name="T18" fmla="*/ 192 w 198"/>
                <a:gd name="T19" fmla="*/ 148 h 218"/>
                <a:gd name="T20" fmla="*/ 186 w 198"/>
                <a:gd name="T21" fmla="*/ 162 h 218"/>
                <a:gd name="T22" fmla="*/ 170 w 198"/>
                <a:gd name="T23" fmla="*/ 184 h 218"/>
                <a:gd name="T24" fmla="*/ 150 w 198"/>
                <a:gd name="T25" fmla="*/ 204 h 218"/>
                <a:gd name="T26" fmla="*/ 138 w 198"/>
                <a:gd name="T27" fmla="*/ 210 h 218"/>
                <a:gd name="T28" fmla="*/ 112 w 198"/>
                <a:gd name="T29" fmla="*/ 218 h 218"/>
                <a:gd name="T30" fmla="*/ 98 w 198"/>
                <a:gd name="T31" fmla="*/ 218 h 218"/>
                <a:gd name="T32" fmla="*/ 66 w 198"/>
                <a:gd name="T33" fmla="*/ 214 h 218"/>
                <a:gd name="T34" fmla="*/ 46 w 198"/>
                <a:gd name="T35" fmla="*/ 206 h 218"/>
                <a:gd name="T36" fmla="*/ 32 w 198"/>
                <a:gd name="T37" fmla="*/ 192 h 218"/>
                <a:gd name="T38" fmla="*/ 24 w 198"/>
                <a:gd name="T39" fmla="*/ 186 h 218"/>
                <a:gd name="T40" fmla="*/ 6 w 198"/>
                <a:gd name="T41" fmla="*/ 150 h 218"/>
                <a:gd name="T42" fmla="*/ 0 w 198"/>
                <a:gd name="T43" fmla="*/ 110 h 218"/>
                <a:gd name="T44" fmla="*/ 0 w 198"/>
                <a:gd name="T45" fmla="*/ 96 h 218"/>
                <a:gd name="T46" fmla="*/ 6 w 198"/>
                <a:gd name="T47" fmla="*/ 70 h 218"/>
                <a:gd name="T48" fmla="*/ 12 w 198"/>
                <a:gd name="T49" fmla="*/ 56 h 218"/>
                <a:gd name="T50" fmla="*/ 26 w 198"/>
                <a:gd name="T51" fmla="*/ 34 h 218"/>
                <a:gd name="T52" fmla="*/ 48 w 198"/>
                <a:gd name="T53" fmla="*/ 16 h 218"/>
                <a:gd name="T54" fmla="*/ 58 w 198"/>
                <a:gd name="T55" fmla="*/ 8 h 218"/>
                <a:gd name="T56" fmla="*/ 86 w 198"/>
                <a:gd name="T57" fmla="*/ 0 h 218"/>
                <a:gd name="T58" fmla="*/ 100 w 198"/>
                <a:gd name="T59" fmla="*/ 0 h 218"/>
                <a:gd name="T60" fmla="*/ 96 w 198"/>
                <a:gd name="T61" fmla="*/ 16 h 218"/>
                <a:gd name="T62" fmla="*/ 70 w 198"/>
                <a:gd name="T63" fmla="*/ 24 h 218"/>
                <a:gd name="T64" fmla="*/ 54 w 198"/>
                <a:gd name="T65" fmla="*/ 46 h 218"/>
                <a:gd name="T66" fmla="*/ 48 w 198"/>
                <a:gd name="T67" fmla="*/ 60 h 218"/>
                <a:gd name="T68" fmla="*/ 40 w 198"/>
                <a:gd name="T69" fmla="*/ 92 h 218"/>
                <a:gd name="T70" fmla="*/ 40 w 198"/>
                <a:gd name="T71" fmla="*/ 112 h 218"/>
                <a:gd name="T72" fmla="*/ 46 w 198"/>
                <a:gd name="T73" fmla="*/ 148 h 218"/>
                <a:gd name="T74" fmla="*/ 58 w 198"/>
                <a:gd name="T75" fmla="*/ 176 h 218"/>
                <a:gd name="T76" fmla="*/ 68 w 198"/>
                <a:gd name="T77" fmla="*/ 188 h 218"/>
                <a:gd name="T78" fmla="*/ 90 w 198"/>
                <a:gd name="T79" fmla="*/ 200 h 218"/>
                <a:gd name="T80" fmla="*/ 102 w 198"/>
                <a:gd name="T81" fmla="*/ 200 h 218"/>
                <a:gd name="T82" fmla="*/ 126 w 198"/>
                <a:gd name="T83" fmla="*/ 192 h 218"/>
                <a:gd name="T84" fmla="*/ 144 w 198"/>
                <a:gd name="T85" fmla="*/ 172 h 218"/>
                <a:gd name="T86" fmla="*/ 150 w 198"/>
                <a:gd name="T87" fmla="*/ 158 h 218"/>
                <a:gd name="T88" fmla="*/ 158 w 198"/>
                <a:gd name="T89" fmla="*/ 126 h 218"/>
                <a:gd name="T90" fmla="*/ 158 w 198"/>
                <a:gd name="T91" fmla="*/ 106 h 218"/>
                <a:gd name="T92" fmla="*/ 148 w 198"/>
                <a:gd name="T93" fmla="*/ 60 h 218"/>
                <a:gd name="T94" fmla="*/ 140 w 198"/>
                <a:gd name="T95" fmla="*/ 42 h 218"/>
                <a:gd name="T96" fmla="*/ 128 w 198"/>
                <a:gd name="T97" fmla="*/ 28 h 218"/>
                <a:gd name="T98" fmla="*/ 114 w 198"/>
                <a:gd name="T99" fmla="*/ 20 h 218"/>
                <a:gd name="T100" fmla="*/ 96 w 198"/>
                <a:gd name="T101" fmla="*/ 16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98" h="218">
                  <a:moveTo>
                    <a:pt x="100" y="0"/>
                  </a:moveTo>
                  <a:lnTo>
                    <a:pt x="100" y="0"/>
                  </a:lnTo>
                  <a:lnTo>
                    <a:pt x="116" y="0"/>
                  </a:lnTo>
                  <a:lnTo>
                    <a:pt x="130" y="4"/>
                  </a:lnTo>
                  <a:lnTo>
                    <a:pt x="142" y="8"/>
                  </a:lnTo>
                  <a:lnTo>
                    <a:pt x="154" y="16"/>
                  </a:lnTo>
                  <a:lnTo>
                    <a:pt x="154" y="16"/>
                  </a:lnTo>
                  <a:lnTo>
                    <a:pt x="166" y="24"/>
                  </a:lnTo>
                  <a:lnTo>
                    <a:pt x="174" y="34"/>
                  </a:lnTo>
                  <a:lnTo>
                    <a:pt x="182" y="44"/>
                  </a:lnTo>
                  <a:lnTo>
                    <a:pt x="188" y="56"/>
                  </a:lnTo>
                  <a:lnTo>
                    <a:pt x="188" y="56"/>
                  </a:lnTo>
                  <a:lnTo>
                    <a:pt x="192" y="70"/>
                  </a:lnTo>
                  <a:lnTo>
                    <a:pt x="196" y="82"/>
                  </a:lnTo>
                  <a:lnTo>
                    <a:pt x="198" y="96"/>
                  </a:lnTo>
                  <a:lnTo>
                    <a:pt x="198" y="110"/>
                  </a:lnTo>
                  <a:lnTo>
                    <a:pt x="198" y="110"/>
                  </a:lnTo>
                  <a:lnTo>
                    <a:pt x="198" y="122"/>
                  </a:lnTo>
                  <a:lnTo>
                    <a:pt x="196" y="136"/>
                  </a:lnTo>
                  <a:lnTo>
                    <a:pt x="192" y="148"/>
                  </a:lnTo>
                  <a:lnTo>
                    <a:pt x="186" y="162"/>
                  </a:lnTo>
                  <a:lnTo>
                    <a:pt x="186" y="162"/>
                  </a:lnTo>
                  <a:lnTo>
                    <a:pt x="178" y="174"/>
                  </a:lnTo>
                  <a:lnTo>
                    <a:pt x="170" y="184"/>
                  </a:lnTo>
                  <a:lnTo>
                    <a:pt x="162" y="194"/>
                  </a:lnTo>
                  <a:lnTo>
                    <a:pt x="150" y="204"/>
                  </a:lnTo>
                  <a:lnTo>
                    <a:pt x="150" y="204"/>
                  </a:lnTo>
                  <a:lnTo>
                    <a:pt x="138" y="210"/>
                  </a:lnTo>
                  <a:lnTo>
                    <a:pt x="126" y="214"/>
                  </a:lnTo>
                  <a:lnTo>
                    <a:pt x="112" y="218"/>
                  </a:lnTo>
                  <a:lnTo>
                    <a:pt x="98" y="218"/>
                  </a:lnTo>
                  <a:lnTo>
                    <a:pt x="98" y="218"/>
                  </a:lnTo>
                  <a:lnTo>
                    <a:pt x="76" y="216"/>
                  </a:lnTo>
                  <a:lnTo>
                    <a:pt x="66" y="214"/>
                  </a:lnTo>
                  <a:lnTo>
                    <a:pt x="56" y="210"/>
                  </a:lnTo>
                  <a:lnTo>
                    <a:pt x="46" y="206"/>
                  </a:lnTo>
                  <a:lnTo>
                    <a:pt x="38" y="200"/>
                  </a:lnTo>
                  <a:lnTo>
                    <a:pt x="32" y="192"/>
                  </a:lnTo>
                  <a:lnTo>
                    <a:pt x="24" y="186"/>
                  </a:lnTo>
                  <a:lnTo>
                    <a:pt x="24" y="186"/>
                  </a:lnTo>
                  <a:lnTo>
                    <a:pt x="14" y="168"/>
                  </a:lnTo>
                  <a:lnTo>
                    <a:pt x="6" y="150"/>
                  </a:lnTo>
                  <a:lnTo>
                    <a:pt x="0" y="130"/>
                  </a:lnTo>
                  <a:lnTo>
                    <a:pt x="0" y="110"/>
                  </a:lnTo>
                  <a:lnTo>
                    <a:pt x="0" y="110"/>
                  </a:lnTo>
                  <a:lnTo>
                    <a:pt x="0" y="96"/>
                  </a:lnTo>
                  <a:lnTo>
                    <a:pt x="2" y="82"/>
                  </a:lnTo>
                  <a:lnTo>
                    <a:pt x="6" y="70"/>
                  </a:lnTo>
                  <a:lnTo>
                    <a:pt x="12" y="56"/>
                  </a:lnTo>
                  <a:lnTo>
                    <a:pt x="12" y="56"/>
                  </a:lnTo>
                  <a:lnTo>
                    <a:pt x="18" y="44"/>
                  </a:lnTo>
                  <a:lnTo>
                    <a:pt x="26" y="34"/>
                  </a:lnTo>
                  <a:lnTo>
                    <a:pt x="36" y="24"/>
                  </a:lnTo>
                  <a:lnTo>
                    <a:pt x="48" y="16"/>
                  </a:lnTo>
                  <a:lnTo>
                    <a:pt x="48" y="16"/>
                  </a:lnTo>
                  <a:lnTo>
                    <a:pt x="58" y="8"/>
                  </a:lnTo>
                  <a:lnTo>
                    <a:pt x="72" y="4"/>
                  </a:lnTo>
                  <a:lnTo>
                    <a:pt x="86" y="0"/>
                  </a:lnTo>
                  <a:lnTo>
                    <a:pt x="100" y="0"/>
                  </a:lnTo>
                  <a:lnTo>
                    <a:pt x="100" y="0"/>
                  </a:lnTo>
                  <a:close/>
                  <a:moveTo>
                    <a:pt x="96" y="16"/>
                  </a:moveTo>
                  <a:lnTo>
                    <a:pt x="96" y="16"/>
                  </a:lnTo>
                  <a:lnTo>
                    <a:pt x="82" y="18"/>
                  </a:lnTo>
                  <a:lnTo>
                    <a:pt x="70" y="24"/>
                  </a:lnTo>
                  <a:lnTo>
                    <a:pt x="62" y="34"/>
                  </a:lnTo>
                  <a:lnTo>
                    <a:pt x="54" y="46"/>
                  </a:lnTo>
                  <a:lnTo>
                    <a:pt x="54" y="46"/>
                  </a:lnTo>
                  <a:lnTo>
                    <a:pt x="48" y="60"/>
                  </a:lnTo>
                  <a:lnTo>
                    <a:pt x="44" y="76"/>
                  </a:lnTo>
                  <a:lnTo>
                    <a:pt x="40" y="92"/>
                  </a:lnTo>
                  <a:lnTo>
                    <a:pt x="40" y="112"/>
                  </a:lnTo>
                  <a:lnTo>
                    <a:pt x="40" y="112"/>
                  </a:lnTo>
                  <a:lnTo>
                    <a:pt x="42" y="130"/>
                  </a:lnTo>
                  <a:lnTo>
                    <a:pt x="46" y="148"/>
                  </a:lnTo>
                  <a:lnTo>
                    <a:pt x="52" y="162"/>
                  </a:lnTo>
                  <a:lnTo>
                    <a:pt x="58" y="176"/>
                  </a:lnTo>
                  <a:lnTo>
                    <a:pt x="58" y="176"/>
                  </a:lnTo>
                  <a:lnTo>
                    <a:pt x="68" y="188"/>
                  </a:lnTo>
                  <a:lnTo>
                    <a:pt x="78" y="196"/>
                  </a:lnTo>
                  <a:lnTo>
                    <a:pt x="90" y="200"/>
                  </a:lnTo>
                  <a:lnTo>
                    <a:pt x="102" y="200"/>
                  </a:lnTo>
                  <a:lnTo>
                    <a:pt x="102" y="200"/>
                  </a:lnTo>
                  <a:lnTo>
                    <a:pt x="116" y="198"/>
                  </a:lnTo>
                  <a:lnTo>
                    <a:pt x="126" y="192"/>
                  </a:lnTo>
                  <a:lnTo>
                    <a:pt x="136" y="184"/>
                  </a:lnTo>
                  <a:lnTo>
                    <a:pt x="144" y="172"/>
                  </a:lnTo>
                  <a:lnTo>
                    <a:pt x="144" y="172"/>
                  </a:lnTo>
                  <a:lnTo>
                    <a:pt x="150" y="158"/>
                  </a:lnTo>
                  <a:lnTo>
                    <a:pt x="154" y="142"/>
                  </a:lnTo>
                  <a:lnTo>
                    <a:pt x="158" y="126"/>
                  </a:lnTo>
                  <a:lnTo>
                    <a:pt x="158" y="106"/>
                  </a:lnTo>
                  <a:lnTo>
                    <a:pt x="158" y="106"/>
                  </a:lnTo>
                  <a:lnTo>
                    <a:pt x="154" y="82"/>
                  </a:lnTo>
                  <a:lnTo>
                    <a:pt x="148" y="60"/>
                  </a:lnTo>
                  <a:lnTo>
                    <a:pt x="148" y="60"/>
                  </a:lnTo>
                  <a:lnTo>
                    <a:pt x="140" y="42"/>
                  </a:lnTo>
                  <a:lnTo>
                    <a:pt x="128" y="28"/>
                  </a:lnTo>
                  <a:lnTo>
                    <a:pt x="128" y="28"/>
                  </a:lnTo>
                  <a:lnTo>
                    <a:pt x="122" y="22"/>
                  </a:lnTo>
                  <a:lnTo>
                    <a:pt x="114" y="20"/>
                  </a:lnTo>
                  <a:lnTo>
                    <a:pt x="106" y="16"/>
                  </a:lnTo>
                  <a:lnTo>
                    <a:pt x="96" y="16"/>
                  </a:lnTo>
                  <a:lnTo>
                    <a:pt x="96" y="16"/>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 name="Freeform 110"/>
            <p:cNvSpPr>
              <a:spLocks/>
            </p:cNvSpPr>
            <p:nvPr/>
          </p:nvSpPr>
          <p:spPr bwMode="auto">
            <a:xfrm>
              <a:off x="1007" y="1550"/>
              <a:ext cx="128" cy="254"/>
            </a:xfrm>
            <a:custGeom>
              <a:avLst/>
              <a:gdLst>
                <a:gd name="T0" fmla="*/ 60 w 128"/>
                <a:gd name="T1" fmla="*/ 0 h 254"/>
                <a:gd name="T2" fmla="*/ 60 w 128"/>
                <a:gd name="T3" fmla="*/ 42 h 254"/>
                <a:gd name="T4" fmla="*/ 122 w 128"/>
                <a:gd name="T5" fmla="*/ 42 h 254"/>
                <a:gd name="T6" fmla="*/ 106 w 128"/>
                <a:gd name="T7" fmla="*/ 60 h 254"/>
                <a:gd name="T8" fmla="*/ 58 w 128"/>
                <a:gd name="T9" fmla="*/ 60 h 254"/>
                <a:gd name="T10" fmla="*/ 58 w 128"/>
                <a:gd name="T11" fmla="*/ 188 h 254"/>
                <a:gd name="T12" fmla="*/ 58 w 128"/>
                <a:gd name="T13" fmla="*/ 188 h 254"/>
                <a:gd name="T14" fmla="*/ 58 w 128"/>
                <a:gd name="T15" fmla="*/ 200 h 254"/>
                <a:gd name="T16" fmla="*/ 60 w 128"/>
                <a:gd name="T17" fmla="*/ 208 h 254"/>
                <a:gd name="T18" fmla="*/ 64 w 128"/>
                <a:gd name="T19" fmla="*/ 216 h 254"/>
                <a:gd name="T20" fmla="*/ 68 w 128"/>
                <a:gd name="T21" fmla="*/ 224 h 254"/>
                <a:gd name="T22" fmla="*/ 74 w 128"/>
                <a:gd name="T23" fmla="*/ 228 h 254"/>
                <a:gd name="T24" fmla="*/ 82 w 128"/>
                <a:gd name="T25" fmla="*/ 232 h 254"/>
                <a:gd name="T26" fmla="*/ 90 w 128"/>
                <a:gd name="T27" fmla="*/ 234 h 254"/>
                <a:gd name="T28" fmla="*/ 100 w 128"/>
                <a:gd name="T29" fmla="*/ 236 h 254"/>
                <a:gd name="T30" fmla="*/ 100 w 128"/>
                <a:gd name="T31" fmla="*/ 236 h 254"/>
                <a:gd name="T32" fmla="*/ 110 w 128"/>
                <a:gd name="T33" fmla="*/ 234 h 254"/>
                <a:gd name="T34" fmla="*/ 116 w 128"/>
                <a:gd name="T35" fmla="*/ 232 h 254"/>
                <a:gd name="T36" fmla="*/ 116 w 128"/>
                <a:gd name="T37" fmla="*/ 232 h 254"/>
                <a:gd name="T38" fmla="*/ 128 w 128"/>
                <a:gd name="T39" fmla="*/ 224 h 254"/>
                <a:gd name="T40" fmla="*/ 128 w 128"/>
                <a:gd name="T41" fmla="*/ 224 h 254"/>
                <a:gd name="T42" fmla="*/ 128 w 128"/>
                <a:gd name="T43" fmla="*/ 228 h 254"/>
                <a:gd name="T44" fmla="*/ 126 w 128"/>
                <a:gd name="T45" fmla="*/ 234 h 254"/>
                <a:gd name="T46" fmla="*/ 114 w 128"/>
                <a:gd name="T47" fmla="*/ 244 h 254"/>
                <a:gd name="T48" fmla="*/ 114 w 128"/>
                <a:gd name="T49" fmla="*/ 244 h 254"/>
                <a:gd name="T50" fmla="*/ 108 w 128"/>
                <a:gd name="T51" fmla="*/ 248 h 254"/>
                <a:gd name="T52" fmla="*/ 100 w 128"/>
                <a:gd name="T53" fmla="*/ 252 h 254"/>
                <a:gd name="T54" fmla="*/ 92 w 128"/>
                <a:gd name="T55" fmla="*/ 254 h 254"/>
                <a:gd name="T56" fmla="*/ 82 w 128"/>
                <a:gd name="T57" fmla="*/ 254 h 254"/>
                <a:gd name="T58" fmla="*/ 82 w 128"/>
                <a:gd name="T59" fmla="*/ 254 h 254"/>
                <a:gd name="T60" fmla="*/ 70 w 128"/>
                <a:gd name="T61" fmla="*/ 254 h 254"/>
                <a:gd name="T62" fmla="*/ 58 w 128"/>
                <a:gd name="T63" fmla="*/ 250 h 254"/>
                <a:gd name="T64" fmla="*/ 46 w 128"/>
                <a:gd name="T65" fmla="*/ 244 h 254"/>
                <a:gd name="T66" fmla="*/ 38 w 128"/>
                <a:gd name="T67" fmla="*/ 236 h 254"/>
                <a:gd name="T68" fmla="*/ 38 w 128"/>
                <a:gd name="T69" fmla="*/ 236 h 254"/>
                <a:gd name="T70" fmla="*/ 30 w 128"/>
                <a:gd name="T71" fmla="*/ 228 h 254"/>
                <a:gd name="T72" fmla="*/ 24 w 128"/>
                <a:gd name="T73" fmla="*/ 216 h 254"/>
                <a:gd name="T74" fmla="*/ 20 w 128"/>
                <a:gd name="T75" fmla="*/ 204 h 254"/>
                <a:gd name="T76" fmla="*/ 20 w 128"/>
                <a:gd name="T77" fmla="*/ 188 h 254"/>
                <a:gd name="T78" fmla="*/ 20 w 128"/>
                <a:gd name="T79" fmla="*/ 60 h 254"/>
                <a:gd name="T80" fmla="*/ 0 w 128"/>
                <a:gd name="T81" fmla="*/ 60 h 254"/>
                <a:gd name="T82" fmla="*/ 60 w 128"/>
                <a:gd name="T83" fmla="*/ 0 h 254"/>
                <a:gd name="T84" fmla="*/ 60 w 128"/>
                <a:gd name="T85"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254">
                  <a:moveTo>
                    <a:pt x="60" y="0"/>
                  </a:moveTo>
                  <a:lnTo>
                    <a:pt x="60" y="42"/>
                  </a:lnTo>
                  <a:lnTo>
                    <a:pt x="122" y="42"/>
                  </a:lnTo>
                  <a:lnTo>
                    <a:pt x="106" y="60"/>
                  </a:lnTo>
                  <a:lnTo>
                    <a:pt x="58" y="60"/>
                  </a:lnTo>
                  <a:lnTo>
                    <a:pt x="58" y="188"/>
                  </a:lnTo>
                  <a:lnTo>
                    <a:pt x="58" y="188"/>
                  </a:lnTo>
                  <a:lnTo>
                    <a:pt x="58" y="200"/>
                  </a:lnTo>
                  <a:lnTo>
                    <a:pt x="60" y="208"/>
                  </a:lnTo>
                  <a:lnTo>
                    <a:pt x="64" y="216"/>
                  </a:lnTo>
                  <a:lnTo>
                    <a:pt x="68" y="224"/>
                  </a:lnTo>
                  <a:lnTo>
                    <a:pt x="74" y="228"/>
                  </a:lnTo>
                  <a:lnTo>
                    <a:pt x="82" y="232"/>
                  </a:lnTo>
                  <a:lnTo>
                    <a:pt x="90" y="234"/>
                  </a:lnTo>
                  <a:lnTo>
                    <a:pt x="100" y="236"/>
                  </a:lnTo>
                  <a:lnTo>
                    <a:pt x="100" y="236"/>
                  </a:lnTo>
                  <a:lnTo>
                    <a:pt x="110" y="234"/>
                  </a:lnTo>
                  <a:lnTo>
                    <a:pt x="116" y="232"/>
                  </a:lnTo>
                  <a:lnTo>
                    <a:pt x="116" y="232"/>
                  </a:lnTo>
                  <a:lnTo>
                    <a:pt x="128" y="224"/>
                  </a:lnTo>
                  <a:lnTo>
                    <a:pt x="128" y="224"/>
                  </a:lnTo>
                  <a:lnTo>
                    <a:pt x="128" y="228"/>
                  </a:lnTo>
                  <a:lnTo>
                    <a:pt x="126" y="234"/>
                  </a:lnTo>
                  <a:lnTo>
                    <a:pt x="114" y="244"/>
                  </a:lnTo>
                  <a:lnTo>
                    <a:pt x="114" y="244"/>
                  </a:lnTo>
                  <a:lnTo>
                    <a:pt x="108" y="248"/>
                  </a:lnTo>
                  <a:lnTo>
                    <a:pt x="100" y="252"/>
                  </a:lnTo>
                  <a:lnTo>
                    <a:pt x="92" y="254"/>
                  </a:lnTo>
                  <a:lnTo>
                    <a:pt x="82" y="254"/>
                  </a:lnTo>
                  <a:lnTo>
                    <a:pt x="82" y="254"/>
                  </a:lnTo>
                  <a:lnTo>
                    <a:pt x="70" y="254"/>
                  </a:lnTo>
                  <a:lnTo>
                    <a:pt x="58" y="250"/>
                  </a:lnTo>
                  <a:lnTo>
                    <a:pt x="46" y="244"/>
                  </a:lnTo>
                  <a:lnTo>
                    <a:pt x="38" y="236"/>
                  </a:lnTo>
                  <a:lnTo>
                    <a:pt x="38" y="236"/>
                  </a:lnTo>
                  <a:lnTo>
                    <a:pt x="30" y="228"/>
                  </a:lnTo>
                  <a:lnTo>
                    <a:pt x="24" y="216"/>
                  </a:lnTo>
                  <a:lnTo>
                    <a:pt x="20" y="204"/>
                  </a:lnTo>
                  <a:lnTo>
                    <a:pt x="20" y="188"/>
                  </a:lnTo>
                  <a:lnTo>
                    <a:pt x="20" y="60"/>
                  </a:lnTo>
                  <a:lnTo>
                    <a:pt x="0" y="60"/>
                  </a:lnTo>
                  <a:lnTo>
                    <a:pt x="60" y="0"/>
                  </a:lnTo>
                  <a:lnTo>
                    <a:pt x="6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 name="Freeform 111"/>
            <p:cNvSpPr>
              <a:spLocks/>
            </p:cNvSpPr>
            <p:nvPr/>
          </p:nvSpPr>
          <p:spPr bwMode="auto">
            <a:xfrm>
              <a:off x="1149" y="1488"/>
              <a:ext cx="204" cy="312"/>
            </a:xfrm>
            <a:custGeom>
              <a:avLst/>
              <a:gdLst>
                <a:gd name="T0" fmla="*/ 124 w 204"/>
                <a:gd name="T1" fmla="*/ 98 h 312"/>
                <a:gd name="T2" fmla="*/ 150 w 204"/>
                <a:gd name="T3" fmla="*/ 102 h 312"/>
                <a:gd name="T4" fmla="*/ 172 w 204"/>
                <a:gd name="T5" fmla="*/ 114 h 312"/>
                <a:gd name="T6" fmla="*/ 180 w 204"/>
                <a:gd name="T7" fmla="*/ 124 h 312"/>
                <a:gd name="T8" fmla="*/ 190 w 204"/>
                <a:gd name="T9" fmla="*/ 146 h 312"/>
                <a:gd name="T10" fmla="*/ 192 w 204"/>
                <a:gd name="T11" fmla="*/ 296 h 312"/>
                <a:gd name="T12" fmla="*/ 192 w 204"/>
                <a:gd name="T13" fmla="*/ 302 h 312"/>
                <a:gd name="T14" fmla="*/ 194 w 204"/>
                <a:gd name="T15" fmla="*/ 306 h 312"/>
                <a:gd name="T16" fmla="*/ 140 w 204"/>
                <a:gd name="T17" fmla="*/ 312 h 312"/>
                <a:gd name="T18" fmla="*/ 146 w 204"/>
                <a:gd name="T19" fmla="*/ 308 h 312"/>
                <a:gd name="T20" fmla="*/ 152 w 204"/>
                <a:gd name="T21" fmla="*/ 300 h 312"/>
                <a:gd name="T22" fmla="*/ 152 w 204"/>
                <a:gd name="T23" fmla="*/ 176 h 312"/>
                <a:gd name="T24" fmla="*/ 152 w 204"/>
                <a:gd name="T25" fmla="*/ 164 h 312"/>
                <a:gd name="T26" fmla="*/ 146 w 204"/>
                <a:gd name="T27" fmla="*/ 146 h 312"/>
                <a:gd name="T28" fmla="*/ 142 w 204"/>
                <a:gd name="T29" fmla="*/ 138 h 312"/>
                <a:gd name="T30" fmla="*/ 126 w 204"/>
                <a:gd name="T31" fmla="*/ 128 h 312"/>
                <a:gd name="T32" fmla="*/ 104 w 204"/>
                <a:gd name="T33" fmla="*/ 124 h 312"/>
                <a:gd name="T34" fmla="*/ 90 w 204"/>
                <a:gd name="T35" fmla="*/ 126 h 312"/>
                <a:gd name="T36" fmla="*/ 76 w 204"/>
                <a:gd name="T37" fmla="*/ 132 h 312"/>
                <a:gd name="T38" fmla="*/ 54 w 204"/>
                <a:gd name="T39" fmla="*/ 148 h 312"/>
                <a:gd name="T40" fmla="*/ 54 w 204"/>
                <a:gd name="T41" fmla="*/ 296 h 312"/>
                <a:gd name="T42" fmla="*/ 58 w 204"/>
                <a:gd name="T43" fmla="*/ 304 h 312"/>
                <a:gd name="T44" fmla="*/ 62 w 204"/>
                <a:gd name="T45" fmla="*/ 308 h 312"/>
                <a:gd name="T46" fmla="*/ 4 w 204"/>
                <a:gd name="T47" fmla="*/ 312 h 312"/>
                <a:gd name="T48" fmla="*/ 8 w 204"/>
                <a:gd name="T49" fmla="*/ 308 h 312"/>
                <a:gd name="T50" fmla="*/ 14 w 204"/>
                <a:gd name="T51" fmla="*/ 300 h 312"/>
                <a:gd name="T52" fmla="*/ 14 w 204"/>
                <a:gd name="T53" fmla="*/ 28 h 312"/>
                <a:gd name="T54" fmla="*/ 14 w 204"/>
                <a:gd name="T55" fmla="*/ 22 h 312"/>
                <a:gd name="T56" fmla="*/ 12 w 204"/>
                <a:gd name="T57" fmla="*/ 16 h 312"/>
                <a:gd name="T58" fmla="*/ 54 w 204"/>
                <a:gd name="T59" fmla="*/ 0 h 312"/>
                <a:gd name="T60" fmla="*/ 54 w 204"/>
                <a:gd name="T61" fmla="*/ 130 h 312"/>
                <a:gd name="T62" fmla="*/ 90 w 204"/>
                <a:gd name="T63" fmla="*/ 106 h 312"/>
                <a:gd name="T64" fmla="*/ 124 w 204"/>
                <a:gd name="T65" fmla="*/ 98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4" h="312">
                  <a:moveTo>
                    <a:pt x="124" y="98"/>
                  </a:moveTo>
                  <a:lnTo>
                    <a:pt x="124" y="98"/>
                  </a:lnTo>
                  <a:lnTo>
                    <a:pt x="136" y="98"/>
                  </a:lnTo>
                  <a:lnTo>
                    <a:pt x="150" y="102"/>
                  </a:lnTo>
                  <a:lnTo>
                    <a:pt x="162" y="108"/>
                  </a:lnTo>
                  <a:lnTo>
                    <a:pt x="172" y="114"/>
                  </a:lnTo>
                  <a:lnTo>
                    <a:pt x="172" y="114"/>
                  </a:lnTo>
                  <a:lnTo>
                    <a:pt x="180" y="124"/>
                  </a:lnTo>
                  <a:lnTo>
                    <a:pt x="186" y="134"/>
                  </a:lnTo>
                  <a:lnTo>
                    <a:pt x="190" y="146"/>
                  </a:lnTo>
                  <a:lnTo>
                    <a:pt x="192" y="160"/>
                  </a:lnTo>
                  <a:lnTo>
                    <a:pt x="192" y="296"/>
                  </a:lnTo>
                  <a:lnTo>
                    <a:pt x="192" y="296"/>
                  </a:lnTo>
                  <a:lnTo>
                    <a:pt x="192" y="302"/>
                  </a:lnTo>
                  <a:lnTo>
                    <a:pt x="194" y="306"/>
                  </a:lnTo>
                  <a:lnTo>
                    <a:pt x="194" y="306"/>
                  </a:lnTo>
                  <a:lnTo>
                    <a:pt x="204" y="312"/>
                  </a:lnTo>
                  <a:lnTo>
                    <a:pt x="140" y="312"/>
                  </a:lnTo>
                  <a:lnTo>
                    <a:pt x="140" y="312"/>
                  </a:lnTo>
                  <a:lnTo>
                    <a:pt x="146" y="308"/>
                  </a:lnTo>
                  <a:lnTo>
                    <a:pt x="150" y="304"/>
                  </a:lnTo>
                  <a:lnTo>
                    <a:pt x="152" y="300"/>
                  </a:lnTo>
                  <a:lnTo>
                    <a:pt x="152" y="296"/>
                  </a:lnTo>
                  <a:lnTo>
                    <a:pt x="152" y="176"/>
                  </a:lnTo>
                  <a:lnTo>
                    <a:pt x="152" y="176"/>
                  </a:lnTo>
                  <a:lnTo>
                    <a:pt x="152" y="164"/>
                  </a:lnTo>
                  <a:lnTo>
                    <a:pt x="150" y="154"/>
                  </a:lnTo>
                  <a:lnTo>
                    <a:pt x="146" y="146"/>
                  </a:lnTo>
                  <a:lnTo>
                    <a:pt x="142" y="138"/>
                  </a:lnTo>
                  <a:lnTo>
                    <a:pt x="142" y="138"/>
                  </a:lnTo>
                  <a:lnTo>
                    <a:pt x="134" y="132"/>
                  </a:lnTo>
                  <a:lnTo>
                    <a:pt x="126" y="128"/>
                  </a:lnTo>
                  <a:lnTo>
                    <a:pt x="116" y="126"/>
                  </a:lnTo>
                  <a:lnTo>
                    <a:pt x="104" y="124"/>
                  </a:lnTo>
                  <a:lnTo>
                    <a:pt x="104" y="124"/>
                  </a:lnTo>
                  <a:lnTo>
                    <a:pt x="90" y="126"/>
                  </a:lnTo>
                  <a:lnTo>
                    <a:pt x="76" y="132"/>
                  </a:lnTo>
                  <a:lnTo>
                    <a:pt x="76" y="132"/>
                  </a:lnTo>
                  <a:lnTo>
                    <a:pt x="64" y="138"/>
                  </a:lnTo>
                  <a:lnTo>
                    <a:pt x="54" y="148"/>
                  </a:lnTo>
                  <a:lnTo>
                    <a:pt x="54" y="296"/>
                  </a:lnTo>
                  <a:lnTo>
                    <a:pt x="54" y="296"/>
                  </a:lnTo>
                  <a:lnTo>
                    <a:pt x="56" y="300"/>
                  </a:lnTo>
                  <a:lnTo>
                    <a:pt x="58" y="304"/>
                  </a:lnTo>
                  <a:lnTo>
                    <a:pt x="58" y="304"/>
                  </a:lnTo>
                  <a:lnTo>
                    <a:pt x="62" y="308"/>
                  </a:lnTo>
                  <a:lnTo>
                    <a:pt x="68" y="312"/>
                  </a:lnTo>
                  <a:lnTo>
                    <a:pt x="4" y="312"/>
                  </a:lnTo>
                  <a:lnTo>
                    <a:pt x="4" y="312"/>
                  </a:lnTo>
                  <a:lnTo>
                    <a:pt x="8" y="308"/>
                  </a:lnTo>
                  <a:lnTo>
                    <a:pt x="12" y="304"/>
                  </a:lnTo>
                  <a:lnTo>
                    <a:pt x="14" y="300"/>
                  </a:lnTo>
                  <a:lnTo>
                    <a:pt x="14" y="296"/>
                  </a:lnTo>
                  <a:lnTo>
                    <a:pt x="14" y="28"/>
                  </a:lnTo>
                  <a:lnTo>
                    <a:pt x="14" y="28"/>
                  </a:lnTo>
                  <a:lnTo>
                    <a:pt x="14" y="22"/>
                  </a:lnTo>
                  <a:lnTo>
                    <a:pt x="12" y="16"/>
                  </a:lnTo>
                  <a:lnTo>
                    <a:pt x="12" y="16"/>
                  </a:lnTo>
                  <a:lnTo>
                    <a:pt x="0" y="10"/>
                  </a:lnTo>
                  <a:lnTo>
                    <a:pt x="54" y="0"/>
                  </a:lnTo>
                  <a:lnTo>
                    <a:pt x="54" y="130"/>
                  </a:lnTo>
                  <a:lnTo>
                    <a:pt x="54" y="130"/>
                  </a:lnTo>
                  <a:lnTo>
                    <a:pt x="72" y="116"/>
                  </a:lnTo>
                  <a:lnTo>
                    <a:pt x="90" y="106"/>
                  </a:lnTo>
                  <a:lnTo>
                    <a:pt x="108" y="100"/>
                  </a:lnTo>
                  <a:lnTo>
                    <a:pt x="124" y="98"/>
                  </a:lnTo>
                  <a:lnTo>
                    <a:pt x="124" y="9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 name="Freeform 112"/>
            <p:cNvSpPr>
              <a:spLocks/>
            </p:cNvSpPr>
            <p:nvPr/>
          </p:nvSpPr>
          <p:spPr bwMode="auto">
            <a:xfrm>
              <a:off x="1557" y="1586"/>
              <a:ext cx="334" cy="214"/>
            </a:xfrm>
            <a:custGeom>
              <a:avLst/>
              <a:gdLst>
                <a:gd name="T0" fmla="*/ 256 w 334"/>
                <a:gd name="T1" fmla="*/ 0 h 214"/>
                <a:gd name="T2" fmla="*/ 280 w 334"/>
                <a:gd name="T3" fmla="*/ 4 h 214"/>
                <a:gd name="T4" fmla="*/ 302 w 334"/>
                <a:gd name="T5" fmla="*/ 16 h 214"/>
                <a:gd name="T6" fmla="*/ 312 w 334"/>
                <a:gd name="T7" fmla="*/ 26 h 214"/>
                <a:gd name="T8" fmla="*/ 322 w 334"/>
                <a:gd name="T9" fmla="*/ 48 h 214"/>
                <a:gd name="T10" fmla="*/ 322 w 334"/>
                <a:gd name="T11" fmla="*/ 198 h 214"/>
                <a:gd name="T12" fmla="*/ 324 w 334"/>
                <a:gd name="T13" fmla="*/ 202 h 214"/>
                <a:gd name="T14" fmla="*/ 326 w 334"/>
                <a:gd name="T15" fmla="*/ 206 h 214"/>
                <a:gd name="T16" fmla="*/ 272 w 334"/>
                <a:gd name="T17" fmla="*/ 214 h 214"/>
                <a:gd name="T18" fmla="*/ 276 w 334"/>
                <a:gd name="T19" fmla="*/ 210 h 214"/>
                <a:gd name="T20" fmla="*/ 284 w 334"/>
                <a:gd name="T21" fmla="*/ 202 h 214"/>
                <a:gd name="T22" fmla="*/ 284 w 334"/>
                <a:gd name="T23" fmla="*/ 76 h 214"/>
                <a:gd name="T24" fmla="*/ 284 w 334"/>
                <a:gd name="T25" fmla="*/ 64 h 214"/>
                <a:gd name="T26" fmla="*/ 278 w 334"/>
                <a:gd name="T27" fmla="*/ 46 h 214"/>
                <a:gd name="T28" fmla="*/ 272 w 334"/>
                <a:gd name="T29" fmla="*/ 40 h 214"/>
                <a:gd name="T30" fmla="*/ 258 w 334"/>
                <a:gd name="T31" fmla="*/ 30 h 214"/>
                <a:gd name="T32" fmla="*/ 236 w 334"/>
                <a:gd name="T33" fmla="*/ 26 h 214"/>
                <a:gd name="T34" fmla="*/ 222 w 334"/>
                <a:gd name="T35" fmla="*/ 28 h 214"/>
                <a:gd name="T36" fmla="*/ 198 w 334"/>
                <a:gd name="T37" fmla="*/ 42 h 214"/>
                <a:gd name="T38" fmla="*/ 188 w 334"/>
                <a:gd name="T39" fmla="*/ 54 h 214"/>
                <a:gd name="T40" fmla="*/ 188 w 334"/>
                <a:gd name="T41" fmla="*/ 198 h 214"/>
                <a:gd name="T42" fmla="*/ 190 w 334"/>
                <a:gd name="T43" fmla="*/ 202 h 214"/>
                <a:gd name="T44" fmla="*/ 192 w 334"/>
                <a:gd name="T45" fmla="*/ 206 h 214"/>
                <a:gd name="T46" fmla="*/ 136 w 334"/>
                <a:gd name="T47" fmla="*/ 214 h 214"/>
                <a:gd name="T48" fmla="*/ 142 w 334"/>
                <a:gd name="T49" fmla="*/ 210 h 214"/>
                <a:gd name="T50" fmla="*/ 148 w 334"/>
                <a:gd name="T51" fmla="*/ 202 h 214"/>
                <a:gd name="T52" fmla="*/ 148 w 334"/>
                <a:gd name="T53" fmla="*/ 74 h 214"/>
                <a:gd name="T54" fmla="*/ 148 w 334"/>
                <a:gd name="T55" fmla="*/ 62 h 214"/>
                <a:gd name="T56" fmla="*/ 142 w 334"/>
                <a:gd name="T57" fmla="*/ 44 h 214"/>
                <a:gd name="T58" fmla="*/ 130 w 334"/>
                <a:gd name="T59" fmla="*/ 32 h 214"/>
                <a:gd name="T60" fmla="*/ 112 w 334"/>
                <a:gd name="T61" fmla="*/ 26 h 214"/>
                <a:gd name="T62" fmla="*/ 102 w 334"/>
                <a:gd name="T63" fmla="*/ 26 h 214"/>
                <a:gd name="T64" fmla="*/ 76 w 334"/>
                <a:gd name="T65" fmla="*/ 32 h 214"/>
                <a:gd name="T66" fmla="*/ 56 w 334"/>
                <a:gd name="T67" fmla="*/ 48 h 214"/>
                <a:gd name="T68" fmla="*/ 56 w 334"/>
                <a:gd name="T69" fmla="*/ 198 h 214"/>
                <a:gd name="T70" fmla="*/ 58 w 334"/>
                <a:gd name="T71" fmla="*/ 206 h 214"/>
                <a:gd name="T72" fmla="*/ 68 w 334"/>
                <a:gd name="T73" fmla="*/ 214 h 214"/>
                <a:gd name="T74" fmla="*/ 4 w 334"/>
                <a:gd name="T75" fmla="*/ 214 h 214"/>
                <a:gd name="T76" fmla="*/ 14 w 334"/>
                <a:gd name="T77" fmla="*/ 206 h 214"/>
                <a:gd name="T78" fmla="*/ 16 w 334"/>
                <a:gd name="T79" fmla="*/ 198 h 214"/>
                <a:gd name="T80" fmla="*/ 16 w 334"/>
                <a:gd name="T81" fmla="*/ 28 h 214"/>
                <a:gd name="T82" fmla="*/ 12 w 334"/>
                <a:gd name="T83" fmla="*/ 16 h 214"/>
                <a:gd name="T84" fmla="*/ 6 w 334"/>
                <a:gd name="T85" fmla="*/ 12 h 214"/>
                <a:gd name="T86" fmla="*/ 56 w 334"/>
                <a:gd name="T87" fmla="*/ 0 h 214"/>
                <a:gd name="T88" fmla="*/ 56 w 334"/>
                <a:gd name="T89" fmla="*/ 30 h 214"/>
                <a:gd name="T90" fmla="*/ 86 w 334"/>
                <a:gd name="T91" fmla="*/ 10 h 214"/>
                <a:gd name="T92" fmla="*/ 94 w 334"/>
                <a:gd name="T93" fmla="*/ 6 h 214"/>
                <a:gd name="T94" fmla="*/ 112 w 334"/>
                <a:gd name="T95" fmla="*/ 0 h 214"/>
                <a:gd name="T96" fmla="*/ 122 w 334"/>
                <a:gd name="T97" fmla="*/ 0 h 214"/>
                <a:gd name="T98" fmla="*/ 142 w 334"/>
                <a:gd name="T99" fmla="*/ 2 h 214"/>
                <a:gd name="T100" fmla="*/ 160 w 334"/>
                <a:gd name="T101" fmla="*/ 10 h 214"/>
                <a:gd name="T102" fmla="*/ 168 w 334"/>
                <a:gd name="T103" fmla="*/ 16 h 214"/>
                <a:gd name="T104" fmla="*/ 180 w 334"/>
                <a:gd name="T105" fmla="*/ 30 h 214"/>
                <a:gd name="T106" fmla="*/ 184 w 334"/>
                <a:gd name="T107" fmla="*/ 40 h 214"/>
                <a:gd name="T108" fmla="*/ 216 w 334"/>
                <a:gd name="T109" fmla="*/ 12 h 214"/>
                <a:gd name="T110" fmla="*/ 226 w 334"/>
                <a:gd name="T111" fmla="*/ 6 h 214"/>
                <a:gd name="T112" fmla="*/ 246 w 334"/>
                <a:gd name="T113" fmla="*/ 0 h 214"/>
                <a:gd name="T114" fmla="*/ 256 w 334"/>
                <a:gd name="T115" fmla="*/ 0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34" h="214">
                  <a:moveTo>
                    <a:pt x="256" y="0"/>
                  </a:moveTo>
                  <a:lnTo>
                    <a:pt x="256" y="0"/>
                  </a:lnTo>
                  <a:lnTo>
                    <a:pt x="268" y="0"/>
                  </a:lnTo>
                  <a:lnTo>
                    <a:pt x="280" y="4"/>
                  </a:lnTo>
                  <a:lnTo>
                    <a:pt x="292" y="10"/>
                  </a:lnTo>
                  <a:lnTo>
                    <a:pt x="302" y="16"/>
                  </a:lnTo>
                  <a:lnTo>
                    <a:pt x="302" y="16"/>
                  </a:lnTo>
                  <a:lnTo>
                    <a:pt x="312" y="26"/>
                  </a:lnTo>
                  <a:lnTo>
                    <a:pt x="318" y="36"/>
                  </a:lnTo>
                  <a:lnTo>
                    <a:pt x="322" y="48"/>
                  </a:lnTo>
                  <a:lnTo>
                    <a:pt x="322" y="62"/>
                  </a:lnTo>
                  <a:lnTo>
                    <a:pt x="322" y="198"/>
                  </a:lnTo>
                  <a:lnTo>
                    <a:pt x="322" y="198"/>
                  </a:lnTo>
                  <a:lnTo>
                    <a:pt x="324" y="202"/>
                  </a:lnTo>
                  <a:lnTo>
                    <a:pt x="326" y="206"/>
                  </a:lnTo>
                  <a:lnTo>
                    <a:pt x="326" y="206"/>
                  </a:lnTo>
                  <a:lnTo>
                    <a:pt x="334" y="214"/>
                  </a:lnTo>
                  <a:lnTo>
                    <a:pt x="272" y="214"/>
                  </a:lnTo>
                  <a:lnTo>
                    <a:pt x="272" y="214"/>
                  </a:lnTo>
                  <a:lnTo>
                    <a:pt x="276" y="210"/>
                  </a:lnTo>
                  <a:lnTo>
                    <a:pt x="280" y="206"/>
                  </a:lnTo>
                  <a:lnTo>
                    <a:pt x="284" y="202"/>
                  </a:lnTo>
                  <a:lnTo>
                    <a:pt x="284" y="198"/>
                  </a:lnTo>
                  <a:lnTo>
                    <a:pt x="284" y="76"/>
                  </a:lnTo>
                  <a:lnTo>
                    <a:pt x="284" y="76"/>
                  </a:lnTo>
                  <a:lnTo>
                    <a:pt x="284" y="64"/>
                  </a:lnTo>
                  <a:lnTo>
                    <a:pt x="282" y="56"/>
                  </a:lnTo>
                  <a:lnTo>
                    <a:pt x="278" y="46"/>
                  </a:lnTo>
                  <a:lnTo>
                    <a:pt x="272" y="40"/>
                  </a:lnTo>
                  <a:lnTo>
                    <a:pt x="272" y="40"/>
                  </a:lnTo>
                  <a:lnTo>
                    <a:pt x="266" y="34"/>
                  </a:lnTo>
                  <a:lnTo>
                    <a:pt x="258" y="30"/>
                  </a:lnTo>
                  <a:lnTo>
                    <a:pt x="248" y="26"/>
                  </a:lnTo>
                  <a:lnTo>
                    <a:pt x="236" y="26"/>
                  </a:lnTo>
                  <a:lnTo>
                    <a:pt x="236" y="26"/>
                  </a:lnTo>
                  <a:lnTo>
                    <a:pt x="222" y="28"/>
                  </a:lnTo>
                  <a:lnTo>
                    <a:pt x="210" y="32"/>
                  </a:lnTo>
                  <a:lnTo>
                    <a:pt x="198" y="42"/>
                  </a:lnTo>
                  <a:lnTo>
                    <a:pt x="188" y="54"/>
                  </a:lnTo>
                  <a:lnTo>
                    <a:pt x="188" y="54"/>
                  </a:lnTo>
                  <a:lnTo>
                    <a:pt x="188" y="60"/>
                  </a:lnTo>
                  <a:lnTo>
                    <a:pt x="188" y="198"/>
                  </a:lnTo>
                  <a:lnTo>
                    <a:pt x="188" y="198"/>
                  </a:lnTo>
                  <a:lnTo>
                    <a:pt x="190" y="202"/>
                  </a:lnTo>
                  <a:lnTo>
                    <a:pt x="192" y="206"/>
                  </a:lnTo>
                  <a:lnTo>
                    <a:pt x="192" y="206"/>
                  </a:lnTo>
                  <a:lnTo>
                    <a:pt x="200" y="214"/>
                  </a:lnTo>
                  <a:lnTo>
                    <a:pt x="136" y="214"/>
                  </a:lnTo>
                  <a:lnTo>
                    <a:pt x="136" y="214"/>
                  </a:lnTo>
                  <a:lnTo>
                    <a:pt x="142" y="210"/>
                  </a:lnTo>
                  <a:lnTo>
                    <a:pt x="146" y="206"/>
                  </a:lnTo>
                  <a:lnTo>
                    <a:pt x="148" y="202"/>
                  </a:lnTo>
                  <a:lnTo>
                    <a:pt x="148" y="198"/>
                  </a:lnTo>
                  <a:lnTo>
                    <a:pt x="148" y="74"/>
                  </a:lnTo>
                  <a:lnTo>
                    <a:pt x="148" y="74"/>
                  </a:lnTo>
                  <a:lnTo>
                    <a:pt x="148" y="62"/>
                  </a:lnTo>
                  <a:lnTo>
                    <a:pt x="146" y="52"/>
                  </a:lnTo>
                  <a:lnTo>
                    <a:pt x="142" y="44"/>
                  </a:lnTo>
                  <a:lnTo>
                    <a:pt x="136" y="38"/>
                  </a:lnTo>
                  <a:lnTo>
                    <a:pt x="130" y="32"/>
                  </a:lnTo>
                  <a:lnTo>
                    <a:pt x="122" y="28"/>
                  </a:lnTo>
                  <a:lnTo>
                    <a:pt x="112" y="26"/>
                  </a:lnTo>
                  <a:lnTo>
                    <a:pt x="102" y="26"/>
                  </a:lnTo>
                  <a:lnTo>
                    <a:pt x="102" y="26"/>
                  </a:lnTo>
                  <a:lnTo>
                    <a:pt x="88" y="28"/>
                  </a:lnTo>
                  <a:lnTo>
                    <a:pt x="76" y="32"/>
                  </a:lnTo>
                  <a:lnTo>
                    <a:pt x="66" y="38"/>
                  </a:lnTo>
                  <a:lnTo>
                    <a:pt x="56" y="48"/>
                  </a:lnTo>
                  <a:lnTo>
                    <a:pt x="56" y="198"/>
                  </a:lnTo>
                  <a:lnTo>
                    <a:pt x="56" y="198"/>
                  </a:lnTo>
                  <a:lnTo>
                    <a:pt x="56" y="202"/>
                  </a:lnTo>
                  <a:lnTo>
                    <a:pt x="58" y="206"/>
                  </a:lnTo>
                  <a:lnTo>
                    <a:pt x="58" y="206"/>
                  </a:lnTo>
                  <a:lnTo>
                    <a:pt x="68" y="214"/>
                  </a:lnTo>
                  <a:lnTo>
                    <a:pt x="4" y="214"/>
                  </a:lnTo>
                  <a:lnTo>
                    <a:pt x="4" y="214"/>
                  </a:lnTo>
                  <a:lnTo>
                    <a:pt x="10" y="210"/>
                  </a:lnTo>
                  <a:lnTo>
                    <a:pt x="14" y="206"/>
                  </a:lnTo>
                  <a:lnTo>
                    <a:pt x="16" y="202"/>
                  </a:lnTo>
                  <a:lnTo>
                    <a:pt x="16" y="198"/>
                  </a:lnTo>
                  <a:lnTo>
                    <a:pt x="16" y="28"/>
                  </a:lnTo>
                  <a:lnTo>
                    <a:pt x="16" y="28"/>
                  </a:lnTo>
                  <a:lnTo>
                    <a:pt x="16" y="22"/>
                  </a:lnTo>
                  <a:lnTo>
                    <a:pt x="12" y="16"/>
                  </a:lnTo>
                  <a:lnTo>
                    <a:pt x="12" y="16"/>
                  </a:lnTo>
                  <a:lnTo>
                    <a:pt x="6" y="12"/>
                  </a:lnTo>
                  <a:lnTo>
                    <a:pt x="0" y="10"/>
                  </a:lnTo>
                  <a:lnTo>
                    <a:pt x="56" y="0"/>
                  </a:lnTo>
                  <a:lnTo>
                    <a:pt x="56" y="30"/>
                  </a:lnTo>
                  <a:lnTo>
                    <a:pt x="56" y="30"/>
                  </a:lnTo>
                  <a:lnTo>
                    <a:pt x="70" y="20"/>
                  </a:lnTo>
                  <a:lnTo>
                    <a:pt x="86" y="10"/>
                  </a:lnTo>
                  <a:lnTo>
                    <a:pt x="86" y="10"/>
                  </a:lnTo>
                  <a:lnTo>
                    <a:pt x="94" y="6"/>
                  </a:lnTo>
                  <a:lnTo>
                    <a:pt x="102" y="2"/>
                  </a:lnTo>
                  <a:lnTo>
                    <a:pt x="112" y="0"/>
                  </a:lnTo>
                  <a:lnTo>
                    <a:pt x="122" y="0"/>
                  </a:lnTo>
                  <a:lnTo>
                    <a:pt x="122" y="0"/>
                  </a:lnTo>
                  <a:lnTo>
                    <a:pt x="132" y="0"/>
                  </a:lnTo>
                  <a:lnTo>
                    <a:pt x="142" y="2"/>
                  </a:lnTo>
                  <a:lnTo>
                    <a:pt x="150" y="6"/>
                  </a:lnTo>
                  <a:lnTo>
                    <a:pt x="160" y="10"/>
                  </a:lnTo>
                  <a:lnTo>
                    <a:pt x="160" y="10"/>
                  </a:lnTo>
                  <a:lnTo>
                    <a:pt x="168" y="16"/>
                  </a:lnTo>
                  <a:lnTo>
                    <a:pt x="174" y="22"/>
                  </a:lnTo>
                  <a:lnTo>
                    <a:pt x="180" y="30"/>
                  </a:lnTo>
                  <a:lnTo>
                    <a:pt x="184" y="40"/>
                  </a:lnTo>
                  <a:lnTo>
                    <a:pt x="184" y="40"/>
                  </a:lnTo>
                  <a:lnTo>
                    <a:pt x="198" y="24"/>
                  </a:lnTo>
                  <a:lnTo>
                    <a:pt x="216" y="12"/>
                  </a:lnTo>
                  <a:lnTo>
                    <a:pt x="216" y="12"/>
                  </a:lnTo>
                  <a:lnTo>
                    <a:pt x="226" y="6"/>
                  </a:lnTo>
                  <a:lnTo>
                    <a:pt x="236" y="2"/>
                  </a:lnTo>
                  <a:lnTo>
                    <a:pt x="246" y="0"/>
                  </a:lnTo>
                  <a:lnTo>
                    <a:pt x="256" y="0"/>
                  </a:lnTo>
                  <a:lnTo>
                    <a:pt x="256"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 name="Freeform 113"/>
            <p:cNvSpPr>
              <a:spLocks/>
            </p:cNvSpPr>
            <p:nvPr/>
          </p:nvSpPr>
          <p:spPr bwMode="auto">
            <a:xfrm>
              <a:off x="2117" y="1550"/>
              <a:ext cx="130" cy="254"/>
            </a:xfrm>
            <a:custGeom>
              <a:avLst/>
              <a:gdLst>
                <a:gd name="T0" fmla="*/ 60 w 130"/>
                <a:gd name="T1" fmla="*/ 0 h 254"/>
                <a:gd name="T2" fmla="*/ 60 w 130"/>
                <a:gd name="T3" fmla="*/ 42 h 254"/>
                <a:gd name="T4" fmla="*/ 122 w 130"/>
                <a:gd name="T5" fmla="*/ 42 h 254"/>
                <a:gd name="T6" fmla="*/ 106 w 130"/>
                <a:gd name="T7" fmla="*/ 60 h 254"/>
                <a:gd name="T8" fmla="*/ 58 w 130"/>
                <a:gd name="T9" fmla="*/ 60 h 254"/>
                <a:gd name="T10" fmla="*/ 58 w 130"/>
                <a:gd name="T11" fmla="*/ 188 h 254"/>
                <a:gd name="T12" fmla="*/ 58 w 130"/>
                <a:gd name="T13" fmla="*/ 188 h 254"/>
                <a:gd name="T14" fmla="*/ 60 w 130"/>
                <a:gd name="T15" fmla="*/ 200 h 254"/>
                <a:gd name="T16" fmla="*/ 62 w 130"/>
                <a:gd name="T17" fmla="*/ 208 h 254"/>
                <a:gd name="T18" fmla="*/ 64 w 130"/>
                <a:gd name="T19" fmla="*/ 216 h 254"/>
                <a:gd name="T20" fmla="*/ 70 w 130"/>
                <a:gd name="T21" fmla="*/ 224 h 254"/>
                <a:gd name="T22" fmla="*/ 74 w 130"/>
                <a:gd name="T23" fmla="*/ 228 h 254"/>
                <a:gd name="T24" fmla="*/ 82 w 130"/>
                <a:gd name="T25" fmla="*/ 232 h 254"/>
                <a:gd name="T26" fmla="*/ 90 w 130"/>
                <a:gd name="T27" fmla="*/ 234 h 254"/>
                <a:gd name="T28" fmla="*/ 100 w 130"/>
                <a:gd name="T29" fmla="*/ 236 h 254"/>
                <a:gd name="T30" fmla="*/ 100 w 130"/>
                <a:gd name="T31" fmla="*/ 236 h 254"/>
                <a:gd name="T32" fmla="*/ 110 w 130"/>
                <a:gd name="T33" fmla="*/ 234 h 254"/>
                <a:gd name="T34" fmla="*/ 116 w 130"/>
                <a:gd name="T35" fmla="*/ 232 h 254"/>
                <a:gd name="T36" fmla="*/ 116 w 130"/>
                <a:gd name="T37" fmla="*/ 232 h 254"/>
                <a:gd name="T38" fmla="*/ 130 w 130"/>
                <a:gd name="T39" fmla="*/ 224 h 254"/>
                <a:gd name="T40" fmla="*/ 130 w 130"/>
                <a:gd name="T41" fmla="*/ 224 h 254"/>
                <a:gd name="T42" fmla="*/ 128 w 130"/>
                <a:gd name="T43" fmla="*/ 228 h 254"/>
                <a:gd name="T44" fmla="*/ 126 w 130"/>
                <a:gd name="T45" fmla="*/ 234 h 254"/>
                <a:gd name="T46" fmla="*/ 114 w 130"/>
                <a:gd name="T47" fmla="*/ 244 h 254"/>
                <a:gd name="T48" fmla="*/ 114 w 130"/>
                <a:gd name="T49" fmla="*/ 244 h 254"/>
                <a:gd name="T50" fmla="*/ 108 w 130"/>
                <a:gd name="T51" fmla="*/ 248 h 254"/>
                <a:gd name="T52" fmla="*/ 100 w 130"/>
                <a:gd name="T53" fmla="*/ 252 h 254"/>
                <a:gd name="T54" fmla="*/ 92 w 130"/>
                <a:gd name="T55" fmla="*/ 254 h 254"/>
                <a:gd name="T56" fmla="*/ 84 w 130"/>
                <a:gd name="T57" fmla="*/ 254 h 254"/>
                <a:gd name="T58" fmla="*/ 84 w 130"/>
                <a:gd name="T59" fmla="*/ 254 h 254"/>
                <a:gd name="T60" fmla="*/ 70 w 130"/>
                <a:gd name="T61" fmla="*/ 254 h 254"/>
                <a:gd name="T62" fmla="*/ 58 w 130"/>
                <a:gd name="T63" fmla="*/ 250 h 254"/>
                <a:gd name="T64" fmla="*/ 46 w 130"/>
                <a:gd name="T65" fmla="*/ 244 h 254"/>
                <a:gd name="T66" fmla="*/ 38 w 130"/>
                <a:gd name="T67" fmla="*/ 236 h 254"/>
                <a:gd name="T68" fmla="*/ 38 w 130"/>
                <a:gd name="T69" fmla="*/ 236 h 254"/>
                <a:gd name="T70" fmla="*/ 30 w 130"/>
                <a:gd name="T71" fmla="*/ 228 h 254"/>
                <a:gd name="T72" fmla="*/ 24 w 130"/>
                <a:gd name="T73" fmla="*/ 216 h 254"/>
                <a:gd name="T74" fmla="*/ 22 w 130"/>
                <a:gd name="T75" fmla="*/ 204 h 254"/>
                <a:gd name="T76" fmla="*/ 20 w 130"/>
                <a:gd name="T77" fmla="*/ 188 h 254"/>
                <a:gd name="T78" fmla="*/ 20 w 130"/>
                <a:gd name="T79" fmla="*/ 60 h 254"/>
                <a:gd name="T80" fmla="*/ 0 w 130"/>
                <a:gd name="T81" fmla="*/ 60 h 254"/>
                <a:gd name="T82" fmla="*/ 60 w 130"/>
                <a:gd name="T83" fmla="*/ 0 h 254"/>
                <a:gd name="T84" fmla="*/ 60 w 130"/>
                <a:gd name="T85"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0" h="254">
                  <a:moveTo>
                    <a:pt x="60" y="0"/>
                  </a:moveTo>
                  <a:lnTo>
                    <a:pt x="60" y="42"/>
                  </a:lnTo>
                  <a:lnTo>
                    <a:pt x="122" y="42"/>
                  </a:lnTo>
                  <a:lnTo>
                    <a:pt x="106" y="60"/>
                  </a:lnTo>
                  <a:lnTo>
                    <a:pt x="58" y="60"/>
                  </a:lnTo>
                  <a:lnTo>
                    <a:pt x="58" y="188"/>
                  </a:lnTo>
                  <a:lnTo>
                    <a:pt x="58" y="188"/>
                  </a:lnTo>
                  <a:lnTo>
                    <a:pt x="60" y="200"/>
                  </a:lnTo>
                  <a:lnTo>
                    <a:pt x="62" y="208"/>
                  </a:lnTo>
                  <a:lnTo>
                    <a:pt x="64" y="216"/>
                  </a:lnTo>
                  <a:lnTo>
                    <a:pt x="70" y="224"/>
                  </a:lnTo>
                  <a:lnTo>
                    <a:pt x="74" y="228"/>
                  </a:lnTo>
                  <a:lnTo>
                    <a:pt x="82" y="232"/>
                  </a:lnTo>
                  <a:lnTo>
                    <a:pt x="90" y="234"/>
                  </a:lnTo>
                  <a:lnTo>
                    <a:pt x="100" y="236"/>
                  </a:lnTo>
                  <a:lnTo>
                    <a:pt x="100" y="236"/>
                  </a:lnTo>
                  <a:lnTo>
                    <a:pt x="110" y="234"/>
                  </a:lnTo>
                  <a:lnTo>
                    <a:pt x="116" y="232"/>
                  </a:lnTo>
                  <a:lnTo>
                    <a:pt x="116" y="232"/>
                  </a:lnTo>
                  <a:lnTo>
                    <a:pt x="130" y="224"/>
                  </a:lnTo>
                  <a:lnTo>
                    <a:pt x="130" y="224"/>
                  </a:lnTo>
                  <a:lnTo>
                    <a:pt x="128" y="228"/>
                  </a:lnTo>
                  <a:lnTo>
                    <a:pt x="126" y="234"/>
                  </a:lnTo>
                  <a:lnTo>
                    <a:pt x="114" y="244"/>
                  </a:lnTo>
                  <a:lnTo>
                    <a:pt x="114" y="244"/>
                  </a:lnTo>
                  <a:lnTo>
                    <a:pt x="108" y="248"/>
                  </a:lnTo>
                  <a:lnTo>
                    <a:pt x="100" y="252"/>
                  </a:lnTo>
                  <a:lnTo>
                    <a:pt x="92" y="254"/>
                  </a:lnTo>
                  <a:lnTo>
                    <a:pt x="84" y="254"/>
                  </a:lnTo>
                  <a:lnTo>
                    <a:pt x="84" y="254"/>
                  </a:lnTo>
                  <a:lnTo>
                    <a:pt x="70" y="254"/>
                  </a:lnTo>
                  <a:lnTo>
                    <a:pt x="58" y="250"/>
                  </a:lnTo>
                  <a:lnTo>
                    <a:pt x="46" y="244"/>
                  </a:lnTo>
                  <a:lnTo>
                    <a:pt x="38" y="236"/>
                  </a:lnTo>
                  <a:lnTo>
                    <a:pt x="38" y="236"/>
                  </a:lnTo>
                  <a:lnTo>
                    <a:pt x="30" y="228"/>
                  </a:lnTo>
                  <a:lnTo>
                    <a:pt x="24" y="216"/>
                  </a:lnTo>
                  <a:lnTo>
                    <a:pt x="22" y="204"/>
                  </a:lnTo>
                  <a:lnTo>
                    <a:pt x="20" y="188"/>
                  </a:lnTo>
                  <a:lnTo>
                    <a:pt x="20" y="60"/>
                  </a:lnTo>
                  <a:lnTo>
                    <a:pt x="0" y="60"/>
                  </a:lnTo>
                  <a:lnTo>
                    <a:pt x="60" y="0"/>
                  </a:lnTo>
                  <a:lnTo>
                    <a:pt x="6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 name="Freeform 114"/>
            <p:cNvSpPr>
              <a:spLocks noEditPoints="1"/>
            </p:cNvSpPr>
            <p:nvPr/>
          </p:nvSpPr>
          <p:spPr bwMode="auto">
            <a:xfrm>
              <a:off x="2245" y="1586"/>
              <a:ext cx="200" cy="218"/>
            </a:xfrm>
            <a:custGeom>
              <a:avLst/>
              <a:gdLst>
                <a:gd name="T0" fmla="*/ 102 w 200"/>
                <a:gd name="T1" fmla="*/ 0 h 218"/>
                <a:gd name="T2" fmla="*/ 130 w 200"/>
                <a:gd name="T3" fmla="*/ 4 h 218"/>
                <a:gd name="T4" fmla="*/ 156 w 200"/>
                <a:gd name="T5" fmla="*/ 16 h 218"/>
                <a:gd name="T6" fmla="*/ 166 w 200"/>
                <a:gd name="T7" fmla="*/ 24 h 218"/>
                <a:gd name="T8" fmla="*/ 184 w 200"/>
                <a:gd name="T9" fmla="*/ 44 h 218"/>
                <a:gd name="T10" fmla="*/ 190 w 200"/>
                <a:gd name="T11" fmla="*/ 56 h 218"/>
                <a:gd name="T12" fmla="*/ 198 w 200"/>
                <a:gd name="T13" fmla="*/ 82 h 218"/>
                <a:gd name="T14" fmla="*/ 200 w 200"/>
                <a:gd name="T15" fmla="*/ 110 h 218"/>
                <a:gd name="T16" fmla="*/ 200 w 200"/>
                <a:gd name="T17" fmla="*/ 122 h 218"/>
                <a:gd name="T18" fmla="*/ 192 w 200"/>
                <a:gd name="T19" fmla="*/ 148 h 218"/>
                <a:gd name="T20" fmla="*/ 188 w 200"/>
                <a:gd name="T21" fmla="*/ 162 h 218"/>
                <a:gd name="T22" fmla="*/ 172 w 200"/>
                <a:gd name="T23" fmla="*/ 184 h 218"/>
                <a:gd name="T24" fmla="*/ 152 w 200"/>
                <a:gd name="T25" fmla="*/ 204 h 218"/>
                <a:gd name="T26" fmla="*/ 140 w 200"/>
                <a:gd name="T27" fmla="*/ 210 h 218"/>
                <a:gd name="T28" fmla="*/ 114 w 200"/>
                <a:gd name="T29" fmla="*/ 218 h 218"/>
                <a:gd name="T30" fmla="*/ 100 w 200"/>
                <a:gd name="T31" fmla="*/ 218 h 218"/>
                <a:gd name="T32" fmla="*/ 66 w 200"/>
                <a:gd name="T33" fmla="*/ 214 h 218"/>
                <a:gd name="T34" fmla="*/ 48 w 200"/>
                <a:gd name="T35" fmla="*/ 206 h 218"/>
                <a:gd name="T36" fmla="*/ 32 w 200"/>
                <a:gd name="T37" fmla="*/ 192 h 218"/>
                <a:gd name="T38" fmla="*/ 26 w 200"/>
                <a:gd name="T39" fmla="*/ 186 h 218"/>
                <a:gd name="T40" fmla="*/ 8 w 200"/>
                <a:gd name="T41" fmla="*/ 150 h 218"/>
                <a:gd name="T42" fmla="*/ 0 w 200"/>
                <a:gd name="T43" fmla="*/ 110 h 218"/>
                <a:gd name="T44" fmla="*/ 2 w 200"/>
                <a:gd name="T45" fmla="*/ 96 h 218"/>
                <a:gd name="T46" fmla="*/ 8 w 200"/>
                <a:gd name="T47" fmla="*/ 70 h 218"/>
                <a:gd name="T48" fmla="*/ 14 w 200"/>
                <a:gd name="T49" fmla="*/ 56 h 218"/>
                <a:gd name="T50" fmla="*/ 28 w 200"/>
                <a:gd name="T51" fmla="*/ 34 h 218"/>
                <a:gd name="T52" fmla="*/ 48 w 200"/>
                <a:gd name="T53" fmla="*/ 16 h 218"/>
                <a:gd name="T54" fmla="*/ 60 w 200"/>
                <a:gd name="T55" fmla="*/ 8 h 218"/>
                <a:gd name="T56" fmla="*/ 86 w 200"/>
                <a:gd name="T57" fmla="*/ 0 h 218"/>
                <a:gd name="T58" fmla="*/ 102 w 200"/>
                <a:gd name="T59" fmla="*/ 0 h 218"/>
                <a:gd name="T60" fmla="*/ 98 w 200"/>
                <a:gd name="T61" fmla="*/ 16 h 218"/>
                <a:gd name="T62" fmla="*/ 72 w 200"/>
                <a:gd name="T63" fmla="*/ 24 h 218"/>
                <a:gd name="T64" fmla="*/ 54 w 200"/>
                <a:gd name="T65" fmla="*/ 46 h 218"/>
                <a:gd name="T66" fmla="*/ 48 w 200"/>
                <a:gd name="T67" fmla="*/ 60 h 218"/>
                <a:gd name="T68" fmla="*/ 42 w 200"/>
                <a:gd name="T69" fmla="*/ 92 h 218"/>
                <a:gd name="T70" fmla="*/ 42 w 200"/>
                <a:gd name="T71" fmla="*/ 112 h 218"/>
                <a:gd name="T72" fmla="*/ 48 w 200"/>
                <a:gd name="T73" fmla="*/ 148 h 218"/>
                <a:gd name="T74" fmla="*/ 60 w 200"/>
                <a:gd name="T75" fmla="*/ 176 h 218"/>
                <a:gd name="T76" fmla="*/ 68 w 200"/>
                <a:gd name="T77" fmla="*/ 188 h 218"/>
                <a:gd name="T78" fmla="*/ 90 w 200"/>
                <a:gd name="T79" fmla="*/ 200 h 218"/>
                <a:gd name="T80" fmla="*/ 104 w 200"/>
                <a:gd name="T81" fmla="*/ 200 h 218"/>
                <a:gd name="T82" fmla="*/ 128 w 200"/>
                <a:gd name="T83" fmla="*/ 192 h 218"/>
                <a:gd name="T84" fmla="*/ 146 w 200"/>
                <a:gd name="T85" fmla="*/ 172 h 218"/>
                <a:gd name="T86" fmla="*/ 152 w 200"/>
                <a:gd name="T87" fmla="*/ 158 h 218"/>
                <a:gd name="T88" fmla="*/ 158 w 200"/>
                <a:gd name="T89" fmla="*/ 126 h 218"/>
                <a:gd name="T90" fmla="*/ 158 w 200"/>
                <a:gd name="T91" fmla="*/ 106 h 218"/>
                <a:gd name="T92" fmla="*/ 150 w 200"/>
                <a:gd name="T93" fmla="*/ 60 h 218"/>
                <a:gd name="T94" fmla="*/ 142 w 200"/>
                <a:gd name="T95" fmla="*/ 42 h 218"/>
                <a:gd name="T96" fmla="*/ 130 w 200"/>
                <a:gd name="T97" fmla="*/ 28 h 218"/>
                <a:gd name="T98" fmla="*/ 116 w 200"/>
                <a:gd name="T99" fmla="*/ 20 h 218"/>
                <a:gd name="T100" fmla="*/ 98 w 200"/>
                <a:gd name="T101" fmla="*/ 16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0" h="218">
                  <a:moveTo>
                    <a:pt x="102" y="0"/>
                  </a:moveTo>
                  <a:lnTo>
                    <a:pt x="102" y="0"/>
                  </a:lnTo>
                  <a:lnTo>
                    <a:pt x="116" y="0"/>
                  </a:lnTo>
                  <a:lnTo>
                    <a:pt x="130" y="4"/>
                  </a:lnTo>
                  <a:lnTo>
                    <a:pt x="144" y="8"/>
                  </a:lnTo>
                  <a:lnTo>
                    <a:pt x="156" y="16"/>
                  </a:lnTo>
                  <a:lnTo>
                    <a:pt x="156" y="16"/>
                  </a:lnTo>
                  <a:lnTo>
                    <a:pt x="166" y="24"/>
                  </a:lnTo>
                  <a:lnTo>
                    <a:pt x="176" y="34"/>
                  </a:lnTo>
                  <a:lnTo>
                    <a:pt x="184" y="44"/>
                  </a:lnTo>
                  <a:lnTo>
                    <a:pt x="190" y="56"/>
                  </a:lnTo>
                  <a:lnTo>
                    <a:pt x="190" y="56"/>
                  </a:lnTo>
                  <a:lnTo>
                    <a:pt x="194" y="70"/>
                  </a:lnTo>
                  <a:lnTo>
                    <a:pt x="198" y="82"/>
                  </a:lnTo>
                  <a:lnTo>
                    <a:pt x="200" y="96"/>
                  </a:lnTo>
                  <a:lnTo>
                    <a:pt x="200" y="110"/>
                  </a:lnTo>
                  <a:lnTo>
                    <a:pt x="200" y="110"/>
                  </a:lnTo>
                  <a:lnTo>
                    <a:pt x="200" y="122"/>
                  </a:lnTo>
                  <a:lnTo>
                    <a:pt x="196" y="136"/>
                  </a:lnTo>
                  <a:lnTo>
                    <a:pt x="192" y="148"/>
                  </a:lnTo>
                  <a:lnTo>
                    <a:pt x="188" y="162"/>
                  </a:lnTo>
                  <a:lnTo>
                    <a:pt x="188" y="162"/>
                  </a:lnTo>
                  <a:lnTo>
                    <a:pt x="180" y="174"/>
                  </a:lnTo>
                  <a:lnTo>
                    <a:pt x="172" y="184"/>
                  </a:lnTo>
                  <a:lnTo>
                    <a:pt x="162" y="194"/>
                  </a:lnTo>
                  <a:lnTo>
                    <a:pt x="152" y="204"/>
                  </a:lnTo>
                  <a:lnTo>
                    <a:pt x="152" y="204"/>
                  </a:lnTo>
                  <a:lnTo>
                    <a:pt x="140" y="210"/>
                  </a:lnTo>
                  <a:lnTo>
                    <a:pt x="128" y="214"/>
                  </a:lnTo>
                  <a:lnTo>
                    <a:pt x="114" y="218"/>
                  </a:lnTo>
                  <a:lnTo>
                    <a:pt x="100" y="218"/>
                  </a:lnTo>
                  <a:lnTo>
                    <a:pt x="100" y="218"/>
                  </a:lnTo>
                  <a:lnTo>
                    <a:pt x="78" y="216"/>
                  </a:lnTo>
                  <a:lnTo>
                    <a:pt x="66" y="214"/>
                  </a:lnTo>
                  <a:lnTo>
                    <a:pt x="58" y="210"/>
                  </a:lnTo>
                  <a:lnTo>
                    <a:pt x="48" y="206"/>
                  </a:lnTo>
                  <a:lnTo>
                    <a:pt x="40" y="200"/>
                  </a:lnTo>
                  <a:lnTo>
                    <a:pt x="32" y="192"/>
                  </a:lnTo>
                  <a:lnTo>
                    <a:pt x="26" y="186"/>
                  </a:lnTo>
                  <a:lnTo>
                    <a:pt x="26" y="186"/>
                  </a:lnTo>
                  <a:lnTo>
                    <a:pt x="14" y="168"/>
                  </a:lnTo>
                  <a:lnTo>
                    <a:pt x="8" y="150"/>
                  </a:lnTo>
                  <a:lnTo>
                    <a:pt x="2" y="130"/>
                  </a:lnTo>
                  <a:lnTo>
                    <a:pt x="0" y="110"/>
                  </a:lnTo>
                  <a:lnTo>
                    <a:pt x="0" y="110"/>
                  </a:lnTo>
                  <a:lnTo>
                    <a:pt x="2" y="96"/>
                  </a:lnTo>
                  <a:lnTo>
                    <a:pt x="4" y="82"/>
                  </a:lnTo>
                  <a:lnTo>
                    <a:pt x="8" y="70"/>
                  </a:lnTo>
                  <a:lnTo>
                    <a:pt x="14" y="56"/>
                  </a:lnTo>
                  <a:lnTo>
                    <a:pt x="14" y="56"/>
                  </a:lnTo>
                  <a:lnTo>
                    <a:pt x="20" y="44"/>
                  </a:lnTo>
                  <a:lnTo>
                    <a:pt x="28" y="34"/>
                  </a:lnTo>
                  <a:lnTo>
                    <a:pt x="38" y="24"/>
                  </a:lnTo>
                  <a:lnTo>
                    <a:pt x="48" y="16"/>
                  </a:lnTo>
                  <a:lnTo>
                    <a:pt x="48" y="16"/>
                  </a:lnTo>
                  <a:lnTo>
                    <a:pt x="60" y="8"/>
                  </a:lnTo>
                  <a:lnTo>
                    <a:pt x="74" y="4"/>
                  </a:lnTo>
                  <a:lnTo>
                    <a:pt x="86" y="0"/>
                  </a:lnTo>
                  <a:lnTo>
                    <a:pt x="102" y="0"/>
                  </a:lnTo>
                  <a:lnTo>
                    <a:pt x="102" y="0"/>
                  </a:lnTo>
                  <a:close/>
                  <a:moveTo>
                    <a:pt x="98" y="16"/>
                  </a:moveTo>
                  <a:lnTo>
                    <a:pt x="98" y="16"/>
                  </a:lnTo>
                  <a:lnTo>
                    <a:pt x="84" y="18"/>
                  </a:lnTo>
                  <a:lnTo>
                    <a:pt x="72" y="24"/>
                  </a:lnTo>
                  <a:lnTo>
                    <a:pt x="62" y="34"/>
                  </a:lnTo>
                  <a:lnTo>
                    <a:pt x="54" y="46"/>
                  </a:lnTo>
                  <a:lnTo>
                    <a:pt x="54" y="46"/>
                  </a:lnTo>
                  <a:lnTo>
                    <a:pt x="48" y="60"/>
                  </a:lnTo>
                  <a:lnTo>
                    <a:pt x="44" y="76"/>
                  </a:lnTo>
                  <a:lnTo>
                    <a:pt x="42" y="92"/>
                  </a:lnTo>
                  <a:lnTo>
                    <a:pt x="42" y="112"/>
                  </a:lnTo>
                  <a:lnTo>
                    <a:pt x="42" y="112"/>
                  </a:lnTo>
                  <a:lnTo>
                    <a:pt x="44" y="130"/>
                  </a:lnTo>
                  <a:lnTo>
                    <a:pt x="48" y="148"/>
                  </a:lnTo>
                  <a:lnTo>
                    <a:pt x="52" y="162"/>
                  </a:lnTo>
                  <a:lnTo>
                    <a:pt x="60" y="176"/>
                  </a:lnTo>
                  <a:lnTo>
                    <a:pt x="60" y="176"/>
                  </a:lnTo>
                  <a:lnTo>
                    <a:pt x="68" y="188"/>
                  </a:lnTo>
                  <a:lnTo>
                    <a:pt x="80" y="196"/>
                  </a:lnTo>
                  <a:lnTo>
                    <a:pt x="90" y="200"/>
                  </a:lnTo>
                  <a:lnTo>
                    <a:pt x="104" y="200"/>
                  </a:lnTo>
                  <a:lnTo>
                    <a:pt x="104" y="200"/>
                  </a:lnTo>
                  <a:lnTo>
                    <a:pt x="116" y="198"/>
                  </a:lnTo>
                  <a:lnTo>
                    <a:pt x="128" y="192"/>
                  </a:lnTo>
                  <a:lnTo>
                    <a:pt x="138" y="184"/>
                  </a:lnTo>
                  <a:lnTo>
                    <a:pt x="146" y="172"/>
                  </a:lnTo>
                  <a:lnTo>
                    <a:pt x="146" y="172"/>
                  </a:lnTo>
                  <a:lnTo>
                    <a:pt x="152" y="158"/>
                  </a:lnTo>
                  <a:lnTo>
                    <a:pt x="156" y="142"/>
                  </a:lnTo>
                  <a:lnTo>
                    <a:pt x="158" y="126"/>
                  </a:lnTo>
                  <a:lnTo>
                    <a:pt x="158" y="106"/>
                  </a:lnTo>
                  <a:lnTo>
                    <a:pt x="158" y="106"/>
                  </a:lnTo>
                  <a:lnTo>
                    <a:pt x="156" y="82"/>
                  </a:lnTo>
                  <a:lnTo>
                    <a:pt x="150" y="60"/>
                  </a:lnTo>
                  <a:lnTo>
                    <a:pt x="150" y="60"/>
                  </a:lnTo>
                  <a:lnTo>
                    <a:pt x="142" y="42"/>
                  </a:lnTo>
                  <a:lnTo>
                    <a:pt x="130" y="28"/>
                  </a:lnTo>
                  <a:lnTo>
                    <a:pt x="130" y="28"/>
                  </a:lnTo>
                  <a:lnTo>
                    <a:pt x="124" y="22"/>
                  </a:lnTo>
                  <a:lnTo>
                    <a:pt x="116" y="20"/>
                  </a:lnTo>
                  <a:lnTo>
                    <a:pt x="106" y="16"/>
                  </a:lnTo>
                  <a:lnTo>
                    <a:pt x="98" y="16"/>
                  </a:lnTo>
                  <a:lnTo>
                    <a:pt x="98" y="16"/>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 name="Freeform 115"/>
            <p:cNvSpPr>
              <a:spLocks/>
            </p:cNvSpPr>
            <p:nvPr/>
          </p:nvSpPr>
          <p:spPr bwMode="auto">
            <a:xfrm>
              <a:off x="2453" y="1586"/>
              <a:ext cx="200" cy="214"/>
            </a:xfrm>
            <a:custGeom>
              <a:avLst/>
              <a:gdLst>
                <a:gd name="T0" fmla="*/ 120 w 200"/>
                <a:gd name="T1" fmla="*/ 0 h 214"/>
                <a:gd name="T2" fmla="*/ 154 w 200"/>
                <a:gd name="T3" fmla="*/ 8 h 214"/>
                <a:gd name="T4" fmla="*/ 168 w 200"/>
                <a:gd name="T5" fmla="*/ 16 h 214"/>
                <a:gd name="T6" fmla="*/ 178 w 200"/>
                <a:gd name="T7" fmla="*/ 30 h 214"/>
                <a:gd name="T8" fmla="*/ 186 w 200"/>
                <a:gd name="T9" fmla="*/ 44 h 214"/>
                <a:gd name="T10" fmla="*/ 188 w 200"/>
                <a:gd name="T11" fmla="*/ 62 h 214"/>
                <a:gd name="T12" fmla="*/ 188 w 200"/>
                <a:gd name="T13" fmla="*/ 198 h 214"/>
                <a:gd name="T14" fmla="*/ 190 w 200"/>
                <a:gd name="T15" fmla="*/ 206 h 214"/>
                <a:gd name="T16" fmla="*/ 200 w 200"/>
                <a:gd name="T17" fmla="*/ 214 h 214"/>
                <a:gd name="T18" fmla="*/ 138 w 200"/>
                <a:gd name="T19" fmla="*/ 214 h 214"/>
                <a:gd name="T20" fmla="*/ 146 w 200"/>
                <a:gd name="T21" fmla="*/ 206 h 214"/>
                <a:gd name="T22" fmla="*/ 150 w 200"/>
                <a:gd name="T23" fmla="*/ 198 h 214"/>
                <a:gd name="T24" fmla="*/ 150 w 200"/>
                <a:gd name="T25" fmla="*/ 78 h 214"/>
                <a:gd name="T26" fmla="*/ 146 w 200"/>
                <a:gd name="T27" fmla="*/ 56 h 214"/>
                <a:gd name="T28" fmla="*/ 138 w 200"/>
                <a:gd name="T29" fmla="*/ 40 h 214"/>
                <a:gd name="T30" fmla="*/ 122 w 200"/>
                <a:gd name="T31" fmla="*/ 30 h 214"/>
                <a:gd name="T32" fmla="*/ 102 w 200"/>
                <a:gd name="T33" fmla="*/ 26 h 214"/>
                <a:gd name="T34" fmla="*/ 88 w 200"/>
                <a:gd name="T35" fmla="*/ 28 h 214"/>
                <a:gd name="T36" fmla="*/ 76 w 200"/>
                <a:gd name="T37" fmla="*/ 34 h 214"/>
                <a:gd name="T38" fmla="*/ 56 w 200"/>
                <a:gd name="T39" fmla="*/ 50 h 214"/>
                <a:gd name="T40" fmla="*/ 56 w 200"/>
                <a:gd name="T41" fmla="*/ 198 h 214"/>
                <a:gd name="T42" fmla="*/ 58 w 200"/>
                <a:gd name="T43" fmla="*/ 206 h 214"/>
                <a:gd name="T44" fmla="*/ 68 w 200"/>
                <a:gd name="T45" fmla="*/ 214 h 214"/>
                <a:gd name="T46" fmla="*/ 4 w 200"/>
                <a:gd name="T47" fmla="*/ 214 h 214"/>
                <a:gd name="T48" fmla="*/ 12 w 200"/>
                <a:gd name="T49" fmla="*/ 206 h 214"/>
                <a:gd name="T50" fmla="*/ 16 w 200"/>
                <a:gd name="T51" fmla="*/ 198 h 214"/>
                <a:gd name="T52" fmla="*/ 16 w 200"/>
                <a:gd name="T53" fmla="*/ 28 h 214"/>
                <a:gd name="T54" fmla="*/ 12 w 200"/>
                <a:gd name="T55" fmla="*/ 18 h 214"/>
                <a:gd name="T56" fmla="*/ 0 w 200"/>
                <a:gd name="T57" fmla="*/ 10 h 214"/>
                <a:gd name="T58" fmla="*/ 56 w 200"/>
                <a:gd name="T59" fmla="*/ 32 h 214"/>
                <a:gd name="T60" fmla="*/ 68 w 200"/>
                <a:gd name="T61" fmla="*/ 20 h 214"/>
                <a:gd name="T62" fmla="*/ 84 w 200"/>
                <a:gd name="T63" fmla="*/ 10 h 214"/>
                <a:gd name="T64" fmla="*/ 102 w 200"/>
                <a:gd name="T65" fmla="*/ 2 h 214"/>
                <a:gd name="T66" fmla="*/ 120 w 200"/>
                <a:gd name="T67" fmla="*/ 0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0" h="214">
                  <a:moveTo>
                    <a:pt x="120" y="0"/>
                  </a:moveTo>
                  <a:lnTo>
                    <a:pt x="120" y="0"/>
                  </a:lnTo>
                  <a:lnTo>
                    <a:pt x="138" y="2"/>
                  </a:lnTo>
                  <a:lnTo>
                    <a:pt x="154" y="8"/>
                  </a:lnTo>
                  <a:lnTo>
                    <a:pt x="154" y="8"/>
                  </a:lnTo>
                  <a:lnTo>
                    <a:pt x="168" y="16"/>
                  </a:lnTo>
                  <a:lnTo>
                    <a:pt x="178" y="30"/>
                  </a:lnTo>
                  <a:lnTo>
                    <a:pt x="178" y="30"/>
                  </a:lnTo>
                  <a:lnTo>
                    <a:pt x="182" y="36"/>
                  </a:lnTo>
                  <a:lnTo>
                    <a:pt x="186" y="44"/>
                  </a:lnTo>
                  <a:lnTo>
                    <a:pt x="188" y="54"/>
                  </a:lnTo>
                  <a:lnTo>
                    <a:pt x="188" y="62"/>
                  </a:lnTo>
                  <a:lnTo>
                    <a:pt x="188" y="198"/>
                  </a:lnTo>
                  <a:lnTo>
                    <a:pt x="188" y="198"/>
                  </a:lnTo>
                  <a:lnTo>
                    <a:pt x="188" y="202"/>
                  </a:lnTo>
                  <a:lnTo>
                    <a:pt x="190" y="206"/>
                  </a:lnTo>
                  <a:lnTo>
                    <a:pt x="190" y="206"/>
                  </a:lnTo>
                  <a:lnTo>
                    <a:pt x="200" y="214"/>
                  </a:lnTo>
                  <a:lnTo>
                    <a:pt x="138" y="214"/>
                  </a:lnTo>
                  <a:lnTo>
                    <a:pt x="138" y="214"/>
                  </a:lnTo>
                  <a:lnTo>
                    <a:pt x="142" y="212"/>
                  </a:lnTo>
                  <a:lnTo>
                    <a:pt x="146" y="206"/>
                  </a:lnTo>
                  <a:lnTo>
                    <a:pt x="148" y="202"/>
                  </a:lnTo>
                  <a:lnTo>
                    <a:pt x="150" y="198"/>
                  </a:lnTo>
                  <a:lnTo>
                    <a:pt x="150" y="78"/>
                  </a:lnTo>
                  <a:lnTo>
                    <a:pt x="150" y="78"/>
                  </a:lnTo>
                  <a:lnTo>
                    <a:pt x="148" y="66"/>
                  </a:lnTo>
                  <a:lnTo>
                    <a:pt x="146" y="56"/>
                  </a:lnTo>
                  <a:lnTo>
                    <a:pt x="142" y="46"/>
                  </a:lnTo>
                  <a:lnTo>
                    <a:pt x="138" y="40"/>
                  </a:lnTo>
                  <a:lnTo>
                    <a:pt x="130" y="34"/>
                  </a:lnTo>
                  <a:lnTo>
                    <a:pt x="122" y="30"/>
                  </a:lnTo>
                  <a:lnTo>
                    <a:pt x="112" y="28"/>
                  </a:lnTo>
                  <a:lnTo>
                    <a:pt x="102" y="26"/>
                  </a:lnTo>
                  <a:lnTo>
                    <a:pt x="102" y="26"/>
                  </a:lnTo>
                  <a:lnTo>
                    <a:pt x="88" y="28"/>
                  </a:lnTo>
                  <a:lnTo>
                    <a:pt x="76" y="34"/>
                  </a:lnTo>
                  <a:lnTo>
                    <a:pt x="76" y="34"/>
                  </a:lnTo>
                  <a:lnTo>
                    <a:pt x="64" y="40"/>
                  </a:lnTo>
                  <a:lnTo>
                    <a:pt x="56" y="50"/>
                  </a:lnTo>
                  <a:lnTo>
                    <a:pt x="56" y="198"/>
                  </a:lnTo>
                  <a:lnTo>
                    <a:pt x="56" y="198"/>
                  </a:lnTo>
                  <a:lnTo>
                    <a:pt x="56" y="202"/>
                  </a:lnTo>
                  <a:lnTo>
                    <a:pt x="58" y="206"/>
                  </a:lnTo>
                  <a:lnTo>
                    <a:pt x="58" y="206"/>
                  </a:lnTo>
                  <a:lnTo>
                    <a:pt x="68" y="214"/>
                  </a:lnTo>
                  <a:lnTo>
                    <a:pt x="4" y="214"/>
                  </a:lnTo>
                  <a:lnTo>
                    <a:pt x="4" y="214"/>
                  </a:lnTo>
                  <a:lnTo>
                    <a:pt x="10" y="212"/>
                  </a:lnTo>
                  <a:lnTo>
                    <a:pt x="12" y="206"/>
                  </a:lnTo>
                  <a:lnTo>
                    <a:pt x="14" y="202"/>
                  </a:lnTo>
                  <a:lnTo>
                    <a:pt x="16" y="198"/>
                  </a:lnTo>
                  <a:lnTo>
                    <a:pt x="16" y="28"/>
                  </a:lnTo>
                  <a:lnTo>
                    <a:pt x="16" y="28"/>
                  </a:lnTo>
                  <a:lnTo>
                    <a:pt x="14" y="22"/>
                  </a:lnTo>
                  <a:lnTo>
                    <a:pt x="12" y="18"/>
                  </a:lnTo>
                  <a:lnTo>
                    <a:pt x="8" y="14"/>
                  </a:lnTo>
                  <a:lnTo>
                    <a:pt x="0" y="10"/>
                  </a:lnTo>
                  <a:lnTo>
                    <a:pt x="56" y="0"/>
                  </a:lnTo>
                  <a:lnTo>
                    <a:pt x="56" y="32"/>
                  </a:lnTo>
                  <a:lnTo>
                    <a:pt x="56" y="32"/>
                  </a:lnTo>
                  <a:lnTo>
                    <a:pt x="68" y="20"/>
                  </a:lnTo>
                  <a:lnTo>
                    <a:pt x="84" y="10"/>
                  </a:lnTo>
                  <a:lnTo>
                    <a:pt x="84" y="10"/>
                  </a:lnTo>
                  <a:lnTo>
                    <a:pt x="94" y="6"/>
                  </a:lnTo>
                  <a:lnTo>
                    <a:pt x="102" y="2"/>
                  </a:lnTo>
                  <a:lnTo>
                    <a:pt x="112" y="0"/>
                  </a:lnTo>
                  <a:lnTo>
                    <a:pt x="120" y="0"/>
                  </a:lnTo>
                  <a:lnTo>
                    <a:pt x="12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 name="Freeform 116"/>
            <p:cNvSpPr>
              <a:spLocks/>
            </p:cNvSpPr>
            <p:nvPr/>
          </p:nvSpPr>
          <p:spPr bwMode="auto">
            <a:xfrm>
              <a:off x="1901" y="1586"/>
              <a:ext cx="206" cy="318"/>
            </a:xfrm>
            <a:custGeom>
              <a:avLst/>
              <a:gdLst>
                <a:gd name="T0" fmla="*/ 198 w 206"/>
                <a:gd name="T1" fmla="*/ 60 h 318"/>
                <a:gd name="T2" fmla="*/ 176 w 206"/>
                <a:gd name="T3" fmla="*/ 26 h 318"/>
                <a:gd name="T4" fmla="*/ 162 w 206"/>
                <a:gd name="T5" fmla="*/ 14 h 318"/>
                <a:gd name="T6" fmla="*/ 148 w 206"/>
                <a:gd name="T7" fmla="*/ 6 h 318"/>
                <a:gd name="T8" fmla="*/ 116 w 206"/>
                <a:gd name="T9" fmla="*/ 0 h 318"/>
                <a:gd name="T10" fmla="*/ 98 w 206"/>
                <a:gd name="T11" fmla="*/ 2 h 318"/>
                <a:gd name="T12" fmla="*/ 80 w 206"/>
                <a:gd name="T13" fmla="*/ 8 h 318"/>
                <a:gd name="T14" fmla="*/ 54 w 206"/>
                <a:gd name="T15" fmla="*/ 28 h 318"/>
                <a:gd name="T16" fmla="*/ 0 w 206"/>
                <a:gd name="T17" fmla="*/ 12 h 318"/>
                <a:gd name="T18" fmla="*/ 6 w 206"/>
                <a:gd name="T19" fmla="*/ 14 h 318"/>
                <a:gd name="T20" fmla="*/ 14 w 206"/>
                <a:gd name="T21" fmla="*/ 24 h 318"/>
                <a:gd name="T22" fmla="*/ 16 w 206"/>
                <a:gd name="T23" fmla="*/ 300 h 318"/>
                <a:gd name="T24" fmla="*/ 14 w 206"/>
                <a:gd name="T25" fmla="*/ 306 h 318"/>
                <a:gd name="T26" fmla="*/ 8 w 206"/>
                <a:gd name="T27" fmla="*/ 316 h 318"/>
                <a:gd name="T28" fmla="*/ 66 w 206"/>
                <a:gd name="T29" fmla="*/ 318 h 318"/>
                <a:gd name="T30" fmla="*/ 62 w 206"/>
                <a:gd name="T31" fmla="*/ 316 h 318"/>
                <a:gd name="T32" fmla="*/ 56 w 206"/>
                <a:gd name="T33" fmla="*/ 306 h 318"/>
                <a:gd name="T34" fmla="*/ 54 w 206"/>
                <a:gd name="T35" fmla="*/ 48 h 318"/>
                <a:gd name="T36" fmla="*/ 64 w 206"/>
                <a:gd name="T37" fmla="*/ 38 h 318"/>
                <a:gd name="T38" fmla="*/ 74 w 206"/>
                <a:gd name="T39" fmla="*/ 32 h 318"/>
                <a:gd name="T40" fmla="*/ 100 w 206"/>
                <a:gd name="T41" fmla="*/ 24 h 318"/>
                <a:gd name="T42" fmla="*/ 112 w 206"/>
                <a:gd name="T43" fmla="*/ 26 h 318"/>
                <a:gd name="T44" fmla="*/ 134 w 206"/>
                <a:gd name="T45" fmla="*/ 36 h 318"/>
                <a:gd name="T46" fmla="*/ 144 w 206"/>
                <a:gd name="T47" fmla="*/ 44 h 318"/>
                <a:gd name="T48" fmla="*/ 158 w 206"/>
                <a:gd name="T49" fmla="*/ 70 h 318"/>
                <a:gd name="T50" fmla="*/ 162 w 206"/>
                <a:gd name="T51" fmla="*/ 110 h 318"/>
                <a:gd name="T52" fmla="*/ 162 w 206"/>
                <a:gd name="T53" fmla="*/ 130 h 318"/>
                <a:gd name="T54" fmla="*/ 152 w 206"/>
                <a:gd name="T55" fmla="*/ 164 h 318"/>
                <a:gd name="T56" fmla="*/ 144 w 206"/>
                <a:gd name="T57" fmla="*/ 176 h 318"/>
                <a:gd name="T58" fmla="*/ 124 w 206"/>
                <a:gd name="T59" fmla="*/ 194 h 318"/>
                <a:gd name="T60" fmla="*/ 96 w 206"/>
                <a:gd name="T61" fmla="*/ 200 h 318"/>
                <a:gd name="T62" fmla="*/ 86 w 206"/>
                <a:gd name="T63" fmla="*/ 200 h 318"/>
                <a:gd name="T64" fmla="*/ 70 w 206"/>
                <a:gd name="T65" fmla="*/ 194 h 318"/>
                <a:gd name="T66" fmla="*/ 72 w 206"/>
                <a:gd name="T67" fmla="*/ 214 h 318"/>
                <a:gd name="T68" fmla="*/ 86 w 206"/>
                <a:gd name="T69" fmla="*/ 218 h 318"/>
                <a:gd name="T70" fmla="*/ 102 w 206"/>
                <a:gd name="T71" fmla="*/ 218 h 318"/>
                <a:gd name="T72" fmla="*/ 134 w 206"/>
                <a:gd name="T73" fmla="*/ 214 h 318"/>
                <a:gd name="T74" fmla="*/ 154 w 206"/>
                <a:gd name="T75" fmla="*/ 204 h 318"/>
                <a:gd name="T76" fmla="*/ 170 w 206"/>
                <a:gd name="T77" fmla="*/ 192 h 318"/>
                <a:gd name="T78" fmla="*/ 178 w 206"/>
                <a:gd name="T79" fmla="*/ 184 h 318"/>
                <a:gd name="T80" fmla="*/ 198 w 206"/>
                <a:gd name="T81" fmla="*/ 148 h 318"/>
                <a:gd name="T82" fmla="*/ 206 w 206"/>
                <a:gd name="T83" fmla="*/ 108 h 318"/>
                <a:gd name="T84" fmla="*/ 204 w 206"/>
                <a:gd name="T85" fmla="*/ 82 h 318"/>
                <a:gd name="T86" fmla="*/ 198 w 206"/>
                <a:gd name="T87" fmla="*/ 60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6" h="318">
                  <a:moveTo>
                    <a:pt x="198" y="60"/>
                  </a:moveTo>
                  <a:lnTo>
                    <a:pt x="198" y="60"/>
                  </a:lnTo>
                  <a:lnTo>
                    <a:pt x="188" y="40"/>
                  </a:lnTo>
                  <a:lnTo>
                    <a:pt x="176" y="26"/>
                  </a:lnTo>
                  <a:lnTo>
                    <a:pt x="176" y="26"/>
                  </a:lnTo>
                  <a:lnTo>
                    <a:pt x="162" y="14"/>
                  </a:lnTo>
                  <a:lnTo>
                    <a:pt x="148" y="6"/>
                  </a:lnTo>
                  <a:lnTo>
                    <a:pt x="148" y="6"/>
                  </a:lnTo>
                  <a:lnTo>
                    <a:pt x="132" y="2"/>
                  </a:lnTo>
                  <a:lnTo>
                    <a:pt x="116" y="0"/>
                  </a:lnTo>
                  <a:lnTo>
                    <a:pt x="116" y="0"/>
                  </a:lnTo>
                  <a:lnTo>
                    <a:pt x="98" y="2"/>
                  </a:lnTo>
                  <a:lnTo>
                    <a:pt x="80" y="8"/>
                  </a:lnTo>
                  <a:lnTo>
                    <a:pt x="80" y="8"/>
                  </a:lnTo>
                  <a:lnTo>
                    <a:pt x="66" y="18"/>
                  </a:lnTo>
                  <a:lnTo>
                    <a:pt x="54" y="28"/>
                  </a:lnTo>
                  <a:lnTo>
                    <a:pt x="54" y="0"/>
                  </a:lnTo>
                  <a:lnTo>
                    <a:pt x="0" y="12"/>
                  </a:lnTo>
                  <a:lnTo>
                    <a:pt x="0" y="12"/>
                  </a:lnTo>
                  <a:lnTo>
                    <a:pt x="6" y="14"/>
                  </a:lnTo>
                  <a:lnTo>
                    <a:pt x="12" y="18"/>
                  </a:lnTo>
                  <a:lnTo>
                    <a:pt x="14" y="24"/>
                  </a:lnTo>
                  <a:lnTo>
                    <a:pt x="16" y="30"/>
                  </a:lnTo>
                  <a:lnTo>
                    <a:pt x="16" y="300"/>
                  </a:lnTo>
                  <a:lnTo>
                    <a:pt x="16" y="300"/>
                  </a:lnTo>
                  <a:lnTo>
                    <a:pt x="14" y="306"/>
                  </a:lnTo>
                  <a:lnTo>
                    <a:pt x="12" y="312"/>
                  </a:lnTo>
                  <a:lnTo>
                    <a:pt x="8" y="316"/>
                  </a:lnTo>
                  <a:lnTo>
                    <a:pt x="4" y="318"/>
                  </a:lnTo>
                  <a:lnTo>
                    <a:pt x="66" y="318"/>
                  </a:lnTo>
                  <a:lnTo>
                    <a:pt x="66" y="318"/>
                  </a:lnTo>
                  <a:lnTo>
                    <a:pt x="62" y="316"/>
                  </a:lnTo>
                  <a:lnTo>
                    <a:pt x="58" y="312"/>
                  </a:lnTo>
                  <a:lnTo>
                    <a:pt x="56" y="306"/>
                  </a:lnTo>
                  <a:lnTo>
                    <a:pt x="54" y="300"/>
                  </a:lnTo>
                  <a:lnTo>
                    <a:pt x="54" y="48"/>
                  </a:lnTo>
                  <a:lnTo>
                    <a:pt x="54" y="48"/>
                  </a:lnTo>
                  <a:lnTo>
                    <a:pt x="64" y="38"/>
                  </a:lnTo>
                  <a:lnTo>
                    <a:pt x="74" y="32"/>
                  </a:lnTo>
                  <a:lnTo>
                    <a:pt x="74" y="32"/>
                  </a:lnTo>
                  <a:lnTo>
                    <a:pt x="86" y="26"/>
                  </a:lnTo>
                  <a:lnTo>
                    <a:pt x="100" y="24"/>
                  </a:lnTo>
                  <a:lnTo>
                    <a:pt x="100" y="24"/>
                  </a:lnTo>
                  <a:lnTo>
                    <a:pt x="112" y="26"/>
                  </a:lnTo>
                  <a:lnTo>
                    <a:pt x="122" y="30"/>
                  </a:lnTo>
                  <a:lnTo>
                    <a:pt x="134" y="36"/>
                  </a:lnTo>
                  <a:lnTo>
                    <a:pt x="144" y="44"/>
                  </a:lnTo>
                  <a:lnTo>
                    <a:pt x="144" y="44"/>
                  </a:lnTo>
                  <a:lnTo>
                    <a:pt x="152" y="56"/>
                  </a:lnTo>
                  <a:lnTo>
                    <a:pt x="158" y="70"/>
                  </a:lnTo>
                  <a:lnTo>
                    <a:pt x="162" y="88"/>
                  </a:lnTo>
                  <a:lnTo>
                    <a:pt x="162" y="110"/>
                  </a:lnTo>
                  <a:lnTo>
                    <a:pt x="162" y="110"/>
                  </a:lnTo>
                  <a:lnTo>
                    <a:pt x="162" y="130"/>
                  </a:lnTo>
                  <a:lnTo>
                    <a:pt x="158" y="148"/>
                  </a:lnTo>
                  <a:lnTo>
                    <a:pt x="152" y="164"/>
                  </a:lnTo>
                  <a:lnTo>
                    <a:pt x="144" y="176"/>
                  </a:lnTo>
                  <a:lnTo>
                    <a:pt x="144" y="176"/>
                  </a:lnTo>
                  <a:lnTo>
                    <a:pt x="134" y="188"/>
                  </a:lnTo>
                  <a:lnTo>
                    <a:pt x="124" y="194"/>
                  </a:lnTo>
                  <a:lnTo>
                    <a:pt x="110" y="200"/>
                  </a:lnTo>
                  <a:lnTo>
                    <a:pt x="96" y="200"/>
                  </a:lnTo>
                  <a:lnTo>
                    <a:pt x="96" y="200"/>
                  </a:lnTo>
                  <a:lnTo>
                    <a:pt x="86" y="200"/>
                  </a:lnTo>
                  <a:lnTo>
                    <a:pt x="78" y="198"/>
                  </a:lnTo>
                  <a:lnTo>
                    <a:pt x="70" y="194"/>
                  </a:lnTo>
                  <a:lnTo>
                    <a:pt x="62" y="186"/>
                  </a:lnTo>
                  <a:lnTo>
                    <a:pt x="72" y="214"/>
                  </a:lnTo>
                  <a:lnTo>
                    <a:pt x="72" y="214"/>
                  </a:lnTo>
                  <a:lnTo>
                    <a:pt x="86" y="218"/>
                  </a:lnTo>
                  <a:lnTo>
                    <a:pt x="102" y="218"/>
                  </a:lnTo>
                  <a:lnTo>
                    <a:pt x="102" y="218"/>
                  </a:lnTo>
                  <a:lnTo>
                    <a:pt x="124" y="216"/>
                  </a:lnTo>
                  <a:lnTo>
                    <a:pt x="134" y="214"/>
                  </a:lnTo>
                  <a:lnTo>
                    <a:pt x="144" y="210"/>
                  </a:lnTo>
                  <a:lnTo>
                    <a:pt x="154" y="204"/>
                  </a:lnTo>
                  <a:lnTo>
                    <a:pt x="162" y="200"/>
                  </a:lnTo>
                  <a:lnTo>
                    <a:pt x="170" y="192"/>
                  </a:lnTo>
                  <a:lnTo>
                    <a:pt x="178" y="184"/>
                  </a:lnTo>
                  <a:lnTo>
                    <a:pt x="178" y="184"/>
                  </a:lnTo>
                  <a:lnTo>
                    <a:pt x="190" y="166"/>
                  </a:lnTo>
                  <a:lnTo>
                    <a:pt x="198" y="148"/>
                  </a:lnTo>
                  <a:lnTo>
                    <a:pt x="204" y="128"/>
                  </a:lnTo>
                  <a:lnTo>
                    <a:pt x="206" y="108"/>
                  </a:lnTo>
                  <a:lnTo>
                    <a:pt x="206" y="108"/>
                  </a:lnTo>
                  <a:lnTo>
                    <a:pt x="204" y="82"/>
                  </a:lnTo>
                  <a:lnTo>
                    <a:pt x="198" y="60"/>
                  </a:lnTo>
                  <a:lnTo>
                    <a:pt x="198" y="6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 name="Freeform 117"/>
            <p:cNvSpPr>
              <a:spLocks/>
            </p:cNvSpPr>
            <p:nvPr/>
          </p:nvSpPr>
          <p:spPr bwMode="auto">
            <a:xfrm>
              <a:off x="795" y="1586"/>
              <a:ext cx="146" cy="218"/>
            </a:xfrm>
            <a:custGeom>
              <a:avLst/>
              <a:gdLst>
                <a:gd name="T0" fmla="*/ 128 w 146"/>
                <a:gd name="T1" fmla="*/ 186 h 218"/>
                <a:gd name="T2" fmla="*/ 128 w 146"/>
                <a:gd name="T3" fmla="*/ 186 h 218"/>
                <a:gd name="T4" fmla="*/ 116 w 146"/>
                <a:gd name="T5" fmla="*/ 190 h 218"/>
                <a:gd name="T6" fmla="*/ 102 w 146"/>
                <a:gd name="T7" fmla="*/ 192 h 218"/>
                <a:gd name="T8" fmla="*/ 102 w 146"/>
                <a:gd name="T9" fmla="*/ 192 h 218"/>
                <a:gd name="T10" fmla="*/ 92 w 146"/>
                <a:gd name="T11" fmla="*/ 192 h 218"/>
                <a:gd name="T12" fmla="*/ 84 w 146"/>
                <a:gd name="T13" fmla="*/ 188 h 218"/>
                <a:gd name="T14" fmla="*/ 76 w 146"/>
                <a:gd name="T15" fmla="*/ 184 h 218"/>
                <a:gd name="T16" fmla="*/ 70 w 146"/>
                <a:gd name="T17" fmla="*/ 176 h 218"/>
                <a:gd name="T18" fmla="*/ 70 w 146"/>
                <a:gd name="T19" fmla="*/ 176 h 218"/>
                <a:gd name="T20" fmla="*/ 64 w 146"/>
                <a:gd name="T21" fmla="*/ 168 h 218"/>
                <a:gd name="T22" fmla="*/ 58 w 146"/>
                <a:gd name="T23" fmla="*/ 158 h 218"/>
                <a:gd name="T24" fmla="*/ 56 w 146"/>
                <a:gd name="T25" fmla="*/ 146 h 218"/>
                <a:gd name="T26" fmla="*/ 56 w 146"/>
                <a:gd name="T27" fmla="*/ 134 h 218"/>
                <a:gd name="T28" fmla="*/ 56 w 146"/>
                <a:gd name="T29" fmla="*/ 0 h 218"/>
                <a:gd name="T30" fmla="*/ 0 w 146"/>
                <a:gd name="T31" fmla="*/ 10 h 218"/>
                <a:gd name="T32" fmla="*/ 0 w 146"/>
                <a:gd name="T33" fmla="*/ 10 h 218"/>
                <a:gd name="T34" fmla="*/ 8 w 146"/>
                <a:gd name="T35" fmla="*/ 14 h 218"/>
                <a:gd name="T36" fmla="*/ 12 w 146"/>
                <a:gd name="T37" fmla="*/ 18 h 218"/>
                <a:gd name="T38" fmla="*/ 16 w 146"/>
                <a:gd name="T39" fmla="*/ 22 h 218"/>
                <a:gd name="T40" fmla="*/ 16 w 146"/>
                <a:gd name="T41" fmla="*/ 28 h 218"/>
                <a:gd name="T42" fmla="*/ 16 w 146"/>
                <a:gd name="T43" fmla="*/ 134 h 218"/>
                <a:gd name="T44" fmla="*/ 16 w 146"/>
                <a:gd name="T45" fmla="*/ 134 h 218"/>
                <a:gd name="T46" fmla="*/ 18 w 146"/>
                <a:gd name="T47" fmla="*/ 154 h 218"/>
                <a:gd name="T48" fmla="*/ 22 w 146"/>
                <a:gd name="T49" fmla="*/ 172 h 218"/>
                <a:gd name="T50" fmla="*/ 28 w 146"/>
                <a:gd name="T51" fmla="*/ 186 h 218"/>
                <a:gd name="T52" fmla="*/ 38 w 146"/>
                <a:gd name="T53" fmla="*/ 198 h 218"/>
                <a:gd name="T54" fmla="*/ 38 w 146"/>
                <a:gd name="T55" fmla="*/ 198 h 218"/>
                <a:gd name="T56" fmla="*/ 50 w 146"/>
                <a:gd name="T57" fmla="*/ 208 h 218"/>
                <a:gd name="T58" fmla="*/ 60 w 146"/>
                <a:gd name="T59" fmla="*/ 214 h 218"/>
                <a:gd name="T60" fmla="*/ 72 w 146"/>
                <a:gd name="T61" fmla="*/ 218 h 218"/>
                <a:gd name="T62" fmla="*/ 86 w 146"/>
                <a:gd name="T63" fmla="*/ 218 h 218"/>
                <a:gd name="T64" fmla="*/ 86 w 146"/>
                <a:gd name="T65" fmla="*/ 218 h 218"/>
                <a:gd name="T66" fmla="*/ 100 w 146"/>
                <a:gd name="T67" fmla="*/ 218 h 218"/>
                <a:gd name="T68" fmla="*/ 114 w 146"/>
                <a:gd name="T69" fmla="*/ 214 h 218"/>
                <a:gd name="T70" fmla="*/ 126 w 146"/>
                <a:gd name="T71" fmla="*/ 208 h 218"/>
                <a:gd name="T72" fmla="*/ 138 w 146"/>
                <a:gd name="T73" fmla="*/ 198 h 218"/>
                <a:gd name="T74" fmla="*/ 146 w 146"/>
                <a:gd name="T75" fmla="*/ 172 h 218"/>
                <a:gd name="T76" fmla="*/ 146 w 146"/>
                <a:gd name="T77" fmla="*/ 172 h 218"/>
                <a:gd name="T78" fmla="*/ 138 w 146"/>
                <a:gd name="T79" fmla="*/ 180 h 218"/>
                <a:gd name="T80" fmla="*/ 128 w 146"/>
                <a:gd name="T81" fmla="*/ 186 h 218"/>
                <a:gd name="T82" fmla="*/ 128 w 146"/>
                <a:gd name="T83" fmla="*/ 186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6" h="218">
                  <a:moveTo>
                    <a:pt x="128" y="186"/>
                  </a:moveTo>
                  <a:lnTo>
                    <a:pt x="128" y="186"/>
                  </a:lnTo>
                  <a:lnTo>
                    <a:pt x="116" y="190"/>
                  </a:lnTo>
                  <a:lnTo>
                    <a:pt x="102" y="192"/>
                  </a:lnTo>
                  <a:lnTo>
                    <a:pt x="102" y="192"/>
                  </a:lnTo>
                  <a:lnTo>
                    <a:pt x="92" y="192"/>
                  </a:lnTo>
                  <a:lnTo>
                    <a:pt x="84" y="188"/>
                  </a:lnTo>
                  <a:lnTo>
                    <a:pt x="76" y="184"/>
                  </a:lnTo>
                  <a:lnTo>
                    <a:pt x="70" y="176"/>
                  </a:lnTo>
                  <a:lnTo>
                    <a:pt x="70" y="176"/>
                  </a:lnTo>
                  <a:lnTo>
                    <a:pt x="64" y="168"/>
                  </a:lnTo>
                  <a:lnTo>
                    <a:pt x="58" y="158"/>
                  </a:lnTo>
                  <a:lnTo>
                    <a:pt x="56" y="146"/>
                  </a:lnTo>
                  <a:lnTo>
                    <a:pt x="56" y="134"/>
                  </a:lnTo>
                  <a:lnTo>
                    <a:pt x="56" y="0"/>
                  </a:lnTo>
                  <a:lnTo>
                    <a:pt x="0" y="10"/>
                  </a:lnTo>
                  <a:lnTo>
                    <a:pt x="0" y="10"/>
                  </a:lnTo>
                  <a:lnTo>
                    <a:pt x="8" y="14"/>
                  </a:lnTo>
                  <a:lnTo>
                    <a:pt x="12" y="18"/>
                  </a:lnTo>
                  <a:lnTo>
                    <a:pt x="16" y="22"/>
                  </a:lnTo>
                  <a:lnTo>
                    <a:pt x="16" y="28"/>
                  </a:lnTo>
                  <a:lnTo>
                    <a:pt x="16" y="134"/>
                  </a:lnTo>
                  <a:lnTo>
                    <a:pt x="16" y="134"/>
                  </a:lnTo>
                  <a:lnTo>
                    <a:pt x="18" y="154"/>
                  </a:lnTo>
                  <a:lnTo>
                    <a:pt x="22" y="172"/>
                  </a:lnTo>
                  <a:lnTo>
                    <a:pt x="28" y="186"/>
                  </a:lnTo>
                  <a:lnTo>
                    <a:pt x="38" y="198"/>
                  </a:lnTo>
                  <a:lnTo>
                    <a:pt x="38" y="198"/>
                  </a:lnTo>
                  <a:lnTo>
                    <a:pt x="50" y="208"/>
                  </a:lnTo>
                  <a:lnTo>
                    <a:pt x="60" y="214"/>
                  </a:lnTo>
                  <a:lnTo>
                    <a:pt x="72" y="218"/>
                  </a:lnTo>
                  <a:lnTo>
                    <a:pt x="86" y="218"/>
                  </a:lnTo>
                  <a:lnTo>
                    <a:pt x="86" y="218"/>
                  </a:lnTo>
                  <a:lnTo>
                    <a:pt x="100" y="218"/>
                  </a:lnTo>
                  <a:lnTo>
                    <a:pt x="114" y="214"/>
                  </a:lnTo>
                  <a:lnTo>
                    <a:pt x="126" y="208"/>
                  </a:lnTo>
                  <a:lnTo>
                    <a:pt x="138" y="198"/>
                  </a:lnTo>
                  <a:lnTo>
                    <a:pt x="146" y="172"/>
                  </a:lnTo>
                  <a:lnTo>
                    <a:pt x="146" y="172"/>
                  </a:lnTo>
                  <a:lnTo>
                    <a:pt x="138" y="180"/>
                  </a:lnTo>
                  <a:lnTo>
                    <a:pt x="128" y="186"/>
                  </a:lnTo>
                  <a:lnTo>
                    <a:pt x="128" y="186"/>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 name="Freeform 118"/>
            <p:cNvSpPr>
              <a:spLocks/>
            </p:cNvSpPr>
            <p:nvPr/>
          </p:nvSpPr>
          <p:spPr bwMode="auto">
            <a:xfrm>
              <a:off x="929" y="1586"/>
              <a:ext cx="74" cy="218"/>
            </a:xfrm>
            <a:custGeom>
              <a:avLst/>
              <a:gdLst>
                <a:gd name="T0" fmla="*/ 56 w 74"/>
                <a:gd name="T1" fmla="*/ 178 h 218"/>
                <a:gd name="T2" fmla="*/ 56 w 74"/>
                <a:gd name="T3" fmla="*/ 0 h 218"/>
                <a:gd name="T4" fmla="*/ 0 w 74"/>
                <a:gd name="T5" fmla="*/ 10 h 218"/>
                <a:gd name="T6" fmla="*/ 0 w 74"/>
                <a:gd name="T7" fmla="*/ 10 h 218"/>
                <a:gd name="T8" fmla="*/ 8 w 74"/>
                <a:gd name="T9" fmla="*/ 12 h 218"/>
                <a:gd name="T10" fmla="*/ 12 w 74"/>
                <a:gd name="T11" fmla="*/ 16 h 218"/>
                <a:gd name="T12" fmla="*/ 12 w 74"/>
                <a:gd name="T13" fmla="*/ 16 h 218"/>
                <a:gd name="T14" fmla="*/ 16 w 74"/>
                <a:gd name="T15" fmla="*/ 22 h 218"/>
                <a:gd name="T16" fmla="*/ 16 w 74"/>
                <a:gd name="T17" fmla="*/ 28 h 218"/>
                <a:gd name="T18" fmla="*/ 16 w 74"/>
                <a:gd name="T19" fmla="*/ 168 h 218"/>
                <a:gd name="T20" fmla="*/ 18 w 74"/>
                <a:gd name="T21" fmla="*/ 186 h 218"/>
                <a:gd name="T22" fmla="*/ 18 w 74"/>
                <a:gd name="T23" fmla="*/ 186 h 218"/>
                <a:gd name="T24" fmla="*/ 18 w 74"/>
                <a:gd name="T25" fmla="*/ 186 h 218"/>
                <a:gd name="T26" fmla="*/ 18 w 74"/>
                <a:gd name="T27" fmla="*/ 186 h 218"/>
                <a:gd name="T28" fmla="*/ 18 w 74"/>
                <a:gd name="T29" fmla="*/ 198 h 218"/>
                <a:gd name="T30" fmla="*/ 22 w 74"/>
                <a:gd name="T31" fmla="*/ 206 h 218"/>
                <a:gd name="T32" fmla="*/ 22 w 74"/>
                <a:gd name="T33" fmla="*/ 206 h 218"/>
                <a:gd name="T34" fmla="*/ 26 w 74"/>
                <a:gd name="T35" fmla="*/ 212 h 218"/>
                <a:gd name="T36" fmla="*/ 34 w 74"/>
                <a:gd name="T37" fmla="*/ 218 h 218"/>
                <a:gd name="T38" fmla="*/ 74 w 74"/>
                <a:gd name="T39" fmla="*/ 204 h 218"/>
                <a:gd name="T40" fmla="*/ 74 w 74"/>
                <a:gd name="T41" fmla="*/ 204 h 218"/>
                <a:gd name="T42" fmla="*/ 66 w 74"/>
                <a:gd name="T43" fmla="*/ 202 h 218"/>
                <a:gd name="T44" fmla="*/ 60 w 74"/>
                <a:gd name="T45" fmla="*/ 196 h 218"/>
                <a:gd name="T46" fmla="*/ 56 w 74"/>
                <a:gd name="T47" fmla="*/ 188 h 218"/>
                <a:gd name="T48" fmla="*/ 56 w 74"/>
                <a:gd name="T49" fmla="*/ 178 h 218"/>
                <a:gd name="T50" fmla="*/ 56 w 74"/>
                <a:gd name="T51" fmla="*/ 178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4" h="218">
                  <a:moveTo>
                    <a:pt x="56" y="178"/>
                  </a:moveTo>
                  <a:lnTo>
                    <a:pt x="56" y="0"/>
                  </a:lnTo>
                  <a:lnTo>
                    <a:pt x="0" y="10"/>
                  </a:lnTo>
                  <a:lnTo>
                    <a:pt x="0" y="10"/>
                  </a:lnTo>
                  <a:lnTo>
                    <a:pt x="8" y="12"/>
                  </a:lnTo>
                  <a:lnTo>
                    <a:pt x="12" y="16"/>
                  </a:lnTo>
                  <a:lnTo>
                    <a:pt x="12" y="16"/>
                  </a:lnTo>
                  <a:lnTo>
                    <a:pt x="16" y="22"/>
                  </a:lnTo>
                  <a:lnTo>
                    <a:pt x="16" y="28"/>
                  </a:lnTo>
                  <a:lnTo>
                    <a:pt x="16" y="168"/>
                  </a:lnTo>
                  <a:lnTo>
                    <a:pt x="18" y="186"/>
                  </a:lnTo>
                  <a:lnTo>
                    <a:pt x="18" y="186"/>
                  </a:lnTo>
                  <a:lnTo>
                    <a:pt x="18" y="186"/>
                  </a:lnTo>
                  <a:lnTo>
                    <a:pt x="18" y="186"/>
                  </a:lnTo>
                  <a:lnTo>
                    <a:pt x="18" y="198"/>
                  </a:lnTo>
                  <a:lnTo>
                    <a:pt x="22" y="206"/>
                  </a:lnTo>
                  <a:lnTo>
                    <a:pt x="22" y="206"/>
                  </a:lnTo>
                  <a:lnTo>
                    <a:pt x="26" y="212"/>
                  </a:lnTo>
                  <a:lnTo>
                    <a:pt x="34" y="218"/>
                  </a:lnTo>
                  <a:lnTo>
                    <a:pt x="74" y="204"/>
                  </a:lnTo>
                  <a:lnTo>
                    <a:pt x="74" y="204"/>
                  </a:lnTo>
                  <a:lnTo>
                    <a:pt x="66" y="202"/>
                  </a:lnTo>
                  <a:lnTo>
                    <a:pt x="60" y="196"/>
                  </a:lnTo>
                  <a:lnTo>
                    <a:pt x="56" y="188"/>
                  </a:lnTo>
                  <a:lnTo>
                    <a:pt x="56" y="178"/>
                  </a:lnTo>
                  <a:lnTo>
                    <a:pt x="56" y="17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 name="Freeform 119"/>
            <p:cNvSpPr>
              <a:spLocks/>
            </p:cNvSpPr>
            <p:nvPr/>
          </p:nvSpPr>
          <p:spPr bwMode="auto">
            <a:xfrm>
              <a:off x="1371" y="1586"/>
              <a:ext cx="176" cy="218"/>
            </a:xfrm>
            <a:custGeom>
              <a:avLst/>
              <a:gdLst>
                <a:gd name="T0" fmla="*/ 164 w 176"/>
                <a:gd name="T1" fmla="*/ 196 h 218"/>
                <a:gd name="T2" fmla="*/ 162 w 176"/>
                <a:gd name="T3" fmla="*/ 182 h 218"/>
                <a:gd name="T4" fmla="*/ 162 w 176"/>
                <a:gd name="T5" fmla="*/ 60 h 218"/>
                <a:gd name="T6" fmla="*/ 156 w 176"/>
                <a:gd name="T7" fmla="*/ 32 h 218"/>
                <a:gd name="T8" fmla="*/ 140 w 176"/>
                <a:gd name="T9" fmla="*/ 12 h 218"/>
                <a:gd name="T10" fmla="*/ 130 w 176"/>
                <a:gd name="T11" fmla="*/ 8 h 218"/>
                <a:gd name="T12" fmla="*/ 104 w 176"/>
                <a:gd name="T13" fmla="*/ 0 h 218"/>
                <a:gd name="T14" fmla="*/ 90 w 176"/>
                <a:gd name="T15" fmla="*/ 0 h 218"/>
                <a:gd name="T16" fmla="*/ 54 w 176"/>
                <a:gd name="T17" fmla="*/ 6 h 218"/>
                <a:gd name="T18" fmla="*/ 20 w 176"/>
                <a:gd name="T19" fmla="*/ 22 h 218"/>
                <a:gd name="T20" fmla="*/ 20 w 176"/>
                <a:gd name="T21" fmla="*/ 78 h 218"/>
                <a:gd name="T22" fmla="*/ 30 w 176"/>
                <a:gd name="T23" fmla="*/ 52 h 218"/>
                <a:gd name="T24" fmla="*/ 44 w 176"/>
                <a:gd name="T25" fmla="*/ 34 h 218"/>
                <a:gd name="T26" fmla="*/ 52 w 176"/>
                <a:gd name="T27" fmla="*/ 26 h 218"/>
                <a:gd name="T28" fmla="*/ 74 w 176"/>
                <a:gd name="T29" fmla="*/ 18 h 218"/>
                <a:gd name="T30" fmla="*/ 86 w 176"/>
                <a:gd name="T31" fmla="*/ 16 h 218"/>
                <a:gd name="T32" fmla="*/ 102 w 176"/>
                <a:gd name="T33" fmla="*/ 20 h 218"/>
                <a:gd name="T34" fmla="*/ 114 w 176"/>
                <a:gd name="T35" fmla="*/ 28 h 218"/>
                <a:gd name="T36" fmla="*/ 120 w 176"/>
                <a:gd name="T37" fmla="*/ 34 h 218"/>
                <a:gd name="T38" fmla="*/ 124 w 176"/>
                <a:gd name="T39" fmla="*/ 48 h 218"/>
                <a:gd name="T40" fmla="*/ 124 w 176"/>
                <a:gd name="T41" fmla="*/ 56 h 218"/>
                <a:gd name="T42" fmla="*/ 122 w 176"/>
                <a:gd name="T43" fmla="*/ 76 h 218"/>
                <a:gd name="T44" fmla="*/ 116 w 176"/>
                <a:gd name="T45" fmla="*/ 82 h 218"/>
                <a:gd name="T46" fmla="*/ 106 w 176"/>
                <a:gd name="T47" fmla="*/ 86 h 218"/>
                <a:gd name="T48" fmla="*/ 68 w 176"/>
                <a:gd name="T49" fmla="*/ 98 h 218"/>
                <a:gd name="T50" fmla="*/ 30 w 176"/>
                <a:gd name="T51" fmla="*/ 112 h 218"/>
                <a:gd name="T52" fmla="*/ 16 w 176"/>
                <a:gd name="T53" fmla="*/ 122 h 218"/>
                <a:gd name="T54" fmla="*/ 2 w 176"/>
                <a:gd name="T55" fmla="*/ 148 h 218"/>
                <a:gd name="T56" fmla="*/ 0 w 176"/>
                <a:gd name="T57" fmla="*/ 164 h 218"/>
                <a:gd name="T58" fmla="*/ 4 w 176"/>
                <a:gd name="T59" fmla="*/ 182 h 218"/>
                <a:gd name="T60" fmla="*/ 14 w 176"/>
                <a:gd name="T61" fmla="*/ 200 h 218"/>
                <a:gd name="T62" fmla="*/ 22 w 176"/>
                <a:gd name="T63" fmla="*/ 208 h 218"/>
                <a:gd name="T64" fmla="*/ 42 w 176"/>
                <a:gd name="T65" fmla="*/ 218 h 218"/>
                <a:gd name="T66" fmla="*/ 54 w 176"/>
                <a:gd name="T67" fmla="*/ 218 h 218"/>
                <a:gd name="T68" fmla="*/ 84 w 176"/>
                <a:gd name="T69" fmla="*/ 214 h 218"/>
                <a:gd name="T70" fmla="*/ 112 w 176"/>
                <a:gd name="T71" fmla="*/ 196 h 218"/>
                <a:gd name="T72" fmla="*/ 120 w 176"/>
                <a:gd name="T73" fmla="*/ 174 h 218"/>
                <a:gd name="T74" fmla="*/ 98 w 176"/>
                <a:gd name="T75" fmla="*/ 188 h 218"/>
                <a:gd name="T76" fmla="*/ 72 w 176"/>
                <a:gd name="T77" fmla="*/ 192 h 218"/>
                <a:gd name="T78" fmla="*/ 66 w 176"/>
                <a:gd name="T79" fmla="*/ 192 h 218"/>
                <a:gd name="T80" fmla="*/ 52 w 176"/>
                <a:gd name="T81" fmla="*/ 188 h 218"/>
                <a:gd name="T82" fmla="*/ 48 w 176"/>
                <a:gd name="T83" fmla="*/ 182 h 218"/>
                <a:gd name="T84" fmla="*/ 40 w 176"/>
                <a:gd name="T85" fmla="*/ 170 h 218"/>
                <a:gd name="T86" fmla="*/ 38 w 176"/>
                <a:gd name="T87" fmla="*/ 156 h 218"/>
                <a:gd name="T88" fmla="*/ 38 w 176"/>
                <a:gd name="T89" fmla="*/ 148 h 218"/>
                <a:gd name="T90" fmla="*/ 44 w 176"/>
                <a:gd name="T91" fmla="*/ 136 h 218"/>
                <a:gd name="T92" fmla="*/ 48 w 176"/>
                <a:gd name="T93" fmla="*/ 130 h 218"/>
                <a:gd name="T94" fmla="*/ 76 w 176"/>
                <a:gd name="T95" fmla="*/ 114 h 218"/>
                <a:gd name="T96" fmla="*/ 108 w 176"/>
                <a:gd name="T97" fmla="*/ 104 h 218"/>
                <a:gd name="T98" fmla="*/ 124 w 176"/>
                <a:gd name="T99" fmla="*/ 170 h 218"/>
                <a:gd name="T100" fmla="*/ 124 w 176"/>
                <a:gd name="T101" fmla="*/ 184 h 218"/>
                <a:gd name="T102" fmla="*/ 126 w 176"/>
                <a:gd name="T103" fmla="*/ 198 h 218"/>
                <a:gd name="T104" fmla="*/ 128 w 176"/>
                <a:gd name="T105" fmla="*/ 206 h 218"/>
                <a:gd name="T106" fmla="*/ 140 w 176"/>
                <a:gd name="T107" fmla="*/ 218 h 218"/>
                <a:gd name="T108" fmla="*/ 176 w 176"/>
                <a:gd name="T109" fmla="*/ 204 h 218"/>
                <a:gd name="T110" fmla="*/ 164 w 176"/>
                <a:gd name="T111" fmla="*/ 196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6" h="218">
                  <a:moveTo>
                    <a:pt x="164" y="196"/>
                  </a:moveTo>
                  <a:lnTo>
                    <a:pt x="164" y="196"/>
                  </a:lnTo>
                  <a:lnTo>
                    <a:pt x="162" y="192"/>
                  </a:lnTo>
                  <a:lnTo>
                    <a:pt x="162" y="182"/>
                  </a:lnTo>
                  <a:lnTo>
                    <a:pt x="162" y="60"/>
                  </a:lnTo>
                  <a:lnTo>
                    <a:pt x="162" y="60"/>
                  </a:lnTo>
                  <a:lnTo>
                    <a:pt x="160" y="44"/>
                  </a:lnTo>
                  <a:lnTo>
                    <a:pt x="156" y="32"/>
                  </a:lnTo>
                  <a:lnTo>
                    <a:pt x="150" y="20"/>
                  </a:lnTo>
                  <a:lnTo>
                    <a:pt x="140" y="12"/>
                  </a:lnTo>
                  <a:lnTo>
                    <a:pt x="140" y="12"/>
                  </a:lnTo>
                  <a:lnTo>
                    <a:pt x="130" y="8"/>
                  </a:lnTo>
                  <a:lnTo>
                    <a:pt x="118" y="4"/>
                  </a:lnTo>
                  <a:lnTo>
                    <a:pt x="104" y="0"/>
                  </a:lnTo>
                  <a:lnTo>
                    <a:pt x="90" y="0"/>
                  </a:lnTo>
                  <a:lnTo>
                    <a:pt x="90" y="0"/>
                  </a:lnTo>
                  <a:lnTo>
                    <a:pt x="72" y="2"/>
                  </a:lnTo>
                  <a:lnTo>
                    <a:pt x="54" y="6"/>
                  </a:lnTo>
                  <a:lnTo>
                    <a:pt x="36" y="12"/>
                  </a:lnTo>
                  <a:lnTo>
                    <a:pt x="20" y="22"/>
                  </a:lnTo>
                  <a:lnTo>
                    <a:pt x="20" y="78"/>
                  </a:lnTo>
                  <a:lnTo>
                    <a:pt x="20" y="78"/>
                  </a:lnTo>
                  <a:lnTo>
                    <a:pt x="26" y="64"/>
                  </a:lnTo>
                  <a:lnTo>
                    <a:pt x="30" y="52"/>
                  </a:lnTo>
                  <a:lnTo>
                    <a:pt x="38" y="42"/>
                  </a:lnTo>
                  <a:lnTo>
                    <a:pt x="44" y="34"/>
                  </a:lnTo>
                  <a:lnTo>
                    <a:pt x="44" y="34"/>
                  </a:lnTo>
                  <a:lnTo>
                    <a:pt x="52" y="26"/>
                  </a:lnTo>
                  <a:lnTo>
                    <a:pt x="62" y="22"/>
                  </a:lnTo>
                  <a:lnTo>
                    <a:pt x="74" y="18"/>
                  </a:lnTo>
                  <a:lnTo>
                    <a:pt x="86" y="16"/>
                  </a:lnTo>
                  <a:lnTo>
                    <a:pt x="86" y="16"/>
                  </a:lnTo>
                  <a:lnTo>
                    <a:pt x="94" y="18"/>
                  </a:lnTo>
                  <a:lnTo>
                    <a:pt x="102" y="20"/>
                  </a:lnTo>
                  <a:lnTo>
                    <a:pt x="110" y="24"/>
                  </a:lnTo>
                  <a:lnTo>
                    <a:pt x="114" y="28"/>
                  </a:lnTo>
                  <a:lnTo>
                    <a:pt x="114" y="28"/>
                  </a:lnTo>
                  <a:lnTo>
                    <a:pt x="120" y="34"/>
                  </a:lnTo>
                  <a:lnTo>
                    <a:pt x="122" y="42"/>
                  </a:lnTo>
                  <a:lnTo>
                    <a:pt x="124" y="48"/>
                  </a:lnTo>
                  <a:lnTo>
                    <a:pt x="124" y="56"/>
                  </a:lnTo>
                  <a:lnTo>
                    <a:pt x="124" y="56"/>
                  </a:lnTo>
                  <a:lnTo>
                    <a:pt x="124" y="70"/>
                  </a:lnTo>
                  <a:lnTo>
                    <a:pt x="122" y="76"/>
                  </a:lnTo>
                  <a:lnTo>
                    <a:pt x="122" y="76"/>
                  </a:lnTo>
                  <a:lnTo>
                    <a:pt x="116" y="82"/>
                  </a:lnTo>
                  <a:lnTo>
                    <a:pt x="106" y="86"/>
                  </a:lnTo>
                  <a:lnTo>
                    <a:pt x="106" y="86"/>
                  </a:lnTo>
                  <a:lnTo>
                    <a:pt x="68" y="98"/>
                  </a:lnTo>
                  <a:lnTo>
                    <a:pt x="68" y="98"/>
                  </a:lnTo>
                  <a:lnTo>
                    <a:pt x="44" y="106"/>
                  </a:lnTo>
                  <a:lnTo>
                    <a:pt x="30" y="112"/>
                  </a:lnTo>
                  <a:lnTo>
                    <a:pt x="30" y="112"/>
                  </a:lnTo>
                  <a:lnTo>
                    <a:pt x="16" y="122"/>
                  </a:lnTo>
                  <a:lnTo>
                    <a:pt x="8" y="134"/>
                  </a:lnTo>
                  <a:lnTo>
                    <a:pt x="2" y="148"/>
                  </a:lnTo>
                  <a:lnTo>
                    <a:pt x="0" y="164"/>
                  </a:lnTo>
                  <a:lnTo>
                    <a:pt x="0" y="164"/>
                  </a:lnTo>
                  <a:lnTo>
                    <a:pt x="0" y="172"/>
                  </a:lnTo>
                  <a:lnTo>
                    <a:pt x="4" y="182"/>
                  </a:lnTo>
                  <a:lnTo>
                    <a:pt x="8" y="190"/>
                  </a:lnTo>
                  <a:lnTo>
                    <a:pt x="14" y="200"/>
                  </a:lnTo>
                  <a:lnTo>
                    <a:pt x="14" y="200"/>
                  </a:lnTo>
                  <a:lnTo>
                    <a:pt x="22" y="208"/>
                  </a:lnTo>
                  <a:lnTo>
                    <a:pt x="30" y="214"/>
                  </a:lnTo>
                  <a:lnTo>
                    <a:pt x="42" y="218"/>
                  </a:lnTo>
                  <a:lnTo>
                    <a:pt x="54" y="218"/>
                  </a:lnTo>
                  <a:lnTo>
                    <a:pt x="54" y="218"/>
                  </a:lnTo>
                  <a:lnTo>
                    <a:pt x="70" y="218"/>
                  </a:lnTo>
                  <a:lnTo>
                    <a:pt x="84" y="214"/>
                  </a:lnTo>
                  <a:lnTo>
                    <a:pt x="98" y="206"/>
                  </a:lnTo>
                  <a:lnTo>
                    <a:pt x="112" y="196"/>
                  </a:lnTo>
                  <a:lnTo>
                    <a:pt x="120" y="174"/>
                  </a:lnTo>
                  <a:lnTo>
                    <a:pt x="120" y="174"/>
                  </a:lnTo>
                  <a:lnTo>
                    <a:pt x="110" y="182"/>
                  </a:lnTo>
                  <a:lnTo>
                    <a:pt x="98" y="188"/>
                  </a:lnTo>
                  <a:lnTo>
                    <a:pt x="86" y="192"/>
                  </a:lnTo>
                  <a:lnTo>
                    <a:pt x="72" y="192"/>
                  </a:lnTo>
                  <a:lnTo>
                    <a:pt x="72" y="192"/>
                  </a:lnTo>
                  <a:lnTo>
                    <a:pt x="66" y="192"/>
                  </a:lnTo>
                  <a:lnTo>
                    <a:pt x="58" y="190"/>
                  </a:lnTo>
                  <a:lnTo>
                    <a:pt x="52" y="188"/>
                  </a:lnTo>
                  <a:lnTo>
                    <a:pt x="48" y="182"/>
                  </a:lnTo>
                  <a:lnTo>
                    <a:pt x="48" y="182"/>
                  </a:lnTo>
                  <a:lnTo>
                    <a:pt x="44" y="178"/>
                  </a:lnTo>
                  <a:lnTo>
                    <a:pt x="40" y="170"/>
                  </a:lnTo>
                  <a:lnTo>
                    <a:pt x="38" y="164"/>
                  </a:lnTo>
                  <a:lnTo>
                    <a:pt x="38" y="156"/>
                  </a:lnTo>
                  <a:lnTo>
                    <a:pt x="38" y="156"/>
                  </a:lnTo>
                  <a:lnTo>
                    <a:pt x="38" y="148"/>
                  </a:lnTo>
                  <a:lnTo>
                    <a:pt x="40" y="142"/>
                  </a:lnTo>
                  <a:lnTo>
                    <a:pt x="44" y="136"/>
                  </a:lnTo>
                  <a:lnTo>
                    <a:pt x="48" y="130"/>
                  </a:lnTo>
                  <a:lnTo>
                    <a:pt x="48" y="130"/>
                  </a:lnTo>
                  <a:lnTo>
                    <a:pt x="60" y="122"/>
                  </a:lnTo>
                  <a:lnTo>
                    <a:pt x="76" y="114"/>
                  </a:lnTo>
                  <a:lnTo>
                    <a:pt x="76" y="114"/>
                  </a:lnTo>
                  <a:lnTo>
                    <a:pt x="108" y="104"/>
                  </a:lnTo>
                  <a:lnTo>
                    <a:pt x="124" y="96"/>
                  </a:lnTo>
                  <a:lnTo>
                    <a:pt x="124" y="170"/>
                  </a:lnTo>
                  <a:lnTo>
                    <a:pt x="124" y="170"/>
                  </a:lnTo>
                  <a:lnTo>
                    <a:pt x="124" y="184"/>
                  </a:lnTo>
                  <a:lnTo>
                    <a:pt x="124" y="184"/>
                  </a:lnTo>
                  <a:lnTo>
                    <a:pt x="126" y="198"/>
                  </a:lnTo>
                  <a:lnTo>
                    <a:pt x="128" y="206"/>
                  </a:lnTo>
                  <a:lnTo>
                    <a:pt x="128" y="206"/>
                  </a:lnTo>
                  <a:lnTo>
                    <a:pt x="134" y="212"/>
                  </a:lnTo>
                  <a:lnTo>
                    <a:pt x="140" y="218"/>
                  </a:lnTo>
                  <a:lnTo>
                    <a:pt x="176" y="204"/>
                  </a:lnTo>
                  <a:lnTo>
                    <a:pt x="176" y="204"/>
                  </a:lnTo>
                  <a:lnTo>
                    <a:pt x="168" y="200"/>
                  </a:lnTo>
                  <a:lnTo>
                    <a:pt x="164" y="196"/>
                  </a:lnTo>
                  <a:lnTo>
                    <a:pt x="164" y="196"/>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 name="Freeform 120"/>
            <p:cNvSpPr>
              <a:spLocks/>
            </p:cNvSpPr>
            <p:nvPr/>
          </p:nvSpPr>
          <p:spPr bwMode="auto">
            <a:xfrm>
              <a:off x="1273" y="1414"/>
              <a:ext cx="96" cy="120"/>
            </a:xfrm>
            <a:custGeom>
              <a:avLst/>
              <a:gdLst>
                <a:gd name="T0" fmla="*/ 22 w 96"/>
                <a:gd name="T1" fmla="*/ 8 h 120"/>
                <a:gd name="T2" fmla="*/ 22 w 96"/>
                <a:gd name="T3" fmla="*/ 82 h 120"/>
                <a:gd name="T4" fmla="*/ 22 w 96"/>
                <a:gd name="T5" fmla="*/ 82 h 120"/>
                <a:gd name="T6" fmla="*/ 24 w 96"/>
                <a:gd name="T7" fmla="*/ 92 h 120"/>
                <a:gd name="T8" fmla="*/ 28 w 96"/>
                <a:gd name="T9" fmla="*/ 100 h 120"/>
                <a:gd name="T10" fmla="*/ 32 w 96"/>
                <a:gd name="T11" fmla="*/ 106 h 120"/>
                <a:gd name="T12" fmla="*/ 36 w 96"/>
                <a:gd name="T13" fmla="*/ 108 h 120"/>
                <a:gd name="T14" fmla="*/ 44 w 96"/>
                <a:gd name="T15" fmla="*/ 110 h 120"/>
                <a:gd name="T16" fmla="*/ 52 w 96"/>
                <a:gd name="T17" fmla="*/ 112 h 120"/>
                <a:gd name="T18" fmla="*/ 52 w 96"/>
                <a:gd name="T19" fmla="*/ 112 h 120"/>
                <a:gd name="T20" fmla="*/ 60 w 96"/>
                <a:gd name="T21" fmla="*/ 112 h 120"/>
                <a:gd name="T22" fmla="*/ 66 w 96"/>
                <a:gd name="T23" fmla="*/ 110 h 120"/>
                <a:gd name="T24" fmla="*/ 72 w 96"/>
                <a:gd name="T25" fmla="*/ 106 h 120"/>
                <a:gd name="T26" fmla="*/ 76 w 96"/>
                <a:gd name="T27" fmla="*/ 102 h 120"/>
                <a:gd name="T28" fmla="*/ 78 w 96"/>
                <a:gd name="T29" fmla="*/ 98 h 120"/>
                <a:gd name="T30" fmla="*/ 80 w 96"/>
                <a:gd name="T31" fmla="*/ 92 h 120"/>
                <a:gd name="T32" fmla="*/ 82 w 96"/>
                <a:gd name="T33" fmla="*/ 82 h 120"/>
                <a:gd name="T34" fmla="*/ 82 w 96"/>
                <a:gd name="T35" fmla="*/ 8 h 120"/>
                <a:gd name="T36" fmla="*/ 82 w 96"/>
                <a:gd name="T37" fmla="*/ 8 h 120"/>
                <a:gd name="T38" fmla="*/ 80 w 96"/>
                <a:gd name="T39" fmla="*/ 2 h 120"/>
                <a:gd name="T40" fmla="*/ 76 w 96"/>
                <a:gd name="T41" fmla="*/ 0 h 120"/>
                <a:gd name="T42" fmla="*/ 96 w 96"/>
                <a:gd name="T43" fmla="*/ 0 h 120"/>
                <a:gd name="T44" fmla="*/ 96 w 96"/>
                <a:gd name="T45" fmla="*/ 0 h 120"/>
                <a:gd name="T46" fmla="*/ 92 w 96"/>
                <a:gd name="T47" fmla="*/ 2 h 120"/>
                <a:gd name="T48" fmla="*/ 92 w 96"/>
                <a:gd name="T49" fmla="*/ 8 h 120"/>
                <a:gd name="T50" fmla="*/ 90 w 96"/>
                <a:gd name="T51" fmla="*/ 80 h 120"/>
                <a:gd name="T52" fmla="*/ 90 w 96"/>
                <a:gd name="T53" fmla="*/ 80 h 120"/>
                <a:gd name="T54" fmla="*/ 90 w 96"/>
                <a:gd name="T55" fmla="*/ 90 h 120"/>
                <a:gd name="T56" fmla="*/ 88 w 96"/>
                <a:gd name="T57" fmla="*/ 98 h 120"/>
                <a:gd name="T58" fmla="*/ 84 w 96"/>
                <a:gd name="T59" fmla="*/ 106 h 120"/>
                <a:gd name="T60" fmla="*/ 78 w 96"/>
                <a:gd name="T61" fmla="*/ 110 h 120"/>
                <a:gd name="T62" fmla="*/ 72 w 96"/>
                <a:gd name="T63" fmla="*/ 114 h 120"/>
                <a:gd name="T64" fmla="*/ 66 w 96"/>
                <a:gd name="T65" fmla="*/ 118 h 120"/>
                <a:gd name="T66" fmla="*/ 50 w 96"/>
                <a:gd name="T67" fmla="*/ 120 h 120"/>
                <a:gd name="T68" fmla="*/ 50 w 96"/>
                <a:gd name="T69" fmla="*/ 120 h 120"/>
                <a:gd name="T70" fmla="*/ 36 w 96"/>
                <a:gd name="T71" fmla="*/ 118 h 120"/>
                <a:gd name="T72" fmla="*/ 28 w 96"/>
                <a:gd name="T73" fmla="*/ 116 h 120"/>
                <a:gd name="T74" fmla="*/ 22 w 96"/>
                <a:gd name="T75" fmla="*/ 112 h 120"/>
                <a:gd name="T76" fmla="*/ 14 w 96"/>
                <a:gd name="T77" fmla="*/ 106 h 120"/>
                <a:gd name="T78" fmla="*/ 10 w 96"/>
                <a:gd name="T79" fmla="*/ 100 h 120"/>
                <a:gd name="T80" fmla="*/ 6 w 96"/>
                <a:gd name="T81" fmla="*/ 90 h 120"/>
                <a:gd name="T82" fmla="*/ 6 w 96"/>
                <a:gd name="T83" fmla="*/ 80 h 120"/>
                <a:gd name="T84" fmla="*/ 6 w 96"/>
                <a:gd name="T85" fmla="*/ 8 h 120"/>
                <a:gd name="T86" fmla="*/ 6 w 96"/>
                <a:gd name="T87" fmla="*/ 8 h 120"/>
                <a:gd name="T88" fmla="*/ 4 w 96"/>
                <a:gd name="T89" fmla="*/ 2 h 120"/>
                <a:gd name="T90" fmla="*/ 0 w 96"/>
                <a:gd name="T91" fmla="*/ 0 h 120"/>
                <a:gd name="T92" fmla="*/ 28 w 96"/>
                <a:gd name="T93" fmla="*/ 0 h 120"/>
                <a:gd name="T94" fmla="*/ 28 w 96"/>
                <a:gd name="T95" fmla="*/ 0 h 120"/>
                <a:gd name="T96" fmla="*/ 24 w 96"/>
                <a:gd name="T97" fmla="*/ 2 h 120"/>
                <a:gd name="T98" fmla="*/ 22 w 96"/>
                <a:gd name="T99" fmla="*/ 8 h 120"/>
                <a:gd name="T100" fmla="*/ 22 w 96"/>
                <a:gd name="T101" fmla="*/ 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6" h="120">
                  <a:moveTo>
                    <a:pt x="22" y="8"/>
                  </a:moveTo>
                  <a:lnTo>
                    <a:pt x="22" y="82"/>
                  </a:lnTo>
                  <a:lnTo>
                    <a:pt x="22" y="82"/>
                  </a:lnTo>
                  <a:lnTo>
                    <a:pt x="24" y="92"/>
                  </a:lnTo>
                  <a:lnTo>
                    <a:pt x="28" y="100"/>
                  </a:lnTo>
                  <a:lnTo>
                    <a:pt x="32" y="106"/>
                  </a:lnTo>
                  <a:lnTo>
                    <a:pt x="36" y="108"/>
                  </a:lnTo>
                  <a:lnTo>
                    <a:pt x="44" y="110"/>
                  </a:lnTo>
                  <a:lnTo>
                    <a:pt x="52" y="112"/>
                  </a:lnTo>
                  <a:lnTo>
                    <a:pt x="52" y="112"/>
                  </a:lnTo>
                  <a:lnTo>
                    <a:pt x="60" y="112"/>
                  </a:lnTo>
                  <a:lnTo>
                    <a:pt x="66" y="110"/>
                  </a:lnTo>
                  <a:lnTo>
                    <a:pt x="72" y="106"/>
                  </a:lnTo>
                  <a:lnTo>
                    <a:pt x="76" y="102"/>
                  </a:lnTo>
                  <a:lnTo>
                    <a:pt x="78" y="98"/>
                  </a:lnTo>
                  <a:lnTo>
                    <a:pt x="80" y="92"/>
                  </a:lnTo>
                  <a:lnTo>
                    <a:pt x="82" y="82"/>
                  </a:lnTo>
                  <a:lnTo>
                    <a:pt x="82" y="8"/>
                  </a:lnTo>
                  <a:lnTo>
                    <a:pt x="82" y="8"/>
                  </a:lnTo>
                  <a:lnTo>
                    <a:pt x="80" y="2"/>
                  </a:lnTo>
                  <a:lnTo>
                    <a:pt x="76" y="0"/>
                  </a:lnTo>
                  <a:lnTo>
                    <a:pt x="96" y="0"/>
                  </a:lnTo>
                  <a:lnTo>
                    <a:pt x="96" y="0"/>
                  </a:lnTo>
                  <a:lnTo>
                    <a:pt x="92" y="2"/>
                  </a:lnTo>
                  <a:lnTo>
                    <a:pt x="92" y="8"/>
                  </a:lnTo>
                  <a:lnTo>
                    <a:pt x="90" y="80"/>
                  </a:lnTo>
                  <a:lnTo>
                    <a:pt x="90" y="80"/>
                  </a:lnTo>
                  <a:lnTo>
                    <a:pt x="90" y="90"/>
                  </a:lnTo>
                  <a:lnTo>
                    <a:pt x="88" y="98"/>
                  </a:lnTo>
                  <a:lnTo>
                    <a:pt x="84" y="106"/>
                  </a:lnTo>
                  <a:lnTo>
                    <a:pt x="78" y="110"/>
                  </a:lnTo>
                  <a:lnTo>
                    <a:pt x="72" y="114"/>
                  </a:lnTo>
                  <a:lnTo>
                    <a:pt x="66" y="118"/>
                  </a:lnTo>
                  <a:lnTo>
                    <a:pt x="50" y="120"/>
                  </a:lnTo>
                  <a:lnTo>
                    <a:pt x="50" y="120"/>
                  </a:lnTo>
                  <a:lnTo>
                    <a:pt x="36" y="118"/>
                  </a:lnTo>
                  <a:lnTo>
                    <a:pt x="28" y="116"/>
                  </a:lnTo>
                  <a:lnTo>
                    <a:pt x="22" y="112"/>
                  </a:lnTo>
                  <a:lnTo>
                    <a:pt x="14" y="106"/>
                  </a:lnTo>
                  <a:lnTo>
                    <a:pt x="10" y="100"/>
                  </a:lnTo>
                  <a:lnTo>
                    <a:pt x="6" y="90"/>
                  </a:lnTo>
                  <a:lnTo>
                    <a:pt x="6" y="80"/>
                  </a:lnTo>
                  <a:lnTo>
                    <a:pt x="6" y="8"/>
                  </a:lnTo>
                  <a:lnTo>
                    <a:pt x="6" y="8"/>
                  </a:lnTo>
                  <a:lnTo>
                    <a:pt x="4" y="2"/>
                  </a:lnTo>
                  <a:lnTo>
                    <a:pt x="0" y="0"/>
                  </a:lnTo>
                  <a:lnTo>
                    <a:pt x="28" y="0"/>
                  </a:lnTo>
                  <a:lnTo>
                    <a:pt x="28" y="0"/>
                  </a:lnTo>
                  <a:lnTo>
                    <a:pt x="24" y="2"/>
                  </a:lnTo>
                  <a:lnTo>
                    <a:pt x="22" y="8"/>
                  </a:lnTo>
                  <a:lnTo>
                    <a:pt x="22" y="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 name="Freeform 121"/>
            <p:cNvSpPr>
              <a:spLocks/>
            </p:cNvSpPr>
            <p:nvPr/>
          </p:nvSpPr>
          <p:spPr bwMode="auto">
            <a:xfrm>
              <a:off x="1379" y="1414"/>
              <a:ext cx="108" cy="122"/>
            </a:xfrm>
            <a:custGeom>
              <a:avLst/>
              <a:gdLst>
                <a:gd name="T0" fmla="*/ 94 w 108"/>
                <a:gd name="T1" fmla="*/ 8 h 122"/>
                <a:gd name="T2" fmla="*/ 94 w 108"/>
                <a:gd name="T3" fmla="*/ 8 h 122"/>
                <a:gd name="T4" fmla="*/ 94 w 108"/>
                <a:gd name="T5" fmla="*/ 2 h 122"/>
                <a:gd name="T6" fmla="*/ 90 w 108"/>
                <a:gd name="T7" fmla="*/ 0 h 122"/>
                <a:gd name="T8" fmla="*/ 108 w 108"/>
                <a:gd name="T9" fmla="*/ 0 h 122"/>
                <a:gd name="T10" fmla="*/ 108 w 108"/>
                <a:gd name="T11" fmla="*/ 0 h 122"/>
                <a:gd name="T12" fmla="*/ 104 w 108"/>
                <a:gd name="T13" fmla="*/ 2 h 122"/>
                <a:gd name="T14" fmla="*/ 104 w 108"/>
                <a:gd name="T15" fmla="*/ 8 h 122"/>
                <a:gd name="T16" fmla="*/ 104 w 108"/>
                <a:gd name="T17" fmla="*/ 122 h 122"/>
                <a:gd name="T18" fmla="*/ 104 w 108"/>
                <a:gd name="T19" fmla="*/ 122 h 122"/>
                <a:gd name="T20" fmla="*/ 62 w 108"/>
                <a:gd name="T21" fmla="*/ 70 h 122"/>
                <a:gd name="T22" fmla="*/ 20 w 108"/>
                <a:gd name="T23" fmla="*/ 18 h 122"/>
                <a:gd name="T24" fmla="*/ 20 w 108"/>
                <a:gd name="T25" fmla="*/ 110 h 122"/>
                <a:gd name="T26" fmla="*/ 20 w 108"/>
                <a:gd name="T27" fmla="*/ 110 h 122"/>
                <a:gd name="T28" fmla="*/ 22 w 108"/>
                <a:gd name="T29" fmla="*/ 116 h 122"/>
                <a:gd name="T30" fmla="*/ 24 w 108"/>
                <a:gd name="T31" fmla="*/ 118 h 122"/>
                <a:gd name="T32" fmla="*/ 6 w 108"/>
                <a:gd name="T33" fmla="*/ 118 h 122"/>
                <a:gd name="T34" fmla="*/ 6 w 108"/>
                <a:gd name="T35" fmla="*/ 118 h 122"/>
                <a:gd name="T36" fmla="*/ 10 w 108"/>
                <a:gd name="T37" fmla="*/ 116 h 122"/>
                <a:gd name="T38" fmla="*/ 10 w 108"/>
                <a:gd name="T39" fmla="*/ 110 h 122"/>
                <a:gd name="T40" fmla="*/ 10 w 108"/>
                <a:gd name="T41" fmla="*/ 14 h 122"/>
                <a:gd name="T42" fmla="*/ 10 w 108"/>
                <a:gd name="T43" fmla="*/ 14 h 122"/>
                <a:gd name="T44" fmla="*/ 10 w 108"/>
                <a:gd name="T45" fmla="*/ 10 h 122"/>
                <a:gd name="T46" fmla="*/ 8 w 108"/>
                <a:gd name="T47" fmla="*/ 6 h 122"/>
                <a:gd name="T48" fmla="*/ 8 w 108"/>
                <a:gd name="T49" fmla="*/ 6 h 122"/>
                <a:gd name="T50" fmla="*/ 6 w 108"/>
                <a:gd name="T51" fmla="*/ 2 h 122"/>
                <a:gd name="T52" fmla="*/ 0 w 108"/>
                <a:gd name="T53" fmla="*/ 0 h 122"/>
                <a:gd name="T54" fmla="*/ 26 w 108"/>
                <a:gd name="T55" fmla="*/ 0 h 122"/>
                <a:gd name="T56" fmla="*/ 94 w 108"/>
                <a:gd name="T57" fmla="*/ 84 h 122"/>
                <a:gd name="T58" fmla="*/ 94 w 108"/>
                <a:gd name="T59" fmla="*/ 8 h 122"/>
                <a:gd name="T60" fmla="*/ 94 w 108"/>
                <a:gd name="T61" fmla="*/ 8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8" h="122">
                  <a:moveTo>
                    <a:pt x="94" y="8"/>
                  </a:moveTo>
                  <a:lnTo>
                    <a:pt x="94" y="8"/>
                  </a:lnTo>
                  <a:lnTo>
                    <a:pt x="94" y="2"/>
                  </a:lnTo>
                  <a:lnTo>
                    <a:pt x="90" y="0"/>
                  </a:lnTo>
                  <a:lnTo>
                    <a:pt x="108" y="0"/>
                  </a:lnTo>
                  <a:lnTo>
                    <a:pt x="108" y="0"/>
                  </a:lnTo>
                  <a:lnTo>
                    <a:pt x="104" y="2"/>
                  </a:lnTo>
                  <a:lnTo>
                    <a:pt x="104" y="8"/>
                  </a:lnTo>
                  <a:lnTo>
                    <a:pt x="104" y="122"/>
                  </a:lnTo>
                  <a:lnTo>
                    <a:pt x="104" y="122"/>
                  </a:lnTo>
                  <a:lnTo>
                    <a:pt x="62" y="70"/>
                  </a:lnTo>
                  <a:lnTo>
                    <a:pt x="20" y="18"/>
                  </a:lnTo>
                  <a:lnTo>
                    <a:pt x="20" y="110"/>
                  </a:lnTo>
                  <a:lnTo>
                    <a:pt x="20" y="110"/>
                  </a:lnTo>
                  <a:lnTo>
                    <a:pt x="22" y="116"/>
                  </a:lnTo>
                  <a:lnTo>
                    <a:pt x="24" y="118"/>
                  </a:lnTo>
                  <a:lnTo>
                    <a:pt x="6" y="118"/>
                  </a:lnTo>
                  <a:lnTo>
                    <a:pt x="6" y="118"/>
                  </a:lnTo>
                  <a:lnTo>
                    <a:pt x="10" y="116"/>
                  </a:lnTo>
                  <a:lnTo>
                    <a:pt x="10" y="110"/>
                  </a:lnTo>
                  <a:lnTo>
                    <a:pt x="10" y="14"/>
                  </a:lnTo>
                  <a:lnTo>
                    <a:pt x="10" y="14"/>
                  </a:lnTo>
                  <a:lnTo>
                    <a:pt x="10" y="10"/>
                  </a:lnTo>
                  <a:lnTo>
                    <a:pt x="8" y="6"/>
                  </a:lnTo>
                  <a:lnTo>
                    <a:pt x="8" y="6"/>
                  </a:lnTo>
                  <a:lnTo>
                    <a:pt x="6" y="2"/>
                  </a:lnTo>
                  <a:lnTo>
                    <a:pt x="0" y="0"/>
                  </a:lnTo>
                  <a:lnTo>
                    <a:pt x="26" y="0"/>
                  </a:lnTo>
                  <a:lnTo>
                    <a:pt x="94" y="84"/>
                  </a:lnTo>
                  <a:lnTo>
                    <a:pt x="94" y="8"/>
                  </a:lnTo>
                  <a:lnTo>
                    <a:pt x="94" y="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 name="Freeform 122"/>
            <p:cNvSpPr>
              <a:spLocks/>
            </p:cNvSpPr>
            <p:nvPr/>
          </p:nvSpPr>
          <p:spPr bwMode="auto">
            <a:xfrm>
              <a:off x="1505" y="1414"/>
              <a:ext cx="26" cy="118"/>
            </a:xfrm>
            <a:custGeom>
              <a:avLst/>
              <a:gdLst>
                <a:gd name="T0" fmla="*/ 26 w 26"/>
                <a:gd name="T1" fmla="*/ 0 h 118"/>
                <a:gd name="T2" fmla="*/ 26 w 26"/>
                <a:gd name="T3" fmla="*/ 0 h 118"/>
                <a:gd name="T4" fmla="*/ 22 w 26"/>
                <a:gd name="T5" fmla="*/ 2 h 118"/>
                <a:gd name="T6" fmla="*/ 20 w 26"/>
                <a:gd name="T7" fmla="*/ 8 h 118"/>
                <a:gd name="T8" fmla="*/ 20 w 26"/>
                <a:gd name="T9" fmla="*/ 110 h 118"/>
                <a:gd name="T10" fmla="*/ 20 w 26"/>
                <a:gd name="T11" fmla="*/ 110 h 118"/>
                <a:gd name="T12" fmla="*/ 22 w 26"/>
                <a:gd name="T13" fmla="*/ 116 h 118"/>
                <a:gd name="T14" fmla="*/ 26 w 26"/>
                <a:gd name="T15" fmla="*/ 118 h 118"/>
                <a:gd name="T16" fmla="*/ 0 w 26"/>
                <a:gd name="T17" fmla="*/ 118 h 118"/>
                <a:gd name="T18" fmla="*/ 0 w 26"/>
                <a:gd name="T19" fmla="*/ 118 h 118"/>
                <a:gd name="T20" fmla="*/ 2 w 26"/>
                <a:gd name="T21" fmla="*/ 116 h 118"/>
                <a:gd name="T22" fmla="*/ 4 w 26"/>
                <a:gd name="T23" fmla="*/ 110 h 118"/>
                <a:gd name="T24" fmla="*/ 4 w 26"/>
                <a:gd name="T25" fmla="*/ 8 h 118"/>
                <a:gd name="T26" fmla="*/ 4 w 26"/>
                <a:gd name="T27" fmla="*/ 8 h 118"/>
                <a:gd name="T28" fmla="*/ 2 w 26"/>
                <a:gd name="T29" fmla="*/ 2 h 118"/>
                <a:gd name="T30" fmla="*/ 0 w 26"/>
                <a:gd name="T31" fmla="*/ 0 h 118"/>
                <a:gd name="T32" fmla="*/ 26 w 26"/>
                <a:gd name="T33" fmla="*/ 0 h 118"/>
                <a:gd name="T34" fmla="*/ 26 w 26"/>
                <a:gd name="T3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18">
                  <a:moveTo>
                    <a:pt x="26" y="0"/>
                  </a:moveTo>
                  <a:lnTo>
                    <a:pt x="26" y="0"/>
                  </a:lnTo>
                  <a:lnTo>
                    <a:pt x="22" y="2"/>
                  </a:lnTo>
                  <a:lnTo>
                    <a:pt x="20" y="8"/>
                  </a:lnTo>
                  <a:lnTo>
                    <a:pt x="20" y="110"/>
                  </a:lnTo>
                  <a:lnTo>
                    <a:pt x="20" y="110"/>
                  </a:lnTo>
                  <a:lnTo>
                    <a:pt x="22" y="116"/>
                  </a:lnTo>
                  <a:lnTo>
                    <a:pt x="26" y="118"/>
                  </a:lnTo>
                  <a:lnTo>
                    <a:pt x="0" y="118"/>
                  </a:lnTo>
                  <a:lnTo>
                    <a:pt x="0" y="118"/>
                  </a:lnTo>
                  <a:lnTo>
                    <a:pt x="2" y="116"/>
                  </a:lnTo>
                  <a:lnTo>
                    <a:pt x="4" y="110"/>
                  </a:lnTo>
                  <a:lnTo>
                    <a:pt x="4" y="8"/>
                  </a:lnTo>
                  <a:lnTo>
                    <a:pt x="4" y="8"/>
                  </a:lnTo>
                  <a:lnTo>
                    <a:pt x="2" y="2"/>
                  </a:lnTo>
                  <a:lnTo>
                    <a:pt x="0" y="0"/>
                  </a:lnTo>
                  <a:lnTo>
                    <a:pt x="26" y="0"/>
                  </a:lnTo>
                  <a:lnTo>
                    <a:pt x="26"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 name="Freeform 123"/>
            <p:cNvSpPr>
              <a:spLocks/>
            </p:cNvSpPr>
            <p:nvPr/>
          </p:nvSpPr>
          <p:spPr bwMode="auto">
            <a:xfrm>
              <a:off x="1539" y="1414"/>
              <a:ext cx="108" cy="122"/>
            </a:xfrm>
            <a:custGeom>
              <a:avLst/>
              <a:gdLst>
                <a:gd name="T0" fmla="*/ 92 w 108"/>
                <a:gd name="T1" fmla="*/ 8 h 122"/>
                <a:gd name="T2" fmla="*/ 92 w 108"/>
                <a:gd name="T3" fmla="*/ 8 h 122"/>
                <a:gd name="T4" fmla="*/ 92 w 108"/>
                <a:gd name="T5" fmla="*/ 2 h 122"/>
                <a:gd name="T6" fmla="*/ 88 w 108"/>
                <a:gd name="T7" fmla="*/ 0 h 122"/>
                <a:gd name="T8" fmla="*/ 108 w 108"/>
                <a:gd name="T9" fmla="*/ 0 h 122"/>
                <a:gd name="T10" fmla="*/ 108 w 108"/>
                <a:gd name="T11" fmla="*/ 0 h 122"/>
                <a:gd name="T12" fmla="*/ 104 w 108"/>
                <a:gd name="T13" fmla="*/ 4 h 122"/>
                <a:gd name="T14" fmla="*/ 100 w 108"/>
                <a:gd name="T15" fmla="*/ 8 h 122"/>
                <a:gd name="T16" fmla="*/ 100 w 108"/>
                <a:gd name="T17" fmla="*/ 8 h 122"/>
                <a:gd name="T18" fmla="*/ 58 w 108"/>
                <a:gd name="T19" fmla="*/ 122 h 122"/>
                <a:gd name="T20" fmla="*/ 58 w 108"/>
                <a:gd name="T21" fmla="*/ 122 h 122"/>
                <a:gd name="T22" fmla="*/ 10 w 108"/>
                <a:gd name="T23" fmla="*/ 8 h 122"/>
                <a:gd name="T24" fmla="*/ 10 w 108"/>
                <a:gd name="T25" fmla="*/ 8 h 122"/>
                <a:gd name="T26" fmla="*/ 6 w 108"/>
                <a:gd name="T27" fmla="*/ 4 h 122"/>
                <a:gd name="T28" fmla="*/ 0 w 108"/>
                <a:gd name="T29" fmla="*/ 0 h 122"/>
                <a:gd name="T30" fmla="*/ 32 w 108"/>
                <a:gd name="T31" fmla="*/ 0 h 122"/>
                <a:gd name="T32" fmla="*/ 32 w 108"/>
                <a:gd name="T33" fmla="*/ 0 h 122"/>
                <a:gd name="T34" fmla="*/ 30 w 108"/>
                <a:gd name="T35" fmla="*/ 2 h 122"/>
                <a:gd name="T36" fmla="*/ 28 w 108"/>
                <a:gd name="T37" fmla="*/ 4 h 122"/>
                <a:gd name="T38" fmla="*/ 30 w 108"/>
                <a:gd name="T39" fmla="*/ 10 h 122"/>
                <a:gd name="T40" fmla="*/ 30 w 108"/>
                <a:gd name="T41" fmla="*/ 10 h 122"/>
                <a:gd name="T42" fmla="*/ 60 w 108"/>
                <a:gd name="T43" fmla="*/ 90 h 122"/>
                <a:gd name="T44" fmla="*/ 60 w 108"/>
                <a:gd name="T45" fmla="*/ 90 h 122"/>
                <a:gd name="T46" fmla="*/ 92 w 108"/>
                <a:gd name="T47" fmla="*/ 8 h 122"/>
                <a:gd name="T48" fmla="*/ 92 w 108"/>
                <a:gd name="T49" fmla="*/ 8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8" h="122">
                  <a:moveTo>
                    <a:pt x="92" y="8"/>
                  </a:moveTo>
                  <a:lnTo>
                    <a:pt x="92" y="8"/>
                  </a:lnTo>
                  <a:lnTo>
                    <a:pt x="92" y="2"/>
                  </a:lnTo>
                  <a:lnTo>
                    <a:pt x="88" y="0"/>
                  </a:lnTo>
                  <a:lnTo>
                    <a:pt x="108" y="0"/>
                  </a:lnTo>
                  <a:lnTo>
                    <a:pt x="108" y="0"/>
                  </a:lnTo>
                  <a:lnTo>
                    <a:pt x="104" y="4"/>
                  </a:lnTo>
                  <a:lnTo>
                    <a:pt x="100" y="8"/>
                  </a:lnTo>
                  <a:lnTo>
                    <a:pt x="100" y="8"/>
                  </a:lnTo>
                  <a:lnTo>
                    <a:pt x="58" y="122"/>
                  </a:lnTo>
                  <a:lnTo>
                    <a:pt x="58" y="122"/>
                  </a:lnTo>
                  <a:lnTo>
                    <a:pt x="10" y="8"/>
                  </a:lnTo>
                  <a:lnTo>
                    <a:pt x="10" y="8"/>
                  </a:lnTo>
                  <a:lnTo>
                    <a:pt x="6" y="4"/>
                  </a:lnTo>
                  <a:lnTo>
                    <a:pt x="0" y="0"/>
                  </a:lnTo>
                  <a:lnTo>
                    <a:pt x="32" y="0"/>
                  </a:lnTo>
                  <a:lnTo>
                    <a:pt x="32" y="0"/>
                  </a:lnTo>
                  <a:lnTo>
                    <a:pt x="30" y="2"/>
                  </a:lnTo>
                  <a:lnTo>
                    <a:pt x="28" y="4"/>
                  </a:lnTo>
                  <a:lnTo>
                    <a:pt x="30" y="10"/>
                  </a:lnTo>
                  <a:lnTo>
                    <a:pt x="30" y="10"/>
                  </a:lnTo>
                  <a:lnTo>
                    <a:pt x="60" y="90"/>
                  </a:lnTo>
                  <a:lnTo>
                    <a:pt x="60" y="90"/>
                  </a:lnTo>
                  <a:lnTo>
                    <a:pt x="92" y="8"/>
                  </a:lnTo>
                  <a:lnTo>
                    <a:pt x="92" y="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 name="Freeform 124"/>
            <p:cNvSpPr>
              <a:spLocks/>
            </p:cNvSpPr>
            <p:nvPr/>
          </p:nvSpPr>
          <p:spPr bwMode="auto">
            <a:xfrm>
              <a:off x="1653" y="1414"/>
              <a:ext cx="74" cy="118"/>
            </a:xfrm>
            <a:custGeom>
              <a:avLst/>
              <a:gdLst>
                <a:gd name="T0" fmla="*/ 66 w 74"/>
                <a:gd name="T1" fmla="*/ 16 h 118"/>
                <a:gd name="T2" fmla="*/ 66 w 74"/>
                <a:gd name="T3" fmla="*/ 16 h 118"/>
                <a:gd name="T4" fmla="*/ 60 w 74"/>
                <a:gd name="T5" fmla="*/ 10 h 118"/>
                <a:gd name="T6" fmla="*/ 52 w 74"/>
                <a:gd name="T7" fmla="*/ 8 h 118"/>
                <a:gd name="T8" fmla="*/ 52 w 74"/>
                <a:gd name="T9" fmla="*/ 8 h 118"/>
                <a:gd name="T10" fmla="*/ 22 w 74"/>
                <a:gd name="T11" fmla="*/ 8 h 118"/>
                <a:gd name="T12" fmla="*/ 22 w 74"/>
                <a:gd name="T13" fmla="*/ 48 h 118"/>
                <a:gd name="T14" fmla="*/ 50 w 74"/>
                <a:gd name="T15" fmla="*/ 48 h 118"/>
                <a:gd name="T16" fmla="*/ 50 w 74"/>
                <a:gd name="T17" fmla="*/ 48 h 118"/>
                <a:gd name="T18" fmla="*/ 54 w 74"/>
                <a:gd name="T19" fmla="*/ 46 h 118"/>
                <a:gd name="T20" fmla="*/ 56 w 74"/>
                <a:gd name="T21" fmla="*/ 44 h 118"/>
                <a:gd name="T22" fmla="*/ 56 w 74"/>
                <a:gd name="T23" fmla="*/ 62 h 118"/>
                <a:gd name="T24" fmla="*/ 56 w 74"/>
                <a:gd name="T25" fmla="*/ 62 h 118"/>
                <a:gd name="T26" fmla="*/ 54 w 74"/>
                <a:gd name="T27" fmla="*/ 58 h 118"/>
                <a:gd name="T28" fmla="*/ 50 w 74"/>
                <a:gd name="T29" fmla="*/ 58 h 118"/>
                <a:gd name="T30" fmla="*/ 22 w 74"/>
                <a:gd name="T31" fmla="*/ 58 h 118"/>
                <a:gd name="T32" fmla="*/ 22 w 74"/>
                <a:gd name="T33" fmla="*/ 108 h 118"/>
                <a:gd name="T34" fmla="*/ 22 w 74"/>
                <a:gd name="T35" fmla="*/ 108 h 118"/>
                <a:gd name="T36" fmla="*/ 42 w 74"/>
                <a:gd name="T37" fmla="*/ 110 h 118"/>
                <a:gd name="T38" fmla="*/ 42 w 74"/>
                <a:gd name="T39" fmla="*/ 110 h 118"/>
                <a:gd name="T40" fmla="*/ 54 w 74"/>
                <a:gd name="T41" fmla="*/ 110 h 118"/>
                <a:gd name="T42" fmla="*/ 62 w 74"/>
                <a:gd name="T43" fmla="*/ 108 h 118"/>
                <a:gd name="T44" fmla="*/ 68 w 74"/>
                <a:gd name="T45" fmla="*/ 104 h 118"/>
                <a:gd name="T46" fmla="*/ 74 w 74"/>
                <a:gd name="T47" fmla="*/ 98 h 118"/>
                <a:gd name="T48" fmla="*/ 70 w 74"/>
                <a:gd name="T49" fmla="*/ 118 h 118"/>
                <a:gd name="T50" fmla="*/ 0 w 74"/>
                <a:gd name="T51" fmla="*/ 118 h 118"/>
                <a:gd name="T52" fmla="*/ 0 w 74"/>
                <a:gd name="T53" fmla="*/ 118 h 118"/>
                <a:gd name="T54" fmla="*/ 4 w 74"/>
                <a:gd name="T55" fmla="*/ 116 h 118"/>
                <a:gd name="T56" fmla="*/ 6 w 74"/>
                <a:gd name="T57" fmla="*/ 110 h 118"/>
                <a:gd name="T58" fmla="*/ 6 w 74"/>
                <a:gd name="T59" fmla="*/ 8 h 118"/>
                <a:gd name="T60" fmla="*/ 6 w 74"/>
                <a:gd name="T61" fmla="*/ 8 h 118"/>
                <a:gd name="T62" fmla="*/ 4 w 74"/>
                <a:gd name="T63" fmla="*/ 2 h 118"/>
                <a:gd name="T64" fmla="*/ 0 w 74"/>
                <a:gd name="T65" fmla="*/ 0 h 118"/>
                <a:gd name="T66" fmla="*/ 66 w 74"/>
                <a:gd name="T67" fmla="*/ 0 h 118"/>
                <a:gd name="T68" fmla="*/ 66 w 74"/>
                <a:gd name="T69" fmla="*/ 16 h 118"/>
                <a:gd name="T70" fmla="*/ 66 w 74"/>
                <a:gd name="T71" fmla="*/ 16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4" h="118">
                  <a:moveTo>
                    <a:pt x="66" y="16"/>
                  </a:moveTo>
                  <a:lnTo>
                    <a:pt x="66" y="16"/>
                  </a:lnTo>
                  <a:lnTo>
                    <a:pt x="60" y="10"/>
                  </a:lnTo>
                  <a:lnTo>
                    <a:pt x="52" y="8"/>
                  </a:lnTo>
                  <a:lnTo>
                    <a:pt x="52" y="8"/>
                  </a:lnTo>
                  <a:lnTo>
                    <a:pt x="22" y="8"/>
                  </a:lnTo>
                  <a:lnTo>
                    <a:pt x="22" y="48"/>
                  </a:lnTo>
                  <a:lnTo>
                    <a:pt x="50" y="48"/>
                  </a:lnTo>
                  <a:lnTo>
                    <a:pt x="50" y="48"/>
                  </a:lnTo>
                  <a:lnTo>
                    <a:pt x="54" y="46"/>
                  </a:lnTo>
                  <a:lnTo>
                    <a:pt x="56" y="44"/>
                  </a:lnTo>
                  <a:lnTo>
                    <a:pt x="56" y="62"/>
                  </a:lnTo>
                  <a:lnTo>
                    <a:pt x="56" y="62"/>
                  </a:lnTo>
                  <a:lnTo>
                    <a:pt x="54" y="58"/>
                  </a:lnTo>
                  <a:lnTo>
                    <a:pt x="50" y="58"/>
                  </a:lnTo>
                  <a:lnTo>
                    <a:pt x="22" y="58"/>
                  </a:lnTo>
                  <a:lnTo>
                    <a:pt x="22" y="108"/>
                  </a:lnTo>
                  <a:lnTo>
                    <a:pt x="22" y="108"/>
                  </a:lnTo>
                  <a:lnTo>
                    <a:pt x="42" y="110"/>
                  </a:lnTo>
                  <a:lnTo>
                    <a:pt x="42" y="110"/>
                  </a:lnTo>
                  <a:lnTo>
                    <a:pt x="54" y="110"/>
                  </a:lnTo>
                  <a:lnTo>
                    <a:pt x="62" y="108"/>
                  </a:lnTo>
                  <a:lnTo>
                    <a:pt x="68" y="104"/>
                  </a:lnTo>
                  <a:lnTo>
                    <a:pt x="74" y="98"/>
                  </a:lnTo>
                  <a:lnTo>
                    <a:pt x="70" y="118"/>
                  </a:lnTo>
                  <a:lnTo>
                    <a:pt x="0" y="118"/>
                  </a:lnTo>
                  <a:lnTo>
                    <a:pt x="0" y="118"/>
                  </a:lnTo>
                  <a:lnTo>
                    <a:pt x="4" y="116"/>
                  </a:lnTo>
                  <a:lnTo>
                    <a:pt x="6" y="110"/>
                  </a:lnTo>
                  <a:lnTo>
                    <a:pt x="6" y="8"/>
                  </a:lnTo>
                  <a:lnTo>
                    <a:pt x="6" y="8"/>
                  </a:lnTo>
                  <a:lnTo>
                    <a:pt x="4" y="2"/>
                  </a:lnTo>
                  <a:lnTo>
                    <a:pt x="0" y="0"/>
                  </a:lnTo>
                  <a:lnTo>
                    <a:pt x="66" y="0"/>
                  </a:lnTo>
                  <a:lnTo>
                    <a:pt x="66" y="16"/>
                  </a:lnTo>
                  <a:lnTo>
                    <a:pt x="66" y="16"/>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2" name="Freeform 125"/>
            <p:cNvSpPr>
              <a:spLocks noEditPoints="1"/>
            </p:cNvSpPr>
            <p:nvPr/>
          </p:nvSpPr>
          <p:spPr bwMode="auto">
            <a:xfrm>
              <a:off x="1735" y="1414"/>
              <a:ext cx="102" cy="118"/>
            </a:xfrm>
            <a:custGeom>
              <a:avLst/>
              <a:gdLst>
                <a:gd name="T0" fmla="*/ 48 w 102"/>
                <a:gd name="T1" fmla="*/ 58 h 118"/>
                <a:gd name="T2" fmla="*/ 60 w 102"/>
                <a:gd name="T3" fmla="*/ 64 h 118"/>
                <a:gd name="T4" fmla="*/ 66 w 102"/>
                <a:gd name="T5" fmla="*/ 72 h 118"/>
                <a:gd name="T6" fmla="*/ 84 w 102"/>
                <a:gd name="T7" fmla="*/ 102 h 118"/>
                <a:gd name="T8" fmla="*/ 92 w 102"/>
                <a:gd name="T9" fmla="*/ 112 h 118"/>
                <a:gd name="T10" fmla="*/ 102 w 102"/>
                <a:gd name="T11" fmla="*/ 118 h 118"/>
                <a:gd name="T12" fmla="*/ 84 w 102"/>
                <a:gd name="T13" fmla="*/ 118 h 118"/>
                <a:gd name="T14" fmla="*/ 76 w 102"/>
                <a:gd name="T15" fmla="*/ 116 h 118"/>
                <a:gd name="T16" fmla="*/ 70 w 102"/>
                <a:gd name="T17" fmla="*/ 110 h 118"/>
                <a:gd name="T18" fmla="*/ 50 w 102"/>
                <a:gd name="T19" fmla="*/ 78 h 118"/>
                <a:gd name="T20" fmla="*/ 38 w 102"/>
                <a:gd name="T21" fmla="*/ 64 h 118"/>
                <a:gd name="T22" fmla="*/ 32 w 102"/>
                <a:gd name="T23" fmla="*/ 64 h 118"/>
                <a:gd name="T24" fmla="*/ 22 w 102"/>
                <a:gd name="T25" fmla="*/ 110 h 118"/>
                <a:gd name="T26" fmla="*/ 24 w 102"/>
                <a:gd name="T27" fmla="*/ 116 h 118"/>
                <a:gd name="T28" fmla="*/ 0 w 102"/>
                <a:gd name="T29" fmla="*/ 118 h 118"/>
                <a:gd name="T30" fmla="*/ 4 w 102"/>
                <a:gd name="T31" fmla="*/ 116 h 118"/>
                <a:gd name="T32" fmla="*/ 6 w 102"/>
                <a:gd name="T33" fmla="*/ 8 h 118"/>
                <a:gd name="T34" fmla="*/ 4 w 102"/>
                <a:gd name="T35" fmla="*/ 2 h 118"/>
                <a:gd name="T36" fmla="*/ 34 w 102"/>
                <a:gd name="T37" fmla="*/ 0 h 118"/>
                <a:gd name="T38" fmla="*/ 46 w 102"/>
                <a:gd name="T39" fmla="*/ 0 h 118"/>
                <a:gd name="T40" fmla="*/ 62 w 102"/>
                <a:gd name="T41" fmla="*/ 6 h 118"/>
                <a:gd name="T42" fmla="*/ 72 w 102"/>
                <a:gd name="T43" fmla="*/ 14 h 118"/>
                <a:gd name="T44" fmla="*/ 76 w 102"/>
                <a:gd name="T45" fmla="*/ 28 h 118"/>
                <a:gd name="T46" fmla="*/ 76 w 102"/>
                <a:gd name="T47" fmla="*/ 36 h 118"/>
                <a:gd name="T48" fmla="*/ 70 w 102"/>
                <a:gd name="T49" fmla="*/ 46 h 118"/>
                <a:gd name="T50" fmla="*/ 58 w 102"/>
                <a:gd name="T51" fmla="*/ 56 h 118"/>
                <a:gd name="T52" fmla="*/ 48 w 102"/>
                <a:gd name="T53" fmla="*/ 58 h 118"/>
                <a:gd name="T54" fmla="*/ 22 w 102"/>
                <a:gd name="T55" fmla="*/ 54 h 118"/>
                <a:gd name="T56" fmla="*/ 32 w 102"/>
                <a:gd name="T57" fmla="*/ 54 h 118"/>
                <a:gd name="T58" fmla="*/ 42 w 102"/>
                <a:gd name="T59" fmla="*/ 54 h 118"/>
                <a:gd name="T60" fmla="*/ 54 w 102"/>
                <a:gd name="T61" fmla="*/ 46 h 118"/>
                <a:gd name="T62" fmla="*/ 58 w 102"/>
                <a:gd name="T63" fmla="*/ 36 h 118"/>
                <a:gd name="T64" fmla="*/ 58 w 102"/>
                <a:gd name="T65" fmla="*/ 30 h 118"/>
                <a:gd name="T66" fmla="*/ 54 w 102"/>
                <a:gd name="T67" fmla="*/ 14 h 118"/>
                <a:gd name="T68" fmla="*/ 42 w 102"/>
                <a:gd name="T69" fmla="*/ 8 h 118"/>
                <a:gd name="T70" fmla="*/ 34 w 102"/>
                <a:gd name="T71" fmla="*/ 6 h 118"/>
                <a:gd name="T72" fmla="*/ 22 w 102"/>
                <a:gd name="T73" fmla="*/ 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2" h="118">
                  <a:moveTo>
                    <a:pt x="48" y="58"/>
                  </a:moveTo>
                  <a:lnTo>
                    <a:pt x="48" y="58"/>
                  </a:lnTo>
                  <a:lnTo>
                    <a:pt x="54" y="60"/>
                  </a:lnTo>
                  <a:lnTo>
                    <a:pt x="60" y="64"/>
                  </a:lnTo>
                  <a:lnTo>
                    <a:pt x="66" y="72"/>
                  </a:lnTo>
                  <a:lnTo>
                    <a:pt x="66" y="72"/>
                  </a:lnTo>
                  <a:lnTo>
                    <a:pt x="76" y="88"/>
                  </a:lnTo>
                  <a:lnTo>
                    <a:pt x="84" y="102"/>
                  </a:lnTo>
                  <a:lnTo>
                    <a:pt x="92" y="112"/>
                  </a:lnTo>
                  <a:lnTo>
                    <a:pt x="92" y="112"/>
                  </a:lnTo>
                  <a:lnTo>
                    <a:pt x="98" y="116"/>
                  </a:lnTo>
                  <a:lnTo>
                    <a:pt x="102" y="118"/>
                  </a:lnTo>
                  <a:lnTo>
                    <a:pt x="84" y="118"/>
                  </a:lnTo>
                  <a:lnTo>
                    <a:pt x="84" y="118"/>
                  </a:lnTo>
                  <a:lnTo>
                    <a:pt x="80" y="118"/>
                  </a:lnTo>
                  <a:lnTo>
                    <a:pt x="76" y="116"/>
                  </a:lnTo>
                  <a:lnTo>
                    <a:pt x="70" y="110"/>
                  </a:lnTo>
                  <a:lnTo>
                    <a:pt x="70" y="110"/>
                  </a:lnTo>
                  <a:lnTo>
                    <a:pt x="50" y="78"/>
                  </a:lnTo>
                  <a:lnTo>
                    <a:pt x="50" y="78"/>
                  </a:lnTo>
                  <a:lnTo>
                    <a:pt x="42" y="68"/>
                  </a:lnTo>
                  <a:lnTo>
                    <a:pt x="38" y="64"/>
                  </a:lnTo>
                  <a:lnTo>
                    <a:pt x="32" y="64"/>
                  </a:lnTo>
                  <a:lnTo>
                    <a:pt x="32" y="64"/>
                  </a:lnTo>
                  <a:lnTo>
                    <a:pt x="22" y="64"/>
                  </a:lnTo>
                  <a:lnTo>
                    <a:pt x="22" y="110"/>
                  </a:lnTo>
                  <a:lnTo>
                    <a:pt x="22" y="110"/>
                  </a:lnTo>
                  <a:lnTo>
                    <a:pt x="24" y="116"/>
                  </a:lnTo>
                  <a:lnTo>
                    <a:pt x="26" y="118"/>
                  </a:lnTo>
                  <a:lnTo>
                    <a:pt x="0" y="118"/>
                  </a:lnTo>
                  <a:lnTo>
                    <a:pt x="0" y="118"/>
                  </a:lnTo>
                  <a:lnTo>
                    <a:pt x="4" y="116"/>
                  </a:lnTo>
                  <a:lnTo>
                    <a:pt x="6" y="110"/>
                  </a:lnTo>
                  <a:lnTo>
                    <a:pt x="6" y="8"/>
                  </a:lnTo>
                  <a:lnTo>
                    <a:pt x="6" y="8"/>
                  </a:lnTo>
                  <a:lnTo>
                    <a:pt x="4" y="2"/>
                  </a:lnTo>
                  <a:lnTo>
                    <a:pt x="0" y="0"/>
                  </a:lnTo>
                  <a:lnTo>
                    <a:pt x="34" y="0"/>
                  </a:lnTo>
                  <a:lnTo>
                    <a:pt x="34" y="0"/>
                  </a:lnTo>
                  <a:lnTo>
                    <a:pt x="46" y="0"/>
                  </a:lnTo>
                  <a:lnTo>
                    <a:pt x="54" y="2"/>
                  </a:lnTo>
                  <a:lnTo>
                    <a:pt x="62" y="6"/>
                  </a:lnTo>
                  <a:lnTo>
                    <a:pt x="68" y="10"/>
                  </a:lnTo>
                  <a:lnTo>
                    <a:pt x="72" y="14"/>
                  </a:lnTo>
                  <a:lnTo>
                    <a:pt x="74" y="20"/>
                  </a:lnTo>
                  <a:lnTo>
                    <a:pt x="76" y="28"/>
                  </a:lnTo>
                  <a:lnTo>
                    <a:pt x="76" y="28"/>
                  </a:lnTo>
                  <a:lnTo>
                    <a:pt x="76" y="36"/>
                  </a:lnTo>
                  <a:lnTo>
                    <a:pt x="74" y="42"/>
                  </a:lnTo>
                  <a:lnTo>
                    <a:pt x="70" y="46"/>
                  </a:lnTo>
                  <a:lnTo>
                    <a:pt x="66" y="50"/>
                  </a:lnTo>
                  <a:lnTo>
                    <a:pt x="58" y="56"/>
                  </a:lnTo>
                  <a:lnTo>
                    <a:pt x="48" y="58"/>
                  </a:lnTo>
                  <a:lnTo>
                    <a:pt x="48" y="58"/>
                  </a:lnTo>
                  <a:close/>
                  <a:moveTo>
                    <a:pt x="22" y="8"/>
                  </a:moveTo>
                  <a:lnTo>
                    <a:pt x="22" y="54"/>
                  </a:lnTo>
                  <a:lnTo>
                    <a:pt x="22" y="54"/>
                  </a:lnTo>
                  <a:lnTo>
                    <a:pt x="32" y="54"/>
                  </a:lnTo>
                  <a:lnTo>
                    <a:pt x="32" y="54"/>
                  </a:lnTo>
                  <a:lnTo>
                    <a:pt x="42" y="54"/>
                  </a:lnTo>
                  <a:lnTo>
                    <a:pt x="50" y="48"/>
                  </a:lnTo>
                  <a:lnTo>
                    <a:pt x="54" y="46"/>
                  </a:lnTo>
                  <a:lnTo>
                    <a:pt x="56" y="40"/>
                  </a:lnTo>
                  <a:lnTo>
                    <a:pt x="58" y="36"/>
                  </a:lnTo>
                  <a:lnTo>
                    <a:pt x="58" y="30"/>
                  </a:lnTo>
                  <a:lnTo>
                    <a:pt x="58" y="30"/>
                  </a:lnTo>
                  <a:lnTo>
                    <a:pt x="58" y="22"/>
                  </a:lnTo>
                  <a:lnTo>
                    <a:pt x="54" y="14"/>
                  </a:lnTo>
                  <a:lnTo>
                    <a:pt x="46" y="8"/>
                  </a:lnTo>
                  <a:lnTo>
                    <a:pt x="42" y="8"/>
                  </a:lnTo>
                  <a:lnTo>
                    <a:pt x="34" y="6"/>
                  </a:lnTo>
                  <a:lnTo>
                    <a:pt x="34" y="6"/>
                  </a:lnTo>
                  <a:lnTo>
                    <a:pt x="22" y="8"/>
                  </a:lnTo>
                  <a:lnTo>
                    <a:pt x="22" y="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 name="Freeform 126"/>
            <p:cNvSpPr>
              <a:spLocks/>
            </p:cNvSpPr>
            <p:nvPr/>
          </p:nvSpPr>
          <p:spPr bwMode="auto">
            <a:xfrm>
              <a:off x="1837" y="1412"/>
              <a:ext cx="72" cy="122"/>
            </a:xfrm>
            <a:custGeom>
              <a:avLst/>
              <a:gdLst>
                <a:gd name="T0" fmla="*/ 72 w 72"/>
                <a:gd name="T1" fmla="*/ 86 h 122"/>
                <a:gd name="T2" fmla="*/ 68 w 72"/>
                <a:gd name="T3" fmla="*/ 100 h 122"/>
                <a:gd name="T4" fmla="*/ 60 w 72"/>
                <a:gd name="T5" fmla="*/ 112 h 122"/>
                <a:gd name="T6" fmla="*/ 48 w 72"/>
                <a:gd name="T7" fmla="*/ 120 h 122"/>
                <a:gd name="T8" fmla="*/ 34 w 72"/>
                <a:gd name="T9" fmla="*/ 122 h 122"/>
                <a:gd name="T10" fmla="*/ 24 w 72"/>
                <a:gd name="T11" fmla="*/ 120 h 122"/>
                <a:gd name="T12" fmla="*/ 2 w 72"/>
                <a:gd name="T13" fmla="*/ 112 h 122"/>
                <a:gd name="T14" fmla="*/ 0 w 72"/>
                <a:gd name="T15" fmla="*/ 86 h 122"/>
                <a:gd name="T16" fmla="*/ 10 w 72"/>
                <a:gd name="T17" fmla="*/ 104 h 122"/>
                <a:gd name="T18" fmla="*/ 26 w 72"/>
                <a:gd name="T19" fmla="*/ 114 h 122"/>
                <a:gd name="T20" fmla="*/ 32 w 72"/>
                <a:gd name="T21" fmla="*/ 114 h 122"/>
                <a:gd name="T22" fmla="*/ 44 w 72"/>
                <a:gd name="T23" fmla="*/ 112 h 122"/>
                <a:gd name="T24" fmla="*/ 52 w 72"/>
                <a:gd name="T25" fmla="*/ 106 h 122"/>
                <a:gd name="T26" fmla="*/ 56 w 72"/>
                <a:gd name="T27" fmla="*/ 92 h 122"/>
                <a:gd name="T28" fmla="*/ 56 w 72"/>
                <a:gd name="T29" fmla="*/ 86 h 122"/>
                <a:gd name="T30" fmla="*/ 48 w 72"/>
                <a:gd name="T31" fmla="*/ 74 h 122"/>
                <a:gd name="T32" fmla="*/ 26 w 72"/>
                <a:gd name="T33" fmla="*/ 62 h 122"/>
                <a:gd name="T34" fmla="*/ 16 w 72"/>
                <a:gd name="T35" fmla="*/ 56 h 122"/>
                <a:gd name="T36" fmla="*/ 2 w 72"/>
                <a:gd name="T37" fmla="*/ 40 h 122"/>
                <a:gd name="T38" fmla="*/ 2 w 72"/>
                <a:gd name="T39" fmla="*/ 30 h 122"/>
                <a:gd name="T40" fmla="*/ 4 w 72"/>
                <a:gd name="T41" fmla="*/ 18 h 122"/>
                <a:gd name="T42" fmla="*/ 14 w 72"/>
                <a:gd name="T43" fmla="*/ 8 h 122"/>
                <a:gd name="T44" fmla="*/ 38 w 72"/>
                <a:gd name="T45" fmla="*/ 0 h 122"/>
                <a:gd name="T46" fmla="*/ 50 w 72"/>
                <a:gd name="T47" fmla="*/ 2 h 122"/>
                <a:gd name="T48" fmla="*/ 62 w 72"/>
                <a:gd name="T49" fmla="*/ 6 h 122"/>
                <a:gd name="T50" fmla="*/ 64 w 72"/>
                <a:gd name="T51" fmla="*/ 30 h 122"/>
                <a:gd name="T52" fmla="*/ 54 w 72"/>
                <a:gd name="T53" fmla="*/ 16 h 122"/>
                <a:gd name="T54" fmla="*/ 40 w 72"/>
                <a:gd name="T55" fmla="*/ 8 h 122"/>
                <a:gd name="T56" fmla="*/ 34 w 72"/>
                <a:gd name="T57" fmla="*/ 8 h 122"/>
                <a:gd name="T58" fmla="*/ 20 w 72"/>
                <a:gd name="T59" fmla="*/ 14 h 122"/>
                <a:gd name="T60" fmla="*/ 16 w 72"/>
                <a:gd name="T61" fmla="*/ 26 h 122"/>
                <a:gd name="T62" fmla="*/ 16 w 72"/>
                <a:gd name="T63" fmla="*/ 32 h 122"/>
                <a:gd name="T64" fmla="*/ 28 w 72"/>
                <a:gd name="T65" fmla="*/ 44 h 122"/>
                <a:gd name="T66" fmla="*/ 40 w 72"/>
                <a:gd name="T67" fmla="*/ 48 h 122"/>
                <a:gd name="T68" fmla="*/ 62 w 72"/>
                <a:gd name="T69" fmla="*/ 62 h 122"/>
                <a:gd name="T70" fmla="*/ 70 w 72"/>
                <a:gd name="T71" fmla="*/ 72 h 122"/>
                <a:gd name="T72" fmla="*/ 72 w 72"/>
                <a:gd name="T73" fmla="*/ 86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2" h="122">
                  <a:moveTo>
                    <a:pt x="72" y="86"/>
                  </a:moveTo>
                  <a:lnTo>
                    <a:pt x="72" y="86"/>
                  </a:lnTo>
                  <a:lnTo>
                    <a:pt x="72" y="94"/>
                  </a:lnTo>
                  <a:lnTo>
                    <a:pt x="68" y="100"/>
                  </a:lnTo>
                  <a:lnTo>
                    <a:pt x="64" y="106"/>
                  </a:lnTo>
                  <a:lnTo>
                    <a:pt x="60" y="112"/>
                  </a:lnTo>
                  <a:lnTo>
                    <a:pt x="54" y="116"/>
                  </a:lnTo>
                  <a:lnTo>
                    <a:pt x="48" y="120"/>
                  </a:lnTo>
                  <a:lnTo>
                    <a:pt x="40" y="122"/>
                  </a:lnTo>
                  <a:lnTo>
                    <a:pt x="34" y="122"/>
                  </a:lnTo>
                  <a:lnTo>
                    <a:pt x="34" y="122"/>
                  </a:lnTo>
                  <a:lnTo>
                    <a:pt x="24" y="120"/>
                  </a:lnTo>
                  <a:lnTo>
                    <a:pt x="14" y="118"/>
                  </a:lnTo>
                  <a:lnTo>
                    <a:pt x="2" y="112"/>
                  </a:lnTo>
                  <a:lnTo>
                    <a:pt x="0" y="86"/>
                  </a:lnTo>
                  <a:lnTo>
                    <a:pt x="0" y="86"/>
                  </a:lnTo>
                  <a:lnTo>
                    <a:pt x="4" y="96"/>
                  </a:lnTo>
                  <a:lnTo>
                    <a:pt x="10" y="104"/>
                  </a:lnTo>
                  <a:lnTo>
                    <a:pt x="20" y="112"/>
                  </a:lnTo>
                  <a:lnTo>
                    <a:pt x="26" y="114"/>
                  </a:lnTo>
                  <a:lnTo>
                    <a:pt x="32" y="114"/>
                  </a:lnTo>
                  <a:lnTo>
                    <a:pt x="32" y="114"/>
                  </a:lnTo>
                  <a:lnTo>
                    <a:pt x="38" y="114"/>
                  </a:lnTo>
                  <a:lnTo>
                    <a:pt x="44" y="112"/>
                  </a:lnTo>
                  <a:lnTo>
                    <a:pt x="48" y="110"/>
                  </a:lnTo>
                  <a:lnTo>
                    <a:pt x="52" y="106"/>
                  </a:lnTo>
                  <a:lnTo>
                    <a:pt x="56" y="98"/>
                  </a:lnTo>
                  <a:lnTo>
                    <a:pt x="56" y="92"/>
                  </a:lnTo>
                  <a:lnTo>
                    <a:pt x="56" y="92"/>
                  </a:lnTo>
                  <a:lnTo>
                    <a:pt x="56" y="86"/>
                  </a:lnTo>
                  <a:lnTo>
                    <a:pt x="54" y="80"/>
                  </a:lnTo>
                  <a:lnTo>
                    <a:pt x="48" y="74"/>
                  </a:lnTo>
                  <a:lnTo>
                    <a:pt x="38" y="68"/>
                  </a:lnTo>
                  <a:lnTo>
                    <a:pt x="26" y="62"/>
                  </a:lnTo>
                  <a:lnTo>
                    <a:pt x="26" y="62"/>
                  </a:lnTo>
                  <a:lnTo>
                    <a:pt x="16" y="56"/>
                  </a:lnTo>
                  <a:lnTo>
                    <a:pt x="8" y="48"/>
                  </a:lnTo>
                  <a:lnTo>
                    <a:pt x="2" y="40"/>
                  </a:lnTo>
                  <a:lnTo>
                    <a:pt x="2" y="30"/>
                  </a:lnTo>
                  <a:lnTo>
                    <a:pt x="2" y="30"/>
                  </a:lnTo>
                  <a:lnTo>
                    <a:pt x="2" y="24"/>
                  </a:lnTo>
                  <a:lnTo>
                    <a:pt x="4" y="18"/>
                  </a:lnTo>
                  <a:lnTo>
                    <a:pt x="8" y="12"/>
                  </a:lnTo>
                  <a:lnTo>
                    <a:pt x="14" y="8"/>
                  </a:lnTo>
                  <a:lnTo>
                    <a:pt x="24" y="2"/>
                  </a:lnTo>
                  <a:lnTo>
                    <a:pt x="38" y="0"/>
                  </a:lnTo>
                  <a:lnTo>
                    <a:pt x="38" y="0"/>
                  </a:lnTo>
                  <a:lnTo>
                    <a:pt x="50" y="2"/>
                  </a:lnTo>
                  <a:lnTo>
                    <a:pt x="56" y="4"/>
                  </a:lnTo>
                  <a:lnTo>
                    <a:pt x="62" y="6"/>
                  </a:lnTo>
                  <a:lnTo>
                    <a:pt x="64" y="30"/>
                  </a:lnTo>
                  <a:lnTo>
                    <a:pt x="64" y="30"/>
                  </a:lnTo>
                  <a:lnTo>
                    <a:pt x="60" y="22"/>
                  </a:lnTo>
                  <a:lnTo>
                    <a:pt x="54" y="16"/>
                  </a:lnTo>
                  <a:lnTo>
                    <a:pt x="46" y="10"/>
                  </a:lnTo>
                  <a:lnTo>
                    <a:pt x="40" y="8"/>
                  </a:lnTo>
                  <a:lnTo>
                    <a:pt x="34" y="8"/>
                  </a:lnTo>
                  <a:lnTo>
                    <a:pt x="34" y="8"/>
                  </a:lnTo>
                  <a:lnTo>
                    <a:pt x="26" y="8"/>
                  </a:lnTo>
                  <a:lnTo>
                    <a:pt x="20" y="14"/>
                  </a:lnTo>
                  <a:lnTo>
                    <a:pt x="16" y="20"/>
                  </a:lnTo>
                  <a:lnTo>
                    <a:pt x="16" y="26"/>
                  </a:lnTo>
                  <a:lnTo>
                    <a:pt x="16" y="26"/>
                  </a:lnTo>
                  <a:lnTo>
                    <a:pt x="16" y="32"/>
                  </a:lnTo>
                  <a:lnTo>
                    <a:pt x="22" y="38"/>
                  </a:lnTo>
                  <a:lnTo>
                    <a:pt x="28" y="44"/>
                  </a:lnTo>
                  <a:lnTo>
                    <a:pt x="40" y="48"/>
                  </a:lnTo>
                  <a:lnTo>
                    <a:pt x="40" y="48"/>
                  </a:lnTo>
                  <a:lnTo>
                    <a:pt x="52" y="54"/>
                  </a:lnTo>
                  <a:lnTo>
                    <a:pt x="62" y="62"/>
                  </a:lnTo>
                  <a:lnTo>
                    <a:pt x="66" y="66"/>
                  </a:lnTo>
                  <a:lnTo>
                    <a:pt x="70" y="72"/>
                  </a:lnTo>
                  <a:lnTo>
                    <a:pt x="72" y="78"/>
                  </a:lnTo>
                  <a:lnTo>
                    <a:pt x="72" y="86"/>
                  </a:lnTo>
                  <a:lnTo>
                    <a:pt x="72" y="86"/>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4" name="Freeform 127"/>
            <p:cNvSpPr>
              <a:spLocks/>
            </p:cNvSpPr>
            <p:nvPr/>
          </p:nvSpPr>
          <p:spPr bwMode="auto">
            <a:xfrm>
              <a:off x="1921" y="1414"/>
              <a:ext cx="26" cy="118"/>
            </a:xfrm>
            <a:custGeom>
              <a:avLst/>
              <a:gdLst>
                <a:gd name="T0" fmla="*/ 26 w 26"/>
                <a:gd name="T1" fmla="*/ 0 h 118"/>
                <a:gd name="T2" fmla="*/ 26 w 26"/>
                <a:gd name="T3" fmla="*/ 0 h 118"/>
                <a:gd name="T4" fmla="*/ 22 w 26"/>
                <a:gd name="T5" fmla="*/ 2 h 118"/>
                <a:gd name="T6" fmla="*/ 20 w 26"/>
                <a:gd name="T7" fmla="*/ 8 h 118"/>
                <a:gd name="T8" fmla="*/ 20 w 26"/>
                <a:gd name="T9" fmla="*/ 110 h 118"/>
                <a:gd name="T10" fmla="*/ 20 w 26"/>
                <a:gd name="T11" fmla="*/ 110 h 118"/>
                <a:gd name="T12" fmla="*/ 22 w 26"/>
                <a:gd name="T13" fmla="*/ 116 h 118"/>
                <a:gd name="T14" fmla="*/ 26 w 26"/>
                <a:gd name="T15" fmla="*/ 118 h 118"/>
                <a:gd name="T16" fmla="*/ 0 w 26"/>
                <a:gd name="T17" fmla="*/ 118 h 118"/>
                <a:gd name="T18" fmla="*/ 0 w 26"/>
                <a:gd name="T19" fmla="*/ 118 h 118"/>
                <a:gd name="T20" fmla="*/ 2 w 26"/>
                <a:gd name="T21" fmla="*/ 116 h 118"/>
                <a:gd name="T22" fmla="*/ 4 w 26"/>
                <a:gd name="T23" fmla="*/ 110 h 118"/>
                <a:gd name="T24" fmla="*/ 4 w 26"/>
                <a:gd name="T25" fmla="*/ 8 h 118"/>
                <a:gd name="T26" fmla="*/ 4 w 26"/>
                <a:gd name="T27" fmla="*/ 8 h 118"/>
                <a:gd name="T28" fmla="*/ 2 w 26"/>
                <a:gd name="T29" fmla="*/ 2 h 118"/>
                <a:gd name="T30" fmla="*/ 0 w 26"/>
                <a:gd name="T31" fmla="*/ 0 h 118"/>
                <a:gd name="T32" fmla="*/ 26 w 26"/>
                <a:gd name="T33" fmla="*/ 0 h 118"/>
                <a:gd name="T34" fmla="*/ 26 w 26"/>
                <a:gd name="T3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18">
                  <a:moveTo>
                    <a:pt x="26" y="0"/>
                  </a:moveTo>
                  <a:lnTo>
                    <a:pt x="26" y="0"/>
                  </a:lnTo>
                  <a:lnTo>
                    <a:pt x="22" y="2"/>
                  </a:lnTo>
                  <a:lnTo>
                    <a:pt x="20" y="8"/>
                  </a:lnTo>
                  <a:lnTo>
                    <a:pt x="20" y="110"/>
                  </a:lnTo>
                  <a:lnTo>
                    <a:pt x="20" y="110"/>
                  </a:lnTo>
                  <a:lnTo>
                    <a:pt x="22" y="116"/>
                  </a:lnTo>
                  <a:lnTo>
                    <a:pt x="26" y="118"/>
                  </a:lnTo>
                  <a:lnTo>
                    <a:pt x="0" y="118"/>
                  </a:lnTo>
                  <a:lnTo>
                    <a:pt x="0" y="118"/>
                  </a:lnTo>
                  <a:lnTo>
                    <a:pt x="2" y="116"/>
                  </a:lnTo>
                  <a:lnTo>
                    <a:pt x="4" y="110"/>
                  </a:lnTo>
                  <a:lnTo>
                    <a:pt x="4" y="8"/>
                  </a:lnTo>
                  <a:lnTo>
                    <a:pt x="4" y="8"/>
                  </a:lnTo>
                  <a:lnTo>
                    <a:pt x="2" y="2"/>
                  </a:lnTo>
                  <a:lnTo>
                    <a:pt x="0" y="0"/>
                  </a:lnTo>
                  <a:lnTo>
                    <a:pt x="26" y="0"/>
                  </a:lnTo>
                  <a:lnTo>
                    <a:pt x="26"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 name="Freeform 128"/>
            <p:cNvSpPr>
              <a:spLocks/>
            </p:cNvSpPr>
            <p:nvPr/>
          </p:nvSpPr>
          <p:spPr bwMode="auto">
            <a:xfrm>
              <a:off x="1955" y="1414"/>
              <a:ext cx="92" cy="118"/>
            </a:xfrm>
            <a:custGeom>
              <a:avLst/>
              <a:gdLst>
                <a:gd name="T0" fmla="*/ 56 w 92"/>
                <a:gd name="T1" fmla="*/ 8 h 118"/>
                <a:gd name="T2" fmla="*/ 56 w 92"/>
                <a:gd name="T3" fmla="*/ 110 h 118"/>
                <a:gd name="T4" fmla="*/ 56 w 92"/>
                <a:gd name="T5" fmla="*/ 110 h 118"/>
                <a:gd name="T6" fmla="*/ 56 w 92"/>
                <a:gd name="T7" fmla="*/ 116 h 118"/>
                <a:gd name="T8" fmla="*/ 60 w 92"/>
                <a:gd name="T9" fmla="*/ 118 h 118"/>
                <a:gd name="T10" fmla="*/ 34 w 92"/>
                <a:gd name="T11" fmla="*/ 118 h 118"/>
                <a:gd name="T12" fmla="*/ 34 w 92"/>
                <a:gd name="T13" fmla="*/ 118 h 118"/>
                <a:gd name="T14" fmla="*/ 38 w 92"/>
                <a:gd name="T15" fmla="*/ 116 h 118"/>
                <a:gd name="T16" fmla="*/ 38 w 92"/>
                <a:gd name="T17" fmla="*/ 110 h 118"/>
                <a:gd name="T18" fmla="*/ 38 w 92"/>
                <a:gd name="T19" fmla="*/ 8 h 118"/>
                <a:gd name="T20" fmla="*/ 38 w 92"/>
                <a:gd name="T21" fmla="*/ 8 h 118"/>
                <a:gd name="T22" fmla="*/ 10 w 92"/>
                <a:gd name="T23" fmla="*/ 10 h 118"/>
                <a:gd name="T24" fmla="*/ 10 w 92"/>
                <a:gd name="T25" fmla="*/ 10 h 118"/>
                <a:gd name="T26" fmla="*/ 8 w 92"/>
                <a:gd name="T27" fmla="*/ 10 h 118"/>
                <a:gd name="T28" fmla="*/ 4 w 92"/>
                <a:gd name="T29" fmla="*/ 12 h 118"/>
                <a:gd name="T30" fmla="*/ 0 w 92"/>
                <a:gd name="T31" fmla="*/ 16 h 118"/>
                <a:gd name="T32" fmla="*/ 0 w 92"/>
                <a:gd name="T33" fmla="*/ 0 h 118"/>
                <a:gd name="T34" fmla="*/ 92 w 92"/>
                <a:gd name="T35" fmla="*/ 0 h 118"/>
                <a:gd name="T36" fmla="*/ 92 w 92"/>
                <a:gd name="T37" fmla="*/ 16 h 118"/>
                <a:gd name="T38" fmla="*/ 92 w 92"/>
                <a:gd name="T39" fmla="*/ 16 h 118"/>
                <a:gd name="T40" fmla="*/ 90 w 92"/>
                <a:gd name="T41" fmla="*/ 12 h 118"/>
                <a:gd name="T42" fmla="*/ 84 w 92"/>
                <a:gd name="T43" fmla="*/ 10 h 118"/>
                <a:gd name="T44" fmla="*/ 84 w 92"/>
                <a:gd name="T45" fmla="*/ 10 h 118"/>
                <a:gd name="T46" fmla="*/ 56 w 92"/>
                <a:gd name="T47" fmla="*/ 8 h 118"/>
                <a:gd name="T48" fmla="*/ 56 w 92"/>
                <a:gd name="T49" fmla="*/ 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2" h="118">
                  <a:moveTo>
                    <a:pt x="56" y="8"/>
                  </a:moveTo>
                  <a:lnTo>
                    <a:pt x="56" y="110"/>
                  </a:lnTo>
                  <a:lnTo>
                    <a:pt x="56" y="110"/>
                  </a:lnTo>
                  <a:lnTo>
                    <a:pt x="56" y="116"/>
                  </a:lnTo>
                  <a:lnTo>
                    <a:pt x="60" y="118"/>
                  </a:lnTo>
                  <a:lnTo>
                    <a:pt x="34" y="118"/>
                  </a:lnTo>
                  <a:lnTo>
                    <a:pt x="34" y="118"/>
                  </a:lnTo>
                  <a:lnTo>
                    <a:pt x="38" y="116"/>
                  </a:lnTo>
                  <a:lnTo>
                    <a:pt x="38" y="110"/>
                  </a:lnTo>
                  <a:lnTo>
                    <a:pt x="38" y="8"/>
                  </a:lnTo>
                  <a:lnTo>
                    <a:pt x="38" y="8"/>
                  </a:lnTo>
                  <a:lnTo>
                    <a:pt x="10" y="10"/>
                  </a:lnTo>
                  <a:lnTo>
                    <a:pt x="10" y="10"/>
                  </a:lnTo>
                  <a:lnTo>
                    <a:pt x="8" y="10"/>
                  </a:lnTo>
                  <a:lnTo>
                    <a:pt x="4" y="12"/>
                  </a:lnTo>
                  <a:lnTo>
                    <a:pt x="0" y="16"/>
                  </a:lnTo>
                  <a:lnTo>
                    <a:pt x="0" y="0"/>
                  </a:lnTo>
                  <a:lnTo>
                    <a:pt x="92" y="0"/>
                  </a:lnTo>
                  <a:lnTo>
                    <a:pt x="92" y="16"/>
                  </a:lnTo>
                  <a:lnTo>
                    <a:pt x="92" y="16"/>
                  </a:lnTo>
                  <a:lnTo>
                    <a:pt x="90" y="12"/>
                  </a:lnTo>
                  <a:lnTo>
                    <a:pt x="84" y="10"/>
                  </a:lnTo>
                  <a:lnTo>
                    <a:pt x="84" y="10"/>
                  </a:lnTo>
                  <a:lnTo>
                    <a:pt x="56" y="8"/>
                  </a:lnTo>
                  <a:lnTo>
                    <a:pt x="56" y="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 name="Freeform 129"/>
            <p:cNvSpPr>
              <a:spLocks/>
            </p:cNvSpPr>
            <p:nvPr/>
          </p:nvSpPr>
          <p:spPr bwMode="auto">
            <a:xfrm>
              <a:off x="2051" y="1414"/>
              <a:ext cx="100" cy="118"/>
            </a:xfrm>
            <a:custGeom>
              <a:avLst/>
              <a:gdLst>
                <a:gd name="T0" fmla="*/ 100 w 100"/>
                <a:gd name="T1" fmla="*/ 0 h 118"/>
                <a:gd name="T2" fmla="*/ 100 w 100"/>
                <a:gd name="T3" fmla="*/ 0 h 118"/>
                <a:gd name="T4" fmla="*/ 92 w 100"/>
                <a:gd name="T5" fmla="*/ 4 h 118"/>
                <a:gd name="T6" fmla="*/ 88 w 100"/>
                <a:gd name="T7" fmla="*/ 10 h 118"/>
                <a:gd name="T8" fmla="*/ 60 w 100"/>
                <a:gd name="T9" fmla="*/ 62 h 118"/>
                <a:gd name="T10" fmla="*/ 60 w 100"/>
                <a:gd name="T11" fmla="*/ 110 h 118"/>
                <a:gd name="T12" fmla="*/ 60 w 100"/>
                <a:gd name="T13" fmla="*/ 110 h 118"/>
                <a:gd name="T14" fmla="*/ 62 w 100"/>
                <a:gd name="T15" fmla="*/ 116 h 118"/>
                <a:gd name="T16" fmla="*/ 68 w 100"/>
                <a:gd name="T17" fmla="*/ 118 h 118"/>
                <a:gd name="T18" fmla="*/ 38 w 100"/>
                <a:gd name="T19" fmla="*/ 118 h 118"/>
                <a:gd name="T20" fmla="*/ 38 w 100"/>
                <a:gd name="T21" fmla="*/ 118 h 118"/>
                <a:gd name="T22" fmla="*/ 42 w 100"/>
                <a:gd name="T23" fmla="*/ 116 h 118"/>
                <a:gd name="T24" fmla="*/ 44 w 100"/>
                <a:gd name="T25" fmla="*/ 114 h 118"/>
                <a:gd name="T26" fmla="*/ 44 w 100"/>
                <a:gd name="T27" fmla="*/ 110 h 118"/>
                <a:gd name="T28" fmla="*/ 44 w 100"/>
                <a:gd name="T29" fmla="*/ 62 h 118"/>
                <a:gd name="T30" fmla="*/ 10 w 100"/>
                <a:gd name="T31" fmla="*/ 8 h 118"/>
                <a:gd name="T32" fmla="*/ 10 w 100"/>
                <a:gd name="T33" fmla="*/ 8 h 118"/>
                <a:gd name="T34" fmla="*/ 6 w 100"/>
                <a:gd name="T35" fmla="*/ 4 h 118"/>
                <a:gd name="T36" fmla="*/ 0 w 100"/>
                <a:gd name="T37" fmla="*/ 0 h 118"/>
                <a:gd name="T38" fmla="*/ 34 w 100"/>
                <a:gd name="T39" fmla="*/ 0 h 118"/>
                <a:gd name="T40" fmla="*/ 34 w 100"/>
                <a:gd name="T41" fmla="*/ 0 h 118"/>
                <a:gd name="T42" fmla="*/ 32 w 100"/>
                <a:gd name="T43" fmla="*/ 0 h 118"/>
                <a:gd name="T44" fmla="*/ 30 w 100"/>
                <a:gd name="T45" fmla="*/ 2 h 118"/>
                <a:gd name="T46" fmla="*/ 30 w 100"/>
                <a:gd name="T47" fmla="*/ 6 h 118"/>
                <a:gd name="T48" fmla="*/ 32 w 100"/>
                <a:gd name="T49" fmla="*/ 10 h 118"/>
                <a:gd name="T50" fmla="*/ 56 w 100"/>
                <a:gd name="T51" fmla="*/ 54 h 118"/>
                <a:gd name="T52" fmla="*/ 80 w 100"/>
                <a:gd name="T53" fmla="*/ 8 h 118"/>
                <a:gd name="T54" fmla="*/ 80 w 100"/>
                <a:gd name="T55" fmla="*/ 8 h 118"/>
                <a:gd name="T56" fmla="*/ 80 w 100"/>
                <a:gd name="T57" fmla="*/ 4 h 118"/>
                <a:gd name="T58" fmla="*/ 80 w 100"/>
                <a:gd name="T59" fmla="*/ 2 h 118"/>
                <a:gd name="T60" fmla="*/ 76 w 100"/>
                <a:gd name="T61" fmla="*/ 0 h 118"/>
                <a:gd name="T62" fmla="*/ 100 w 100"/>
                <a:gd name="T63" fmla="*/ 0 h 118"/>
                <a:gd name="T64" fmla="*/ 100 w 100"/>
                <a:gd name="T6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18">
                  <a:moveTo>
                    <a:pt x="100" y="0"/>
                  </a:moveTo>
                  <a:lnTo>
                    <a:pt x="100" y="0"/>
                  </a:lnTo>
                  <a:lnTo>
                    <a:pt x="92" y="4"/>
                  </a:lnTo>
                  <a:lnTo>
                    <a:pt x="88" y="10"/>
                  </a:lnTo>
                  <a:lnTo>
                    <a:pt x="60" y="62"/>
                  </a:lnTo>
                  <a:lnTo>
                    <a:pt x="60" y="110"/>
                  </a:lnTo>
                  <a:lnTo>
                    <a:pt x="60" y="110"/>
                  </a:lnTo>
                  <a:lnTo>
                    <a:pt x="62" y="116"/>
                  </a:lnTo>
                  <a:lnTo>
                    <a:pt x="68" y="118"/>
                  </a:lnTo>
                  <a:lnTo>
                    <a:pt x="38" y="118"/>
                  </a:lnTo>
                  <a:lnTo>
                    <a:pt x="38" y="118"/>
                  </a:lnTo>
                  <a:lnTo>
                    <a:pt x="42" y="116"/>
                  </a:lnTo>
                  <a:lnTo>
                    <a:pt x="44" y="114"/>
                  </a:lnTo>
                  <a:lnTo>
                    <a:pt x="44" y="110"/>
                  </a:lnTo>
                  <a:lnTo>
                    <a:pt x="44" y="62"/>
                  </a:lnTo>
                  <a:lnTo>
                    <a:pt x="10" y="8"/>
                  </a:lnTo>
                  <a:lnTo>
                    <a:pt x="10" y="8"/>
                  </a:lnTo>
                  <a:lnTo>
                    <a:pt x="6" y="4"/>
                  </a:lnTo>
                  <a:lnTo>
                    <a:pt x="0" y="0"/>
                  </a:lnTo>
                  <a:lnTo>
                    <a:pt x="34" y="0"/>
                  </a:lnTo>
                  <a:lnTo>
                    <a:pt x="34" y="0"/>
                  </a:lnTo>
                  <a:lnTo>
                    <a:pt x="32" y="0"/>
                  </a:lnTo>
                  <a:lnTo>
                    <a:pt x="30" y="2"/>
                  </a:lnTo>
                  <a:lnTo>
                    <a:pt x="30" y="6"/>
                  </a:lnTo>
                  <a:lnTo>
                    <a:pt x="32" y="10"/>
                  </a:lnTo>
                  <a:lnTo>
                    <a:pt x="56" y="54"/>
                  </a:lnTo>
                  <a:lnTo>
                    <a:pt x="80" y="8"/>
                  </a:lnTo>
                  <a:lnTo>
                    <a:pt x="80" y="8"/>
                  </a:lnTo>
                  <a:lnTo>
                    <a:pt x="80" y="4"/>
                  </a:lnTo>
                  <a:lnTo>
                    <a:pt x="80" y="2"/>
                  </a:lnTo>
                  <a:lnTo>
                    <a:pt x="76" y="0"/>
                  </a:lnTo>
                  <a:lnTo>
                    <a:pt x="100" y="0"/>
                  </a:lnTo>
                  <a:lnTo>
                    <a:pt x="10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7" name="Freeform 130"/>
            <p:cNvSpPr>
              <a:spLocks noEditPoints="1"/>
            </p:cNvSpPr>
            <p:nvPr/>
          </p:nvSpPr>
          <p:spPr bwMode="auto">
            <a:xfrm>
              <a:off x="2203" y="1412"/>
              <a:ext cx="110" cy="122"/>
            </a:xfrm>
            <a:custGeom>
              <a:avLst/>
              <a:gdLst>
                <a:gd name="T0" fmla="*/ 54 w 110"/>
                <a:gd name="T1" fmla="*/ 122 h 122"/>
                <a:gd name="T2" fmla="*/ 34 w 110"/>
                <a:gd name="T3" fmla="*/ 116 h 122"/>
                <a:gd name="T4" fmla="*/ 16 w 110"/>
                <a:gd name="T5" fmla="*/ 104 h 122"/>
                <a:gd name="T6" fmla="*/ 4 w 110"/>
                <a:gd name="T7" fmla="*/ 84 h 122"/>
                <a:gd name="T8" fmla="*/ 0 w 110"/>
                <a:gd name="T9" fmla="*/ 60 h 122"/>
                <a:gd name="T10" fmla="*/ 2 w 110"/>
                <a:gd name="T11" fmla="*/ 48 h 122"/>
                <a:gd name="T12" fmla="*/ 10 w 110"/>
                <a:gd name="T13" fmla="*/ 28 h 122"/>
                <a:gd name="T14" fmla="*/ 24 w 110"/>
                <a:gd name="T15" fmla="*/ 10 h 122"/>
                <a:gd name="T16" fmla="*/ 44 w 110"/>
                <a:gd name="T17" fmla="*/ 2 h 122"/>
                <a:gd name="T18" fmla="*/ 58 w 110"/>
                <a:gd name="T19" fmla="*/ 0 h 122"/>
                <a:gd name="T20" fmla="*/ 76 w 110"/>
                <a:gd name="T21" fmla="*/ 4 h 122"/>
                <a:gd name="T22" fmla="*/ 94 w 110"/>
                <a:gd name="T23" fmla="*/ 16 h 122"/>
                <a:gd name="T24" fmla="*/ 106 w 110"/>
                <a:gd name="T25" fmla="*/ 36 h 122"/>
                <a:gd name="T26" fmla="*/ 110 w 110"/>
                <a:gd name="T27" fmla="*/ 62 h 122"/>
                <a:gd name="T28" fmla="*/ 110 w 110"/>
                <a:gd name="T29" fmla="*/ 76 h 122"/>
                <a:gd name="T30" fmla="*/ 100 w 110"/>
                <a:gd name="T31" fmla="*/ 98 h 122"/>
                <a:gd name="T32" fmla="*/ 84 w 110"/>
                <a:gd name="T33" fmla="*/ 114 h 122"/>
                <a:gd name="T34" fmla="*/ 64 w 110"/>
                <a:gd name="T35" fmla="*/ 122 h 122"/>
                <a:gd name="T36" fmla="*/ 54 w 110"/>
                <a:gd name="T37" fmla="*/ 122 h 122"/>
                <a:gd name="T38" fmla="*/ 18 w 110"/>
                <a:gd name="T39" fmla="*/ 58 h 122"/>
                <a:gd name="T40" fmla="*/ 22 w 110"/>
                <a:gd name="T41" fmla="*/ 84 h 122"/>
                <a:gd name="T42" fmla="*/ 30 w 110"/>
                <a:gd name="T43" fmla="*/ 100 h 122"/>
                <a:gd name="T44" fmla="*/ 42 w 110"/>
                <a:gd name="T45" fmla="*/ 110 h 122"/>
                <a:gd name="T46" fmla="*/ 56 w 110"/>
                <a:gd name="T47" fmla="*/ 114 h 122"/>
                <a:gd name="T48" fmla="*/ 64 w 110"/>
                <a:gd name="T49" fmla="*/ 112 h 122"/>
                <a:gd name="T50" fmla="*/ 78 w 110"/>
                <a:gd name="T51" fmla="*/ 106 h 122"/>
                <a:gd name="T52" fmla="*/ 86 w 110"/>
                <a:gd name="T53" fmla="*/ 92 h 122"/>
                <a:gd name="T54" fmla="*/ 92 w 110"/>
                <a:gd name="T55" fmla="*/ 74 h 122"/>
                <a:gd name="T56" fmla="*/ 92 w 110"/>
                <a:gd name="T57" fmla="*/ 62 h 122"/>
                <a:gd name="T58" fmla="*/ 90 w 110"/>
                <a:gd name="T59" fmla="*/ 40 h 122"/>
                <a:gd name="T60" fmla="*/ 82 w 110"/>
                <a:gd name="T61" fmla="*/ 22 h 122"/>
                <a:gd name="T62" fmla="*/ 72 w 110"/>
                <a:gd name="T63" fmla="*/ 12 h 122"/>
                <a:gd name="T64" fmla="*/ 56 w 110"/>
                <a:gd name="T65" fmla="*/ 8 h 122"/>
                <a:gd name="T66" fmla="*/ 48 w 110"/>
                <a:gd name="T67" fmla="*/ 8 h 122"/>
                <a:gd name="T68" fmla="*/ 34 w 110"/>
                <a:gd name="T69" fmla="*/ 16 h 122"/>
                <a:gd name="T70" fmla="*/ 24 w 110"/>
                <a:gd name="T71" fmla="*/ 28 h 122"/>
                <a:gd name="T72" fmla="*/ 20 w 110"/>
                <a:gd name="T73" fmla="*/ 46 h 122"/>
                <a:gd name="T74" fmla="*/ 18 w 110"/>
                <a:gd name="T75" fmla="*/ 58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0" h="122">
                  <a:moveTo>
                    <a:pt x="54" y="122"/>
                  </a:moveTo>
                  <a:lnTo>
                    <a:pt x="54" y="122"/>
                  </a:lnTo>
                  <a:lnTo>
                    <a:pt x="44" y="120"/>
                  </a:lnTo>
                  <a:lnTo>
                    <a:pt x="34" y="116"/>
                  </a:lnTo>
                  <a:lnTo>
                    <a:pt x="24" y="112"/>
                  </a:lnTo>
                  <a:lnTo>
                    <a:pt x="16" y="104"/>
                  </a:lnTo>
                  <a:lnTo>
                    <a:pt x="10" y="94"/>
                  </a:lnTo>
                  <a:lnTo>
                    <a:pt x="4" y="84"/>
                  </a:lnTo>
                  <a:lnTo>
                    <a:pt x="2" y="72"/>
                  </a:lnTo>
                  <a:lnTo>
                    <a:pt x="0" y="60"/>
                  </a:lnTo>
                  <a:lnTo>
                    <a:pt x="0" y="60"/>
                  </a:lnTo>
                  <a:lnTo>
                    <a:pt x="2" y="48"/>
                  </a:lnTo>
                  <a:lnTo>
                    <a:pt x="4" y="38"/>
                  </a:lnTo>
                  <a:lnTo>
                    <a:pt x="10" y="28"/>
                  </a:lnTo>
                  <a:lnTo>
                    <a:pt x="16" y="18"/>
                  </a:lnTo>
                  <a:lnTo>
                    <a:pt x="24" y="10"/>
                  </a:lnTo>
                  <a:lnTo>
                    <a:pt x="34" y="4"/>
                  </a:lnTo>
                  <a:lnTo>
                    <a:pt x="44" y="2"/>
                  </a:lnTo>
                  <a:lnTo>
                    <a:pt x="58" y="0"/>
                  </a:lnTo>
                  <a:lnTo>
                    <a:pt x="58" y="0"/>
                  </a:lnTo>
                  <a:lnTo>
                    <a:pt x="66" y="2"/>
                  </a:lnTo>
                  <a:lnTo>
                    <a:pt x="76" y="4"/>
                  </a:lnTo>
                  <a:lnTo>
                    <a:pt x="86" y="10"/>
                  </a:lnTo>
                  <a:lnTo>
                    <a:pt x="94" y="16"/>
                  </a:lnTo>
                  <a:lnTo>
                    <a:pt x="100" y="26"/>
                  </a:lnTo>
                  <a:lnTo>
                    <a:pt x="106" y="36"/>
                  </a:lnTo>
                  <a:lnTo>
                    <a:pt x="110" y="48"/>
                  </a:lnTo>
                  <a:lnTo>
                    <a:pt x="110" y="62"/>
                  </a:lnTo>
                  <a:lnTo>
                    <a:pt x="110" y="62"/>
                  </a:lnTo>
                  <a:lnTo>
                    <a:pt x="110" y="76"/>
                  </a:lnTo>
                  <a:lnTo>
                    <a:pt x="106" y="88"/>
                  </a:lnTo>
                  <a:lnTo>
                    <a:pt x="100" y="98"/>
                  </a:lnTo>
                  <a:lnTo>
                    <a:pt x="92" y="108"/>
                  </a:lnTo>
                  <a:lnTo>
                    <a:pt x="84" y="114"/>
                  </a:lnTo>
                  <a:lnTo>
                    <a:pt x="74" y="118"/>
                  </a:lnTo>
                  <a:lnTo>
                    <a:pt x="64" y="122"/>
                  </a:lnTo>
                  <a:lnTo>
                    <a:pt x="54" y="122"/>
                  </a:lnTo>
                  <a:lnTo>
                    <a:pt x="54" y="122"/>
                  </a:lnTo>
                  <a:close/>
                  <a:moveTo>
                    <a:pt x="18" y="58"/>
                  </a:moveTo>
                  <a:lnTo>
                    <a:pt x="18" y="58"/>
                  </a:lnTo>
                  <a:lnTo>
                    <a:pt x="20" y="72"/>
                  </a:lnTo>
                  <a:lnTo>
                    <a:pt x="22" y="84"/>
                  </a:lnTo>
                  <a:lnTo>
                    <a:pt x="26" y="92"/>
                  </a:lnTo>
                  <a:lnTo>
                    <a:pt x="30" y="100"/>
                  </a:lnTo>
                  <a:lnTo>
                    <a:pt x="36" y="106"/>
                  </a:lnTo>
                  <a:lnTo>
                    <a:pt x="42" y="110"/>
                  </a:lnTo>
                  <a:lnTo>
                    <a:pt x="50" y="112"/>
                  </a:lnTo>
                  <a:lnTo>
                    <a:pt x="56" y="114"/>
                  </a:lnTo>
                  <a:lnTo>
                    <a:pt x="56" y="114"/>
                  </a:lnTo>
                  <a:lnTo>
                    <a:pt x="64" y="112"/>
                  </a:lnTo>
                  <a:lnTo>
                    <a:pt x="72" y="110"/>
                  </a:lnTo>
                  <a:lnTo>
                    <a:pt x="78" y="106"/>
                  </a:lnTo>
                  <a:lnTo>
                    <a:pt x="82" y="100"/>
                  </a:lnTo>
                  <a:lnTo>
                    <a:pt x="86" y="92"/>
                  </a:lnTo>
                  <a:lnTo>
                    <a:pt x="90" y="84"/>
                  </a:lnTo>
                  <a:lnTo>
                    <a:pt x="92" y="74"/>
                  </a:lnTo>
                  <a:lnTo>
                    <a:pt x="92" y="62"/>
                  </a:lnTo>
                  <a:lnTo>
                    <a:pt x="92" y="62"/>
                  </a:lnTo>
                  <a:lnTo>
                    <a:pt x="92" y="50"/>
                  </a:lnTo>
                  <a:lnTo>
                    <a:pt x="90" y="40"/>
                  </a:lnTo>
                  <a:lnTo>
                    <a:pt x="86" y="30"/>
                  </a:lnTo>
                  <a:lnTo>
                    <a:pt x="82" y="22"/>
                  </a:lnTo>
                  <a:lnTo>
                    <a:pt x="78" y="16"/>
                  </a:lnTo>
                  <a:lnTo>
                    <a:pt x="72" y="12"/>
                  </a:lnTo>
                  <a:lnTo>
                    <a:pt x="64" y="8"/>
                  </a:lnTo>
                  <a:lnTo>
                    <a:pt x="56" y="8"/>
                  </a:lnTo>
                  <a:lnTo>
                    <a:pt x="56" y="8"/>
                  </a:lnTo>
                  <a:lnTo>
                    <a:pt x="48" y="8"/>
                  </a:lnTo>
                  <a:lnTo>
                    <a:pt x="40" y="10"/>
                  </a:lnTo>
                  <a:lnTo>
                    <a:pt x="34" y="16"/>
                  </a:lnTo>
                  <a:lnTo>
                    <a:pt x="28" y="20"/>
                  </a:lnTo>
                  <a:lnTo>
                    <a:pt x="24" y="28"/>
                  </a:lnTo>
                  <a:lnTo>
                    <a:pt x="22" y="36"/>
                  </a:lnTo>
                  <a:lnTo>
                    <a:pt x="20" y="46"/>
                  </a:lnTo>
                  <a:lnTo>
                    <a:pt x="18" y="58"/>
                  </a:lnTo>
                  <a:lnTo>
                    <a:pt x="18" y="5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8" name="Freeform 131"/>
            <p:cNvSpPr>
              <a:spLocks/>
            </p:cNvSpPr>
            <p:nvPr/>
          </p:nvSpPr>
          <p:spPr bwMode="auto">
            <a:xfrm>
              <a:off x="2325" y="1414"/>
              <a:ext cx="70" cy="118"/>
            </a:xfrm>
            <a:custGeom>
              <a:avLst/>
              <a:gdLst>
                <a:gd name="T0" fmla="*/ 26 w 70"/>
                <a:gd name="T1" fmla="*/ 118 h 118"/>
                <a:gd name="T2" fmla="*/ 0 w 70"/>
                <a:gd name="T3" fmla="*/ 118 h 118"/>
                <a:gd name="T4" fmla="*/ 0 w 70"/>
                <a:gd name="T5" fmla="*/ 118 h 118"/>
                <a:gd name="T6" fmla="*/ 4 w 70"/>
                <a:gd name="T7" fmla="*/ 116 h 118"/>
                <a:gd name="T8" fmla="*/ 4 w 70"/>
                <a:gd name="T9" fmla="*/ 110 h 118"/>
                <a:gd name="T10" fmla="*/ 4 w 70"/>
                <a:gd name="T11" fmla="*/ 8 h 118"/>
                <a:gd name="T12" fmla="*/ 4 w 70"/>
                <a:gd name="T13" fmla="*/ 8 h 118"/>
                <a:gd name="T14" fmla="*/ 4 w 70"/>
                <a:gd name="T15" fmla="*/ 2 h 118"/>
                <a:gd name="T16" fmla="*/ 0 w 70"/>
                <a:gd name="T17" fmla="*/ 0 h 118"/>
                <a:gd name="T18" fmla="*/ 70 w 70"/>
                <a:gd name="T19" fmla="*/ 0 h 118"/>
                <a:gd name="T20" fmla="*/ 70 w 70"/>
                <a:gd name="T21" fmla="*/ 16 h 118"/>
                <a:gd name="T22" fmla="*/ 70 w 70"/>
                <a:gd name="T23" fmla="*/ 16 h 118"/>
                <a:gd name="T24" fmla="*/ 64 w 70"/>
                <a:gd name="T25" fmla="*/ 10 h 118"/>
                <a:gd name="T26" fmla="*/ 54 w 70"/>
                <a:gd name="T27" fmla="*/ 8 h 118"/>
                <a:gd name="T28" fmla="*/ 54 w 70"/>
                <a:gd name="T29" fmla="*/ 8 h 118"/>
                <a:gd name="T30" fmla="*/ 22 w 70"/>
                <a:gd name="T31" fmla="*/ 8 h 118"/>
                <a:gd name="T32" fmla="*/ 22 w 70"/>
                <a:gd name="T33" fmla="*/ 48 h 118"/>
                <a:gd name="T34" fmla="*/ 50 w 70"/>
                <a:gd name="T35" fmla="*/ 48 h 118"/>
                <a:gd name="T36" fmla="*/ 50 w 70"/>
                <a:gd name="T37" fmla="*/ 48 h 118"/>
                <a:gd name="T38" fmla="*/ 54 w 70"/>
                <a:gd name="T39" fmla="*/ 46 h 118"/>
                <a:gd name="T40" fmla="*/ 56 w 70"/>
                <a:gd name="T41" fmla="*/ 44 h 118"/>
                <a:gd name="T42" fmla="*/ 56 w 70"/>
                <a:gd name="T43" fmla="*/ 62 h 118"/>
                <a:gd name="T44" fmla="*/ 56 w 70"/>
                <a:gd name="T45" fmla="*/ 62 h 118"/>
                <a:gd name="T46" fmla="*/ 54 w 70"/>
                <a:gd name="T47" fmla="*/ 58 h 118"/>
                <a:gd name="T48" fmla="*/ 50 w 70"/>
                <a:gd name="T49" fmla="*/ 58 h 118"/>
                <a:gd name="T50" fmla="*/ 22 w 70"/>
                <a:gd name="T51" fmla="*/ 58 h 118"/>
                <a:gd name="T52" fmla="*/ 22 w 70"/>
                <a:gd name="T53" fmla="*/ 110 h 118"/>
                <a:gd name="T54" fmla="*/ 22 w 70"/>
                <a:gd name="T55" fmla="*/ 110 h 118"/>
                <a:gd name="T56" fmla="*/ 22 w 70"/>
                <a:gd name="T57" fmla="*/ 116 h 118"/>
                <a:gd name="T58" fmla="*/ 26 w 70"/>
                <a:gd name="T59" fmla="*/ 118 h 118"/>
                <a:gd name="T60" fmla="*/ 26 w 70"/>
                <a:gd name="T61"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0" h="118">
                  <a:moveTo>
                    <a:pt x="26" y="118"/>
                  </a:moveTo>
                  <a:lnTo>
                    <a:pt x="0" y="118"/>
                  </a:lnTo>
                  <a:lnTo>
                    <a:pt x="0" y="118"/>
                  </a:lnTo>
                  <a:lnTo>
                    <a:pt x="4" y="116"/>
                  </a:lnTo>
                  <a:lnTo>
                    <a:pt x="4" y="110"/>
                  </a:lnTo>
                  <a:lnTo>
                    <a:pt x="4" y="8"/>
                  </a:lnTo>
                  <a:lnTo>
                    <a:pt x="4" y="8"/>
                  </a:lnTo>
                  <a:lnTo>
                    <a:pt x="4" y="2"/>
                  </a:lnTo>
                  <a:lnTo>
                    <a:pt x="0" y="0"/>
                  </a:lnTo>
                  <a:lnTo>
                    <a:pt x="70" y="0"/>
                  </a:lnTo>
                  <a:lnTo>
                    <a:pt x="70" y="16"/>
                  </a:lnTo>
                  <a:lnTo>
                    <a:pt x="70" y="16"/>
                  </a:lnTo>
                  <a:lnTo>
                    <a:pt x="64" y="10"/>
                  </a:lnTo>
                  <a:lnTo>
                    <a:pt x="54" y="8"/>
                  </a:lnTo>
                  <a:lnTo>
                    <a:pt x="54" y="8"/>
                  </a:lnTo>
                  <a:lnTo>
                    <a:pt x="22" y="8"/>
                  </a:lnTo>
                  <a:lnTo>
                    <a:pt x="22" y="48"/>
                  </a:lnTo>
                  <a:lnTo>
                    <a:pt x="50" y="48"/>
                  </a:lnTo>
                  <a:lnTo>
                    <a:pt x="50" y="48"/>
                  </a:lnTo>
                  <a:lnTo>
                    <a:pt x="54" y="46"/>
                  </a:lnTo>
                  <a:lnTo>
                    <a:pt x="56" y="44"/>
                  </a:lnTo>
                  <a:lnTo>
                    <a:pt x="56" y="62"/>
                  </a:lnTo>
                  <a:lnTo>
                    <a:pt x="56" y="62"/>
                  </a:lnTo>
                  <a:lnTo>
                    <a:pt x="54" y="58"/>
                  </a:lnTo>
                  <a:lnTo>
                    <a:pt x="50" y="58"/>
                  </a:lnTo>
                  <a:lnTo>
                    <a:pt x="22" y="58"/>
                  </a:lnTo>
                  <a:lnTo>
                    <a:pt x="22" y="110"/>
                  </a:lnTo>
                  <a:lnTo>
                    <a:pt x="22" y="110"/>
                  </a:lnTo>
                  <a:lnTo>
                    <a:pt x="22" y="116"/>
                  </a:lnTo>
                  <a:lnTo>
                    <a:pt x="26" y="118"/>
                  </a:lnTo>
                  <a:lnTo>
                    <a:pt x="26" y="11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Tree>
    <p:extLst>
      <p:ext uri="{BB962C8B-B14F-4D97-AF65-F5344CB8AC3E}">
        <p14:creationId xmlns:p14="http://schemas.microsoft.com/office/powerpoint/2010/main" val="2776773393"/>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C000"/>
                </a:solidFill>
              </a:rPr>
              <a:t>So what about rural schools</a:t>
            </a:r>
            <a:endParaRPr lang="en-GB" dirty="0">
              <a:solidFill>
                <a:srgbClr val="FFC000"/>
              </a:solidFill>
            </a:endParaRPr>
          </a:p>
        </p:txBody>
      </p:sp>
      <p:sp>
        <p:nvSpPr>
          <p:cNvPr id="3" name="Content Placeholder 2"/>
          <p:cNvSpPr>
            <a:spLocks noGrp="1"/>
          </p:cNvSpPr>
          <p:nvPr>
            <p:ph idx="1"/>
          </p:nvPr>
        </p:nvSpPr>
        <p:spPr/>
        <p:txBody>
          <a:bodyPr/>
          <a:lstStyle/>
          <a:p>
            <a:r>
              <a:rPr lang="en-GB" sz="2800" dirty="0" smtClean="0"/>
              <a:t>Key questions:</a:t>
            </a:r>
          </a:p>
          <a:p>
            <a:pPr marL="450850" lvl="1" indent="0">
              <a:buNone/>
            </a:pPr>
            <a:r>
              <a:rPr lang="en-GB" dirty="0"/>
              <a:t>1. What forms of collaboration and networking exist in rural </a:t>
            </a:r>
            <a:r>
              <a:rPr lang="en-GB" dirty="0" smtClean="0"/>
              <a:t>	schools </a:t>
            </a:r>
            <a:r>
              <a:rPr lang="en-GB" dirty="0"/>
              <a:t>in England?</a:t>
            </a:r>
          </a:p>
          <a:p>
            <a:pPr marL="450850" lvl="1" indent="0">
              <a:buNone/>
            </a:pPr>
            <a:r>
              <a:rPr lang="en-GB" dirty="0"/>
              <a:t>2. What is the impact of collaboration and networking in rural </a:t>
            </a:r>
            <a:r>
              <a:rPr lang="en-GB" dirty="0" smtClean="0"/>
              <a:t>	schools </a:t>
            </a:r>
            <a:r>
              <a:rPr lang="en-GB" dirty="0"/>
              <a:t>on student outcomes?</a:t>
            </a:r>
          </a:p>
          <a:p>
            <a:pPr marL="450850" lvl="1" indent="0">
              <a:buNone/>
            </a:pPr>
            <a:r>
              <a:rPr lang="en-GB" dirty="0"/>
              <a:t>3. What factors are associated with successful collaboration in </a:t>
            </a:r>
            <a:r>
              <a:rPr lang="en-GB" dirty="0" smtClean="0"/>
              <a:t>	rural </a:t>
            </a:r>
            <a:r>
              <a:rPr lang="en-GB" dirty="0"/>
              <a:t>schools </a:t>
            </a:r>
            <a:r>
              <a:rPr lang="en-GB" dirty="0" smtClean="0"/>
              <a:t>in England</a:t>
            </a:r>
            <a:r>
              <a:rPr lang="en-GB" dirty="0"/>
              <a:t>?</a:t>
            </a:r>
          </a:p>
        </p:txBody>
      </p:sp>
      <p:grpSp>
        <p:nvGrpSpPr>
          <p:cNvPr id="4" name="Group 107"/>
          <p:cNvGrpSpPr>
            <a:grpSpLocks/>
          </p:cNvGrpSpPr>
          <p:nvPr/>
        </p:nvGrpSpPr>
        <p:grpSpPr bwMode="auto">
          <a:xfrm>
            <a:off x="9830578" y="301925"/>
            <a:ext cx="2134057" cy="462352"/>
            <a:chOff x="385" y="1412"/>
            <a:chExt cx="2268" cy="492"/>
          </a:xfrm>
        </p:grpSpPr>
        <p:sp>
          <p:nvSpPr>
            <p:cNvPr id="5" name="Freeform 108"/>
            <p:cNvSpPr>
              <a:spLocks/>
            </p:cNvSpPr>
            <p:nvPr/>
          </p:nvSpPr>
          <p:spPr bwMode="auto">
            <a:xfrm>
              <a:off x="385" y="1488"/>
              <a:ext cx="186" cy="316"/>
            </a:xfrm>
            <a:custGeom>
              <a:avLst/>
              <a:gdLst>
                <a:gd name="T0" fmla="*/ 100 w 186"/>
                <a:gd name="T1" fmla="*/ 126 h 316"/>
                <a:gd name="T2" fmla="*/ 148 w 186"/>
                <a:gd name="T3" fmla="*/ 152 h 316"/>
                <a:gd name="T4" fmla="*/ 174 w 186"/>
                <a:gd name="T5" fmla="*/ 178 h 316"/>
                <a:gd name="T6" fmla="*/ 180 w 186"/>
                <a:gd name="T7" fmla="*/ 188 h 316"/>
                <a:gd name="T8" fmla="*/ 186 w 186"/>
                <a:gd name="T9" fmla="*/ 210 h 316"/>
                <a:gd name="T10" fmla="*/ 186 w 186"/>
                <a:gd name="T11" fmla="*/ 224 h 316"/>
                <a:gd name="T12" fmla="*/ 178 w 186"/>
                <a:gd name="T13" fmla="*/ 260 h 316"/>
                <a:gd name="T14" fmla="*/ 156 w 186"/>
                <a:gd name="T15" fmla="*/ 290 h 316"/>
                <a:gd name="T16" fmla="*/ 140 w 186"/>
                <a:gd name="T17" fmla="*/ 302 h 316"/>
                <a:gd name="T18" fmla="*/ 104 w 186"/>
                <a:gd name="T19" fmla="*/ 314 h 316"/>
                <a:gd name="T20" fmla="*/ 86 w 186"/>
                <a:gd name="T21" fmla="*/ 316 h 316"/>
                <a:gd name="T22" fmla="*/ 42 w 186"/>
                <a:gd name="T23" fmla="*/ 310 h 316"/>
                <a:gd name="T24" fmla="*/ 24 w 186"/>
                <a:gd name="T25" fmla="*/ 302 h 316"/>
                <a:gd name="T26" fmla="*/ 0 w 186"/>
                <a:gd name="T27" fmla="*/ 224 h 316"/>
                <a:gd name="T28" fmla="*/ 6 w 186"/>
                <a:gd name="T29" fmla="*/ 238 h 316"/>
                <a:gd name="T30" fmla="*/ 20 w 186"/>
                <a:gd name="T31" fmla="*/ 264 h 316"/>
                <a:gd name="T32" fmla="*/ 30 w 186"/>
                <a:gd name="T33" fmla="*/ 276 h 316"/>
                <a:gd name="T34" fmla="*/ 52 w 186"/>
                <a:gd name="T35" fmla="*/ 292 h 316"/>
                <a:gd name="T36" fmla="*/ 82 w 186"/>
                <a:gd name="T37" fmla="*/ 298 h 316"/>
                <a:gd name="T38" fmla="*/ 98 w 186"/>
                <a:gd name="T39" fmla="*/ 296 h 316"/>
                <a:gd name="T40" fmla="*/ 122 w 186"/>
                <a:gd name="T41" fmla="*/ 286 h 316"/>
                <a:gd name="T42" fmla="*/ 130 w 186"/>
                <a:gd name="T43" fmla="*/ 278 h 316"/>
                <a:gd name="T44" fmla="*/ 140 w 186"/>
                <a:gd name="T45" fmla="*/ 258 h 316"/>
                <a:gd name="T46" fmla="*/ 144 w 186"/>
                <a:gd name="T47" fmla="*/ 236 h 316"/>
                <a:gd name="T48" fmla="*/ 144 w 186"/>
                <a:gd name="T49" fmla="*/ 224 h 316"/>
                <a:gd name="T50" fmla="*/ 136 w 186"/>
                <a:gd name="T51" fmla="*/ 204 h 316"/>
                <a:gd name="T52" fmla="*/ 130 w 186"/>
                <a:gd name="T53" fmla="*/ 196 h 316"/>
                <a:gd name="T54" fmla="*/ 68 w 186"/>
                <a:gd name="T55" fmla="*/ 162 h 316"/>
                <a:gd name="T56" fmla="*/ 52 w 186"/>
                <a:gd name="T57" fmla="*/ 154 h 316"/>
                <a:gd name="T58" fmla="*/ 26 w 186"/>
                <a:gd name="T59" fmla="*/ 136 h 316"/>
                <a:gd name="T60" fmla="*/ 18 w 186"/>
                <a:gd name="T61" fmla="*/ 126 h 316"/>
                <a:gd name="T62" fmla="*/ 6 w 186"/>
                <a:gd name="T63" fmla="*/ 104 h 316"/>
                <a:gd name="T64" fmla="*/ 2 w 186"/>
                <a:gd name="T65" fmla="*/ 80 h 316"/>
                <a:gd name="T66" fmla="*/ 4 w 186"/>
                <a:gd name="T67" fmla="*/ 62 h 316"/>
                <a:gd name="T68" fmla="*/ 18 w 186"/>
                <a:gd name="T69" fmla="*/ 32 h 316"/>
                <a:gd name="T70" fmla="*/ 30 w 186"/>
                <a:gd name="T71" fmla="*/ 20 h 316"/>
                <a:gd name="T72" fmla="*/ 60 w 186"/>
                <a:gd name="T73" fmla="*/ 4 h 316"/>
                <a:gd name="T74" fmla="*/ 96 w 186"/>
                <a:gd name="T75" fmla="*/ 0 h 316"/>
                <a:gd name="T76" fmla="*/ 114 w 186"/>
                <a:gd name="T77" fmla="*/ 0 h 316"/>
                <a:gd name="T78" fmla="*/ 146 w 186"/>
                <a:gd name="T79" fmla="*/ 10 h 316"/>
                <a:gd name="T80" fmla="*/ 162 w 186"/>
                <a:gd name="T81" fmla="*/ 76 h 316"/>
                <a:gd name="T82" fmla="*/ 160 w 186"/>
                <a:gd name="T83" fmla="*/ 66 h 316"/>
                <a:gd name="T84" fmla="*/ 146 w 186"/>
                <a:gd name="T85" fmla="*/ 46 h 316"/>
                <a:gd name="T86" fmla="*/ 138 w 186"/>
                <a:gd name="T87" fmla="*/ 36 h 316"/>
                <a:gd name="T88" fmla="*/ 116 w 186"/>
                <a:gd name="T89" fmla="*/ 22 h 316"/>
                <a:gd name="T90" fmla="*/ 90 w 186"/>
                <a:gd name="T91" fmla="*/ 18 h 316"/>
                <a:gd name="T92" fmla="*/ 76 w 186"/>
                <a:gd name="T93" fmla="*/ 18 h 316"/>
                <a:gd name="T94" fmla="*/ 58 w 186"/>
                <a:gd name="T95" fmla="*/ 26 h 316"/>
                <a:gd name="T96" fmla="*/ 50 w 186"/>
                <a:gd name="T97" fmla="*/ 34 h 316"/>
                <a:gd name="T98" fmla="*/ 42 w 186"/>
                <a:gd name="T99" fmla="*/ 48 h 316"/>
                <a:gd name="T100" fmla="*/ 38 w 186"/>
                <a:gd name="T101" fmla="*/ 66 h 316"/>
                <a:gd name="T102" fmla="*/ 40 w 186"/>
                <a:gd name="T103" fmla="*/ 76 h 316"/>
                <a:gd name="T104" fmla="*/ 46 w 186"/>
                <a:gd name="T105" fmla="*/ 90 h 316"/>
                <a:gd name="T106" fmla="*/ 50 w 186"/>
                <a:gd name="T107" fmla="*/ 98 h 316"/>
                <a:gd name="T108" fmla="*/ 100 w 186"/>
                <a:gd name="T109" fmla="*/ 126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6" h="316">
                  <a:moveTo>
                    <a:pt x="100" y="126"/>
                  </a:moveTo>
                  <a:lnTo>
                    <a:pt x="100" y="126"/>
                  </a:lnTo>
                  <a:lnTo>
                    <a:pt x="148" y="152"/>
                  </a:lnTo>
                  <a:lnTo>
                    <a:pt x="148" y="152"/>
                  </a:lnTo>
                  <a:lnTo>
                    <a:pt x="162" y="164"/>
                  </a:lnTo>
                  <a:lnTo>
                    <a:pt x="174" y="178"/>
                  </a:lnTo>
                  <a:lnTo>
                    <a:pt x="174" y="178"/>
                  </a:lnTo>
                  <a:lnTo>
                    <a:pt x="180" y="188"/>
                  </a:lnTo>
                  <a:lnTo>
                    <a:pt x="184" y="198"/>
                  </a:lnTo>
                  <a:lnTo>
                    <a:pt x="186" y="210"/>
                  </a:lnTo>
                  <a:lnTo>
                    <a:pt x="186" y="224"/>
                  </a:lnTo>
                  <a:lnTo>
                    <a:pt x="186" y="224"/>
                  </a:lnTo>
                  <a:lnTo>
                    <a:pt x="184" y="244"/>
                  </a:lnTo>
                  <a:lnTo>
                    <a:pt x="178" y="260"/>
                  </a:lnTo>
                  <a:lnTo>
                    <a:pt x="168" y="276"/>
                  </a:lnTo>
                  <a:lnTo>
                    <a:pt x="156" y="290"/>
                  </a:lnTo>
                  <a:lnTo>
                    <a:pt x="156" y="290"/>
                  </a:lnTo>
                  <a:lnTo>
                    <a:pt x="140" y="302"/>
                  </a:lnTo>
                  <a:lnTo>
                    <a:pt x="122" y="310"/>
                  </a:lnTo>
                  <a:lnTo>
                    <a:pt x="104" y="314"/>
                  </a:lnTo>
                  <a:lnTo>
                    <a:pt x="86" y="316"/>
                  </a:lnTo>
                  <a:lnTo>
                    <a:pt x="86" y="316"/>
                  </a:lnTo>
                  <a:lnTo>
                    <a:pt x="62" y="314"/>
                  </a:lnTo>
                  <a:lnTo>
                    <a:pt x="42" y="310"/>
                  </a:lnTo>
                  <a:lnTo>
                    <a:pt x="42" y="310"/>
                  </a:lnTo>
                  <a:lnTo>
                    <a:pt x="24" y="302"/>
                  </a:lnTo>
                  <a:lnTo>
                    <a:pt x="2" y="292"/>
                  </a:lnTo>
                  <a:lnTo>
                    <a:pt x="0" y="224"/>
                  </a:lnTo>
                  <a:lnTo>
                    <a:pt x="0" y="224"/>
                  </a:lnTo>
                  <a:lnTo>
                    <a:pt x="6" y="238"/>
                  </a:lnTo>
                  <a:lnTo>
                    <a:pt x="12" y="252"/>
                  </a:lnTo>
                  <a:lnTo>
                    <a:pt x="20" y="264"/>
                  </a:lnTo>
                  <a:lnTo>
                    <a:pt x="30" y="276"/>
                  </a:lnTo>
                  <a:lnTo>
                    <a:pt x="30" y="276"/>
                  </a:lnTo>
                  <a:lnTo>
                    <a:pt x="40" y="286"/>
                  </a:lnTo>
                  <a:lnTo>
                    <a:pt x="52" y="292"/>
                  </a:lnTo>
                  <a:lnTo>
                    <a:pt x="66" y="296"/>
                  </a:lnTo>
                  <a:lnTo>
                    <a:pt x="82" y="298"/>
                  </a:lnTo>
                  <a:lnTo>
                    <a:pt x="82" y="298"/>
                  </a:lnTo>
                  <a:lnTo>
                    <a:pt x="98" y="296"/>
                  </a:lnTo>
                  <a:lnTo>
                    <a:pt x="110" y="292"/>
                  </a:lnTo>
                  <a:lnTo>
                    <a:pt x="122" y="286"/>
                  </a:lnTo>
                  <a:lnTo>
                    <a:pt x="130" y="278"/>
                  </a:lnTo>
                  <a:lnTo>
                    <a:pt x="130" y="278"/>
                  </a:lnTo>
                  <a:lnTo>
                    <a:pt x="136" y="268"/>
                  </a:lnTo>
                  <a:lnTo>
                    <a:pt x="140" y="258"/>
                  </a:lnTo>
                  <a:lnTo>
                    <a:pt x="144" y="248"/>
                  </a:lnTo>
                  <a:lnTo>
                    <a:pt x="144" y="236"/>
                  </a:lnTo>
                  <a:lnTo>
                    <a:pt x="144" y="236"/>
                  </a:lnTo>
                  <a:lnTo>
                    <a:pt x="144" y="224"/>
                  </a:lnTo>
                  <a:lnTo>
                    <a:pt x="140" y="212"/>
                  </a:lnTo>
                  <a:lnTo>
                    <a:pt x="136" y="204"/>
                  </a:lnTo>
                  <a:lnTo>
                    <a:pt x="130" y="196"/>
                  </a:lnTo>
                  <a:lnTo>
                    <a:pt x="130" y="196"/>
                  </a:lnTo>
                  <a:lnTo>
                    <a:pt x="108" y="182"/>
                  </a:lnTo>
                  <a:lnTo>
                    <a:pt x="68" y="162"/>
                  </a:lnTo>
                  <a:lnTo>
                    <a:pt x="68" y="162"/>
                  </a:lnTo>
                  <a:lnTo>
                    <a:pt x="52" y="154"/>
                  </a:lnTo>
                  <a:lnTo>
                    <a:pt x="38" y="144"/>
                  </a:lnTo>
                  <a:lnTo>
                    <a:pt x="26" y="136"/>
                  </a:lnTo>
                  <a:lnTo>
                    <a:pt x="18" y="126"/>
                  </a:lnTo>
                  <a:lnTo>
                    <a:pt x="18" y="126"/>
                  </a:lnTo>
                  <a:lnTo>
                    <a:pt x="10" y="116"/>
                  </a:lnTo>
                  <a:lnTo>
                    <a:pt x="6" y="104"/>
                  </a:lnTo>
                  <a:lnTo>
                    <a:pt x="2" y="92"/>
                  </a:lnTo>
                  <a:lnTo>
                    <a:pt x="2" y="80"/>
                  </a:lnTo>
                  <a:lnTo>
                    <a:pt x="2" y="80"/>
                  </a:lnTo>
                  <a:lnTo>
                    <a:pt x="4" y="62"/>
                  </a:lnTo>
                  <a:lnTo>
                    <a:pt x="8" y="46"/>
                  </a:lnTo>
                  <a:lnTo>
                    <a:pt x="18" y="32"/>
                  </a:lnTo>
                  <a:lnTo>
                    <a:pt x="30" y="20"/>
                  </a:lnTo>
                  <a:lnTo>
                    <a:pt x="30" y="20"/>
                  </a:lnTo>
                  <a:lnTo>
                    <a:pt x="46" y="12"/>
                  </a:lnTo>
                  <a:lnTo>
                    <a:pt x="60" y="4"/>
                  </a:lnTo>
                  <a:lnTo>
                    <a:pt x="78" y="0"/>
                  </a:lnTo>
                  <a:lnTo>
                    <a:pt x="96" y="0"/>
                  </a:lnTo>
                  <a:lnTo>
                    <a:pt x="96" y="0"/>
                  </a:lnTo>
                  <a:lnTo>
                    <a:pt x="114" y="0"/>
                  </a:lnTo>
                  <a:lnTo>
                    <a:pt x="130" y="4"/>
                  </a:lnTo>
                  <a:lnTo>
                    <a:pt x="146" y="10"/>
                  </a:lnTo>
                  <a:lnTo>
                    <a:pt x="160" y="16"/>
                  </a:lnTo>
                  <a:lnTo>
                    <a:pt x="162" y="76"/>
                  </a:lnTo>
                  <a:lnTo>
                    <a:pt x="162" y="76"/>
                  </a:lnTo>
                  <a:lnTo>
                    <a:pt x="160" y="66"/>
                  </a:lnTo>
                  <a:lnTo>
                    <a:pt x="154" y="56"/>
                  </a:lnTo>
                  <a:lnTo>
                    <a:pt x="146" y="46"/>
                  </a:lnTo>
                  <a:lnTo>
                    <a:pt x="138" y="36"/>
                  </a:lnTo>
                  <a:lnTo>
                    <a:pt x="138" y="36"/>
                  </a:lnTo>
                  <a:lnTo>
                    <a:pt x="128" y="28"/>
                  </a:lnTo>
                  <a:lnTo>
                    <a:pt x="116" y="22"/>
                  </a:lnTo>
                  <a:lnTo>
                    <a:pt x="104" y="20"/>
                  </a:lnTo>
                  <a:lnTo>
                    <a:pt x="90" y="18"/>
                  </a:lnTo>
                  <a:lnTo>
                    <a:pt x="90" y="18"/>
                  </a:lnTo>
                  <a:lnTo>
                    <a:pt x="76" y="18"/>
                  </a:lnTo>
                  <a:lnTo>
                    <a:pt x="66" y="22"/>
                  </a:lnTo>
                  <a:lnTo>
                    <a:pt x="58" y="26"/>
                  </a:lnTo>
                  <a:lnTo>
                    <a:pt x="50" y="34"/>
                  </a:lnTo>
                  <a:lnTo>
                    <a:pt x="50" y="34"/>
                  </a:lnTo>
                  <a:lnTo>
                    <a:pt x="46" y="40"/>
                  </a:lnTo>
                  <a:lnTo>
                    <a:pt x="42" y="48"/>
                  </a:lnTo>
                  <a:lnTo>
                    <a:pt x="40" y="58"/>
                  </a:lnTo>
                  <a:lnTo>
                    <a:pt x="38" y="66"/>
                  </a:lnTo>
                  <a:lnTo>
                    <a:pt x="38" y="66"/>
                  </a:lnTo>
                  <a:lnTo>
                    <a:pt x="40" y="76"/>
                  </a:lnTo>
                  <a:lnTo>
                    <a:pt x="42" y="84"/>
                  </a:lnTo>
                  <a:lnTo>
                    <a:pt x="46" y="90"/>
                  </a:lnTo>
                  <a:lnTo>
                    <a:pt x="50" y="98"/>
                  </a:lnTo>
                  <a:lnTo>
                    <a:pt x="50" y="98"/>
                  </a:lnTo>
                  <a:lnTo>
                    <a:pt x="70" y="110"/>
                  </a:lnTo>
                  <a:lnTo>
                    <a:pt x="100" y="126"/>
                  </a:lnTo>
                  <a:lnTo>
                    <a:pt x="100" y="126"/>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 name="Freeform 109"/>
            <p:cNvSpPr>
              <a:spLocks noEditPoints="1"/>
            </p:cNvSpPr>
            <p:nvPr/>
          </p:nvSpPr>
          <p:spPr bwMode="auto">
            <a:xfrm>
              <a:off x="589" y="1586"/>
              <a:ext cx="198" cy="218"/>
            </a:xfrm>
            <a:custGeom>
              <a:avLst/>
              <a:gdLst>
                <a:gd name="T0" fmla="*/ 100 w 198"/>
                <a:gd name="T1" fmla="*/ 0 h 218"/>
                <a:gd name="T2" fmla="*/ 130 w 198"/>
                <a:gd name="T3" fmla="*/ 4 h 218"/>
                <a:gd name="T4" fmla="*/ 154 w 198"/>
                <a:gd name="T5" fmla="*/ 16 h 218"/>
                <a:gd name="T6" fmla="*/ 166 w 198"/>
                <a:gd name="T7" fmla="*/ 24 h 218"/>
                <a:gd name="T8" fmla="*/ 182 w 198"/>
                <a:gd name="T9" fmla="*/ 44 h 218"/>
                <a:gd name="T10" fmla="*/ 188 w 198"/>
                <a:gd name="T11" fmla="*/ 56 h 218"/>
                <a:gd name="T12" fmla="*/ 196 w 198"/>
                <a:gd name="T13" fmla="*/ 82 h 218"/>
                <a:gd name="T14" fmla="*/ 198 w 198"/>
                <a:gd name="T15" fmla="*/ 110 h 218"/>
                <a:gd name="T16" fmla="*/ 198 w 198"/>
                <a:gd name="T17" fmla="*/ 122 h 218"/>
                <a:gd name="T18" fmla="*/ 192 w 198"/>
                <a:gd name="T19" fmla="*/ 148 h 218"/>
                <a:gd name="T20" fmla="*/ 186 w 198"/>
                <a:gd name="T21" fmla="*/ 162 h 218"/>
                <a:gd name="T22" fmla="*/ 170 w 198"/>
                <a:gd name="T23" fmla="*/ 184 h 218"/>
                <a:gd name="T24" fmla="*/ 150 w 198"/>
                <a:gd name="T25" fmla="*/ 204 h 218"/>
                <a:gd name="T26" fmla="*/ 138 w 198"/>
                <a:gd name="T27" fmla="*/ 210 h 218"/>
                <a:gd name="T28" fmla="*/ 112 w 198"/>
                <a:gd name="T29" fmla="*/ 218 h 218"/>
                <a:gd name="T30" fmla="*/ 98 w 198"/>
                <a:gd name="T31" fmla="*/ 218 h 218"/>
                <a:gd name="T32" fmla="*/ 66 w 198"/>
                <a:gd name="T33" fmla="*/ 214 h 218"/>
                <a:gd name="T34" fmla="*/ 46 w 198"/>
                <a:gd name="T35" fmla="*/ 206 h 218"/>
                <a:gd name="T36" fmla="*/ 32 w 198"/>
                <a:gd name="T37" fmla="*/ 192 h 218"/>
                <a:gd name="T38" fmla="*/ 24 w 198"/>
                <a:gd name="T39" fmla="*/ 186 h 218"/>
                <a:gd name="T40" fmla="*/ 6 w 198"/>
                <a:gd name="T41" fmla="*/ 150 h 218"/>
                <a:gd name="T42" fmla="*/ 0 w 198"/>
                <a:gd name="T43" fmla="*/ 110 h 218"/>
                <a:gd name="T44" fmla="*/ 0 w 198"/>
                <a:gd name="T45" fmla="*/ 96 h 218"/>
                <a:gd name="T46" fmla="*/ 6 w 198"/>
                <a:gd name="T47" fmla="*/ 70 h 218"/>
                <a:gd name="T48" fmla="*/ 12 w 198"/>
                <a:gd name="T49" fmla="*/ 56 h 218"/>
                <a:gd name="T50" fmla="*/ 26 w 198"/>
                <a:gd name="T51" fmla="*/ 34 h 218"/>
                <a:gd name="T52" fmla="*/ 48 w 198"/>
                <a:gd name="T53" fmla="*/ 16 h 218"/>
                <a:gd name="T54" fmla="*/ 58 w 198"/>
                <a:gd name="T55" fmla="*/ 8 h 218"/>
                <a:gd name="T56" fmla="*/ 86 w 198"/>
                <a:gd name="T57" fmla="*/ 0 h 218"/>
                <a:gd name="T58" fmla="*/ 100 w 198"/>
                <a:gd name="T59" fmla="*/ 0 h 218"/>
                <a:gd name="T60" fmla="*/ 96 w 198"/>
                <a:gd name="T61" fmla="*/ 16 h 218"/>
                <a:gd name="T62" fmla="*/ 70 w 198"/>
                <a:gd name="T63" fmla="*/ 24 h 218"/>
                <a:gd name="T64" fmla="*/ 54 w 198"/>
                <a:gd name="T65" fmla="*/ 46 h 218"/>
                <a:gd name="T66" fmla="*/ 48 w 198"/>
                <a:gd name="T67" fmla="*/ 60 h 218"/>
                <a:gd name="T68" fmla="*/ 40 w 198"/>
                <a:gd name="T69" fmla="*/ 92 h 218"/>
                <a:gd name="T70" fmla="*/ 40 w 198"/>
                <a:gd name="T71" fmla="*/ 112 h 218"/>
                <a:gd name="T72" fmla="*/ 46 w 198"/>
                <a:gd name="T73" fmla="*/ 148 h 218"/>
                <a:gd name="T74" fmla="*/ 58 w 198"/>
                <a:gd name="T75" fmla="*/ 176 h 218"/>
                <a:gd name="T76" fmla="*/ 68 w 198"/>
                <a:gd name="T77" fmla="*/ 188 h 218"/>
                <a:gd name="T78" fmla="*/ 90 w 198"/>
                <a:gd name="T79" fmla="*/ 200 h 218"/>
                <a:gd name="T80" fmla="*/ 102 w 198"/>
                <a:gd name="T81" fmla="*/ 200 h 218"/>
                <a:gd name="T82" fmla="*/ 126 w 198"/>
                <a:gd name="T83" fmla="*/ 192 h 218"/>
                <a:gd name="T84" fmla="*/ 144 w 198"/>
                <a:gd name="T85" fmla="*/ 172 h 218"/>
                <a:gd name="T86" fmla="*/ 150 w 198"/>
                <a:gd name="T87" fmla="*/ 158 h 218"/>
                <a:gd name="T88" fmla="*/ 158 w 198"/>
                <a:gd name="T89" fmla="*/ 126 h 218"/>
                <a:gd name="T90" fmla="*/ 158 w 198"/>
                <a:gd name="T91" fmla="*/ 106 h 218"/>
                <a:gd name="T92" fmla="*/ 148 w 198"/>
                <a:gd name="T93" fmla="*/ 60 h 218"/>
                <a:gd name="T94" fmla="*/ 140 w 198"/>
                <a:gd name="T95" fmla="*/ 42 h 218"/>
                <a:gd name="T96" fmla="*/ 128 w 198"/>
                <a:gd name="T97" fmla="*/ 28 h 218"/>
                <a:gd name="T98" fmla="*/ 114 w 198"/>
                <a:gd name="T99" fmla="*/ 20 h 218"/>
                <a:gd name="T100" fmla="*/ 96 w 198"/>
                <a:gd name="T101" fmla="*/ 16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98" h="218">
                  <a:moveTo>
                    <a:pt x="100" y="0"/>
                  </a:moveTo>
                  <a:lnTo>
                    <a:pt x="100" y="0"/>
                  </a:lnTo>
                  <a:lnTo>
                    <a:pt x="116" y="0"/>
                  </a:lnTo>
                  <a:lnTo>
                    <a:pt x="130" y="4"/>
                  </a:lnTo>
                  <a:lnTo>
                    <a:pt x="142" y="8"/>
                  </a:lnTo>
                  <a:lnTo>
                    <a:pt x="154" y="16"/>
                  </a:lnTo>
                  <a:lnTo>
                    <a:pt x="154" y="16"/>
                  </a:lnTo>
                  <a:lnTo>
                    <a:pt x="166" y="24"/>
                  </a:lnTo>
                  <a:lnTo>
                    <a:pt x="174" y="34"/>
                  </a:lnTo>
                  <a:lnTo>
                    <a:pt x="182" y="44"/>
                  </a:lnTo>
                  <a:lnTo>
                    <a:pt x="188" y="56"/>
                  </a:lnTo>
                  <a:lnTo>
                    <a:pt x="188" y="56"/>
                  </a:lnTo>
                  <a:lnTo>
                    <a:pt x="192" y="70"/>
                  </a:lnTo>
                  <a:lnTo>
                    <a:pt x="196" y="82"/>
                  </a:lnTo>
                  <a:lnTo>
                    <a:pt x="198" y="96"/>
                  </a:lnTo>
                  <a:lnTo>
                    <a:pt x="198" y="110"/>
                  </a:lnTo>
                  <a:lnTo>
                    <a:pt x="198" y="110"/>
                  </a:lnTo>
                  <a:lnTo>
                    <a:pt x="198" y="122"/>
                  </a:lnTo>
                  <a:lnTo>
                    <a:pt x="196" y="136"/>
                  </a:lnTo>
                  <a:lnTo>
                    <a:pt x="192" y="148"/>
                  </a:lnTo>
                  <a:lnTo>
                    <a:pt x="186" y="162"/>
                  </a:lnTo>
                  <a:lnTo>
                    <a:pt x="186" y="162"/>
                  </a:lnTo>
                  <a:lnTo>
                    <a:pt x="178" y="174"/>
                  </a:lnTo>
                  <a:lnTo>
                    <a:pt x="170" y="184"/>
                  </a:lnTo>
                  <a:lnTo>
                    <a:pt x="162" y="194"/>
                  </a:lnTo>
                  <a:lnTo>
                    <a:pt x="150" y="204"/>
                  </a:lnTo>
                  <a:lnTo>
                    <a:pt x="150" y="204"/>
                  </a:lnTo>
                  <a:lnTo>
                    <a:pt x="138" y="210"/>
                  </a:lnTo>
                  <a:lnTo>
                    <a:pt x="126" y="214"/>
                  </a:lnTo>
                  <a:lnTo>
                    <a:pt x="112" y="218"/>
                  </a:lnTo>
                  <a:lnTo>
                    <a:pt x="98" y="218"/>
                  </a:lnTo>
                  <a:lnTo>
                    <a:pt x="98" y="218"/>
                  </a:lnTo>
                  <a:lnTo>
                    <a:pt x="76" y="216"/>
                  </a:lnTo>
                  <a:lnTo>
                    <a:pt x="66" y="214"/>
                  </a:lnTo>
                  <a:lnTo>
                    <a:pt x="56" y="210"/>
                  </a:lnTo>
                  <a:lnTo>
                    <a:pt x="46" y="206"/>
                  </a:lnTo>
                  <a:lnTo>
                    <a:pt x="38" y="200"/>
                  </a:lnTo>
                  <a:lnTo>
                    <a:pt x="32" y="192"/>
                  </a:lnTo>
                  <a:lnTo>
                    <a:pt x="24" y="186"/>
                  </a:lnTo>
                  <a:lnTo>
                    <a:pt x="24" y="186"/>
                  </a:lnTo>
                  <a:lnTo>
                    <a:pt x="14" y="168"/>
                  </a:lnTo>
                  <a:lnTo>
                    <a:pt x="6" y="150"/>
                  </a:lnTo>
                  <a:lnTo>
                    <a:pt x="0" y="130"/>
                  </a:lnTo>
                  <a:lnTo>
                    <a:pt x="0" y="110"/>
                  </a:lnTo>
                  <a:lnTo>
                    <a:pt x="0" y="110"/>
                  </a:lnTo>
                  <a:lnTo>
                    <a:pt x="0" y="96"/>
                  </a:lnTo>
                  <a:lnTo>
                    <a:pt x="2" y="82"/>
                  </a:lnTo>
                  <a:lnTo>
                    <a:pt x="6" y="70"/>
                  </a:lnTo>
                  <a:lnTo>
                    <a:pt x="12" y="56"/>
                  </a:lnTo>
                  <a:lnTo>
                    <a:pt x="12" y="56"/>
                  </a:lnTo>
                  <a:lnTo>
                    <a:pt x="18" y="44"/>
                  </a:lnTo>
                  <a:lnTo>
                    <a:pt x="26" y="34"/>
                  </a:lnTo>
                  <a:lnTo>
                    <a:pt x="36" y="24"/>
                  </a:lnTo>
                  <a:lnTo>
                    <a:pt x="48" y="16"/>
                  </a:lnTo>
                  <a:lnTo>
                    <a:pt x="48" y="16"/>
                  </a:lnTo>
                  <a:lnTo>
                    <a:pt x="58" y="8"/>
                  </a:lnTo>
                  <a:lnTo>
                    <a:pt x="72" y="4"/>
                  </a:lnTo>
                  <a:lnTo>
                    <a:pt x="86" y="0"/>
                  </a:lnTo>
                  <a:lnTo>
                    <a:pt x="100" y="0"/>
                  </a:lnTo>
                  <a:lnTo>
                    <a:pt x="100" y="0"/>
                  </a:lnTo>
                  <a:close/>
                  <a:moveTo>
                    <a:pt x="96" y="16"/>
                  </a:moveTo>
                  <a:lnTo>
                    <a:pt x="96" y="16"/>
                  </a:lnTo>
                  <a:lnTo>
                    <a:pt x="82" y="18"/>
                  </a:lnTo>
                  <a:lnTo>
                    <a:pt x="70" y="24"/>
                  </a:lnTo>
                  <a:lnTo>
                    <a:pt x="62" y="34"/>
                  </a:lnTo>
                  <a:lnTo>
                    <a:pt x="54" y="46"/>
                  </a:lnTo>
                  <a:lnTo>
                    <a:pt x="54" y="46"/>
                  </a:lnTo>
                  <a:lnTo>
                    <a:pt x="48" y="60"/>
                  </a:lnTo>
                  <a:lnTo>
                    <a:pt x="44" y="76"/>
                  </a:lnTo>
                  <a:lnTo>
                    <a:pt x="40" y="92"/>
                  </a:lnTo>
                  <a:lnTo>
                    <a:pt x="40" y="112"/>
                  </a:lnTo>
                  <a:lnTo>
                    <a:pt x="40" y="112"/>
                  </a:lnTo>
                  <a:lnTo>
                    <a:pt x="42" y="130"/>
                  </a:lnTo>
                  <a:lnTo>
                    <a:pt x="46" y="148"/>
                  </a:lnTo>
                  <a:lnTo>
                    <a:pt x="52" y="162"/>
                  </a:lnTo>
                  <a:lnTo>
                    <a:pt x="58" y="176"/>
                  </a:lnTo>
                  <a:lnTo>
                    <a:pt x="58" y="176"/>
                  </a:lnTo>
                  <a:lnTo>
                    <a:pt x="68" y="188"/>
                  </a:lnTo>
                  <a:lnTo>
                    <a:pt x="78" y="196"/>
                  </a:lnTo>
                  <a:lnTo>
                    <a:pt x="90" y="200"/>
                  </a:lnTo>
                  <a:lnTo>
                    <a:pt x="102" y="200"/>
                  </a:lnTo>
                  <a:lnTo>
                    <a:pt x="102" y="200"/>
                  </a:lnTo>
                  <a:lnTo>
                    <a:pt x="116" y="198"/>
                  </a:lnTo>
                  <a:lnTo>
                    <a:pt x="126" y="192"/>
                  </a:lnTo>
                  <a:lnTo>
                    <a:pt x="136" y="184"/>
                  </a:lnTo>
                  <a:lnTo>
                    <a:pt x="144" y="172"/>
                  </a:lnTo>
                  <a:lnTo>
                    <a:pt x="144" y="172"/>
                  </a:lnTo>
                  <a:lnTo>
                    <a:pt x="150" y="158"/>
                  </a:lnTo>
                  <a:lnTo>
                    <a:pt x="154" y="142"/>
                  </a:lnTo>
                  <a:lnTo>
                    <a:pt x="158" y="126"/>
                  </a:lnTo>
                  <a:lnTo>
                    <a:pt x="158" y="106"/>
                  </a:lnTo>
                  <a:lnTo>
                    <a:pt x="158" y="106"/>
                  </a:lnTo>
                  <a:lnTo>
                    <a:pt x="154" y="82"/>
                  </a:lnTo>
                  <a:lnTo>
                    <a:pt x="148" y="60"/>
                  </a:lnTo>
                  <a:lnTo>
                    <a:pt x="148" y="60"/>
                  </a:lnTo>
                  <a:lnTo>
                    <a:pt x="140" y="42"/>
                  </a:lnTo>
                  <a:lnTo>
                    <a:pt x="128" y="28"/>
                  </a:lnTo>
                  <a:lnTo>
                    <a:pt x="128" y="28"/>
                  </a:lnTo>
                  <a:lnTo>
                    <a:pt x="122" y="22"/>
                  </a:lnTo>
                  <a:lnTo>
                    <a:pt x="114" y="20"/>
                  </a:lnTo>
                  <a:lnTo>
                    <a:pt x="106" y="16"/>
                  </a:lnTo>
                  <a:lnTo>
                    <a:pt x="96" y="16"/>
                  </a:lnTo>
                  <a:lnTo>
                    <a:pt x="96" y="16"/>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 name="Freeform 110"/>
            <p:cNvSpPr>
              <a:spLocks/>
            </p:cNvSpPr>
            <p:nvPr/>
          </p:nvSpPr>
          <p:spPr bwMode="auto">
            <a:xfrm>
              <a:off x="1007" y="1550"/>
              <a:ext cx="128" cy="254"/>
            </a:xfrm>
            <a:custGeom>
              <a:avLst/>
              <a:gdLst>
                <a:gd name="T0" fmla="*/ 60 w 128"/>
                <a:gd name="T1" fmla="*/ 0 h 254"/>
                <a:gd name="T2" fmla="*/ 60 w 128"/>
                <a:gd name="T3" fmla="*/ 42 h 254"/>
                <a:gd name="T4" fmla="*/ 122 w 128"/>
                <a:gd name="T5" fmla="*/ 42 h 254"/>
                <a:gd name="T6" fmla="*/ 106 w 128"/>
                <a:gd name="T7" fmla="*/ 60 h 254"/>
                <a:gd name="T8" fmla="*/ 58 w 128"/>
                <a:gd name="T9" fmla="*/ 60 h 254"/>
                <a:gd name="T10" fmla="*/ 58 w 128"/>
                <a:gd name="T11" fmla="*/ 188 h 254"/>
                <a:gd name="T12" fmla="*/ 58 w 128"/>
                <a:gd name="T13" fmla="*/ 188 h 254"/>
                <a:gd name="T14" fmla="*/ 58 w 128"/>
                <a:gd name="T15" fmla="*/ 200 h 254"/>
                <a:gd name="T16" fmla="*/ 60 w 128"/>
                <a:gd name="T17" fmla="*/ 208 h 254"/>
                <a:gd name="T18" fmla="*/ 64 w 128"/>
                <a:gd name="T19" fmla="*/ 216 h 254"/>
                <a:gd name="T20" fmla="*/ 68 w 128"/>
                <a:gd name="T21" fmla="*/ 224 h 254"/>
                <a:gd name="T22" fmla="*/ 74 w 128"/>
                <a:gd name="T23" fmla="*/ 228 h 254"/>
                <a:gd name="T24" fmla="*/ 82 w 128"/>
                <a:gd name="T25" fmla="*/ 232 h 254"/>
                <a:gd name="T26" fmla="*/ 90 w 128"/>
                <a:gd name="T27" fmla="*/ 234 h 254"/>
                <a:gd name="T28" fmla="*/ 100 w 128"/>
                <a:gd name="T29" fmla="*/ 236 h 254"/>
                <a:gd name="T30" fmla="*/ 100 w 128"/>
                <a:gd name="T31" fmla="*/ 236 h 254"/>
                <a:gd name="T32" fmla="*/ 110 w 128"/>
                <a:gd name="T33" fmla="*/ 234 h 254"/>
                <a:gd name="T34" fmla="*/ 116 w 128"/>
                <a:gd name="T35" fmla="*/ 232 h 254"/>
                <a:gd name="T36" fmla="*/ 116 w 128"/>
                <a:gd name="T37" fmla="*/ 232 h 254"/>
                <a:gd name="T38" fmla="*/ 128 w 128"/>
                <a:gd name="T39" fmla="*/ 224 h 254"/>
                <a:gd name="T40" fmla="*/ 128 w 128"/>
                <a:gd name="T41" fmla="*/ 224 h 254"/>
                <a:gd name="T42" fmla="*/ 128 w 128"/>
                <a:gd name="T43" fmla="*/ 228 h 254"/>
                <a:gd name="T44" fmla="*/ 126 w 128"/>
                <a:gd name="T45" fmla="*/ 234 h 254"/>
                <a:gd name="T46" fmla="*/ 114 w 128"/>
                <a:gd name="T47" fmla="*/ 244 h 254"/>
                <a:gd name="T48" fmla="*/ 114 w 128"/>
                <a:gd name="T49" fmla="*/ 244 h 254"/>
                <a:gd name="T50" fmla="*/ 108 w 128"/>
                <a:gd name="T51" fmla="*/ 248 h 254"/>
                <a:gd name="T52" fmla="*/ 100 w 128"/>
                <a:gd name="T53" fmla="*/ 252 h 254"/>
                <a:gd name="T54" fmla="*/ 92 w 128"/>
                <a:gd name="T55" fmla="*/ 254 h 254"/>
                <a:gd name="T56" fmla="*/ 82 w 128"/>
                <a:gd name="T57" fmla="*/ 254 h 254"/>
                <a:gd name="T58" fmla="*/ 82 w 128"/>
                <a:gd name="T59" fmla="*/ 254 h 254"/>
                <a:gd name="T60" fmla="*/ 70 w 128"/>
                <a:gd name="T61" fmla="*/ 254 h 254"/>
                <a:gd name="T62" fmla="*/ 58 w 128"/>
                <a:gd name="T63" fmla="*/ 250 h 254"/>
                <a:gd name="T64" fmla="*/ 46 w 128"/>
                <a:gd name="T65" fmla="*/ 244 h 254"/>
                <a:gd name="T66" fmla="*/ 38 w 128"/>
                <a:gd name="T67" fmla="*/ 236 h 254"/>
                <a:gd name="T68" fmla="*/ 38 w 128"/>
                <a:gd name="T69" fmla="*/ 236 h 254"/>
                <a:gd name="T70" fmla="*/ 30 w 128"/>
                <a:gd name="T71" fmla="*/ 228 h 254"/>
                <a:gd name="T72" fmla="*/ 24 w 128"/>
                <a:gd name="T73" fmla="*/ 216 h 254"/>
                <a:gd name="T74" fmla="*/ 20 w 128"/>
                <a:gd name="T75" fmla="*/ 204 h 254"/>
                <a:gd name="T76" fmla="*/ 20 w 128"/>
                <a:gd name="T77" fmla="*/ 188 h 254"/>
                <a:gd name="T78" fmla="*/ 20 w 128"/>
                <a:gd name="T79" fmla="*/ 60 h 254"/>
                <a:gd name="T80" fmla="*/ 0 w 128"/>
                <a:gd name="T81" fmla="*/ 60 h 254"/>
                <a:gd name="T82" fmla="*/ 60 w 128"/>
                <a:gd name="T83" fmla="*/ 0 h 254"/>
                <a:gd name="T84" fmla="*/ 60 w 128"/>
                <a:gd name="T85"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254">
                  <a:moveTo>
                    <a:pt x="60" y="0"/>
                  </a:moveTo>
                  <a:lnTo>
                    <a:pt x="60" y="42"/>
                  </a:lnTo>
                  <a:lnTo>
                    <a:pt x="122" y="42"/>
                  </a:lnTo>
                  <a:lnTo>
                    <a:pt x="106" y="60"/>
                  </a:lnTo>
                  <a:lnTo>
                    <a:pt x="58" y="60"/>
                  </a:lnTo>
                  <a:lnTo>
                    <a:pt x="58" y="188"/>
                  </a:lnTo>
                  <a:lnTo>
                    <a:pt x="58" y="188"/>
                  </a:lnTo>
                  <a:lnTo>
                    <a:pt x="58" y="200"/>
                  </a:lnTo>
                  <a:lnTo>
                    <a:pt x="60" y="208"/>
                  </a:lnTo>
                  <a:lnTo>
                    <a:pt x="64" y="216"/>
                  </a:lnTo>
                  <a:lnTo>
                    <a:pt x="68" y="224"/>
                  </a:lnTo>
                  <a:lnTo>
                    <a:pt x="74" y="228"/>
                  </a:lnTo>
                  <a:lnTo>
                    <a:pt x="82" y="232"/>
                  </a:lnTo>
                  <a:lnTo>
                    <a:pt x="90" y="234"/>
                  </a:lnTo>
                  <a:lnTo>
                    <a:pt x="100" y="236"/>
                  </a:lnTo>
                  <a:lnTo>
                    <a:pt x="100" y="236"/>
                  </a:lnTo>
                  <a:lnTo>
                    <a:pt x="110" y="234"/>
                  </a:lnTo>
                  <a:lnTo>
                    <a:pt x="116" y="232"/>
                  </a:lnTo>
                  <a:lnTo>
                    <a:pt x="116" y="232"/>
                  </a:lnTo>
                  <a:lnTo>
                    <a:pt x="128" y="224"/>
                  </a:lnTo>
                  <a:lnTo>
                    <a:pt x="128" y="224"/>
                  </a:lnTo>
                  <a:lnTo>
                    <a:pt x="128" y="228"/>
                  </a:lnTo>
                  <a:lnTo>
                    <a:pt x="126" y="234"/>
                  </a:lnTo>
                  <a:lnTo>
                    <a:pt x="114" y="244"/>
                  </a:lnTo>
                  <a:lnTo>
                    <a:pt x="114" y="244"/>
                  </a:lnTo>
                  <a:lnTo>
                    <a:pt x="108" y="248"/>
                  </a:lnTo>
                  <a:lnTo>
                    <a:pt x="100" y="252"/>
                  </a:lnTo>
                  <a:lnTo>
                    <a:pt x="92" y="254"/>
                  </a:lnTo>
                  <a:lnTo>
                    <a:pt x="82" y="254"/>
                  </a:lnTo>
                  <a:lnTo>
                    <a:pt x="82" y="254"/>
                  </a:lnTo>
                  <a:lnTo>
                    <a:pt x="70" y="254"/>
                  </a:lnTo>
                  <a:lnTo>
                    <a:pt x="58" y="250"/>
                  </a:lnTo>
                  <a:lnTo>
                    <a:pt x="46" y="244"/>
                  </a:lnTo>
                  <a:lnTo>
                    <a:pt x="38" y="236"/>
                  </a:lnTo>
                  <a:lnTo>
                    <a:pt x="38" y="236"/>
                  </a:lnTo>
                  <a:lnTo>
                    <a:pt x="30" y="228"/>
                  </a:lnTo>
                  <a:lnTo>
                    <a:pt x="24" y="216"/>
                  </a:lnTo>
                  <a:lnTo>
                    <a:pt x="20" y="204"/>
                  </a:lnTo>
                  <a:lnTo>
                    <a:pt x="20" y="188"/>
                  </a:lnTo>
                  <a:lnTo>
                    <a:pt x="20" y="60"/>
                  </a:lnTo>
                  <a:lnTo>
                    <a:pt x="0" y="60"/>
                  </a:lnTo>
                  <a:lnTo>
                    <a:pt x="60" y="0"/>
                  </a:lnTo>
                  <a:lnTo>
                    <a:pt x="6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 name="Freeform 111"/>
            <p:cNvSpPr>
              <a:spLocks/>
            </p:cNvSpPr>
            <p:nvPr/>
          </p:nvSpPr>
          <p:spPr bwMode="auto">
            <a:xfrm>
              <a:off x="1149" y="1488"/>
              <a:ext cx="204" cy="312"/>
            </a:xfrm>
            <a:custGeom>
              <a:avLst/>
              <a:gdLst>
                <a:gd name="T0" fmla="*/ 124 w 204"/>
                <a:gd name="T1" fmla="*/ 98 h 312"/>
                <a:gd name="T2" fmla="*/ 150 w 204"/>
                <a:gd name="T3" fmla="*/ 102 h 312"/>
                <a:gd name="T4" fmla="*/ 172 w 204"/>
                <a:gd name="T5" fmla="*/ 114 h 312"/>
                <a:gd name="T6" fmla="*/ 180 w 204"/>
                <a:gd name="T7" fmla="*/ 124 h 312"/>
                <a:gd name="T8" fmla="*/ 190 w 204"/>
                <a:gd name="T9" fmla="*/ 146 h 312"/>
                <a:gd name="T10" fmla="*/ 192 w 204"/>
                <a:gd name="T11" fmla="*/ 296 h 312"/>
                <a:gd name="T12" fmla="*/ 192 w 204"/>
                <a:gd name="T13" fmla="*/ 302 h 312"/>
                <a:gd name="T14" fmla="*/ 194 w 204"/>
                <a:gd name="T15" fmla="*/ 306 h 312"/>
                <a:gd name="T16" fmla="*/ 140 w 204"/>
                <a:gd name="T17" fmla="*/ 312 h 312"/>
                <a:gd name="T18" fmla="*/ 146 w 204"/>
                <a:gd name="T19" fmla="*/ 308 h 312"/>
                <a:gd name="T20" fmla="*/ 152 w 204"/>
                <a:gd name="T21" fmla="*/ 300 h 312"/>
                <a:gd name="T22" fmla="*/ 152 w 204"/>
                <a:gd name="T23" fmla="*/ 176 h 312"/>
                <a:gd name="T24" fmla="*/ 152 w 204"/>
                <a:gd name="T25" fmla="*/ 164 h 312"/>
                <a:gd name="T26" fmla="*/ 146 w 204"/>
                <a:gd name="T27" fmla="*/ 146 h 312"/>
                <a:gd name="T28" fmla="*/ 142 w 204"/>
                <a:gd name="T29" fmla="*/ 138 h 312"/>
                <a:gd name="T30" fmla="*/ 126 w 204"/>
                <a:gd name="T31" fmla="*/ 128 h 312"/>
                <a:gd name="T32" fmla="*/ 104 w 204"/>
                <a:gd name="T33" fmla="*/ 124 h 312"/>
                <a:gd name="T34" fmla="*/ 90 w 204"/>
                <a:gd name="T35" fmla="*/ 126 h 312"/>
                <a:gd name="T36" fmla="*/ 76 w 204"/>
                <a:gd name="T37" fmla="*/ 132 h 312"/>
                <a:gd name="T38" fmla="*/ 54 w 204"/>
                <a:gd name="T39" fmla="*/ 148 h 312"/>
                <a:gd name="T40" fmla="*/ 54 w 204"/>
                <a:gd name="T41" fmla="*/ 296 h 312"/>
                <a:gd name="T42" fmla="*/ 58 w 204"/>
                <a:gd name="T43" fmla="*/ 304 h 312"/>
                <a:gd name="T44" fmla="*/ 62 w 204"/>
                <a:gd name="T45" fmla="*/ 308 h 312"/>
                <a:gd name="T46" fmla="*/ 4 w 204"/>
                <a:gd name="T47" fmla="*/ 312 h 312"/>
                <a:gd name="T48" fmla="*/ 8 w 204"/>
                <a:gd name="T49" fmla="*/ 308 h 312"/>
                <a:gd name="T50" fmla="*/ 14 w 204"/>
                <a:gd name="T51" fmla="*/ 300 h 312"/>
                <a:gd name="T52" fmla="*/ 14 w 204"/>
                <a:gd name="T53" fmla="*/ 28 h 312"/>
                <a:gd name="T54" fmla="*/ 14 w 204"/>
                <a:gd name="T55" fmla="*/ 22 h 312"/>
                <a:gd name="T56" fmla="*/ 12 w 204"/>
                <a:gd name="T57" fmla="*/ 16 h 312"/>
                <a:gd name="T58" fmla="*/ 54 w 204"/>
                <a:gd name="T59" fmla="*/ 0 h 312"/>
                <a:gd name="T60" fmla="*/ 54 w 204"/>
                <a:gd name="T61" fmla="*/ 130 h 312"/>
                <a:gd name="T62" fmla="*/ 90 w 204"/>
                <a:gd name="T63" fmla="*/ 106 h 312"/>
                <a:gd name="T64" fmla="*/ 124 w 204"/>
                <a:gd name="T65" fmla="*/ 98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4" h="312">
                  <a:moveTo>
                    <a:pt x="124" y="98"/>
                  </a:moveTo>
                  <a:lnTo>
                    <a:pt x="124" y="98"/>
                  </a:lnTo>
                  <a:lnTo>
                    <a:pt x="136" y="98"/>
                  </a:lnTo>
                  <a:lnTo>
                    <a:pt x="150" y="102"/>
                  </a:lnTo>
                  <a:lnTo>
                    <a:pt x="162" y="108"/>
                  </a:lnTo>
                  <a:lnTo>
                    <a:pt x="172" y="114"/>
                  </a:lnTo>
                  <a:lnTo>
                    <a:pt x="172" y="114"/>
                  </a:lnTo>
                  <a:lnTo>
                    <a:pt x="180" y="124"/>
                  </a:lnTo>
                  <a:lnTo>
                    <a:pt x="186" y="134"/>
                  </a:lnTo>
                  <a:lnTo>
                    <a:pt x="190" y="146"/>
                  </a:lnTo>
                  <a:lnTo>
                    <a:pt x="192" y="160"/>
                  </a:lnTo>
                  <a:lnTo>
                    <a:pt x="192" y="296"/>
                  </a:lnTo>
                  <a:lnTo>
                    <a:pt x="192" y="296"/>
                  </a:lnTo>
                  <a:lnTo>
                    <a:pt x="192" y="302"/>
                  </a:lnTo>
                  <a:lnTo>
                    <a:pt x="194" y="306"/>
                  </a:lnTo>
                  <a:lnTo>
                    <a:pt x="194" y="306"/>
                  </a:lnTo>
                  <a:lnTo>
                    <a:pt x="204" y="312"/>
                  </a:lnTo>
                  <a:lnTo>
                    <a:pt x="140" y="312"/>
                  </a:lnTo>
                  <a:lnTo>
                    <a:pt x="140" y="312"/>
                  </a:lnTo>
                  <a:lnTo>
                    <a:pt x="146" y="308"/>
                  </a:lnTo>
                  <a:lnTo>
                    <a:pt x="150" y="304"/>
                  </a:lnTo>
                  <a:lnTo>
                    <a:pt x="152" y="300"/>
                  </a:lnTo>
                  <a:lnTo>
                    <a:pt x="152" y="296"/>
                  </a:lnTo>
                  <a:lnTo>
                    <a:pt x="152" y="176"/>
                  </a:lnTo>
                  <a:lnTo>
                    <a:pt x="152" y="176"/>
                  </a:lnTo>
                  <a:lnTo>
                    <a:pt x="152" y="164"/>
                  </a:lnTo>
                  <a:lnTo>
                    <a:pt x="150" y="154"/>
                  </a:lnTo>
                  <a:lnTo>
                    <a:pt x="146" y="146"/>
                  </a:lnTo>
                  <a:lnTo>
                    <a:pt x="142" y="138"/>
                  </a:lnTo>
                  <a:lnTo>
                    <a:pt x="142" y="138"/>
                  </a:lnTo>
                  <a:lnTo>
                    <a:pt x="134" y="132"/>
                  </a:lnTo>
                  <a:lnTo>
                    <a:pt x="126" y="128"/>
                  </a:lnTo>
                  <a:lnTo>
                    <a:pt x="116" y="126"/>
                  </a:lnTo>
                  <a:lnTo>
                    <a:pt x="104" y="124"/>
                  </a:lnTo>
                  <a:lnTo>
                    <a:pt x="104" y="124"/>
                  </a:lnTo>
                  <a:lnTo>
                    <a:pt x="90" y="126"/>
                  </a:lnTo>
                  <a:lnTo>
                    <a:pt x="76" y="132"/>
                  </a:lnTo>
                  <a:lnTo>
                    <a:pt x="76" y="132"/>
                  </a:lnTo>
                  <a:lnTo>
                    <a:pt x="64" y="138"/>
                  </a:lnTo>
                  <a:lnTo>
                    <a:pt x="54" y="148"/>
                  </a:lnTo>
                  <a:lnTo>
                    <a:pt x="54" y="296"/>
                  </a:lnTo>
                  <a:lnTo>
                    <a:pt x="54" y="296"/>
                  </a:lnTo>
                  <a:lnTo>
                    <a:pt x="56" y="300"/>
                  </a:lnTo>
                  <a:lnTo>
                    <a:pt x="58" y="304"/>
                  </a:lnTo>
                  <a:lnTo>
                    <a:pt x="58" y="304"/>
                  </a:lnTo>
                  <a:lnTo>
                    <a:pt x="62" y="308"/>
                  </a:lnTo>
                  <a:lnTo>
                    <a:pt x="68" y="312"/>
                  </a:lnTo>
                  <a:lnTo>
                    <a:pt x="4" y="312"/>
                  </a:lnTo>
                  <a:lnTo>
                    <a:pt x="4" y="312"/>
                  </a:lnTo>
                  <a:lnTo>
                    <a:pt x="8" y="308"/>
                  </a:lnTo>
                  <a:lnTo>
                    <a:pt x="12" y="304"/>
                  </a:lnTo>
                  <a:lnTo>
                    <a:pt x="14" y="300"/>
                  </a:lnTo>
                  <a:lnTo>
                    <a:pt x="14" y="296"/>
                  </a:lnTo>
                  <a:lnTo>
                    <a:pt x="14" y="28"/>
                  </a:lnTo>
                  <a:lnTo>
                    <a:pt x="14" y="28"/>
                  </a:lnTo>
                  <a:lnTo>
                    <a:pt x="14" y="22"/>
                  </a:lnTo>
                  <a:lnTo>
                    <a:pt x="12" y="16"/>
                  </a:lnTo>
                  <a:lnTo>
                    <a:pt x="12" y="16"/>
                  </a:lnTo>
                  <a:lnTo>
                    <a:pt x="0" y="10"/>
                  </a:lnTo>
                  <a:lnTo>
                    <a:pt x="54" y="0"/>
                  </a:lnTo>
                  <a:lnTo>
                    <a:pt x="54" y="130"/>
                  </a:lnTo>
                  <a:lnTo>
                    <a:pt x="54" y="130"/>
                  </a:lnTo>
                  <a:lnTo>
                    <a:pt x="72" y="116"/>
                  </a:lnTo>
                  <a:lnTo>
                    <a:pt x="90" y="106"/>
                  </a:lnTo>
                  <a:lnTo>
                    <a:pt x="108" y="100"/>
                  </a:lnTo>
                  <a:lnTo>
                    <a:pt x="124" y="98"/>
                  </a:lnTo>
                  <a:lnTo>
                    <a:pt x="124" y="9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 name="Freeform 112"/>
            <p:cNvSpPr>
              <a:spLocks/>
            </p:cNvSpPr>
            <p:nvPr/>
          </p:nvSpPr>
          <p:spPr bwMode="auto">
            <a:xfrm>
              <a:off x="1557" y="1586"/>
              <a:ext cx="334" cy="214"/>
            </a:xfrm>
            <a:custGeom>
              <a:avLst/>
              <a:gdLst>
                <a:gd name="T0" fmla="*/ 256 w 334"/>
                <a:gd name="T1" fmla="*/ 0 h 214"/>
                <a:gd name="T2" fmla="*/ 280 w 334"/>
                <a:gd name="T3" fmla="*/ 4 h 214"/>
                <a:gd name="T4" fmla="*/ 302 w 334"/>
                <a:gd name="T5" fmla="*/ 16 h 214"/>
                <a:gd name="T6" fmla="*/ 312 w 334"/>
                <a:gd name="T7" fmla="*/ 26 h 214"/>
                <a:gd name="T8" fmla="*/ 322 w 334"/>
                <a:gd name="T9" fmla="*/ 48 h 214"/>
                <a:gd name="T10" fmla="*/ 322 w 334"/>
                <a:gd name="T11" fmla="*/ 198 h 214"/>
                <a:gd name="T12" fmla="*/ 324 w 334"/>
                <a:gd name="T13" fmla="*/ 202 h 214"/>
                <a:gd name="T14" fmla="*/ 326 w 334"/>
                <a:gd name="T15" fmla="*/ 206 h 214"/>
                <a:gd name="T16" fmla="*/ 272 w 334"/>
                <a:gd name="T17" fmla="*/ 214 h 214"/>
                <a:gd name="T18" fmla="*/ 276 w 334"/>
                <a:gd name="T19" fmla="*/ 210 h 214"/>
                <a:gd name="T20" fmla="*/ 284 w 334"/>
                <a:gd name="T21" fmla="*/ 202 h 214"/>
                <a:gd name="T22" fmla="*/ 284 w 334"/>
                <a:gd name="T23" fmla="*/ 76 h 214"/>
                <a:gd name="T24" fmla="*/ 284 w 334"/>
                <a:gd name="T25" fmla="*/ 64 h 214"/>
                <a:gd name="T26" fmla="*/ 278 w 334"/>
                <a:gd name="T27" fmla="*/ 46 h 214"/>
                <a:gd name="T28" fmla="*/ 272 w 334"/>
                <a:gd name="T29" fmla="*/ 40 h 214"/>
                <a:gd name="T30" fmla="*/ 258 w 334"/>
                <a:gd name="T31" fmla="*/ 30 h 214"/>
                <a:gd name="T32" fmla="*/ 236 w 334"/>
                <a:gd name="T33" fmla="*/ 26 h 214"/>
                <a:gd name="T34" fmla="*/ 222 w 334"/>
                <a:gd name="T35" fmla="*/ 28 h 214"/>
                <a:gd name="T36" fmla="*/ 198 w 334"/>
                <a:gd name="T37" fmla="*/ 42 h 214"/>
                <a:gd name="T38" fmla="*/ 188 w 334"/>
                <a:gd name="T39" fmla="*/ 54 h 214"/>
                <a:gd name="T40" fmla="*/ 188 w 334"/>
                <a:gd name="T41" fmla="*/ 198 h 214"/>
                <a:gd name="T42" fmla="*/ 190 w 334"/>
                <a:gd name="T43" fmla="*/ 202 h 214"/>
                <a:gd name="T44" fmla="*/ 192 w 334"/>
                <a:gd name="T45" fmla="*/ 206 h 214"/>
                <a:gd name="T46" fmla="*/ 136 w 334"/>
                <a:gd name="T47" fmla="*/ 214 h 214"/>
                <a:gd name="T48" fmla="*/ 142 w 334"/>
                <a:gd name="T49" fmla="*/ 210 h 214"/>
                <a:gd name="T50" fmla="*/ 148 w 334"/>
                <a:gd name="T51" fmla="*/ 202 h 214"/>
                <a:gd name="T52" fmla="*/ 148 w 334"/>
                <a:gd name="T53" fmla="*/ 74 h 214"/>
                <a:gd name="T54" fmla="*/ 148 w 334"/>
                <a:gd name="T55" fmla="*/ 62 h 214"/>
                <a:gd name="T56" fmla="*/ 142 w 334"/>
                <a:gd name="T57" fmla="*/ 44 h 214"/>
                <a:gd name="T58" fmla="*/ 130 w 334"/>
                <a:gd name="T59" fmla="*/ 32 h 214"/>
                <a:gd name="T60" fmla="*/ 112 w 334"/>
                <a:gd name="T61" fmla="*/ 26 h 214"/>
                <a:gd name="T62" fmla="*/ 102 w 334"/>
                <a:gd name="T63" fmla="*/ 26 h 214"/>
                <a:gd name="T64" fmla="*/ 76 w 334"/>
                <a:gd name="T65" fmla="*/ 32 h 214"/>
                <a:gd name="T66" fmla="*/ 56 w 334"/>
                <a:gd name="T67" fmla="*/ 48 h 214"/>
                <a:gd name="T68" fmla="*/ 56 w 334"/>
                <a:gd name="T69" fmla="*/ 198 h 214"/>
                <a:gd name="T70" fmla="*/ 58 w 334"/>
                <a:gd name="T71" fmla="*/ 206 h 214"/>
                <a:gd name="T72" fmla="*/ 68 w 334"/>
                <a:gd name="T73" fmla="*/ 214 h 214"/>
                <a:gd name="T74" fmla="*/ 4 w 334"/>
                <a:gd name="T75" fmla="*/ 214 h 214"/>
                <a:gd name="T76" fmla="*/ 14 w 334"/>
                <a:gd name="T77" fmla="*/ 206 h 214"/>
                <a:gd name="T78" fmla="*/ 16 w 334"/>
                <a:gd name="T79" fmla="*/ 198 h 214"/>
                <a:gd name="T80" fmla="*/ 16 w 334"/>
                <a:gd name="T81" fmla="*/ 28 h 214"/>
                <a:gd name="T82" fmla="*/ 12 w 334"/>
                <a:gd name="T83" fmla="*/ 16 h 214"/>
                <a:gd name="T84" fmla="*/ 6 w 334"/>
                <a:gd name="T85" fmla="*/ 12 h 214"/>
                <a:gd name="T86" fmla="*/ 56 w 334"/>
                <a:gd name="T87" fmla="*/ 0 h 214"/>
                <a:gd name="T88" fmla="*/ 56 w 334"/>
                <a:gd name="T89" fmla="*/ 30 h 214"/>
                <a:gd name="T90" fmla="*/ 86 w 334"/>
                <a:gd name="T91" fmla="*/ 10 h 214"/>
                <a:gd name="T92" fmla="*/ 94 w 334"/>
                <a:gd name="T93" fmla="*/ 6 h 214"/>
                <a:gd name="T94" fmla="*/ 112 w 334"/>
                <a:gd name="T95" fmla="*/ 0 h 214"/>
                <a:gd name="T96" fmla="*/ 122 w 334"/>
                <a:gd name="T97" fmla="*/ 0 h 214"/>
                <a:gd name="T98" fmla="*/ 142 w 334"/>
                <a:gd name="T99" fmla="*/ 2 h 214"/>
                <a:gd name="T100" fmla="*/ 160 w 334"/>
                <a:gd name="T101" fmla="*/ 10 h 214"/>
                <a:gd name="T102" fmla="*/ 168 w 334"/>
                <a:gd name="T103" fmla="*/ 16 h 214"/>
                <a:gd name="T104" fmla="*/ 180 w 334"/>
                <a:gd name="T105" fmla="*/ 30 h 214"/>
                <a:gd name="T106" fmla="*/ 184 w 334"/>
                <a:gd name="T107" fmla="*/ 40 h 214"/>
                <a:gd name="T108" fmla="*/ 216 w 334"/>
                <a:gd name="T109" fmla="*/ 12 h 214"/>
                <a:gd name="T110" fmla="*/ 226 w 334"/>
                <a:gd name="T111" fmla="*/ 6 h 214"/>
                <a:gd name="T112" fmla="*/ 246 w 334"/>
                <a:gd name="T113" fmla="*/ 0 h 214"/>
                <a:gd name="T114" fmla="*/ 256 w 334"/>
                <a:gd name="T115" fmla="*/ 0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34" h="214">
                  <a:moveTo>
                    <a:pt x="256" y="0"/>
                  </a:moveTo>
                  <a:lnTo>
                    <a:pt x="256" y="0"/>
                  </a:lnTo>
                  <a:lnTo>
                    <a:pt x="268" y="0"/>
                  </a:lnTo>
                  <a:lnTo>
                    <a:pt x="280" y="4"/>
                  </a:lnTo>
                  <a:lnTo>
                    <a:pt x="292" y="10"/>
                  </a:lnTo>
                  <a:lnTo>
                    <a:pt x="302" y="16"/>
                  </a:lnTo>
                  <a:lnTo>
                    <a:pt x="302" y="16"/>
                  </a:lnTo>
                  <a:lnTo>
                    <a:pt x="312" y="26"/>
                  </a:lnTo>
                  <a:lnTo>
                    <a:pt x="318" y="36"/>
                  </a:lnTo>
                  <a:lnTo>
                    <a:pt x="322" y="48"/>
                  </a:lnTo>
                  <a:lnTo>
                    <a:pt x="322" y="62"/>
                  </a:lnTo>
                  <a:lnTo>
                    <a:pt x="322" y="198"/>
                  </a:lnTo>
                  <a:lnTo>
                    <a:pt x="322" y="198"/>
                  </a:lnTo>
                  <a:lnTo>
                    <a:pt x="324" y="202"/>
                  </a:lnTo>
                  <a:lnTo>
                    <a:pt x="326" y="206"/>
                  </a:lnTo>
                  <a:lnTo>
                    <a:pt x="326" y="206"/>
                  </a:lnTo>
                  <a:lnTo>
                    <a:pt x="334" y="214"/>
                  </a:lnTo>
                  <a:lnTo>
                    <a:pt x="272" y="214"/>
                  </a:lnTo>
                  <a:lnTo>
                    <a:pt x="272" y="214"/>
                  </a:lnTo>
                  <a:lnTo>
                    <a:pt x="276" y="210"/>
                  </a:lnTo>
                  <a:lnTo>
                    <a:pt x="280" y="206"/>
                  </a:lnTo>
                  <a:lnTo>
                    <a:pt x="284" y="202"/>
                  </a:lnTo>
                  <a:lnTo>
                    <a:pt x="284" y="198"/>
                  </a:lnTo>
                  <a:lnTo>
                    <a:pt x="284" y="76"/>
                  </a:lnTo>
                  <a:lnTo>
                    <a:pt x="284" y="76"/>
                  </a:lnTo>
                  <a:lnTo>
                    <a:pt x="284" y="64"/>
                  </a:lnTo>
                  <a:lnTo>
                    <a:pt x="282" y="56"/>
                  </a:lnTo>
                  <a:lnTo>
                    <a:pt x="278" y="46"/>
                  </a:lnTo>
                  <a:lnTo>
                    <a:pt x="272" y="40"/>
                  </a:lnTo>
                  <a:lnTo>
                    <a:pt x="272" y="40"/>
                  </a:lnTo>
                  <a:lnTo>
                    <a:pt x="266" y="34"/>
                  </a:lnTo>
                  <a:lnTo>
                    <a:pt x="258" y="30"/>
                  </a:lnTo>
                  <a:lnTo>
                    <a:pt x="248" y="26"/>
                  </a:lnTo>
                  <a:lnTo>
                    <a:pt x="236" y="26"/>
                  </a:lnTo>
                  <a:lnTo>
                    <a:pt x="236" y="26"/>
                  </a:lnTo>
                  <a:lnTo>
                    <a:pt x="222" y="28"/>
                  </a:lnTo>
                  <a:lnTo>
                    <a:pt x="210" y="32"/>
                  </a:lnTo>
                  <a:lnTo>
                    <a:pt x="198" y="42"/>
                  </a:lnTo>
                  <a:lnTo>
                    <a:pt x="188" y="54"/>
                  </a:lnTo>
                  <a:lnTo>
                    <a:pt x="188" y="54"/>
                  </a:lnTo>
                  <a:lnTo>
                    <a:pt x="188" y="60"/>
                  </a:lnTo>
                  <a:lnTo>
                    <a:pt x="188" y="198"/>
                  </a:lnTo>
                  <a:lnTo>
                    <a:pt x="188" y="198"/>
                  </a:lnTo>
                  <a:lnTo>
                    <a:pt x="190" y="202"/>
                  </a:lnTo>
                  <a:lnTo>
                    <a:pt x="192" y="206"/>
                  </a:lnTo>
                  <a:lnTo>
                    <a:pt x="192" y="206"/>
                  </a:lnTo>
                  <a:lnTo>
                    <a:pt x="200" y="214"/>
                  </a:lnTo>
                  <a:lnTo>
                    <a:pt x="136" y="214"/>
                  </a:lnTo>
                  <a:lnTo>
                    <a:pt x="136" y="214"/>
                  </a:lnTo>
                  <a:lnTo>
                    <a:pt x="142" y="210"/>
                  </a:lnTo>
                  <a:lnTo>
                    <a:pt x="146" y="206"/>
                  </a:lnTo>
                  <a:lnTo>
                    <a:pt x="148" y="202"/>
                  </a:lnTo>
                  <a:lnTo>
                    <a:pt x="148" y="198"/>
                  </a:lnTo>
                  <a:lnTo>
                    <a:pt x="148" y="74"/>
                  </a:lnTo>
                  <a:lnTo>
                    <a:pt x="148" y="74"/>
                  </a:lnTo>
                  <a:lnTo>
                    <a:pt x="148" y="62"/>
                  </a:lnTo>
                  <a:lnTo>
                    <a:pt x="146" y="52"/>
                  </a:lnTo>
                  <a:lnTo>
                    <a:pt x="142" y="44"/>
                  </a:lnTo>
                  <a:lnTo>
                    <a:pt x="136" y="38"/>
                  </a:lnTo>
                  <a:lnTo>
                    <a:pt x="130" y="32"/>
                  </a:lnTo>
                  <a:lnTo>
                    <a:pt x="122" y="28"/>
                  </a:lnTo>
                  <a:lnTo>
                    <a:pt x="112" y="26"/>
                  </a:lnTo>
                  <a:lnTo>
                    <a:pt x="102" y="26"/>
                  </a:lnTo>
                  <a:lnTo>
                    <a:pt x="102" y="26"/>
                  </a:lnTo>
                  <a:lnTo>
                    <a:pt x="88" y="28"/>
                  </a:lnTo>
                  <a:lnTo>
                    <a:pt x="76" y="32"/>
                  </a:lnTo>
                  <a:lnTo>
                    <a:pt x="66" y="38"/>
                  </a:lnTo>
                  <a:lnTo>
                    <a:pt x="56" y="48"/>
                  </a:lnTo>
                  <a:lnTo>
                    <a:pt x="56" y="198"/>
                  </a:lnTo>
                  <a:lnTo>
                    <a:pt x="56" y="198"/>
                  </a:lnTo>
                  <a:lnTo>
                    <a:pt x="56" y="202"/>
                  </a:lnTo>
                  <a:lnTo>
                    <a:pt x="58" y="206"/>
                  </a:lnTo>
                  <a:lnTo>
                    <a:pt x="58" y="206"/>
                  </a:lnTo>
                  <a:lnTo>
                    <a:pt x="68" y="214"/>
                  </a:lnTo>
                  <a:lnTo>
                    <a:pt x="4" y="214"/>
                  </a:lnTo>
                  <a:lnTo>
                    <a:pt x="4" y="214"/>
                  </a:lnTo>
                  <a:lnTo>
                    <a:pt x="10" y="210"/>
                  </a:lnTo>
                  <a:lnTo>
                    <a:pt x="14" y="206"/>
                  </a:lnTo>
                  <a:lnTo>
                    <a:pt x="16" y="202"/>
                  </a:lnTo>
                  <a:lnTo>
                    <a:pt x="16" y="198"/>
                  </a:lnTo>
                  <a:lnTo>
                    <a:pt x="16" y="28"/>
                  </a:lnTo>
                  <a:lnTo>
                    <a:pt x="16" y="28"/>
                  </a:lnTo>
                  <a:lnTo>
                    <a:pt x="16" y="22"/>
                  </a:lnTo>
                  <a:lnTo>
                    <a:pt x="12" y="16"/>
                  </a:lnTo>
                  <a:lnTo>
                    <a:pt x="12" y="16"/>
                  </a:lnTo>
                  <a:lnTo>
                    <a:pt x="6" y="12"/>
                  </a:lnTo>
                  <a:lnTo>
                    <a:pt x="0" y="10"/>
                  </a:lnTo>
                  <a:lnTo>
                    <a:pt x="56" y="0"/>
                  </a:lnTo>
                  <a:lnTo>
                    <a:pt x="56" y="30"/>
                  </a:lnTo>
                  <a:lnTo>
                    <a:pt x="56" y="30"/>
                  </a:lnTo>
                  <a:lnTo>
                    <a:pt x="70" y="20"/>
                  </a:lnTo>
                  <a:lnTo>
                    <a:pt x="86" y="10"/>
                  </a:lnTo>
                  <a:lnTo>
                    <a:pt x="86" y="10"/>
                  </a:lnTo>
                  <a:lnTo>
                    <a:pt x="94" y="6"/>
                  </a:lnTo>
                  <a:lnTo>
                    <a:pt x="102" y="2"/>
                  </a:lnTo>
                  <a:lnTo>
                    <a:pt x="112" y="0"/>
                  </a:lnTo>
                  <a:lnTo>
                    <a:pt x="122" y="0"/>
                  </a:lnTo>
                  <a:lnTo>
                    <a:pt x="122" y="0"/>
                  </a:lnTo>
                  <a:lnTo>
                    <a:pt x="132" y="0"/>
                  </a:lnTo>
                  <a:lnTo>
                    <a:pt x="142" y="2"/>
                  </a:lnTo>
                  <a:lnTo>
                    <a:pt x="150" y="6"/>
                  </a:lnTo>
                  <a:lnTo>
                    <a:pt x="160" y="10"/>
                  </a:lnTo>
                  <a:lnTo>
                    <a:pt x="160" y="10"/>
                  </a:lnTo>
                  <a:lnTo>
                    <a:pt x="168" y="16"/>
                  </a:lnTo>
                  <a:lnTo>
                    <a:pt x="174" y="22"/>
                  </a:lnTo>
                  <a:lnTo>
                    <a:pt x="180" y="30"/>
                  </a:lnTo>
                  <a:lnTo>
                    <a:pt x="184" y="40"/>
                  </a:lnTo>
                  <a:lnTo>
                    <a:pt x="184" y="40"/>
                  </a:lnTo>
                  <a:lnTo>
                    <a:pt x="198" y="24"/>
                  </a:lnTo>
                  <a:lnTo>
                    <a:pt x="216" y="12"/>
                  </a:lnTo>
                  <a:lnTo>
                    <a:pt x="216" y="12"/>
                  </a:lnTo>
                  <a:lnTo>
                    <a:pt x="226" y="6"/>
                  </a:lnTo>
                  <a:lnTo>
                    <a:pt x="236" y="2"/>
                  </a:lnTo>
                  <a:lnTo>
                    <a:pt x="246" y="0"/>
                  </a:lnTo>
                  <a:lnTo>
                    <a:pt x="256" y="0"/>
                  </a:lnTo>
                  <a:lnTo>
                    <a:pt x="256"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 name="Freeform 113"/>
            <p:cNvSpPr>
              <a:spLocks/>
            </p:cNvSpPr>
            <p:nvPr/>
          </p:nvSpPr>
          <p:spPr bwMode="auto">
            <a:xfrm>
              <a:off x="2117" y="1550"/>
              <a:ext cx="130" cy="254"/>
            </a:xfrm>
            <a:custGeom>
              <a:avLst/>
              <a:gdLst>
                <a:gd name="T0" fmla="*/ 60 w 130"/>
                <a:gd name="T1" fmla="*/ 0 h 254"/>
                <a:gd name="T2" fmla="*/ 60 w 130"/>
                <a:gd name="T3" fmla="*/ 42 h 254"/>
                <a:gd name="T4" fmla="*/ 122 w 130"/>
                <a:gd name="T5" fmla="*/ 42 h 254"/>
                <a:gd name="T6" fmla="*/ 106 w 130"/>
                <a:gd name="T7" fmla="*/ 60 h 254"/>
                <a:gd name="T8" fmla="*/ 58 w 130"/>
                <a:gd name="T9" fmla="*/ 60 h 254"/>
                <a:gd name="T10" fmla="*/ 58 w 130"/>
                <a:gd name="T11" fmla="*/ 188 h 254"/>
                <a:gd name="T12" fmla="*/ 58 w 130"/>
                <a:gd name="T13" fmla="*/ 188 h 254"/>
                <a:gd name="T14" fmla="*/ 60 w 130"/>
                <a:gd name="T15" fmla="*/ 200 h 254"/>
                <a:gd name="T16" fmla="*/ 62 w 130"/>
                <a:gd name="T17" fmla="*/ 208 h 254"/>
                <a:gd name="T18" fmla="*/ 64 w 130"/>
                <a:gd name="T19" fmla="*/ 216 h 254"/>
                <a:gd name="T20" fmla="*/ 70 w 130"/>
                <a:gd name="T21" fmla="*/ 224 h 254"/>
                <a:gd name="T22" fmla="*/ 74 w 130"/>
                <a:gd name="T23" fmla="*/ 228 h 254"/>
                <a:gd name="T24" fmla="*/ 82 w 130"/>
                <a:gd name="T25" fmla="*/ 232 h 254"/>
                <a:gd name="T26" fmla="*/ 90 w 130"/>
                <a:gd name="T27" fmla="*/ 234 h 254"/>
                <a:gd name="T28" fmla="*/ 100 w 130"/>
                <a:gd name="T29" fmla="*/ 236 h 254"/>
                <a:gd name="T30" fmla="*/ 100 w 130"/>
                <a:gd name="T31" fmla="*/ 236 h 254"/>
                <a:gd name="T32" fmla="*/ 110 w 130"/>
                <a:gd name="T33" fmla="*/ 234 h 254"/>
                <a:gd name="T34" fmla="*/ 116 w 130"/>
                <a:gd name="T35" fmla="*/ 232 h 254"/>
                <a:gd name="T36" fmla="*/ 116 w 130"/>
                <a:gd name="T37" fmla="*/ 232 h 254"/>
                <a:gd name="T38" fmla="*/ 130 w 130"/>
                <a:gd name="T39" fmla="*/ 224 h 254"/>
                <a:gd name="T40" fmla="*/ 130 w 130"/>
                <a:gd name="T41" fmla="*/ 224 h 254"/>
                <a:gd name="T42" fmla="*/ 128 w 130"/>
                <a:gd name="T43" fmla="*/ 228 h 254"/>
                <a:gd name="T44" fmla="*/ 126 w 130"/>
                <a:gd name="T45" fmla="*/ 234 h 254"/>
                <a:gd name="T46" fmla="*/ 114 w 130"/>
                <a:gd name="T47" fmla="*/ 244 h 254"/>
                <a:gd name="T48" fmla="*/ 114 w 130"/>
                <a:gd name="T49" fmla="*/ 244 h 254"/>
                <a:gd name="T50" fmla="*/ 108 w 130"/>
                <a:gd name="T51" fmla="*/ 248 h 254"/>
                <a:gd name="T52" fmla="*/ 100 w 130"/>
                <a:gd name="T53" fmla="*/ 252 h 254"/>
                <a:gd name="T54" fmla="*/ 92 w 130"/>
                <a:gd name="T55" fmla="*/ 254 h 254"/>
                <a:gd name="T56" fmla="*/ 84 w 130"/>
                <a:gd name="T57" fmla="*/ 254 h 254"/>
                <a:gd name="T58" fmla="*/ 84 w 130"/>
                <a:gd name="T59" fmla="*/ 254 h 254"/>
                <a:gd name="T60" fmla="*/ 70 w 130"/>
                <a:gd name="T61" fmla="*/ 254 h 254"/>
                <a:gd name="T62" fmla="*/ 58 w 130"/>
                <a:gd name="T63" fmla="*/ 250 h 254"/>
                <a:gd name="T64" fmla="*/ 46 w 130"/>
                <a:gd name="T65" fmla="*/ 244 h 254"/>
                <a:gd name="T66" fmla="*/ 38 w 130"/>
                <a:gd name="T67" fmla="*/ 236 h 254"/>
                <a:gd name="T68" fmla="*/ 38 w 130"/>
                <a:gd name="T69" fmla="*/ 236 h 254"/>
                <a:gd name="T70" fmla="*/ 30 w 130"/>
                <a:gd name="T71" fmla="*/ 228 h 254"/>
                <a:gd name="T72" fmla="*/ 24 w 130"/>
                <a:gd name="T73" fmla="*/ 216 h 254"/>
                <a:gd name="T74" fmla="*/ 22 w 130"/>
                <a:gd name="T75" fmla="*/ 204 h 254"/>
                <a:gd name="T76" fmla="*/ 20 w 130"/>
                <a:gd name="T77" fmla="*/ 188 h 254"/>
                <a:gd name="T78" fmla="*/ 20 w 130"/>
                <a:gd name="T79" fmla="*/ 60 h 254"/>
                <a:gd name="T80" fmla="*/ 0 w 130"/>
                <a:gd name="T81" fmla="*/ 60 h 254"/>
                <a:gd name="T82" fmla="*/ 60 w 130"/>
                <a:gd name="T83" fmla="*/ 0 h 254"/>
                <a:gd name="T84" fmla="*/ 60 w 130"/>
                <a:gd name="T85"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0" h="254">
                  <a:moveTo>
                    <a:pt x="60" y="0"/>
                  </a:moveTo>
                  <a:lnTo>
                    <a:pt x="60" y="42"/>
                  </a:lnTo>
                  <a:lnTo>
                    <a:pt x="122" y="42"/>
                  </a:lnTo>
                  <a:lnTo>
                    <a:pt x="106" y="60"/>
                  </a:lnTo>
                  <a:lnTo>
                    <a:pt x="58" y="60"/>
                  </a:lnTo>
                  <a:lnTo>
                    <a:pt x="58" y="188"/>
                  </a:lnTo>
                  <a:lnTo>
                    <a:pt x="58" y="188"/>
                  </a:lnTo>
                  <a:lnTo>
                    <a:pt x="60" y="200"/>
                  </a:lnTo>
                  <a:lnTo>
                    <a:pt x="62" y="208"/>
                  </a:lnTo>
                  <a:lnTo>
                    <a:pt x="64" y="216"/>
                  </a:lnTo>
                  <a:lnTo>
                    <a:pt x="70" y="224"/>
                  </a:lnTo>
                  <a:lnTo>
                    <a:pt x="74" y="228"/>
                  </a:lnTo>
                  <a:lnTo>
                    <a:pt x="82" y="232"/>
                  </a:lnTo>
                  <a:lnTo>
                    <a:pt x="90" y="234"/>
                  </a:lnTo>
                  <a:lnTo>
                    <a:pt x="100" y="236"/>
                  </a:lnTo>
                  <a:lnTo>
                    <a:pt x="100" y="236"/>
                  </a:lnTo>
                  <a:lnTo>
                    <a:pt x="110" y="234"/>
                  </a:lnTo>
                  <a:lnTo>
                    <a:pt x="116" y="232"/>
                  </a:lnTo>
                  <a:lnTo>
                    <a:pt x="116" y="232"/>
                  </a:lnTo>
                  <a:lnTo>
                    <a:pt x="130" y="224"/>
                  </a:lnTo>
                  <a:lnTo>
                    <a:pt x="130" y="224"/>
                  </a:lnTo>
                  <a:lnTo>
                    <a:pt x="128" y="228"/>
                  </a:lnTo>
                  <a:lnTo>
                    <a:pt x="126" y="234"/>
                  </a:lnTo>
                  <a:lnTo>
                    <a:pt x="114" y="244"/>
                  </a:lnTo>
                  <a:lnTo>
                    <a:pt x="114" y="244"/>
                  </a:lnTo>
                  <a:lnTo>
                    <a:pt x="108" y="248"/>
                  </a:lnTo>
                  <a:lnTo>
                    <a:pt x="100" y="252"/>
                  </a:lnTo>
                  <a:lnTo>
                    <a:pt x="92" y="254"/>
                  </a:lnTo>
                  <a:lnTo>
                    <a:pt x="84" y="254"/>
                  </a:lnTo>
                  <a:lnTo>
                    <a:pt x="84" y="254"/>
                  </a:lnTo>
                  <a:lnTo>
                    <a:pt x="70" y="254"/>
                  </a:lnTo>
                  <a:lnTo>
                    <a:pt x="58" y="250"/>
                  </a:lnTo>
                  <a:lnTo>
                    <a:pt x="46" y="244"/>
                  </a:lnTo>
                  <a:lnTo>
                    <a:pt x="38" y="236"/>
                  </a:lnTo>
                  <a:lnTo>
                    <a:pt x="38" y="236"/>
                  </a:lnTo>
                  <a:lnTo>
                    <a:pt x="30" y="228"/>
                  </a:lnTo>
                  <a:lnTo>
                    <a:pt x="24" y="216"/>
                  </a:lnTo>
                  <a:lnTo>
                    <a:pt x="22" y="204"/>
                  </a:lnTo>
                  <a:lnTo>
                    <a:pt x="20" y="188"/>
                  </a:lnTo>
                  <a:lnTo>
                    <a:pt x="20" y="60"/>
                  </a:lnTo>
                  <a:lnTo>
                    <a:pt x="0" y="60"/>
                  </a:lnTo>
                  <a:lnTo>
                    <a:pt x="60" y="0"/>
                  </a:lnTo>
                  <a:lnTo>
                    <a:pt x="6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 name="Freeform 114"/>
            <p:cNvSpPr>
              <a:spLocks noEditPoints="1"/>
            </p:cNvSpPr>
            <p:nvPr/>
          </p:nvSpPr>
          <p:spPr bwMode="auto">
            <a:xfrm>
              <a:off x="2245" y="1586"/>
              <a:ext cx="200" cy="218"/>
            </a:xfrm>
            <a:custGeom>
              <a:avLst/>
              <a:gdLst>
                <a:gd name="T0" fmla="*/ 102 w 200"/>
                <a:gd name="T1" fmla="*/ 0 h 218"/>
                <a:gd name="T2" fmla="*/ 130 w 200"/>
                <a:gd name="T3" fmla="*/ 4 h 218"/>
                <a:gd name="T4" fmla="*/ 156 w 200"/>
                <a:gd name="T5" fmla="*/ 16 h 218"/>
                <a:gd name="T6" fmla="*/ 166 w 200"/>
                <a:gd name="T7" fmla="*/ 24 h 218"/>
                <a:gd name="T8" fmla="*/ 184 w 200"/>
                <a:gd name="T9" fmla="*/ 44 h 218"/>
                <a:gd name="T10" fmla="*/ 190 w 200"/>
                <a:gd name="T11" fmla="*/ 56 h 218"/>
                <a:gd name="T12" fmla="*/ 198 w 200"/>
                <a:gd name="T13" fmla="*/ 82 h 218"/>
                <a:gd name="T14" fmla="*/ 200 w 200"/>
                <a:gd name="T15" fmla="*/ 110 h 218"/>
                <a:gd name="T16" fmla="*/ 200 w 200"/>
                <a:gd name="T17" fmla="*/ 122 h 218"/>
                <a:gd name="T18" fmla="*/ 192 w 200"/>
                <a:gd name="T19" fmla="*/ 148 h 218"/>
                <a:gd name="T20" fmla="*/ 188 w 200"/>
                <a:gd name="T21" fmla="*/ 162 h 218"/>
                <a:gd name="T22" fmla="*/ 172 w 200"/>
                <a:gd name="T23" fmla="*/ 184 h 218"/>
                <a:gd name="T24" fmla="*/ 152 w 200"/>
                <a:gd name="T25" fmla="*/ 204 h 218"/>
                <a:gd name="T26" fmla="*/ 140 w 200"/>
                <a:gd name="T27" fmla="*/ 210 h 218"/>
                <a:gd name="T28" fmla="*/ 114 w 200"/>
                <a:gd name="T29" fmla="*/ 218 h 218"/>
                <a:gd name="T30" fmla="*/ 100 w 200"/>
                <a:gd name="T31" fmla="*/ 218 h 218"/>
                <a:gd name="T32" fmla="*/ 66 w 200"/>
                <a:gd name="T33" fmla="*/ 214 h 218"/>
                <a:gd name="T34" fmla="*/ 48 w 200"/>
                <a:gd name="T35" fmla="*/ 206 h 218"/>
                <a:gd name="T36" fmla="*/ 32 w 200"/>
                <a:gd name="T37" fmla="*/ 192 h 218"/>
                <a:gd name="T38" fmla="*/ 26 w 200"/>
                <a:gd name="T39" fmla="*/ 186 h 218"/>
                <a:gd name="T40" fmla="*/ 8 w 200"/>
                <a:gd name="T41" fmla="*/ 150 h 218"/>
                <a:gd name="T42" fmla="*/ 0 w 200"/>
                <a:gd name="T43" fmla="*/ 110 h 218"/>
                <a:gd name="T44" fmla="*/ 2 w 200"/>
                <a:gd name="T45" fmla="*/ 96 h 218"/>
                <a:gd name="T46" fmla="*/ 8 w 200"/>
                <a:gd name="T47" fmla="*/ 70 h 218"/>
                <a:gd name="T48" fmla="*/ 14 w 200"/>
                <a:gd name="T49" fmla="*/ 56 h 218"/>
                <a:gd name="T50" fmla="*/ 28 w 200"/>
                <a:gd name="T51" fmla="*/ 34 h 218"/>
                <a:gd name="T52" fmla="*/ 48 w 200"/>
                <a:gd name="T53" fmla="*/ 16 h 218"/>
                <a:gd name="T54" fmla="*/ 60 w 200"/>
                <a:gd name="T55" fmla="*/ 8 h 218"/>
                <a:gd name="T56" fmla="*/ 86 w 200"/>
                <a:gd name="T57" fmla="*/ 0 h 218"/>
                <a:gd name="T58" fmla="*/ 102 w 200"/>
                <a:gd name="T59" fmla="*/ 0 h 218"/>
                <a:gd name="T60" fmla="*/ 98 w 200"/>
                <a:gd name="T61" fmla="*/ 16 h 218"/>
                <a:gd name="T62" fmla="*/ 72 w 200"/>
                <a:gd name="T63" fmla="*/ 24 h 218"/>
                <a:gd name="T64" fmla="*/ 54 w 200"/>
                <a:gd name="T65" fmla="*/ 46 h 218"/>
                <a:gd name="T66" fmla="*/ 48 w 200"/>
                <a:gd name="T67" fmla="*/ 60 h 218"/>
                <a:gd name="T68" fmla="*/ 42 w 200"/>
                <a:gd name="T69" fmla="*/ 92 h 218"/>
                <a:gd name="T70" fmla="*/ 42 w 200"/>
                <a:gd name="T71" fmla="*/ 112 h 218"/>
                <a:gd name="T72" fmla="*/ 48 w 200"/>
                <a:gd name="T73" fmla="*/ 148 h 218"/>
                <a:gd name="T74" fmla="*/ 60 w 200"/>
                <a:gd name="T75" fmla="*/ 176 h 218"/>
                <a:gd name="T76" fmla="*/ 68 w 200"/>
                <a:gd name="T77" fmla="*/ 188 h 218"/>
                <a:gd name="T78" fmla="*/ 90 w 200"/>
                <a:gd name="T79" fmla="*/ 200 h 218"/>
                <a:gd name="T80" fmla="*/ 104 w 200"/>
                <a:gd name="T81" fmla="*/ 200 h 218"/>
                <a:gd name="T82" fmla="*/ 128 w 200"/>
                <a:gd name="T83" fmla="*/ 192 h 218"/>
                <a:gd name="T84" fmla="*/ 146 w 200"/>
                <a:gd name="T85" fmla="*/ 172 h 218"/>
                <a:gd name="T86" fmla="*/ 152 w 200"/>
                <a:gd name="T87" fmla="*/ 158 h 218"/>
                <a:gd name="T88" fmla="*/ 158 w 200"/>
                <a:gd name="T89" fmla="*/ 126 h 218"/>
                <a:gd name="T90" fmla="*/ 158 w 200"/>
                <a:gd name="T91" fmla="*/ 106 h 218"/>
                <a:gd name="T92" fmla="*/ 150 w 200"/>
                <a:gd name="T93" fmla="*/ 60 h 218"/>
                <a:gd name="T94" fmla="*/ 142 w 200"/>
                <a:gd name="T95" fmla="*/ 42 h 218"/>
                <a:gd name="T96" fmla="*/ 130 w 200"/>
                <a:gd name="T97" fmla="*/ 28 h 218"/>
                <a:gd name="T98" fmla="*/ 116 w 200"/>
                <a:gd name="T99" fmla="*/ 20 h 218"/>
                <a:gd name="T100" fmla="*/ 98 w 200"/>
                <a:gd name="T101" fmla="*/ 16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0" h="218">
                  <a:moveTo>
                    <a:pt x="102" y="0"/>
                  </a:moveTo>
                  <a:lnTo>
                    <a:pt x="102" y="0"/>
                  </a:lnTo>
                  <a:lnTo>
                    <a:pt x="116" y="0"/>
                  </a:lnTo>
                  <a:lnTo>
                    <a:pt x="130" y="4"/>
                  </a:lnTo>
                  <a:lnTo>
                    <a:pt x="144" y="8"/>
                  </a:lnTo>
                  <a:lnTo>
                    <a:pt x="156" y="16"/>
                  </a:lnTo>
                  <a:lnTo>
                    <a:pt x="156" y="16"/>
                  </a:lnTo>
                  <a:lnTo>
                    <a:pt x="166" y="24"/>
                  </a:lnTo>
                  <a:lnTo>
                    <a:pt x="176" y="34"/>
                  </a:lnTo>
                  <a:lnTo>
                    <a:pt x="184" y="44"/>
                  </a:lnTo>
                  <a:lnTo>
                    <a:pt x="190" y="56"/>
                  </a:lnTo>
                  <a:lnTo>
                    <a:pt x="190" y="56"/>
                  </a:lnTo>
                  <a:lnTo>
                    <a:pt x="194" y="70"/>
                  </a:lnTo>
                  <a:lnTo>
                    <a:pt x="198" y="82"/>
                  </a:lnTo>
                  <a:lnTo>
                    <a:pt x="200" y="96"/>
                  </a:lnTo>
                  <a:lnTo>
                    <a:pt x="200" y="110"/>
                  </a:lnTo>
                  <a:lnTo>
                    <a:pt x="200" y="110"/>
                  </a:lnTo>
                  <a:lnTo>
                    <a:pt x="200" y="122"/>
                  </a:lnTo>
                  <a:lnTo>
                    <a:pt x="196" y="136"/>
                  </a:lnTo>
                  <a:lnTo>
                    <a:pt x="192" y="148"/>
                  </a:lnTo>
                  <a:lnTo>
                    <a:pt x="188" y="162"/>
                  </a:lnTo>
                  <a:lnTo>
                    <a:pt x="188" y="162"/>
                  </a:lnTo>
                  <a:lnTo>
                    <a:pt x="180" y="174"/>
                  </a:lnTo>
                  <a:lnTo>
                    <a:pt x="172" y="184"/>
                  </a:lnTo>
                  <a:lnTo>
                    <a:pt x="162" y="194"/>
                  </a:lnTo>
                  <a:lnTo>
                    <a:pt x="152" y="204"/>
                  </a:lnTo>
                  <a:lnTo>
                    <a:pt x="152" y="204"/>
                  </a:lnTo>
                  <a:lnTo>
                    <a:pt x="140" y="210"/>
                  </a:lnTo>
                  <a:lnTo>
                    <a:pt x="128" y="214"/>
                  </a:lnTo>
                  <a:lnTo>
                    <a:pt x="114" y="218"/>
                  </a:lnTo>
                  <a:lnTo>
                    <a:pt x="100" y="218"/>
                  </a:lnTo>
                  <a:lnTo>
                    <a:pt x="100" y="218"/>
                  </a:lnTo>
                  <a:lnTo>
                    <a:pt x="78" y="216"/>
                  </a:lnTo>
                  <a:lnTo>
                    <a:pt x="66" y="214"/>
                  </a:lnTo>
                  <a:lnTo>
                    <a:pt x="58" y="210"/>
                  </a:lnTo>
                  <a:lnTo>
                    <a:pt x="48" y="206"/>
                  </a:lnTo>
                  <a:lnTo>
                    <a:pt x="40" y="200"/>
                  </a:lnTo>
                  <a:lnTo>
                    <a:pt x="32" y="192"/>
                  </a:lnTo>
                  <a:lnTo>
                    <a:pt x="26" y="186"/>
                  </a:lnTo>
                  <a:lnTo>
                    <a:pt x="26" y="186"/>
                  </a:lnTo>
                  <a:lnTo>
                    <a:pt x="14" y="168"/>
                  </a:lnTo>
                  <a:lnTo>
                    <a:pt x="8" y="150"/>
                  </a:lnTo>
                  <a:lnTo>
                    <a:pt x="2" y="130"/>
                  </a:lnTo>
                  <a:lnTo>
                    <a:pt x="0" y="110"/>
                  </a:lnTo>
                  <a:lnTo>
                    <a:pt x="0" y="110"/>
                  </a:lnTo>
                  <a:lnTo>
                    <a:pt x="2" y="96"/>
                  </a:lnTo>
                  <a:lnTo>
                    <a:pt x="4" y="82"/>
                  </a:lnTo>
                  <a:lnTo>
                    <a:pt x="8" y="70"/>
                  </a:lnTo>
                  <a:lnTo>
                    <a:pt x="14" y="56"/>
                  </a:lnTo>
                  <a:lnTo>
                    <a:pt x="14" y="56"/>
                  </a:lnTo>
                  <a:lnTo>
                    <a:pt x="20" y="44"/>
                  </a:lnTo>
                  <a:lnTo>
                    <a:pt x="28" y="34"/>
                  </a:lnTo>
                  <a:lnTo>
                    <a:pt x="38" y="24"/>
                  </a:lnTo>
                  <a:lnTo>
                    <a:pt x="48" y="16"/>
                  </a:lnTo>
                  <a:lnTo>
                    <a:pt x="48" y="16"/>
                  </a:lnTo>
                  <a:lnTo>
                    <a:pt x="60" y="8"/>
                  </a:lnTo>
                  <a:lnTo>
                    <a:pt x="74" y="4"/>
                  </a:lnTo>
                  <a:lnTo>
                    <a:pt x="86" y="0"/>
                  </a:lnTo>
                  <a:lnTo>
                    <a:pt x="102" y="0"/>
                  </a:lnTo>
                  <a:lnTo>
                    <a:pt x="102" y="0"/>
                  </a:lnTo>
                  <a:close/>
                  <a:moveTo>
                    <a:pt x="98" y="16"/>
                  </a:moveTo>
                  <a:lnTo>
                    <a:pt x="98" y="16"/>
                  </a:lnTo>
                  <a:lnTo>
                    <a:pt x="84" y="18"/>
                  </a:lnTo>
                  <a:lnTo>
                    <a:pt x="72" y="24"/>
                  </a:lnTo>
                  <a:lnTo>
                    <a:pt x="62" y="34"/>
                  </a:lnTo>
                  <a:lnTo>
                    <a:pt x="54" y="46"/>
                  </a:lnTo>
                  <a:lnTo>
                    <a:pt x="54" y="46"/>
                  </a:lnTo>
                  <a:lnTo>
                    <a:pt x="48" y="60"/>
                  </a:lnTo>
                  <a:lnTo>
                    <a:pt x="44" y="76"/>
                  </a:lnTo>
                  <a:lnTo>
                    <a:pt x="42" y="92"/>
                  </a:lnTo>
                  <a:lnTo>
                    <a:pt x="42" y="112"/>
                  </a:lnTo>
                  <a:lnTo>
                    <a:pt x="42" y="112"/>
                  </a:lnTo>
                  <a:lnTo>
                    <a:pt x="44" y="130"/>
                  </a:lnTo>
                  <a:lnTo>
                    <a:pt x="48" y="148"/>
                  </a:lnTo>
                  <a:lnTo>
                    <a:pt x="52" y="162"/>
                  </a:lnTo>
                  <a:lnTo>
                    <a:pt x="60" y="176"/>
                  </a:lnTo>
                  <a:lnTo>
                    <a:pt x="60" y="176"/>
                  </a:lnTo>
                  <a:lnTo>
                    <a:pt x="68" y="188"/>
                  </a:lnTo>
                  <a:lnTo>
                    <a:pt x="80" y="196"/>
                  </a:lnTo>
                  <a:lnTo>
                    <a:pt x="90" y="200"/>
                  </a:lnTo>
                  <a:lnTo>
                    <a:pt x="104" y="200"/>
                  </a:lnTo>
                  <a:lnTo>
                    <a:pt x="104" y="200"/>
                  </a:lnTo>
                  <a:lnTo>
                    <a:pt x="116" y="198"/>
                  </a:lnTo>
                  <a:lnTo>
                    <a:pt x="128" y="192"/>
                  </a:lnTo>
                  <a:lnTo>
                    <a:pt x="138" y="184"/>
                  </a:lnTo>
                  <a:lnTo>
                    <a:pt x="146" y="172"/>
                  </a:lnTo>
                  <a:lnTo>
                    <a:pt x="146" y="172"/>
                  </a:lnTo>
                  <a:lnTo>
                    <a:pt x="152" y="158"/>
                  </a:lnTo>
                  <a:lnTo>
                    <a:pt x="156" y="142"/>
                  </a:lnTo>
                  <a:lnTo>
                    <a:pt x="158" y="126"/>
                  </a:lnTo>
                  <a:lnTo>
                    <a:pt x="158" y="106"/>
                  </a:lnTo>
                  <a:lnTo>
                    <a:pt x="158" y="106"/>
                  </a:lnTo>
                  <a:lnTo>
                    <a:pt x="156" y="82"/>
                  </a:lnTo>
                  <a:lnTo>
                    <a:pt x="150" y="60"/>
                  </a:lnTo>
                  <a:lnTo>
                    <a:pt x="150" y="60"/>
                  </a:lnTo>
                  <a:lnTo>
                    <a:pt x="142" y="42"/>
                  </a:lnTo>
                  <a:lnTo>
                    <a:pt x="130" y="28"/>
                  </a:lnTo>
                  <a:lnTo>
                    <a:pt x="130" y="28"/>
                  </a:lnTo>
                  <a:lnTo>
                    <a:pt x="124" y="22"/>
                  </a:lnTo>
                  <a:lnTo>
                    <a:pt x="116" y="20"/>
                  </a:lnTo>
                  <a:lnTo>
                    <a:pt x="106" y="16"/>
                  </a:lnTo>
                  <a:lnTo>
                    <a:pt x="98" y="16"/>
                  </a:lnTo>
                  <a:lnTo>
                    <a:pt x="98" y="16"/>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 name="Freeform 115"/>
            <p:cNvSpPr>
              <a:spLocks/>
            </p:cNvSpPr>
            <p:nvPr/>
          </p:nvSpPr>
          <p:spPr bwMode="auto">
            <a:xfrm>
              <a:off x="2453" y="1586"/>
              <a:ext cx="200" cy="214"/>
            </a:xfrm>
            <a:custGeom>
              <a:avLst/>
              <a:gdLst>
                <a:gd name="T0" fmla="*/ 120 w 200"/>
                <a:gd name="T1" fmla="*/ 0 h 214"/>
                <a:gd name="T2" fmla="*/ 154 w 200"/>
                <a:gd name="T3" fmla="*/ 8 h 214"/>
                <a:gd name="T4" fmla="*/ 168 w 200"/>
                <a:gd name="T5" fmla="*/ 16 h 214"/>
                <a:gd name="T6" fmla="*/ 178 w 200"/>
                <a:gd name="T7" fmla="*/ 30 h 214"/>
                <a:gd name="T8" fmla="*/ 186 w 200"/>
                <a:gd name="T9" fmla="*/ 44 h 214"/>
                <a:gd name="T10" fmla="*/ 188 w 200"/>
                <a:gd name="T11" fmla="*/ 62 h 214"/>
                <a:gd name="T12" fmla="*/ 188 w 200"/>
                <a:gd name="T13" fmla="*/ 198 h 214"/>
                <a:gd name="T14" fmla="*/ 190 w 200"/>
                <a:gd name="T15" fmla="*/ 206 h 214"/>
                <a:gd name="T16" fmla="*/ 200 w 200"/>
                <a:gd name="T17" fmla="*/ 214 h 214"/>
                <a:gd name="T18" fmla="*/ 138 w 200"/>
                <a:gd name="T19" fmla="*/ 214 h 214"/>
                <a:gd name="T20" fmla="*/ 146 w 200"/>
                <a:gd name="T21" fmla="*/ 206 h 214"/>
                <a:gd name="T22" fmla="*/ 150 w 200"/>
                <a:gd name="T23" fmla="*/ 198 h 214"/>
                <a:gd name="T24" fmla="*/ 150 w 200"/>
                <a:gd name="T25" fmla="*/ 78 h 214"/>
                <a:gd name="T26" fmla="*/ 146 w 200"/>
                <a:gd name="T27" fmla="*/ 56 h 214"/>
                <a:gd name="T28" fmla="*/ 138 w 200"/>
                <a:gd name="T29" fmla="*/ 40 h 214"/>
                <a:gd name="T30" fmla="*/ 122 w 200"/>
                <a:gd name="T31" fmla="*/ 30 h 214"/>
                <a:gd name="T32" fmla="*/ 102 w 200"/>
                <a:gd name="T33" fmla="*/ 26 h 214"/>
                <a:gd name="T34" fmla="*/ 88 w 200"/>
                <a:gd name="T35" fmla="*/ 28 h 214"/>
                <a:gd name="T36" fmla="*/ 76 w 200"/>
                <a:gd name="T37" fmla="*/ 34 h 214"/>
                <a:gd name="T38" fmla="*/ 56 w 200"/>
                <a:gd name="T39" fmla="*/ 50 h 214"/>
                <a:gd name="T40" fmla="*/ 56 w 200"/>
                <a:gd name="T41" fmla="*/ 198 h 214"/>
                <a:gd name="T42" fmla="*/ 58 w 200"/>
                <a:gd name="T43" fmla="*/ 206 h 214"/>
                <a:gd name="T44" fmla="*/ 68 w 200"/>
                <a:gd name="T45" fmla="*/ 214 h 214"/>
                <a:gd name="T46" fmla="*/ 4 w 200"/>
                <a:gd name="T47" fmla="*/ 214 h 214"/>
                <a:gd name="T48" fmla="*/ 12 w 200"/>
                <a:gd name="T49" fmla="*/ 206 h 214"/>
                <a:gd name="T50" fmla="*/ 16 w 200"/>
                <a:gd name="T51" fmla="*/ 198 h 214"/>
                <a:gd name="T52" fmla="*/ 16 w 200"/>
                <a:gd name="T53" fmla="*/ 28 h 214"/>
                <a:gd name="T54" fmla="*/ 12 w 200"/>
                <a:gd name="T55" fmla="*/ 18 h 214"/>
                <a:gd name="T56" fmla="*/ 0 w 200"/>
                <a:gd name="T57" fmla="*/ 10 h 214"/>
                <a:gd name="T58" fmla="*/ 56 w 200"/>
                <a:gd name="T59" fmla="*/ 32 h 214"/>
                <a:gd name="T60" fmla="*/ 68 w 200"/>
                <a:gd name="T61" fmla="*/ 20 h 214"/>
                <a:gd name="T62" fmla="*/ 84 w 200"/>
                <a:gd name="T63" fmla="*/ 10 h 214"/>
                <a:gd name="T64" fmla="*/ 102 w 200"/>
                <a:gd name="T65" fmla="*/ 2 h 214"/>
                <a:gd name="T66" fmla="*/ 120 w 200"/>
                <a:gd name="T67" fmla="*/ 0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0" h="214">
                  <a:moveTo>
                    <a:pt x="120" y="0"/>
                  </a:moveTo>
                  <a:lnTo>
                    <a:pt x="120" y="0"/>
                  </a:lnTo>
                  <a:lnTo>
                    <a:pt x="138" y="2"/>
                  </a:lnTo>
                  <a:lnTo>
                    <a:pt x="154" y="8"/>
                  </a:lnTo>
                  <a:lnTo>
                    <a:pt x="154" y="8"/>
                  </a:lnTo>
                  <a:lnTo>
                    <a:pt x="168" y="16"/>
                  </a:lnTo>
                  <a:lnTo>
                    <a:pt x="178" y="30"/>
                  </a:lnTo>
                  <a:lnTo>
                    <a:pt x="178" y="30"/>
                  </a:lnTo>
                  <a:lnTo>
                    <a:pt x="182" y="36"/>
                  </a:lnTo>
                  <a:lnTo>
                    <a:pt x="186" y="44"/>
                  </a:lnTo>
                  <a:lnTo>
                    <a:pt x="188" y="54"/>
                  </a:lnTo>
                  <a:lnTo>
                    <a:pt x="188" y="62"/>
                  </a:lnTo>
                  <a:lnTo>
                    <a:pt x="188" y="198"/>
                  </a:lnTo>
                  <a:lnTo>
                    <a:pt x="188" y="198"/>
                  </a:lnTo>
                  <a:lnTo>
                    <a:pt x="188" y="202"/>
                  </a:lnTo>
                  <a:lnTo>
                    <a:pt x="190" y="206"/>
                  </a:lnTo>
                  <a:lnTo>
                    <a:pt x="190" y="206"/>
                  </a:lnTo>
                  <a:lnTo>
                    <a:pt x="200" y="214"/>
                  </a:lnTo>
                  <a:lnTo>
                    <a:pt x="138" y="214"/>
                  </a:lnTo>
                  <a:lnTo>
                    <a:pt x="138" y="214"/>
                  </a:lnTo>
                  <a:lnTo>
                    <a:pt x="142" y="212"/>
                  </a:lnTo>
                  <a:lnTo>
                    <a:pt x="146" y="206"/>
                  </a:lnTo>
                  <a:lnTo>
                    <a:pt x="148" y="202"/>
                  </a:lnTo>
                  <a:lnTo>
                    <a:pt x="150" y="198"/>
                  </a:lnTo>
                  <a:lnTo>
                    <a:pt x="150" y="78"/>
                  </a:lnTo>
                  <a:lnTo>
                    <a:pt x="150" y="78"/>
                  </a:lnTo>
                  <a:lnTo>
                    <a:pt x="148" y="66"/>
                  </a:lnTo>
                  <a:lnTo>
                    <a:pt x="146" y="56"/>
                  </a:lnTo>
                  <a:lnTo>
                    <a:pt x="142" y="46"/>
                  </a:lnTo>
                  <a:lnTo>
                    <a:pt x="138" y="40"/>
                  </a:lnTo>
                  <a:lnTo>
                    <a:pt x="130" y="34"/>
                  </a:lnTo>
                  <a:lnTo>
                    <a:pt x="122" y="30"/>
                  </a:lnTo>
                  <a:lnTo>
                    <a:pt x="112" y="28"/>
                  </a:lnTo>
                  <a:lnTo>
                    <a:pt x="102" y="26"/>
                  </a:lnTo>
                  <a:lnTo>
                    <a:pt x="102" y="26"/>
                  </a:lnTo>
                  <a:lnTo>
                    <a:pt x="88" y="28"/>
                  </a:lnTo>
                  <a:lnTo>
                    <a:pt x="76" y="34"/>
                  </a:lnTo>
                  <a:lnTo>
                    <a:pt x="76" y="34"/>
                  </a:lnTo>
                  <a:lnTo>
                    <a:pt x="64" y="40"/>
                  </a:lnTo>
                  <a:lnTo>
                    <a:pt x="56" y="50"/>
                  </a:lnTo>
                  <a:lnTo>
                    <a:pt x="56" y="198"/>
                  </a:lnTo>
                  <a:lnTo>
                    <a:pt x="56" y="198"/>
                  </a:lnTo>
                  <a:lnTo>
                    <a:pt x="56" y="202"/>
                  </a:lnTo>
                  <a:lnTo>
                    <a:pt x="58" y="206"/>
                  </a:lnTo>
                  <a:lnTo>
                    <a:pt x="58" y="206"/>
                  </a:lnTo>
                  <a:lnTo>
                    <a:pt x="68" y="214"/>
                  </a:lnTo>
                  <a:lnTo>
                    <a:pt x="4" y="214"/>
                  </a:lnTo>
                  <a:lnTo>
                    <a:pt x="4" y="214"/>
                  </a:lnTo>
                  <a:lnTo>
                    <a:pt x="10" y="212"/>
                  </a:lnTo>
                  <a:lnTo>
                    <a:pt x="12" y="206"/>
                  </a:lnTo>
                  <a:lnTo>
                    <a:pt x="14" y="202"/>
                  </a:lnTo>
                  <a:lnTo>
                    <a:pt x="16" y="198"/>
                  </a:lnTo>
                  <a:lnTo>
                    <a:pt x="16" y="28"/>
                  </a:lnTo>
                  <a:lnTo>
                    <a:pt x="16" y="28"/>
                  </a:lnTo>
                  <a:lnTo>
                    <a:pt x="14" y="22"/>
                  </a:lnTo>
                  <a:lnTo>
                    <a:pt x="12" y="18"/>
                  </a:lnTo>
                  <a:lnTo>
                    <a:pt x="8" y="14"/>
                  </a:lnTo>
                  <a:lnTo>
                    <a:pt x="0" y="10"/>
                  </a:lnTo>
                  <a:lnTo>
                    <a:pt x="56" y="0"/>
                  </a:lnTo>
                  <a:lnTo>
                    <a:pt x="56" y="32"/>
                  </a:lnTo>
                  <a:lnTo>
                    <a:pt x="56" y="32"/>
                  </a:lnTo>
                  <a:lnTo>
                    <a:pt x="68" y="20"/>
                  </a:lnTo>
                  <a:lnTo>
                    <a:pt x="84" y="10"/>
                  </a:lnTo>
                  <a:lnTo>
                    <a:pt x="84" y="10"/>
                  </a:lnTo>
                  <a:lnTo>
                    <a:pt x="94" y="6"/>
                  </a:lnTo>
                  <a:lnTo>
                    <a:pt x="102" y="2"/>
                  </a:lnTo>
                  <a:lnTo>
                    <a:pt x="112" y="0"/>
                  </a:lnTo>
                  <a:lnTo>
                    <a:pt x="120" y="0"/>
                  </a:lnTo>
                  <a:lnTo>
                    <a:pt x="12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 name="Freeform 116"/>
            <p:cNvSpPr>
              <a:spLocks/>
            </p:cNvSpPr>
            <p:nvPr/>
          </p:nvSpPr>
          <p:spPr bwMode="auto">
            <a:xfrm>
              <a:off x="1901" y="1586"/>
              <a:ext cx="206" cy="318"/>
            </a:xfrm>
            <a:custGeom>
              <a:avLst/>
              <a:gdLst>
                <a:gd name="T0" fmla="*/ 198 w 206"/>
                <a:gd name="T1" fmla="*/ 60 h 318"/>
                <a:gd name="T2" fmla="*/ 176 w 206"/>
                <a:gd name="T3" fmla="*/ 26 h 318"/>
                <a:gd name="T4" fmla="*/ 162 w 206"/>
                <a:gd name="T5" fmla="*/ 14 h 318"/>
                <a:gd name="T6" fmla="*/ 148 w 206"/>
                <a:gd name="T7" fmla="*/ 6 h 318"/>
                <a:gd name="T8" fmla="*/ 116 w 206"/>
                <a:gd name="T9" fmla="*/ 0 h 318"/>
                <a:gd name="T10" fmla="*/ 98 w 206"/>
                <a:gd name="T11" fmla="*/ 2 h 318"/>
                <a:gd name="T12" fmla="*/ 80 w 206"/>
                <a:gd name="T13" fmla="*/ 8 h 318"/>
                <a:gd name="T14" fmla="*/ 54 w 206"/>
                <a:gd name="T15" fmla="*/ 28 h 318"/>
                <a:gd name="T16" fmla="*/ 0 w 206"/>
                <a:gd name="T17" fmla="*/ 12 h 318"/>
                <a:gd name="T18" fmla="*/ 6 w 206"/>
                <a:gd name="T19" fmla="*/ 14 h 318"/>
                <a:gd name="T20" fmla="*/ 14 w 206"/>
                <a:gd name="T21" fmla="*/ 24 h 318"/>
                <a:gd name="T22" fmla="*/ 16 w 206"/>
                <a:gd name="T23" fmla="*/ 300 h 318"/>
                <a:gd name="T24" fmla="*/ 14 w 206"/>
                <a:gd name="T25" fmla="*/ 306 h 318"/>
                <a:gd name="T26" fmla="*/ 8 w 206"/>
                <a:gd name="T27" fmla="*/ 316 h 318"/>
                <a:gd name="T28" fmla="*/ 66 w 206"/>
                <a:gd name="T29" fmla="*/ 318 h 318"/>
                <a:gd name="T30" fmla="*/ 62 w 206"/>
                <a:gd name="T31" fmla="*/ 316 h 318"/>
                <a:gd name="T32" fmla="*/ 56 w 206"/>
                <a:gd name="T33" fmla="*/ 306 h 318"/>
                <a:gd name="T34" fmla="*/ 54 w 206"/>
                <a:gd name="T35" fmla="*/ 48 h 318"/>
                <a:gd name="T36" fmla="*/ 64 w 206"/>
                <a:gd name="T37" fmla="*/ 38 h 318"/>
                <a:gd name="T38" fmla="*/ 74 w 206"/>
                <a:gd name="T39" fmla="*/ 32 h 318"/>
                <a:gd name="T40" fmla="*/ 100 w 206"/>
                <a:gd name="T41" fmla="*/ 24 h 318"/>
                <a:gd name="T42" fmla="*/ 112 w 206"/>
                <a:gd name="T43" fmla="*/ 26 h 318"/>
                <a:gd name="T44" fmla="*/ 134 w 206"/>
                <a:gd name="T45" fmla="*/ 36 h 318"/>
                <a:gd name="T46" fmla="*/ 144 w 206"/>
                <a:gd name="T47" fmla="*/ 44 h 318"/>
                <a:gd name="T48" fmla="*/ 158 w 206"/>
                <a:gd name="T49" fmla="*/ 70 h 318"/>
                <a:gd name="T50" fmla="*/ 162 w 206"/>
                <a:gd name="T51" fmla="*/ 110 h 318"/>
                <a:gd name="T52" fmla="*/ 162 w 206"/>
                <a:gd name="T53" fmla="*/ 130 h 318"/>
                <a:gd name="T54" fmla="*/ 152 w 206"/>
                <a:gd name="T55" fmla="*/ 164 h 318"/>
                <a:gd name="T56" fmla="*/ 144 w 206"/>
                <a:gd name="T57" fmla="*/ 176 h 318"/>
                <a:gd name="T58" fmla="*/ 124 w 206"/>
                <a:gd name="T59" fmla="*/ 194 h 318"/>
                <a:gd name="T60" fmla="*/ 96 w 206"/>
                <a:gd name="T61" fmla="*/ 200 h 318"/>
                <a:gd name="T62" fmla="*/ 86 w 206"/>
                <a:gd name="T63" fmla="*/ 200 h 318"/>
                <a:gd name="T64" fmla="*/ 70 w 206"/>
                <a:gd name="T65" fmla="*/ 194 h 318"/>
                <a:gd name="T66" fmla="*/ 72 w 206"/>
                <a:gd name="T67" fmla="*/ 214 h 318"/>
                <a:gd name="T68" fmla="*/ 86 w 206"/>
                <a:gd name="T69" fmla="*/ 218 h 318"/>
                <a:gd name="T70" fmla="*/ 102 w 206"/>
                <a:gd name="T71" fmla="*/ 218 h 318"/>
                <a:gd name="T72" fmla="*/ 134 w 206"/>
                <a:gd name="T73" fmla="*/ 214 h 318"/>
                <a:gd name="T74" fmla="*/ 154 w 206"/>
                <a:gd name="T75" fmla="*/ 204 h 318"/>
                <a:gd name="T76" fmla="*/ 170 w 206"/>
                <a:gd name="T77" fmla="*/ 192 h 318"/>
                <a:gd name="T78" fmla="*/ 178 w 206"/>
                <a:gd name="T79" fmla="*/ 184 h 318"/>
                <a:gd name="T80" fmla="*/ 198 w 206"/>
                <a:gd name="T81" fmla="*/ 148 h 318"/>
                <a:gd name="T82" fmla="*/ 206 w 206"/>
                <a:gd name="T83" fmla="*/ 108 h 318"/>
                <a:gd name="T84" fmla="*/ 204 w 206"/>
                <a:gd name="T85" fmla="*/ 82 h 318"/>
                <a:gd name="T86" fmla="*/ 198 w 206"/>
                <a:gd name="T87" fmla="*/ 60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6" h="318">
                  <a:moveTo>
                    <a:pt x="198" y="60"/>
                  </a:moveTo>
                  <a:lnTo>
                    <a:pt x="198" y="60"/>
                  </a:lnTo>
                  <a:lnTo>
                    <a:pt x="188" y="40"/>
                  </a:lnTo>
                  <a:lnTo>
                    <a:pt x="176" y="26"/>
                  </a:lnTo>
                  <a:lnTo>
                    <a:pt x="176" y="26"/>
                  </a:lnTo>
                  <a:lnTo>
                    <a:pt x="162" y="14"/>
                  </a:lnTo>
                  <a:lnTo>
                    <a:pt x="148" y="6"/>
                  </a:lnTo>
                  <a:lnTo>
                    <a:pt x="148" y="6"/>
                  </a:lnTo>
                  <a:lnTo>
                    <a:pt x="132" y="2"/>
                  </a:lnTo>
                  <a:lnTo>
                    <a:pt x="116" y="0"/>
                  </a:lnTo>
                  <a:lnTo>
                    <a:pt x="116" y="0"/>
                  </a:lnTo>
                  <a:lnTo>
                    <a:pt x="98" y="2"/>
                  </a:lnTo>
                  <a:lnTo>
                    <a:pt x="80" y="8"/>
                  </a:lnTo>
                  <a:lnTo>
                    <a:pt x="80" y="8"/>
                  </a:lnTo>
                  <a:lnTo>
                    <a:pt x="66" y="18"/>
                  </a:lnTo>
                  <a:lnTo>
                    <a:pt x="54" y="28"/>
                  </a:lnTo>
                  <a:lnTo>
                    <a:pt x="54" y="0"/>
                  </a:lnTo>
                  <a:lnTo>
                    <a:pt x="0" y="12"/>
                  </a:lnTo>
                  <a:lnTo>
                    <a:pt x="0" y="12"/>
                  </a:lnTo>
                  <a:lnTo>
                    <a:pt x="6" y="14"/>
                  </a:lnTo>
                  <a:lnTo>
                    <a:pt x="12" y="18"/>
                  </a:lnTo>
                  <a:lnTo>
                    <a:pt x="14" y="24"/>
                  </a:lnTo>
                  <a:lnTo>
                    <a:pt x="16" y="30"/>
                  </a:lnTo>
                  <a:lnTo>
                    <a:pt x="16" y="300"/>
                  </a:lnTo>
                  <a:lnTo>
                    <a:pt x="16" y="300"/>
                  </a:lnTo>
                  <a:lnTo>
                    <a:pt x="14" y="306"/>
                  </a:lnTo>
                  <a:lnTo>
                    <a:pt x="12" y="312"/>
                  </a:lnTo>
                  <a:lnTo>
                    <a:pt x="8" y="316"/>
                  </a:lnTo>
                  <a:lnTo>
                    <a:pt x="4" y="318"/>
                  </a:lnTo>
                  <a:lnTo>
                    <a:pt x="66" y="318"/>
                  </a:lnTo>
                  <a:lnTo>
                    <a:pt x="66" y="318"/>
                  </a:lnTo>
                  <a:lnTo>
                    <a:pt x="62" y="316"/>
                  </a:lnTo>
                  <a:lnTo>
                    <a:pt x="58" y="312"/>
                  </a:lnTo>
                  <a:lnTo>
                    <a:pt x="56" y="306"/>
                  </a:lnTo>
                  <a:lnTo>
                    <a:pt x="54" y="300"/>
                  </a:lnTo>
                  <a:lnTo>
                    <a:pt x="54" y="48"/>
                  </a:lnTo>
                  <a:lnTo>
                    <a:pt x="54" y="48"/>
                  </a:lnTo>
                  <a:lnTo>
                    <a:pt x="64" y="38"/>
                  </a:lnTo>
                  <a:lnTo>
                    <a:pt x="74" y="32"/>
                  </a:lnTo>
                  <a:lnTo>
                    <a:pt x="74" y="32"/>
                  </a:lnTo>
                  <a:lnTo>
                    <a:pt x="86" y="26"/>
                  </a:lnTo>
                  <a:lnTo>
                    <a:pt x="100" y="24"/>
                  </a:lnTo>
                  <a:lnTo>
                    <a:pt x="100" y="24"/>
                  </a:lnTo>
                  <a:lnTo>
                    <a:pt x="112" y="26"/>
                  </a:lnTo>
                  <a:lnTo>
                    <a:pt x="122" y="30"/>
                  </a:lnTo>
                  <a:lnTo>
                    <a:pt x="134" y="36"/>
                  </a:lnTo>
                  <a:lnTo>
                    <a:pt x="144" y="44"/>
                  </a:lnTo>
                  <a:lnTo>
                    <a:pt x="144" y="44"/>
                  </a:lnTo>
                  <a:lnTo>
                    <a:pt x="152" y="56"/>
                  </a:lnTo>
                  <a:lnTo>
                    <a:pt x="158" y="70"/>
                  </a:lnTo>
                  <a:lnTo>
                    <a:pt x="162" y="88"/>
                  </a:lnTo>
                  <a:lnTo>
                    <a:pt x="162" y="110"/>
                  </a:lnTo>
                  <a:lnTo>
                    <a:pt x="162" y="110"/>
                  </a:lnTo>
                  <a:lnTo>
                    <a:pt x="162" y="130"/>
                  </a:lnTo>
                  <a:lnTo>
                    <a:pt x="158" y="148"/>
                  </a:lnTo>
                  <a:lnTo>
                    <a:pt x="152" y="164"/>
                  </a:lnTo>
                  <a:lnTo>
                    <a:pt x="144" y="176"/>
                  </a:lnTo>
                  <a:lnTo>
                    <a:pt x="144" y="176"/>
                  </a:lnTo>
                  <a:lnTo>
                    <a:pt x="134" y="188"/>
                  </a:lnTo>
                  <a:lnTo>
                    <a:pt x="124" y="194"/>
                  </a:lnTo>
                  <a:lnTo>
                    <a:pt x="110" y="200"/>
                  </a:lnTo>
                  <a:lnTo>
                    <a:pt x="96" y="200"/>
                  </a:lnTo>
                  <a:lnTo>
                    <a:pt x="96" y="200"/>
                  </a:lnTo>
                  <a:lnTo>
                    <a:pt x="86" y="200"/>
                  </a:lnTo>
                  <a:lnTo>
                    <a:pt x="78" y="198"/>
                  </a:lnTo>
                  <a:lnTo>
                    <a:pt x="70" y="194"/>
                  </a:lnTo>
                  <a:lnTo>
                    <a:pt x="62" y="186"/>
                  </a:lnTo>
                  <a:lnTo>
                    <a:pt x="72" y="214"/>
                  </a:lnTo>
                  <a:lnTo>
                    <a:pt x="72" y="214"/>
                  </a:lnTo>
                  <a:lnTo>
                    <a:pt x="86" y="218"/>
                  </a:lnTo>
                  <a:lnTo>
                    <a:pt x="102" y="218"/>
                  </a:lnTo>
                  <a:lnTo>
                    <a:pt x="102" y="218"/>
                  </a:lnTo>
                  <a:lnTo>
                    <a:pt x="124" y="216"/>
                  </a:lnTo>
                  <a:lnTo>
                    <a:pt x="134" y="214"/>
                  </a:lnTo>
                  <a:lnTo>
                    <a:pt x="144" y="210"/>
                  </a:lnTo>
                  <a:lnTo>
                    <a:pt x="154" y="204"/>
                  </a:lnTo>
                  <a:lnTo>
                    <a:pt x="162" y="200"/>
                  </a:lnTo>
                  <a:lnTo>
                    <a:pt x="170" y="192"/>
                  </a:lnTo>
                  <a:lnTo>
                    <a:pt x="178" y="184"/>
                  </a:lnTo>
                  <a:lnTo>
                    <a:pt x="178" y="184"/>
                  </a:lnTo>
                  <a:lnTo>
                    <a:pt x="190" y="166"/>
                  </a:lnTo>
                  <a:lnTo>
                    <a:pt x="198" y="148"/>
                  </a:lnTo>
                  <a:lnTo>
                    <a:pt x="204" y="128"/>
                  </a:lnTo>
                  <a:lnTo>
                    <a:pt x="206" y="108"/>
                  </a:lnTo>
                  <a:lnTo>
                    <a:pt x="206" y="108"/>
                  </a:lnTo>
                  <a:lnTo>
                    <a:pt x="204" y="82"/>
                  </a:lnTo>
                  <a:lnTo>
                    <a:pt x="198" y="60"/>
                  </a:lnTo>
                  <a:lnTo>
                    <a:pt x="198" y="6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 name="Freeform 117"/>
            <p:cNvSpPr>
              <a:spLocks/>
            </p:cNvSpPr>
            <p:nvPr/>
          </p:nvSpPr>
          <p:spPr bwMode="auto">
            <a:xfrm>
              <a:off x="795" y="1586"/>
              <a:ext cx="146" cy="218"/>
            </a:xfrm>
            <a:custGeom>
              <a:avLst/>
              <a:gdLst>
                <a:gd name="T0" fmla="*/ 128 w 146"/>
                <a:gd name="T1" fmla="*/ 186 h 218"/>
                <a:gd name="T2" fmla="*/ 128 w 146"/>
                <a:gd name="T3" fmla="*/ 186 h 218"/>
                <a:gd name="T4" fmla="*/ 116 w 146"/>
                <a:gd name="T5" fmla="*/ 190 h 218"/>
                <a:gd name="T6" fmla="*/ 102 w 146"/>
                <a:gd name="T7" fmla="*/ 192 h 218"/>
                <a:gd name="T8" fmla="*/ 102 w 146"/>
                <a:gd name="T9" fmla="*/ 192 h 218"/>
                <a:gd name="T10" fmla="*/ 92 w 146"/>
                <a:gd name="T11" fmla="*/ 192 h 218"/>
                <a:gd name="T12" fmla="*/ 84 w 146"/>
                <a:gd name="T13" fmla="*/ 188 h 218"/>
                <a:gd name="T14" fmla="*/ 76 w 146"/>
                <a:gd name="T15" fmla="*/ 184 h 218"/>
                <a:gd name="T16" fmla="*/ 70 w 146"/>
                <a:gd name="T17" fmla="*/ 176 h 218"/>
                <a:gd name="T18" fmla="*/ 70 w 146"/>
                <a:gd name="T19" fmla="*/ 176 h 218"/>
                <a:gd name="T20" fmla="*/ 64 w 146"/>
                <a:gd name="T21" fmla="*/ 168 h 218"/>
                <a:gd name="T22" fmla="*/ 58 w 146"/>
                <a:gd name="T23" fmla="*/ 158 h 218"/>
                <a:gd name="T24" fmla="*/ 56 w 146"/>
                <a:gd name="T25" fmla="*/ 146 h 218"/>
                <a:gd name="T26" fmla="*/ 56 w 146"/>
                <a:gd name="T27" fmla="*/ 134 h 218"/>
                <a:gd name="T28" fmla="*/ 56 w 146"/>
                <a:gd name="T29" fmla="*/ 0 h 218"/>
                <a:gd name="T30" fmla="*/ 0 w 146"/>
                <a:gd name="T31" fmla="*/ 10 h 218"/>
                <a:gd name="T32" fmla="*/ 0 w 146"/>
                <a:gd name="T33" fmla="*/ 10 h 218"/>
                <a:gd name="T34" fmla="*/ 8 w 146"/>
                <a:gd name="T35" fmla="*/ 14 h 218"/>
                <a:gd name="T36" fmla="*/ 12 w 146"/>
                <a:gd name="T37" fmla="*/ 18 h 218"/>
                <a:gd name="T38" fmla="*/ 16 w 146"/>
                <a:gd name="T39" fmla="*/ 22 h 218"/>
                <a:gd name="T40" fmla="*/ 16 w 146"/>
                <a:gd name="T41" fmla="*/ 28 h 218"/>
                <a:gd name="T42" fmla="*/ 16 w 146"/>
                <a:gd name="T43" fmla="*/ 134 h 218"/>
                <a:gd name="T44" fmla="*/ 16 w 146"/>
                <a:gd name="T45" fmla="*/ 134 h 218"/>
                <a:gd name="T46" fmla="*/ 18 w 146"/>
                <a:gd name="T47" fmla="*/ 154 h 218"/>
                <a:gd name="T48" fmla="*/ 22 w 146"/>
                <a:gd name="T49" fmla="*/ 172 h 218"/>
                <a:gd name="T50" fmla="*/ 28 w 146"/>
                <a:gd name="T51" fmla="*/ 186 h 218"/>
                <a:gd name="T52" fmla="*/ 38 w 146"/>
                <a:gd name="T53" fmla="*/ 198 h 218"/>
                <a:gd name="T54" fmla="*/ 38 w 146"/>
                <a:gd name="T55" fmla="*/ 198 h 218"/>
                <a:gd name="T56" fmla="*/ 50 w 146"/>
                <a:gd name="T57" fmla="*/ 208 h 218"/>
                <a:gd name="T58" fmla="*/ 60 w 146"/>
                <a:gd name="T59" fmla="*/ 214 h 218"/>
                <a:gd name="T60" fmla="*/ 72 w 146"/>
                <a:gd name="T61" fmla="*/ 218 h 218"/>
                <a:gd name="T62" fmla="*/ 86 w 146"/>
                <a:gd name="T63" fmla="*/ 218 h 218"/>
                <a:gd name="T64" fmla="*/ 86 w 146"/>
                <a:gd name="T65" fmla="*/ 218 h 218"/>
                <a:gd name="T66" fmla="*/ 100 w 146"/>
                <a:gd name="T67" fmla="*/ 218 h 218"/>
                <a:gd name="T68" fmla="*/ 114 w 146"/>
                <a:gd name="T69" fmla="*/ 214 h 218"/>
                <a:gd name="T70" fmla="*/ 126 w 146"/>
                <a:gd name="T71" fmla="*/ 208 h 218"/>
                <a:gd name="T72" fmla="*/ 138 w 146"/>
                <a:gd name="T73" fmla="*/ 198 h 218"/>
                <a:gd name="T74" fmla="*/ 146 w 146"/>
                <a:gd name="T75" fmla="*/ 172 h 218"/>
                <a:gd name="T76" fmla="*/ 146 w 146"/>
                <a:gd name="T77" fmla="*/ 172 h 218"/>
                <a:gd name="T78" fmla="*/ 138 w 146"/>
                <a:gd name="T79" fmla="*/ 180 h 218"/>
                <a:gd name="T80" fmla="*/ 128 w 146"/>
                <a:gd name="T81" fmla="*/ 186 h 218"/>
                <a:gd name="T82" fmla="*/ 128 w 146"/>
                <a:gd name="T83" fmla="*/ 186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6" h="218">
                  <a:moveTo>
                    <a:pt x="128" y="186"/>
                  </a:moveTo>
                  <a:lnTo>
                    <a:pt x="128" y="186"/>
                  </a:lnTo>
                  <a:lnTo>
                    <a:pt x="116" y="190"/>
                  </a:lnTo>
                  <a:lnTo>
                    <a:pt x="102" y="192"/>
                  </a:lnTo>
                  <a:lnTo>
                    <a:pt x="102" y="192"/>
                  </a:lnTo>
                  <a:lnTo>
                    <a:pt x="92" y="192"/>
                  </a:lnTo>
                  <a:lnTo>
                    <a:pt x="84" y="188"/>
                  </a:lnTo>
                  <a:lnTo>
                    <a:pt x="76" y="184"/>
                  </a:lnTo>
                  <a:lnTo>
                    <a:pt x="70" y="176"/>
                  </a:lnTo>
                  <a:lnTo>
                    <a:pt x="70" y="176"/>
                  </a:lnTo>
                  <a:lnTo>
                    <a:pt x="64" y="168"/>
                  </a:lnTo>
                  <a:lnTo>
                    <a:pt x="58" y="158"/>
                  </a:lnTo>
                  <a:lnTo>
                    <a:pt x="56" y="146"/>
                  </a:lnTo>
                  <a:lnTo>
                    <a:pt x="56" y="134"/>
                  </a:lnTo>
                  <a:lnTo>
                    <a:pt x="56" y="0"/>
                  </a:lnTo>
                  <a:lnTo>
                    <a:pt x="0" y="10"/>
                  </a:lnTo>
                  <a:lnTo>
                    <a:pt x="0" y="10"/>
                  </a:lnTo>
                  <a:lnTo>
                    <a:pt x="8" y="14"/>
                  </a:lnTo>
                  <a:lnTo>
                    <a:pt x="12" y="18"/>
                  </a:lnTo>
                  <a:lnTo>
                    <a:pt x="16" y="22"/>
                  </a:lnTo>
                  <a:lnTo>
                    <a:pt x="16" y="28"/>
                  </a:lnTo>
                  <a:lnTo>
                    <a:pt x="16" y="134"/>
                  </a:lnTo>
                  <a:lnTo>
                    <a:pt x="16" y="134"/>
                  </a:lnTo>
                  <a:lnTo>
                    <a:pt x="18" y="154"/>
                  </a:lnTo>
                  <a:lnTo>
                    <a:pt x="22" y="172"/>
                  </a:lnTo>
                  <a:lnTo>
                    <a:pt x="28" y="186"/>
                  </a:lnTo>
                  <a:lnTo>
                    <a:pt x="38" y="198"/>
                  </a:lnTo>
                  <a:lnTo>
                    <a:pt x="38" y="198"/>
                  </a:lnTo>
                  <a:lnTo>
                    <a:pt x="50" y="208"/>
                  </a:lnTo>
                  <a:lnTo>
                    <a:pt x="60" y="214"/>
                  </a:lnTo>
                  <a:lnTo>
                    <a:pt x="72" y="218"/>
                  </a:lnTo>
                  <a:lnTo>
                    <a:pt x="86" y="218"/>
                  </a:lnTo>
                  <a:lnTo>
                    <a:pt x="86" y="218"/>
                  </a:lnTo>
                  <a:lnTo>
                    <a:pt x="100" y="218"/>
                  </a:lnTo>
                  <a:lnTo>
                    <a:pt x="114" y="214"/>
                  </a:lnTo>
                  <a:lnTo>
                    <a:pt x="126" y="208"/>
                  </a:lnTo>
                  <a:lnTo>
                    <a:pt x="138" y="198"/>
                  </a:lnTo>
                  <a:lnTo>
                    <a:pt x="146" y="172"/>
                  </a:lnTo>
                  <a:lnTo>
                    <a:pt x="146" y="172"/>
                  </a:lnTo>
                  <a:lnTo>
                    <a:pt x="138" y="180"/>
                  </a:lnTo>
                  <a:lnTo>
                    <a:pt x="128" y="186"/>
                  </a:lnTo>
                  <a:lnTo>
                    <a:pt x="128" y="186"/>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 name="Freeform 118"/>
            <p:cNvSpPr>
              <a:spLocks/>
            </p:cNvSpPr>
            <p:nvPr/>
          </p:nvSpPr>
          <p:spPr bwMode="auto">
            <a:xfrm>
              <a:off x="929" y="1586"/>
              <a:ext cx="74" cy="218"/>
            </a:xfrm>
            <a:custGeom>
              <a:avLst/>
              <a:gdLst>
                <a:gd name="T0" fmla="*/ 56 w 74"/>
                <a:gd name="T1" fmla="*/ 178 h 218"/>
                <a:gd name="T2" fmla="*/ 56 w 74"/>
                <a:gd name="T3" fmla="*/ 0 h 218"/>
                <a:gd name="T4" fmla="*/ 0 w 74"/>
                <a:gd name="T5" fmla="*/ 10 h 218"/>
                <a:gd name="T6" fmla="*/ 0 w 74"/>
                <a:gd name="T7" fmla="*/ 10 h 218"/>
                <a:gd name="T8" fmla="*/ 8 w 74"/>
                <a:gd name="T9" fmla="*/ 12 h 218"/>
                <a:gd name="T10" fmla="*/ 12 w 74"/>
                <a:gd name="T11" fmla="*/ 16 h 218"/>
                <a:gd name="T12" fmla="*/ 12 w 74"/>
                <a:gd name="T13" fmla="*/ 16 h 218"/>
                <a:gd name="T14" fmla="*/ 16 w 74"/>
                <a:gd name="T15" fmla="*/ 22 h 218"/>
                <a:gd name="T16" fmla="*/ 16 w 74"/>
                <a:gd name="T17" fmla="*/ 28 h 218"/>
                <a:gd name="T18" fmla="*/ 16 w 74"/>
                <a:gd name="T19" fmla="*/ 168 h 218"/>
                <a:gd name="T20" fmla="*/ 18 w 74"/>
                <a:gd name="T21" fmla="*/ 186 h 218"/>
                <a:gd name="T22" fmla="*/ 18 w 74"/>
                <a:gd name="T23" fmla="*/ 186 h 218"/>
                <a:gd name="T24" fmla="*/ 18 w 74"/>
                <a:gd name="T25" fmla="*/ 186 h 218"/>
                <a:gd name="T26" fmla="*/ 18 w 74"/>
                <a:gd name="T27" fmla="*/ 186 h 218"/>
                <a:gd name="T28" fmla="*/ 18 w 74"/>
                <a:gd name="T29" fmla="*/ 198 h 218"/>
                <a:gd name="T30" fmla="*/ 22 w 74"/>
                <a:gd name="T31" fmla="*/ 206 h 218"/>
                <a:gd name="T32" fmla="*/ 22 w 74"/>
                <a:gd name="T33" fmla="*/ 206 h 218"/>
                <a:gd name="T34" fmla="*/ 26 w 74"/>
                <a:gd name="T35" fmla="*/ 212 h 218"/>
                <a:gd name="T36" fmla="*/ 34 w 74"/>
                <a:gd name="T37" fmla="*/ 218 h 218"/>
                <a:gd name="T38" fmla="*/ 74 w 74"/>
                <a:gd name="T39" fmla="*/ 204 h 218"/>
                <a:gd name="T40" fmla="*/ 74 w 74"/>
                <a:gd name="T41" fmla="*/ 204 h 218"/>
                <a:gd name="T42" fmla="*/ 66 w 74"/>
                <a:gd name="T43" fmla="*/ 202 h 218"/>
                <a:gd name="T44" fmla="*/ 60 w 74"/>
                <a:gd name="T45" fmla="*/ 196 h 218"/>
                <a:gd name="T46" fmla="*/ 56 w 74"/>
                <a:gd name="T47" fmla="*/ 188 h 218"/>
                <a:gd name="T48" fmla="*/ 56 w 74"/>
                <a:gd name="T49" fmla="*/ 178 h 218"/>
                <a:gd name="T50" fmla="*/ 56 w 74"/>
                <a:gd name="T51" fmla="*/ 178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4" h="218">
                  <a:moveTo>
                    <a:pt x="56" y="178"/>
                  </a:moveTo>
                  <a:lnTo>
                    <a:pt x="56" y="0"/>
                  </a:lnTo>
                  <a:lnTo>
                    <a:pt x="0" y="10"/>
                  </a:lnTo>
                  <a:lnTo>
                    <a:pt x="0" y="10"/>
                  </a:lnTo>
                  <a:lnTo>
                    <a:pt x="8" y="12"/>
                  </a:lnTo>
                  <a:lnTo>
                    <a:pt x="12" y="16"/>
                  </a:lnTo>
                  <a:lnTo>
                    <a:pt x="12" y="16"/>
                  </a:lnTo>
                  <a:lnTo>
                    <a:pt x="16" y="22"/>
                  </a:lnTo>
                  <a:lnTo>
                    <a:pt x="16" y="28"/>
                  </a:lnTo>
                  <a:lnTo>
                    <a:pt x="16" y="168"/>
                  </a:lnTo>
                  <a:lnTo>
                    <a:pt x="18" y="186"/>
                  </a:lnTo>
                  <a:lnTo>
                    <a:pt x="18" y="186"/>
                  </a:lnTo>
                  <a:lnTo>
                    <a:pt x="18" y="186"/>
                  </a:lnTo>
                  <a:lnTo>
                    <a:pt x="18" y="186"/>
                  </a:lnTo>
                  <a:lnTo>
                    <a:pt x="18" y="198"/>
                  </a:lnTo>
                  <a:lnTo>
                    <a:pt x="22" y="206"/>
                  </a:lnTo>
                  <a:lnTo>
                    <a:pt x="22" y="206"/>
                  </a:lnTo>
                  <a:lnTo>
                    <a:pt x="26" y="212"/>
                  </a:lnTo>
                  <a:lnTo>
                    <a:pt x="34" y="218"/>
                  </a:lnTo>
                  <a:lnTo>
                    <a:pt x="74" y="204"/>
                  </a:lnTo>
                  <a:lnTo>
                    <a:pt x="74" y="204"/>
                  </a:lnTo>
                  <a:lnTo>
                    <a:pt x="66" y="202"/>
                  </a:lnTo>
                  <a:lnTo>
                    <a:pt x="60" y="196"/>
                  </a:lnTo>
                  <a:lnTo>
                    <a:pt x="56" y="188"/>
                  </a:lnTo>
                  <a:lnTo>
                    <a:pt x="56" y="178"/>
                  </a:lnTo>
                  <a:lnTo>
                    <a:pt x="56" y="17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 name="Freeform 119"/>
            <p:cNvSpPr>
              <a:spLocks/>
            </p:cNvSpPr>
            <p:nvPr/>
          </p:nvSpPr>
          <p:spPr bwMode="auto">
            <a:xfrm>
              <a:off x="1371" y="1586"/>
              <a:ext cx="176" cy="218"/>
            </a:xfrm>
            <a:custGeom>
              <a:avLst/>
              <a:gdLst>
                <a:gd name="T0" fmla="*/ 164 w 176"/>
                <a:gd name="T1" fmla="*/ 196 h 218"/>
                <a:gd name="T2" fmla="*/ 162 w 176"/>
                <a:gd name="T3" fmla="*/ 182 h 218"/>
                <a:gd name="T4" fmla="*/ 162 w 176"/>
                <a:gd name="T5" fmla="*/ 60 h 218"/>
                <a:gd name="T6" fmla="*/ 156 w 176"/>
                <a:gd name="T7" fmla="*/ 32 h 218"/>
                <a:gd name="T8" fmla="*/ 140 w 176"/>
                <a:gd name="T9" fmla="*/ 12 h 218"/>
                <a:gd name="T10" fmla="*/ 130 w 176"/>
                <a:gd name="T11" fmla="*/ 8 h 218"/>
                <a:gd name="T12" fmla="*/ 104 w 176"/>
                <a:gd name="T13" fmla="*/ 0 h 218"/>
                <a:gd name="T14" fmla="*/ 90 w 176"/>
                <a:gd name="T15" fmla="*/ 0 h 218"/>
                <a:gd name="T16" fmla="*/ 54 w 176"/>
                <a:gd name="T17" fmla="*/ 6 h 218"/>
                <a:gd name="T18" fmla="*/ 20 w 176"/>
                <a:gd name="T19" fmla="*/ 22 h 218"/>
                <a:gd name="T20" fmla="*/ 20 w 176"/>
                <a:gd name="T21" fmla="*/ 78 h 218"/>
                <a:gd name="T22" fmla="*/ 30 w 176"/>
                <a:gd name="T23" fmla="*/ 52 h 218"/>
                <a:gd name="T24" fmla="*/ 44 w 176"/>
                <a:gd name="T25" fmla="*/ 34 h 218"/>
                <a:gd name="T26" fmla="*/ 52 w 176"/>
                <a:gd name="T27" fmla="*/ 26 h 218"/>
                <a:gd name="T28" fmla="*/ 74 w 176"/>
                <a:gd name="T29" fmla="*/ 18 h 218"/>
                <a:gd name="T30" fmla="*/ 86 w 176"/>
                <a:gd name="T31" fmla="*/ 16 h 218"/>
                <a:gd name="T32" fmla="*/ 102 w 176"/>
                <a:gd name="T33" fmla="*/ 20 h 218"/>
                <a:gd name="T34" fmla="*/ 114 w 176"/>
                <a:gd name="T35" fmla="*/ 28 h 218"/>
                <a:gd name="T36" fmla="*/ 120 w 176"/>
                <a:gd name="T37" fmla="*/ 34 h 218"/>
                <a:gd name="T38" fmla="*/ 124 w 176"/>
                <a:gd name="T39" fmla="*/ 48 h 218"/>
                <a:gd name="T40" fmla="*/ 124 w 176"/>
                <a:gd name="T41" fmla="*/ 56 h 218"/>
                <a:gd name="T42" fmla="*/ 122 w 176"/>
                <a:gd name="T43" fmla="*/ 76 h 218"/>
                <a:gd name="T44" fmla="*/ 116 w 176"/>
                <a:gd name="T45" fmla="*/ 82 h 218"/>
                <a:gd name="T46" fmla="*/ 106 w 176"/>
                <a:gd name="T47" fmla="*/ 86 h 218"/>
                <a:gd name="T48" fmla="*/ 68 w 176"/>
                <a:gd name="T49" fmla="*/ 98 h 218"/>
                <a:gd name="T50" fmla="*/ 30 w 176"/>
                <a:gd name="T51" fmla="*/ 112 h 218"/>
                <a:gd name="T52" fmla="*/ 16 w 176"/>
                <a:gd name="T53" fmla="*/ 122 h 218"/>
                <a:gd name="T54" fmla="*/ 2 w 176"/>
                <a:gd name="T55" fmla="*/ 148 h 218"/>
                <a:gd name="T56" fmla="*/ 0 w 176"/>
                <a:gd name="T57" fmla="*/ 164 h 218"/>
                <a:gd name="T58" fmla="*/ 4 w 176"/>
                <a:gd name="T59" fmla="*/ 182 h 218"/>
                <a:gd name="T60" fmla="*/ 14 w 176"/>
                <a:gd name="T61" fmla="*/ 200 h 218"/>
                <a:gd name="T62" fmla="*/ 22 w 176"/>
                <a:gd name="T63" fmla="*/ 208 h 218"/>
                <a:gd name="T64" fmla="*/ 42 w 176"/>
                <a:gd name="T65" fmla="*/ 218 h 218"/>
                <a:gd name="T66" fmla="*/ 54 w 176"/>
                <a:gd name="T67" fmla="*/ 218 h 218"/>
                <a:gd name="T68" fmla="*/ 84 w 176"/>
                <a:gd name="T69" fmla="*/ 214 h 218"/>
                <a:gd name="T70" fmla="*/ 112 w 176"/>
                <a:gd name="T71" fmla="*/ 196 h 218"/>
                <a:gd name="T72" fmla="*/ 120 w 176"/>
                <a:gd name="T73" fmla="*/ 174 h 218"/>
                <a:gd name="T74" fmla="*/ 98 w 176"/>
                <a:gd name="T75" fmla="*/ 188 h 218"/>
                <a:gd name="T76" fmla="*/ 72 w 176"/>
                <a:gd name="T77" fmla="*/ 192 h 218"/>
                <a:gd name="T78" fmla="*/ 66 w 176"/>
                <a:gd name="T79" fmla="*/ 192 h 218"/>
                <a:gd name="T80" fmla="*/ 52 w 176"/>
                <a:gd name="T81" fmla="*/ 188 h 218"/>
                <a:gd name="T82" fmla="*/ 48 w 176"/>
                <a:gd name="T83" fmla="*/ 182 h 218"/>
                <a:gd name="T84" fmla="*/ 40 w 176"/>
                <a:gd name="T85" fmla="*/ 170 h 218"/>
                <a:gd name="T86" fmla="*/ 38 w 176"/>
                <a:gd name="T87" fmla="*/ 156 h 218"/>
                <a:gd name="T88" fmla="*/ 38 w 176"/>
                <a:gd name="T89" fmla="*/ 148 h 218"/>
                <a:gd name="T90" fmla="*/ 44 w 176"/>
                <a:gd name="T91" fmla="*/ 136 h 218"/>
                <a:gd name="T92" fmla="*/ 48 w 176"/>
                <a:gd name="T93" fmla="*/ 130 h 218"/>
                <a:gd name="T94" fmla="*/ 76 w 176"/>
                <a:gd name="T95" fmla="*/ 114 h 218"/>
                <a:gd name="T96" fmla="*/ 108 w 176"/>
                <a:gd name="T97" fmla="*/ 104 h 218"/>
                <a:gd name="T98" fmla="*/ 124 w 176"/>
                <a:gd name="T99" fmla="*/ 170 h 218"/>
                <a:gd name="T100" fmla="*/ 124 w 176"/>
                <a:gd name="T101" fmla="*/ 184 h 218"/>
                <a:gd name="T102" fmla="*/ 126 w 176"/>
                <a:gd name="T103" fmla="*/ 198 h 218"/>
                <a:gd name="T104" fmla="*/ 128 w 176"/>
                <a:gd name="T105" fmla="*/ 206 h 218"/>
                <a:gd name="T106" fmla="*/ 140 w 176"/>
                <a:gd name="T107" fmla="*/ 218 h 218"/>
                <a:gd name="T108" fmla="*/ 176 w 176"/>
                <a:gd name="T109" fmla="*/ 204 h 218"/>
                <a:gd name="T110" fmla="*/ 164 w 176"/>
                <a:gd name="T111" fmla="*/ 196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6" h="218">
                  <a:moveTo>
                    <a:pt x="164" y="196"/>
                  </a:moveTo>
                  <a:lnTo>
                    <a:pt x="164" y="196"/>
                  </a:lnTo>
                  <a:lnTo>
                    <a:pt x="162" y="192"/>
                  </a:lnTo>
                  <a:lnTo>
                    <a:pt x="162" y="182"/>
                  </a:lnTo>
                  <a:lnTo>
                    <a:pt x="162" y="60"/>
                  </a:lnTo>
                  <a:lnTo>
                    <a:pt x="162" y="60"/>
                  </a:lnTo>
                  <a:lnTo>
                    <a:pt x="160" y="44"/>
                  </a:lnTo>
                  <a:lnTo>
                    <a:pt x="156" y="32"/>
                  </a:lnTo>
                  <a:lnTo>
                    <a:pt x="150" y="20"/>
                  </a:lnTo>
                  <a:lnTo>
                    <a:pt x="140" y="12"/>
                  </a:lnTo>
                  <a:lnTo>
                    <a:pt x="140" y="12"/>
                  </a:lnTo>
                  <a:lnTo>
                    <a:pt x="130" y="8"/>
                  </a:lnTo>
                  <a:lnTo>
                    <a:pt x="118" y="4"/>
                  </a:lnTo>
                  <a:lnTo>
                    <a:pt x="104" y="0"/>
                  </a:lnTo>
                  <a:lnTo>
                    <a:pt x="90" y="0"/>
                  </a:lnTo>
                  <a:lnTo>
                    <a:pt x="90" y="0"/>
                  </a:lnTo>
                  <a:lnTo>
                    <a:pt x="72" y="2"/>
                  </a:lnTo>
                  <a:lnTo>
                    <a:pt x="54" y="6"/>
                  </a:lnTo>
                  <a:lnTo>
                    <a:pt x="36" y="12"/>
                  </a:lnTo>
                  <a:lnTo>
                    <a:pt x="20" y="22"/>
                  </a:lnTo>
                  <a:lnTo>
                    <a:pt x="20" y="78"/>
                  </a:lnTo>
                  <a:lnTo>
                    <a:pt x="20" y="78"/>
                  </a:lnTo>
                  <a:lnTo>
                    <a:pt x="26" y="64"/>
                  </a:lnTo>
                  <a:lnTo>
                    <a:pt x="30" y="52"/>
                  </a:lnTo>
                  <a:lnTo>
                    <a:pt x="38" y="42"/>
                  </a:lnTo>
                  <a:lnTo>
                    <a:pt x="44" y="34"/>
                  </a:lnTo>
                  <a:lnTo>
                    <a:pt x="44" y="34"/>
                  </a:lnTo>
                  <a:lnTo>
                    <a:pt x="52" y="26"/>
                  </a:lnTo>
                  <a:lnTo>
                    <a:pt x="62" y="22"/>
                  </a:lnTo>
                  <a:lnTo>
                    <a:pt x="74" y="18"/>
                  </a:lnTo>
                  <a:lnTo>
                    <a:pt x="86" y="16"/>
                  </a:lnTo>
                  <a:lnTo>
                    <a:pt x="86" y="16"/>
                  </a:lnTo>
                  <a:lnTo>
                    <a:pt x="94" y="18"/>
                  </a:lnTo>
                  <a:lnTo>
                    <a:pt x="102" y="20"/>
                  </a:lnTo>
                  <a:lnTo>
                    <a:pt x="110" y="24"/>
                  </a:lnTo>
                  <a:lnTo>
                    <a:pt x="114" y="28"/>
                  </a:lnTo>
                  <a:lnTo>
                    <a:pt x="114" y="28"/>
                  </a:lnTo>
                  <a:lnTo>
                    <a:pt x="120" y="34"/>
                  </a:lnTo>
                  <a:lnTo>
                    <a:pt x="122" y="42"/>
                  </a:lnTo>
                  <a:lnTo>
                    <a:pt x="124" y="48"/>
                  </a:lnTo>
                  <a:lnTo>
                    <a:pt x="124" y="56"/>
                  </a:lnTo>
                  <a:lnTo>
                    <a:pt x="124" y="56"/>
                  </a:lnTo>
                  <a:lnTo>
                    <a:pt x="124" y="70"/>
                  </a:lnTo>
                  <a:lnTo>
                    <a:pt x="122" y="76"/>
                  </a:lnTo>
                  <a:lnTo>
                    <a:pt x="122" y="76"/>
                  </a:lnTo>
                  <a:lnTo>
                    <a:pt x="116" y="82"/>
                  </a:lnTo>
                  <a:lnTo>
                    <a:pt x="106" y="86"/>
                  </a:lnTo>
                  <a:lnTo>
                    <a:pt x="106" y="86"/>
                  </a:lnTo>
                  <a:lnTo>
                    <a:pt x="68" y="98"/>
                  </a:lnTo>
                  <a:lnTo>
                    <a:pt x="68" y="98"/>
                  </a:lnTo>
                  <a:lnTo>
                    <a:pt x="44" y="106"/>
                  </a:lnTo>
                  <a:lnTo>
                    <a:pt x="30" y="112"/>
                  </a:lnTo>
                  <a:lnTo>
                    <a:pt x="30" y="112"/>
                  </a:lnTo>
                  <a:lnTo>
                    <a:pt x="16" y="122"/>
                  </a:lnTo>
                  <a:lnTo>
                    <a:pt x="8" y="134"/>
                  </a:lnTo>
                  <a:lnTo>
                    <a:pt x="2" y="148"/>
                  </a:lnTo>
                  <a:lnTo>
                    <a:pt x="0" y="164"/>
                  </a:lnTo>
                  <a:lnTo>
                    <a:pt x="0" y="164"/>
                  </a:lnTo>
                  <a:lnTo>
                    <a:pt x="0" y="172"/>
                  </a:lnTo>
                  <a:lnTo>
                    <a:pt x="4" y="182"/>
                  </a:lnTo>
                  <a:lnTo>
                    <a:pt x="8" y="190"/>
                  </a:lnTo>
                  <a:lnTo>
                    <a:pt x="14" y="200"/>
                  </a:lnTo>
                  <a:lnTo>
                    <a:pt x="14" y="200"/>
                  </a:lnTo>
                  <a:lnTo>
                    <a:pt x="22" y="208"/>
                  </a:lnTo>
                  <a:lnTo>
                    <a:pt x="30" y="214"/>
                  </a:lnTo>
                  <a:lnTo>
                    <a:pt x="42" y="218"/>
                  </a:lnTo>
                  <a:lnTo>
                    <a:pt x="54" y="218"/>
                  </a:lnTo>
                  <a:lnTo>
                    <a:pt x="54" y="218"/>
                  </a:lnTo>
                  <a:lnTo>
                    <a:pt x="70" y="218"/>
                  </a:lnTo>
                  <a:lnTo>
                    <a:pt x="84" y="214"/>
                  </a:lnTo>
                  <a:lnTo>
                    <a:pt x="98" y="206"/>
                  </a:lnTo>
                  <a:lnTo>
                    <a:pt x="112" y="196"/>
                  </a:lnTo>
                  <a:lnTo>
                    <a:pt x="120" y="174"/>
                  </a:lnTo>
                  <a:lnTo>
                    <a:pt x="120" y="174"/>
                  </a:lnTo>
                  <a:lnTo>
                    <a:pt x="110" y="182"/>
                  </a:lnTo>
                  <a:lnTo>
                    <a:pt x="98" y="188"/>
                  </a:lnTo>
                  <a:lnTo>
                    <a:pt x="86" y="192"/>
                  </a:lnTo>
                  <a:lnTo>
                    <a:pt x="72" y="192"/>
                  </a:lnTo>
                  <a:lnTo>
                    <a:pt x="72" y="192"/>
                  </a:lnTo>
                  <a:lnTo>
                    <a:pt x="66" y="192"/>
                  </a:lnTo>
                  <a:lnTo>
                    <a:pt x="58" y="190"/>
                  </a:lnTo>
                  <a:lnTo>
                    <a:pt x="52" y="188"/>
                  </a:lnTo>
                  <a:lnTo>
                    <a:pt x="48" y="182"/>
                  </a:lnTo>
                  <a:lnTo>
                    <a:pt x="48" y="182"/>
                  </a:lnTo>
                  <a:lnTo>
                    <a:pt x="44" y="178"/>
                  </a:lnTo>
                  <a:lnTo>
                    <a:pt x="40" y="170"/>
                  </a:lnTo>
                  <a:lnTo>
                    <a:pt x="38" y="164"/>
                  </a:lnTo>
                  <a:lnTo>
                    <a:pt x="38" y="156"/>
                  </a:lnTo>
                  <a:lnTo>
                    <a:pt x="38" y="156"/>
                  </a:lnTo>
                  <a:lnTo>
                    <a:pt x="38" y="148"/>
                  </a:lnTo>
                  <a:lnTo>
                    <a:pt x="40" y="142"/>
                  </a:lnTo>
                  <a:lnTo>
                    <a:pt x="44" y="136"/>
                  </a:lnTo>
                  <a:lnTo>
                    <a:pt x="48" y="130"/>
                  </a:lnTo>
                  <a:lnTo>
                    <a:pt x="48" y="130"/>
                  </a:lnTo>
                  <a:lnTo>
                    <a:pt x="60" y="122"/>
                  </a:lnTo>
                  <a:lnTo>
                    <a:pt x="76" y="114"/>
                  </a:lnTo>
                  <a:lnTo>
                    <a:pt x="76" y="114"/>
                  </a:lnTo>
                  <a:lnTo>
                    <a:pt x="108" y="104"/>
                  </a:lnTo>
                  <a:lnTo>
                    <a:pt x="124" y="96"/>
                  </a:lnTo>
                  <a:lnTo>
                    <a:pt x="124" y="170"/>
                  </a:lnTo>
                  <a:lnTo>
                    <a:pt x="124" y="170"/>
                  </a:lnTo>
                  <a:lnTo>
                    <a:pt x="124" y="184"/>
                  </a:lnTo>
                  <a:lnTo>
                    <a:pt x="124" y="184"/>
                  </a:lnTo>
                  <a:lnTo>
                    <a:pt x="126" y="198"/>
                  </a:lnTo>
                  <a:lnTo>
                    <a:pt x="128" y="206"/>
                  </a:lnTo>
                  <a:lnTo>
                    <a:pt x="128" y="206"/>
                  </a:lnTo>
                  <a:lnTo>
                    <a:pt x="134" y="212"/>
                  </a:lnTo>
                  <a:lnTo>
                    <a:pt x="140" y="218"/>
                  </a:lnTo>
                  <a:lnTo>
                    <a:pt x="176" y="204"/>
                  </a:lnTo>
                  <a:lnTo>
                    <a:pt x="176" y="204"/>
                  </a:lnTo>
                  <a:lnTo>
                    <a:pt x="168" y="200"/>
                  </a:lnTo>
                  <a:lnTo>
                    <a:pt x="164" y="196"/>
                  </a:lnTo>
                  <a:lnTo>
                    <a:pt x="164" y="196"/>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 name="Freeform 120"/>
            <p:cNvSpPr>
              <a:spLocks/>
            </p:cNvSpPr>
            <p:nvPr/>
          </p:nvSpPr>
          <p:spPr bwMode="auto">
            <a:xfrm>
              <a:off x="1273" y="1414"/>
              <a:ext cx="96" cy="120"/>
            </a:xfrm>
            <a:custGeom>
              <a:avLst/>
              <a:gdLst>
                <a:gd name="T0" fmla="*/ 22 w 96"/>
                <a:gd name="T1" fmla="*/ 8 h 120"/>
                <a:gd name="T2" fmla="*/ 22 w 96"/>
                <a:gd name="T3" fmla="*/ 82 h 120"/>
                <a:gd name="T4" fmla="*/ 22 w 96"/>
                <a:gd name="T5" fmla="*/ 82 h 120"/>
                <a:gd name="T6" fmla="*/ 24 w 96"/>
                <a:gd name="T7" fmla="*/ 92 h 120"/>
                <a:gd name="T8" fmla="*/ 28 w 96"/>
                <a:gd name="T9" fmla="*/ 100 h 120"/>
                <a:gd name="T10" fmla="*/ 32 w 96"/>
                <a:gd name="T11" fmla="*/ 106 h 120"/>
                <a:gd name="T12" fmla="*/ 36 w 96"/>
                <a:gd name="T13" fmla="*/ 108 h 120"/>
                <a:gd name="T14" fmla="*/ 44 w 96"/>
                <a:gd name="T15" fmla="*/ 110 h 120"/>
                <a:gd name="T16" fmla="*/ 52 w 96"/>
                <a:gd name="T17" fmla="*/ 112 h 120"/>
                <a:gd name="T18" fmla="*/ 52 w 96"/>
                <a:gd name="T19" fmla="*/ 112 h 120"/>
                <a:gd name="T20" fmla="*/ 60 w 96"/>
                <a:gd name="T21" fmla="*/ 112 h 120"/>
                <a:gd name="T22" fmla="*/ 66 w 96"/>
                <a:gd name="T23" fmla="*/ 110 h 120"/>
                <a:gd name="T24" fmla="*/ 72 w 96"/>
                <a:gd name="T25" fmla="*/ 106 h 120"/>
                <a:gd name="T26" fmla="*/ 76 w 96"/>
                <a:gd name="T27" fmla="*/ 102 h 120"/>
                <a:gd name="T28" fmla="*/ 78 w 96"/>
                <a:gd name="T29" fmla="*/ 98 h 120"/>
                <a:gd name="T30" fmla="*/ 80 w 96"/>
                <a:gd name="T31" fmla="*/ 92 h 120"/>
                <a:gd name="T32" fmla="*/ 82 w 96"/>
                <a:gd name="T33" fmla="*/ 82 h 120"/>
                <a:gd name="T34" fmla="*/ 82 w 96"/>
                <a:gd name="T35" fmla="*/ 8 h 120"/>
                <a:gd name="T36" fmla="*/ 82 w 96"/>
                <a:gd name="T37" fmla="*/ 8 h 120"/>
                <a:gd name="T38" fmla="*/ 80 w 96"/>
                <a:gd name="T39" fmla="*/ 2 h 120"/>
                <a:gd name="T40" fmla="*/ 76 w 96"/>
                <a:gd name="T41" fmla="*/ 0 h 120"/>
                <a:gd name="T42" fmla="*/ 96 w 96"/>
                <a:gd name="T43" fmla="*/ 0 h 120"/>
                <a:gd name="T44" fmla="*/ 96 w 96"/>
                <a:gd name="T45" fmla="*/ 0 h 120"/>
                <a:gd name="T46" fmla="*/ 92 w 96"/>
                <a:gd name="T47" fmla="*/ 2 h 120"/>
                <a:gd name="T48" fmla="*/ 92 w 96"/>
                <a:gd name="T49" fmla="*/ 8 h 120"/>
                <a:gd name="T50" fmla="*/ 90 w 96"/>
                <a:gd name="T51" fmla="*/ 80 h 120"/>
                <a:gd name="T52" fmla="*/ 90 w 96"/>
                <a:gd name="T53" fmla="*/ 80 h 120"/>
                <a:gd name="T54" fmla="*/ 90 w 96"/>
                <a:gd name="T55" fmla="*/ 90 h 120"/>
                <a:gd name="T56" fmla="*/ 88 w 96"/>
                <a:gd name="T57" fmla="*/ 98 h 120"/>
                <a:gd name="T58" fmla="*/ 84 w 96"/>
                <a:gd name="T59" fmla="*/ 106 h 120"/>
                <a:gd name="T60" fmla="*/ 78 w 96"/>
                <a:gd name="T61" fmla="*/ 110 h 120"/>
                <a:gd name="T62" fmla="*/ 72 w 96"/>
                <a:gd name="T63" fmla="*/ 114 h 120"/>
                <a:gd name="T64" fmla="*/ 66 w 96"/>
                <a:gd name="T65" fmla="*/ 118 h 120"/>
                <a:gd name="T66" fmla="*/ 50 w 96"/>
                <a:gd name="T67" fmla="*/ 120 h 120"/>
                <a:gd name="T68" fmla="*/ 50 w 96"/>
                <a:gd name="T69" fmla="*/ 120 h 120"/>
                <a:gd name="T70" fmla="*/ 36 w 96"/>
                <a:gd name="T71" fmla="*/ 118 h 120"/>
                <a:gd name="T72" fmla="*/ 28 w 96"/>
                <a:gd name="T73" fmla="*/ 116 h 120"/>
                <a:gd name="T74" fmla="*/ 22 w 96"/>
                <a:gd name="T75" fmla="*/ 112 h 120"/>
                <a:gd name="T76" fmla="*/ 14 w 96"/>
                <a:gd name="T77" fmla="*/ 106 h 120"/>
                <a:gd name="T78" fmla="*/ 10 w 96"/>
                <a:gd name="T79" fmla="*/ 100 h 120"/>
                <a:gd name="T80" fmla="*/ 6 w 96"/>
                <a:gd name="T81" fmla="*/ 90 h 120"/>
                <a:gd name="T82" fmla="*/ 6 w 96"/>
                <a:gd name="T83" fmla="*/ 80 h 120"/>
                <a:gd name="T84" fmla="*/ 6 w 96"/>
                <a:gd name="T85" fmla="*/ 8 h 120"/>
                <a:gd name="T86" fmla="*/ 6 w 96"/>
                <a:gd name="T87" fmla="*/ 8 h 120"/>
                <a:gd name="T88" fmla="*/ 4 w 96"/>
                <a:gd name="T89" fmla="*/ 2 h 120"/>
                <a:gd name="T90" fmla="*/ 0 w 96"/>
                <a:gd name="T91" fmla="*/ 0 h 120"/>
                <a:gd name="T92" fmla="*/ 28 w 96"/>
                <a:gd name="T93" fmla="*/ 0 h 120"/>
                <a:gd name="T94" fmla="*/ 28 w 96"/>
                <a:gd name="T95" fmla="*/ 0 h 120"/>
                <a:gd name="T96" fmla="*/ 24 w 96"/>
                <a:gd name="T97" fmla="*/ 2 h 120"/>
                <a:gd name="T98" fmla="*/ 22 w 96"/>
                <a:gd name="T99" fmla="*/ 8 h 120"/>
                <a:gd name="T100" fmla="*/ 22 w 96"/>
                <a:gd name="T101" fmla="*/ 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6" h="120">
                  <a:moveTo>
                    <a:pt x="22" y="8"/>
                  </a:moveTo>
                  <a:lnTo>
                    <a:pt x="22" y="82"/>
                  </a:lnTo>
                  <a:lnTo>
                    <a:pt x="22" y="82"/>
                  </a:lnTo>
                  <a:lnTo>
                    <a:pt x="24" y="92"/>
                  </a:lnTo>
                  <a:lnTo>
                    <a:pt x="28" y="100"/>
                  </a:lnTo>
                  <a:lnTo>
                    <a:pt x="32" y="106"/>
                  </a:lnTo>
                  <a:lnTo>
                    <a:pt x="36" y="108"/>
                  </a:lnTo>
                  <a:lnTo>
                    <a:pt x="44" y="110"/>
                  </a:lnTo>
                  <a:lnTo>
                    <a:pt x="52" y="112"/>
                  </a:lnTo>
                  <a:lnTo>
                    <a:pt x="52" y="112"/>
                  </a:lnTo>
                  <a:lnTo>
                    <a:pt x="60" y="112"/>
                  </a:lnTo>
                  <a:lnTo>
                    <a:pt x="66" y="110"/>
                  </a:lnTo>
                  <a:lnTo>
                    <a:pt x="72" y="106"/>
                  </a:lnTo>
                  <a:lnTo>
                    <a:pt x="76" y="102"/>
                  </a:lnTo>
                  <a:lnTo>
                    <a:pt x="78" y="98"/>
                  </a:lnTo>
                  <a:lnTo>
                    <a:pt x="80" y="92"/>
                  </a:lnTo>
                  <a:lnTo>
                    <a:pt x="82" y="82"/>
                  </a:lnTo>
                  <a:lnTo>
                    <a:pt x="82" y="8"/>
                  </a:lnTo>
                  <a:lnTo>
                    <a:pt x="82" y="8"/>
                  </a:lnTo>
                  <a:lnTo>
                    <a:pt x="80" y="2"/>
                  </a:lnTo>
                  <a:lnTo>
                    <a:pt x="76" y="0"/>
                  </a:lnTo>
                  <a:lnTo>
                    <a:pt x="96" y="0"/>
                  </a:lnTo>
                  <a:lnTo>
                    <a:pt x="96" y="0"/>
                  </a:lnTo>
                  <a:lnTo>
                    <a:pt x="92" y="2"/>
                  </a:lnTo>
                  <a:lnTo>
                    <a:pt x="92" y="8"/>
                  </a:lnTo>
                  <a:lnTo>
                    <a:pt x="90" y="80"/>
                  </a:lnTo>
                  <a:lnTo>
                    <a:pt x="90" y="80"/>
                  </a:lnTo>
                  <a:lnTo>
                    <a:pt x="90" y="90"/>
                  </a:lnTo>
                  <a:lnTo>
                    <a:pt x="88" y="98"/>
                  </a:lnTo>
                  <a:lnTo>
                    <a:pt x="84" y="106"/>
                  </a:lnTo>
                  <a:lnTo>
                    <a:pt x="78" y="110"/>
                  </a:lnTo>
                  <a:lnTo>
                    <a:pt x="72" y="114"/>
                  </a:lnTo>
                  <a:lnTo>
                    <a:pt x="66" y="118"/>
                  </a:lnTo>
                  <a:lnTo>
                    <a:pt x="50" y="120"/>
                  </a:lnTo>
                  <a:lnTo>
                    <a:pt x="50" y="120"/>
                  </a:lnTo>
                  <a:lnTo>
                    <a:pt x="36" y="118"/>
                  </a:lnTo>
                  <a:lnTo>
                    <a:pt x="28" y="116"/>
                  </a:lnTo>
                  <a:lnTo>
                    <a:pt x="22" y="112"/>
                  </a:lnTo>
                  <a:lnTo>
                    <a:pt x="14" y="106"/>
                  </a:lnTo>
                  <a:lnTo>
                    <a:pt x="10" y="100"/>
                  </a:lnTo>
                  <a:lnTo>
                    <a:pt x="6" y="90"/>
                  </a:lnTo>
                  <a:lnTo>
                    <a:pt x="6" y="80"/>
                  </a:lnTo>
                  <a:lnTo>
                    <a:pt x="6" y="8"/>
                  </a:lnTo>
                  <a:lnTo>
                    <a:pt x="6" y="8"/>
                  </a:lnTo>
                  <a:lnTo>
                    <a:pt x="4" y="2"/>
                  </a:lnTo>
                  <a:lnTo>
                    <a:pt x="0" y="0"/>
                  </a:lnTo>
                  <a:lnTo>
                    <a:pt x="28" y="0"/>
                  </a:lnTo>
                  <a:lnTo>
                    <a:pt x="28" y="0"/>
                  </a:lnTo>
                  <a:lnTo>
                    <a:pt x="24" y="2"/>
                  </a:lnTo>
                  <a:lnTo>
                    <a:pt x="22" y="8"/>
                  </a:lnTo>
                  <a:lnTo>
                    <a:pt x="22" y="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 name="Freeform 121"/>
            <p:cNvSpPr>
              <a:spLocks/>
            </p:cNvSpPr>
            <p:nvPr/>
          </p:nvSpPr>
          <p:spPr bwMode="auto">
            <a:xfrm>
              <a:off x="1379" y="1414"/>
              <a:ext cx="108" cy="122"/>
            </a:xfrm>
            <a:custGeom>
              <a:avLst/>
              <a:gdLst>
                <a:gd name="T0" fmla="*/ 94 w 108"/>
                <a:gd name="T1" fmla="*/ 8 h 122"/>
                <a:gd name="T2" fmla="*/ 94 w 108"/>
                <a:gd name="T3" fmla="*/ 8 h 122"/>
                <a:gd name="T4" fmla="*/ 94 w 108"/>
                <a:gd name="T5" fmla="*/ 2 h 122"/>
                <a:gd name="T6" fmla="*/ 90 w 108"/>
                <a:gd name="T7" fmla="*/ 0 h 122"/>
                <a:gd name="T8" fmla="*/ 108 w 108"/>
                <a:gd name="T9" fmla="*/ 0 h 122"/>
                <a:gd name="T10" fmla="*/ 108 w 108"/>
                <a:gd name="T11" fmla="*/ 0 h 122"/>
                <a:gd name="T12" fmla="*/ 104 w 108"/>
                <a:gd name="T13" fmla="*/ 2 h 122"/>
                <a:gd name="T14" fmla="*/ 104 w 108"/>
                <a:gd name="T15" fmla="*/ 8 h 122"/>
                <a:gd name="T16" fmla="*/ 104 w 108"/>
                <a:gd name="T17" fmla="*/ 122 h 122"/>
                <a:gd name="T18" fmla="*/ 104 w 108"/>
                <a:gd name="T19" fmla="*/ 122 h 122"/>
                <a:gd name="T20" fmla="*/ 62 w 108"/>
                <a:gd name="T21" fmla="*/ 70 h 122"/>
                <a:gd name="T22" fmla="*/ 20 w 108"/>
                <a:gd name="T23" fmla="*/ 18 h 122"/>
                <a:gd name="T24" fmla="*/ 20 w 108"/>
                <a:gd name="T25" fmla="*/ 110 h 122"/>
                <a:gd name="T26" fmla="*/ 20 w 108"/>
                <a:gd name="T27" fmla="*/ 110 h 122"/>
                <a:gd name="T28" fmla="*/ 22 w 108"/>
                <a:gd name="T29" fmla="*/ 116 h 122"/>
                <a:gd name="T30" fmla="*/ 24 w 108"/>
                <a:gd name="T31" fmla="*/ 118 h 122"/>
                <a:gd name="T32" fmla="*/ 6 w 108"/>
                <a:gd name="T33" fmla="*/ 118 h 122"/>
                <a:gd name="T34" fmla="*/ 6 w 108"/>
                <a:gd name="T35" fmla="*/ 118 h 122"/>
                <a:gd name="T36" fmla="*/ 10 w 108"/>
                <a:gd name="T37" fmla="*/ 116 h 122"/>
                <a:gd name="T38" fmla="*/ 10 w 108"/>
                <a:gd name="T39" fmla="*/ 110 h 122"/>
                <a:gd name="T40" fmla="*/ 10 w 108"/>
                <a:gd name="T41" fmla="*/ 14 h 122"/>
                <a:gd name="T42" fmla="*/ 10 w 108"/>
                <a:gd name="T43" fmla="*/ 14 h 122"/>
                <a:gd name="T44" fmla="*/ 10 w 108"/>
                <a:gd name="T45" fmla="*/ 10 h 122"/>
                <a:gd name="T46" fmla="*/ 8 w 108"/>
                <a:gd name="T47" fmla="*/ 6 h 122"/>
                <a:gd name="T48" fmla="*/ 8 w 108"/>
                <a:gd name="T49" fmla="*/ 6 h 122"/>
                <a:gd name="T50" fmla="*/ 6 w 108"/>
                <a:gd name="T51" fmla="*/ 2 h 122"/>
                <a:gd name="T52" fmla="*/ 0 w 108"/>
                <a:gd name="T53" fmla="*/ 0 h 122"/>
                <a:gd name="T54" fmla="*/ 26 w 108"/>
                <a:gd name="T55" fmla="*/ 0 h 122"/>
                <a:gd name="T56" fmla="*/ 94 w 108"/>
                <a:gd name="T57" fmla="*/ 84 h 122"/>
                <a:gd name="T58" fmla="*/ 94 w 108"/>
                <a:gd name="T59" fmla="*/ 8 h 122"/>
                <a:gd name="T60" fmla="*/ 94 w 108"/>
                <a:gd name="T61" fmla="*/ 8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8" h="122">
                  <a:moveTo>
                    <a:pt x="94" y="8"/>
                  </a:moveTo>
                  <a:lnTo>
                    <a:pt x="94" y="8"/>
                  </a:lnTo>
                  <a:lnTo>
                    <a:pt x="94" y="2"/>
                  </a:lnTo>
                  <a:lnTo>
                    <a:pt x="90" y="0"/>
                  </a:lnTo>
                  <a:lnTo>
                    <a:pt x="108" y="0"/>
                  </a:lnTo>
                  <a:lnTo>
                    <a:pt x="108" y="0"/>
                  </a:lnTo>
                  <a:lnTo>
                    <a:pt x="104" y="2"/>
                  </a:lnTo>
                  <a:lnTo>
                    <a:pt x="104" y="8"/>
                  </a:lnTo>
                  <a:lnTo>
                    <a:pt x="104" y="122"/>
                  </a:lnTo>
                  <a:lnTo>
                    <a:pt x="104" y="122"/>
                  </a:lnTo>
                  <a:lnTo>
                    <a:pt x="62" y="70"/>
                  </a:lnTo>
                  <a:lnTo>
                    <a:pt x="20" y="18"/>
                  </a:lnTo>
                  <a:lnTo>
                    <a:pt x="20" y="110"/>
                  </a:lnTo>
                  <a:lnTo>
                    <a:pt x="20" y="110"/>
                  </a:lnTo>
                  <a:lnTo>
                    <a:pt x="22" y="116"/>
                  </a:lnTo>
                  <a:lnTo>
                    <a:pt x="24" y="118"/>
                  </a:lnTo>
                  <a:lnTo>
                    <a:pt x="6" y="118"/>
                  </a:lnTo>
                  <a:lnTo>
                    <a:pt x="6" y="118"/>
                  </a:lnTo>
                  <a:lnTo>
                    <a:pt x="10" y="116"/>
                  </a:lnTo>
                  <a:lnTo>
                    <a:pt x="10" y="110"/>
                  </a:lnTo>
                  <a:lnTo>
                    <a:pt x="10" y="14"/>
                  </a:lnTo>
                  <a:lnTo>
                    <a:pt x="10" y="14"/>
                  </a:lnTo>
                  <a:lnTo>
                    <a:pt x="10" y="10"/>
                  </a:lnTo>
                  <a:lnTo>
                    <a:pt x="8" y="6"/>
                  </a:lnTo>
                  <a:lnTo>
                    <a:pt x="8" y="6"/>
                  </a:lnTo>
                  <a:lnTo>
                    <a:pt x="6" y="2"/>
                  </a:lnTo>
                  <a:lnTo>
                    <a:pt x="0" y="0"/>
                  </a:lnTo>
                  <a:lnTo>
                    <a:pt x="26" y="0"/>
                  </a:lnTo>
                  <a:lnTo>
                    <a:pt x="94" y="84"/>
                  </a:lnTo>
                  <a:lnTo>
                    <a:pt x="94" y="8"/>
                  </a:lnTo>
                  <a:lnTo>
                    <a:pt x="94" y="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 name="Freeform 122"/>
            <p:cNvSpPr>
              <a:spLocks/>
            </p:cNvSpPr>
            <p:nvPr/>
          </p:nvSpPr>
          <p:spPr bwMode="auto">
            <a:xfrm>
              <a:off x="1505" y="1414"/>
              <a:ext cx="26" cy="118"/>
            </a:xfrm>
            <a:custGeom>
              <a:avLst/>
              <a:gdLst>
                <a:gd name="T0" fmla="*/ 26 w 26"/>
                <a:gd name="T1" fmla="*/ 0 h 118"/>
                <a:gd name="T2" fmla="*/ 26 w 26"/>
                <a:gd name="T3" fmla="*/ 0 h 118"/>
                <a:gd name="T4" fmla="*/ 22 w 26"/>
                <a:gd name="T5" fmla="*/ 2 h 118"/>
                <a:gd name="T6" fmla="*/ 20 w 26"/>
                <a:gd name="T7" fmla="*/ 8 h 118"/>
                <a:gd name="T8" fmla="*/ 20 w 26"/>
                <a:gd name="T9" fmla="*/ 110 h 118"/>
                <a:gd name="T10" fmla="*/ 20 w 26"/>
                <a:gd name="T11" fmla="*/ 110 h 118"/>
                <a:gd name="T12" fmla="*/ 22 w 26"/>
                <a:gd name="T13" fmla="*/ 116 h 118"/>
                <a:gd name="T14" fmla="*/ 26 w 26"/>
                <a:gd name="T15" fmla="*/ 118 h 118"/>
                <a:gd name="T16" fmla="*/ 0 w 26"/>
                <a:gd name="T17" fmla="*/ 118 h 118"/>
                <a:gd name="T18" fmla="*/ 0 w 26"/>
                <a:gd name="T19" fmla="*/ 118 h 118"/>
                <a:gd name="T20" fmla="*/ 2 w 26"/>
                <a:gd name="T21" fmla="*/ 116 h 118"/>
                <a:gd name="T22" fmla="*/ 4 w 26"/>
                <a:gd name="T23" fmla="*/ 110 h 118"/>
                <a:gd name="T24" fmla="*/ 4 w 26"/>
                <a:gd name="T25" fmla="*/ 8 h 118"/>
                <a:gd name="T26" fmla="*/ 4 w 26"/>
                <a:gd name="T27" fmla="*/ 8 h 118"/>
                <a:gd name="T28" fmla="*/ 2 w 26"/>
                <a:gd name="T29" fmla="*/ 2 h 118"/>
                <a:gd name="T30" fmla="*/ 0 w 26"/>
                <a:gd name="T31" fmla="*/ 0 h 118"/>
                <a:gd name="T32" fmla="*/ 26 w 26"/>
                <a:gd name="T33" fmla="*/ 0 h 118"/>
                <a:gd name="T34" fmla="*/ 26 w 26"/>
                <a:gd name="T3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18">
                  <a:moveTo>
                    <a:pt x="26" y="0"/>
                  </a:moveTo>
                  <a:lnTo>
                    <a:pt x="26" y="0"/>
                  </a:lnTo>
                  <a:lnTo>
                    <a:pt x="22" y="2"/>
                  </a:lnTo>
                  <a:lnTo>
                    <a:pt x="20" y="8"/>
                  </a:lnTo>
                  <a:lnTo>
                    <a:pt x="20" y="110"/>
                  </a:lnTo>
                  <a:lnTo>
                    <a:pt x="20" y="110"/>
                  </a:lnTo>
                  <a:lnTo>
                    <a:pt x="22" y="116"/>
                  </a:lnTo>
                  <a:lnTo>
                    <a:pt x="26" y="118"/>
                  </a:lnTo>
                  <a:lnTo>
                    <a:pt x="0" y="118"/>
                  </a:lnTo>
                  <a:lnTo>
                    <a:pt x="0" y="118"/>
                  </a:lnTo>
                  <a:lnTo>
                    <a:pt x="2" y="116"/>
                  </a:lnTo>
                  <a:lnTo>
                    <a:pt x="4" y="110"/>
                  </a:lnTo>
                  <a:lnTo>
                    <a:pt x="4" y="8"/>
                  </a:lnTo>
                  <a:lnTo>
                    <a:pt x="4" y="8"/>
                  </a:lnTo>
                  <a:lnTo>
                    <a:pt x="2" y="2"/>
                  </a:lnTo>
                  <a:lnTo>
                    <a:pt x="0" y="0"/>
                  </a:lnTo>
                  <a:lnTo>
                    <a:pt x="26" y="0"/>
                  </a:lnTo>
                  <a:lnTo>
                    <a:pt x="26"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 name="Freeform 123"/>
            <p:cNvSpPr>
              <a:spLocks/>
            </p:cNvSpPr>
            <p:nvPr/>
          </p:nvSpPr>
          <p:spPr bwMode="auto">
            <a:xfrm>
              <a:off x="1539" y="1414"/>
              <a:ext cx="108" cy="122"/>
            </a:xfrm>
            <a:custGeom>
              <a:avLst/>
              <a:gdLst>
                <a:gd name="T0" fmla="*/ 92 w 108"/>
                <a:gd name="T1" fmla="*/ 8 h 122"/>
                <a:gd name="T2" fmla="*/ 92 w 108"/>
                <a:gd name="T3" fmla="*/ 8 h 122"/>
                <a:gd name="T4" fmla="*/ 92 w 108"/>
                <a:gd name="T5" fmla="*/ 2 h 122"/>
                <a:gd name="T6" fmla="*/ 88 w 108"/>
                <a:gd name="T7" fmla="*/ 0 h 122"/>
                <a:gd name="T8" fmla="*/ 108 w 108"/>
                <a:gd name="T9" fmla="*/ 0 h 122"/>
                <a:gd name="T10" fmla="*/ 108 w 108"/>
                <a:gd name="T11" fmla="*/ 0 h 122"/>
                <a:gd name="T12" fmla="*/ 104 w 108"/>
                <a:gd name="T13" fmla="*/ 4 h 122"/>
                <a:gd name="T14" fmla="*/ 100 w 108"/>
                <a:gd name="T15" fmla="*/ 8 h 122"/>
                <a:gd name="T16" fmla="*/ 100 w 108"/>
                <a:gd name="T17" fmla="*/ 8 h 122"/>
                <a:gd name="T18" fmla="*/ 58 w 108"/>
                <a:gd name="T19" fmla="*/ 122 h 122"/>
                <a:gd name="T20" fmla="*/ 58 w 108"/>
                <a:gd name="T21" fmla="*/ 122 h 122"/>
                <a:gd name="T22" fmla="*/ 10 w 108"/>
                <a:gd name="T23" fmla="*/ 8 h 122"/>
                <a:gd name="T24" fmla="*/ 10 w 108"/>
                <a:gd name="T25" fmla="*/ 8 h 122"/>
                <a:gd name="T26" fmla="*/ 6 w 108"/>
                <a:gd name="T27" fmla="*/ 4 h 122"/>
                <a:gd name="T28" fmla="*/ 0 w 108"/>
                <a:gd name="T29" fmla="*/ 0 h 122"/>
                <a:gd name="T30" fmla="*/ 32 w 108"/>
                <a:gd name="T31" fmla="*/ 0 h 122"/>
                <a:gd name="T32" fmla="*/ 32 w 108"/>
                <a:gd name="T33" fmla="*/ 0 h 122"/>
                <a:gd name="T34" fmla="*/ 30 w 108"/>
                <a:gd name="T35" fmla="*/ 2 h 122"/>
                <a:gd name="T36" fmla="*/ 28 w 108"/>
                <a:gd name="T37" fmla="*/ 4 h 122"/>
                <a:gd name="T38" fmla="*/ 30 w 108"/>
                <a:gd name="T39" fmla="*/ 10 h 122"/>
                <a:gd name="T40" fmla="*/ 30 w 108"/>
                <a:gd name="T41" fmla="*/ 10 h 122"/>
                <a:gd name="T42" fmla="*/ 60 w 108"/>
                <a:gd name="T43" fmla="*/ 90 h 122"/>
                <a:gd name="T44" fmla="*/ 60 w 108"/>
                <a:gd name="T45" fmla="*/ 90 h 122"/>
                <a:gd name="T46" fmla="*/ 92 w 108"/>
                <a:gd name="T47" fmla="*/ 8 h 122"/>
                <a:gd name="T48" fmla="*/ 92 w 108"/>
                <a:gd name="T49" fmla="*/ 8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8" h="122">
                  <a:moveTo>
                    <a:pt x="92" y="8"/>
                  </a:moveTo>
                  <a:lnTo>
                    <a:pt x="92" y="8"/>
                  </a:lnTo>
                  <a:lnTo>
                    <a:pt x="92" y="2"/>
                  </a:lnTo>
                  <a:lnTo>
                    <a:pt x="88" y="0"/>
                  </a:lnTo>
                  <a:lnTo>
                    <a:pt x="108" y="0"/>
                  </a:lnTo>
                  <a:lnTo>
                    <a:pt x="108" y="0"/>
                  </a:lnTo>
                  <a:lnTo>
                    <a:pt x="104" y="4"/>
                  </a:lnTo>
                  <a:lnTo>
                    <a:pt x="100" y="8"/>
                  </a:lnTo>
                  <a:lnTo>
                    <a:pt x="100" y="8"/>
                  </a:lnTo>
                  <a:lnTo>
                    <a:pt x="58" y="122"/>
                  </a:lnTo>
                  <a:lnTo>
                    <a:pt x="58" y="122"/>
                  </a:lnTo>
                  <a:lnTo>
                    <a:pt x="10" y="8"/>
                  </a:lnTo>
                  <a:lnTo>
                    <a:pt x="10" y="8"/>
                  </a:lnTo>
                  <a:lnTo>
                    <a:pt x="6" y="4"/>
                  </a:lnTo>
                  <a:lnTo>
                    <a:pt x="0" y="0"/>
                  </a:lnTo>
                  <a:lnTo>
                    <a:pt x="32" y="0"/>
                  </a:lnTo>
                  <a:lnTo>
                    <a:pt x="32" y="0"/>
                  </a:lnTo>
                  <a:lnTo>
                    <a:pt x="30" y="2"/>
                  </a:lnTo>
                  <a:lnTo>
                    <a:pt x="28" y="4"/>
                  </a:lnTo>
                  <a:lnTo>
                    <a:pt x="30" y="10"/>
                  </a:lnTo>
                  <a:lnTo>
                    <a:pt x="30" y="10"/>
                  </a:lnTo>
                  <a:lnTo>
                    <a:pt x="60" y="90"/>
                  </a:lnTo>
                  <a:lnTo>
                    <a:pt x="60" y="90"/>
                  </a:lnTo>
                  <a:lnTo>
                    <a:pt x="92" y="8"/>
                  </a:lnTo>
                  <a:lnTo>
                    <a:pt x="92" y="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 name="Freeform 124"/>
            <p:cNvSpPr>
              <a:spLocks/>
            </p:cNvSpPr>
            <p:nvPr/>
          </p:nvSpPr>
          <p:spPr bwMode="auto">
            <a:xfrm>
              <a:off x="1653" y="1414"/>
              <a:ext cx="74" cy="118"/>
            </a:xfrm>
            <a:custGeom>
              <a:avLst/>
              <a:gdLst>
                <a:gd name="T0" fmla="*/ 66 w 74"/>
                <a:gd name="T1" fmla="*/ 16 h 118"/>
                <a:gd name="T2" fmla="*/ 66 w 74"/>
                <a:gd name="T3" fmla="*/ 16 h 118"/>
                <a:gd name="T4" fmla="*/ 60 w 74"/>
                <a:gd name="T5" fmla="*/ 10 h 118"/>
                <a:gd name="T6" fmla="*/ 52 w 74"/>
                <a:gd name="T7" fmla="*/ 8 h 118"/>
                <a:gd name="T8" fmla="*/ 52 w 74"/>
                <a:gd name="T9" fmla="*/ 8 h 118"/>
                <a:gd name="T10" fmla="*/ 22 w 74"/>
                <a:gd name="T11" fmla="*/ 8 h 118"/>
                <a:gd name="T12" fmla="*/ 22 w 74"/>
                <a:gd name="T13" fmla="*/ 48 h 118"/>
                <a:gd name="T14" fmla="*/ 50 w 74"/>
                <a:gd name="T15" fmla="*/ 48 h 118"/>
                <a:gd name="T16" fmla="*/ 50 w 74"/>
                <a:gd name="T17" fmla="*/ 48 h 118"/>
                <a:gd name="T18" fmla="*/ 54 w 74"/>
                <a:gd name="T19" fmla="*/ 46 h 118"/>
                <a:gd name="T20" fmla="*/ 56 w 74"/>
                <a:gd name="T21" fmla="*/ 44 h 118"/>
                <a:gd name="T22" fmla="*/ 56 w 74"/>
                <a:gd name="T23" fmla="*/ 62 h 118"/>
                <a:gd name="T24" fmla="*/ 56 w 74"/>
                <a:gd name="T25" fmla="*/ 62 h 118"/>
                <a:gd name="T26" fmla="*/ 54 w 74"/>
                <a:gd name="T27" fmla="*/ 58 h 118"/>
                <a:gd name="T28" fmla="*/ 50 w 74"/>
                <a:gd name="T29" fmla="*/ 58 h 118"/>
                <a:gd name="T30" fmla="*/ 22 w 74"/>
                <a:gd name="T31" fmla="*/ 58 h 118"/>
                <a:gd name="T32" fmla="*/ 22 w 74"/>
                <a:gd name="T33" fmla="*/ 108 h 118"/>
                <a:gd name="T34" fmla="*/ 22 w 74"/>
                <a:gd name="T35" fmla="*/ 108 h 118"/>
                <a:gd name="T36" fmla="*/ 42 w 74"/>
                <a:gd name="T37" fmla="*/ 110 h 118"/>
                <a:gd name="T38" fmla="*/ 42 w 74"/>
                <a:gd name="T39" fmla="*/ 110 h 118"/>
                <a:gd name="T40" fmla="*/ 54 w 74"/>
                <a:gd name="T41" fmla="*/ 110 h 118"/>
                <a:gd name="T42" fmla="*/ 62 w 74"/>
                <a:gd name="T43" fmla="*/ 108 h 118"/>
                <a:gd name="T44" fmla="*/ 68 w 74"/>
                <a:gd name="T45" fmla="*/ 104 h 118"/>
                <a:gd name="T46" fmla="*/ 74 w 74"/>
                <a:gd name="T47" fmla="*/ 98 h 118"/>
                <a:gd name="T48" fmla="*/ 70 w 74"/>
                <a:gd name="T49" fmla="*/ 118 h 118"/>
                <a:gd name="T50" fmla="*/ 0 w 74"/>
                <a:gd name="T51" fmla="*/ 118 h 118"/>
                <a:gd name="T52" fmla="*/ 0 w 74"/>
                <a:gd name="T53" fmla="*/ 118 h 118"/>
                <a:gd name="T54" fmla="*/ 4 w 74"/>
                <a:gd name="T55" fmla="*/ 116 h 118"/>
                <a:gd name="T56" fmla="*/ 6 w 74"/>
                <a:gd name="T57" fmla="*/ 110 h 118"/>
                <a:gd name="T58" fmla="*/ 6 w 74"/>
                <a:gd name="T59" fmla="*/ 8 h 118"/>
                <a:gd name="T60" fmla="*/ 6 w 74"/>
                <a:gd name="T61" fmla="*/ 8 h 118"/>
                <a:gd name="T62" fmla="*/ 4 w 74"/>
                <a:gd name="T63" fmla="*/ 2 h 118"/>
                <a:gd name="T64" fmla="*/ 0 w 74"/>
                <a:gd name="T65" fmla="*/ 0 h 118"/>
                <a:gd name="T66" fmla="*/ 66 w 74"/>
                <a:gd name="T67" fmla="*/ 0 h 118"/>
                <a:gd name="T68" fmla="*/ 66 w 74"/>
                <a:gd name="T69" fmla="*/ 16 h 118"/>
                <a:gd name="T70" fmla="*/ 66 w 74"/>
                <a:gd name="T71" fmla="*/ 16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4" h="118">
                  <a:moveTo>
                    <a:pt x="66" y="16"/>
                  </a:moveTo>
                  <a:lnTo>
                    <a:pt x="66" y="16"/>
                  </a:lnTo>
                  <a:lnTo>
                    <a:pt x="60" y="10"/>
                  </a:lnTo>
                  <a:lnTo>
                    <a:pt x="52" y="8"/>
                  </a:lnTo>
                  <a:lnTo>
                    <a:pt x="52" y="8"/>
                  </a:lnTo>
                  <a:lnTo>
                    <a:pt x="22" y="8"/>
                  </a:lnTo>
                  <a:lnTo>
                    <a:pt x="22" y="48"/>
                  </a:lnTo>
                  <a:lnTo>
                    <a:pt x="50" y="48"/>
                  </a:lnTo>
                  <a:lnTo>
                    <a:pt x="50" y="48"/>
                  </a:lnTo>
                  <a:lnTo>
                    <a:pt x="54" y="46"/>
                  </a:lnTo>
                  <a:lnTo>
                    <a:pt x="56" y="44"/>
                  </a:lnTo>
                  <a:lnTo>
                    <a:pt x="56" y="62"/>
                  </a:lnTo>
                  <a:lnTo>
                    <a:pt x="56" y="62"/>
                  </a:lnTo>
                  <a:lnTo>
                    <a:pt x="54" y="58"/>
                  </a:lnTo>
                  <a:lnTo>
                    <a:pt x="50" y="58"/>
                  </a:lnTo>
                  <a:lnTo>
                    <a:pt x="22" y="58"/>
                  </a:lnTo>
                  <a:lnTo>
                    <a:pt x="22" y="108"/>
                  </a:lnTo>
                  <a:lnTo>
                    <a:pt x="22" y="108"/>
                  </a:lnTo>
                  <a:lnTo>
                    <a:pt x="42" y="110"/>
                  </a:lnTo>
                  <a:lnTo>
                    <a:pt x="42" y="110"/>
                  </a:lnTo>
                  <a:lnTo>
                    <a:pt x="54" y="110"/>
                  </a:lnTo>
                  <a:lnTo>
                    <a:pt x="62" y="108"/>
                  </a:lnTo>
                  <a:lnTo>
                    <a:pt x="68" y="104"/>
                  </a:lnTo>
                  <a:lnTo>
                    <a:pt x="74" y="98"/>
                  </a:lnTo>
                  <a:lnTo>
                    <a:pt x="70" y="118"/>
                  </a:lnTo>
                  <a:lnTo>
                    <a:pt x="0" y="118"/>
                  </a:lnTo>
                  <a:lnTo>
                    <a:pt x="0" y="118"/>
                  </a:lnTo>
                  <a:lnTo>
                    <a:pt x="4" y="116"/>
                  </a:lnTo>
                  <a:lnTo>
                    <a:pt x="6" y="110"/>
                  </a:lnTo>
                  <a:lnTo>
                    <a:pt x="6" y="8"/>
                  </a:lnTo>
                  <a:lnTo>
                    <a:pt x="6" y="8"/>
                  </a:lnTo>
                  <a:lnTo>
                    <a:pt x="4" y="2"/>
                  </a:lnTo>
                  <a:lnTo>
                    <a:pt x="0" y="0"/>
                  </a:lnTo>
                  <a:lnTo>
                    <a:pt x="66" y="0"/>
                  </a:lnTo>
                  <a:lnTo>
                    <a:pt x="66" y="16"/>
                  </a:lnTo>
                  <a:lnTo>
                    <a:pt x="66" y="16"/>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2" name="Freeform 125"/>
            <p:cNvSpPr>
              <a:spLocks noEditPoints="1"/>
            </p:cNvSpPr>
            <p:nvPr/>
          </p:nvSpPr>
          <p:spPr bwMode="auto">
            <a:xfrm>
              <a:off x="1735" y="1414"/>
              <a:ext cx="102" cy="118"/>
            </a:xfrm>
            <a:custGeom>
              <a:avLst/>
              <a:gdLst>
                <a:gd name="T0" fmla="*/ 48 w 102"/>
                <a:gd name="T1" fmla="*/ 58 h 118"/>
                <a:gd name="T2" fmla="*/ 60 w 102"/>
                <a:gd name="T3" fmla="*/ 64 h 118"/>
                <a:gd name="T4" fmla="*/ 66 w 102"/>
                <a:gd name="T5" fmla="*/ 72 h 118"/>
                <a:gd name="T6" fmla="*/ 84 w 102"/>
                <a:gd name="T7" fmla="*/ 102 h 118"/>
                <a:gd name="T8" fmla="*/ 92 w 102"/>
                <a:gd name="T9" fmla="*/ 112 h 118"/>
                <a:gd name="T10" fmla="*/ 102 w 102"/>
                <a:gd name="T11" fmla="*/ 118 h 118"/>
                <a:gd name="T12" fmla="*/ 84 w 102"/>
                <a:gd name="T13" fmla="*/ 118 h 118"/>
                <a:gd name="T14" fmla="*/ 76 w 102"/>
                <a:gd name="T15" fmla="*/ 116 h 118"/>
                <a:gd name="T16" fmla="*/ 70 w 102"/>
                <a:gd name="T17" fmla="*/ 110 h 118"/>
                <a:gd name="T18" fmla="*/ 50 w 102"/>
                <a:gd name="T19" fmla="*/ 78 h 118"/>
                <a:gd name="T20" fmla="*/ 38 w 102"/>
                <a:gd name="T21" fmla="*/ 64 h 118"/>
                <a:gd name="T22" fmla="*/ 32 w 102"/>
                <a:gd name="T23" fmla="*/ 64 h 118"/>
                <a:gd name="T24" fmla="*/ 22 w 102"/>
                <a:gd name="T25" fmla="*/ 110 h 118"/>
                <a:gd name="T26" fmla="*/ 24 w 102"/>
                <a:gd name="T27" fmla="*/ 116 h 118"/>
                <a:gd name="T28" fmla="*/ 0 w 102"/>
                <a:gd name="T29" fmla="*/ 118 h 118"/>
                <a:gd name="T30" fmla="*/ 4 w 102"/>
                <a:gd name="T31" fmla="*/ 116 h 118"/>
                <a:gd name="T32" fmla="*/ 6 w 102"/>
                <a:gd name="T33" fmla="*/ 8 h 118"/>
                <a:gd name="T34" fmla="*/ 4 w 102"/>
                <a:gd name="T35" fmla="*/ 2 h 118"/>
                <a:gd name="T36" fmla="*/ 34 w 102"/>
                <a:gd name="T37" fmla="*/ 0 h 118"/>
                <a:gd name="T38" fmla="*/ 46 w 102"/>
                <a:gd name="T39" fmla="*/ 0 h 118"/>
                <a:gd name="T40" fmla="*/ 62 w 102"/>
                <a:gd name="T41" fmla="*/ 6 h 118"/>
                <a:gd name="T42" fmla="*/ 72 w 102"/>
                <a:gd name="T43" fmla="*/ 14 h 118"/>
                <a:gd name="T44" fmla="*/ 76 w 102"/>
                <a:gd name="T45" fmla="*/ 28 h 118"/>
                <a:gd name="T46" fmla="*/ 76 w 102"/>
                <a:gd name="T47" fmla="*/ 36 h 118"/>
                <a:gd name="T48" fmla="*/ 70 w 102"/>
                <a:gd name="T49" fmla="*/ 46 h 118"/>
                <a:gd name="T50" fmla="*/ 58 w 102"/>
                <a:gd name="T51" fmla="*/ 56 h 118"/>
                <a:gd name="T52" fmla="*/ 48 w 102"/>
                <a:gd name="T53" fmla="*/ 58 h 118"/>
                <a:gd name="T54" fmla="*/ 22 w 102"/>
                <a:gd name="T55" fmla="*/ 54 h 118"/>
                <a:gd name="T56" fmla="*/ 32 w 102"/>
                <a:gd name="T57" fmla="*/ 54 h 118"/>
                <a:gd name="T58" fmla="*/ 42 w 102"/>
                <a:gd name="T59" fmla="*/ 54 h 118"/>
                <a:gd name="T60" fmla="*/ 54 w 102"/>
                <a:gd name="T61" fmla="*/ 46 h 118"/>
                <a:gd name="T62" fmla="*/ 58 w 102"/>
                <a:gd name="T63" fmla="*/ 36 h 118"/>
                <a:gd name="T64" fmla="*/ 58 w 102"/>
                <a:gd name="T65" fmla="*/ 30 h 118"/>
                <a:gd name="T66" fmla="*/ 54 w 102"/>
                <a:gd name="T67" fmla="*/ 14 h 118"/>
                <a:gd name="T68" fmla="*/ 42 w 102"/>
                <a:gd name="T69" fmla="*/ 8 h 118"/>
                <a:gd name="T70" fmla="*/ 34 w 102"/>
                <a:gd name="T71" fmla="*/ 6 h 118"/>
                <a:gd name="T72" fmla="*/ 22 w 102"/>
                <a:gd name="T73" fmla="*/ 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2" h="118">
                  <a:moveTo>
                    <a:pt x="48" y="58"/>
                  </a:moveTo>
                  <a:lnTo>
                    <a:pt x="48" y="58"/>
                  </a:lnTo>
                  <a:lnTo>
                    <a:pt x="54" y="60"/>
                  </a:lnTo>
                  <a:lnTo>
                    <a:pt x="60" y="64"/>
                  </a:lnTo>
                  <a:lnTo>
                    <a:pt x="66" y="72"/>
                  </a:lnTo>
                  <a:lnTo>
                    <a:pt x="66" y="72"/>
                  </a:lnTo>
                  <a:lnTo>
                    <a:pt x="76" y="88"/>
                  </a:lnTo>
                  <a:lnTo>
                    <a:pt x="84" y="102"/>
                  </a:lnTo>
                  <a:lnTo>
                    <a:pt x="92" y="112"/>
                  </a:lnTo>
                  <a:lnTo>
                    <a:pt x="92" y="112"/>
                  </a:lnTo>
                  <a:lnTo>
                    <a:pt x="98" y="116"/>
                  </a:lnTo>
                  <a:lnTo>
                    <a:pt x="102" y="118"/>
                  </a:lnTo>
                  <a:lnTo>
                    <a:pt x="84" y="118"/>
                  </a:lnTo>
                  <a:lnTo>
                    <a:pt x="84" y="118"/>
                  </a:lnTo>
                  <a:lnTo>
                    <a:pt x="80" y="118"/>
                  </a:lnTo>
                  <a:lnTo>
                    <a:pt x="76" y="116"/>
                  </a:lnTo>
                  <a:lnTo>
                    <a:pt x="70" y="110"/>
                  </a:lnTo>
                  <a:lnTo>
                    <a:pt x="70" y="110"/>
                  </a:lnTo>
                  <a:lnTo>
                    <a:pt x="50" y="78"/>
                  </a:lnTo>
                  <a:lnTo>
                    <a:pt x="50" y="78"/>
                  </a:lnTo>
                  <a:lnTo>
                    <a:pt x="42" y="68"/>
                  </a:lnTo>
                  <a:lnTo>
                    <a:pt x="38" y="64"/>
                  </a:lnTo>
                  <a:lnTo>
                    <a:pt x="32" y="64"/>
                  </a:lnTo>
                  <a:lnTo>
                    <a:pt x="32" y="64"/>
                  </a:lnTo>
                  <a:lnTo>
                    <a:pt x="22" y="64"/>
                  </a:lnTo>
                  <a:lnTo>
                    <a:pt x="22" y="110"/>
                  </a:lnTo>
                  <a:lnTo>
                    <a:pt x="22" y="110"/>
                  </a:lnTo>
                  <a:lnTo>
                    <a:pt x="24" y="116"/>
                  </a:lnTo>
                  <a:lnTo>
                    <a:pt x="26" y="118"/>
                  </a:lnTo>
                  <a:lnTo>
                    <a:pt x="0" y="118"/>
                  </a:lnTo>
                  <a:lnTo>
                    <a:pt x="0" y="118"/>
                  </a:lnTo>
                  <a:lnTo>
                    <a:pt x="4" y="116"/>
                  </a:lnTo>
                  <a:lnTo>
                    <a:pt x="6" y="110"/>
                  </a:lnTo>
                  <a:lnTo>
                    <a:pt x="6" y="8"/>
                  </a:lnTo>
                  <a:lnTo>
                    <a:pt x="6" y="8"/>
                  </a:lnTo>
                  <a:lnTo>
                    <a:pt x="4" y="2"/>
                  </a:lnTo>
                  <a:lnTo>
                    <a:pt x="0" y="0"/>
                  </a:lnTo>
                  <a:lnTo>
                    <a:pt x="34" y="0"/>
                  </a:lnTo>
                  <a:lnTo>
                    <a:pt x="34" y="0"/>
                  </a:lnTo>
                  <a:lnTo>
                    <a:pt x="46" y="0"/>
                  </a:lnTo>
                  <a:lnTo>
                    <a:pt x="54" y="2"/>
                  </a:lnTo>
                  <a:lnTo>
                    <a:pt x="62" y="6"/>
                  </a:lnTo>
                  <a:lnTo>
                    <a:pt x="68" y="10"/>
                  </a:lnTo>
                  <a:lnTo>
                    <a:pt x="72" y="14"/>
                  </a:lnTo>
                  <a:lnTo>
                    <a:pt x="74" y="20"/>
                  </a:lnTo>
                  <a:lnTo>
                    <a:pt x="76" y="28"/>
                  </a:lnTo>
                  <a:lnTo>
                    <a:pt x="76" y="28"/>
                  </a:lnTo>
                  <a:lnTo>
                    <a:pt x="76" y="36"/>
                  </a:lnTo>
                  <a:lnTo>
                    <a:pt x="74" y="42"/>
                  </a:lnTo>
                  <a:lnTo>
                    <a:pt x="70" y="46"/>
                  </a:lnTo>
                  <a:lnTo>
                    <a:pt x="66" y="50"/>
                  </a:lnTo>
                  <a:lnTo>
                    <a:pt x="58" y="56"/>
                  </a:lnTo>
                  <a:lnTo>
                    <a:pt x="48" y="58"/>
                  </a:lnTo>
                  <a:lnTo>
                    <a:pt x="48" y="58"/>
                  </a:lnTo>
                  <a:close/>
                  <a:moveTo>
                    <a:pt x="22" y="8"/>
                  </a:moveTo>
                  <a:lnTo>
                    <a:pt x="22" y="54"/>
                  </a:lnTo>
                  <a:lnTo>
                    <a:pt x="22" y="54"/>
                  </a:lnTo>
                  <a:lnTo>
                    <a:pt x="32" y="54"/>
                  </a:lnTo>
                  <a:lnTo>
                    <a:pt x="32" y="54"/>
                  </a:lnTo>
                  <a:lnTo>
                    <a:pt x="42" y="54"/>
                  </a:lnTo>
                  <a:lnTo>
                    <a:pt x="50" y="48"/>
                  </a:lnTo>
                  <a:lnTo>
                    <a:pt x="54" y="46"/>
                  </a:lnTo>
                  <a:lnTo>
                    <a:pt x="56" y="40"/>
                  </a:lnTo>
                  <a:lnTo>
                    <a:pt x="58" y="36"/>
                  </a:lnTo>
                  <a:lnTo>
                    <a:pt x="58" y="30"/>
                  </a:lnTo>
                  <a:lnTo>
                    <a:pt x="58" y="30"/>
                  </a:lnTo>
                  <a:lnTo>
                    <a:pt x="58" y="22"/>
                  </a:lnTo>
                  <a:lnTo>
                    <a:pt x="54" y="14"/>
                  </a:lnTo>
                  <a:lnTo>
                    <a:pt x="46" y="8"/>
                  </a:lnTo>
                  <a:lnTo>
                    <a:pt x="42" y="8"/>
                  </a:lnTo>
                  <a:lnTo>
                    <a:pt x="34" y="6"/>
                  </a:lnTo>
                  <a:lnTo>
                    <a:pt x="34" y="6"/>
                  </a:lnTo>
                  <a:lnTo>
                    <a:pt x="22" y="8"/>
                  </a:lnTo>
                  <a:lnTo>
                    <a:pt x="22" y="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 name="Freeform 126"/>
            <p:cNvSpPr>
              <a:spLocks/>
            </p:cNvSpPr>
            <p:nvPr/>
          </p:nvSpPr>
          <p:spPr bwMode="auto">
            <a:xfrm>
              <a:off x="1837" y="1412"/>
              <a:ext cx="72" cy="122"/>
            </a:xfrm>
            <a:custGeom>
              <a:avLst/>
              <a:gdLst>
                <a:gd name="T0" fmla="*/ 72 w 72"/>
                <a:gd name="T1" fmla="*/ 86 h 122"/>
                <a:gd name="T2" fmla="*/ 68 w 72"/>
                <a:gd name="T3" fmla="*/ 100 h 122"/>
                <a:gd name="T4" fmla="*/ 60 w 72"/>
                <a:gd name="T5" fmla="*/ 112 h 122"/>
                <a:gd name="T6" fmla="*/ 48 w 72"/>
                <a:gd name="T7" fmla="*/ 120 h 122"/>
                <a:gd name="T8" fmla="*/ 34 w 72"/>
                <a:gd name="T9" fmla="*/ 122 h 122"/>
                <a:gd name="T10" fmla="*/ 24 w 72"/>
                <a:gd name="T11" fmla="*/ 120 h 122"/>
                <a:gd name="T12" fmla="*/ 2 w 72"/>
                <a:gd name="T13" fmla="*/ 112 h 122"/>
                <a:gd name="T14" fmla="*/ 0 w 72"/>
                <a:gd name="T15" fmla="*/ 86 h 122"/>
                <a:gd name="T16" fmla="*/ 10 w 72"/>
                <a:gd name="T17" fmla="*/ 104 h 122"/>
                <a:gd name="T18" fmla="*/ 26 w 72"/>
                <a:gd name="T19" fmla="*/ 114 h 122"/>
                <a:gd name="T20" fmla="*/ 32 w 72"/>
                <a:gd name="T21" fmla="*/ 114 h 122"/>
                <a:gd name="T22" fmla="*/ 44 w 72"/>
                <a:gd name="T23" fmla="*/ 112 h 122"/>
                <a:gd name="T24" fmla="*/ 52 w 72"/>
                <a:gd name="T25" fmla="*/ 106 h 122"/>
                <a:gd name="T26" fmla="*/ 56 w 72"/>
                <a:gd name="T27" fmla="*/ 92 h 122"/>
                <a:gd name="T28" fmla="*/ 56 w 72"/>
                <a:gd name="T29" fmla="*/ 86 h 122"/>
                <a:gd name="T30" fmla="*/ 48 w 72"/>
                <a:gd name="T31" fmla="*/ 74 h 122"/>
                <a:gd name="T32" fmla="*/ 26 w 72"/>
                <a:gd name="T33" fmla="*/ 62 h 122"/>
                <a:gd name="T34" fmla="*/ 16 w 72"/>
                <a:gd name="T35" fmla="*/ 56 h 122"/>
                <a:gd name="T36" fmla="*/ 2 w 72"/>
                <a:gd name="T37" fmla="*/ 40 h 122"/>
                <a:gd name="T38" fmla="*/ 2 w 72"/>
                <a:gd name="T39" fmla="*/ 30 h 122"/>
                <a:gd name="T40" fmla="*/ 4 w 72"/>
                <a:gd name="T41" fmla="*/ 18 h 122"/>
                <a:gd name="T42" fmla="*/ 14 w 72"/>
                <a:gd name="T43" fmla="*/ 8 h 122"/>
                <a:gd name="T44" fmla="*/ 38 w 72"/>
                <a:gd name="T45" fmla="*/ 0 h 122"/>
                <a:gd name="T46" fmla="*/ 50 w 72"/>
                <a:gd name="T47" fmla="*/ 2 h 122"/>
                <a:gd name="T48" fmla="*/ 62 w 72"/>
                <a:gd name="T49" fmla="*/ 6 h 122"/>
                <a:gd name="T50" fmla="*/ 64 w 72"/>
                <a:gd name="T51" fmla="*/ 30 h 122"/>
                <a:gd name="T52" fmla="*/ 54 w 72"/>
                <a:gd name="T53" fmla="*/ 16 h 122"/>
                <a:gd name="T54" fmla="*/ 40 w 72"/>
                <a:gd name="T55" fmla="*/ 8 h 122"/>
                <a:gd name="T56" fmla="*/ 34 w 72"/>
                <a:gd name="T57" fmla="*/ 8 h 122"/>
                <a:gd name="T58" fmla="*/ 20 w 72"/>
                <a:gd name="T59" fmla="*/ 14 h 122"/>
                <a:gd name="T60" fmla="*/ 16 w 72"/>
                <a:gd name="T61" fmla="*/ 26 h 122"/>
                <a:gd name="T62" fmla="*/ 16 w 72"/>
                <a:gd name="T63" fmla="*/ 32 h 122"/>
                <a:gd name="T64" fmla="*/ 28 w 72"/>
                <a:gd name="T65" fmla="*/ 44 h 122"/>
                <a:gd name="T66" fmla="*/ 40 w 72"/>
                <a:gd name="T67" fmla="*/ 48 h 122"/>
                <a:gd name="T68" fmla="*/ 62 w 72"/>
                <a:gd name="T69" fmla="*/ 62 h 122"/>
                <a:gd name="T70" fmla="*/ 70 w 72"/>
                <a:gd name="T71" fmla="*/ 72 h 122"/>
                <a:gd name="T72" fmla="*/ 72 w 72"/>
                <a:gd name="T73" fmla="*/ 86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2" h="122">
                  <a:moveTo>
                    <a:pt x="72" y="86"/>
                  </a:moveTo>
                  <a:lnTo>
                    <a:pt x="72" y="86"/>
                  </a:lnTo>
                  <a:lnTo>
                    <a:pt x="72" y="94"/>
                  </a:lnTo>
                  <a:lnTo>
                    <a:pt x="68" y="100"/>
                  </a:lnTo>
                  <a:lnTo>
                    <a:pt x="64" y="106"/>
                  </a:lnTo>
                  <a:lnTo>
                    <a:pt x="60" y="112"/>
                  </a:lnTo>
                  <a:lnTo>
                    <a:pt x="54" y="116"/>
                  </a:lnTo>
                  <a:lnTo>
                    <a:pt x="48" y="120"/>
                  </a:lnTo>
                  <a:lnTo>
                    <a:pt x="40" y="122"/>
                  </a:lnTo>
                  <a:lnTo>
                    <a:pt x="34" y="122"/>
                  </a:lnTo>
                  <a:lnTo>
                    <a:pt x="34" y="122"/>
                  </a:lnTo>
                  <a:lnTo>
                    <a:pt x="24" y="120"/>
                  </a:lnTo>
                  <a:lnTo>
                    <a:pt x="14" y="118"/>
                  </a:lnTo>
                  <a:lnTo>
                    <a:pt x="2" y="112"/>
                  </a:lnTo>
                  <a:lnTo>
                    <a:pt x="0" y="86"/>
                  </a:lnTo>
                  <a:lnTo>
                    <a:pt x="0" y="86"/>
                  </a:lnTo>
                  <a:lnTo>
                    <a:pt x="4" y="96"/>
                  </a:lnTo>
                  <a:lnTo>
                    <a:pt x="10" y="104"/>
                  </a:lnTo>
                  <a:lnTo>
                    <a:pt x="20" y="112"/>
                  </a:lnTo>
                  <a:lnTo>
                    <a:pt x="26" y="114"/>
                  </a:lnTo>
                  <a:lnTo>
                    <a:pt x="32" y="114"/>
                  </a:lnTo>
                  <a:lnTo>
                    <a:pt x="32" y="114"/>
                  </a:lnTo>
                  <a:lnTo>
                    <a:pt x="38" y="114"/>
                  </a:lnTo>
                  <a:lnTo>
                    <a:pt x="44" y="112"/>
                  </a:lnTo>
                  <a:lnTo>
                    <a:pt x="48" y="110"/>
                  </a:lnTo>
                  <a:lnTo>
                    <a:pt x="52" y="106"/>
                  </a:lnTo>
                  <a:lnTo>
                    <a:pt x="56" y="98"/>
                  </a:lnTo>
                  <a:lnTo>
                    <a:pt x="56" y="92"/>
                  </a:lnTo>
                  <a:lnTo>
                    <a:pt x="56" y="92"/>
                  </a:lnTo>
                  <a:lnTo>
                    <a:pt x="56" y="86"/>
                  </a:lnTo>
                  <a:lnTo>
                    <a:pt x="54" y="80"/>
                  </a:lnTo>
                  <a:lnTo>
                    <a:pt x="48" y="74"/>
                  </a:lnTo>
                  <a:lnTo>
                    <a:pt x="38" y="68"/>
                  </a:lnTo>
                  <a:lnTo>
                    <a:pt x="26" y="62"/>
                  </a:lnTo>
                  <a:lnTo>
                    <a:pt x="26" y="62"/>
                  </a:lnTo>
                  <a:lnTo>
                    <a:pt x="16" y="56"/>
                  </a:lnTo>
                  <a:lnTo>
                    <a:pt x="8" y="48"/>
                  </a:lnTo>
                  <a:lnTo>
                    <a:pt x="2" y="40"/>
                  </a:lnTo>
                  <a:lnTo>
                    <a:pt x="2" y="30"/>
                  </a:lnTo>
                  <a:lnTo>
                    <a:pt x="2" y="30"/>
                  </a:lnTo>
                  <a:lnTo>
                    <a:pt x="2" y="24"/>
                  </a:lnTo>
                  <a:lnTo>
                    <a:pt x="4" y="18"/>
                  </a:lnTo>
                  <a:lnTo>
                    <a:pt x="8" y="12"/>
                  </a:lnTo>
                  <a:lnTo>
                    <a:pt x="14" y="8"/>
                  </a:lnTo>
                  <a:lnTo>
                    <a:pt x="24" y="2"/>
                  </a:lnTo>
                  <a:lnTo>
                    <a:pt x="38" y="0"/>
                  </a:lnTo>
                  <a:lnTo>
                    <a:pt x="38" y="0"/>
                  </a:lnTo>
                  <a:lnTo>
                    <a:pt x="50" y="2"/>
                  </a:lnTo>
                  <a:lnTo>
                    <a:pt x="56" y="4"/>
                  </a:lnTo>
                  <a:lnTo>
                    <a:pt x="62" y="6"/>
                  </a:lnTo>
                  <a:lnTo>
                    <a:pt x="64" y="30"/>
                  </a:lnTo>
                  <a:lnTo>
                    <a:pt x="64" y="30"/>
                  </a:lnTo>
                  <a:lnTo>
                    <a:pt x="60" y="22"/>
                  </a:lnTo>
                  <a:lnTo>
                    <a:pt x="54" y="16"/>
                  </a:lnTo>
                  <a:lnTo>
                    <a:pt x="46" y="10"/>
                  </a:lnTo>
                  <a:lnTo>
                    <a:pt x="40" y="8"/>
                  </a:lnTo>
                  <a:lnTo>
                    <a:pt x="34" y="8"/>
                  </a:lnTo>
                  <a:lnTo>
                    <a:pt x="34" y="8"/>
                  </a:lnTo>
                  <a:lnTo>
                    <a:pt x="26" y="8"/>
                  </a:lnTo>
                  <a:lnTo>
                    <a:pt x="20" y="14"/>
                  </a:lnTo>
                  <a:lnTo>
                    <a:pt x="16" y="20"/>
                  </a:lnTo>
                  <a:lnTo>
                    <a:pt x="16" y="26"/>
                  </a:lnTo>
                  <a:lnTo>
                    <a:pt x="16" y="26"/>
                  </a:lnTo>
                  <a:lnTo>
                    <a:pt x="16" y="32"/>
                  </a:lnTo>
                  <a:lnTo>
                    <a:pt x="22" y="38"/>
                  </a:lnTo>
                  <a:lnTo>
                    <a:pt x="28" y="44"/>
                  </a:lnTo>
                  <a:lnTo>
                    <a:pt x="40" y="48"/>
                  </a:lnTo>
                  <a:lnTo>
                    <a:pt x="40" y="48"/>
                  </a:lnTo>
                  <a:lnTo>
                    <a:pt x="52" y="54"/>
                  </a:lnTo>
                  <a:lnTo>
                    <a:pt x="62" y="62"/>
                  </a:lnTo>
                  <a:lnTo>
                    <a:pt x="66" y="66"/>
                  </a:lnTo>
                  <a:lnTo>
                    <a:pt x="70" y="72"/>
                  </a:lnTo>
                  <a:lnTo>
                    <a:pt x="72" y="78"/>
                  </a:lnTo>
                  <a:lnTo>
                    <a:pt x="72" y="86"/>
                  </a:lnTo>
                  <a:lnTo>
                    <a:pt x="72" y="86"/>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4" name="Freeform 127"/>
            <p:cNvSpPr>
              <a:spLocks/>
            </p:cNvSpPr>
            <p:nvPr/>
          </p:nvSpPr>
          <p:spPr bwMode="auto">
            <a:xfrm>
              <a:off x="1921" y="1414"/>
              <a:ext cx="26" cy="118"/>
            </a:xfrm>
            <a:custGeom>
              <a:avLst/>
              <a:gdLst>
                <a:gd name="T0" fmla="*/ 26 w 26"/>
                <a:gd name="T1" fmla="*/ 0 h 118"/>
                <a:gd name="T2" fmla="*/ 26 w 26"/>
                <a:gd name="T3" fmla="*/ 0 h 118"/>
                <a:gd name="T4" fmla="*/ 22 w 26"/>
                <a:gd name="T5" fmla="*/ 2 h 118"/>
                <a:gd name="T6" fmla="*/ 20 w 26"/>
                <a:gd name="T7" fmla="*/ 8 h 118"/>
                <a:gd name="T8" fmla="*/ 20 w 26"/>
                <a:gd name="T9" fmla="*/ 110 h 118"/>
                <a:gd name="T10" fmla="*/ 20 w 26"/>
                <a:gd name="T11" fmla="*/ 110 h 118"/>
                <a:gd name="T12" fmla="*/ 22 w 26"/>
                <a:gd name="T13" fmla="*/ 116 h 118"/>
                <a:gd name="T14" fmla="*/ 26 w 26"/>
                <a:gd name="T15" fmla="*/ 118 h 118"/>
                <a:gd name="T16" fmla="*/ 0 w 26"/>
                <a:gd name="T17" fmla="*/ 118 h 118"/>
                <a:gd name="T18" fmla="*/ 0 w 26"/>
                <a:gd name="T19" fmla="*/ 118 h 118"/>
                <a:gd name="T20" fmla="*/ 2 w 26"/>
                <a:gd name="T21" fmla="*/ 116 h 118"/>
                <a:gd name="T22" fmla="*/ 4 w 26"/>
                <a:gd name="T23" fmla="*/ 110 h 118"/>
                <a:gd name="T24" fmla="*/ 4 w 26"/>
                <a:gd name="T25" fmla="*/ 8 h 118"/>
                <a:gd name="T26" fmla="*/ 4 w 26"/>
                <a:gd name="T27" fmla="*/ 8 h 118"/>
                <a:gd name="T28" fmla="*/ 2 w 26"/>
                <a:gd name="T29" fmla="*/ 2 h 118"/>
                <a:gd name="T30" fmla="*/ 0 w 26"/>
                <a:gd name="T31" fmla="*/ 0 h 118"/>
                <a:gd name="T32" fmla="*/ 26 w 26"/>
                <a:gd name="T33" fmla="*/ 0 h 118"/>
                <a:gd name="T34" fmla="*/ 26 w 26"/>
                <a:gd name="T3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18">
                  <a:moveTo>
                    <a:pt x="26" y="0"/>
                  </a:moveTo>
                  <a:lnTo>
                    <a:pt x="26" y="0"/>
                  </a:lnTo>
                  <a:lnTo>
                    <a:pt x="22" y="2"/>
                  </a:lnTo>
                  <a:lnTo>
                    <a:pt x="20" y="8"/>
                  </a:lnTo>
                  <a:lnTo>
                    <a:pt x="20" y="110"/>
                  </a:lnTo>
                  <a:lnTo>
                    <a:pt x="20" y="110"/>
                  </a:lnTo>
                  <a:lnTo>
                    <a:pt x="22" y="116"/>
                  </a:lnTo>
                  <a:lnTo>
                    <a:pt x="26" y="118"/>
                  </a:lnTo>
                  <a:lnTo>
                    <a:pt x="0" y="118"/>
                  </a:lnTo>
                  <a:lnTo>
                    <a:pt x="0" y="118"/>
                  </a:lnTo>
                  <a:lnTo>
                    <a:pt x="2" y="116"/>
                  </a:lnTo>
                  <a:lnTo>
                    <a:pt x="4" y="110"/>
                  </a:lnTo>
                  <a:lnTo>
                    <a:pt x="4" y="8"/>
                  </a:lnTo>
                  <a:lnTo>
                    <a:pt x="4" y="8"/>
                  </a:lnTo>
                  <a:lnTo>
                    <a:pt x="2" y="2"/>
                  </a:lnTo>
                  <a:lnTo>
                    <a:pt x="0" y="0"/>
                  </a:lnTo>
                  <a:lnTo>
                    <a:pt x="26" y="0"/>
                  </a:lnTo>
                  <a:lnTo>
                    <a:pt x="26"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 name="Freeform 128"/>
            <p:cNvSpPr>
              <a:spLocks/>
            </p:cNvSpPr>
            <p:nvPr/>
          </p:nvSpPr>
          <p:spPr bwMode="auto">
            <a:xfrm>
              <a:off x="1955" y="1414"/>
              <a:ext cx="92" cy="118"/>
            </a:xfrm>
            <a:custGeom>
              <a:avLst/>
              <a:gdLst>
                <a:gd name="T0" fmla="*/ 56 w 92"/>
                <a:gd name="T1" fmla="*/ 8 h 118"/>
                <a:gd name="T2" fmla="*/ 56 w 92"/>
                <a:gd name="T3" fmla="*/ 110 h 118"/>
                <a:gd name="T4" fmla="*/ 56 w 92"/>
                <a:gd name="T5" fmla="*/ 110 h 118"/>
                <a:gd name="T6" fmla="*/ 56 w 92"/>
                <a:gd name="T7" fmla="*/ 116 h 118"/>
                <a:gd name="T8" fmla="*/ 60 w 92"/>
                <a:gd name="T9" fmla="*/ 118 h 118"/>
                <a:gd name="T10" fmla="*/ 34 w 92"/>
                <a:gd name="T11" fmla="*/ 118 h 118"/>
                <a:gd name="T12" fmla="*/ 34 w 92"/>
                <a:gd name="T13" fmla="*/ 118 h 118"/>
                <a:gd name="T14" fmla="*/ 38 w 92"/>
                <a:gd name="T15" fmla="*/ 116 h 118"/>
                <a:gd name="T16" fmla="*/ 38 w 92"/>
                <a:gd name="T17" fmla="*/ 110 h 118"/>
                <a:gd name="T18" fmla="*/ 38 w 92"/>
                <a:gd name="T19" fmla="*/ 8 h 118"/>
                <a:gd name="T20" fmla="*/ 38 w 92"/>
                <a:gd name="T21" fmla="*/ 8 h 118"/>
                <a:gd name="T22" fmla="*/ 10 w 92"/>
                <a:gd name="T23" fmla="*/ 10 h 118"/>
                <a:gd name="T24" fmla="*/ 10 w 92"/>
                <a:gd name="T25" fmla="*/ 10 h 118"/>
                <a:gd name="T26" fmla="*/ 8 w 92"/>
                <a:gd name="T27" fmla="*/ 10 h 118"/>
                <a:gd name="T28" fmla="*/ 4 w 92"/>
                <a:gd name="T29" fmla="*/ 12 h 118"/>
                <a:gd name="T30" fmla="*/ 0 w 92"/>
                <a:gd name="T31" fmla="*/ 16 h 118"/>
                <a:gd name="T32" fmla="*/ 0 w 92"/>
                <a:gd name="T33" fmla="*/ 0 h 118"/>
                <a:gd name="T34" fmla="*/ 92 w 92"/>
                <a:gd name="T35" fmla="*/ 0 h 118"/>
                <a:gd name="T36" fmla="*/ 92 w 92"/>
                <a:gd name="T37" fmla="*/ 16 h 118"/>
                <a:gd name="T38" fmla="*/ 92 w 92"/>
                <a:gd name="T39" fmla="*/ 16 h 118"/>
                <a:gd name="T40" fmla="*/ 90 w 92"/>
                <a:gd name="T41" fmla="*/ 12 h 118"/>
                <a:gd name="T42" fmla="*/ 84 w 92"/>
                <a:gd name="T43" fmla="*/ 10 h 118"/>
                <a:gd name="T44" fmla="*/ 84 w 92"/>
                <a:gd name="T45" fmla="*/ 10 h 118"/>
                <a:gd name="T46" fmla="*/ 56 w 92"/>
                <a:gd name="T47" fmla="*/ 8 h 118"/>
                <a:gd name="T48" fmla="*/ 56 w 92"/>
                <a:gd name="T49" fmla="*/ 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2" h="118">
                  <a:moveTo>
                    <a:pt x="56" y="8"/>
                  </a:moveTo>
                  <a:lnTo>
                    <a:pt x="56" y="110"/>
                  </a:lnTo>
                  <a:lnTo>
                    <a:pt x="56" y="110"/>
                  </a:lnTo>
                  <a:lnTo>
                    <a:pt x="56" y="116"/>
                  </a:lnTo>
                  <a:lnTo>
                    <a:pt x="60" y="118"/>
                  </a:lnTo>
                  <a:lnTo>
                    <a:pt x="34" y="118"/>
                  </a:lnTo>
                  <a:lnTo>
                    <a:pt x="34" y="118"/>
                  </a:lnTo>
                  <a:lnTo>
                    <a:pt x="38" y="116"/>
                  </a:lnTo>
                  <a:lnTo>
                    <a:pt x="38" y="110"/>
                  </a:lnTo>
                  <a:lnTo>
                    <a:pt x="38" y="8"/>
                  </a:lnTo>
                  <a:lnTo>
                    <a:pt x="38" y="8"/>
                  </a:lnTo>
                  <a:lnTo>
                    <a:pt x="10" y="10"/>
                  </a:lnTo>
                  <a:lnTo>
                    <a:pt x="10" y="10"/>
                  </a:lnTo>
                  <a:lnTo>
                    <a:pt x="8" y="10"/>
                  </a:lnTo>
                  <a:lnTo>
                    <a:pt x="4" y="12"/>
                  </a:lnTo>
                  <a:lnTo>
                    <a:pt x="0" y="16"/>
                  </a:lnTo>
                  <a:lnTo>
                    <a:pt x="0" y="0"/>
                  </a:lnTo>
                  <a:lnTo>
                    <a:pt x="92" y="0"/>
                  </a:lnTo>
                  <a:lnTo>
                    <a:pt x="92" y="16"/>
                  </a:lnTo>
                  <a:lnTo>
                    <a:pt x="92" y="16"/>
                  </a:lnTo>
                  <a:lnTo>
                    <a:pt x="90" y="12"/>
                  </a:lnTo>
                  <a:lnTo>
                    <a:pt x="84" y="10"/>
                  </a:lnTo>
                  <a:lnTo>
                    <a:pt x="84" y="10"/>
                  </a:lnTo>
                  <a:lnTo>
                    <a:pt x="56" y="8"/>
                  </a:lnTo>
                  <a:lnTo>
                    <a:pt x="56" y="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 name="Freeform 129"/>
            <p:cNvSpPr>
              <a:spLocks/>
            </p:cNvSpPr>
            <p:nvPr/>
          </p:nvSpPr>
          <p:spPr bwMode="auto">
            <a:xfrm>
              <a:off x="2051" y="1414"/>
              <a:ext cx="100" cy="118"/>
            </a:xfrm>
            <a:custGeom>
              <a:avLst/>
              <a:gdLst>
                <a:gd name="T0" fmla="*/ 100 w 100"/>
                <a:gd name="T1" fmla="*/ 0 h 118"/>
                <a:gd name="T2" fmla="*/ 100 w 100"/>
                <a:gd name="T3" fmla="*/ 0 h 118"/>
                <a:gd name="T4" fmla="*/ 92 w 100"/>
                <a:gd name="T5" fmla="*/ 4 h 118"/>
                <a:gd name="T6" fmla="*/ 88 w 100"/>
                <a:gd name="T7" fmla="*/ 10 h 118"/>
                <a:gd name="T8" fmla="*/ 60 w 100"/>
                <a:gd name="T9" fmla="*/ 62 h 118"/>
                <a:gd name="T10" fmla="*/ 60 w 100"/>
                <a:gd name="T11" fmla="*/ 110 h 118"/>
                <a:gd name="T12" fmla="*/ 60 w 100"/>
                <a:gd name="T13" fmla="*/ 110 h 118"/>
                <a:gd name="T14" fmla="*/ 62 w 100"/>
                <a:gd name="T15" fmla="*/ 116 h 118"/>
                <a:gd name="T16" fmla="*/ 68 w 100"/>
                <a:gd name="T17" fmla="*/ 118 h 118"/>
                <a:gd name="T18" fmla="*/ 38 w 100"/>
                <a:gd name="T19" fmla="*/ 118 h 118"/>
                <a:gd name="T20" fmla="*/ 38 w 100"/>
                <a:gd name="T21" fmla="*/ 118 h 118"/>
                <a:gd name="T22" fmla="*/ 42 w 100"/>
                <a:gd name="T23" fmla="*/ 116 h 118"/>
                <a:gd name="T24" fmla="*/ 44 w 100"/>
                <a:gd name="T25" fmla="*/ 114 h 118"/>
                <a:gd name="T26" fmla="*/ 44 w 100"/>
                <a:gd name="T27" fmla="*/ 110 h 118"/>
                <a:gd name="T28" fmla="*/ 44 w 100"/>
                <a:gd name="T29" fmla="*/ 62 h 118"/>
                <a:gd name="T30" fmla="*/ 10 w 100"/>
                <a:gd name="T31" fmla="*/ 8 h 118"/>
                <a:gd name="T32" fmla="*/ 10 w 100"/>
                <a:gd name="T33" fmla="*/ 8 h 118"/>
                <a:gd name="T34" fmla="*/ 6 w 100"/>
                <a:gd name="T35" fmla="*/ 4 h 118"/>
                <a:gd name="T36" fmla="*/ 0 w 100"/>
                <a:gd name="T37" fmla="*/ 0 h 118"/>
                <a:gd name="T38" fmla="*/ 34 w 100"/>
                <a:gd name="T39" fmla="*/ 0 h 118"/>
                <a:gd name="T40" fmla="*/ 34 w 100"/>
                <a:gd name="T41" fmla="*/ 0 h 118"/>
                <a:gd name="T42" fmla="*/ 32 w 100"/>
                <a:gd name="T43" fmla="*/ 0 h 118"/>
                <a:gd name="T44" fmla="*/ 30 w 100"/>
                <a:gd name="T45" fmla="*/ 2 h 118"/>
                <a:gd name="T46" fmla="*/ 30 w 100"/>
                <a:gd name="T47" fmla="*/ 6 h 118"/>
                <a:gd name="T48" fmla="*/ 32 w 100"/>
                <a:gd name="T49" fmla="*/ 10 h 118"/>
                <a:gd name="T50" fmla="*/ 56 w 100"/>
                <a:gd name="T51" fmla="*/ 54 h 118"/>
                <a:gd name="T52" fmla="*/ 80 w 100"/>
                <a:gd name="T53" fmla="*/ 8 h 118"/>
                <a:gd name="T54" fmla="*/ 80 w 100"/>
                <a:gd name="T55" fmla="*/ 8 h 118"/>
                <a:gd name="T56" fmla="*/ 80 w 100"/>
                <a:gd name="T57" fmla="*/ 4 h 118"/>
                <a:gd name="T58" fmla="*/ 80 w 100"/>
                <a:gd name="T59" fmla="*/ 2 h 118"/>
                <a:gd name="T60" fmla="*/ 76 w 100"/>
                <a:gd name="T61" fmla="*/ 0 h 118"/>
                <a:gd name="T62" fmla="*/ 100 w 100"/>
                <a:gd name="T63" fmla="*/ 0 h 118"/>
                <a:gd name="T64" fmla="*/ 100 w 100"/>
                <a:gd name="T6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18">
                  <a:moveTo>
                    <a:pt x="100" y="0"/>
                  </a:moveTo>
                  <a:lnTo>
                    <a:pt x="100" y="0"/>
                  </a:lnTo>
                  <a:lnTo>
                    <a:pt x="92" y="4"/>
                  </a:lnTo>
                  <a:lnTo>
                    <a:pt x="88" y="10"/>
                  </a:lnTo>
                  <a:lnTo>
                    <a:pt x="60" y="62"/>
                  </a:lnTo>
                  <a:lnTo>
                    <a:pt x="60" y="110"/>
                  </a:lnTo>
                  <a:lnTo>
                    <a:pt x="60" y="110"/>
                  </a:lnTo>
                  <a:lnTo>
                    <a:pt x="62" y="116"/>
                  </a:lnTo>
                  <a:lnTo>
                    <a:pt x="68" y="118"/>
                  </a:lnTo>
                  <a:lnTo>
                    <a:pt x="38" y="118"/>
                  </a:lnTo>
                  <a:lnTo>
                    <a:pt x="38" y="118"/>
                  </a:lnTo>
                  <a:lnTo>
                    <a:pt x="42" y="116"/>
                  </a:lnTo>
                  <a:lnTo>
                    <a:pt x="44" y="114"/>
                  </a:lnTo>
                  <a:lnTo>
                    <a:pt x="44" y="110"/>
                  </a:lnTo>
                  <a:lnTo>
                    <a:pt x="44" y="62"/>
                  </a:lnTo>
                  <a:lnTo>
                    <a:pt x="10" y="8"/>
                  </a:lnTo>
                  <a:lnTo>
                    <a:pt x="10" y="8"/>
                  </a:lnTo>
                  <a:lnTo>
                    <a:pt x="6" y="4"/>
                  </a:lnTo>
                  <a:lnTo>
                    <a:pt x="0" y="0"/>
                  </a:lnTo>
                  <a:lnTo>
                    <a:pt x="34" y="0"/>
                  </a:lnTo>
                  <a:lnTo>
                    <a:pt x="34" y="0"/>
                  </a:lnTo>
                  <a:lnTo>
                    <a:pt x="32" y="0"/>
                  </a:lnTo>
                  <a:lnTo>
                    <a:pt x="30" y="2"/>
                  </a:lnTo>
                  <a:lnTo>
                    <a:pt x="30" y="6"/>
                  </a:lnTo>
                  <a:lnTo>
                    <a:pt x="32" y="10"/>
                  </a:lnTo>
                  <a:lnTo>
                    <a:pt x="56" y="54"/>
                  </a:lnTo>
                  <a:lnTo>
                    <a:pt x="80" y="8"/>
                  </a:lnTo>
                  <a:lnTo>
                    <a:pt x="80" y="8"/>
                  </a:lnTo>
                  <a:lnTo>
                    <a:pt x="80" y="4"/>
                  </a:lnTo>
                  <a:lnTo>
                    <a:pt x="80" y="2"/>
                  </a:lnTo>
                  <a:lnTo>
                    <a:pt x="76" y="0"/>
                  </a:lnTo>
                  <a:lnTo>
                    <a:pt x="100" y="0"/>
                  </a:lnTo>
                  <a:lnTo>
                    <a:pt x="10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7" name="Freeform 130"/>
            <p:cNvSpPr>
              <a:spLocks noEditPoints="1"/>
            </p:cNvSpPr>
            <p:nvPr/>
          </p:nvSpPr>
          <p:spPr bwMode="auto">
            <a:xfrm>
              <a:off x="2203" y="1412"/>
              <a:ext cx="110" cy="122"/>
            </a:xfrm>
            <a:custGeom>
              <a:avLst/>
              <a:gdLst>
                <a:gd name="T0" fmla="*/ 54 w 110"/>
                <a:gd name="T1" fmla="*/ 122 h 122"/>
                <a:gd name="T2" fmla="*/ 34 w 110"/>
                <a:gd name="T3" fmla="*/ 116 h 122"/>
                <a:gd name="T4" fmla="*/ 16 w 110"/>
                <a:gd name="T5" fmla="*/ 104 h 122"/>
                <a:gd name="T6" fmla="*/ 4 w 110"/>
                <a:gd name="T7" fmla="*/ 84 h 122"/>
                <a:gd name="T8" fmla="*/ 0 w 110"/>
                <a:gd name="T9" fmla="*/ 60 h 122"/>
                <a:gd name="T10" fmla="*/ 2 w 110"/>
                <a:gd name="T11" fmla="*/ 48 h 122"/>
                <a:gd name="T12" fmla="*/ 10 w 110"/>
                <a:gd name="T13" fmla="*/ 28 h 122"/>
                <a:gd name="T14" fmla="*/ 24 w 110"/>
                <a:gd name="T15" fmla="*/ 10 h 122"/>
                <a:gd name="T16" fmla="*/ 44 w 110"/>
                <a:gd name="T17" fmla="*/ 2 h 122"/>
                <a:gd name="T18" fmla="*/ 58 w 110"/>
                <a:gd name="T19" fmla="*/ 0 h 122"/>
                <a:gd name="T20" fmla="*/ 76 w 110"/>
                <a:gd name="T21" fmla="*/ 4 h 122"/>
                <a:gd name="T22" fmla="*/ 94 w 110"/>
                <a:gd name="T23" fmla="*/ 16 h 122"/>
                <a:gd name="T24" fmla="*/ 106 w 110"/>
                <a:gd name="T25" fmla="*/ 36 h 122"/>
                <a:gd name="T26" fmla="*/ 110 w 110"/>
                <a:gd name="T27" fmla="*/ 62 h 122"/>
                <a:gd name="T28" fmla="*/ 110 w 110"/>
                <a:gd name="T29" fmla="*/ 76 h 122"/>
                <a:gd name="T30" fmla="*/ 100 w 110"/>
                <a:gd name="T31" fmla="*/ 98 h 122"/>
                <a:gd name="T32" fmla="*/ 84 w 110"/>
                <a:gd name="T33" fmla="*/ 114 h 122"/>
                <a:gd name="T34" fmla="*/ 64 w 110"/>
                <a:gd name="T35" fmla="*/ 122 h 122"/>
                <a:gd name="T36" fmla="*/ 54 w 110"/>
                <a:gd name="T37" fmla="*/ 122 h 122"/>
                <a:gd name="T38" fmla="*/ 18 w 110"/>
                <a:gd name="T39" fmla="*/ 58 h 122"/>
                <a:gd name="T40" fmla="*/ 22 w 110"/>
                <a:gd name="T41" fmla="*/ 84 h 122"/>
                <a:gd name="T42" fmla="*/ 30 w 110"/>
                <a:gd name="T43" fmla="*/ 100 h 122"/>
                <a:gd name="T44" fmla="*/ 42 w 110"/>
                <a:gd name="T45" fmla="*/ 110 h 122"/>
                <a:gd name="T46" fmla="*/ 56 w 110"/>
                <a:gd name="T47" fmla="*/ 114 h 122"/>
                <a:gd name="T48" fmla="*/ 64 w 110"/>
                <a:gd name="T49" fmla="*/ 112 h 122"/>
                <a:gd name="T50" fmla="*/ 78 w 110"/>
                <a:gd name="T51" fmla="*/ 106 h 122"/>
                <a:gd name="T52" fmla="*/ 86 w 110"/>
                <a:gd name="T53" fmla="*/ 92 h 122"/>
                <a:gd name="T54" fmla="*/ 92 w 110"/>
                <a:gd name="T55" fmla="*/ 74 h 122"/>
                <a:gd name="T56" fmla="*/ 92 w 110"/>
                <a:gd name="T57" fmla="*/ 62 h 122"/>
                <a:gd name="T58" fmla="*/ 90 w 110"/>
                <a:gd name="T59" fmla="*/ 40 h 122"/>
                <a:gd name="T60" fmla="*/ 82 w 110"/>
                <a:gd name="T61" fmla="*/ 22 h 122"/>
                <a:gd name="T62" fmla="*/ 72 w 110"/>
                <a:gd name="T63" fmla="*/ 12 h 122"/>
                <a:gd name="T64" fmla="*/ 56 w 110"/>
                <a:gd name="T65" fmla="*/ 8 h 122"/>
                <a:gd name="T66" fmla="*/ 48 w 110"/>
                <a:gd name="T67" fmla="*/ 8 h 122"/>
                <a:gd name="T68" fmla="*/ 34 w 110"/>
                <a:gd name="T69" fmla="*/ 16 h 122"/>
                <a:gd name="T70" fmla="*/ 24 w 110"/>
                <a:gd name="T71" fmla="*/ 28 h 122"/>
                <a:gd name="T72" fmla="*/ 20 w 110"/>
                <a:gd name="T73" fmla="*/ 46 h 122"/>
                <a:gd name="T74" fmla="*/ 18 w 110"/>
                <a:gd name="T75" fmla="*/ 58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0" h="122">
                  <a:moveTo>
                    <a:pt x="54" y="122"/>
                  </a:moveTo>
                  <a:lnTo>
                    <a:pt x="54" y="122"/>
                  </a:lnTo>
                  <a:lnTo>
                    <a:pt x="44" y="120"/>
                  </a:lnTo>
                  <a:lnTo>
                    <a:pt x="34" y="116"/>
                  </a:lnTo>
                  <a:lnTo>
                    <a:pt x="24" y="112"/>
                  </a:lnTo>
                  <a:lnTo>
                    <a:pt x="16" y="104"/>
                  </a:lnTo>
                  <a:lnTo>
                    <a:pt x="10" y="94"/>
                  </a:lnTo>
                  <a:lnTo>
                    <a:pt x="4" y="84"/>
                  </a:lnTo>
                  <a:lnTo>
                    <a:pt x="2" y="72"/>
                  </a:lnTo>
                  <a:lnTo>
                    <a:pt x="0" y="60"/>
                  </a:lnTo>
                  <a:lnTo>
                    <a:pt x="0" y="60"/>
                  </a:lnTo>
                  <a:lnTo>
                    <a:pt x="2" y="48"/>
                  </a:lnTo>
                  <a:lnTo>
                    <a:pt x="4" y="38"/>
                  </a:lnTo>
                  <a:lnTo>
                    <a:pt x="10" y="28"/>
                  </a:lnTo>
                  <a:lnTo>
                    <a:pt x="16" y="18"/>
                  </a:lnTo>
                  <a:lnTo>
                    <a:pt x="24" y="10"/>
                  </a:lnTo>
                  <a:lnTo>
                    <a:pt x="34" y="4"/>
                  </a:lnTo>
                  <a:lnTo>
                    <a:pt x="44" y="2"/>
                  </a:lnTo>
                  <a:lnTo>
                    <a:pt x="58" y="0"/>
                  </a:lnTo>
                  <a:lnTo>
                    <a:pt x="58" y="0"/>
                  </a:lnTo>
                  <a:lnTo>
                    <a:pt x="66" y="2"/>
                  </a:lnTo>
                  <a:lnTo>
                    <a:pt x="76" y="4"/>
                  </a:lnTo>
                  <a:lnTo>
                    <a:pt x="86" y="10"/>
                  </a:lnTo>
                  <a:lnTo>
                    <a:pt x="94" y="16"/>
                  </a:lnTo>
                  <a:lnTo>
                    <a:pt x="100" y="26"/>
                  </a:lnTo>
                  <a:lnTo>
                    <a:pt x="106" y="36"/>
                  </a:lnTo>
                  <a:lnTo>
                    <a:pt x="110" y="48"/>
                  </a:lnTo>
                  <a:lnTo>
                    <a:pt x="110" y="62"/>
                  </a:lnTo>
                  <a:lnTo>
                    <a:pt x="110" y="62"/>
                  </a:lnTo>
                  <a:lnTo>
                    <a:pt x="110" y="76"/>
                  </a:lnTo>
                  <a:lnTo>
                    <a:pt x="106" y="88"/>
                  </a:lnTo>
                  <a:lnTo>
                    <a:pt x="100" y="98"/>
                  </a:lnTo>
                  <a:lnTo>
                    <a:pt x="92" y="108"/>
                  </a:lnTo>
                  <a:lnTo>
                    <a:pt x="84" y="114"/>
                  </a:lnTo>
                  <a:lnTo>
                    <a:pt x="74" y="118"/>
                  </a:lnTo>
                  <a:lnTo>
                    <a:pt x="64" y="122"/>
                  </a:lnTo>
                  <a:lnTo>
                    <a:pt x="54" y="122"/>
                  </a:lnTo>
                  <a:lnTo>
                    <a:pt x="54" y="122"/>
                  </a:lnTo>
                  <a:close/>
                  <a:moveTo>
                    <a:pt x="18" y="58"/>
                  </a:moveTo>
                  <a:lnTo>
                    <a:pt x="18" y="58"/>
                  </a:lnTo>
                  <a:lnTo>
                    <a:pt x="20" y="72"/>
                  </a:lnTo>
                  <a:lnTo>
                    <a:pt x="22" y="84"/>
                  </a:lnTo>
                  <a:lnTo>
                    <a:pt x="26" y="92"/>
                  </a:lnTo>
                  <a:lnTo>
                    <a:pt x="30" y="100"/>
                  </a:lnTo>
                  <a:lnTo>
                    <a:pt x="36" y="106"/>
                  </a:lnTo>
                  <a:lnTo>
                    <a:pt x="42" y="110"/>
                  </a:lnTo>
                  <a:lnTo>
                    <a:pt x="50" y="112"/>
                  </a:lnTo>
                  <a:lnTo>
                    <a:pt x="56" y="114"/>
                  </a:lnTo>
                  <a:lnTo>
                    <a:pt x="56" y="114"/>
                  </a:lnTo>
                  <a:lnTo>
                    <a:pt x="64" y="112"/>
                  </a:lnTo>
                  <a:lnTo>
                    <a:pt x="72" y="110"/>
                  </a:lnTo>
                  <a:lnTo>
                    <a:pt x="78" y="106"/>
                  </a:lnTo>
                  <a:lnTo>
                    <a:pt x="82" y="100"/>
                  </a:lnTo>
                  <a:lnTo>
                    <a:pt x="86" y="92"/>
                  </a:lnTo>
                  <a:lnTo>
                    <a:pt x="90" y="84"/>
                  </a:lnTo>
                  <a:lnTo>
                    <a:pt x="92" y="74"/>
                  </a:lnTo>
                  <a:lnTo>
                    <a:pt x="92" y="62"/>
                  </a:lnTo>
                  <a:lnTo>
                    <a:pt x="92" y="62"/>
                  </a:lnTo>
                  <a:lnTo>
                    <a:pt x="92" y="50"/>
                  </a:lnTo>
                  <a:lnTo>
                    <a:pt x="90" y="40"/>
                  </a:lnTo>
                  <a:lnTo>
                    <a:pt x="86" y="30"/>
                  </a:lnTo>
                  <a:lnTo>
                    <a:pt x="82" y="22"/>
                  </a:lnTo>
                  <a:lnTo>
                    <a:pt x="78" y="16"/>
                  </a:lnTo>
                  <a:lnTo>
                    <a:pt x="72" y="12"/>
                  </a:lnTo>
                  <a:lnTo>
                    <a:pt x="64" y="8"/>
                  </a:lnTo>
                  <a:lnTo>
                    <a:pt x="56" y="8"/>
                  </a:lnTo>
                  <a:lnTo>
                    <a:pt x="56" y="8"/>
                  </a:lnTo>
                  <a:lnTo>
                    <a:pt x="48" y="8"/>
                  </a:lnTo>
                  <a:lnTo>
                    <a:pt x="40" y="10"/>
                  </a:lnTo>
                  <a:lnTo>
                    <a:pt x="34" y="16"/>
                  </a:lnTo>
                  <a:lnTo>
                    <a:pt x="28" y="20"/>
                  </a:lnTo>
                  <a:lnTo>
                    <a:pt x="24" y="28"/>
                  </a:lnTo>
                  <a:lnTo>
                    <a:pt x="22" y="36"/>
                  </a:lnTo>
                  <a:lnTo>
                    <a:pt x="20" y="46"/>
                  </a:lnTo>
                  <a:lnTo>
                    <a:pt x="18" y="58"/>
                  </a:lnTo>
                  <a:lnTo>
                    <a:pt x="18" y="5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8" name="Freeform 131"/>
            <p:cNvSpPr>
              <a:spLocks/>
            </p:cNvSpPr>
            <p:nvPr/>
          </p:nvSpPr>
          <p:spPr bwMode="auto">
            <a:xfrm>
              <a:off x="2325" y="1414"/>
              <a:ext cx="70" cy="118"/>
            </a:xfrm>
            <a:custGeom>
              <a:avLst/>
              <a:gdLst>
                <a:gd name="T0" fmla="*/ 26 w 70"/>
                <a:gd name="T1" fmla="*/ 118 h 118"/>
                <a:gd name="T2" fmla="*/ 0 w 70"/>
                <a:gd name="T3" fmla="*/ 118 h 118"/>
                <a:gd name="T4" fmla="*/ 0 w 70"/>
                <a:gd name="T5" fmla="*/ 118 h 118"/>
                <a:gd name="T6" fmla="*/ 4 w 70"/>
                <a:gd name="T7" fmla="*/ 116 h 118"/>
                <a:gd name="T8" fmla="*/ 4 w 70"/>
                <a:gd name="T9" fmla="*/ 110 h 118"/>
                <a:gd name="T10" fmla="*/ 4 w 70"/>
                <a:gd name="T11" fmla="*/ 8 h 118"/>
                <a:gd name="T12" fmla="*/ 4 w 70"/>
                <a:gd name="T13" fmla="*/ 8 h 118"/>
                <a:gd name="T14" fmla="*/ 4 w 70"/>
                <a:gd name="T15" fmla="*/ 2 h 118"/>
                <a:gd name="T16" fmla="*/ 0 w 70"/>
                <a:gd name="T17" fmla="*/ 0 h 118"/>
                <a:gd name="T18" fmla="*/ 70 w 70"/>
                <a:gd name="T19" fmla="*/ 0 h 118"/>
                <a:gd name="T20" fmla="*/ 70 w 70"/>
                <a:gd name="T21" fmla="*/ 16 h 118"/>
                <a:gd name="T22" fmla="*/ 70 w 70"/>
                <a:gd name="T23" fmla="*/ 16 h 118"/>
                <a:gd name="T24" fmla="*/ 64 w 70"/>
                <a:gd name="T25" fmla="*/ 10 h 118"/>
                <a:gd name="T26" fmla="*/ 54 w 70"/>
                <a:gd name="T27" fmla="*/ 8 h 118"/>
                <a:gd name="T28" fmla="*/ 54 w 70"/>
                <a:gd name="T29" fmla="*/ 8 h 118"/>
                <a:gd name="T30" fmla="*/ 22 w 70"/>
                <a:gd name="T31" fmla="*/ 8 h 118"/>
                <a:gd name="T32" fmla="*/ 22 w 70"/>
                <a:gd name="T33" fmla="*/ 48 h 118"/>
                <a:gd name="T34" fmla="*/ 50 w 70"/>
                <a:gd name="T35" fmla="*/ 48 h 118"/>
                <a:gd name="T36" fmla="*/ 50 w 70"/>
                <a:gd name="T37" fmla="*/ 48 h 118"/>
                <a:gd name="T38" fmla="*/ 54 w 70"/>
                <a:gd name="T39" fmla="*/ 46 h 118"/>
                <a:gd name="T40" fmla="*/ 56 w 70"/>
                <a:gd name="T41" fmla="*/ 44 h 118"/>
                <a:gd name="T42" fmla="*/ 56 w 70"/>
                <a:gd name="T43" fmla="*/ 62 h 118"/>
                <a:gd name="T44" fmla="*/ 56 w 70"/>
                <a:gd name="T45" fmla="*/ 62 h 118"/>
                <a:gd name="T46" fmla="*/ 54 w 70"/>
                <a:gd name="T47" fmla="*/ 58 h 118"/>
                <a:gd name="T48" fmla="*/ 50 w 70"/>
                <a:gd name="T49" fmla="*/ 58 h 118"/>
                <a:gd name="T50" fmla="*/ 22 w 70"/>
                <a:gd name="T51" fmla="*/ 58 h 118"/>
                <a:gd name="T52" fmla="*/ 22 w 70"/>
                <a:gd name="T53" fmla="*/ 110 h 118"/>
                <a:gd name="T54" fmla="*/ 22 w 70"/>
                <a:gd name="T55" fmla="*/ 110 h 118"/>
                <a:gd name="T56" fmla="*/ 22 w 70"/>
                <a:gd name="T57" fmla="*/ 116 h 118"/>
                <a:gd name="T58" fmla="*/ 26 w 70"/>
                <a:gd name="T59" fmla="*/ 118 h 118"/>
                <a:gd name="T60" fmla="*/ 26 w 70"/>
                <a:gd name="T61"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0" h="118">
                  <a:moveTo>
                    <a:pt x="26" y="118"/>
                  </a:moveTo>
                  <a:lnTo>
                    <a:pt x="0" y="118"/>
                  </a:lnTo>
                  <a:lnTo>
                    <a:pt x="0" y="118"/>
                  </a:lnTo>
                  <a:lnTo>
                    <a:pt x="4" y="116"/>
                  </a:lnTo>
                  <a:lnTo>
                    <a:pt x="4" y="110"/>
                  </a:lnTo>
                  <a:lnTo>
                    <a:pt x="4" y="8"/>
                  </a:lnTo>
                  <a:lnTo>
                    <a:pt x="4" y="8"/>
                  </a:lnTo>
                  <a:lnTo>
                    <a:pt x="4" y="2"/>
                  </a:lnTo>
                  <a:lnTo>
                    <a:pt x="0" y="0"/>
                  </a:lnTo>
                  <a:lnTo>
                    <a:pt x="70" y="0"/>
                  </a:lnTo>
                  <a:lnTo>
                    <a:pt x="70" y="16"/>
                  </a:lnTo>
                  <a:lnTo>
                    <a:pt x="70" y="16"/>
                  </a:lnTo>
                  <a:lnTo>
                    <a:pt x="64" y="10"/>
                  </a:lnTo>
                  <a:lnTo>
                    <a:pt x="54" y="8"/>
                  </a:lnTo>
                  <a:lnTo>
                    <a:pt x="54" y="8"/>
                  </a:lnTo>
                  <a:lnTo>
                    <a:pt x="22" y="8"/>
                  </a:lnTo>
                  <a:lnTo>
                    <a:pt x="22" y="48"/>
                  </a:lnTo>
                  <a:lnTo>
                    <a:pt x="50" y="48"/>
                  </a:lnTo>
                  <a:lnTo>
                    <a:pt x="50" y="48"/>
                  </a:lnTo>
                  <a:lnTo>
                    <a:pt x="54" y="46"/>
                  </a:lnTo>
                  <a:lnTo>
                    <a:pt x="56" y="44"/>
                  </a:lnTo>
                  <a:lnTo>
                    <a:pt x="56" y="62"/>
                  </a:lnTo>
                  <a:lnTo>
                    <a:pt x="56" y="62"/>
                  </a:lnTo>
                  <a:lnTo>
                    <a:pt x="54" y="58"/>
                  </a:lnTo>
                  <a:lnTo>
                    <a:pt x="50" y="58"/>
                  </a:lnTo>
                  <a:lnTo>
                    <a:pt x="22" y="58"/>
                  </a:lnTo>
                  <a:lnTo>
                    <a:pt x="22" y="110"/>
                  </a:lnTo>
                  <a:lnTo>
                    <a:pt x="22" y="110"/>
                  </a:lnTo>
                  <a:lnTo>
                    <a:pt x="22" y="116"/>
                  </a:lnTo>
                  <a:lnTo>
                    <a:pt x="26" y="118"/>
                  </a:lnTo>
                  <a:lnTo>
                    <a:pt x="26" y="11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Tree>
    <p:extLst>
      <p:ext uri="{BB962C8B-B14F-4D97-AF65-F5344CB8AC3E}">
        <p14:creationId xmlns:p14="http://schemas.microsoft.com/office/powerpoint/2010/main" val="382183428"/>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C000"/>
                </a:solidFill>
              </a:rPr>
              <a:t>Methodology – Mixed Methods study</a:t>
            </a:r>
            <a:endParaRPr lang="en-GB" dirty="0">
              <a:solidFill>
                <a:srgbClr val="FFC000"/>
              </a:solidFill>
            </a:endParaRPr>
          </a:p>
        </p:txBody>
      </p:sp>
      <p:sp>
        <p:nvSpPr>
          <p:cNvPr id="3" name="Content Placeholder 2"/>
          <p:cNvSpPr>
            <a:spLocks noGrp="1"/>
          </p:cNvSpPr>
          <p:nvPr>
            <p:ph idx="1"/>
          </p:nvPr>
        </p:nvSpPr>
        <p:spPr/>
        <p:txBody>
          <a:bodyPr>
            <a:normAutofit/>
          </a:bodyPr>
          <a:lstStyle/>
          <a:p>
            <a:r>
              <a:rPr lang="en-GB" dirty="0" smtClean="0"/>
              <a:t>Secondary data analysis:</a:t>
            </a:r>
          </a:p>
          <a:p>
            <a:pPr lvl="1"/>
            <a:r>
              <a:rPr lang="en-GB" dirty="0" smtClean="0"/>
              <a:t>Reanalysis of public data on school collaboration, focussing on rural schools, using multilevel statistical models</a:t>
            </a:r>
          </a:p>
          <a:p>
            <a:r>
              <a:rPr lang="en-GB" dirty="0" smtClean="0"/>
              <a:t>Qualitative interviews with staff in </a:t>
            </a:r>
            <a:r>
              <a:rPr lang="en-GB" dirty="0" smtClean="0"/>
              <a:t>five </a:t>
            </a:r>
            <a:r>
              <a:rPr lang="en-GB" dirty="0" smtClean="0"/>
              <a:t>rural </a:t>
            </a:r>
            <a:r>
              <a:rPr lang="en-GB" dirty="0" smtClean="0"/>
              <a:t>networks (31 schools)</a:t>
            </a:r>
            <a:endParaRPr lang="en-GB" dirty="0" smtClean="0"/>
          </a:p>
          <a:p>
            <a:pPr lvl="1"/>
            <a:r>
              <a:rPr lang="en-GB" dirty="0" err="1" smtClean="0"/>
              <a:t>Headteachers</a:t>
            </a:r>
            <a:r>
              <a:rPr lang="en-GB" dirty="0" smtClean="0"/>
              <a:t>/principals</a:t>
            </a:r>
          </a:p>
          <a:p>
            <a:pPr lvl="1"/>
            <a:r>
              <a:rPr lang="en-GB" dirty="0" smtClean="0"/>
              <a:t>Governors</a:t>
            </a:r>
          </a:p>
          <a:p>
            <a:pPr lvl="1"/>
            <a:r>
              <a:rPr lang="en-GB" dirty="0" smtClean="0"/>
              <a:t>Teachers</a:t>
            </a:r>
          </a:p>
          <a:p>
            <a:pPr lvl="1"/>
            <a:endParaRPr lang="en-GB" dirty="0"/>
          </a:p>
          <a:p>
            <a:pPr marL="0" indent="0">
              <a:buNone/>
            </a:pPr>
            <a:endParaRPr lang="en-GB" dirty="0" smtClean="0"/>
          </a:p>
          <a:p>
            <a:endParaRPr lang="en-GB" dirty="0"/>
          </a:p>
        </p:txBody>
      </p:sp>
      <p:grpSp>
        <p:nvGrpSpPr>
          <p:cNvPr id="4" name="Group 107"/>
          <p:cNvGrpSpPr>
            <a:grpSpLocks/>
          </p:cNvGrpSpPr>
          <p:nvPr/>
        </p:nvGrpSpPr>
        <p:grpSpPr bwMode="auto">
          <a:xfrm>
            <a:off x="9830578" y="301925"/>
            <a:ext cx="2134057" cy="462352"/>
            <a:chOff x="385" y="1412"/>
            <a:chExt cx="2268" cy="492"/>
          </a:xfrm>
        </p:grpSpPr>
        <p:sp>
          <p:nvSpPr>
            <p:cNvPr id="5" name="Freeform 108"/>
            <p:cNvSpPr>
              <a:spLocks/>
            </p:cNvSpPr>
            <p:nvPr/>
          </p:nvSpPr>
          <p:spPr bwMode="auto">
            <a:xfrm>
              <a:off x="385" y="1488"/>
              <a:ext cx="186" cy="316"/>
            </a:xfrm>
            <a:custGeom>
              <a:avLst/>
              <a:gdLst>
                <a:gd name="T0" fmla="*/ 100 w 186"/>
                <a:gd name="T1" fmla="*/ 126 h 316"/>
                <a:gd name="T2" fmla="*/ 148 w 186"/>
                <a:gd name="T3" fmla="*/ 152 h 316"/>
                <a:gd name="T4" fmla="*/ 174 w 186"/>
                <a:gd name="T5" fmla="*/ 178 h 316"/>
                <a:gd name="T6" fmla="*/ 180 w 186"/>
                <a:gd name="T7" fmla="*/ 188 h 316"/>
                <a:gd name="T8" fmla="*/ 186 w 186"/>
                <a:gd name="T9" fmla="*/ 210 h 316"/>
                <a:gd name="T10" fmla="*/ 186 w 186"/>
                <a:gd name="T11" fmla="*/ 224 h 316"/>
                <a:gd name="T12" fmla="*/ 178 w 186"/>
                <a:gd name="T13" fmla="*/ 260 h 316"/>
                <a:gd name="T14" fmla="*/ 156 w 186"/>
                <a:gd name="T15" fmla="*/ 290 h 316"/>
                <a:gd name="T16" fmla="*/ 140 w 186"/>
                <a:gd name="T17" fmla="*/ 302 h 316"/>
                <a:gd name="T18" fmla="*/ 104 w 186"/>
                <a:gd name="T19" fmla="*/ 314 h 316"/>
                <a:gd name="T20" fmla="*/ 86 w 186"/>
                <a:gd name="T21" fmla="*/ 316 h 316"/>
                <a:gd name="T22" fmla="*/ 42 w 186"/>
                <a:gd name="T23" fmla="*/ 310 h 316"/>
                <a:gd name="T24" fmla="*/ 24 w 186"/>
                <a:gd name="T25" fmla="*/ 302 h 316"/>
                <a:gd name="T26" fmla="*/ 0 w 186"/>
                <a:gd name="T27" fmla="*/ 224 h 316"/>
                <a:gd name="T28" fmla="*/ 6 w 186"/>
                <a:gd name="T29" fmla="*/ 238 h 316"/>
                <a:gd name="T30" fmla="*/ 20 w 186"/>
                <a:gd name="T31" fmla="*/ 264 h 316"/>
                <a:gd name="T32" fmla="*/ 30 w 186"/>
                <a:gd name="T33" fmla="*/ 276 h 316"/>
                <a:gd name="T34" fmla="*/ 52 w 186"/>
                <a:gd name="T35" fmla="*/ 292 h 316"/>
                <a:gd name="T36" fmla="*/ 82 w 186"/>
                <a:gd name="T37" fmla="*/ 298 h 316"/>
                <a:gd name="T38" fmla="*/ 98 w 186"/>
                <a:gd name="T39" fmla="*/ 296 h 316"/>
                <a:gd name="T40" fmla="*/ 122 w 186"/>
                <a:gd name="T41" fmla="*/ 286 h 316"/>
                <a:gd name="T42" fmla="*/ 130 w 186"/>
                <a:gd name="T43" fmla="*/ 278 h 316"/>
                <a:gd name="T44" fmla="*/ 140 w 186"/>
                <a:gd name="T45" fmla="*/ 258 h 316"/>
                <a:gd name="T46" fmla="*/ 144 w 186"/>
                <a:gd name="T47" fmla="*/ 236 h 316"/>
                <a:gd name="T48" fmla="*/ 144 w 186"/>
                <a:gd name="T49" fmla="*/ 224 h 316"/>
                <a:gd name="T50" fmla="*/ 136 w 186"/>
                <a:gd name="T51" fmla="*/ 204 h 316"/>
                <a:gd name="T52" fmla="*/ 130 w 186"/>
                <a:gd name="T53" fmla="*/ 196 h 316"/>
                <a:gd name="T54" fmla="*/ 68 w 186"/>
                <a:gd name="T55" fmla="*/ 162 h 316"/>
                <a:gd name="T56" fmla="*/ 52 w 186"/>
                <a:gd name="T57" fmla="*/ 154 h 316"/>
                <a:gd name="T58" fmla="*/ 26 w 186"/>
                <a:gd name="T59" fmla="*/ 136 h 316"/>
                <a:gd name="T60" fmla="*/ 18 w 186"/>
                <a:gd name="T61" fmla="*/ 126 h 316"/>
                <a:gd name="T62" fmla="*/ 6 w 186"/>
                <a:gd name="T63" fmla="*/ 104 h 316"/>
                <a:gd name="T64" fmla="*/ 2 w 186"/>
                <a:gd name="T65" fmla="*/ 80 h 316"/>
                <a:gd name="T66" fmla="*/ 4 w 186"/>
                <a:gd name="T67" fmla="*/ 62 h 316"/>
                <a:gd name="T68" fmla="*/ 18 w 186"/>
                <a:gd name="T69" fmla="*/ 32 h 316"/>
                <a:gd name="T70" fmla="*/ 30 w 186"/>
                <a:gd name="T71" fmla="*/ 20 h 316"/>
                <a:gd name="T72" fmla="*/ 60 w 186"/>
                <a:gd name="T73" fmla="*/ 4 h 316"/>
                <a:gd name="T74" fmla="*/ 96 w 186"/>
                <a:gd name="T75" fmla="*/ 0 h 316"/>
                <a:gd name="T76" fmla="*/ 114 w 186"/>
                <a:gd name="T77" fmla="*/ 0 h 316"/>
                <a:gd name="T78" fmla="*/ 146 w 186"/>
                <a:gd name="T79" fmla="*/ 10 h 316"/>
                <a:gd name="T80" fmla="*/ 162 w 186"/>
                <a:gd name="T81" fmla="*/ 76 h 316"/>
                <a:gd name="T82" fmla="*/ 160 w 186"/>
                <a:gd name="T83" fmla="*/ 66 h 316"/>
                <a:gd name="T84" fmla="*/ 146 w 186"/>
                <a:gd name="T85" fmla="*/ 46 h 316"/>
                <a:gd name="T86" fmla="*/ 138 w 186"/>
                <a:gd name="T87" fmla="*/ 36 h 316"/>
                <a:gd name="T88" fmla="*/ 116 w 186"/>
                <a:gd name="T89" fmla="*/ 22 h 316"/>
                <a:gd name="T90" fmla="*/ 90 w 186"/>
                <a:gd name="T91" fmla="*/ 18 h 316"/>
                <a:gd name="T92" fmla="*/ 76 w 186"/>
                <a:gd name="T93" fmla="*/ 18 h 316"/>
                <a:gd name="T94" fmla="*/ 58 w 186"/>
                <a:gd name="T95" fmla="*/ 26 h 316"/>
                <a:gd name="T96" fmla="*/ 50 w 186"/>
                <a:gd name="T97" fmla="*/ 34 h 316"/>
                <a:gd name="T98" fmla="*/ 42 w 186"/>
                <a:gd name="T99" fmla="*/ 48 h 316"/>
                <a:gd name="T100" fmla="*/ 38 w 186"/>
                <a:gd name="T101" fmla="*/ 66 h 316"/>
                <a:gd name="T102" fmla="*/ 40 w 186"/>
                <a:gd name="T103" fmla="*/ 76 h 316"/>
                <a:gd name="T104" fmla="*/ 46 w 186"/>
                <a:gd name="T105" fmla="*/ 90 h 316"/>
                <a:gd name="T106" fmla="*/ 50 w 186"/>
                <a:gd name="T107" fmla="*/ 98 h 316"/>
                <a:gd name="T108" fmla="*/ 100 w 186"/>
                <a:gd name="T109" fmla="*/ 126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6" h="316">
                  <a:moveTo>
                    <a:pt x="100" y="126"/>
                  </a:moveTo>
                  <a:lnTo>
                    <a:pt x="100" y="126"/>
                  </a:lnTo>
                  <a:lnTo>
                    <a:pt x="148" y="152"/>
                  </a:lnTo>
                  <a:lnTo>
                    <a:pt x="148" y="152"/>
                  </a:lnTo>
                  <a:lnTo>
                    <a:pt x="162" y="164"/>
                  </a:lnTo>
                  <a:lnTo>
                    <a:pt x="174" y="178"/>
                  </a:lnTo>
                  <a:lnTo>
                    <a:pt x="174" y="178"/>
                  </a:lnTo>
                  <a:lnTo>
                    <a:pt x="180" y="188"/>
                  </a:lnTo>
                  <a:lnTo>
                    <a:pt x="184" y="198"/>
                  </a:lnTo>
                  <a:lnTo>
                    <a:pt x="186" y="210"/>
                  </a:lnTo>
                  <a:lnTo>
                    <a:pt x="186" y="224"/>
                  </a:lnTo>
                  <a:lnTo>
                    <a:pt x="186" y="224"/>
                  </a:lnTo>
                  <a:lnTo>
                    <a:pt x="184" y="244"/>
                  </a:lnTo>
                  <a:lnTo>
                    <a:pt x="178" y="260"/>
                  </a:lnTo>
                  <a:lnTo>
                    <a:pt x="168" y="276"/>
                  </a:lnTo>
                  <a:lnTo>
                    <a:pt x="156" y="290"/>
                  </a:lnTo>
                  <a:lnTo>
                    <a:pt x="156" y="290"/>
                  </a:lnTo>
                  <a:lnTo>
                    <a:pt x="140" y="302"/>
                  </a:lnTo>
                  <a:lnTo>
                    <a:pt x="122" y="310"/>
                  </a:lnTo>
                  <a:lnTo>
                    <a:pt x="104" y="314"/>
                  </a:lnTo>
                  <a:lnTo>
                    <a:pt x="86" y="316"/>
                  </a:lnTo>
                  <a:lnTo>
                    <a:pt x="86" y="316"/>
                  </a:lnTo>
                  <a:lnTo>
                    <a:pt x="62" y="314"/>
                  </a:lnTo>
                  <a:lnTo>
                    <a:pt x="42" y="310"/>
                  </a:lnTo>
                  <a:lnTo>
                    <a:pt x="42" y="310"/>
                  </a:lnTo>
                  <a:lnTo>
                    <a:pt x="24" y="302"/>
                  </a:lnTo>
                  <a:lnTo>
                    <a:pt x="2" y="292"/>
                  </a:lnTo>
                  <a:lnTo>
                    <a:pt x="0" y="224"/>
                  </a:lnTo>
                  <a:lnTo>
                    <a:pt x="0" y="224"/>
                  </a:lnTo>
                  <a:lnTo>
                    <a:pt x="6" y="238"/>
                  </a:lnTo>
                  <a:lnTo>
                    <a:pt x="12" y="252"/>
                  </a:lnTo>
                  <a:lnTo>
                    <a:pt x="20" y="264"/>
                  </a:lnTo>
                  <a:lnTo>
                    <a:pt x="30" y="276"/>
                  </a:lnTo>
                  <a:lnTo>
                    <a:pt x="30" y="276"/>
                  </a:lnTo>
                  <a:lnTo>
                    <a:pt x="40" y="286"/>
                  </a:lnTo>
                  <a:lnTo>
                    <a:pt x="52" y="292"/>
                  </a:lnTo>
                  <a:lnTo>
                    <a:pt x="66" y="296"/>
                  </a:lnTo>
                  <a:lnTo>
                    <a:pt x="82" y="298"/>
                  </a:lnTo>
                  <a:lnTo>
                    <a:pt x="82" y="298"/>
                  </a:lnTo>
                  <a:lnTo>
                    <a:pt x="98" y="296"/>
                  </a:lnTo>
                  <a:lnTo>
                    <a:pt x="110" y="292"/>
                  </a:lnTo>
                  <a:lnTo>
                    <a:pt x="122" y="286"/>
                  </a:lnTo>
                  <a:lnTo>
                    <a:pt x="130" y="278"/>
                  </a:lnTo>
                  <a:lnTo>
                    <a:pt x="130" y="278"/>
                  </a:lnTo>
                  <a:lnTo>
                    <a:pt x="136" y="268"/>
                  </a:lnTo>
                  <a:lnTo>
                    <a:pt x="140" y="258"/>
                  </a:lnTo>
                  <a:lnTo>
                    <a:pt x="144" y="248"/>
                  </a:lnTo>
                  <a:lnTo>
                    <a:pt x="144" y="236"/>
                  </a:lnTo>
                  <a:lnTo>
                    <a:pt x="144" y="236"/>
                  </a:lnTo>
                  <a:lnTo>
                    <a:pt x="144" y="224"/>
                  </a:lnTo>
                  <a:lnTo>
                    <a:pt x="140" y="212"/>
                  </a:lnTo>
                  <a:lnTo>
                    <a:pt x="136" y="204"/>
                  </a:lnTo>
                  <a:lnTo>
                    <a:pt x="130" y="196"/>
                  </a:lnTo>
                  <a:lnTo>
                    <a:pt x="130" y="196"/>
                  </a:lnTo>
                  <a:lnTo>
                    <a:pt x="108" y="182"/>
                  </a:lnTo>
                  <a:lnTo>
                    <a:pt x="68" y="162"/>
                  </a:lnTo>
                  <a:lnTo>
                    <a:pt x="68" y="162"/>
                  </a:lnTo>
                  <a:lnTo>
                    <a:pt x="52" y="154"/>
                  </a:lnTo>
                  <a:lnTo>
                    <a:pt x="38" y="144"/>
                  </a:lnTo>
                  <a:lnTo>
                    <a:pt x="26" y="136"/>
                  </a:lnTo>
                  <a:lnTo>
                    <a:pt x="18" y="126"/>
                  </a:lnTo>
                  <a:lnTo>
                    <a:pt x="18" y="126"/>
                  </a:lnTo>
                  <a:lnTo>
                    <a:pt x="10" y="116"/>
                  </a:lnTo>
                  <a:lnTo>
                    <a:pt x="6" y="104"/>
                  </a:lnTo>
                  <a:lnTo>
                    <a:pt x="2" y="92"/>
                  </a:lnTo>
                  <a:lnTo>
                    <a:pt x="2" y="80"/>
                  </a:lnTo>
                  <a:lnTo>
                    <a:pt x="2" y="80"/>
                  </a:lnTo>
                  <a:lnTo>
                    <a:pt x="4" y="62"/>
                  </a:lnTo>
                  <a:lnTo>
                    <a:pt x="8" y="46"/>
                  </a:lnTo>
                  <a:lnTo>
                    <a:pt x="18" y="32"/>
                  </a:lnTo>
                  <a:lnTo>
                    <a:pt x="30" y="20"/>
                  </a:lnTo>
                  <a:lnTo>
                    <a:pt x="30" y="20"/>
                  </a:lnTo>
                  <a:lnTo>
                    <a:pt x="46" y="12"/>
                  </a:lnTo>
                  <a:lnTo>
                    <a:pt x="60" y="4"/>
                  </a:lnTo>
                  <a:lnTo>
                    <a:pt x="78" y="0"/>
                  </a:lnTo>
                  <a:lnTo>
                    <a:pt x="96" y="0"/>
                  </a:lnTo>
                  <a:lnTo>
                    <a:pt x="96" y="0"/>
                  </a:lnTo>
                  <a:lnTo>
                    <a:pt x="114" y="0"/>
                  </a:lnTo>
                  <a:lnTo>
                    <a:pt x="130" y="4"/>
                  </a:lnTo>
                  <a:lnTo>
                    <a:pt x="146" y="10"/>
                  </a:lnTo>
                  <a:lnTo>
                    <a:pt x="160" y="16"/>
                  </a:lnTo>
                  <a:lnTo>
                    <a:pt x="162" y="76"/>
                  </a:lnTo>
                  <a:lnTo>
                    <a:pt x="162" y="76"/>
                  </a:lnTo>
                  <a:lnTo>
                    <a:pt x="160" y="66"/>
                  </a:lnTo>
                  <a:lnTo>
                    <a:pt x="154" y="56"/>
                  </a:lnTo>
                  <a:lnTo>
                    <a:pt x="146" y="46"/>
                  </a:lnTo>
                  <a:lnTo>
                    <a:pt x="138" y="36"/>
                  </a:lnTo>
                  <a:lnTo>
                    <a:pt x="138" y="36"/>
                  </a:lnTo>
                  <a:lnTo>
                    <a:pt x="128" y="28"/>
                  </a:lnTo>
                  <a:lnTo>
                    <a:pt x="116" y="22"/>
                  </a:lnTo>
                  <a:lnTo>
                    <a:pt x="104" y="20"/>
                  </a:lnTo>
                  <a:lnTo>
                    <a:pt x="90" y="18"/>
                  </a:lnTo>
                  <a:lnTo>
                    <a:pt x="90" y="18"/>
                  </a:lnTo>
                  <a:lnTo>
                    <a:pt x="76" y="18"/>
                  </a:lnTo>
                  <a:lnTo>
                    <a:pt x="66" y="22"/>
                  </a:lnTo>
                  <a:lnTo>
                    <a:pt x="58" y="26"/>
                  </a:lnTo>
                  <a:lnTo>
                    <a:pt x="50" y="34"/>
                  </a:lnTo>
                  <a:lnTo>
                    <a:pt x="50" y="34"/>
                  </a:lnTo>
                  <a:lnTo>
                    <a:pt x="46" y="40"/>
                  </a:lnTo>
                  <a:lnTo>
                    <a:pt x="42" y="48"/>
                  </a:lnTo>
                  <a:lnTo>
                    <a:pt x="40" y="58"/>
                  </a:lnTo>
                  <a:lnTo>
                    <a:pt x="38" y="66"/>
                  </a:lnTo>
                  <a:lnTo>
                    <a:pt x="38" y="66"/>
                  </a:lnTo>
                  <a:lnTo>
                    <a:pt x="40" y="76"/>
                  </a:lnTo>
                  <a:lnTo>
                    <a:pt x="42" y="84"/>
                  </a:lnTo>
                  <a:lnTo>
                    <a:pt x="46" y="90"/>
                  </a:lnTo>
                  <a:lnTo>
                    <a:pt x="50" y="98"/>
                  </a:lnTo>
                  <a:lnTo>
                    <a:pt x="50" y="98"/>
                  </a:lnTo>
                  <a:lnTo>
                    <a:pt x="70" y="110"/>
                  </a:lnTo>
                  <a:lnTo>
                    <a:pt x="100" y="126"/>
                  </a:lnTo>
                  <a:lnTo>
                    <a:pt x="100" y="126"/>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 name="Freeform 109"/>
            <p:cNvSpPr>
              <a:spLocks noEditPoints="1"/>
            </p:cNvSpPr>
            <p:nvPr/>
          </p:nvSpPr>
          <p:spPr bwMode="auto">
            <a:xfrm>
              <a:off x="589" y="1586"/>
              <a:ext cx="198" cy="218"/>
            </a:xfrm>
            <a:custGeom>
              <a:avLst/>
              <a:gdLst>
                <a:gd name="T0" fmla="*/ 100 w 198"/>
                <a:gd name="T1" fmla="*/ 0 h 218"/>
                <a:gd name="T2" fmla="*/ 130 w 198"/>
                <a:gd name="T3" fmla="*/ 4 h 218"/>
                <a:gd name="T4" fmla="*/ 154 w 198"/>
                <a:gd name="T5" fmla="*/ 16 h 218"/>
                <a:gd name="T6" fmla="*/ 166 w 198"/>
                <a:gd name="T7" fmla="*/ 24 h 218"/>
                <a:gd name="T8" fmla="*/ 182 w 198"/>
                <a:gd name="T9" fmla="*/ 44 h 218"/>
                <a:gd name="T10" fmla="*/ 188 w 198"/>
                <a:gd name="T11" fmla="*/ 56 h 218"/>
                <a:gd name="T12" fmla="*/ 196 w 198"/>
                <a:gd name="T13" fmla="*/ 82 h 218"/>
                <a:gd name="T14" fmla="*/ 198 w 198"/>
                <a:gd name="T15" fmla="*/ 110 h 218"/>
                <a:gd name="T16" fmla="*/ 198 w 198"/>
                <a:gd name="T17" fmla="*/ 122 h 218"/>
                <a:gd name="T18" fmla="*/ 192 w 198"/>
                <a:gd name="T19" fmla="*/ 148 h 218"/>
                <a:gd name="T20" fmla="*/ 186 w 198"/>
                <a:gd name="T21" fmla="*/ 162 h 218"/>
                <a:gd name="T22" fmla="*/ 170 w 198"/>
                <a:gd name="T23" fmla="*/ 184 h 218"/>
                <a:gd name="T24" fmla="*/ 150 w 198"/>
                <a:gd name="T25" fmla="*/ 204 h 218"/>
                <a:gd name="T26" fmla="*/ 138 w 198"/>
                <a:gd name="T27" fmla="*/ 210 h 218"/>
                <a:gd name="T28" fmla="*/ 112 w 198"/>
                <a:gd name="T29" fmla="*/ 218 h 218"/>
                <a:gd name="T30" fmla="*/ 98 w 198"/>
                <a:gd name="T31" fmla="*/ 218 h 218"/>
                <a:gd name="T32" fmla="*/ 66 w 198"/>
                <a:gd name="T33" fmla="*/ 214 h 218"/>
                <a:gd name="T34" fmla="*/ 46 w 198"/>
                <a:gd name="T35" fmla="*/ 206 h 218"/>
                <a:gd name="T36" fmla="*/ 32 w 198"/>
                <a:gd name="T37" fmla="*/ 192 h 218"/>
                <a:gd name="T38" fmla="*/ 24 w 198"/>
                <a:gd name="T39" fmla="*/ 186 h 218"/>
                <a:gd name="T40" fmla="*/ 6 w 198"/>
                <a:gd name="T41" fmla="*/ 150 h 218"/>
                <a:gd name="T42" fmla="*/ 0 w 198"/>
                <a:gd name="T43" fmla="*/ 110 h 218"/>
                <a:gd name="T44" fmla="*/ 0 w 198"/>
                <a:gd name="T45" fmla="*/ 96 h 218"/>
                <a:gd name="T46" fmla="*/ 6 w 198"/>
                <a:gd name="T47" fmla="*/ 70 h 218"/>
                <a:gd name="T48" fmla="*/ 12 w 198"/>
                <a:gd name="T49" fmla="*/ 56 h 218"/>
                <a:gd name="T50" fmla="*/ 26 w 198"/>
                <a:gd name="T51" fmla="*/ 34 h 218"/>
                <a:gd name="T52" fmla="*/ 48 w 198"/>
                <a:gd name="T53" fmla="*/ 16 h 218"/>
                <a:gd name="T54" fmla="*/ 58 w 198"/>
                <a:gd name="T55" fmla="*/ 8 h 218"/>
                <a:gd name="T56" fmla="*/ 86 w 198"/>
                <a:gd name="T57" fmla="*/ 0 h 218"/>
                <a:gd name="T58" fmla="*/ 100 w 198"/>
                <a:gd name="T59" fmla="*/ 0 h 218"/>
                <a:gd name="T60" fmla="*/ 96 w 198"/>
                <a:gd name="T61" fmla="*/ 16 h 218"/>
                <a:gd name="T62" fmla="*/ 70 w 198"/>
                <a:gd name="T63" fmla="*/ 24 h 218"/>
                <a:gd name="T64" fmla="*/ 54 w 198"/>
                <a:gd name="T65" fmla="*/ 46 h 218"/>
                <a:gd name="T66" fmla="*/ 48 w 198"/>
                <a:gd name="T67" fmla="*/ 60 h 218"/>
                <a:gd name="T68" fmla="*/ 40 w 198"/>
                <a:gd name="T69" fmla="*/ 92 h 218"/>
                <a:gd name="T70" fmla="*/ 40 w 198"/>
                <a:gd name="T71" fmla="*/ 112 h 218"/>
                <a:gd name="T72" fmla="*/ 46 w 198"/>
                <a:gd name="T73" fmla="*/ 148 h 218"/>
                <a:gd name="T74" fmla="*/ 58 w 198"/>
                <a:gd name="T75" fmla="*/ 176 h 218"/>
                <a:gd name="T76" fmla="*/ 68 w 198"/>
                <a:gd name="T77" fmla="*/ 188 h 218"/>
                <a:gd name="T78" fmla="*/ 90 w 198"/>
                <a:gd name="T79" fmla="*/ 200 h 218"/>
                <a:gd name="T80" fmla="*/ 102 w 198"/>
                <a:gd name="T81" fmla="*/ 200 h 218"/>
                <a:gd name="T82" fmla="*/ 126 w 198"/>
                <a:gd name="T83" fmla="*/ 192 h 218"/>
                <a:gd name="T84" fmla="*/ 144 w 198"/>
                <a:gd name="T85" fmla="*/ 172 h 218"/>
                <a:gd name="T86" fmla="*/ 150 w 198"/>
                <a:gd name="T87" fmla="*/ 158 h 218"/>
                <a:gd name="T88" fmla="*/ 158 w 198"/>
                <a:gd name="T89" fmla="*/ 126 h 218"/>
                <a:gd name="T90" fmla="*/ 158 w 198"/>
                <a:gd name="T91" fmla="*/ 106 h 218"/>
                <a:gd name="T92" fmla="*/ 148 w 198"/>
                <a:gd name="T93" fmla="*/ 60 h 218"/>
                <a:gd name="T94" fmla="*/ 140 w 198"/>
                <a:gd name="T95" fmla="*/ 42 h 218"/>
                <a:gd name="T96" fmla="*/ 128 w 198"/>
                <a:gd name="T97" fmla="*/ 28 h 218"/>
                <a:gd name="T98" fmla="*/ 114 w 198"/>
                <a:gd name="T99" fmla="*/ 20 h 218"/>
                <a:gd name="T100" fmla="*/ 96 w 198"/>
                <a:gd name="T101" fmla="*/ 16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98" h="218">
                  <a:moveTo>
                    <a:pt x="100" y="0"/>
                  </a:moveTo>
                  <a:lnTo>
                    <a:pt x="100" y="0"/>
                  </a:lnTo>
                  <a:lnTo>
                    <a:pt x="116" y="0"/>
                  </a:lnTo>
                  <a:lnTo>
                    <a:pt x="130" y="4"/>
                  </a:lnTo>
                  <a:lnTo>
                    <a:pt x="142" y="8"/>
                  </a:lnTo>
                  <a:lnTo>
                    <a:pt x="154" y="16"/>
                  </a:lnTo>
                  <a:lnTo>
                    <a:pt x="154" y="16"/>
                  </a:lnTo>
                  <a:lnTo>
                    <a:pt x="166" y="24"/>
                  </a:lnTo>
                  <a:lnTo>
                    <a:pt x="174" y="34"/>
                  </a:lnTo>
                  <a:lnTo>
                    <a:pt x="182" y="44"/>
                  </a:lnTo>
                  <a:lnTo>
                    <a:pt x="188" y="56"/>
                  </a:lnTo>
                  <a:lnTo>
                    <a:pt x="188" y="56"/>
                  </a:lnTo>
                  <a:lnTo>
                    <a:pt x="192" y="70"/>
                  </a:lnTo>
                  <a:lnTo>
                    <a:pt x="196" y="82"/>
                  </a:lnTo>
                  <a:lnTo>
                    <a:pt x="198" y="96"/>
                  </a:lnTo>
                  <a:lnTo>
                    <a:pt x="198" y="110"/>
                  </a:lnTo>
                  <a:lnTo>
                    <a:pt x="198" y="110"/>
                  </a:lnTo>
                  <a:lnTo>
                    <a:pt x="198" y="122"/>
                  </a:lnTo>
                  <a:lnTo>
                    <a:pt x="196" y="136"/>
                  </a:lnTo>
                  <a:lnTo>
                    <a:pt x="192" y="148"/>
                  </a:lnTo>
                  <a:lnTo>
                    <a:pt x="186" y="162"/>
                  </a:lnTo>
                  <a:lnTo>
                    <a:pt x="186" y="162"/>
                  </a:lnTo>
                  <a:lnTo>
                    <a:pt x="178" y="174"/>
                  </a:lnTo>
                  <a:lnTo>
                    <a:pt x="170" y="184"/>
                  </a:lnTo>
                  <a:lnTo>
                    <a:pt x="162" y="194"/>
                  </a:lnTo>
                  <a:lnTo>
                    <a:pt x="150" y="204"/>
                  </a:lnTo>
                  <a:lnTo>
                    <a:pt x="150" y="204"/>
                  </a:lnTo>
                  <a:lnTo>
                    <a:pt x="138" y="210"/>
                  </a:lnTo>
                  <a:lnTo>
                    <a:pt x="126" y="214"/>
                  </a:lnTo>
                  <a:lnTo>
                    <a:pt x="112" y="218"/>
                  </a:lnTo>
                  <a:lnTo>
                    <a:pt x="98" y="218"/>
                  </a:lnTo>
                  <a:lnTo>
                    <a:pt x="98" y="218"/>
                  </a:lnTo>
                  <a:lnTo>
                    <a:pt x="76" y="216"/>
                  </a:lnTo>
                  <a:lnTo>
                    <a:pt x="66" y="214"/>
                  </a:lnTo>
                  <a:lnTo>
                    <a:pt x="56" y="210"/>
                  </a:lnTo>
                  <a:lnTo>
                    <a:pt x="46" y="206"/>
                  </a:lnTo>
                  <a:lnTo>
                    <a:pt x="38" y="200"/>
                  </a:lnTo>
                  <a:lnTo>
                    <a:pt x="32" y="192"/>
                  </a:lnTo>
                  <a:lnTo>
                    <a:pt x="24" y="186"/>
                  </a:lnTo>
                  <a:lnTo>
                    <a:pt x="24" y="186"/>
                  </a:lnTo>
                  <a:lnTo>
                    <a:pt x="14" y="168"/>
                  </a:lnTo>
                  <a:lnTo>
                    <a:pt x="6" y="150"/>
                  </a:lnTo>
                  <a:lnTo>
                    <a:pt x="0" y="130"/>
                  </a:lnTo>
                  <a:lnTo>
                    <a:pt x="0" y="110"/>
                  </a:lnTo>
                  <a:lnTo>
                    <a:pt x="0" y="110"/>
                  </a:lnTo>
                  <a:lnTo>
                    <a:pt x="0" y="96"/>
                  </a:lnTo>
                  <a:lnTo>
                    <a:pt x="2" y="82"/>
                  </a:lnTo>
                  <a:lnTo>
                    <a:pt x="6" y="70"/>
                  </a:lnTo>
                  <a:lnTo>
                    <a:pt x="12" y="56"/>
                  </a:lnTo>
                  <a:lnTo>
                    <a:pt x="12" y="56"/>
                  </a:lnTo>
                  <a:lnTo>
                    <a:pt x="18" y="44"/>
                  </a:lnTo>
                  <a:lnTo>
                    <a:pt x="26" y="34"/>
                  </a:lnTo>
                  <a:lnTo>
                    <a:pt x="36" y="24"/>
                  </a:lnTo>
                  <a:lnTo>
                    <a:pt x="48" y="16"/>
                  </a:lnTo>
                  <a:lnTo>
                    <a:pt x="48" y="16"/>
                  </a:lnTo>
                  <a:lnTo>
                    <a:pt x="58" y="8"/>
                  </a:lnTo>
                  <a:lnTo>
                    <a:pt x="72" y="4"/>
                  </a:lnTo>
                  <a:lnTo>
                    <a:pt x="86" y="0"/>
                  </a:lnTo>
                  <a:lnTo>
                    <a:pt x="100" y="0"/>
                  </a:lnTo>
                  <a:lnTo>
                    <a:pt x="100" y="0"/>
                  </a:lnTo>
                  <a:close/>
                  <a:moveTo>
                    <a:pt x="96" y="16"/>
                  </a:moveTo>
                  <a:lnTo>
                    <a:pt x="96" y="16"/>
                  </a:lnTo>
                  <a:lnTo>
                    <a:pt x="82" y="18"/>
                  </a:lnTo>
                  <a:lnTo>
                    <a:pt x="70" y="24"/>
                  </a:lnTo>
                  <a:lnTo>
                    <a:pt x="62" y="34"/>
                  </a:lnTo>
                  <a:lnTo>
                    <a:pt x="54" y="46"/>
                  </a:lnTo>
                  <a:lnTo>
                    <a:pt x="54" y="46"/>
                  </a:lnTo>
                  <a:lnTo>
                    <a:pt x="48" y="60"/>
                  </a:lnTo>
                  <a:lnTo>
                    <a:pt x="44" y="76"/>
                  </a:lnTo>
                  <a:lnTo>
                    <a:pt x="40" y="92"/>
                  </a:lnTo>
                  <a:lnTo>
                    <a:pt x="40" y="112"/>
                  </a:lnTo>
                  <a:lnTo>
                    <a:pt x="40" y="112"/>
                  </a:lnTo>
                  <a:lnTo>
                    <a:pt x="42" y="130"/>
                  </a:lnTo>
                  <a:lnTo>
                    <a:pt x="46" y="148"/>
                  </a:lnTo>
                  <a:lnTo>
                    <a:pt x="52" y="162"/>
                  </a:lnTo>
                  <a:lnTo>
                    <a:pt x="58" y="176"/>
                  </a:lnTo>
                  <a:lnTo>
                    <a:pt x="58" y="176"/>
                  </a:lnTo>
                  <a:lnTo>
                    <a:pt x="68" y="188"/>
                  </a:lnTo>
                  <a:lnTo>
                    <a:pt x="78" y="196"/>
                  </a:lnTo>
                  <a:lnTo>
                    <a:pt x="90" y="200"/>
                  </a:lnTo>
                  <a:lnTo>
                    <a:pt x="102" y="200"/>
                  </a:lnTo>
                  <a:lnTo>
                    <a:pt x="102" y="200"/>
                  </a:lnTo>
                  <a:lnTo>
                    <a:pt x="116" y="198"/>
                  </a:lnTo>
                  <a:lnTo>
                    <a:pt x="126" y="192"/>
                  </a:lnTo>
                  <a:lnTo>
                    <a:pt x="136" y="184"/>
                  </a:lnTo>
                  <a:lnTo>
                    <a:pt x="144" y="172"/>
                  </a:lnTo>
                  <a:lnTo>
                    <a:pt x="144" y="172"/>
                  </a:lnTo>
                  <a:lnTo>
                    <a:pt x="150" y="158"/>
                  </a:lnTo>
                  <a:lnTo>
                    <a:pt x="154" y="142"/>
                  </a:lnTo>
                  <a:lnTo>
                    <a:pt x="158" y="126"/>
                  </a:lnTo>
                  <a:lnTo>
                    <a:pt x="158" y="106"/>
                  </a:lnTo>
                  <a:lnTo>
                    <a:pt x="158" y="106"/>
                  </a:lnTo>
                  <a:lnTo>
                    <a:pt x="154" y="82"/>
                  </a:lnTo>
                  <a:lnTo>
                    <a:pt x="148" y="60"/>
                  </a:lnTo>
                  <a:lnTo>
                    <a:pt x="148" y="60"/>
                  </a:lnTo>
                  <a:lnTo>
                    <a:pt x="140" y="42"/>
                  </a:lnTo>
                  <a:lnTo>
                    <a:pt x="128" y="28"/>
                  </a:lnTo>
                  <a:lnTo>
                    <a:pt x="128" y="28"/>
                  </a:lnTo>
                  <a:lnTo>
                    <a:pt x="122" y="22"/>
                  </a:lnTo>
                  <a:lnTo>
                    <a:pt x="114" y="20"/>
                  </a:lnTo>
                  <a:lnTo>
                    <a:pt x="106" y="16"/>
                  </a:lnTo>
                  <a:lnTo>
                    <a:pt x="96" y="16"/>
                  </a:lnTo>
                  <a:lnTo>
                    <a:pt x="96" y="16"/>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 name="Freeform 110"/>
            <p:cNvSpPr>
              <a:spLocks/>
            </p:cNvSpPr>
            <p:nvPr/>
          </p:nvSpPr>
          <p:spPr bwMode="auto">
            <a:xfrm>
              <a:off x="1007" y="1550"/>
              <a:ext cx="128" cy="254"/>
            </a:xfrm>
            <a:custGeom>
              <a:avLst/>
              <a:gdLst>
                <a:gd name="T0" fmla="*/ 60 w 128"/>
                <a:gd name="T1" fmla="*/ 0 h 254"/>
                <a:gd name="T2" fmla="*/ 60 w 128"/>
                <a:gd name="T3" fmla="*/ 42 h 254"/>
                <a:gd name="T4" fmla="*/ 122 w 128"/>
                <a:gd name="T5" fmla="*/ 42 h 254"/>
                <a:gd name="T6" fmla="*/ 106 w 128"/>
                <a:gd name="T7" fmla="*/ 60 h 254"/>
                <a:gd name="T8" fmla="*/ 58 w 128"/>
                <a:gd name="T9" fmla="*/ 60 h 254"/>
                <a:gd name="T10" fmla="*/ 58 w 128"/>
                <a:gd name="T11" fmla="*/ 188 h 254"/>
                <a:gd name="T12" fmla="*/ 58 w 128"/>
                <a:gd name="T13" fmla="*/ 188 h 254"/>
                <a:gd name="T14" fmla="*/ 58 w 128"/>
                <a:gd name="T15" fmla="*/ 200 h 254"/>
                <a:gd name="T16" fmla="*/ 60 w 128"/>
                <a:gd name="T17" fmla="*/ 208 h 254"/>
                <a:gd name="T18" fmla="*/ 64 w 128"/>
                <a:gd name="T19" fmla="*/ 216 h 254"/>
                <a:gd name="T20" fmla="*/ 68 w 128"/>
                <a:gd name="T21" fmla="*/ 224 h 254"/>
                <a:gd name="T22" fmla="*/ 74 w 128"/>
                <a:gd name="T23" fmla="*/ 228 h 254"/>
                <a:gd name="T24" fmla="*/ 82 w 128"/>
                <a:gd name="T25" fmla="*/ 232 h 254"/>
                <a:gd name="T26" fmla="*/ 90 w 128"/>
                <a:gd name="T27" fmla="*/ 234 h 254"/>
                <a:gd name="T28" fmla="*/ 100 w 128"/>
                <a:gd name="T29" fmla="*/ 236 h 254"/>
                <a:gd name="T30" fmla="*/ 100 w 128"/>
                <a:gd name="T31" fmla="*/ 236 h 254"/>
                <a:gd name="T32" fmla="*/ 110 w 128"/>
                <a:gd name="T33" fmla="*/ 234 h 254"/>
                <a:gd name="T34" fmla="*/ 116 w 128"/>
                <a:gd name="T35" fmla="*/ 232 h 254"/>
                <a:gd name="T36" fmla="*/ 116 w 128"/>
                <a:gd name="T37" fmla="*/ 232 h 254"/>
                <a:gd name="T38" fmla="*/ 128 w 128"/>
                <a:gd name="T39" fmla="*/ 224 h 254"/>
                <a:gd name="T40" fmla="*/ 128 w 128"/>
                <a:gd name="T41" fmla="*/ 224 h 254"/>
                <a:gd name="T42" fmla="*/ 128 w 128"/>
                <a:gd name="T43" fmla="*/ 228 h 254"/>
                <a:gd name="T44" fmla="*/ 126 w 128"/>
                <a:gd name="T45" fmla="*/ 234 h 254"/>
                <a:gd name="T46" fmla="*/ 114 w 128"/>
                <a:gd name="T47" fmla="*/ 244 h 254"/>
                <a:gd name="T48" fmla="*/ 114 w 128"/>
                <a:gd name="T49" fmla="*/ 244 h 254"/>
                <a:gd name="T50" fmla="*/ 108 w 128"/>
                <a:gd name="T51" fmla="*/ 248 h 254"/>
                <a:gd name="T52" fmla="*/ 100 w 128"/>
                <a:gd name="T53" fmla="*/ 252 h 254"/>
                <a:gd name="T54" fmla="*/ 92 w 128"/>
                <a:gd name="T55" fmla="*/ 254 h 254"/>
                <a:gd name="T56" fmla="*/ 82 w 128"/>
                <a:gd name="T57" fmla="*/ 254 h 254"/>
                <a:gd name="T58" fmla="*/ 82 w 128"/>
                <a:gd name="T59" fmla="*/ 254 h 254"/>
                <a:gd name="T60" fmla="*/ 70 w 128"/>
                <a:gd name="T61" fmla="*/ 254 h 254"/>
                <a:gd name="T62" fmla="*/ 58 w 128"/>
                <a:gd name="T63" fmla="*/ 250 h 254"/>
                <a:gd name="T64" fmla="*/ 46 w 128"/>
                <a:gd name="T65" fmla="*/ 244 h 254"/>
                <a:gd name="T66" fmla="*/ 38 w 128"/>
                <a:gd name="T67" fmla="*/ 236 h 254"/>
                <a:gd name="T68" fmla="*/ 38 w 128"/>
                <a:gd name="T69" fmla="*/ 236 h 254"/>
                <a:gd name="T70" fmla="*/ 30 w 128"/>
                <a:gd name="T71" fmla="*/ 228 h 254"/>
                <a:gd name="T72" fmla="*/ 24 w 128"/>
                <a:gd name="T73" fmla="*/ 216 h 254"/>
                <a:gd name="T74" fmla="*/ 20 w 128"/>
                <a:gd name="T75" fmla="*/ 204 h 254"/>
                <a:gd name="T76" fmla="*/ 20 w 128"/>
                <a:gd name="T77" fmla="*/ 188 h 254"/>
                <a:gd name="T78" fmla="*/ 20 w 128"/>
                <a:gd name="T79" fmla="*/ 60 h 254"/>
                <a:gd name="T80" fmla="*/ 0 w 128"/>
                <a:gd name="T81" fmla="*/ 60 h 254"/>
                <a:gd name="T82" fmla="*/ 60 w 128"/>
                <a:gd name="T83" fmla="*/ 0 h 254"/>
                <a:gd name="T84" fmla="*/ 60 w 128"/>
                <a:gd name="T85"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254">
                  <a:moveTo>
                    <a:pt x="60" y="0"/>
                  </a:moveTo>
                  <a:lnTo>
                    <a:pt x="60" y="42"/>
                  </a:lnTo>
                  <a:lnTo>
                    <a:pt x="122" y="42"/>
                  </a:lnTo>
                  <a:lnTo>
                    <a:pt x="106" y="60"/>
                  </a:lnTo>
                  <a:lnTo>
                    <a:pt x="58" y="60"/>
                  </a:lnTo>
                  <a:lnTo>
                    <a:pt x="58" y="188"/>
                  </a:lnTo>
                  <a:lnTo>
                    <a:pt x="58" y="188"/>
                  </a:lnTo>
                  <a:lnTo>
                    <a:pt x="58" y="200"/>
                  </a:lnTo>
                  <a:lnTo>
                    <a:pt x="60" y="208"/>
                  </a:lnTo>
                  <a:lnTo>
                    <a:pt x="64" y="216"/>
                  </a:lnTo>
                  <a:lnTo>
                    <a:pt x="68" y="224"/>
                  </a:lnTo>
                  <a:lnTo>
                    <a:pt x="74" y="228"/>
                  </a:lnTo>
                  <a:lnTo>
                    <a:pt x="82" y="232"/>
                  </a:lnTo>
                  <a:lnTo>
                    <a:pt x="90" y="234"/>
                  </a:lnTo>
                  <a:lnTo>
                    <a:pt x="100" y="236"/>
                  </a:lnTo>
                  <a:lnTo>
                    <a:pt x="100" y="236"/>
                  </a:lnTo>
                  <a:lnTo>
                    <a:pt x="110" y="234"/>
                  </a:lnTo>
                  <a:lnTo>
                    <a:pt x="116" y="232"/>
                  </a:lnTo>
                  <a:lnTo>
                    <a:pt x="116" y="232"/>
                  </a:lnTo>
                  <a:lnTo>
                    <a:pt x="128" y="224"/>
                  </a:lnTo>
                  <a:lnTo>
                    <a:pt x="128" y="224"/>
                  </a:lnTo>
                  <a:lnTo>
                    <a:pt x="128" y="228"/>
                  </a:lnTo>
                  <a:lnTo>
                    <a:pt x="126" y="234"/>
                  </a:lnTo>
                  <a:lnTo>
                    <a:pt x="114" y="244"/>
                  </a:lnTo>
                  <a:lnTo>
                    <a:pt x="114" y="244"/>
                  </a:lnTo>
                  <a:lnTo>
                    <a:pt x="108" y="248"/>
                  </a:lnTo>
                  <a:lnTo>
                    <a:pt x="100" y="252"/>
                  </a:lnTo>
                  <a:lnTo>
                    <a:pt x="92" y="254"/>
                  </a:lnTo>
                  <a:lnTo>
                    <a:pt x="82" y="254"/>
                  </a:lnTo>
                  <a:lnTo>
                    <a:pt x="82" y="254"/>
                  </a:lnTo>
                  <a:lnTo>
                    <a:pt x="70" y="254"/>
                  </a:lnTo>
                  <a:lnTo>
                    <a:pt x="58" y="250"/>
                  </a:lnTo>
                  <a:lnTo>
                    <a:pt x="46" y="244"/>
                  </a:lnTo>
                  <a:lnTo>
                    <a:pt x="38" y="236"/>
                  </a:lnTo>
                  <a:lnTo>
                    <a:pt x="38" y="236"/>
                  </a:lnTo>
                  <a:lnTo>
                    <a:pt x="30" y="228"/>
                  </a:lnTo>
                  <a:lnTo>
                    <a:pt x="24" y="216"/>
                  </a:lnTo>
                  <a:lnTo>
                    <a:pt x="20" y="204"/>
                  </a:lnTo>
                  <a:lnTo>
                    <a:pt x="20" y="188"/>
                  </a:lnTo>
                  <a:lnTo>
                    <a:pt x="20" y="60"/>
                  </a:lnTo>
                  <a:lnTo>
                    <a:pt x="0" y="60"/>
                  </a:lnTo>
                  <a:lnTo>
                    <a:pt x="60" y="0"/>
                  </a:lnTo>
                  <a:lnTo>
                    <a:pt x="6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 name="Freeform 111"/>
            <p:cNvSpPr>
              <a:spLocks/>
            </p:cNvSpPr>
            <p:nvPr/>
          </p:nvSpPr>
          <p:spPr bwMode="auto">
            <a:xfrm>
              <a:off x="1149" y="1488"/>
              <a:ext cx="204" cy="312"/>
            </a:xfrm>
            <a:custGeom>
              <a:avLst/>
              <a:gdLst>
                <a:gd name="T0" fmla="*/ 124 w 204"/>
                <a:gd name="T1" fmla="*/ 98 h 312"/>
                <a:gd name="T2" fmla="*/ 150 w 204"/>
                <a:gd name="T3" fmla="*/ 102 h 312"/>
                <a:gd name="T4" fmla="*/ 172 w 204"/>
                <a:gd name="T5" fmla="*/ 114 h 312"/>
                <a:gd name="T6" fmla="*/ 180 w 204"/>
                <a:gd name="T7" fmla="*/ 124 h 312"/>
                <a:gd name="T8" fmla="*/ 190 w 204"/>
                <a:gd name="T9" fmla="*/ 146 h 312"/>
                <a:gd name="T10" fmla="*/ 192 w 204"/>
                <a:gd name="T11" fmla="*/ 296 h 312"/>
                <a:gd name="T12" fmla="*/ 192 w 204"/>
                <a:gd name="T13" fmla="*/ 302 h 312"/>
                <a:gd name="T14" fmla="*/ 194 w 204"/>
                <a:gd name="T15" fmla="*/ 306 h 312"/>
                <a:gd name="T16" fmla="*/ 140 w 204"/>
                <a:gd name="T17" fmla="*/ 312 h 312"/>
                <a:gd name="T18" fmla="*/ 146 w 204"/>
                <a:gd name="T19" fmla="*/ 308 h 312"/>
                <a:gd name="T20" fmla="*/ 152 w 204"/>
                <a:gd name="T21" fmla="*/ 300 h 312"/>
                <a:gd name="T22" fmla="*/ 152 w 204"/>
                <a:gd name="T23" fmla="*/ 176 h 312"/>
                <a:gd name="T24" fmla="*/ 152 w 204"/>
                <a:gd name="T25" fmla="*/ 164 h 312"/>
                <a:gd name="T26" fmla="*/ 146 w 204"/>
                <a:gd name="T27" fmla="*/ 146 h 312"/>
                <a:gd name="T28" fmla="*/ 142 w 204"/>
                <a:gd name="T29" fmla="*/ 138 h 312"/>
                <a:gd name="T30" fmla="*/ 126 w 204"/>
                <a:gd name="T31" fmla="*/ 128 h 312"/>
                <a:gd name="T32" fmla="*/ 104 w 204"/>
                <a:gd name="T33" fmla="*/ 124 h 312"/>
                <a:gd name="T34" fmla="*/ 90 w 204"/>
                <a:gd name="T35" fmla="*/ 126 h 312"/>
                <a:gd name="T36" fmla="*/ 76 w 204"/>
                <a:gd name="T37" fmla="*/ 132 h 312"/>
                <a:gd name="T38" fmla="*/ 54 w 204"/>
                <a:gd name="T39" fmla="*/ 148 h 312"/>
                <a:gd name="T40" fmla="*/ 54 w 204"/>
                <a:gd name="T41" fmla="*/ 296 h 312"/>
                <a:gd name="T42" fmla="*/ 58 w 204"/>
                <a:gd name="T43" fmla="*/ 304 h 312"/>
                <a:gd name="T44" fmla="*/ 62 w 204"/>
                <a:gd name="T45" fmla="*/ 308 h 312"/>
                <a:gd name="T46" fmla="*/ 4 w 204"/>
                <a:gd name="T47" fmla="*/ 312 h 312"/>
                <a:gd name="T48" fmla="*/ 8 w 204"/>
                <a:gd name="T49" fmla="*/ 308 h 312"/>
                <a:gd name="T50" fmla="*/ 14 w 204"/>
                <a:gd name="T51" fmla="*/ 300 h 312"/>
                <a:gd name="T52" fmla="*/ 14 w 204"/>
                <a:gd name="T53" fmla="*/ 28 h 312"/>
                <a:gd name="T54" fmla="*/ 14 w 204"/>
                <a:gd name="T55" fmla="*/ 22 h 312"/>
                <a:gd name="T56" fmla="*/ 12 w 204"/>
                <a:gd name="T57" fmla="*/ 16 h 312"/>
                <a:gd name="T58" fmla="*/ 54 w 204"/>
                <a:gd name="T59" fmla="*/ 0 h 312"/>
                <a:gd name="T60" fmla="*/ 54 w 204"/>
                <a:gd name="T61" fmla="*/ 130 h 312"/>
                <a:gd name="T62" fmla="*/ 90 w 204"/>
                <a:gd name="T63" fmla="*/ 106 h 312"/>
                <a:gd name="T64" fmla="*/ 124 w 204"/>
                <a:gd name="T65" fmla="*/ 98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4" h="312">
                  <a:moveTo>
                    <a:pt x="124" y="98"/>
                  </a:moveTo>
                  <a:lnTo>
                    <a:pt x="124" y="98"/>
                  </a:lnTo>
                  <a:lnTo>
                    <a:pt x="136" y="98"/>
                  </a:lnTo>
                  <a:lnTo>
                    <a:pt x="150" y="102"/>
                  </a:lnTo>
                  <a:lnTo>
                    <a:pt x="162" y="108"/>
                  </a:lnTo>
                  <a:lnTo>
                    <a:pt x="172" y="114"/>
                  </a:lnTo>
                  <a:lnTo>
                    <a:pt x="172" y="114"/>
                  </a:lnTo>
                  <a:lnTo>
                    <a:pt x="180" y="124"/>
                  </a:lnTo>
                  <a:lnTo>
                    <a:pt x="186" y="134"/>
                  </a:lnTo>
                  <a:lnTo>
                    <a:pt x="190" y="146"/>
                  </a:lnTo>
                  <a:lnTo>
                    <a:pt x="192" y="160"/>
                  </a:lnTo>
                  <a:lnTo>
                    <a:pt x="192" y="296"/>
                  </a:lnTo>
                  <a:lnTo>
                    <a:pt x="192" y="296"/>
                  </a:lnTo>
                  <a:lnTo>
                    <a:pt x="192" y="302"/>
                  </a:lnTo>
                  <a:lnTo>
                    <a:pt x="194" y="306"/>
                  </a:lnTo>
                  <a:lnTo>
                    <a:pt x="194" y="306"/>
                  </a:lnTo>
                  <a:lnTo>
                    <a:pt x="204" y="312"/>
                  </a:lnTo>
                  <a:lnTo>
                    <a:pt x="140" y="312"/>
                  </a:lnTo>
                  <a:lnTo>
                    <a:pt x="140" y="312"/>
                  </a:lnTo>
                  <a:lnTo>
                    <a:pt x="146" y="308"/>
                  </a:lnTo>
                  <a:lnTo>
                    <a:pt x="150" y="304"/>
                  </a:lnTo>
                  <a:lnTo>
                    <a:pt x="152" y="300"/>
                  </a:lnTo>
                  <a:lnTo>
                    <a:pt x="152" y="296"/>
                  </a:lnTo>
                  <a:lnTo>
                    <a:pt x="152" y="176"/>
                  </a:lnTo>
                  <a:lnTo>
                    <a:pt x="152" y="176"/>
                  </a:lnTo>
                  <a:lnTo>
                    <a:pt x="152" y="164"/>
                  </a:lnTo>
                  <a:lnTo>
                    <a:pt x="150" y="154"/>
                  </a:lnTo>
                  <a:lnTo>
                    <a:pt x="146" y="146"/>
                  </a:lnTo>
                  <a:lnTo>
                    <a:pt x="142" y="138"/>
                  </a:lnTo>
                  <a:lnTo>
                    <a:pt x="142" y="138"/>
                  </a:lnTo>
                  <a:lnTo>
                    <a:pt x="134" y="132"/>
                  </a:lnTo>
                  <a:lnTo>
                    <a:pt x="126" y="128"/>
                  </a:lnTo>
                  <a:lnTo>
                    <a:pt x="116" y="126"/>
                  </a:lnTo>
                  <a:lnTo>
                    <a:pt x="104" y="124"/>
                  </a:lnTo>
                  <a:lnTo>
                    <a:pt x="104" y="124"/>
                  </a:lnTo>
                  <a:lnTo>
                    <a:pt x="90" y="126"/>
                  </a:lnTo>
                  <a:lnTo>
                    <a:pt x="76" y="132"/>
                  </a:lnTo>
                  <a:lnTo>
                    <a:pt x="76" y="132"/>
                  </a:lnTo>
                  <a:lnTo>
                    <a:pt x="64" y="138"/>
                  </a:lnTo>
                  <a:lnTo>
                    <a:pt x="54" y="148"/>
                  </a:lnTo>
                  <a:lnTo>
                    <a:pt x="54" y="296"/>
                  </a:lnTo>
                  <a:lnTo>
                    <a:pt x="54" y="296"/>
                  </a:lnTo>
                  <a:lnTo>
                    <a:pt x="56" y="300"/>
                  </a:lnTo>
                  <a:lnTo>
                    <a:pt x="58" y="304"/>
                  </a:lnTo>
                  <a:lnTo>
                    <a:pt x="58" y="304"/>
                  </a:lnTo>
                  <a:lnTo>
                    <a:pt x="62" y="308"/>
                  </a:lnTo>
                  <a:lnTo>
                    <a:pt x="68" y="312"/>
                  </a:lnTo>
                  <a:lnTo>
                    <a:pt x="4" y="312"/>
                  </a:lnTo>
                  <a:lnTo>
                    <a:pt x="4" y="312"/>
                  </a:lnTo>
                  <a:lnTo>
                    <a:pt x="8" y="308"/>
                  </a:lnTo>
                  <a:lnTo>
                    <a:pt x="12" y="304"/>
                  </a:lnTo>
                  <a:lnTo>
                    <a:pt x="14" y="300"/>
                  </a:lnTo>
                  <a:lnTo>
                    <a:pt x="14" y="296"/>
                  </a:lnTo>
                  <a:lnTo>
                    <a:pt x="14" y="28"/>
                  </a:lnTo>
                  <a:lnTo>
                    <a:pt x="14" y="28"/>
                  </a:lnTo>
                  <a:lnTo>
                    <a:pt x="14" y="22"/>
                  </a:lnTo>
                  <a:lnTo>
                    <a:pt x="12" y="16"/>
                  </a:lnTo>
                  <a:lnTo>
                    <a:pt x="12" y="16"/>
                  </a:lnTo>
                  <a:lnTo>
                    <a:pt x="0" y="10"/>
                  </a:lnTo>
                  <a:lnTo>
                    <a:pt x="54" y="0"/>
                  </a:lnTo>
                  <a:lnTo>
                    <a:pt x="54" y="130"/>
                  </a:lnTo>
                  <a:lnTo>
                    <a:pt x="54" y="130"/>
                  </a:lnTo>
                  <a:lnTo>
                    <a:pt x="72" y="116"/>
                  </a:lnTo>
                  <a:lnTo>
                    <a:pt x="90" y="106"/>
                  </a:lnTo>
                  <a:lnTo>
                    <a:pt x="108" y="100"/>
                  </a:lnTo>
                  <a:lnTo>
                    <a:pt x="124" y="98"/>
                  </a:lnTo>
                  <a:lnTo>
                    <a:pt x="124" y="9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 name="Freeform 112"/>
            <p:cNvSpPr>
              <a:spLocks/>
            </p:cNvSpPr>
            <p:nvPr/>
          </p:nvSpPr>
          <p:spPr bwMode="auto">
            <a:xfrm>
              <a:off x="1557" y="1586"/>
              <a:ext cx="334" cy="214"/>
            </a:xfrm>
            <a:custGeom>
              <a:avLst/>
              <a:gdLst>
                <a:gd name="T0" fmla="*/ 256 w 334"/>
                <a:gd name="T1" fmla="*/ 0 h 214"/>
                <a:gd name="T2" fmla="*/ 280 w 334"/>
                <a:gd name="T3" fmla="*/ 4 h 214"/>
                <a:gd name="T4" fmla="*/ 302 w 334"/>
                <a:gd name="T5" fmla="*/ 16 h 214"/>
                <a:gd name="T6" fmla="*/ 312 w 334"/>
                <a:gd name="T7" fmla="*/ 26 h 214"/>
                <a:gd name="T8" fmla="*/ 322 w 334"/>
                <a:gd name="T9" fmla="*/ 48 h 214"/>
                <a:gd name="T10" fmla="*/ 322 w 334"/>
                <a:gd name="T11" fmla="*/ 198 h 214"/>
                <a:gd name="T12" fmla="*/ 324 w 334"/>
                <a:gd name="T13" fmla="*/ 202 h 214"/>
                <a:gd name="T14" fmla="*/ 326 w 334"/>
                <a:gd name="T15" fmla="*/ 206 h 214"/>
                <a:gd name="T16" fmla="*/ 272 w 334"/>
                <a:gd name="T17" fmla="*/ 214 h 214"/>
                <a:gd name="T18" fmla="*/ 276 w 334"/>
                <a:gd name="T19" fmla="*/ 210 h 214"/>
                <a:gd name="T20" fmla="*/ 284 w 334"/>
                <a:gd name="T21" fmla="*/ 202 h 214"/>
                <a:gd name="T22" fmla="*/ 284 w 334"/>
                <a:gd name="T23" fmla="*/ 76 h 214"/>
                <a:gd name="T24" fmla="*/ 284 w 334"/>
                <a:gd name="T25" fmla="*/ 64 h 214"/>
                <a:gd name="T26" fmla="*/ 278 w 334"/>
                <a:gd name="T27" fmla="*/ 46 h 214"/>
                <a:gd name="T28" fmla="*/ 272 w 334"/>
                <a:gd name="T29" fmla="*/ 40 h 214"/>
                <a:gd name="T30" fmla="*/ 258 w 334"/>
                <a:gd name="T31" fmla="*/ 30 h 214"/>
                <a:gd name="T32" fmla="*/ 236 w 334"/>
                <a:gd name="T33" fmla="*/ 26 h 214"/>
                <a:gd name="T34" fmla="*/ 222 w 334"/>
                <a:gd name="T35" fmla="*/ 28 h 214"/>
                <a:gd name="T36" fmla="*/ 198 w 334"/>
                <a:gd name="T37" fmla="*/ 42 h 214"/>
                <a:gd name="T38" fmla="*/ 188 w 334"/>
                <a:gd name="T39" fmla="*/ 54 h 214"/>
                <a:gd name="T40" fmla="*/ 188 w 334"/>
                <a:gd name="T41" fmla="*/ 198 h 214"/>
                <a:gd name="T42" fmla="*/ 190 w 334"/>
                <a:gd name="T43" fmla="*/ 202 h 214"/>
                <a:gd name="T44" fmla="*/ 192 w 334"/>
                <a:gd name="T45" fmla="*/ 206 h 214"/>
                <a:gd name="T46" fmla="*/ 136 w 334"/>
                <a:gd name="T47" fmla="*/ 214 h 214"/>
                <a:gd name="T48" fmla="*/ 142 w 334"/>
                <a:gd name="T49" fmla="*/ 210 h 214"/>
                <a:gd name="T50" fmla="*/ 148 w 334"/>
                <a:gd name="T51" fmla="*/ 202 h 214"/>
                <a:gd name="T52" fmla="*/ 148 w 334"/>
                <a:gd name="T53" fmla="*/ 74 h 214"/>
                <a:gd name="T54" fmla="*/ 148 w 334"/>
                <a:gd name="T55" fmla="*/ 62 h 214"/>
                <a:gd name="T56" fmla="*/ 142 w 334"/>
                <a:gd name="T57" fmla="*/ 44 h 214"/>
                <a:gd name="T58" fmla="*/ 130 w 334"/>
                <a:gd name="T59" fmla="*/ 32 h 214"/>
                <a:gd name="T60" fmla="*/ 112 w 334"/>
                <a:gd name="T61" fmla="*/ 26 h 214"/>
                <a:gd name="T62" fmla="*/ 102 w 334"/>
                <a:gd name="T63" fmla="*/ 26 h 214"/>
                <a:gd name="T64" fmla="*/ 76 w 334"/>
                <a:gd name="T65" fmla="*/ 32 h 214"/>
                <a:gd name="T66" fmla="*/ 56 w 334"/>
                <a:gd name="T67" fmla="*/ 48 h 214"/>
                <a:gd name="T68" fmla="*/ 56 w 334"/>
                <a:gd name="T69" fmla="*/ 198 h 214"/>
                <a:gd name="T70" fmla="*/ 58 w 334"/>
                <a:gd name="T71" fmla="*/ 206 h 214"/>
                <a:gd name="T72" fmla="*/ 68 w 334"/>
                <a:gd name="T73" fmla="*/ 214 h 214"/>
                <a:gd name="T74" fmla="*/ 4 w 334"/>
                <a:gd name="T75" fmla="*/ 214 h 214"/>
                <a:gd name="T76" fmla="*/ 14 w 334"/>
                <a:gd name="T77" fmla="*/ 206 h 214"/>
                <a:gd name="T78" fmla="*/ 16 w 334"/>
                <a:gd name="T79" fmla="*/ 198 h 214"/>
                <a:gd name="T80" fmla="*/ 16 w 334"/>
                <a:gd name="T81" fmla="*/ 28 h 214"/>
                <a:gd name="T82" fmla="*/ 12 w 334"/>
                <a:gd name="T83" fmla="*/ 16 h 214"/>
                <a:gd name="T84" fmla="*/ 6 w 334"/>
                <a:gd name="T85" fmla="*/ 12 h 214"/>
                <a:gd name="T86" fmla="*/ 56 w 334"/>
                <a:gd name="T87" fmla="*/ 0 h 214"/>
                <a:gd name="T88" fmla="*/ 56 w 334"/>
                <a:gd name="T89" fmla="*/ 30 h 214"/>
                <a:gd name="T90" fmla="*/ 86 w 334"/>
                <a:gd name="T91" fmla="*/ 10 h 214"/>
                <a:gd name="T92" fmla="*/ 94 w 334"/>
                <a:gd name="T93" fmla="*/ 6 h 214"/>
                <a:gd name="T94" fmla="*/ 112 w 334"/>
                <a:gd name="T95" fmla="*/ 0 h 214"/>
                <a:gd name="T96" fmla="*/ 122 w 334"/>
                <a:gd name="T97" fmla="*/ 0 h 214"/>
                <a:gd name="T98" fmla="*/ 142 w 334"/>
                <a:gd name="T99" fmla="*/ 2 h 214"/>
                <a:gd name="T100" fmla="*/ 160 w 334"/>
                <a:gd name="T101" fmla="*/ 10 h 214"/>
                <a:gd name="T102" fmla="*/ 168 w 334"/>
                <a:gd name="T103" fmla="*/ 16 h 214"/>
                <a:gd name="T104" fmla="*/ 180 w 334"/>
                <a:gd name="T105" fmla="*/ 30 h 214"/>
                <a:gd name="T106" fmla="*/ 184 w 334"/>
                <a:gd name="T107" fmla="*/ 40 h 214"/>
                <a:gd name="T108" fmla="*/ 216 w 334"/>
                <a:gd name="T109" fmla="*/ 12 h 214"/>
                <a:gd name="T110" fmla="*/ 226 w 334"/>
                <a:gd name="T111" fmla="*/ 6 h 214"/>
                <a:gd name="T112" fmla="*/ 246 w 334"/>
                <a:gd name="T113" fmla="*/ 0 h 214"/>
                <a:gd name="T114" fmla="*/ 256 w 334"/>
                <a:gd name="T115" fmla="*/ 0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34" h="214">
                  <a:moveTo>
                    <a:pt x="256" y="0"/>
                  </a:moveTo>
                  <a:lnTo>
                    <a:pt x="256" y="0"/>
                  </a:lnTo>
                  <a:lnTo>
                    <a:pt x="268" y="0"/>
                  </a:lnTo>
                  <a:lnTo>
                    <a:pt x="280" y="4"/>
                  </a:lnTo>
                  <a:lnTo>
                    <a:pt x="292" y="10"/>
                  </a:lnTo>
                  <a:lnTo>
                    <a:pt x="302" y="16"/>
                  </a:lnTo>
                  <a:lnTo>
                    <a:pt x="302" y="16"/>
                  </a:lnTo>
                  <a:lnTo>
                    <a:pt x="312" y="26"/>
                  </a:lnTo>
                  <a:lnTo>
                    <a:pt x="318" y="36"/>
                  </a:lnTo>
                  <a:lnTo>
                    <a:pt x="322" y="48"/>
                  </a:lnTo>
                  <a:lnTo>
                    <a:pt x="322" y="62"/>
                  </a:lnTo>
                  <a:lnTo>
                    <a:pt x="322" y="198"/>
                  </a:lnTo>
                  <a:lnTo>
                    <a:pt x="322" y="198"/>
                  </a:lnTo>
                  <a:lnTo>
                    <a:pt x="324" y="202"/>
                  </a:lnTo>
                  <a:lnTo>
                    <a:pt x="326" y="206"/>
                  </a:lnTo>
                  <a:lnTo>
                    <a:pt x="326" y="206"/>
                  </a:lnTo>
                  <a:lnTo>
                    <a:pt x="334" y="214"/>
                  </a:lnTo>
                  <a:lnTo>
                    <a:pt x="272" y="214"/>
                  </a:lnTo>
                  <a:lnTo>
                    <a:pt x="272" y="214"/>
                  </a:lnTo>
                  <a:lnTo>
                    <a:pt x="276" y="210"/>
                  </a:lnTo>
                  <a:lnTo>
                    <a:pt x="280" y="206"/>
                  </a:lnTo>
                  <a:lnTo>
                    <a:pt x="284" y="202"/>
                  </a:lnTo>
                  <a:lnTo>
                    <a:pt x="284" y="198"/>
                  </a:lnTo>
                  <a:lnTo>
                    <a:pt x="284" y="76"/>
                  </a:lnTo>
                  <a:lnTo>
                    <a:pt x="284" y="76"/>
                  </a:lnTo>
                  <a:lnTo>
                    <a:pt x="284" y="64"/>
                  </a:lnTo>
                  <a:lnTo>
                    <a:pt x="282" y="56"/>
                  </a:lnTo>
                  <a:lnTo>
                    <a:pt x="278" y="46"/>
                  </a:lnTo>
                  <a:lnTo>
                    <a:pt x="272" y="40"/>
                  </a:lnTo>
                  <a:lnTo>
                    <a:pt x="272" y="40"/>
                  </a:lnTo>
                  <a:lnTo>
                    <a:pt x="266" y="34"/>
                  </a:lnTo>
                  <a:lnTo>
                    <a:pt x="258" y="30"/>
                  </a:lnTo>
                  <a:lnTo>
                    <a:pt x="248" y="26"/>
                  </a:lnTo>
                  <a:lnTo>
                    <a:pt x="236" y="26"/>
                  </a:lnTo>
                  <a:lnTo>
                    <a:pt x="236" y="26"/>
                  </a:lnTo>
                  <a:lnTo>
                    <a:pt x="222" y="28"/>
                  </a:lnTo>
                  <a:lnTo>
                    <a:pt x="210" y="32"/>
                  </a:lnTo>
                  <a:lnTo>
                    <a:pt x="198" y="42"/>
                  </a:lnTo>
                  <a:lnTo>
                    <a:pt x="188" y="54"/>
                  </a:lnTo>
                  <a:lnTo>
                    <a:pt x="188" y="54"/>
                  </a:lnTo>
                  <a:lnTo>
                    <a:pt x="188" y="60"/>
                  </a:lnTo>
                  <a:lnTo>
                    <a:pt x="188" y="198"/>
                  </a:lnTo>
                  <a:lnTo>
                    <a:pt x="188" y="198"/>
                  </a:lnTo>
                  <a:lnTo>
                    <a:pt x="190" y="202"/>
                  </a:lnTo>
                  <a:lnTo>
                    <a:pt x="192" y="206"/>
                  </a:lnTo>
                  <a:lnTo>
                    <a:pt x="192" y="206"/>
                  </a:lnTo>
                  <a:lnTo>
                    <a:pt x="200" y="214"/>
                  </a:lnTo>
                  <a:lnTo>
                    <a:pt x="136" y="214"/>
                  </a:lnTo>
                  <a:lnTo>
                    <a:pt x="136" y="214"/>
                  </a:lnTo>
                  <a:lnTo>
                    <a:pt x="142" y="210"/>
                  </a:lnTo>
                  <a:lnTo>
                    <a:pt x="146" y="206"/>
                  </a:lnTo>
                  <a:lnTo>
                    <a:pt x="148" y="202"/>
                  </a:lnTo>
                  <a:lnTo>
                    <a:pt x="148" y="198"/>
                  </a:lnTo>
                  <a:lnTo>
                    <a:pt x="148" y="74"/>
                  </a:lnTo>
                  <a:lnTo>
                    <a:pt x="148" y="74"/>
                  </a:lnTo>
                  <a:lnTo>
                    <a:pt x="148" y="62"/>
                  </a:lnTo>
                  <a:lnTo>
                    <a:pt x="146" y="52"/>
                  </a:lnTo>
                  <a:lnTo>
                    <a:pt x="142" y="44"/>
                  </a:lnTo>
                  <a:lnTo>
                    <a:pt x="136" y="38"/>
                  </a:lnTo>
                  <a:lnTo>
                    <a:pt x="130" y="32"/>
                  </a:lnTo>
                  <a:lnTo>
                    <a:pt x="122" y="28"/>
                  </a:lnTo>
                  <a:lnTo>
                    <a:pt x="112" y="26"/>
                  </a:lnTo>
                  <a:lnTo>
                    <a:pt x="102" y="26"/>
                  </a:lnTo>
                  <a:lnTo>
                    <a:pt x="102" y="26"/>
                  </a:lnTo>
                  <a:lnTo>
                    <a:pt x="88" y="28"/>
                  </a:lnTo>
                  <a:lnTo>
                    <a:pt x="76" y="32"/>
                  </a:lnTo>
                  <a:lnTo>
                    <a:pt x="66" y="38"/>
                  </a:lnTo>
                  <a:lnTo>
                    <a:pt x="56" y="48"/>
                  </a:lnTo>
                  <a:lnTo>
                    <a:pt x="56" y="198"/>
                  </a:lnTo>
                  <a:lnTo>
                    <a:pt x="56" y="198"/>
                  </a:lnTo>
                  <a:lnTo>
                    <a:pt x="56" y="202"/>
                  </a:lnTo>
                  <a:lnTo>
                    <a:pt x="58" y="206"/>
                  </a:lnTo>
                  <a:lnTo>
                    <a:pt x="58" y="206"/>
                  </a:lnTo>
                  <a:lnTo>
                    <a:pt x="68" y="214"/>
                  </a:lnTo>
                  <a:lnTo>
                    <a:pt x="4" y="214"/>
                  </a:lnTo>
                  <a:lnTo>
                    <a:pt x="4" y="214"/>
                  </a:lnTo>
                  <a:lnTo>
                    <a:pt x="10" y="210"/>
                  </a:lnTo>
                  <a:lnTo>
                    <a:pt x="14" y="206"/>
                  </a:lnTo>
                  <a:lnTo>
                    <a:pt x="16" y="202"/>
                  </a:lnTo>
                  <a:lnTo>
                    <a:pt x="16" y="198"/>
                  </a:lnTo>
                  <a:lnTo>
                    <a:pt x="16" y="28"/>
                  </a:lnTo>
                  <a:lnTo>
                    <a:pt x="16" y="28"/>
                  </a:lnTo>
                  <a:lnTo>
                    <a:pt x="16" y="22"/>
                  </a:lnTo>
                  <a:lnTo>
                    <a:pt x="12" y="16"/>
                  </a:lnTo>
                  <a:lnTo>
                    <a:pt x="12" y="16"/>
                  </a:lnTo>
                  <a:lnTo>
                    <a:pt x="6" y="12"/>
                  </a:lnTo>
                  <a:lnTo>
                    <a:pt x="0" y="10"/>
                  </a:lnTo>
                  <a:lnTo>
                    <a:pt x="56" y="0"/>
                  </a:lnTo>
                  <a:lnTo>
                    <a:pt x="56" y="30"/>
                  </a:lnTo>
                  <a:lnTo>
                    <a:pt x="56" y="30"/>
                  </a:lnTo>
                  <a:lnTo>
                    <a:pt x="70" y="20"/>
                  </a:lnTo>
                  <a:lnTo>
                    <a:pt x="86" y="10"/>
                  </a:lnTo>
                  <a:lnTo>
                    <a:pt x="86" y="10"/>
                  </a:lnTo>
                  <a:lnTo>
                    <a:pt x="94" y="6"/>
                  </a:lnTo>
                  <a:lnTo>
                    <a:pt x="102" y="2"/>
                  </a:lnTo>
                  <a:lnTo>
                    <a:pt x="112" y="0"/>
                  </a:lnTo>
                  <a:lnTo>
                    <a:pt x="122" y="0"/>
                  </a:lnTo>
                  <a:lnTo>
                    <a:pt x="122" y="0"/>
                  </a:lnTo>
                  <a:lnTo>
                    <a:pt x="132" y="0"/>
                  </a:lnTo>
                  <a:lnTo>
                    <a:pt x="142" y="2"/>
                  </a:lnTo>
                  <a:lnTo>
                    <a:pt x="150" y="6"/>
                  </a:lnTo>
                  <a:lnTo>
                    <a:pt x="160" y="10"/>
                  </a:lnTo>
                  <a:lnTo>
                    <a:pt x="160" y="10"/>
                  </a:lnTo>
                  <a:lnTo>
                    <a:pt x="168" y="16"/>
                  </a:lnTo>
                  <a:lnTo>
                    <a:pt x="174" y="22"/>
                  </a:lnTo>
                  <a:lnTo>
                    <a:pt x="180" y="30"/>
                  </a:lnTo>
                  <a:lnTo>
                    <a:pt x="184" y="40"/>
                  </a:lnTo>
                  <a:lnTo>
                    <a:pt x="184" y="40"/>
                  </a:lnTo>
                  <a:lnTo>
                    <a:pt x="198" y="24"/>
                  </a:lnTo>
                  <a:lnTo>
                    <a:pt x="216" y="12"/>
                  </a:lnTo>
                  <a:lnTo>
                    <a:pt x="216" y="12"/>
                  </a:lnTo>
                  <a:lnTo>
                    <a:pt x="226" y="6"/>
                  </a:lnTo>
                  <a:lnTo>
                    <a:pt x="236" y="2"/>
                  </a:lnTo>
                  <a:lnTo>
                    <a:pt x="246" y="0"/>
                  </a:lnTo>
                  <a:lnTo>
                    <a:pt x="256" y="0"/>
                  </a:lnTo>
                  <a:lnTo>
                    <a:pt x="256"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 name="Freeform 113"/>
            <p:cNvSpPr>
              <a:spLocks/>
            </p:cNvSpPr>
            <p:nvPr/>
          </p:nvSpPr>
          <p:spPr bwMode="auto">
            <a:xfrm>
              <a:off x="2117" y="1550"/>
              <a:ext cx="130" cy="254"/>
            </a:xfrm>
            <a:custGeom>
              <a:avLst/>
              <a:gdLst>
                <a:gd name="T0" fmla="*/ 60 w 130"/>
                <a:gd name="T1" fmla="*/ 0 h 254"/>
                <a:gd name="T2" fmla="*/ 60 w 130"/>
                <a:gd name="T3" fmla="*/ 42 h 254"/>
                <a:gd name="T4" fmla="*/ 122 w 130"/>
                <a:gd name="T5" fmla="*/ 42 h 254"/>
                <a:gd name="T6" fmla="*/ 106 w 130"/>
                <a:gd name="T7" fmla="*/ 60 h 254"/>
                <a:gd name="T8" fmla="*/ 58 w 130"/>
                <a:gd name="T9" fmla="*/ 60 h 254"/>
                <a:gd name="T10" fmla="*/ 58 w 130"/>
                <a:gd name="T11" fmla="*/ 188 h 254"/>
                <a:gd name="T12" fmla="*/ 58 w 130"/>
                <a:gd name="T13" fmla="*/ 188 h 254"/>
                <a:gd name="T14" fmla="*/ 60 w 130"/>
                <a:gd name="T15" fmla="*/ 200 h 254"/>
                <a:gd name="T16" fmla="*/ 62 w 130"/>
                <a:gd name="T17" fmla="*/ 208 h 254"/>
                <a:gd name="T18" fmla="*/ 64 w 130"/>
                <a:gd name="T19" fmla="*/ 216 h 254"/>
                <a:gd name="T20" fmla="*/ 70 w 130"/>
                <a:gd name="T21" fmla="*/ 224 h 254"/>
                <a:gd name="T22" fmla="*/ 74 w 130"/>
                <a:gd name="T23" fmla="*/ 228 h 254"/>
                <a:gd name="T24" fmla="*/ 82 w 130"/>
                <a:gd name="T25" fmla="*/ 232 h 254"/>
                <a:gd name="T26" fmla="*/ 90 w 130"/>
                <a:gd name="T27" fmla="*/ 234 h 254"/>
                <a:gd name="T28" fmla="*/ 100 w 130"/>
                <a:gd name="T29" fmla="*/ 236 h 254"/>
                <a:gd name="T30" fmla="*/ 100 w 130"/>
                <a:gd name="T31" fmla="*/ 236 h 254"/>
                <a:gd name="T32" fmla="*/ 110 w 130"/>
                <a:gd name="T33" fmla="*/ 234 h 254"/>
                <a:gd name="T34" fmla="*/ 116 w 130"/>
                <a:gd name="T35" fmla="*/ 232 h 254"/>
                <a:gd name="T36" fmla="*/ 116 w 130"/>
                <a:gd name="T37" fmla="*/ 232 h 254"/>
                <a:gd name="T38" fmla="*/ 130 w 130"/>
                <a:gd name="T39" fmla="*/ 224 h 254"/>
                <a:gd name="T40" fmla="*/ 130 w 130"/>
                <a:gd name="T41" fmla="*/ 224 h 254"/>
                <a:gd name="T42" fmla="*/ 128 w 130"/>
                <a:gd name="T43" fmla="*/ 228 h 254"/>
                <a:gd name="T44" fmla="*/ 126 w 130"/>
                <a:gd name="T45" fmla="*/ 234 h 254"/>
                <a:gd name="T46" fmla="*/ 114 w 130"/>
                <a:gd name="T47" fmla="*/ 244 h 254"/>
                <a:gd name="T48" fmla="*/ 114 w 130"/>
                <a:gd name="T49" fmla="*/ 244 h 254"/>
                <a:gd name="T50" fmla="*/ 108 w 130"/>
                <a:gd name="T51" fmla="*/ 248 h 254"/>
                <a:gd name="T52" fmla="*/ 100 w 130"/>
                <a:gd name="T53" fmla="*/ 252 h 254"/>
                <a:gd name="T54" fmla="*/ 92 w 130"/>
                <a:gd name="T55" fmla="*/ 254 h 254"/>
                <a:gd name="T56" fmla="*/ 84 w 130"/>
                <a:gd name="T57" fmla="*/ 254 h 254"/>
                <a:gd name="T58" fmla="*/ 84 w 130"/>
                <a:gd name="T59" fmla="*/ 254 h 254"/>
                <a:gd name="T60" fmla="*/ 70 w 130"/>
                <a:gd name="T61" fmla="*/ 254 h 254"/>
                <a:gd name="T62" fmla="*/ 58 w 130"/>
                <a:gd name="T63" fmla="*/ 250 h 254"/>
                <a:gd name="T64" fmla="*/ 46 w 130"/>
                <a:gd name="T65" fmla="*/ 244 h 254"/>
                <a:gd name="T66" fmla="*/ 38 w 130"/>
                <a:gd name="T67" fmla="*/ 236 h 254"/>
                <a:gd name="T68" fmla="*/ 38 w 130"/>
                <a:gd name="T69" fmla="*/ 236 h 254"/>
                <a:gd name="T70" fmla="*/ 30 w 130"/>
                <a:gd name="T71" fmla="*/ 228 h 254"/>
                <a:gd name="T72" fmla="*/ 24 w 130"/>
                <a:gd name="T73" fmla="*/ 216 h 254"/>
                <a:gd name="T74" fmla="*/ 22 w 130"/>
                <a:gd name="T75" fmla="*/ 204 h 254"/>
                <a:gd name="T76" fmla="*/ 20 w 130"/>
                <a:gd name="T77" fmla="*/ 188 h 254"/>
                <a:gd name="T78" fmla="*/ 20 w 130"/>
                <a:gd name="T79" fmla="*/ 60 h 254"/>
                <a:gd name="T80" fmla="*/ 0 w 130"/>
                <a:gd name="T81" fmla="*/ 60 h 254"/>
                <a:gd name="T82" fmla="*/ 60 w 130"/>
                <a:gd name="T83" fmla="*/ 0 h 254"/>
                <a:gd name="T84" fmla="*/ 60 w 130"/>
                <a:gd name="T85"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0" h="254">
                  <a:moveTo>
                    <a:pt x="60" y="0"/>
                  </a:moveTo>
                  <a:lnTo>
                    <a:pt x="60" y="42"/>
                  </a:lnTo>
                  <a:lnTo>
                    <a:pt x="122" y="42"/>
                  </a:lnTo>
                  <a:lnTo>
                    <a:pt x="106" y="60"/>
                  </a:lnTo>
                  <a:lnTo>
                    <a:pt x="58" y="60"/>
                  </a:lnTo>
                  <a:lnTo>
                    <a:pt x="58" y="188"/>
                  </a:lnTo>
                  <a:lnTo>
                    <a:pt x="58" y="188"/>
                  </a:lnTo>
                  <a:lnTo>
                    <a:pt x="60" y="200"/>
                  </a:lnTo>
                  <a:lnTo>
                    <a:pt x="62" y="208"/>
                  </a:lnTo>
                  <a:lnTo>
                    <a:pt x="64" y="216"/>
                  </a:lnTo>
                  <a:lnTo>
                    <a:pt x="70" y="224"/>
                  </a:lnTo>
                  <a:lnTo>
                    <a:pt x="74" y="228"/>
                  </a:lnTo>
                  <a:lnTo>
                    <a:pt x="82" y="232"/>
                  </a:lnTo>
                  <a:lnTo>
                    <a:pt x="90" y="234"/>
                  </a:lnTo>
                  <a:lnTo>
                    <a:pt x="100" y="236"/>
                  </a:lnTo>
                  <a:lnTo>
                    <a:pt x="100" y="236"/>
                  </a:lnTo>
                  <a:lnTo>
                    <a:pt x="110" y="234"/>
                  </a:lnTo>
                  <a:lnTo>
                    <a:pt x="116" y="232"/>
                  </a:lnTo>
                  <a:lnTo>
                    <a:pt x="116" y="232"/>
                  </a:lnTo>
                  <a:lnTo>
                    <a:pt x="130" y="224"/>
                  </a:lnTo>
                  <a:lnTo>
                    <a:pt x="130" y="224"/>
                  </a:lnTo>
                  <a:lnTo>
                    <a:pt x="128" y="228"/>
                  </a:lnTo>
                  <a:lnTo>
                    <a:pt x="126" y="234"/>
                  </a:lnTo>
                  <a:lnTo>
                    <a:pt x="114" y="244"/>
                  </a:lnTo>
                  <a:lnTo>
                    <a:pt x="114" y="244"/>
                  </a:lnTo>
                  <a:lnTo>
                    <a:pt x="108" y="248"/>
                  </a:lnTo>
                  <a:lnTo>
                    <a:pt x="100" y="252"/>
                  </a:lnTo>
                  <a:lnTo>
                    <a:pt x="92" y="254"/>
                  </a:lnTo>
                  <a:lnTo>
                    <a:pt x="84" y="254"/>
                  </a:lnTo>
                  <a:lnTo>
                    <a:pt x="84" y="254"/>
                  </a:lnTo>
                  <a:lnTo>
                    <a:pt x="70" y="254"/>
                  </a:lnTo>
                  <a:lnTo>
                    <a:pt x="58" y="250"/>
                  </a:lnTo>
                  <a:lnTo>
                    <a:pt x="46" y="244"/>
                  </a:lnTo>
                  <a:lnTo>
                    <a:pt x="38" y="236"/>
                  </a:lnTo>
                  <a:lnTo>
                    <a:pt x="38" y="236"/>
                  </a:lnTo>
                  <a:lnTo>
                    <a:pt x="30" y="228"/>
                  </a:lnTo>
                  <a:lnTo>
                    <a:pt x="24" y="216"/>
                  </a:lnTo>
                  <a:lnTo>
                    <a:pt x="22" y="204"/>
                  </a:lnTo>
                  <a:lnTo>
                    <a:pt x="20" y="188"/>
                  </a:lnTo>
                  <a:lnTo>
                    <a:pt x="20" y="60"/>
                  </a:lnTo>
                  <a:lnTo>
                    <a:pt x="0" y="60"/>
                  </a:lnTo>
                  <a:lnTo>
                    <a:pt x="60" y="0"/>
                  </a:lnTo>
                  <a:lnTo>
                    <a:pt x="6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 name="Freeform 114"/>
            <p:cNvSpPr>
              <a:spLocks noEditPoints="1"/>
            </p:cNvSpPr>
            <p:nvPr/>
          </p:nvSpPr>
          <p:spPr bwMode="auto">
            <a:xfrm>
              <a:off x="2245" y="1586"/>
              <a:ext cx="200" cy="218"/>
            </a:xfrm>
            <a:custGeom>
              <a:avLst/>
              <a:gdLst>
                <a:gd name="T0" fmla="*/ 102 w 200"/>
                <a:gd name="T1" fmla="*/ 0 h 218"/>
                <a:gd name="T2" fmla="*/ 130 w 200"/>
                <a:gd name="T3" fmla="*/ 4 h 218"/>
                <a:gd name="T4" fmla="*/ 156 w 200"/>
                <a:gd name="T5" fmla="*/ 16 h 218"/>
                <a:gd name="T6" fmla="*/ 166 w 200"/>
                <a:gd name="T7" fmla="*/ 24 h 218"/>
                <a:gd name="T8" fmla="*/ 184 w 200"/>
                <a:gd name="T9" fmla="*/ 44 h 218"/>
                <a:gd name="T10" fmla="*/ 190 w 200"/>
                <a:gd name="T11" fmla="*/ 56 h 218"/>
                <a:gd name="T12" fmla="*/ 198 w 200"/>
                <a:gd name="T13" fmla="*/ 82 h 218"/>
                <a:gd name="T14" fmla="*/ 200 w 200"/>
                <a:gd name="T15" fmla="*/ 110 h 218"/>
                <a:gd name="T16" fmla="*/ 200 w 200"/>
                <a:gd name="T17" fmla="*/ 122 h 218"/>
                <a:gd name="T18" fmla="*/ 192 w 200"/>
                <a:gd name="T19" fmla="*/ 148 h 218"/>
                <a:gd name="T20" fmla="*/ 188 w 200"/>
                <a:gd name="T21" fmla="*/ 162 h 218"/>
                <a:gd name="T22" fmla="*/ 172 w 200"/>
                <a:gd name="T23" fmla="*/ 184 h 218"/>
                <a:gd name="T24" fmla="*/ 152 w 200"/>
                <a:gd name="T25" fmla="*/ 204 h 218"/>
                <a:gd name="T26" fmla="*/ 140 w 200"/>
                <a:gd name="T27" fmla="*/ 210 h 218"/>
                <a:gd name="T28" fmla="*/ 114 w 200"/>
                <a:gd name="T29" fmla="*/ 218 h 218"/>
                <a:gd name="T30" fmla="*/ 100 w 200"/>
                <a:gd name="T31" fmla="*/ 218 h 218"/>
                <a:gd name="T32" fmla="*/ 66 w 200"/>
                <a:gd name="T33" fmla="*/ 214 h 218"/>
                <a:gd name="T34" fmla="*/ 48 w 200"/>
                <a:gd name="T35" fmla="*/ 206 h 218"/>
                <a:gd name="T36" fmla="*/ 32 w 200"/>
                <a:gd name="T37" fmla="*/ 192 h 218"/>
                <a:gd name="T38" fmla="*/ 26 w 200"/>
                <a:gd name="T39" fmla="*/ 186 h 218"/>
                <a:gd name="T40" fmla="*/ 8 w 200"/>
                <a:gd name="T41" fmla="*/ 150 h 218"/>
                <a:gd name="T42" fmla="*/ 0 w 200"/>
                <a:gd name="T43" fmla="*/ 110 h 218"/>
                <a:gd name="T44" fmla="*/ 2 w 200"/>
                <a:gd name="T45" fmla="*/ 96 h 218"/>
                <a:gd name="T46" fmla="*/ 8 w 200"/>
                <a:gd name="T47" fmla="*/ 70 h 218"/>
                <a:gd name="T48" fmla="*/ 14 w 200"/>
                <a:gd name="T49" fmla="*/ 56 h 218"/>
                <a:gd name="T50" fmla="*/ 28 w 200"/>
                <a:gd name="T51" fmla="*/ 34 h 218"/>
                <a:gd name="T52" fmla="*/ 48 w 200"/>
                <a:gd name="T53" fmla="*/ 16 h 218"/>
                <a:gd name="T54" fmla="*/ 60 w 200"/>
                <a:gd name="T55" fmla="*/ 8 h 218"/>
                <a:gd name="T56" fmla="*/ 86 w 200"/>
                <a:gd name="T57" fmla="*/ 0 h 218"/>
                <a:gd name="T58" fmla="*/ 102 w 200"/>
                <a:gd name="T59" fmla="*/ 0 h 218"/>
                <a:gd name="T60" fmla="*/ 98 w 200"/>
                <a:gd name="T61" fmla="*/ 16 h 218"/>
                <a:gd name="T62" fmla="*/ 72 w 200"/>
                <a:gd name="T63" fmla="*/ 24 h 218"/>
                <a:gd name="T64" fmla="*/ 54 w 200"/>
                <a:gd name="T65" fmla="*/ 46 h 218"/>
                <a:gd name="T66" fmla="*/ 48 w 200"/>
                <a:gd name="T67" fmla="*/ 60 h 218"/>
                <a:gd name="T68" fmla="*/ 42 w 200"/>
                <a:gd name="T69" fmla="*/ 92 h 218"/>
                <a:gd name="T70" fmla="*/ 42 w 200"/>
                <a:gd name="T71" fmla="*/ 112 h 218"/>
                <a:gd name="T72" fmla="*/ 48 w 200"/>
                <a:gd name="T73" fmla="*/ 148 h 218"/>
                <a:gd name="T74" fmla="*/ 60 w 200"/>
                <a:gd name="T75" fmla="*/ 176 h 218"/>
                <a:gd name="T76" fmla="*/ 68 w 200"/>
                <a:gd name="T77" fmla="*/ 188 h 218"/>
                <a:gd name="T78" fmla="*/ 90 w 200"/>
                <a:gd name="T79" fmla="*/ 200 h 218"/>
                <a:gd name="T80" fmla="*/ 104 w 200"/>
                <a:gd name="T81" fmla="*/ 200 h 218"/>
                <a:gd name="T82" fmla="*/ 128 w 200"/>
                <a:gd name="T83" fmla="*/ 192 h 218"/>
                <a:gd name="T84" fmla="*/ 146 w 200"/>
                <a:gd name="T85" fmla="*/ 172 h 218"/>
                <a:gd name="T86" fmla="*/ 152 w 200"/>
                <a:gd name="T87" fmla="*/ 158 h 218"/>
                <a:gd name="T88" fmla="*/ 158 w 200"/>
                <a:gd name="T89" fmla="*/ 126 h 218"/>
                <a:gd name="T90" fmla="*/ 158 w 200"/>
                <a:gd name="T91" fmla="*/ 106 h 218"/>
                <a:gd name="T92" fmla="*/ 150 w 200"/>
                <a:gd name="T93" fmla="*/ 60 h 218"/>
                <a:gd name="T94" fmla="*/ 142 w 200"/>
                <a:gd name="T95" fmla="*/ 42 h 218"/>
                <a:gd name="T96" fmla="*/ 130 w 200"/>
                <a:gd name="T97" fmla="*/ 28 h 218"/>
                <a:gd name="T98" fmla="*/ 116 w 200"/>
                <a:gd name="T99" fmla="*/ 20 h 218"/>
                <a:gd name="T100" fmla="*/ 98 w 200"/>
                <a:gd name="T101" fmla="*/ 16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0" h="218">
                  <a:moveTo>
                    <a:pt x="102" y="0"/>
                  </a:moveTo>
                  <a:lnTo>
                    <a:pt x="102" y="0"/>
                  </a:lnTo>
                  <a:lnTo>
                    <a:pt x="116" y="0"/>
                  </a:lnTo>
                  <a:lnTo>
                    <a:pt x="130" y="4"/>
                  </a:lnTo>
                  <a:lnTo>
                    <a:pt x="144" y="8"/>
                  </a:lnTo>
                  <a:lnTo>
                    <a:pt x="156" y="16"/>
                  </a:lnTo>
                  <a:lnTo>
                    <a:pt x="156" y="16"/>
                  </a:lnTo>
                  <a:lnTo>
                    <a:pt x="166" y="24"/>
                  </a:lnTo>
                  <a:lnTo>
                    <a:pt x="176" y="34"/>
                  </a:lnTo>
                  <a:lnTo>
                    <a:pt x="184" y="44"/>
                  </a:lnTo>
                  <a:lnTo>
                    <a:pt x="190" y="56"/>
                  </a:lnTo>
                  <a:lnTo>
                    <a:pt x="190" y="56"/>
                  </a:lnTo>
                  <a:lnTo>
                    <a:pt x="194" y="70"/>
                  </a:lnTo>
                  <a:lnTo>
                    <a:pt x="198" y="82"/>
                  </a:lnTo>
                  <a:lnTo>
                    <a:pt x="200" y="96"/>
                  </a:lnTo>
                  <a:lnTo>
                    <a:pt x="200" y="110"/>
                  </a:lnTo>
                  <a:lnTo>
                    <a:pt x="200" y="110"/>
                  </a:lnTo>
                  <a:lnTo>
                    <a:pt x="200" y="122"/>
                  </a:lnTo>
                  <a:lnTo>
                    <a:pt x="196" y="136"/>
                  </a:lnTo>
                  <a:lnTo>
                    <a:pt x="192" y="148"/>
                  </a:lnTo>
                  <a:lnTo>
                    <a:pt x="188" y="162"/>
                  </a:lnTo>
                  <a:lnTo>
                    <a:pt x="188" y="162"/>
                  </a:lnTo>
                  <a:lnTo>
                    <a:pt x="180" y="174"/>
                  </a:lnTo>
                  <a:lnTo>
                    <a:pt x="172" y="184"/>
                  </a:lnTo>
                  <a:lnTo>
                    <a:pt x="162" y="194"/>
                  </a:lnTo>
                  <a:lnTo>
                    <a:pt x="152" y="204"/>
                  </a:lnTo>
                  <a:lnTo>
                    <a:pt x="152" y="204"/>
                  </a:lnTo>
                  <a:lnTo>
                    <a:pt x="140" y="210"/>
                  </a:lnTo>
                  <a:lnTo>
                    <a:pt x="128" y="214"/>
                  </a:lnTo>
                  <a:lnTo>
                    <a:pt x="114" y="218"/>
                  </a:lnTo>
                  <a:lnTo>
                    <a:pt x="100" y="218"/>
                  </a:lnTo>
                  <a:lnTo>
                    <a:pt x="100" y="218"/>
                  </a:lnTo>
                  <a:lnTo>
                    <a:pt x="78" y="216"/>
                  </a:lnTo>
                  <a:lnTo>
                    <a:pt x="66" y="214"/>
                  </a:lnTo>
                  <a:lnTo>
                    <a:pt x="58" y="210"/>
                  </a:lnTo>
                  <a:lnTo>
                    <a:pt x="48" y="206"/>
                  </a:lnTo>
                  <a:lnTo>
                    <a:pt x="40" y="200"/>
                  </a:lnTo>
                  <a:lnTo>
                    <a:pt x="32" y="192"/>
                  </a:lnTo>
                  <a:lnTo>
                    <a:pt x="26" y="186"/>
                  </a:lnTo>
                  <a:lnTo>
                    <a:pt x="26" y="186"/>
                  </a:lnTo>
                  <a:lnTo>
                    <a:pt x="14" y="168"/>
                  </a:lnTo>
                  <a:lnTo>
                    <a:pt x="8" y="150"/>
                  </a:lnTo>
                  <a:lnTo>
                    <a:pt x="2" y="130"/>
                  </a:lnTo>
                  <a:lnTo>
                    <a:pt x="0" y="110"/>
                  </a:lnTo>
                  <a:lnTo>
                    <a:pt x="0" y="110"/>
                  </a:lnTo>
                  <a:lnTo>
                    <a:pt x="2" y="96"/>
                  </a:lnTo>
                  <a:lnTo>
                    <a:pt x="4" y="82"/>
                  </a:lnTo>
                  <a:lnTo>
                    <a:pt x="8" y="70"/>
                  </a:lnTo>
                  <a:lnTo>
                    <a:pt x="14" y="56"/>
                  </a:lnTo>
                  <a:lnTo>
                    <a:pt x="14" y="56"/>
                  </a:lnTo>
                  <a:lnTo>
                    <a:pt x="20" y="44"/>
                  </a:lnTo>
                  <a:lnTo>
                    <a:pt x="28" y="34"/>
                  </a:lnTo>
                  <a:lnTo>
                    <a:pt x="38" y="24"/>
                  </a:lnTo>
                  <a:lnTo>
                    <a:pt x="48" y="16"/>
                  </a:lnTo>
                  <a:lnTo>
                    <a:pt x="48" y="16"/>
                  </a:lnTo>
                  <a:lnTo>
                    <a:pt x="60" y="8"/>
                  </a:lnTo>
                  <a:lnTo>
                    <a:pt x="74" y="4"/>
                  </a:lnTo>
                  <a:lnTo>
                    <a:pt x="86" y="0"/>
                  </a:lnTo>
                  <a:lnTo>
                    <a:pt x="102" y="0"/>
                  </a:lnTo>
                  <a:lnTo>
                    <a:pt x="102" y="0"/>
                  </a:lnTo>
                  <a:close/>
                  <a:moveTo>
                    <a:pt x="98" y="16"/>
                  </a:moveTo>
                  <a:lnTo>
                    <a:pt x="98" y="16"/>
                  </a:lnTo>
                  <a:lnTo>
                    <a:pt x="84" y="18"/>
                  </a:lnTo>
                  <a:lnTo>
                    <a:pt x="72" y="24"/>
                  </a:lnTo>
                  <a:lnTo>
                    <a:pt x="62" y="34"/>
                  </a:lnTo>
                  <a:lnTo>
                    <a:pt x="54" y="46"/>
                  </a:lnTo>
                  <a:lnTo>
                    <a:pt x="54" y="46"/>
                  </a:lnTo>
                  <a:lnTo>
                    <a:pt x="48" y="60"/>
                  </a:lnTo>
                  <a:lnTo>
                    <a:pt x="44" y="76"/>
                  </a:lnTo>
                  <a:lnTo>
                    <a:pt x="42" y="92"/>
                  </a:lnTo>
                  <a:lnTo>
                    <a:pt x="42" y="112"/>
                  </a:lnTo>
                  <a:lnTo>
                    <a:pt x="42" y="112"/>
                  </a:lnTo>
                  <a:lnTo>
                    <a:pt x="44" y="130"/>
                  </a:lnTo>
                  <a:lnTo>
                    <a:pt x="48" y="148"/>
                  </a:lnTo>
                  <a:lnTo>
                    <a:pt x="52" y="162"/>
                  </a:lnTo>
                  <a:lnTo>
                    <a:pt x="60" y="176"/>
                  </a:lnTo>
                  <a:lnTo>
                    <a:pt x="60" y="176"/>
                  </a:lnTo>
                  <a:lnTo>
                    <a:pt x="68" y="188"/>
                  </a:lnTo>
                  <a:lnTo>
                    <a:pt x="80" y="196"/>
                  </a:lnTo>
                  <a:lnTo>
                    <a:pt x="90" y="200"/>
                  </a:lnTo>
                  <a:lnTo>
                    <a:pt x="104" y="200"/>
                  </a:lnTo>
                  <a:lnTo>
                    <a:pt x="104" y="200"/>
                  </a:lnTo>
                  <a:lnTo>
                    <a:pt x="116" y="198"/>
                  </a:lnTo>
                  <a:lnTo>
                    <a:pt x="128" y="192"/>
                  </a:lnTo>
                  <a:lnTo>
                    <a:pt x="138" y="184"/>
                  </a:lnTo>
                  <a:lnTo>
                    <a:pt x="146" y="172"/>
                  </a:lnTo>
                  <a:lnTo>
                    <a:pt x="146" y="172"/>
                  </a:lnTo>
                  <a:lnTo>
                    <a:pt x="152" y="158"/>
                  </a:lnTo>
                  <a:lnTo>
                    <a:pt x="156" y="142"/>
                  </a:lnTo>
                  <a:lnTo>
                    <a:pt x="158" y="126"/>
                  </a:lnTo>
                  <a:lnTo>
                    <a:pt x="158" y="106"/>
                  </a:lnTo>
                  <a:lnTo>
                    <a:pt x="158" y="106"/>
                  </a:lnTo>
                  <a:lnTo>
                    <a:pt x="156" y="82"/>
                  </a:lnTo>
                  <a:lnTo>
                    <a:pt x="150" y="60"/>
                  </a:lnTo>
                  <a:lnTo>
                    <a:pt x="150" y="60"/>
                  </a:lnTo>
                  <a:lnTo>
                    <a:pt x="142" y="42"/>
                  </a:lnTo>
                  <a:lnTo>
                    <a:pt x="130" y="28"/>
                  </a:lnTo>
                  <a:lnTo>
                    <a:pt x="130" y="28"/>
                  </a:lnTo>
                  <a:lnTo>
                    <a:pt x="124" y="22"/>
                  </a:lnTo>
                  <a:lnTo>
                    <a:pt x="116" y="20"/>
                  </a:lnTo>
                  <a:lnTo>
                    <a:pt x="106" y="16"/>
                  </a:lnTo>
                  <a:lnTo>
                    <a:pt x="98" y="16"/>
                  </a:lnTo>
                  <a:lnTo>
                    <a:pt x="98" y="16"/>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 name="Freeform 115"/>
            <p:cNvSpPr>
              <a:spLocks/>
            </p:cNvSpPr>
            <p:nvPr/>
          </p:nvSpPr>
          <p:spPr bwMode="auto">
            <a:xfrm>
              <a:off x="2453" y="1586"/>
              <a:ext cx="200" cy="214"/>
            </a:xfrm>
            <a:custGeom>
              <a:avLst/>
              <a:gdLst>
                <a:gd name="T0" fmla="*/ 120 w 200"/>
                <a:gd name="T1" fmla="*/ 0 h 214"/>
                <a:gd name="T2" fmla="*/ 154 w 200"/>
                <a:gd name="T3" fmla="*/ 8 h 214"/>
                <a:gd name="T4" fmla="*/ 168 w 200"/>
                <a:gd name="T5" fmla="*/ 16 h 214"/>
                <a:gd name="T6" fmla="*/ 178 w 200"/>
                <a:gd name="T7" fmla="*/ 30 h 214"/>
                <a:gd name="T8" fmla="*/ 186 w 200"/>
                <a:gd name="T9" fmla="*/ 44 h 214"/>
                <a:gd name="T10" fmla="*/ 188 w 200"/>
                <a:gd name="T11" fmla="*/ 62 h 214"/>
                <a:gd name="T12" fmla="*/ 188 w 200"/>
                <a:gd name="T13" fmla="*/ 198 h 214"/>
                <a:gd name="T14" fmla="*/ 190 w 200"/>
                <a:gd name="T15" fmla="*/ 206 h 214"/>
                <a:gd name="T16" fmla="*/ 200 w 200"/>
                <a:gd name="T17" fmla="*/ 214 h 214"/>
                <a:gd name="T18" fmla="*/ 138 w 200"/>
                <a:gd name="T19" fmla="*/ 214 h 214"/>
                <a:gd name="T20" fmla="*/ 146 w 200"/>
                <a:gd name="T21" fmla="*/ 206 h 214"/>
                <a:gd name="T22" fmla="*/ 150 w 200"/>
                <a:gd name="T23" fmla="*/ 198 h 214"/>
                <a:gd name="T24" fmla="*/ 150 w 200"/>
                <a:gd name="T25" fmla="*/ 78 h 214"/>
                <a:gd name="T26" fmla="*/ 146 w 200"/>
                <a:gd name="T27" fmla="*/ 56 h 214"/>
                <a:gd name="T28" fmla="*/ 138 w 200"/>
                <a:gd name="T29" fmla="*/ 40 h 214"/>
                <a:gd name="T30" fmla="*/ 122 w 200"/>
                <a:gd name="T31" fmla="*/ 30 h 214"/>
                <a:gd name="T32" fmla="*/ 102 w 200"/>
                <a:gd name="T33" fmla="*/ 26 h 214"/>
                <a:gd name="T34" fmla="*/ 88 w 200"/>
                <a:gd name="T35" fmla="*/ 28 h 214"/>
                <a:gd name="T36" fmla="*/ 76 w 200"/>
                <a:gd name="T37" fmla="*/ 34 h 214"/>
                <a:gd name="T38" fmla="*/ 56 w 200"/>
                <a:gd name="T39" fmla="*/ 50 h 214"/>
                <a:gd name="T40" fmla="*/ 56 w 200"/>
                <a:gd name="T41" fmla="*/ 198 h 214"/>
                <a:gd name="T42" fmla="*/ 58 w 200"/>
                <a:gd name="T43" fmla="*/ 206 h 214"/>
                <a:gd name="T44" fmla="*/ 68 w 200"/>
                <a:gd name="T45" fmla="*/ 214 h 214"/>
                <a:gd name="T46" fmla="*/ 4 w 200"/>
                <a:gd name="T47" fmla="*/ 214 h 214"/>
                <a:gd name="T48" fmla="*/ 12 w 200"/>
                <a:gd name="T49" fmla="*/ 206 h 214"/>
                <a:gd name="T50" fmla="*/ 16 w 200"/>
                <a:gd name="T51" fmla="*/ 198 h 214"/>
                <a:gd name="T52" fmla="*/ 16 w 200"/>
                <a:gd name="T53" fmla="*/ 28 h 214"/>
                <a:gd name="T54" fmla="*/ 12 w 200"/>
                <a:gd name="T55" fmla="*/ 18 h 214"/>
                <a:gd name="T56" fmla="*/ 0 w 200"/>
                <a:gd name="T57" fmla="*/ 10 h 214"/>
                <a:gd name="T58" fmla="*/ 56 w 200"/>
                <a:gd name="T59" fmla="*/ 32 h 214"/>
                <a:gd name="T60" fmla="*/ 68 w 200"/>
                <a:gd name="T61" fmla="*/ 20 h 214"/>
                <a:gd name="T62" fmla="*/ 84 w 200"/>
                <a:gd name="T63" fmla="*/ 10 h 214"/>
                <a:gd name="T64" fmla="*/ 102 w 200"/>
                <a:gd name="T65" fmla="*/ 2 h 214"/>
                <a:gd name="T66" fmla="*/ 120 w 200"/>
                <a:gd name="T67" fmla="*/ 0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0" h="214">
                  <a:moveTo>
                    <a:pt x="120" y="0"/>
                  </a:moveTo>
                  <a:lnTo>
                    <a:pt x="120" y="0"/>
                  </a:lnTo>
                  <a:lnTo>
                    <a:pt x="138" y="2"/>
                  </a:lnTo>
                  <a:lnTo>
                    <a:pt x="154" y="8"/>
                  </a:lnTo>
                  <a:lnTo>
                    <a:pt x="154" y="8"/>
                  </a:lnTo>
                  <a:lnTo>
                    <a:pt x="168" y="16"/>
                  </a:lnTo>
                  <a:lnTo>
                    <a:pt x="178" y="30"/>
                  </a:lnTo>
                  <a:lnTo>
                    <a:pt x="178" y="30"/>
                  </a:lnTo>
                  <a:lnTo>
                    <a:pt x="182" y="36"/>
                  </a:lnTo>
                  <a:lnTo>
                    <a:pt x="186" y="44"/>
                  </a:lnTo>
                  <a:lnTo>
                    <a:pt x="188" y="54"/>
                  </a:lnTo>
                  <a:lnTo>
                    <a:pt x="188" y="62"/>
                  </a:lnTo>
                  <a:lnTo>
                    <a:pt x="188" y="198"/>
                  </a:lnTo>
                  <a:lnTo>
                    <a:pt x="188" y="198"/>
                  </a:lnTo>
                  <a:lnTo>
                    <a:pt x="188" y="202"/>
                  </a:lnTo>
                  <a:lnTo>
                    <a:pt x="190" y="206"/>
                  </a:lnTo>
                  <a:lnTo>
                    <a:pt x="190" y="206"/>
                  </a:lnTo>
                  <a:lnTo>
                    <a:pt x="200" y="214"/>
                  </a:lnTo>
                  <a:lnTo>
                    <a:pt x="138" y="214"/>
                  </a:lnTo>
                  <a:lnTo>
                    <a:pt x="138" y="214"/>
                  </a:lnTo>
                  <a:lnTo>
                    <a:pt x="142" y="212"/>
                  </a:lnTo>
                  <a:lnTo>
                    <a:pt x="146" y="206"/>
                  </a:lnTo>
                  <a:lnTo>
                    <a:pt x="148" y="202"/>
                  </a:lnTo>
                  <a:lnTo>
                    <a:pt x="150" y="198"/>
                  </a:lnTo>
                  <a:lnTo>
                    <a:pt x="150" y="78"/>
                  </a:lnTo>
                  <a:lnTo>
                    <a:pt x="150" y="78"/>
                  </a:lnTo>
                  <a:lnTo>
                    <a:pt x="148" y="66"/>
                  </a:lnTo>
                  <a:lnTo>
                    <a:pt x="146" y="56"/>
                  </a:lnTo>
                  <a:lnTo>
                    <a:pt x="142" y="46"/>
                  </a:lnTo>
                  <a:lnTo>
                    <a:pt x="138" y="40"/>
                  </a:lnTo>
                  <a:lnTo>
                    <a:pt x="130" y="34"/>
                  </a:lnTo>
                  <a:lnTo>
                    <a:pt x="122" y="30"/>
                  </a:lnTo>
                  <a:lnTo>
                    <a:pt x="112" y="28"/>
                  </a:lnTo>
                  <a:lnTo>
                    <a:pt x="102" y="26"/>
                  </a:lnTo>
                  <a:lnTo>
                    <a:pt x="102" y="26"/>
                  </a:lnTo>
                  <a:lnTo>
                    <a:pt x="88" y="28"/>
                  </a:lnTo>
                  <a:lnTo>
                    <a:pt x="76" y="34"/>
                  </a:lnTo>
                  <a:lnTo>
                    <a:pt x="76" y="34"/>
                  </a:lnTo>
                  <a:lnTo>
                    <a:pt x="64" y="40"/>
                  </a:lnTo>
                  <a:lnTo>
                    <a:pt x="56" y="50"/>
                  </a:lnTo>
                  <a:lnTo>
                    <a:pt x="56" y="198"/>
                  </a:lnTo>
                  <a:lnTo>
                    <a:pt x="56" y="198"/>
                  </a:lnTo>
                  <a:lnTo>
                    <a:pt x="56" y="202"/>
                  </a:lnTo>
                  <a:lnTo>
                    <a:pt x="58" y="206"/>
                  </a:lnTo>
                  <a:lnTo>
                    <a:pt x="58" y="206"/>
                  </a:lnTo>
                  <a:lnTo>
                    <a:pt x="68" y="214"/>
                  </a:lnTo>
                  <a:lnTo>
                    <a:pt x="4" y="214"/>
                  </a:lnTo>
                  <a:lnTo>
                    <a:pt x="4" y="214"/>
                  </a:lnTo>
                  <a:lnTo>
                    <a:pt x="10" y="212"/>
                  </a:lnTo>
                  <a:lnTo>
                    <a:pt x="12" y="206"/>
                  </a:lnTo>
                  <a:lnTo>
                    <a:pt x="14" y="202"/>
                  </a:lnTo>
                  <a:lnTo>
                    <a:pt x="16" y="198"/>
                  </a:lnTo>
                  <a:lnTo>
                    <a:pt x="16" y="28"/>
                  </a:lnTo>
                  <a:lnTo>
                    <a:pt x="16" y="28"/>
                  </a:lnTo>
                  <a:lnTo>
                    <a:pt x="14" y="22"/>
                  </a:lnTo>
                  <a:lnTo>
                    <a:pt x="12" y="18"/>
                  </a:lnTo>
                  <a:lnTo>
                    <a:pt x="8" y="14"/>
                  </a:lnTo>
                  <a:lnTo>
                    <a:pt x="0" y="10"/>
                  </a:lnTo>
                  <a:lnTo>
                    <a:pt x="56" y="0"/>
                  </a:lnTo>
                  <a:lnTo>
                    <a:pt x="56" y="32"/>
                  </a:lnTo>
                  <a:lnTo>
                    <a:pt x="56" y="32"/>
                  </a:lnTo>
                  <a:lnTo>
                    <a:pt x="68" y="20"/>
                  </a:lnTo>
                  <a:lnTo>
                    <a:pt x="84" y="10"/>
                  </a:lnTo>
                  <a:lnTo>
                    <a:pt x="84" y="10"/>
                  </a:lnTo>
                  <a:lnTo>
                    <a:pt x="94" y="6"/>
                  </a:lnTo>
                  <a:lnTo>
                    <a:pt x="102" y="2"/>
                  </a:lnTo>
                  <a:lnTo>
                    <a:pt x="112" y="0"/>
                  </a:lnTo>
                  <a:lnTo>
                    <a:pt x="120" y="0"/>
                  </a:lnTo>
                  <a:lnTo>
                    <a:pt x="12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 name="Freeform 116"/>
            <p:cNvSpPr>
              <a:spLocks/>
            </p:cNvSpPr>
            <p:nvPr/>
          </p:nvSpPr>
          <p:spPr bwMode="auto">
            <a:xfrm>
              <a:off x="1901" y="1586"/>
              <a:ext cx="206" cy="318"/>
            </a:xfrm>
            <a:custGeom>
              <a:avLst/>
              <a:gdLst>
                <a:gd name="T0" fmla="*/ 198 w 206"/>
                <a:gd name="T1" fmla="*/ 60 h 318"/>
                <a:gd name="T2" fmla="*/ 176 w 206"/>
                <a:gd name="T3" fmla="*/ 26 h 318"/>
                <a:gd name="T4" fmla="*/ 162 w 206"/>
                <a:gd name="T5" fmla="*/ 14 h 318"/>
                <a:gd name="T6" fmla="*/ 148 w 206"/>
                <a:gd name="T7" fmla="*/ 6 h 318"/>
                <a:gd name="T8" fmla="*/ 116 w 206"/>
                <a:gd name="T9" fmla="*/ 0 h 318"/>
                <a:gd name="T10" fmla="*/ 98 w 206"/>
                <a:gd name="T11" fmla="*/ 2 h 318"/>
                <a:gd name="T12" fmla="*/ 80 w 206"/>
                <a:gd name="T13" fmla="*/ 8 h 318"/>
                <a:gd name="T14" fmla="*/ 54 w 206"/>
                <a:gd name="T15" fmla="*/ 28 h 318"/>
                <a:gd name="T16" fmla="*/ 0 w 206"/>
                <a:gd name="T17" fmla="*/ 12 h 318"/>
                <a:gd name="T18" fmla="*/ 6 w 206"/>
                <a:gd name="T19" fmla="*/ 14 h 318"/>
                <a:gd name="T20" fmla="*/ 14 w 206"/>
                <a:gd name="T21" fmla="*/ 24 h 318"/>
                <a:gd name="T22" fmla="*/ 16 w 206"/>
                <a:gd name="T23" fmla="*/ 300 h 318"/>
                <a:gd name="T24" fmla="*/ 14 w 206"/>
                <a:gd name="T25" fmla="*/ 306 h 318"/>
                <a:gd name="T26" fmla="*/ 8 w 206"/>
                <a:gd name="T27" fmla="*/ 316 h 318"/>
                <a:gd name="T28" fmla="*/ 66 w 206"/>
                <a:gd name="T29" fmla="*/ 318 h 318"/>
                <a:gd name="T30" fmla="*/ 62 w 206"/>
                <a:gd name="T31" fmla="*/ 316 h 318"/>
                <a:gd name="T32" fmla="*/ 56 w 206"/>
                <a:gd name="T33" fmla="*/ 306 h 318"/>
                <a:gd name="T34" fmla="*/ 54 w 206"/>
                <a:gd name="T35" fmla="*/ 48 h 318"/>
                <a:gd name="T36" fmla="*/ 64 w 206"/>
                <a:gd name="T37" fmla="*/ 38 h 318"/>
                <a:gd name="T38" fmla="*/ 74 w 206"/>
                <a:gd name="T39" fmla="*/ 32 h 318"/>
                <a:gd name="T40" fmla="*/ 100 w 206"/>
                <a:gd name="T41" fmla="*/ 24 h 318"/>
                <a:gd name="T42" fmla="*/ 112 w 206"/>
                <a:gd name="T43" fmla="*/ 26 h 318"/>
                <a:gd name="T44" fmla="*/ 134 w 206"/>
                <a:gd name="T45" fmla="*/ 36 h 318"/>
                <a:gd name="T46" fmla="*/ 144 w 206"/>
                <a:gd name="T47" fmla="*/ 44 h 318"/>
                <a:gd name="T48" fmla="*/ 158 w 206"/>
                <a:gd name="T49" fmla="*/ 70 h 318"/>
                <a:gd name="T50" fmla="*/ 162 w 206"/>
                <a:gd name="T51" fmla="*/ 110 h 318"/>
                <a:gd name="T52" fmla="*/ 162 w 206"/>
                <a:gd name="T53" fmla="*/ 130 h 318"/>
                <a:gd name="T54" fmla="*/ 152 w 206"/>
                <a:gd name="T55" fmla="*/ 164 h 318"/>
                <a:gd name="T56" fmla="*/ 144 w 206"/>
                <a:gd name="T57" fmla="*/ 176 h 318"/>
                <a:gd name="T58" fmla="*/ 124 w 206"/>
                <a:gd name="T59" fmla="*/ 194 h 318"/>
                <a:gd name="T60" fmla="*/ 96 w 206"/>
                <a:gd name="T61" fmla="*/ 200 h 318"/>
                <a:gd name="T62" fmla="*/ 86 w 206"/>
                <a:gd name="T63" fmla="*/ 200 h 318"/>
                <a:gd name="T64" fmla="*/ 70 w 206"/>
                <a:gd name="T65" fmla="*/ 194 h 318"/>
                <a:gd name="T66" fmla="*/ 72 w 206"/>
                <a:gd name="T67" fmla="*/ 214 h 318"/>
                <a:gd name="T68" fmla="*/ 86 w 206"/>
                <a:gd name="T69" fmla="*/ 218 h 318"/>
                <a:gd name="T70" fmla="*/ 102 w 206"/>
                <a:gd name="T71" fmla="*/ 218 h 318"/>
                <a:gd name="T72" fmla="*/ 134 w 206"/>
                <a:gd name="T73" fmla="*/ 214 h 318"/>
                <a:gd name="T74" fmla="*/ 154 w 206"/>
                <a:gd name="T75" fmla="*/ 204 h 318"/>
                <a:gd name="T76" fmla="*/ 170 w 206"/>
                <a:gd name="T77" fmla="*/ 192 h 318"/>
                <a:gd name="T78" fmla="*/ 178 w 206"/>
                <a:gd name="T79" fmla="*/ 184 h 318"/>
                <a:gd name="T80" fmla="*/ 198 w 206"/>
                <a:gd name="T81" fmla="*/ 148 h 318"/>
                <a:gd name="T82" fmla="*/ 206 w 206"/>
                <a:gd name="T83" fmla="*/ 108 h 318"/>
                <a:gd name="T84" fmla="*/ 204 w 206"/>
                <a:gd name="T85" fmla="*/ 82 h 318"/>
                <a:gd name="T86" fmla="*/ 198 w 206"/>
                <a:gd name="T87" fmla="*/ 60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6" h="318">
                  <a:moveTo>
                    <a:pt x="198" y="60"/>
                  </a:moveTo>
                  <a:lnTo>
                    <a:pt x="198" y="60"/>
                  </a:lnTo>
                  <a:lnTo>
                    <a:pt x="188" y="40"/>
                  </a:lnTo>
                  <a:lnTo>
                    <a:pt x="176" y="26"/>
                  </a:lnTo>
                  <a:lnTo>
                    <a:pt x="176" y="26"/>
                  </a:lnTo>
                  <a:lnTo>
                    <a:pt x="162" y="14"/>
                  </a:lnTo>
                  <a:lnTo>
                    <a:pt x="148" y="6"/>
                  </a:lnTo>
                  <a:lnTo>
                    <a:pt x="148" y="6"/>
                  </a:lnTo>
                  <a:lnTo>
                    <a:pt x="132" y="2"/>
                  </a:lnTo>
                  <a:lnTo>
                    <a:pt x="116" y="0"/>
                  </a:lnTo>
                  <a:lnTo>
                    <a:pt x="116" y="0"/>
                  </a:lnTo>
                  <a:lnTo>
                    <a:pt x="98" y="2"/>
                  </a:lnTo>
                  <a:lnTo>
                    <a:pt x="80" y="8"/>
                  </a:lnTo>
                  <a:lnTo>
                    <a:pt x="80" y="8"/>
                  </a:lnTo>
                  <a:lnTo>
                    <a:pt x="66" y="18"/>
                  </a:lnTo>
                  <a:lnTo>
                    <a:pt x="54" y="28"/>
                  </a:lnTo>
                  <a:lnTo>
                    <a:pt x="54" y="0"/>
                  </a:lnTo>
                  <a:lnTo>
                    <a:pt x="0" y="12"/>
                  </a:lnTo>
                  <a:lnTo>
                    <a:pt x="0" y="12"/>
                  </a:lnTo>
                  <a:lnTo>
                    <a:pt x="6" y="14"/>
                  </a:lnTo>
                  <a:lnTo>
                    <a:pt x="12" y="18"/>
                  </a:lnTo>
                  <a:lnTo>
                    <a:pt x="14" y="24"/>
                  </a:lnTo>
                  <a:lnTo>
                    <a:pt x="16" y="30"/>
                  </a:lnTo>
                  <a:lnTo>
                    <a:pt x="16" y="300"/>
                  </a:lnTo>
                  <a:lnTo>
                    <a:pt x="16" y="300"/>
                  </a:lnTo>
                  <a:lnTo>
                    <a:pt x="14" y="306"/>
                  </a:lnTo>
                  <a:lnTo>
                    <a:pt x="12" y="312"/>
                  </a:lnTo>
                  <a:lnTo>
                    <a:pt x="8" y="316"/>
                  </a:lnTo>
                  <a:lnTo>
                    <a:pt x="4" y="318"/>
                  </a:lnTo>
                  <a:lnTo>
                    <a:pt x="66" y="318"/>
                  </a:lnTo>
                  <a:lnTo>
                    <a:pt x="66" y="318"/>
                  </a:lnTo>
                  <a:lnTo>
                    <a:pt x="62" y="316"/>
                  </a:lnTo>
                  <a:lnTo>
                    <a:pt x="58" y="312"/>
                  </a:lnTo>
                  <a:lnTo>
                    <a:pt x="56" y="306"/>
                  </a:lnTo>
                  <a:lnTo>
                    <a:pt x="54" y="300"/>
                  </a:lnTo>
                  <a:lnTo>
                    <a:pt x="54" y="48"/>
                  </a:lnTo>
                  <a:lnTo>
                    <a:pt x="54" y="48"/>
                  </a:lnTo>
                  <a:lnTo>
                    <a:pt x="64" y="38"/>
                  </a:lnTo>
                  <a:lnTo>
                    <a:pt x="74" y="32"/>
                  </a:lnTo>
                  <a:lnTo>
                    <a:pt x="74" y="32"/>
                  </a:lnTo>
                  <a:lnTo>
                    <a:pt x="86" y="26"/>
                  </a:lnTo>
                  <a:lnTo>
                    <a:pt x="100" y="24"/>
                  </a:lnTo>
                  <a:lnTo>
                    <a:pt x="100" y="24"/>
                  </a:lnTo>
                  <a:lnTo>
                    <a:pt x="112" y="26"/>
                  </a:lnTo>
                  <a:lnTo>
                    <a:pt x="122" y="30"/>
                  </a:lnTo>
                  <a:lnTo>
                    <a:pt x="134" y="36"/>
                  </a:lnTo>
                  <a:lnTo>
                    <a:pt x="144" y="44"/>
                  </a:lnTo>
                  <a:lnTo>
                    <a:pt x="144" y="44"/>
                  </a:lnTo>
                  <a:lnTo>
                    <a:pt x="152" y="56"/>
                  </a:lnTo>
                  <a:lnTo>
                    <a:pt x="158" y="70"/>
                  </a:lnTo>
                  <a:lnTo>
                    <a:pt x="162" y="88"/>
                  </a:lnTo>
                  <a:lnTo>
                    <a:pt x="162" y="110"/>
                  </a:lnTo>
                  <a:lnTo>
                    <a:pt x="162" y="110"/>
                  </a:lnTo>
                  <a:lnTo>
                    <a:pt x="162" y="130"/>
                  </a:lnTo>
                  <a:lnTo>
                    <a:pt x="158" y="148"/>
                  </a:lnTo>
                  <a:lnTo>
                    <a:pt x="152" y="164"/>
                  </a:lnTo>
                  <a:lnTo>
                    <a:pt x="144" y="176"/>
                  </a:lnTo>
                  <a:lnTo>
                    <a:pt x="144" y="176"/>
                  </a:lnTo>
                  <a:lnTo>
                    <a:pt x="134" y="188"/>
                  </a:lnTo>
                  <a:lnTo>
                    <a:pt x="124" y="194"/>
                  </a:lnTo>
                  <a:lnTo>
                    <a:pt x="110" y="200"/>
                  </a:lnTo>
                  <a:lnTo>
                    <a:pt x="96" y="200"/>
                  </a:lnTo>
                  <a:lnTo>
                    <a:pt x="96" y="200"/>
                  </a:lnTo>
                  <a:lnTo>
                    <a:pt x="86" y="200"/>
                  </a:lnTo>
                  <a:lnTo>
                    <a:pt x="78" y="198"/>
                  </a:lnTo>
                  <a:lnTo>
                    <a:pt x="70" y="194"/>
                  </a:lnTo>
                  <a:lnTo>
                    <a:pt x="62" y="186"/>
                  </a:lnTo>
                  <a:lnTo>
                    <a:pt x="72" y="214"/>
                  </a:lnTo>
                  <a:lnTo>
                    <a:pt x="72" y="214"/>
                  </a:lnTo>
                  <a:lnTo>
                    <a:pt x="86" y="218"/>
                  </a:lnTo>
                  <a:lnTo>
                    <a:pt x="102" y="218"/>
                  </a:lnTo>
                  <a:lnTo>
                    <a:pt x="102" y="218"/>
                  </a:lnTo>
                  <a:lnTo>
                    <a:pt x="124" y="216"/>
                  </a:lnTo>
                  <a:lnTo>
                    <a:pt x="134" y="214"/>
                  </a:lnTo>
                  <a:lnTo>
                    <a:pt x="144" y="210"/>
                  </a:lnTo>
                  <a:lnTo>
                    <a:pt x="154" y="204"/>
                  </a:lnTo>
                  <a:lnTo>
                    <a:pt x="162" y="200"/>
                  </a:lnTo>
                  <a:lnTo>
                    <a:pt x="170" y="192"/>
                  </a:lnTo>
                  <a:lnTo>
                    <a:pt x="178" y="184"/>
                  </a:lnTo>
                  <a:lnTo>
                    <a:pt x="178" y="184"/>
                  </a:lnTo>
                  <a:lnTo>
                    <a:pt x="190" y="166"/>
                  </a:lnTo>
                  <a:lnTo>
                    <a:pt x="198" y="148"/>
                  </a:lnTo>
                  <a:lnTo>
                    <a:pt x="204" y="128"/>
                  </a:lnTo>
                  <a:lnTo>
                    <a:pt x="206" y="108"/>
                  </a:lnTo>
                  <a:lnTo>
                    <a:pt x="206" y="108"/>
                  </a:lnTo>
                  <a:lnTo>
                    <a:pt x="204" y="82"/>
                  </a:lnTo>
                  <a:lnTo>
                    <a:pt x="198" y="60"/>
                  </a:lnTo>
                  <a:lnTo>
                    <a:pt x="198" y="6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 name="Freeform 117"/>
            <p:cNvSpPr>
              <a:spLocks/>
            </p:cNvSpPr>
            <p:nvPr/>
          </p:nvSpPr>
          <p:spPr bwMode="auto">
            <a:xfrm>
              <a:off x="795" y="1586"/>
              <a:ext cx="146" cy="218"/>
            </a:xfrm>
            <a:custGeom>
              <a:avLst/>
              <a:gdLst>
                <a:gd name="T0" fmla="*/ 128 w 146"/>
                <a:gd name="T1" fmla="*/ 186 h 218"/>
                <a:gd name="T2" fmla="*/ 128 w 146"/>
                <a:gd name="T3" fmla="*/ 186 h 218"/>
                <a:gd name="T4" fmla="*/ 116 w 146"/>
                <a:gd name="T5" fmla="*/ 190 h 218"/>
                <a:gd name="T6" fmla="*/ 102 w 146"/>
                <a:gd name="T7" fmla="*/ 192 h 218"/>
                <a:gd name="T8" fmla="*/ 102 w 146"/>
                <a:gd name="T9" fmla="*/ 192 h 218"/>
                <a:gd name="T10" fmla="*/ 92 w 146"/>
                <a:gd name="T11" fmla="*/ 192 h 218"/>
                <a:gd name="T12" fmla="*/ 84 w 146"/>
                <a:gd name="T13" fmla="*/ 188 h 218"/>
                <a:gd name="T14" fmla="*/ 76 w 146"/>
                <a:gd name="T15" fmla="*/ 184 h 218"/>
                <a:gd name="T16" fmla="*/ 70 w 146"/>
                <a:gd name="T17" fmla="*/ 176 h 218"/>
                <a:gd name="T18" fmla="*/ 70 w 146"/>
                <a:gd name="T19" fmla="*/ 176 h 218"/>
                <a:gd name="T20" fmla="*/ 64 w 146"/>
                <a:gd name="T21" fmla="*/ 168 h 218"/>
                <a:gd name="T22" fmla="*/ 58 w 146"/>
                <a:gd name="T23" fmla="*/ 158 h 218"/>
                <a:gd name="T24" fmla="*/ 56 w 146"/>
                <a:gd name="T25" fmla="*/ 146 h 218"/>
                <a:gd name="T26" fmla="*/ 56 w 146"/>
                <a:gd name="T27" fmla="*/ 134 h 218"/>
                <a:gd name="T28" fmla="*/ 56 w 146"/>
                <a:gd name="T29" fmla="*/ 0 h 218"/>
                <a:gd name="T30" fmla="*/ 0 w 146"/>
                <a:gd name="T31" fmla="*/ 10 h 218"/>
                <a:gd name="T32" fmla="*/ 0 w 146"/>
                <a:gd name="T33" fmla="*/ 10 h 218"/>
                <a:gd name="T34" fmla="*/ 8 w 146"/>
                <a:gd name="T35" fmla="*/ 14 h 218"/>
                <a:gd name="T36" fmla="*/ 12 w 146"/>
                <a:gd name="T37" fmla="*/ 18 h 218"/>
                <a:gd name="T38" fmla="*/ 16 w 146"/>
                <a:gd name="T39" fmla="*/ 22 h 218"/>
                <a:gd name="T40" fmla="*/ 16 w 146"/>
                <a:gd name="T41" fmla="*/ 28 h 218"/>
                <a:gd name="T42" fmla="*/ 16 w 146"/>
                <a:gd name="T43" fmla="*/ 134 h 218"/>
                <a:gd name="T44" fmla="*/ 16 w 146"/>
                <a:gd name="T45" fmla="*/ 134 h 218"/>
                <a:gd name="T46" fmla="*/ 18 w 146"/>
                <a:gd name="T47" fmla="*/ 154 h 218"/>
                <a:gd name="T48" fmla="*/ 22 w 146"/>
                <a:gd name="T49" fmla="*/ 172 h 218"/>
                <a:gd name="T50" fmla="*/ 28 w 146"/>
                <a:gd name="T51" fmla="*/ 186 h 218"/>
                <a:gd name="T52" fmla="*/ 38 w 146"/>
                <a:gd name="T53" fmla="*/ 198 h 218"/>
                <a:gd name="T54" fmla="*/ 38 w 146"/>
                <a:gd name="T55" fmla="*/ 198 h 218"/>
                <a:gd name="T56" fmla="*/ 50 w 146"/>
                <a:gd name="T57" fmla="*/ 208 h 218"/>
                <a:gd name="T58" fmla="*/ 60 w 146"/>
                <a:gd name="T59" fmla="*/ 214 h 218"/>
                <a:gd name="T60" fmla="*/ 72 w 146"/>
                <a:gd name="T61" fmla="*/ 218 h 218"/>
                <a:gd name="T62" fmla="*/ 86 w 146"/>
                <a:gd name="T63" fmla="*/ 218 h 218"/>
                <a:gd name="T64" fmla="*/ 86 w 146"/>
                <a:gd name="T65" fmla="*/ 218 h 218"/>
                <a:gd name="T66" fmla="*/ 100 w 146"/>
                <a:gd name="T67" fmla="*/ 218 h 218"/>
                <a:gd name="T68" fmla="*/ 114 w 146"/>
                <a:gd name="T69" fmla="*/ 214 h 218"/>
                <a:gd name="T70" fmla="*/ 126 w 146"/>
                <a:gd name="T71" fmla="*/ 208 h 218"/>
                <a:gd name="T72" fmla="*/ 138 w 146"/>
                <a:gd name="T73" fmla="*/ 198 h 218"/>
                <a:gd name="T74" fmla="*/ 146 w 146"/>
                <a:gd name="T75" fmla="*/ 172 h 218"/>
                <a:gd name="T76" fmla="*/ 146 w 146"/>
                <a:gd name="T77" fmla="*/ 172 h 218"/>
                <a:gd name="T78" fmla="*/ 138 w 146"/>
                <a:gd name="T79" fmla="*/ 180 h 218"/>
                <a:gd name="T80" fmla="*/ 128 w 146"/>
                <a:gd name="T81" fmla="*/ 186 h 218"/>
                <a:gd name="T82" fmla="*/ 128 w 146"/>
                <a:gd name="T83" fmla="*/ 186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6" h="218">
                  <a:moveTo>
                    <a:pt x="128" y="186"/>
                  </a:moveTo>
                  <a:lnTo>
                    <a:pt x="128" y="186"/>
                  </a:lnTo>
                  <a:lnTo>
                    <a:pt x="116" y="190"/>
                  </a:lnTo>
                  <a:lnTo>
                    <a:pt x="102" y="192"/>
                  </a:lnTo>
                  <a:lnTo>
                    <a:pt x="102" y="192"/>
                  </a:lnTo>
                  <a:lnTo>
                    <a:pt x="92" y="192"/>
                  </a:lnTo>
                  <a:lnTo>
                    <a:pt x="84" y="188"/>
                  </a:lnTo>
                  <a:lnTo>
                    <a:pt x="76" y="184"/>
                  </a:lnTo>
                  <a:lnTo>
                    <a:pt x="70" y="176"/>
                  </a:lnTo>
                  <a:lnTo>
                    <a:pt x="70" y="176"/>
                  </a:lnTo>
                  <a:lnTo>
                    <a:pt x="64" y="168"/>
                  </a:lnTo>
                  <a:lnTo>
                    <a:pt x="58" y="158"/>
                  </a:lnTo>
                  <a:lnTo>
                    <a:pt x="56" y="146"/>
                  </a:lnTo>
                  <a:lnTo>
                    <a:pt x="56" y="134"/>
                  </a:lnTo>
                  <a:lnTo>
                    <a:pt x="56" y="0"/>
                  </a:lnTo>
                  <a:lnTo>
                    <a:pt x="0" y="10"/>
                  </a:lnTo>
                  <a:lnTo>
                    <a:pt x="0" y="10"/>
                  </a:lnTo>
                  <a:lnTo>
                    <a:pt x="8" y="14"/>
                  </a:lnTo>
                  <a:lnTo>
                    <a:pt x="12" y="18"/>
                  </a:lnTo>
                  <a:lnTo>
                    <a:pt x="16" y="22"/>
                  </a:lnTo>
                  <a:lnTo>
                    <a:pt x="16" y="28"/>
                  </a:lnTo>
                  <a:lnTo>
                    <a:pt x="16" y="134"/>
                  </a:lnTo>
                  <a:lnTo>
                    <a:pt x="16" y="134"/>
                  </a:lnTo>
                  <a:lnTo>
                    <a:pt x="18" y="154"/>
                  </a:lnTo>
                  <a:lnTo>
                    <a:pt x="22" y="172"/>
                  </a:lnTo>
                  <a:lnTo>
                    <a:pt x="28" y="186"/>
                  </a:lnTo>
                  <a:lnTo>
                    <a:pt x="38" y="198"/>
                  </a:lnTo>
                  <a:lnTo>
                    <a:pt x="38" y="198"/>
                  </a:lnTo>
                  <a:lnTo>
                    <a:pt x="50" y="208"/>
                  </a:lnTo>
                  <a:lnTo>
                    <a:pt x="60" y="214"/>
                  </a:lnTo>
                  <a:lnTo>
                    <a:pt x="72" y="218"/>
                  </a:lnTo>
                  <a:lnTo>
                    <a:pt x="86" y="218"/>
                  </a:lnTo>
                  <a:lnTo>
                    <a:pt x="86" y="218"/>
                  </a:lnTo>
                  <a:lnTo>
                    <a:pt x="100" y="218"/>
                  </a:lnTo>
                  <a:lnTo>
                    <a:pt x="114" y="214"/>
                  </a:lnTo>
                  <a:lnTo>
                    <a:pt x="126" y="208"/>
                  </a:lnTo>
                  <a:lnTo>
                    <a:pt x="138" y="198"/>
                  </a:lnTo>
                  <a:lnTo>
                    <a:pt x="146" y="172"/>
                  </a:lnTo>
                  <a:lnTo>
                    <a:pt x="146" y="172"/>
                  </a:lnTo>
                  <a:lnTo>
                    <a:pt x="138" y="180"/>
                  </a:lnTo>
                  <a:lnTo>
                    <a:pt x="128" y="186"/>
                  </a:lnTo>
                  <a:lnTo>
                    <a:pt x="128" y="186"/>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 name="Freeform 118"/>
            <p:cNvSpPr>
              <a:spLocks/>
            </p:cNvSpPr>
            <p:nvPr/>
          </p:nvSpPr>
          <p:spPr bwMode="auto">
            <a:xfrm>
              <a:off x="929" y="1586"/>
              <a:ext cx="74" cy="218"/>
            </a:xfrm>
            <a:custGeom>
              <a:avLst/>
              <a:gdLst>
                <a:gd name="T0" fmla="*/ 56 w 74"/>
                <a:gd name="T1" fmla="*/ 178 h 218"/>
                <a:gd name="T2" fmla="*/ 56 w 74"/>
                <a:gd name="T3" fmla="*/ 0 h 218"/>
                <a:gd name="T4" fmla="*/ 0 w 74"/>
                <a:gd name="T5" fmla="*/ 10 h 218"/>
                <a:gd name="T6" fmla="*/ 0 w 74"/>
                <a:gd name="T7" fmla="*/ 10 h 218"/>
                <a:gd name="T8" fmla="*/ 8 w 74"/>
                <a:gd name="T9" fmla="*/ 12 h 218"/>
                <a:gd name="T10" fmla="*/ 12 w 74"/>
                <a:gd name="T11" fmla="*/ 16 h 218"/>
                <a:gd name="T12" fmla="*/ 12 w 74"/>
                <a:gd name="T13" fmla="*/ 16 h 218"/>
                <a:gd name="T14" fmla="*/ 16 w 74"/>
                <a:gd name="T15" fmla="*/ 22 h 218"/>
                <a:gd name="T16" fmla="*/ 16 w 74"/>
                <a:gd name="T17" fmla="*/ 28 h 218"/>
                <a:gd name="T18" fmla="*/ 16 w 74"/>
                <a:gd name="T19" fmla="*/ 168 h 218"/>
                <a:gd name="T20" fmla="*/ 18 w 74"/>
                <a:gd name="T21" fmla="*/ 186 h 218"/>
                <a:gd name="T22" fmla="*/ 18 w 74"/>
                <a:gd name="T23" fmla="*/ 186 h 218"/>
                <a:gd name="T24" fmla="*/ 18 w 74"/>
                <a:gd name="T25" fmla="*/ 186 h 218"/>
                <a:gd name="T26" fmla="*/ 18 w 74"/>
                <a:gd name="T27" fmla="*/ 186 h 218"/>
                <a:gd name="T28" fmla="*/ 18 w 74"/>
                <a:gd name="T29" fmla="*/ 198 h 218"/>
                <a:gd name="T30" fmla="*/ 22 w 74"/>
                <a:gd name="T31" fmla="*/ 206 h 218"/>
                <a:gd name="T32" fmla="*/ 22 w 74"/>
                <a:gd name="T33" fmla="*/ 206 h 218"/>
                <a:gd name="T34" fmla="*/ 26 w 74"/>
                <a:gd name="T35" fmla="*/ 212 h 218"/>
                <a:gd name="T36" fmla="*/ 34 w 74"/>
                <a:gd name="T37" fmla="*/ 218 h 218"/>
                <a:gd name="T38" fmla="*/ 74 w 74"/>
                <a:gd name="T39" fmla="*/ 204 h 218"/>
                <a:gd name="T40" fmla="*/ 74 w 74"/>
                <a:gd name="T41" fmla="*/ 204 h 218"/>
                <a:gd name="T42" fmla="*/ 66 w 74"/>
                <a:gd name="T43" fmla="*/ 202 h 218"/>
                <a:gd name="T44" fmla="*/ 60 w 74"/>
                <a:gd name="T45" fmla="*/ 196 h 218"/>
                <a:gd name="T46" fmla="*/ 56 w 74"/>
                <a:gd name="T47" fmla="*/ 188 h 218"/>
                <a:gd name="T48" fmla="*/ 56 w 74"/>
                <a:gd name="T49" fmla="*/ 178 h 218"/>
                <a:gd name="T50" fmla="*/ 56 w 74"/>
                <a:gd name="T51" fmla="*/ 178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4" h="218">
                  <a:moveTo>
                    <a:pt x="56" y="178"/>
                  </a:moveTo>
                  <a:lnTo>
                    <a:pt x="56" y="0"/>
                  </a:lnTo>
                  <a:lnTo>
                    <a:pt x="0" y="10"/>
                  </a:lnTo>
                  <a:lnTo>
                    <a:pt x="0" y="10"/>
                  </a:lnTo>
                  <a:lnTo>
                    <a:pt x="8" y="12"/>
                  </a:lnTo>
                  <a:lnTo>
                    <a:pt x="12" y="16"/>
                  </a:lnTo>
                  <a:lnTo>
                    <a:pt x="12" y="16"/>
                  </a:lnTo>
                  <a:lnTo>
                    <a:pt x="16" y="22"/>
                  </a:lnTo>
                  <a:lnTo>
                    <a:pt x="16" y="28"/>
                  </a:lnTo>
                  <a:lnTo>
                    <a:pt x="16" y="168"/>
                  </a:lnTo>
                  <a:lnTo>
                    <a:pt x="18" y="186"/>
                  </a:lnTo>
                  <a:lnTo>
                    <a:pt x="18" y="186"/>
                  </a:lnTo>
                  <a:lnTo>
                    <a:pt x="18" y="186"/>
                  </a:lnTo>
                  <a:lnTo>
                    <a:pt x="18" y="186"/>
                  </a:lnTo>
                  <a:lnTo>
                    <a:pt x="18" y="198"/>
                  </a:lnTo>
                  <a:lnTo>
                    <a:pt x="22" y="206"/>
                  </a:lnTo>
                  <a:lnTo>
                    <a:pt x="22" y="206"/>
                  </a:lnTo>
                  <a:lnTo>
                    <a:pt x="26" y="212"/>
                  </a:lnTo>
                  <a:lnTo>
                    <a:pt x="34" y="218"/>
                  </a:lnTo>
                  <a:lnTo>
                    <a:pt x="74" y="204"/>
                  </a:lnTo>
                  <a:lnTo>
                    <a:pt x="74" y="204"/>
                  </a:lnTo>
                  <a:lnTo>
                    <a:pt x="66" y="202"/>
                  </a:lnTo>
                  <a:lnTo>
                    <a:pt x="60" y="196"/>
                  </a:lnTo>
                  <a:lnTo>
                    <a:pt x="56" y="188"/>
                  </a:lnTo>
                  <a:lnTo>
                    <a:pt x="56" y="178"/>
                  </a:lnTo>
                  <a:lnTo>
                    <a:pt x="56" y="17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 name="Freeform 119"/>
            <p:cNvSpPr>
              <a:spLocks/>
            </p:cNvSpPr>
            <p:nvPr/>
          </p:nvSpPr>
          <p:spPr bwMode="auto">
            <a:xfrm>
              <a:off x="1371" y="1586"/>
              <a:ext cx="176" cy="218"/>
            </a:xfrm>
            <a:custGeom>
              <a:avLst/>
              <a:gdLst>
                <a:gd name="T0" fmla="*/ 164 w 176"/>
                <a:gd name="T1" fmla="*/ 196 h 218"/>
                <a:gd name="T2" fmla="*/ 162 w 176"/>
                <a:gd name="T3" fmla="*/ 182 h 218"/>
                <a:gd name="T4" fmla="*/ 162 w 176"/>
                <a:gd name="T5" fmla="*/ 60 h 218"/>
                <a:gd name="T6" fmla="*/ 156 w 176"/>
                <a:gd name="T7" fmla="*/ 32 h 218"/>
                <a:gd name="T8" fmla="*/ 140 w 176"/>
                <a:gd name="T9" fmla="*/ 12 h 218"/>
                <a:gd name="T10" fmla="*/ 130 w 176"/>
                <a:gd name="T11" fmla="*/ 8 h 218"/>
                <a:gd name="T12" fmla="*/ 104 w 176"/>
                <a:gd name="T13" fmla="*/ 0 h 218"/>
                <a:gd name="T14" fmla="*/ 90 w 176"/>
                <a:gd name="T15" fmla="*/ 0 h 218"/>
                <a:gd name="T16" fmla="*/ 54 w 176"/>
                <a:gd name="T17" fmla="*/ 6 h 218"/>
                <a:gd name="T18" fmla="*/ 20 w 176"/>
                <a:gd name="T19" fmla="*/ 22 h 218"/>
                <a:gd name="T20" fmla="*/ 20 w 176"/>
                <a:gd name="T21" fmla="*/ 78 h 218"/>
                <a:gd name="T22" fmla="*/ 30 w 176"/>
                <a:gd name="T23" fmla="*/ 52 h 218"/>
                <a:gd name="T24" fmla="*/ 44 w 176"/>
                <a:gd name="T25" fmla="*/ 34 h 218"/>
                <a:gd name="T26" fmla="*/ 52 w 176"/>
                <a:gd name="T27" fmla="*/ 26 h 218"/>
                <a:gd name="T28" fmla="*/ 74 w 176"/>
                <a:gd name="T29" fmla="*/ 18 h 218"/>
                <a:gd name="T30" fmla="*/ 86 w 176"/>
                <a:gd name="T31" fmla="*/ 16 h 218"/>
                <a:gd name="T32" fmla="*/ 102 w 176"/>
                <a:gd name="T33" fmla="*/ 20 h 218"/>
                <a:gd name="T34" fmla="*/ 114 w 176"/>
                <a:gd name="T35" fmla="*/ 28 h 218"/>
                <a:gd name="T36" fmla="*/ 120 w 176"/>
                <a:gd name="T37" fmla="*/ 34 h 218"/>
                <a:gd name="T38" fmla="*/ 124 w 176"/>
                <a:gd name="T39" fmla="*/ 48 h 218"/>
                <a:gd name="T40" fmla="*/ 124 w 176"/>
                <a:gd name="T41" fmla="*/ 56 h 218"/>
                <a:gd name="T42" fmla="*/ 122 w 176"/>
                <a:gd name="T43" fmla="*/ 76 h 218"/>
                <a:gd name="T44" fmla="*/ 116 w 176"/>
                <a:gd name="T45" fmla="*/ 82 h 218"/>
                <a:gd name="T46" fmla="*/ 106 w 176"/>
                <a:gd name="T47" fmla="*/ 86 h 218"/>
                <a:gd name="T48" fmla="*/ 68 w 176"/>
                <a:gd name="T49" fmla="*/ 98 h 218"/>
                <a:gd name="T50" fmla="*/ 30 w 176"/>
                <a:gd name="T51" fmla="*/ 112 h 218"/>
                <a:gd name="T52" fmla="*/ 16 w 176"/>
                <a:gd name="T53" fmla="*/ 122 h 218"/>
                <a:gd name="T54" fmla="*/ 2 w 176"/>
                <a:gd name="T55" fmla="*/ 148 h 218"/>
                <a:gd name="T56" fmla="*/ 0 w 176"/>
                <a:gd name="T57" fmla="*/ 164 h 218"/>
                <a:gd name="T58" fmla="*/ 4 w 176"/>
                <a:gd name="T59" fmla="*/ 182 h 218"/>
                <a:gd name="T60" fmla="*/ 14 w 176"/>
                <a:gd name="T61" fmla="*/ 200 h 218"/>
                <a:gd name="T62" fmla="*/ 22 w 176"/>
                <a:gd name="T63" fmla="*/ 208 h 218"/>
                <a:gd name="T64" fmla="*/ 42 w 176"/>
                <a:gd name="T65" fmla="*/ 218 h 218"/>
                <a:gd name="T66" fmla="*/ 54 w 176"/>
                <a:gd name="T67" fmla="*/ 218 h 218"/>
                <a:gd name="T68" fmla="*/ 84 w 176"/>
                <a:gd name="T69" fmla="*/ 214 h 218"/>
                <a:gd name="T70" fmla="*/ 112 w 176"/>
                <a:gd name="T71" fmla="*/ 196 h 218"/>
                <a:gd name="T72" fmla="*/ 120 w 176"/>
                <a:gd name="T73" fmla="*/ 174 h 218"/>
                <a:gd name="T74" fmla="*/ 98 w 176"/>
                <a:gd name="T75" fmla="*/ 188 h 218"/>
                <a:gd name="T76" fmla="*/ 72 w 176"/>
                <a:gd name="T77" fmla="*/ 192 h 218"/>
                <a:gd name="T78" fmla="*/ 66 w 176"/>
                <a:gd name="T79" fmla="*/ 192 h 218"/>
                <a:gd name="T80" fmla="*/ 52 w 176"/>
                <a:gd name="T81" fmla="*/ 188 h 218"/>
                <a:gd name="T82" fmla="*/ 48 w 176"/>
                <a:gd name="T83" fmla="*/ 182 h 218"/>
                <a:gd name="T84" fmla="*/ 40 w 176"/>
                <a:gd name="T85" fmla="*/ 170 h 218"/>
                <a:gd name="T86" fmla="*/ 38 w 176"/>
                <a:gd name="T87" fmla="*/ 156 h 218"/>
                <a:gd name="T88" fmla="*/ 38 w 176"/>
                <a:gd name="T89" fmla="*/ 148 h 218"/>
                <a:gd name="T90" fmla="*/ 44 w 176"/>
                <a:gd name="T91" fmla="*/ 136 h 218"/>
                <a:gd name="T92" fmla="*/ 48 w 176"/>
                <a:gd name="T93" fmla="*/ 130 h 218"/>
                <a:gd name="T94" fmla="*/ 76 w 176"/>
                <a:gd name="T95" fmla="*/ 114 h 218"/>
                <a:gd name="T96" fmla="*/ 108 w 176"/>
                <a:gd name="T97" fmla="*/ 104 h 218"/>
                <a:gd name="T98" fmla="*/ 124 w 176"/>
                <a:gd name="T99" fmla="*/ 170 h 218"/>
                <a:gd name="T100" fmla="*/ 124 w 176"/>
                <a:gd name="T101" fmla="*/ 184 h 218"/>
                <a:gd name="T102" fmla="*/ 126 w 176"/>
                <a:gd name="T103" fmla="*/ 198 h 218"/>
                <a:gd name="T104" fmla="*/ 128 w 176"/>
                <a:gd name="T105" fmla="*/ 206 h 218"/>
                <a:gd name="T106" fmla="*/ 140 w 176"/>
                <a:gd name="T107" fmla="*/ 218 h 218"/>
                <a:gd name="T108" fmla="*/ 176 w 176"/>
                <a:gd name="T109" fmla="*/ 204 h 218"/>
                <a:gd name="T110" fmla="*/ 164 w 176"/>
                <a:gd name="T111" fmla="*/ 196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6" h="218">
                  <a:moveTo>
                    <a:pt x="164" y="196"/>
                  </a:moveTo>
                  <a:lnTo>
                    <a:pt x="164" y="196"/>
                  </a:lnTo>
                  <a:lnTo>
                    <a:pt x="162" y="192"/>
                  </a:lnTo>
                  <a:lnTo>
                    <a:pt x="162" y="182"/>
                  </a:lnTo>
                  <a:lnTo>
                    <a:pt x="162" y="60"/>
                  </a:lnTo>
                  <a:lnTo>
                    <a:pt x="162" y="60"/>
                  </a:lnTo>
                  <a:lnTo>
                    <a:pt x="160" y="44"/>
                  </a:lnTo>
                  <a:lnTo>
                    <a:pt x="156" y="32"/>
                  </a:lnTo>
                  <a:lnTo>
                    <a:pt x="150" y="20"/>
                  </a:lnTo>
                  <a:lnTo>
                    <a:pt x="140" y="12"/>
                  </a:lnTo>
                  <a:lnTo>
                    <a:pt x="140" y="12"/>
                  </a:lnTo>
                  <a:lnTo>
                    <a:pt x="130" y="8"/>
                  </a:lnTo>
                  <a:lnTo>
                    <a:pt x="118" y="4"/>
                  </a:lnTo>
                  <a:lnTo>
                    <a:pt x="104" y="0"/>
                  </a:lnTo>
                  <a:lnTo>
                    <a:pt x="90" y="0"/>
                  </a:lnTo>
                  <a:lnTo>
                    <a:pt x="90" y="0"/>
                  </a:lnTo>
                  <a:lnTo>
                    <a:pt x="72" y="2"/>
                  </a:lnTo>
                  <a:lnTo>
                    <a:pt x="54" y="6"/>
                  </a:lnTo>
                  <a:lnTo>
                    <a:pt x="36" y="12"/>
                  </a:lnTo>
                  <a:lnTo>
                    <a:pt x="20" y="22"/>
                  </a:lnTo>
                  <a:lnTo>
                    <a:pt x="20" y="78"/>
                  </a:lnTo>
                  <a:lnTo>
                    <a:pt x="20" y="78"/>
                  </a:lnTo>
                  <a:lnTo>
                    <a:pt x="26" y="64"/>
                  </a:lnTo>
                  <a:lnTo>
                    <a:pt x="30" y="52"/>
                  </a:lnTo>
                  <a:lnTo>
                    <a:pt x="38" y="42"/>
                  </a:lnTo>
                  <a:lnTo>
                    <a:pt x="44" y="34"/>
                  </a:lnTo>
                  <a:lnTo>
                    <a:pt x="44" y="34"/>
                  </a:lnTo>
                  <a:lnTo>
                    <a:pt x="52" y="26"/>
                  </a:lnTo>
                  <a:lnTo>
                    <a:pt x="62" y="22"/>
                  </a:lnTo>
                  <a:lnTo>
                    <a:pt x="74" y="18"/>
                  </a:lnTo>
                  <a:lnTo>
                    <a:pt x="86" y="16"/>
                  </a:lnTo>
                  <a:lnTo>
                    <a:pt x="86" y="16"/>
                  </a:lnTo>
                  <a:lnTo>
                    <a:pt x="94" y="18"/>
                  </a:lnTo>
                  <a:lnTo>
                    <a:pt x="102" y="20"/>
                  </a:lnTo>
                  <a:lnTo>
                    <a:pt x="110" y="24"/>
                  </a:lnTo>
                  <a:lnTo>
                    <a:pt x="114" y="28"/>
                  </a:lnTo>
                  <a:lnTo>
                    <a:pt x="114" y="28"/>
                  </a:lnTo>
                  <a:lnTo>
                    <a:pt x="120" y="34"/>
                  </a:lnTo>
                  <a:lnTo>
                    <a:pt x="122" y="42"/>
                  </a:lnTo>
                  <a:lnTo>
                    <a:pt x="124" y="48"/>
                  </a:lnTo>
                  <a:lnTo>
                    <a:pt x="124" y="56"/>
                  </a:lnTo>
                  <a:lnTo>
                    <a:pt x="124" y="56"/>
                  </a:lnTo>
                  <a:lnTo>
                    <a:pt x="124" y="70"/>
                  </a:lnTo>
                  <a:lnTo>
                    <a:pt x="122" y="76"/>
                  </a:lnTo>
                  <a:lnTo>
                    <a:pt x="122" y="76"/>
                  </a:lnTo>
                  <a:lnTo>
                    <a:pt x="116" y="82"/>
                  </a:lnTo>
                  <a:lnTo>
                    <a:pt x="106" y="86"/>
                  </a:lnTo>
                  <a:lnTo>
                    <a:pt x="106" y="86"/>
                  </a:lnTo>
                  <a:lnTo>
                    <a:pt x="68" y="98"/>
                  </a:lnTo>
                  <a:lnTo>
                    <a:pt x="68" y="98"/>
                  </a:lnTo>
                  <a:lnTo>
                    <a:pt x="44" y="106"/>
                  </a:lnTo>
                  <a:lnTo>
                    <a:pt x="30" y="112"/>
                  </a:lnTo>
                  <a:lnTo>
                    <a:pt x="30" y="112"/>
                  </a:lnTo>
                  <a:lnTo>
                    <a:pt x="16" y="122"/>
                  </a:lnTo>
                  <a:lnTo>
                    <a:pt x="8" y="134"/>
                  </a:lnTo>
                  <a:lnTo>
                    <a:pt x="2" y="148"/>
                  </a:lnTo>
                  <a:lnTo>
                    <a:pt x="0" y="164"/>
                  </a:lnTo>
                  <a:lnTo>
                    <a:pt x="0" y="164"/>
                  </a:lnTo>
                  <a:lnTo>
                    <a:pt x="0" y="172"/>
                  </a:lnTo>
                  <a:lnTo>
                    <a:pt x="4" y="182"/>
                  </a:lnTo>
                  <a:lnTo>
                    <a:pt x="8" y="190"/>
                  </a:lnTo>
                  <a:lnTo>
                    <a:pt x="14" y="200"/>
                  </a:lnTo>
                  <a:lnTo>
                    <a:pt x="14" y="200"/>
                  </a:lnTo>
                  <a:lnTo>
                    <a:pt x="22" y="208"/>
                  </a:lnTo>
                  <a:lnTo>
                    <a:pt x="30" y="214"/>
                  </a:lnTo>
                  <a:lnTo>
                    <a:pt x="42" y="218"/>
                  </a:lnTo>
                  <a:lnTo>
                    <a:pt x="54" y="218"/>
                  </a:lnTo>
                  <a:lnTo>
                    <a:pt x="54" y="218"/>
                  </a:lnTo>
                  <a:lnTo>
                    <a:pt x="70" y="218"/>
                  </a:lnTo>
                  <a:lnTo>
                    <a:pt x="84" y="214"/>
                  </a:lnTo>
                  <a:lnTo>
                    <a:pt x="98" y="206"/>
                  </a:lnTo>
                  <a:lnTo>
                    <a:pt x="112" y="196"/>
                  </a:lnTo>
                  <a:lnTo>
                    <a:pt x="120" y="174"/>
                  </a:lnTo>
                  <a:lnTo>
                    <a:pt x="120" y="174"/>
                  </a:lnTo>
                  <a:lnTo>
                    <a:pt x="110" y="182"/>
                  </a:lnTo>
                  <a:lnTo>
                    <a:pt x="98" y="188"/>
                  </a:lnTo>
                  <a:lnTo>
                    <a:pt x="86" y="192"/>
                  </a:lnTo>
                  <a:lnTo>
                    <a:pt x="72" y="192"/>
                  </a:lnTo>
                  <a:lnTo>
                    <a:pt x="72" y="192"/>
                  </a:lnTo>
                  <a:lnTo>
                    <a:pt x="66" y="192"/>
                  </a:lnTo>
                  <a:lnTo>
                    <a:pt x="58" y="190"/>
                  </a:lnTo>
                  <a:lnTo>
                    <a:pt x="52" y="188"/>
                  </a:lnTo>
                  <a:lnTo>
                    <a:pt x="48" y="182"/>
                  </a:lnTo>
                  <a:lnTo>
                    <a:pt x="48" y="182"/>
                  </a:lnTo>
                  <a:lnTo>
                    <a:pt x="44" y="178"/>
                  </a:lnTo>
                  <a:lnTo>
                    <a:pt x="40" y="170"/>
                  </a:lnTo>
                  <a:lnTo>
                    <a:pt x="38" y="164"/>
                  </a:lnTo>
                  <a:lnTo>
                    <a:pt x="38" y="156"/>
                  </a:lnTo>
                  <a:lnTo>
                    <a:pt x="38" y="156"/>
                  </a:lnTo>
                  <a:lnTo>
                    <a:pt x="38" y="148"/>
                  </a:lnTo>
                  <a:lnTo>
                    <a:pt x="40" y="142"/>
                  </a:lnTo>
                  <a:lnTo>
                    <a:pt x="44" y="136"/>
                  </a:lnTo>
                  <a:lnTo>
                    <a:pt x="48" y="130"/>
                  </a:lnTo>
                  <a:lnTo>
                    <a:pt x="48" y="130"/>
                  </a:lnTo>
                  <a:lnTo>
                    <a:pt x="60" y="122"/>
                  </a:lnTo>
                  <a:lnTo>
                    <a:pt x="76" y="114"/>
                  </a:lnTo>
                  <a:lnTo>
                    <a:pt x="76" y="114"/>
                  </a:lnTo>
                  <a:lnTo>
                    <a:pt x="108" y="104"/>
                  </a:lnTo>
                  <a:lnTo>
                    <a:pt x="124" y="96"/>
                  </a:lnTo>
                  <a:lnTo>
                    <a:pt x="124" y="170"/>
                  </a:lnTo>
                  <a:lnTo>
                    <a:pt x="124" y="170"/>
                  </a:lnTo>
                  <a:lnTo>
                    <a:pt x="124" y="184"/>
                  </a:lnTo>
                  <a:lnTo>
                    <a:pt x="124" y="184"/>
                  </a:lnTo>
                  <a:lnTo>
                    <a:pt x="126" y="198"/>
                  </a:lnTo>
                  <a:lnTo>
                    <a:pt x="128" y="206"/>
                  </a:lnTo>
                  <a:lnTo>
                    <a:pt x="128" y="206"/>
                  </a:lnTo>
                  <a:lnTo>
                    <a:pt x="134" y="212"/>
                  </a:lnTo>
                  <a:lnTo>
                    <a:pt x="140" y="218"/>
                  </a:lnTo>
                  <a:lnTo>
                    <a:pt x="176" y="204"/>
                  </a:lnTo>
                  <a:lnTo>
                    <a:pt x="176" y="204"/>
                  </a:lnTo>
                  <a:lnTo>
                    <a:pt x="168" y="200"/>
                  </a:lnTo>
                  <a:lnTo>
                    <a:pt x="164" y="196"/>
                  </a:lnTo>
                  <a:lnTo>
                    <a:pt x="164" y="196"/>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 name="Freeform 120"/>
            <p:cNvSpPr>
              <a:spLocks/>
            </p:cNvSpPr>
            <p:nvPr/>
          </p:nvSpPr>
          <p:spPr bwMode="auto">
            <a:xfrm>
              <a:off x="1273" y="1414"/>
              <a:ext cx="96" cy="120"/>
            </a:xfrm>
            <a:custGeom>
              <a:avLst/>
              <a:gdLst>
                <a:gd name="T0" fmla="*/ 22 w 96"/>
                <a:gd name="T1" fmla="*/ 8 h 120"/>
                <a:gd name="T2" fmla="*/ 22 w 96"/>
                <a:gd name="T3" fmla="*/ 82 h 120"/>
                <a:gd name="T4" fmla="*/ 22 w 96"/>
                <a:gd name="T5" fmla="*/ 82 h 120"/>
                <a:gd name="T6" fmla="*/ 24 w 96"/>
                <a:gd name="T7" fmla="*/ 92 h 120"/>
                <a:gd name="T8" fmla="*/ 28 w 96"/>
                <a:gd name="T9" fmla="*/ 100 h 120"/>
                <a:gd name="T10" fmla="*/ 32 w 96"/>
                <a:gd name="T11" fmla="*/ 106 h 120"/>
                <a:gd name="T12" fmla="*/ 36 w 96"/>
                <a:gd name="T13" fmla="*/ 108 h 120"/>
                <a:gd name="T14" fmla="*/ 44 w 96"/>
                <a:gd name="T15" fmla="*/ 110 h 120"/>
                <a:gd name="T16" fmla="*/ 52 w 96"/>
                <a:gd name="T17" fmla="*/ 112 h 120"/>
                <a:gd name="T18" fmla="*/ 52 w 96"/>
                <a:gd name="T19" fmla="*/ 112 h 120"/>
                <a:gd name="T20" fmla="*/ 60 w 96"/>
                <a:gd name="T21" fmla="*/ 112 h 120"/>
                <a:gd name="T22" fmla="*/ 66 w 96"/>
                <a:gd name="T23" fmla="*/ 110 h 120"/>
                <a:gd name="T24" fmla="*/ 72 w 96"/>
                <a:gd name="T25" fmla="*/ 106 h 120"/>
                <a:gd name="T26" fmla="*/ 76 w 96"/>
                <a:gd name="T27" fmla="*/ 102 h 120"/>
                <a:gd name="T28" fmla="*/ 78 w 96"/>
                <a:gd name="T29" fmla="*/ 98 h 120"/>
                <a:gd name="T30" fmla="*/ 80 w 96"/>
                <a:gd name="T31" fmla="*/ 92 h 120"/>
                <a:gd name="T32" fmla="*/ 82 w 96"/>
                <a:gd name="T33" fmla="*/ 82 h 120"/>
                <a:gd name="T34" fmla="*/ 82 w 96"/>
                <a:gd name="T35" fmla="*/ 8 h 120"/>
                <a:gd name="T36" fmla="*/ 82 w 96"/>
                <a:gd name="T37" fmla="*/ 8 h 120"/>
                <a:gd name="T38" fmla="*/ 80 w 96"/>
                <a:gd name="T39" fmla="*/ 2 h 120"/>
                <a:gd name="T40" fmla="*/ 76 w 96"/>
                <a:gd name="T41" fmla="*/ 0 h 120"/>
                <a:gd name="T42" fmla="*/ 96 w 96"/>
                <a:gd name="T43" fmla="*/ 0 h 120"/>
                <a:gd name="T44" fmla="*/ 96 w 96"/>
                <a:gd name="T45" fmla="*/ 0 h 120"/>
                <a:gd name="T46" fmla="*/ 92 w 96"/>
                <a:gd name="T47" fmla="*/ 2 h 120"/>
                <a:gd name="T48" fmla="*/ 92 w 96"/>
                <a:gd name="T49" fmla="*/ 8 h 120"/>
                <a:gd name="T50" fmla="*/ 90 w 96"/>
                <a:gd name="T51" fmla="*/ 80 h 120"/>
                <a:gd name="T52" fmla="*/ 90 w 96"/>
                <a:gd name="T53" fmla="*/ 80 h 120"/>
                <a:gd name="T54" fmla="*/ 90 w 96"/>
                <a:gd name="T55" fmla="*/ 90 h 120"/>
                <a:gd name="T56" fmla="*/ 88 w 96"/>
                <a:gd name="T57" fmla="*/ 98 h 120"/>
                <a:gd name="T58" fmla="*/ 84 w 96"/>
                <a:gd name="T59" fmla="*/ 106 h 120"/>
                <a:gd name="T60" fmla="*/ 78 w 96"/>
                <a:gd name="T61" fmla="*/ 110 h 120"/>
                <a:gd name="T62" fmla="*/ 72 w 96"/>
                <a:gd name="T63" fmla="*/ 114 h 120"/>
                <a:gd name="T64" fmla="*/ 66 w 96"/>
                <a:gd name="T65" fmla="*/ 118 h 120"/>
                <a:gd name="T66" fmla="*/ 50 w 96"/>
                <a:gd name="T67" fmla="*/ 120 h 120"/>
                <a:gd name="T68" fmla="*/ 50 w 96"/>
                <a:gd name="T69" fmla="*/ 120 h 120"/>
                <a:gd name="T70" fmla="*/ 36 w 96"/>
                <a:gd name="T71" fmla="*/ 118 h 120"/>
                <a:gd name="T72" fmla="*/ 28 w 96"/>
                <a:gd name="T73" fmla="*/ 116 h 120"/>
                <a:gd name="T74" fmla="*/ 22 w 96"/>
                <a:gd name="T75" fmla="*/ 112 h 120"/>
                <a:gd name="T76" fmla="*/ 14 w 96"/>
                <a:gd name="T77" fmla="*/ 106 h 120"/>
                <a:gd name="T78" fmla="*/ 10 w 96"/>
                <a:gd name="T79" fmla="*/ 100 h 120"/>
                <a:gd name="T80" fmla="*/ 6 w 96"/>
                <a:gd name="T81" fmla="*/ 90 h 120"/>
                <a:gd name="T82" fmla="*/ 6 w 96"/>
                <a:gd name="T83" fmla="*/ 80 h 120"/>
                <a:gd name="T84" fmla="*/ 6 w 96"/>
                <a:gd name="T85" fmla="*/ 8 h 120"/>
                <a:gd name="T86" fmla="*/ 6 w 96"/>
                <a:gd name="T87" fmla="*/ 8 h 120"/>
                <a:gd name="T88" fmla="*/ 4 w 96"/>
                <a:gd name="T89" fmla="*/ 2 h 120"/>
                <a:gd name="T90" fmla="*/ 0 w 96"/>
                <a:gd name="T91" fmla="*/ 0 h 120"/>
                <a:gd name="T92" fmla="*/ 28 w 96"/>
                <a:gd name="T93" fmla="*/ 0 h 120"/>
                <a:gd name="T94" fmla="*/ 28 w 96"/>
                <a:gd name="T95" fmla="*/ 0 h 120"/>
                <a:gd name="T96" fmla="*/ 24 w 96"/>
                <a:gd name="T97" fmla="*/ 2 h 120"/>
                <a:gd name="T98" fmla="*/ 22 w 96"/>
                <a:gd name="T99" fmla="*/ 8 h 120"/>
                <a:gd name="T100" fmla="*/ 22 w 96"/>
                <a:gd name="T101" fmla="*/ 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6" h="120">
                  <a:moveTo>
                    <a:pt x="22" y="8"/>
                  </a:moveTo>
                  <a:lnTo>
                    <a:pt x="22" y="82"/>
                  </a:lnTo>
                  <a:lnTo>
                    <a:pt x="22" y="82"/>
                  </a:lnTo>
                  <a:lnTo>
                    <a:pt x="24" y="92"/>
                  </a:lnTo>
                  <a:lnTo>
                    <a:pt x="28" y="100"/>
                  </a:lnTo>
                  <a:lnTo>
                    <a:pt x="32" y="106"/>
                  </a:lnTo>
                  <a:lnTo>
                    <a:pt x="36" y="108"/>
                  </a:lnTo>
                  <a:lnTo>
                    <a:pt x="44" y="110"/>
                  </a:lnTo>
                  <a:lnTo>
                    <a:pt x="52" y="112"/>
                  </a:lnTo>
                  <a:lnTo>
                    <a:pt x="52" y="112"/>
                  </a:lnTo>
                  <a:lnTo>
                    <a:pt x="60" y="112"/>
                  </a:lnTo>
                  <a:lnTo>
                    <a:pt x="66" y="110"/>
                  </a:lnTo>
                  <a:lnTo>
                    <a:pt x="72" y="106"/>
                  </a:lnTo>
                  <a:lnTo>
                    <a:pt x="76" y="102"/>
                  </a:lnTo>
                  <a:lnTo>
                    <a:pt x="78" y="98"/>
                  </a:lnTo>
                  <a:lnTo>
                    <a:pt x="80" y="92"/>
                  </a:lnTo>
                  <a:lnTo>
                    <a:pt x="82" y="82"/>
                  </a:lnTo>
                  <a:lnTo>
                    <a:pt x="82" y="8"/>
                  </a:lnTo>
                  <a:lnTo>
                    <a:pt x="82" y="8"/>
                  </a:lnTo>
                  <a:lnTo>
                    <a:pt x="80" y="2"/>
                  </a:lnTo>
                  <a:lnTo>
                    <a:pt x="76" y="0"/>
                  </a:lnTo>
                  <a:lnTo>
                    <a:pt x="96" y="0"/>
                  </a:lnTo>
                  <a:lnTo>
                    <a:pt x="96" y="0"/>
                  </a:lnTo>
                  <a:lnTo>
                    <a:pt x="92" y="2"/>
                  </a:lnTo>
                  <a:lnTo>
                    <a:pt x="92" y="8"/>
                  </a:lnTo>
                  <a:lnTo>
                    <a:pt x="90" y="80"/>
                  </a:lnTo>
                  <a:lnTo>
                    <a:pt x="90" y="80"/>
                  </a:lnTo>
                  <a:lnTo>
                    <a:pt x="90" y="90"/>
                  </a:lnTo>
                  <a:lnTo>
                    <a:pt x="88" y="98"/>
                  </a:lnTo>
                  <a:lnTo>
                    <a:pt x="84" y="106"/>
                  </a:lnTo>
                  <a:lnTo>
                    <a:pt x="78" y="110"/>
                  </a:lnTo>
                  <a:lnTo>
                    <a:pt x="72" y="114"/>
                  </a:lnTo>
                  <a:lnTo>
                    <a:pt x="66" y="118"/>
                  </a:lnTo>
                  <a:lnTo>
                    <a:pt x="50" y="120"/>
                  </a:lnTo>
                  <a:lnTo>
                    <a:pt x="50" y="120"/>
                  </a:lnTo>
                  <a:lnTo>
                    <a:pt x="36" y="118"/>
                  </a:lnTo>
                  <a:lnTo>
                    <a:pt x="28" y="116"/>
                  </a:lnTo>
                  <a:lnTo>
                    <a:pt x="22" y="112"/>
                  </a:lnTo>
                  <a:lnTo>
                    <a:pt x="14" y="106"/>
                  </a:lnTo>
                  <a:lnTo>
                    <a:pt x="10" y="100"/>
                  </a:lnTo>
                  <a:lnTo>
                    <a:pt x="6" y="90"/>
                  </a:lnTo>
                  <a:lnTo>
                    <a:pt x="6" y="80"/>
                  </a:lnTo>
                  <a:lnTo>
                    <a:pt x="6" y="8"/>
                  </a:lnTo>
                  <a:lnTo>
                    <a:pt x="6" y="8"/>
                  </a:lnTo>
                  <a:lnTo>
                    <a:pt x="4" y="2"/>
                  </a:lnTo>
                  <a:lnTo>
                    <a:pt x="0" y="0"/>
                  </a:lnTo>
                  <a:lnTo>
                    <a:pt x="28" y="0"/>
                  </a:lnTo>
                  <a:lnTo>
                    <a:pt x="28" y="0"/>
                  </a:lnTo>
                  <a:lnTo>
                    <a:pt x="24" y="2"/>
                  </a:lnTo>
                  <a:lnTo>
                    <a:pt x="22" y="8"/>
                  </a:lnTo>
                  <a:lnTo>
                    <a:pt x="22" y="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 name="Freeform 121"/>
            <p:cNvSpPr>
              <a:spLocks/>
            </p:cNvSpPr>
            <p:nvPr/>
          </p:nvSpPr>
          <p:spPr bwMode="auto">
            <a:xfrm>
              <a:off x="1379" y="1414"/>
              <a:ext cx="108" cy="122"/>
            </a:xfrm>
            <a:custGeom>
              <a:avLst/>
              <a:gdLst>
                <a:gd name="T0" fmla="*/ 94 w 108"/>
                <a:gd name="T1" fmla="*/ 8 h 122"/>
                <a:gd name="T2" fmla="*/ 94 w 108"/>
                <a:gd name="T3" fmla="*/ 8 h 122"/>
                <a:gd name="T4" fmla="*/ 94 w 108"/>
                <a:gd name="T5" fmla="*/ 2 h 122"/>
                <a:gd name="T6" fmla="*/ 90 w 108"/>
                <a:gd name="T7" fmla="*/ 0 h 122"/>
                <a:gd name="T8" fmla="*/ 108 w 108"/>
                <a:gd name="T9" fmla="*/ 0 h 122"/>
                <a:gd name="T10" fmla="*/ 108 w 108"/>
                <a:gd name="T11" fmla="*/ 0 h 122"/>
                <a:gd name="T12" fmla="*/ 104 w 108"/>
                <a:gd name="T13" fmla="*/ 2 h 122"/>
                <a:gd name="T14" fmla="*/ 104 w 108"/>
                <a:gd name="T15" fmla="*/ 8 h 122"/>
                <a:gd name="T16" fmla="*/ 104 w 108"/>
                <a:gd name="T17" fmla="*/ 122 h 122"/>
                <a:gd name="T18" fmla="*/ 104 w 108"/>
                <a:gd name="T19" fmla="*/ 122 h 122"/>
                <a:gd name="T20" fmla="*/ 62 w 108"/>
                <a:gd name="T21" fmla="*/ 70 h 122"/>
                <a:gd name="T22" fmla="*/ 20 w 108"/>
                <a:gd name="T23" fmla="*/ 18 h 122"/>
                <a:gd name="T24" fmla="*/ 20 w 108"/>
                <a:gd name="T25" fmla="*/ 110 h 122"/>
                <a:gd name="T26" fmla="*/ 20 w 108"/>
                <a:gd name="T27" fmla="*/ 110 h 122"/>
                <a:gd name="T28" fmla="*/ 22 w 108"/>
                <a:gd name="T29" fmla="*/ 116 h 122"/>
                <a:gd name="T30" fmla="*/ 24 w 108"/>
                <a:gd name="T31" fmla="*/ 118 h 122"/>
                <a:gd name="T32" fmla="*/ 6 w 108"/>
                <a:gd name="T33" fmla="*/ 118 h 122"/>
                <a:gd name="T34" fmla="*/ 6 w 108"/>
                <a:gd name="T35" fmla="*/ 118 h 122"/>
                <a:gd name="T36" fmla="*/ 10 w 108"/>
                <a:gd name="T37" fmla="*/ 116 h 122"/>
                <a:gd name="T38" fmla="*/ 10 w 108"/>
                <a:gd name="T39" fmla="*/ 110 h 122"/>
                <a:gd name="T40" fmla="*/ 10 w 108"/>
                <a:gd name="T41" fmla="*/ 14 h 122"/>
                <a:gd name="T42" fmla="*/ 10 w 108"/>
                <a:gd name="T43" fmla="*/ 14 h 122"/>
                <a:gd name="T44" fmla="*/ 10 w 108"/>
                <a:gd name="T45" fmla="*/ 10 h 122"/>
                <a:gd name="T46" fmla="*/ 8 w 108"/>
                <a:gd name="T47" fmla="*/ 6 h 122"/>
                <a:gd name="T48" fmla="*/ 8 w 108"/>
                <a:gd name="T49" fmla="*/ 6 h 122"/>
                <a:gd name="T50" fmla="*/ 6 w 108"/>
                <a:gd name="T51" fmla="*/ 2 h 122"/>
                <a:gd name="T52" fmla="*/ 0 w 108"/>
                <a:gd name="T53" fmla="*/ 0 h 122"/>
                <a:gd name="T54" fmla="*/ 26 w 108"/>
                <a:gd name="T55" fmla="*/ 0 h 122"/>
                <a:gd name="T56" fmla="*/ 94 w 108"/>
                <a:gd name="T57" fmla="*/ 84 h 122"/>
                <a:gd name="T58" fmla="*/ 94 w 108"/>
                <a:gd name="T59" fmla="*/ 8 h 122"/>
                <a:gd name="T60" fmla="*/ 94 w 108"/>
                <a:gd name="T61" fmla="*/ 8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8" h="122">
                  <a:moveTo>
                    <a:pt x="94" y="8"/>
                  </a:moveTo>
                  <a:lnTo>
                    <a:pt x="94" y="8"/>
                  </a:lnTo>
                  <a:lnTo>
                    <a:pt x="94" y="2"/>
                  </a:lnTo>
                  <a:lnTo>
                    <a:pt x="90" y="0"/>
                  </a:lnTo>
                  <a:lnTo>
                    <a:pt x="108" y="0"/>
                  </a:lnTo>
                  <a:lnTo>
                    <a:pt x="108" y="0"/>
                  </a:lnTo>
                  <a:lnTo>
                    <a:pt x="104" y="2"/>
                  </a:lnTo>
                  <a:lnTo>
                    <a:pt x="104" y="8"/>
                  </a:lnTo>
                  <a:lnTo>
                    <a:pt x="104" y="122"/>
                  </a:lnTo>
                  <a:lnTo>
                    <a:pt x="104" y="122"/>
                  </a:lnTo>
                  <a:lnTo>
                    <a:pt x="62" y="70"/>
                  </a:lnTo>
                  <a:lnTo>
                    <a:pt x="20" y="18"/>
                  </a:lnTo>
                  <a:lnTo>
                    <a:pt x="20" y="110"/>
                  </a:lnTo>
                  <a:lnTo>
                    <a:pt x="20" y="110"/>
                  </a:lnTo>
                  <a:lnTo>
                    <a:pt x="22" y="116"/>
                  </a:lnTo>
                  <a:lnTo>
                    <a:pt x="24" y="118"/>
                  </a:lnTo>
                  <a:lnTo>
                    <a:pt x="6" y="118"/>
                  </a:lnTo>
                  <a:lnTo>
                    <a:pt x="6" y="118"/>
                  </a:lnTo>
                  <a:lnTo>
                    <a:pt x="10" y="116"/>
                  </a:lnTo>
                  <a:lnTo>
                    <a:pt x="10" y="110"/>
                  </a:lnTo>
                  <a:lnTo>
                    <a:pt x="10" y="14"/>
                  </a:lnTo>
                  <a:lnTo>
                    <a:pt x="10" y="14"/>
                  </a:lnTo>
                  <a:lnTo>
                    <a:pt x="10" y="10"/>
                  </a:lnTo>
                  <a:lnTo>
                    <a:pt x="8" y="6"/>
                  </a:lnTo>
                  <a:lnTo>
                    <a:pt x="8" y="6"/>
                  </a:lnTo>
                  <a:lnTo>
                    <a:pt x="6" y="2"/>
                  </a:lnTo>
                  <a:lnTo>
                    <a:pt x="0" y="0"/>
                  </a:lnTo>
                  <a:lnTo>
                    <a:pt x="26" y="0"/>
                  </a:lnTo>
                  <a:lnTo>
                    <a:pt x="94" y="84"/>
                  </a:lnTo>
                  <a:lnTo>
                    <a:pt x="94" y="8"/>
                  </a:lnTo>
                  <a:lnTo>
                    <a:pt x="94" y="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 name="Freeform 122"/>
            <p:cNvSpPr>
              <a:spLocks/>
            </p:cNvSpPr>
            <p:nvPr/>
          </p:nvSpPr>
          <p:spPr bwMode="auto">
            <a:xfrm>
              <a:off x="1505" y="1414"/>
              <a:ext cx="26" cy="118"/>
            </a:xfrm>
            <a:custGeom>
              <a:avLst/>
              <a:gdLst>
                <a:gd name="T0" fmla="*/ 26 w 26"/>
                <a:gd name="T1" fmla="*/ 0 h 118"/>
                <a:gd name="T2" fmla="*/ 26 w 26"/>
                <a:gd name="T3" fmla="*/ 0 h 118"/>
                <a:gd name="T4" fmla="*/ 22 w 26"/>
                <a:gd name="T5" fmla="*/ 2 h 118"/>
                <a:gd name="T6" fmla="*/ 20 w 26"/>
                <a:gd name="T7" fmla="*/ 8 h 118"/>
                <a:gd name="T8" fmla="*/ 20 w 26"/>
                <a:gd name="T9" fmla="*/ 110 h 118"/>
                <a:gd name="T10" fmla="*/ 20 w 26"/>
                <a:gd name="T11" fmla="*/ 110 h 118"/>
                <a:gd name="T12" fmla="*/ 22 w 26"/>
                <a:gd name="T13" fmla="*/ 116 h 118"/>
                <a:gd name="T14" fmla="*/ 26 w 26"/>
                <a:gd name="T15" fmla="*/ 118 h 118"/>
                <a:gd name="T16" fmla="*/ 0 w 26"/>
                <a:gd name="T17" fmla="*/ 118 h 118"/>
                <a:gd name="T18" fmla="*/ 0 w 26"/>
                <a:gd name="T19" fmla="*/ 118 h 118"/>
                <a:gd name="T20" fmla="*/ 2 w 26"/>
                <a:gd name="T21" fmla="*/ 116 h 118"/>
                <a:gd name="T22" fmla="*/ 4 w 26"/>
                <a:gd name="T23" fmla="*/ 110 h 118"/>
                <a:gd name="T24" fmla="*/ 4 w 26"/>
                <a:gd name="T25" fmla="*/ 8 h 118"/>
                <a:gd name="T26" fmla="*/ 4 w 26"/>
                <a:gd name="T27" fmla="*/ 8 h 118"/>
                <a:gd name="T28" fmla="*/ 2 w 26"/>
                <a:gd name="T29" fmla="*/ 2 h 118"/>
                <a:gd name="T30" fmla="*/ 0 w 26"/>
                <a:gd name="T31" fmla="*/ 0 h 118"/>
                <a:gd name="T32" fmla="*/ 26 w 26"/>
                <a:gd name="T33" fmla="*/ 0 h 118"/>
                <a:gd name="T34" fmla="*/ 26 w 26"/>
                <a:gd name="T3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18">
                  <a:moveTo>
                    <a:pt x="26" y="0"/>
                  </a:moveTo>
                  <a:lnTo>
                    <a:pt x="26" y="0"/>
                  </a:lnTo>
                  <a:lnTo>
                    <a:pt x="22" y="2"/>
                  </a:lnTo>
                  <a:lnTo>
                    <a:pt x="20" y="8"/>
                  </a:lnTo>
                  <a:lnTo>
                    <a:pt x="20" y="110"/>
                  </a:lnTo>
                  <a:lnTo>
                    <a:pt x="20" y="110"/>
                  </a:lnTo>
                  <a:lnTo>
                    <a:pt x="22" y="116"/>
                  </a:lnTo>
                  <a:lnTo>
                    <a:pt x="26" y="118"/>
                  </a:lnTo>
                  <a:lnTo>
                    <a:pt x="0" y="118"/>
                  </a:lnTo>
                  <a:lnTo>
                    <a:pt x="0" y="118"/>
                  </a:lnTo>
                  <a:lnTo>
                    <a:pt x="2" y="116"/>
                  </a:lnTo>
                  <a:lnTo>
                    <a:pt x="4" y="110"/>
                  </a:lnTo>
                  <a:lnTo>
                    <a:pt x="4" y="8"/>
                  </a:lnTo>
                  <a:lnTo>
                    <a:pt x="4" y="8"/>
                  </a:lnTo>
                  <a:lnTo>
                    <a:pt x="2" y="2"/>
                  </a:lnTo>
                  <a:lnTo>
                    <a:pt x="0" y="0"/>
                  </a:lnTo>
                  <a:lnTo>
                    <a:pt x="26" y="0"/>
                  </a:lnTo>
                  <a:lnTo>
                    <a:pt x="26"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 name="Freeform 123"/>
            <p:cNvSpPr>
              <a:spLocks/>
            </p:cNvSpPr>
            <p:nvPr/>
          </p:nvSpPr>
          <p:spPr bwMode="auto">
            <a:xfrm>
              <a:off x="1539" y="1414"/>
              <a:ext cx="108" cy="122"/>
            </a:xfrm>
            <a:custGeom>
              <a:avLst/>
              <a:gdLst>
                <a:gd name="T0" fmla="*/ 92 w 108"/>
                <a:gd name="T1" fmla="*/ 8 h 122"/>
                <a:gd name="T2" fmla="*/ 92 w 108"/>
                <a:gd name="T3" fmla="*/ 8 h 122"/>
                <a:gd name="T4" fmla="*/ 92 w 108"/>
                <a:gd name="T5" fmla="*/ 2 h 122"/>
                <a:gd name="T6" fmla="*/ 88 w 108"/>
                <a:gd name="T7" fmla="*/ 0 h 122"/>
                <a:gd name="T8" fmla="*/ 108 w 108"/>
                <a:gd name="T9" fmla="*/ 0 h 122"/>
                <a:gd name="T10" fmla="*/ 108 w 108"/>
                <a:gd name="T11" fmla="*/ 0 h 122"/>
                <a:gd name="T12" fmla="*/ 104 w 108"/>
                <a:gd name="T13" fmla="*/ 4 h 122"/>
                <a:gd name="T14" fmla="*/ 100 w 108"/>
                <a:gd name="T15" fmla="*/ 8 h 122"/>
                <a:gd name="T16" fmla="*/ 100 w 108"/>
                <a:gd name="T17" fmla="*/ 8 h 122"/>
                <a:gd name="T18" fmla="*/ 58 w 108"/>
                <a:gd name="T19" fmla="*/ 122 h 122"/>
                <a:gd name="T20" fmla="*/ 58 w 108"/>
                <a:gd name="T21" fmla="*/ 122 h 122"/>
                <a:gd name="T22" fmla="*/ 10 w 108"/>
                <a:gd name="T23" fmla="*/ 8 h 122"/>
                <a:gd name="T24" fmla="*/ 10 w 108"/>
                <a:gd name="T25" fmla="*/ 8 h 122"/>
                <a:gd name="T26" fmla="*/ 6 w 108"/>
                <a:gd name="T27" fmla="*/ 4 h 122"/>
                <a:gd name="T28" fmla="*/ 0 w 108"/>
                <a:gd name="T29" fmla="*/ 0 h 122"/>
                <a:gd name="T30" fmla="*/ 32 w 108"/>
                <a:gd name="T31" fmla="*/ 0 h 122"/>
                <a:gd name="T32" fmla="*/ 32 w 108"/>
                <a:gd name="T33" fmla="*/ 0 h 122"/>
                <a:gd name="T34" fmla="*/ 30 w 108"/>
                <a:gd name="T35" fmla="*/ 2 h 122"/>
                <a:gd name="T36" fmla="*/ 28 w 108"/>
                <a:gd name="T37" fmla="*/ 4 h 122"/>
                <a:gd name="T38" fmla="*/ 30 w 108"/>
                <a:gd name="T39" fmla="*/ 10 h 122"/>
                <a:gd name="T40" fmla="*/ 30 w 108"/>
                <a:gd name="T41" fmla="*/ 10 h 122"/>
                <a:gd name="T42" fmla="*/ 60 w 108"/>
                <a:gd name="T43" fmla="*/ 90 h 122"/>
                <a:gd name="T44" fmla="*/ 60 w 108"/>
                <a:gd name="T45" fmla="*/ 90 h 122"/>
                <a:gd name="T46" fmla="*/ 92 w 108"/>
                <a:gd name="T47" fmla="*/ 8 h 122"/>
                <a:gd name="T48" fmla="*/ 92 w 108"/>
                <a:gd name="T49" fmla="*/ 8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8" h="122">
                  <a:moveTo>
                    <a:pt x="92" y="8"/>
                  </a:moveTo>
                  <a:lnTo>
                    <a:pt x="92" y="8"/>
                  </a:lnTo>
                  <a:lnTo>
                    <a:pt x="92" y="2"/>
                  </a:lnTo>
                  <a:lnTo>
                    <a:pt x="88" y="0"/>
                  </a:lnTo>
                  <a:lnTo>
                    <a:pt x="108" y="0"/>
                  </a:lnTo>
                  <a:lnTo>
                    <a:pt x="108" y="0"/>
                  </a:lnTo>
                  <a:lnTo>
                    <a:pt x="104" y="4"/>
                  </a:lnTo>
                  <a:lnTo>
                    <a:pt x="100" y="8"/>
                  </a:lnTo>
                  <a:lnTo>
                    <a:pt x="100" y="8"/>
                  </a:lnTo>
                  <a:lnTo>
                    <a:pt x="58" y="122"/>
                  </a:lnTo>
                  <a:lnTo>
                    <a:pt x="58" y="122"/>
                  </a:lnTo>
                  <a:lnTo>
                    <a:pt x="10" y="8"/>
                  </a:lnTo>
                  <a:lnTo>
                    <a:pt x="10" y="8"/>
                  </a:lnTo>
                  <a:lnTo>
                    <a:pt x="6" y="4"/>
                  </a:lnTo>
                  <a:lnTo>
                    <a:pt x="0" y="0"/>
                  </a:lnTo>
                  <a:lnTo>
                    <a:pt x="32" y="0"/>
                  </a:lnTo>
                  <a:lnTo>
                    <a:pt x="32" y="0"/>
                  </a:lnTo>
                  <a:lnTo>
                    <a:pt x="30" y="2"/>
                  </a:lnTo>
                  <a:lnTo>
                    <a:pt x="28" y="4"/>
                  </a:lnTo>
                  <a:lnTo>
                    <a:pt x="30" y="10"/>
                  </a:lnTo>
                  <a:lnTo>
                    <a:pt x="30" y="10"/>
                  </a:lnTo>
                  <a:lnTo>
                    <a:pt x="60" y="90"/>
                  </a:lnTo>
                  <a:lnTo>
                    <a:pt x="60" y="90"/>
                  </a:lnTo>
                  <a:lnTo>
                    <a:pt x="92" y="8"/>
                  </a:lnTo>
                  <a:lnTo>
                    <a:pt x="92" y="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 name="Freeform 124"/>
            <p:cNvSpPr>
              <a:spLocks/>
            </p:cNvSpPr>
            <p:nvPr/>
          </p:nvSpPr>
          <p:spPr bwMode="auto">
            <a:xfrm>
              <a:off x="1653" y="1414"/>
              <a:ext cx="74" cy="118"/>
            </a:xfrm>
            <a:custGeom>
              <a:avLst/>
              <a:gdLst>
                <a:gd name="T0" fmla="*/ 66 w 74"/>
                <a:gd name="T1" fmla="*/ 16 h 118"/>
                <a:gd name="T2" fmla="*/ 66 w 74"/>
                <a:gd name="T3" fmla="*/ 16 h 118"/>
                <a:gd name="T4" fmla="*/ 60 w 74"/>
                <a:gd name="T5" fmla="*/ 10 h 118"/>
                <a:gd name="T6" fmla="*/ 52 w 74"/>
                <a:gd name="T7" fmla="*/ 8 h 118"/>
                <a:gd name="T8" fmla="*/ 52 w 74"/>
                <a:gd name="T9" fmla="*/ 8 h 118"/>
                <a:gd name="T10" fmla="*/ 22 w 74"/>
                <a:gd name="T11" fmla="*/ 8 h 118"/>
                <a:gd name="T12" fmla="*/ 22 w 74"/>
                <a:gd name="T13" fmla="*/ 48 h 118"/>
                <a:gd name="T14" fmla="*/ 50 w 74"/>
                <a:gd name="T15" fmla="*/ 48 h 118"/>
                <a:gd name="T16" fmla="*/ 50 w 74"/>
                <a:gd name="T17" fmla="*/ 48 h 118"/>
                <a:gd name="T18" fmla="*/ 54 w 74"/>
                <a:gd name="T19" fmla="*/ 46 h 118"/>
                <a:gd name="T20" fmla="*/ 56 w 74"/>
                <a:gd name="T21" fmla="*/ 44 h 118"/>
                <a:gd name="T22" fmla="*/ 56 w 74"/>
                <a:gd name="T23" fmla="*/ 62 h 118"/>
                <a:gd name="T24" fmla="*/ 56 w 74"/>
                <a:gd name="T25" fmla="*/ 62 h 118"/>
                <a:gd name="T26" fmla="*/ 54 w 74"/>
                <a:gd name="T27" fmla="*/ 58 h 118"/>
                <a:gd name="T28" fmla="*/ 50 w 74"/>
                <a:gd name="T29" fmla="*/ 58 h 118"/>
                <a:gd name="T30" fmla="*/ 22 w 74"/>
                <a:gd name="T31" fmla="*/ 58 h 118"/>
                <a:gd name="T32" fmla="*/ 22 w 74"/>
                <a:gd name="T33" fmla="*/ 108 h 118"/>
                <a:gd name="T34" fmla="*/ 22 w 74"/>
                <a:gd name="T35" fmla="*/ 108 h 118"/>
                <a:gd name="T36" fmla="*/ 42 w 74"/>
                <a:gd name="T37" fmla="*/ 110 h 118"/>
                <a:gd name="T38" fmla="*/ 42 w 74"/>
                <a:gd name="T39" fmla="*/ 110 h 118"/>
                <a:gd name="T40" fmla="*/ 54 w 74"/>
                <a:gd name="T41" fmla="*/ 110 h 118"/>
                <a:gd name="T42" fmla="*/ 62 w 74"/>
                <a:gd name="T43" fmla="*/ 108 h 118"/>
                <a:gd name="T44" fmla="*/ 68 w 74"/>
                <a:gd name="T45" fmla="*/ 104 h 118"/>
                <a:gd name="T46" fmla="*/ 74 w 74"/>
                <a:gd name="T47" fmla="*/ 98 h 118"/>
                <a:gd name="T48" fmla="*/ 70 w 74"/>
                <a:gd name="T49" fmla="*/ 118 h 118"/>
                <a:gd name="T50" fmla="*/ 0 w 74"/>
                <a:gd name="T51" fmla="*/ 118 h 118"/>
                <a:gd name="T52" fmla="*/ 0 w 74"/>
                <a:gd name="T53" fmla="*/ 118 h 118"/>
                <a:gd name="T54" fmla="*/ 4 w 74"/>
                <a:gd name="T55" fmla="*/ 116 h 118"/>
                <a:gd name="T56" fmla="*/ 6 w 74"/>
                <a:gd name="T57" fmla="*/ 110 h 118"/>
                <a:gd name="T58" fmla="*/ 6 w 74"/>
                <a:gd name="T59" fmla="*/ 8 h 118"/>
                <a:gd name="T60" fmla="*/ 6 w 74"/>
                <a:gd name="T61" fmla="*/ 8 h 118"/>
                <a:gd name="T62" fmla="*/ 4 w 74"/>
                <a:gd name="T63" fmla="*/ 2 h 118"/>
                <a:gd name="T64" fmla="*/ 0 w 74"/>
                <a:gd name="T65" fmla="*/ 0 h 118"/>
                <a:gd name="T66" fmla="*/ 66 w 74"/>
                <a:gd name="T67" fmla="*/ 0 h 118"/>
                <a:gd name="T68" fmla="*/ 66 w 74"/>
                <a:gd name="T69" fmla="*/ 16 h 118"/>
                <a:gd name="T70" fmla="*/ 66 w 74"/>
                <a:gd name="T71" fmla="*/ 16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4" h="118">
                  <a:moveTo>
                    <a:pt x="66" y="16"/>
                  </a:moveTo>
                  <a:lnTo>
                    <a:pt x="66" y="16"/>
                  </a:lnTo>
                  <a:lnTo>
                    <a:pt x="60" y="10"/>
                  </a:lnTo>
                  <a:lnTo>
                    <a:pt x="52" y="8"/>
                  </a:lnTo>
                  <a:lnTo>
                    <a:pt x="52" y="8"/>
                  </a:lnTo>
                  <a:lnTo>
                    <a:pt x="22" y="8"/>
                  </a:lnTo>
                  <a:lnTo>
                    <a:pt x="22" y="48"/>
                  </a:lnTo>
                  <a:lnTo>
                    <a:pt x="50" y="48"/>
                  </a:lnTo>
                  <a:lnTo>
                    <a:pt x="50" y="48"/>
                  </a:lnTo>
                  <a:lnTo>
                    <a:pt x="54" y="46"/>
                  </a:lnTo>
                  <a:lnTo>
                    <a:pt x="56" y="44"/>
                  </a:lnTo>
                  <a:lnTo>
                    <a:pt x="56" y="62"/>
                  </a:lnTo>
                  <a:lnTo>
                    <a:pt x="56" y="62"/>
                  </a:lnTo>
                  <a:lnTo>
                    <a:pt x="54" y="58"/>
                  </a:lnTo>
                  <a:lnTo>
                    <a:pt x="50" y="58"/>
                  </a:lnTo>
                  <a:lnTo>
                    <a:pt x="22" y="58"/>
                  </a:lnTo>
                  <a:lnTo>
                    <a:pt x="22" y="108"/>
                  </a:lnTo>
                  <a:lnTo>
                    <a:pt x="22" y="108"/>
                  </a:lnTo>
                  <a:lnTo>
                    <a:pt x="42" y="110"/>
                  </a:lnTo>
                  <a:lnTo>
                    <a:pt x="42" y="110"/>
                  </a:lnTo>
                  <a:lnTo>
                    <a:pt x="54" y="110"/>
                  </a:lnTo>
                  <a:lnTo>
                    <a:pt x="62" y="108"/>
                  </a:lnTo>
                  <a:lnTo>
                    <a:pt x="68" y="104"/>
                  </a:lnTo>
                  <a:lnTo>
                    <a:pt x="74" y="98"/>
                  </a:lnTo>
                  <a:lnTo>
                    <a:pt x="70" y="118"/>
                  </a:lnTo>
                  <a:lnTo>
                    <a:pt x="0" y="118"/>
                  </a:lnTo>
                  <a:lnTo>
                    <a:pt x="0" y="118"/>
                  </a:lnTo>
                  <a:lnTo>
                    <a:pt x="4" y="116"/>
                  </a:lnTo>
                  <a:lnTo>
                    <a:pt x="6" y="110"/>
                  </a:lnTo>
                  <a:lnTo>
                    <a:pt x="6" y="8"/>
                  </a:lnTo>
                  <a:lnTo>
                    <a:pt x="6" y="8"/>
                  </a:lnTo>
                  <a:lnTo>
                    <a:pt x="4" y="2"/>
                  </a:lnTo>
                  <a:lnTo>
                    <a:pt x="0" y="0"/>
                  </a:lnTo>
                  <a:lnTo>
                    <a:pt x="66" y="0"/>
                  </a:lnTo>
                  <a:lnTo>
                    <a:pt x="66" y="16"/>
                  </a:lnTo>
                  <a:lnTo>
                    <a:pt x="66" y="16"/>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2" name="Freeform 125"/>
            <p:cNvSpPr>
              <a:spLocks noEditPoints="1"/>
            </p:cNvSpPr>
            <p:nvPr/>
          </p:nvSpPr>
          <p:spPr bwMode="auto">
            <a:xfrm>
              <a:off x="1735" y="1414"/>
              <a:ext cx="102" cy="118"/>
            </a:xfrm>
            <a:custGeom>
              <a:avLst/>
              <a:gdLst>
                <a:gd name="T0" fmla="*/ 48 w 102"/>
                <a:gd name="T1" fmla="*/ 58 h 118"/>
                <a:gd name="T2" fmla="*/ 60 w 102"/>
                <a:gd name="T3" fmla="*/ 64 h 118"/>
                <a:gd name="T4" fmla="*/ 66 w 102"/>
                <a:gd name="T5" fmla="*/ 72 h 118"/>
                <a:gd name="T6" fmla="*/ 84 w 102"/>
                <a:gd name="T7" fmla="*/ 102 h 118"/>
                <a:gd name="T8" fmla="*/ 92 w 102"/>
                <a:gd name="T9" fmla="*/ 112 h 118"/>
                <a:gd name="T10" fmla="*/ 102 w 102"/>
                <a:gd name="T11" fmla="*/ 118 h 118"/>
                <a:gd name="T12" fmla="*/ 84 w 102"/>
                <a:gd name="T13" fmla="*/ 118 h 118"/>
                <a:gd name="T14" fmla="*/ 76 w 102"/>
                <a:gd name="T15" fmla="*/ 116 h 118"/>
                <a:gd name="T16" fmla="*/ 70 w 102"/>
                <a:gd name="T17" fmla="*/ 110 h 118"/>
                <a:gd name="T18" fmla="*/ 50 w 102"/>
                <a:gd name="T19" fmla="*/ 78 h 118"/>
                <a:gd name="T20" fmla="*/ 38 w 102"/>
                <a:gd name="T21" fmla="*/ 64 h 118"/>
                <a:gd name="T22" fmla="*/ 32 w 102"/>
                <a:gd name="T23" fmla="*/ 64 h 118"/>
                <a:gd name="T24" fmla="*/ 22 w 102"/>
                <a:gd name="T25" fmla="*/ 110 h 118"/>
                <a:gd name="T26" fmla="*/ 24 w 102"/>
                <a:gd name="T27" fmla="*/ 116 h 118"/>
                <a:gd name="T28" fmla="*/ 0 w 102"/>
                <a:gd name="T29" fmla="*/ 118 h 118"/>
                <a:gd name="T30" fmla="*/ 4 w 102"/>
                <a:gd name="T31" fmla="*/ 116 h 118"/>
                <a:gd name="T32" fmla="*/ 6 w 102"/>
                <a:gd name="T33" fmla="*/ 8 h 118"/>
                <a:gd name="T34" fmla="*/ 4 w 102"/>
                <a:gd name="T35" fmla="*/ 2 h 118"/>
                <a:gd name="T36" fmla="*/ 34 w 102"/>
                <a:gd name="T37" fmla="*/ 0 h 118"/>
                <a:gd name="T38" fmla="*/ 46 w 102"/>
                <a:gd name="T39" fmla="*/ 0 h 118"/>
                <a:gd name="T40" fmla="*/ 62 w 102"/>
                <a:gd name="T41" fmla="*/ 6 h 118"/>
                <a:gd name="T42" fmla="*/ 72 w 102"/>
                <a:gd name="T43" fmla="*/ 14 h 118"/>
                <a:gd name="T44" fmla="*/ 76 w 102"/>
                <a:gd name="T45" fmla="*/ 28 h 118"/>
                <a:gd name="T46" fmla="*/ 76 w 102"/>
                <a:gd name="T47" fmla="*/ 36 h 118"/>
                <a:gd name="T48" fmla="*/ 70 w 102"/>
                <a:gd name="T49" fmla="*/ 46 h 118"/>
                <a:gd name="T50" fmla="*/ 58 w 102"/>
                <a:gd name="T51" fmla="*/ 56 h 118"/>
                <a:gd name="T52" fmla="*/ 48 w 102"/>
                <a:gd name="T53" fmla="*/ 58 h 118"/>
                <a:gd name="T54" fmla="*/ 22 w 102"/>
                <a:gd name="T55" fmla="*/ 54 h 118"/>
                <a:gd name="T56" fmla="*/ 32 w 102"/>
                <a:gd name="T57" fmla="*/ 54 h 118"/>
                <a:gd name="T58" fmla="*/ 42 w 102"/>
                <a:gd name="T59" fmla="*/ 54 h 118"/>
                <a:gd name="T60" fmla="*/ 54 w 102"/>
                <a:gd name="T61" fmla="*/ 46 h 118"/>
                <a:gd name="T62" fmla="*/ 58 w 102"/>
                <a:gd name="T63" fmla="*/ 36 h 118"/>
                <a:gd name="T64" fmla="*/ 58 w 102"/>
                <a:gd name="T65" fmla="*/ 30 h 118"/>
                <a:gd name="T66" fmla="*/ 54 w 102"/>
                <a:gd name="T67" fmla="*/ 14 h 118"/>
                <a:gd name="T68" fmla="*/ 42 w 102"/>
                <a:gd name="T69" fmla="*/ 8 h 118"/>
                <a:gd name="T70" fmla="*/ 34 w 102"/>
                <a:gd name="T71" fmla="*/ 6 h 118"/>
                <a:gd name="T72" fmla="*/ 22 w 102"/>
                <a:gd name="T73" fmla="*/ 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2" h="118">
                  <a:moveTo>
                    <a:pt x="48" y="58"/>
                  </a:moveTo>
                  <a:lnTo>
                    <a:pt x="48" y="58"/>
                  </a:lnTo>
                  <a:lnTo>
                    <a:pt x="54" y="60"/>
                  </a:lnTo>
                  <a:lnTo>
                    <a:pt x="60" y="64"/>
                  </a:lnTo>
                  <a:lnTo>
                    <a:pt x="66" y="72"/>
                  </a:lnTo>
                  <a:lnTo>
                    <a:pt x="66" y="72"/>
                  </a:lnTo>
                  <a:lnTo>
                    <a:pt x="76" y="88"/>
                  </a:lnTo>
                  <a:lnTo>
                    <a:pt x="84" y="102"/>
                  </a:lnTo>
                  <a:lnTo>
                    <a:pt x="92" y="112"/>
                  </a:lnTo>
                  <a:lnTo>
                    <a:pt x="92" y="112"/>
                  </a:lnTo>
                  <a:lnTo>
                    <a:pt x="98" y="116"/>
                  </a:lnTo>
                  <a:lnTo>
                    <a:pt x="102" y="118"/>
                  </a:lnTo>
                  <a:lnTo>
                    <a:pt x="84" y="118"/>
                  </a:lnTo>
                  <a:lnTo>
                    <a:pt x="84" y="118"/>
                  </a:lnTo>
                  <a:lnTo>
                    <a:pt x="80" y="118"/>
                  </a:lnTo>
                  <a:lnTo>
                    <a:pt x="76" y="116"/>
                  </a:lnTo>
                  <a:lnTo>
                    <a:pt x="70" y="110"/>
                  </a:lnTo>
                  <a:lnTo>
                    <a:pt x="70" y="110"/>
                  </a:lnTo>
                  <a:lnTo>
                    <a:pt x="50" y="78"/>
                  </a:lnTo>
                  <a:lnTo>
                    <a:pt x="50" y="78"/>
                  </a:lnTo>
                  <a:lnTo>
                    <a:pt x="42" y="68"/>
                  </a:lnTo>
                  <a:lnTo>
                    <a:pt x="38" y="64"/>
                  </a:lnTo>
                  <a:lnTo>
                    <a:pt x="32" y="64"/>
                  </a:lnTo>
                  <a:lnTo>
                    <a:pt x="32" y="64"/>
                  </a:lnTo>
                  <a:lnTo>
                    <a:pt x="22" y="64"/>
                  </a:lnTo>
                  <a:lnTo>
                    <a:pt x="22" y="110"/>
                  </a:lnTo>
                  <a:lnTo>
                    <a:pt x="22" y="110"/>
                  </a:lnTo>
                  <a:lnTo>
                    <a:pt x="24" y="116"/>
                  </a:lnTo>
                  <a:lnTo>
                    <a:pt x="26" y="118"/>
                  </a:lnTo>
                  <a:lnTo>
                    <a:pt x="0" y="118"/>
                  </a:lnTo>
                  <a:lnTo>
                    <a:pt x="0" y="118"/>
                  </a:lnTo>
                  <a:lnTo>
                    <a:pt x="4" y="116"/>
                  </a:lnTo>
                  <a:lnTo>
                    <a:pt x="6" y="110"/>
                  </a:lnTo>
                  <a:lnTo>
                    <a:pt x="6" y="8"/>
                  </a:lnTo>
                  <a:lnTo>
                    <a:pt x="6" y="8"/>
                  </a:lnTo>
                  <a:lnTo>
                    <a:pt x="4" y="2"/>
                  </a:lnTo>
                  <a:lnTo>
                    <a:pt x="0" y="0"/>
                  </a:lnTo>
                  <a:lnTo>
                    <a:pt x="34" y="0"/>
                  </a:lnTo>
                  <a:lnTo>
                    <a:pt x="34" y="0"/>
                  </a:lnTo>
                  <a:lnTo>
                    <a:pt x="46" y="0"/>
                  </a:lnTo>
                  <a:lnTo>
                    <a:pt x="54" y="2"/>
                  </a:lnTo>
                  <a:lnTo>
                    <a:pt x="62" y="6"/>
                  </a:lnTo>
                  <a:lnTo>
                    <a:pt x="68" y="10"/>
                  </a:lnTo>
                  <a:lnTo>
                    <a:pt x="72" y="14"/>
                  </a:lnTo>
                  <a:lnTo>
                    <a:pt x="74" y="20"/>
                  </a:lnTo>
                  <a:lnTo>
                    <a:pt x="76" y="28"/>
                  </a:lnTo>
                  <a:lnTo>
                    <a:pt x="76" y="28"/>
                  </a:lnTo>
                  <a:lnTo>
                    <a:pt x="76" y="36"/>
                  </a:lnTo>
                  <a:lnTo>
                    <a:pt x="74" y="42"/>
                  </a:lnTo>
                  <a:lnTo>
                    <a:pt x="70" y="46"/>
                  </a:lnTo>
                  <a:lnTo>
                    <a:pt x="66" y="50"/>
                  </a:lnTo>
                  <a:lnTo>
                    <a:pt x="58" y="56"/>
                  </a:lnTo>
                  <a:lnTo>
                    <a:pt x="48" y="58"/>
                  </a:lnTo>
                  <a:lnTo>
                    <a:pt x="48" y="58"/>
                  </a:lnTo>
                  <a:close/>
                  <a:moveTo>
                    <a:pt x="22" y="8"/>
                  </a:moveTo>
                  <a:lnTo>
                    <a:pt x="22" y="54"/>
                  </a:lnTo>
                  <a:lnTo>
                    <a:pt x="22" y="54"/>
                  </a:lnTo>
                  <a:lnTo>
                    <a:pt x="32" y="54"/>
                  </a:lnTo>
                  <a:lnTo>
                    <a:pt x="32" y="54"/>
                  </a:lnTo>
                  <a:lnTo>
                    <a:pt x="42" y="54"/>
                  </a:lnTo>
                  <a:lnTo>
                    <a:pt x="50" y="48"/>
                  </a:lnTo>
                  <a:lnTo>
                    <a:pt x="54" y="46"/>
                  </a:lnTo>
                  <a:lnTo>
                    <a:pt x="56" y="40"/>
                  </a:lnTo>
                  <a:lnTo>
                    <a:pt x="58" y="36"/>
                  </a:lnTo>
                  <a:lnTo>
                    <a:pt x="58" y="30"/>
                  </a:lnTo>
                  <a:lnTo>
                    <a:pt x="58" y="30"/>
                  </a:lnTo>
                  <a:lnTo>
                    <a:pt x="58" y="22"/>
                  </a:lnTo>
                  <a:lnTo>
                    <a:pt x="54" y="14"/>
                  </a:lnTo>
                  <a:lnTo>
                    <a:pt x="46" y="8"/>
                  </a:lnTo>
                  <a:lnTo>
                    <a:pt x="42" y="8"/>
                  </a:lnTo>
                  <a:lnTo>
                    <a:pt x="34" y="6"/>
                  </a:lnTo>
                  <a:lnTo>
                    <a:pt x="34" y="6"/>
                  </a:lnTo>
                  <a:lnTo>
                    <a:pt x="22" y="8"/>
                  </a:lnTo>
                  <a:lnTo>
                    <a:pt x="22" y="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 name="Freeform 126"/>
            <p:cNvSpPr>
              <a:spLocks/>
            </p:cNvSpPr>
            <p:nvPr/>
          </p:nvSpPr>
          <p:spPr bwMode="auto">
            <a:xfrm>
              <a:off x="1837" y="1412"/>
              <a:ext cx="72" cy="122"/>
            </a:xfrm>
            <a:custGeom>
              <a:avLst/>
              <a:gdLst>
                <a:gd name="T0" fmla="*/ 72 w 72"/>
                <a:gd name="T1" fmla="*/ 86 h 122"/>
                <a:gd name="T2" fmla="*/ 68 w 72"/>
                <a:gd name="T3" fmla="*/ 100 h 122"/>
                <a:gd name="T4" fmla="*/ 60 w 72"/>
                <a:gd name="T5" fmla="*/ 112 h 122"/>
                <a:gd name="T6" fmla="*/ 48 w 72"/>
                <a:gd name="T7" fmla="*/ 120 h 122"/>
                <a:gd name="T8" fmla="*/ 34 w 72"/>
                <a:gd name="T9" fmla="*/ 122 h 122"/>
                <a:gd name="T10" fmla="*/ 24 w 72"/>
                <a:gd name="T11" fmla="*/ 120 h 122"/>
                <a:gd name="T12" fmla="*/ 2 w 72"/>
                <a:gd name="T13" fmla="*/ 112 h 122"/>
                <a:gd name="T14" fmla="*/ 0 w 72"/>
                <a:gd name="T15" fmla="*/ 86 h 122"/>
                <a:gd name="T16" fmla="*/ 10 w 72"/>
                <a:gd name="T17" fmla="*/ 104 h 122"/>
                <a:gd name="T18" fmla="*/ 26 w 72"/>
                <a:gd name="T19" fmla="*/ 114 h 122"/>
                <a:gd name="T20" fmla="*/ 32 w 72"/>
                <a:gd name="T21" fmla="*/ 114 h 122"/>
                <a:gd name="T22" fmla="*/ 44 w 72"/>
                <a:gd name="T23" fmla="*/ 112 h 122"/>
                <a:gd name="T24" fmla="*/ 52 w 72"/>
                <a:gd name="T25" fmla="*/ 106 h 122"/>
                <a:gd name="T26" fmla="*/ 56 w 72"/>
                <a:gd name="T27" fmla="*/ 92 h 122"/>
                <a:gd name="T28" fmla="*/ 56 w 72"/>
                <a:gd name="T29" fmla="*/ 86 h 122"/>
                <a:gd name="T30" fmla="*/ 48 w 72"/>
                <a:gd name="T31" fmla="*/ 74 h 122"/>
                <a:gd name="T32" fmla="*/ 26 w 72"/>
                <a:gd name="T33" fmla="*/ 62 h 122"/>
                <a:gd name="T34" fmla="*/ 16 w 72"/>
                <a:gd name="T35" fmla="*/ 56 h 122"/>
                <a:gd name="T36" fmla="*/ 2 w 72"/>
                <a:gd name="T37" fmla="*/ 40 h 122"/>
                <a:gd name="T38" fmla="*/ 2 w 72"/>
                <a:gd name="T39" fmla="*/ 30 h 122"/>
                <a:gd name="T40" fmla="*/ 4 w 72"/>
                <a:gd name="T41" fmla="*/ 18 h 122"/>
                <a:gd name="T42" fmla="*/ 14 w 72"/>
                <a:gd name="T43" fmla="*/ 8 h 122"/>
                <a:gd name="T44" fmla="*/ 38 w 72"/>
                <a:gd name="T45" fmla="*/ 0 h 122"/>
                <a:gd name="T46" fmla="*/ 50 w 72"/>
                <a:gd name="T47" fmla="*/ 2 h 122"/>
                <a:gd name="T48" fmla="*/ 62 w 72"/>
                <a:gd name="T49" fmla="*/ 6 h 122"/>
                <a:gd name="T50" fmla="*/ 64 w 72"/>
                <a:gd name="T51" fmla="*/ 30 h 122"/>
                <a:gd name="T52" fmla="*/ 54 w 72"/>
                <a:gd name="T53" fmla="*/ 16 h 122"/>
                <a:gd name="T54" fmla="*/ 40 w 72"/>
                <a:gd name="T55" fmla="*/ 8 h 122"/>
                <a:gd name="T56" fmla="*/ 34 w 72"/>
                <a:gd name="T57" fmla="*/ 8 h 122"/>
                <a:gd name="T58" fmla="*/ 20 w 72"/>
                <a:gd name="T59" fmla="*/ 14 h 122"/>
                <a:gd name="T60" fmla="*/ 16 w 72"/>
                <a:gd name="T61" fmla="*/ 26 h 122"/>
                <a:gd name="T62" fmla="*/ 16 w 72"/>
                <a:gd name="T63" fmla="*/ 32 h 122"/>
                <a:gd name="T64" fmla="*/ 28 w 72"/>
                <a:gd name="T65" fmla="*/ 44 h 122"/>
                <a:gd name="T66" fmla="*/ 40 w 72"/>
                <a:gd name="T67" fmla="*/ 48 h 122"/>
                <a:gd name="T68" fmla="*/ 62 w 72"/>
                <a:gd name="T69" fmla="*/ 62 h 122"/>
                <a:gd name="T70" fmla="*/ 70 w 72"/>
                <a:gd name="T71" fmla="*/ 72 h 122"/>
                <a:gd name="T72" fmla="*/ 72 w 72"/>
                <a:gd name="T73" fmla="*/ 86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2" h="122">
                  <a:moveTo>
                    <a:pt x="72" y="86"/>
                  </a:moveTo>
                  <a:lnTo>
                    <a:pt x="72" y="86"/>
                  </a:lnTo>
                  <a:lnTo>
                    <a:pt x="72" y="94"/>
                  </a:lnTo>
                  <a:lnTo>
                    <a:pt x="68" y="100"/>
                  </a:lnTo>
                  <a:lnTo>
                    <a:pt x="64" y="106"/>
                  </a:lnTo>
                  <a:lnTo>
                    <a:pt x="60" y="112"/>
                  </a:lnTo>
                  <a:lnTo>
                    <a:pt x="54" y="116"/>
                  </a:lnTo>
                  <a:lnTo>
                    <a:pt x="48" y="120"/>
                  </a:lnTo>
                  <a:lnTo>
                    <a:pt x="40" y="122"/>
                  </a:lnTo>
                  <a:lnTo>
                    <a:pt x="34" y="122"/>
                  </a:lnTo>
                  <a:lnTo>
                    <a:pt x="34" y="122"/>
                  </a:lnTo>
                  <a:lnTo>
                    <a:pt x="24" y="120"/>
                  </a:lnTo>
                  <a:lnTo>
                    <a:pt x="14" y="118"/>
                  </a:lnTo>
                  <a:lnTo>
                    <a:pt x="2" y="112"/>
                  </a:lnTo>
                  <a:lnTo>
                    <a:pt x="0" y="86"/>
                  </a:lnTo>
                  <a:lnTo>
                    <a:pt x="0" y="86"/>
                  </a:lnTo>
                  <a:lnTo>
                    <a:pt x="4" y="96"/>
                  </a:lnTo>
                  <a:lnTo>
                    <a:pt x="10" y="104"/>
                  </a:lnTo>
                  <a:lnTo>
                    <a:pt x="20" y="112"/>
                  </a:lnTo>
                  <a:lnTo>
                    <a:pt x="26" y="114"/>
                  </a:lnTo>
                  <a:lnTo>
                    <a:pt x="32" y="114"/>
                  </a:lnTo>
                  <a:lnTo>
                    <a:pt x="32" y="114"/>
                  </a:lnTo>
                  <a:lnTo>
                    <a:pt x="38" y="114"/>
                  </a:lnTo>
                  <a:lnTo>
                    <a:pt x="44" y="112"/>
                  </a:lnTo>
                  <a:lnTo>
                    <a:pt x="48" y="110"/>
                  </a:lnTo>
                  <a:lnTo>
                    <a:pt x="52" y="106"/>
                  </a:lnTo>
                  <a:lnTo>
                    <a:pt x="56" y="98"/>
                  </a:lnTo>
                  <a:lnTo>
                    <a:pt x="56" y="92"/>
                  </a:lnTo>
                  <a:lnTo>
                    <a:pt x="56" y="92"/>
                  </a:lnTo>
                  <a:lnTo>
                    <a:pt x="56" y="86"/>
                  </a:lnTo>
                  <a:lnTo>
                    <a:pt x="54" y="80"/>
                  </a:lnTo>
                  <a:lnTo>
                    <a:pt x="48" y="74"/>
                  </a:lnTo>
                  <a:lnTo>
                    <a:pt x="38" y="68"/>
                  </a:lnTo>
                  <a:lnTo>
                    <a:pt x="26" y="62"/>
                  </a:lnTo>
                  <a:lnTo>
                    <a:pt x="26" y="62"/>
                  </a:lnTo>
                  <a:lnTo>
                    <a:pt x="16" y="56"/>
                  </a:lnTo>
                  <a:lnTo>
                    <a:pt x="8" y="48"/>
                  </a:lnTo>
                  <a:lnTo>
                    <a:pt x="2" y="40"/>
                  </a:lnTo>
                  <a:lnTo>
                    <a:pt x="2" y="30"/>
                  </a:lnTo>
                  <a:lnTo>
                    <a:pt x="2" y="30"/>
                  </a:lnTo>
                  <a:lnTo>
                    <a:pt x="2" y="24"/>
                  </a:lnTo>
                  <a:lnTo>
                    <a:pt x="4" y="18"/>
                  </a:lnTo>
                  <a:lnTo>
                    <a:pt x="8" y="12"/>
                  </a:lnTo>
                  <a:lnTo>
                    <a:pt x="14" y="8"/>
                  </a:lnTo>
                  <a:lnTo>
                    <a:pt x="24" y="2"/>
                  </a:lnTo>
                  <a:lnTo>
                    <a:pt x="38" y="0"/>
                  </a:lnTo>
                  <a:lnTo>
                    <a:pt x="38" y="0"/>
                  </a:lnTo>
                  <a:lnTo>
                    <a:pt x="50" y="2"/>
                  </a:lnTo>
                  <a:lnTo>
                    <a:pt x="56" y="4"/>
                  </a:lnTo>
                  <a:lnTo>
                    <a:pt x="62" y="6"/>
                  </a:lnTo>
                  <a:lnTo>
                    <a:pt x="64" y="30"/>
                  </a:lnTo>
                  <a:lnTo>
                    <a:pt x="64" y="30"/>
                  </a:lnTo>
                  <a:lnTo>
                    <a:pt x="60" y="22"/>
                  </a:lnTo>
                  <a:lnTo>
                    <a:pt x="54" y="16"/>
                  </a:lnTo>
                  <a:lnTo>
                    <a:pt x="46" y="10"/>
                  </a:lnTo>
                  <a:lnTo>
                    <a:pt x="40" y="8"/>
                  </a:lnTo>
                  <a:lnTo>
                    <a:pt x="34" y="8"/>
                  </a:lnTo>
                  <a:lnTo>
                    <a:pt x="34" y="8"/>
                  </a:lnTo>
                  <a:lnTo>
                    <a:pt x="26" y="8"/>
                  </a:lnTo>
                  <a:lnTo>
                    <a:pt x="20" y="14"/>
                  </a:lnTo>
                  <a:lnTo>
                    <a:pt x="16" y="20"/>
                  </a:lnTo>
                  <a:lnTo>
                    <a:pt x="16" y="26"/>
                  </a:lnTo>
                  <a:lnTo>
                    <a:pt x="16" y="26"/>
                  </a:lnTo>
                  <a:lnTo>
                    <a:pt x="16" y="32"/>
                  </a:lnTo>
                  <a:lnTo>
                    <a:pt x="22" y="38"/>
                  </a:lnTo>
                  <a:lnTo>
                    <a:pt x="28" y="44"/>
                  </a:lnTo>
                  <a:lnTo>
                    <a:pt x="40" y="48"/>
                  </a:lnTo>
                  <a:lnTo>
                    <a:pt x="40" y="48"/>
                  </a:lnTo>
                  <a:lnTo>
                    <a:pt x="52" y="54"/>
                  </a:lnTo>
                  <a:lnTo>
                    <a:pt x="62" y="62"/>
                  </a:lnTo>
                  <a:lnTo>
                    <a:pt x="66" y="66"/>
                  </a:lnTo>
                  <a:lnTo>
                    <a:pt x="70" y="72"/>
                  </a:lnTo>
                  <a:lnTo>
                    <a:pt x="72" y="78"/>
                  </a:lnTo>
                  <a:lnTo>
                    <a:pt x="72" y="86"/>
                  </a:lnTo>
                  <a:lnTo>
                    <a:pt x="72" y="86"/>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4" name="Freeform 127"/>
            <p:cNvSpPr>
              <a:spLocks/>
            </p:cNvSpPr>
            <p:nvPr/>
          </p:nvSpPr>
          <p:spPr bwMode="auto">
            <a:xfrm>
              <a:off x="1921" y="1414"/>
              <a:ext cx="26" cy="118"/>
            </a:xfrm>
            <a:custGeom>
              <a:avLst/>
              <a:gdLst>
                <a:gd name="T0" fmla="*/ 26 w 26"/>
                <a:gd name="T1" fmla="*/ 0 h 118"/>
                <a:gd name="T2" fmla="*/ 26 w 26"/>
                <a:gd name="T3" fmla="*/ 0 h 118"/>
                <a:gd name="T4" fmla="*/ 22 w 26"/>
                <a:gd name="T5" fmla="*/ 2 h 118"/>
                <a:gd name="T6" fmla="*/ 20 w 26"/>
                <a:gd name="T7" fmla="*/ 8 h 118"/>
                <a:gd name="T8" fmla="*/ 20 w 26"/>
                <a:gd name="T9" fmla="*/ 110 h 118"/>
                <a:gd name="T10" fmla="*/ 20 w 26"/>
                <a:gd name="T11" fmla="*/ 110 h 118"/>
                <a:gd name="T12" fmla="*/ 22 w 26"/>
                <a:gd name="T13" fmla="*/ 116 h 118"/>
                <a:gd name="T14" fmla="*/ 26 w 26"/>
                <a:gd name="T15" fmla="*/ 118 h 118"/>
                <a:gd name="T16" fmla="*/ 0 w 26"/>
                <a:gd name="T17" fmla="*/ 118 h 118"/>
                <a:gd name="T18" fmla="*/ 0 w 26"/>
                <a:gd name="T19" fmla="*/ 118 h 118"/>
                <a:gd name="T20" fmla="*/ 2 w 26"/>
                <a:gd name="T21" fmla="*/ 116 h 118"/>
                <a:gd name="T22" fmla="*/ 4 w 26"/>
                <a:gd name="T23" fmla="*/ 110 h 118"/>
                <a:gd name="T24" fmla="*/ 4 w 26"/>
                <a:gd name="T25" fmla="*/ 8 h 118"/>
                <a:gd name="T26" fmla="*/ 4 w 26"/>
                <a:gd name="T27" fmla="*/ 8 h 118"/>
                <a:gd name="T28" fmla="*/ 2 w 26"/>
                <a:gd name="T29" fmla="*/ 2 h 118"/>
                <a:gd name="T30" fmla="*/ 0 w 26"/>
                <a:gd name="T31" fmla="*/ 0 h 118"/>
                <a:gd name="T32" fmla="*/ 26 w 26"/>
                <a:gd name="T33" fmla="*/ 0 h 118"/>
                <a:gd name="T34" fmla="*/ 26 w 26"/>
                <a:gd name="T3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18">
                  <a:moveTo>
                    <a:pt x="26" y="0"/>
                  </a:moveTo>
                  <a:lnTo>
                    <a:pt x="26" y="0"/>
                  </a:lnTo>
                  <a:lnTo>
                    <a:pt x="22" y="2"/>
                  </a:lnTo>
                  <a:lnTo>
                    <a:pt x="20" y="8"/>
                  </a:lnTo>
                  <a:lnTo>
                    <a:pt x="20" y="110"/>
                  </a:lnTo>
                  <a:lnTo>
                    <a:pt x="20" y="110"/>
                  </a:lnTo>
                  <a:lnTo>
                    <a:pt x="22" y="116"/>
                  </a:lnTo>
                  <a:lnTo>
                    <a:pt x="26" y="118"/>
                  </a:lnTo>
                  <a:lnTo>
                    <a:pt x="0" y="118"/>
                  </a:lnTo>
                  <a:lnTo>
                    <a:pt x="0" y="118"/>
                  </a:lnTo>
                  <a:lnTo>
                    <a:pt x="2" y="116"/>
                  </a:lnTo>
                  <a:lnTo>
                    <a:pt x="4" y="110"/>
                  </a:lnTo>
                  <a:lnTo>
                    <a:pt x="4" y="8"/>
                  </a:lnTo>
                  <a:lnTo>
                    <a:pt x="4" y="8"/>
                  </a:lnTo>
                  <a:lnTo>
                    <a:pt x="2" y="2"/>
                  </a:lnTo>
                  <a:lnTo>
                    <a:pt x="0" y="0"/>
                  </a:lnTo>
                  <a:lnTo>
                    <a:pt x="26" y="0"/>
                  </a:lnTo>
                  <a:lnTo>
                    <a:pt x="26"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 name="Freeform 128"/>
            <p:cNvSpPr>
              <a:spLocks/>
            </p:cNvSpPr>
            <p:nvPr/>
          </p:nvSpPr>
          <p:spPr bwMode="auto">
            <a:xfrm>
              <a:off x="1955" y="1414"/>
              <a:ext cx="92" cy="118"/>
            </a:xfrm>
            <a:custGeom>
              <a:avLst/>
              <a:gdLst>
                <a:gd name="T0" fmla="*/ 56 w 92"/>
                <a:gd name="T1" fmla="*/ 8 h 118"/>
                <a:gd name="T2" fmla="*/ 56 w 92"/>
                <a:gd name="T3" fmla="*/ 110 h 118"/>
                <a:gd name="T4" fmla="*/ 56 w 92"/>
                <a:gd name="T5" fmla="*/ 110 h 118"/>
                <a:gd name="T6" fmla="*/ 56 w 92"/>
                <a:gd name="T7" fmla="*/ 116 h 118"/>
                <a:gd name="T8" fmla="*/ 60 w 92"/>
                <a:gd name="T9" fmla="*/ 118 h 118"/>
                <a:gd name="T10" fmla="*/ 34 w 92"/>
                <a:gd name="T11" fmla="*/ 118 h 118"/>
                <a:gd name="T12" fmla="*/ 34 w 92"/>
                <a:gd name="T13" fmla="*/ 118 h 118"/>
                <a:gd name="T14" fmla="*/ 38 w 92"/>
                <a:gd name="T15" fmla="*/ 116 h 118"/>
                <a:gd name="T16" fmla="*/ 38 w 92"/>
                <a:gd name="T17" fmla="*/ 110 h 118"/>
                <a:gd name="T18" fmla="*/ 38 w 92"/>
                <a:gd name="T19" fmla="*/ 8 h 118"/>
                <a:gd name="T20" fmla="*/ 38 w 92"/>
                <a:gd name="T21" fmla="*/ 8 h 118"/>
                <a:gd name="T22" fmla="*/ 10 w 92"/>
                <a:gd name="T23" fmla="*/ 10 h 118"/>
                <a:gd name="T24" fmla="*/ 10 w 92"/>
                <a:gd name="T25" fmla="*/ 10 h 118"/>
                <a:gd name="T26" fmla="*/ 8 w 92"/>
                <a:gd name="T27" fmla="*/ 10 h 118"/>
                <a:gd name="T28" fmla="*/ 4 w 92"/>
                <a:gd name="T29" fmla="*/ 12 h 118"/>
                <a:gd name="T30" fmla="*/ 0 w 92"/>
                <a:gd name="T31" fmla="*/ 16 h 118"/>
                <a:gd name="T32" fmla="*/ 0 w 92"/>
                <a:gd name="T33" fmla="*/ 0 h 118"/>
                <a:gd name="T34" fmla="*/ 92 w 92"/>
                <a:gd name="T35" fmla="*/ 0 h 118"/>
                <a:gd name="T36" fmla="*/ 92 w 92"/>
                <a:gd name="T37" fmla="*/ 16 h 118"/>
                <a:gd name="T38" fmla="*/ 92 w 92"/>
                <a:gd name="T39" fmla="*/ 16 h 118"/>
                <a:gd name="T40" fmla="*/ 90 w 92"/>
                <a:gd name="T41" fmla="*/ 12 h 118"/>
                <a:gd name="T42" fmla="*/ 84 w 92"/>
                <a:gd name="T43" fmla="*/ 10 h 118"/>
                <a:gd name="T44" fmla="*/ 84 w 92"/>
                <a:gd name="T45" fmla="*/ 10 h 118"/>
                <a:gd name="T46" fmla="*/ 56 w 92"/>
                <a:gd name="T47" fmla="*/ 8 h 118"/>
                <a:gd name="T48" fmla="*/ 56 w 92"/>
                <a:gd name="T49" fmla="*/ 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2" h="118">
                  <a:moveTo>
                    <a:pt x="56" y="8"/>
                  </a:moveTo>
                  <a:lnTo>
                    <a:pt x="56" y="110"/>
                  </a:lnTo>
                  <a:lnTo>
                    <a:pt x="56" y="110"/>
                  </a:lnTo>
                  <a:lnTo>
                    <a:pt x="56" y="116"/>
                  </a:lnTo>
                  <a:lnTo>
                    <a:pt x="60" y="118"/>
                  </a:lnTo>
                  <a:lnTo>
                    <a:pt x="34" y="118"/>
                  </a:lnTo>
                  <a:lnTo>
                    <a:pt x="34" y="118"/>
                  </a:lnTo>
                  <a:lnTo>
                    <a:pt x="38" y="116"/>
                  </a:lnTo>
                  <a:lnTo>
                    <a:pt x="38" y="110"/>
                  </a:lnTo>
                  <a:lnTo>
                    <a:pt x="38" y="8"/>
                  </a:lnTo>
                  <a:lnTo>
                    <a:pt x="38" y="8"/>
                  </a:lnTo>
                  <a:lnTo>
                    <a:pt x="10" y="10"/>
                  </a:lnTo>
                  <a:lnTo>
                    <a:pt x="10" y="10"/>
                  </a:lnTo>
                  <a:lnTo>
                    <a:pt x="8" y="10"/>
                  </a:lnTo>
                  <a:lnTo>
                    <a:pt x="4" y="12"/>
                  </a:lnTo>
                  <a:lnTo>
                    <a:pt x="0" y="16"/>
                  </a:lnTo>
                  <a:lnTo>
                    <a:pt x="0" y="0"/>
                  </a:lnTo>
                  <a:lnTo>
                    <a:pt x="92" y="0"/>
                  </a:lnTo>
                  <a:lnTo>
                    <a:pt x="92" y="16"/>
                  </a:lnTo>
                  <a:lnTo>
                    <a:pt x="92" y="16"/>
                  </a:lnTo>
                  <a:lnTo>
                    <a:pt x="90" y="12"/>
                  </a:lnTo>
                  <a:lnTo>
                    <a:pt x="84" y="10"/>
                  </a:lnTo>
                  <a:lnTo>
                    <a:pt x="84" y="10"/>
                  </a:lnTo>
                  <a:lnTo>
                    <a:pt x="56" y="8"/>
                  </a:lnTo>
                  <a:lnTo>
                    <a:pt x="56" y="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 name="Freeform 129"/>
            <p:cNvSpPr>
              <a:spLocks/>
            </p:cNvSpPr>
            <p:nvPr/>
          </p:nvSpPr>
          <p:spPr bwMode="auto">
            <a:xfrm>
              <a:off x="2051" y="1414"/>
              <a:ext cx="100" cy="118"/>
            </a:xfrm>
            <a:custGeom>
              <a:avLst/>
              <a:gdLst>
                <a:gd name="T0" fmla="*/ 100 w 100"/>
                <a:gd name="T1" fmla="*/ 0 h 118"/>
                <a:gd name="T2" fmla="*/ 100 w 100"/>
                <a:gd name="T3" fmla="*/ 0 h 118"/>
                <a:gd name="T4" fmla="*/ 92 w 100"/>
                <a:gd name="T5" fmla="*/ 4 h 118"/>
                <a:gd name="T6" fmla="*/ 88 w 100"/>
                <a:gd name="T7" fmla="*/ 10 h 118"/>
                <a:gd name="T8" fmla="*/ 60 w 100"/>
                <a:gd name="T9" fmla="*/ 62 h 118"/>
                <a:gd name="T10" fmla="*/ 60 w 100"/>
                <a:gd name="T11" fmla="*/ 110 h 118"/>
                <a:gd name="T12" fmla="*/ 60 w 100"/>
                <a:gd name="T13" fmla="*/ 110 h 118"/>
                <a:gd name="T14" fmla="*/ 62 w 100"/>
                <a:gd name="T15" fmla="*/ 116 h 118"/>
                <a:gd name="T16" fmla="*/ 68 w 100"/>
                <a:gd name="T17" fmla="*/ 118 h 118"/>
                <a:gd name="T18" fmla="*/ 38 w 100"/>
                <a:gd name="T19" fmla="*/ 118 h 118"/>
                <a:gd name="T20" fmla="*/ 38 w 100"/>
                <a:gd name="T21" fmla="*/ 118 h 118"/>
                <a:gd name="T22" fmla="*/ 42 w 100"/>
                <a:gd name="T23" fmla="*/ 116 h 118"/>
                <a:gd name="T24" fmla="*/ 44 w 100"/>
                <a:gd name="T25" fmla="*/ 114 h 118"/>
                <a:gd name="T26" fmla="*/ 44 w 100"/>
                <a:gd name="T27" fmla="*/ 110 h 118"/>
                <a:gd name="T28" fmla="*/ 44 w 100"/>
                <a:gd name="T29" fmla="*/ 62 h 118"/>
                <a:gd name="T30" fmla="*/ 10 w 100"/>
                <a:gd name="T31" fmla="*/ 8 h 118"/>
                <a:gd name="T32" fmla="*/ 10 w 100"/>
                <a:gd name="T33" fmla="*/ 8 h 118"/>
                <a:gd name="T34" fmla="*/ 6 w 100"/>
                <a:gd name="T35" fmla="*/ 4 h 118"/>
                <a:gd name="T36" fmla="*/ 0 w 100"/>
                <a:gd name="T37" fmla="*/ 0 h 118"/>
                <a:gd name="T38" fmla="*/ 34 w 100"/>
                <a:gd name="T39" fmla="*/ 0 h 118"/>
                <a:gd name="T40" fmla="*/ 34 w 100"/>
                <a:gd name="T41" fmla="*/ 0 h 118"/>
                <a:gd name="T42" fmla="*/ 32 w 100"/>
                <a:gd name="T43" fmla="*/ 0 h 118"/>
                <a:gd name="T44" fmla="*/ 30 w 100"/>
                <a:gd name="T45" fmla="*/ 2 h 118"/>
                <a:gd name="T46" fmla="*/ 30 w 100"/>
                <a:gd name="T47" fmla="*/ 6 h 118"/>
                <a:gd name="T48" fmla="*/ 32 w 100"/>
                <a:gd name="T49" fmla="*/ 10 h 118"/>
                <a:gd name="T50" fmla="*/ 56 w 100"/>
                <a:gd name="T51" fmla="*/ 54 h 118"/>
                <a:gd name="T52" fmla="*/ 80 w 100"/>
                <a:gd name="T53" fmla="*/ 8 h 118"/>
                <a:gd name="T54" fmla="*/ 80 w 100"/>
                <a:gd name="T55" fmla="*/ 8 h 118"/>
                <a:gd name="T56" fmla="*/ 80 w 100"/>
                <a:gd name="T57" fmla="*/ 4 h 118"/>
                <a:gd name="T58" fmla="*/ 80 w 100"/>
                <a:gd name="T59" fmla="*/ 2 h 118"/>
                <a:gd name="T60" fmla="*/ 76 w 100"/>
                <a:gd name="T61" fmla="*/ 0 h 118"/>
                <a:gd name="T62" fmla="*/ 100 w 100"/>
                <a:gd name="T63" fmla="*/ 0 h 118"/>
                <a:gd name="T64" fmla="*/ 100 w 100"/>
                <a:gd name="T6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18">
                  <a:moveTo>
                    <a:pt x="100" y="0"/>
                  </a:moveTo>
                  <a:lnTo>
                    <a:pt x="100" y="0"/>
                  </a:lnTo>
                  <a:lnTo>
                    <a:pt x="92" y="4"/>
                  </a:lnTo>
                  <a:lnTo>
                    <a:pt x="88" y="10"/>
                  </a:lnTo>
                  <a:lnTo>
                    <a:pt x="60" y="62"/>
                  </a:lnTo>
                  <a:lnTo>
                    <a:pt x="60" y="110"/>
                  </a:lnTo>
                  <a:lnTo>
                    <a:pt x="60" y="110"/>
                  </a:lnTo>
                  <a:lnTo>
                    <a:pt x="62" y="116"/>
                  </a:lnTo>
                  <a:lnTo>
                    <a:pt x="68" y="118"/>
                  </a:lnTo>
                  <a:lnTo>
                    <a:pt x="38" y="118"/>
                  </a:lnTo>
                  <a:lnTo>
                    <a:pt x="38" y="118"/>
                  </a:lnTo>
                  <a:lnTo>
                    <a:pt x="42" y="116"/>
                  </a:lnTo>
                  <a:lnTo>
                    <a:pt x="44" y="114"/>
                  </a:lnTo>
                  <a:lnTo>
                    <a:pt x="44" y="110"/>
                  </a:lnTo>
                  <a:lnTo>
                    <a:pt x="44" y="62"/>
                  </a:lnTo>
                  <a:lnTo>
                    <a:pt x="10" y="8"/>
                  </a:lnTo>
                  <a:lnTo>
                    <a:pt x="10" y="8"/>
                  </a:lnTo>
                  <a:lnTo>
                    <a:pt x="6" y="4"/>
                  </a:lnTo>
                  <a:lnTo>
                    <a:pt x="0" y="0"/>
                  </a:lnTo>
                  <a:lnTo>
                    <a:pt x="34" y="0"/>
                  </a:lnTo>
                  <a:lnTo>
                    <a:pt x="34" y="0"/>
                  </a:lnTo>
                  <a:lnTo>
                    <a:pt x="32" y="0"/>
                  </a:lnTo>
                  <a:lnTo>
                    <a:pt x="30" y="2"/>
                  </a:lnTo>
                  <a:lnTo>
                    <a:pt x="30" y="6"/>
                  </a:lnTo>
                  <a:lnTo>
                    <a:pt x="32" y="10"/>
                  </a:lnTo>
                  <a:lnTo>
                    <a:pt x="56" y="54"/>
                  </a:lnTo>
                  <a:lnTo>
                    <a:pt x="80" y="8"/>
                  </a:lnTo>
                  <a:lnTo>
                    <a:pt x="80" y="8"/>
                  </a:lnTo>
                  <a:lnTo>
                    <a:pt x="80" y="4"/>
                  </a:lnTo>
                  <a:lnTo>
                    <a:pt x="80" y="2"/>
                  </a:lnTo>
                  <a:lnTo>
                    <a:pt x="76" y="0"/>
                  </a:lnTo>
                  <a:lnTo>
                    <a:pt x="100" y="0"/>
                  </a:lnTo>
                  <a:lnTo>
                    <a:pt x="10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7" name="Freeform 130"/>
            <p:cNvSpPr>
              <a:spLocks noEditPoints="1"/>
            </p:cNvSpPr>
            <p:nvPr/>
          </p:nvSpPr>
          <p:spPr bwMode="auto">
            <a:xfrm>
              <a:off x="2203" y="1412"/>
              <a:ext cx="110" cy="122"/>
            </a:xfrm>
            <a:custGeom>
              <a:avLst/>
              <a:gdLst>
                <a:gd name="T0" fmla="*/ 54 w 110"/>
                <a:gd name="T1" fmla="*/ 122 h 122"/>
                <a:gd name="T2" fmla="*/ 34 w 110"/>
                <a:gd name="T3" fmla="*/ 116 h 122"/>
                <a:gd name="T4" fmla="*/ 16 w 110"/>
                <a:gd name="T5" fmla="*/ 104 h 122"/>
                <a:gd name="T6" fmla="*/ 4 w 110"/>
                <a:gd name="T7" fmla="*/ 84 h 122"/>
                <a:gd name="T8" fmla="*/ 0 w 110"/>
                <a:gd name="T9" fmla="*/ 60 h 122"/>
                <a:gd name="T10" fmla="*/ 2 w 110"/>
                <a:gd name="T11" fmla="*/ 48 h 122"/>
                <a:gd name="T12" fmla="*/ 10 w 110"/>
                <a:gd name="T13" fmla="*/ 28 h 122"/>
                <a:gd name="T14" fmla="*/ 24 w 110"/>
                <a:gd name="T15" fmla="*/ 10 h 122"/>
                <a:gd name="T16" fmla="*/ 44 w 110"/>
                <a:gd name="T17" fmla="*/ 2 h 122"/>
                <a:gd name="T18" fmla="*/ 58 w 110"/>
                <a:gd name="T19" fmla="*/ 0 h 122"/>
                <a:gd name="T20" fmla="*/ 76 w 110"/>
                <a:gd name="T21" fmla="*/ 4 h 122"/>
                <a:gd name="T22" fmla="*/ 94 w 110"/>
                <a:gd name="T23" fmla="*/ 16 h 122"/>
                <a:gd name="T24" fmla="*/ 106 w 110"/>
                <a:gd name="T25" fmla="*/ 36 h 122"/>
                <a:gd name="T26" fmla="*/ 110 w 110"/>
                <a:gd name="T27" fmla="*/ 62 h 122"/>
                <a:gd name="T28" fmla="*/ 110 w 110"/>
                <a:gd name="T29" fmla="*/ 76 h 122"/>
                <a:gd name="T30" fmla="*/ 100 w 110"/>
                <a:gd name="T31" fmla="*/ 98 h 122"/>
                <a:gd name="T32" fmla="*/ 84 w 110"/>
                <a:gd name="T33" fmla="*/ 114 h 122"/>
                <a:gd name="T34" fmla="*/ 64 w 110"/>
                <a:gd name="T35" fmla="*/ 122 h 122"/>
                <a:gd name="T36" fmla="*/ 54 w 110"/>
                <a:gd name="T37" fmla="*/ 122 h 122"/>
                <a:gd name="T38" fmla="*/ 18 w 110"/>
                <a:gd name="T39" fmla="*/ 58 h 122"/>
                <a:gd name="T40" fmla="*/ 22 w 110"/>
                <a:gd name="T41" fmla="*/ 84 h 122"/>
                <a:gd name="T42" fmla="*/ 30 w 110"/>
                <a:gd name="T43" fmla="*/ 100 h 122"/>
                <a:gd name="T44" fmla="*/ 42 w 110"/>
                <a:gd name="T45" fmla="*/ 110 h 122"/>
                <a:gd name="T46" fmla="*/ 56 w 110"/>
                <a:gd name="T47" fmla="*/ 114 h 122"/>
                <a:gd name="T48" fmla="*/ 64 w 110"/>
                <a:gd name="T49" fmla="*/ 112 h 122"/>
                <a:gd name="T50" fmla="*/ 78 w 110"/>
                <a:gd name="T51" fmla="*/ 106 h 122"/>
                <a:gd name="T52" fmla="*/ 86 w 110"/>
                <a:gd name="T53" fmla="*/ 92 h 122"/>
                <a:gd name="T54" fmla="*/ 92 w 110"/>
                <a:gd name="T55" fmla="*/ 74 h 122"/>
                <a:gd name="T56" fmla="*/ 92 w 110"/>
                <a:gd name="T57" fmla="*/ 62 h 122"/>
                <a:gd name="T58" fmla="*/ 90 w 110"/>
                <a:gd name="T59" fmla="*/ 40 h 122"/>
                <a:gd name="T60" fmla="*/ 82 w 110"/>
                <a:gd name="T61" fmla="*/ 22 h 122"/>
                <a:gd name="T62" fmla="*/ 72 w 110"/>
                <a:gd name="T63" fmla="*/ 12 h 122"/>
                <a:gd name="T64" fmla="*/ 56 w 110"/>
                <a:gd name="T65" fmla="*/ 8 h 122"/>
                <a:gd name="T66" fmla="*/ 48 w 110"/>
                <a:gd name="T67" fmla="*/ 8 h 122"/>
                <a:gd name="T68" fmla="*/ 34 w 110"/>
                <a:gd name="T69" fmla="*/ 16 h 122"/>
                <a:gd name="T70" fmla="*/ 24 w 110"/>
                <a:gd name="T71" fmla="*/ 28 h 122"/>
                <a:gd name="T72" fmla="*/ 20 w 110"/>
                <a:gd name="T73" fmla="*/ 46 h 122"/>
                <a:gd name="T74" fmla="*/ 18 w 110"/>
                <a:gd name="T75" fmla="*/ 58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0" h="122">
                  <a:moveTo>
                    <a:pt x="54" y="122"/>
                  </a:moveTo>
                  <a:lnTo>
                    <a:pt x="54" y="122"/>
                  </a:lnTo>
                  <a:lnTo>
                    <a:pt x="44" y="120"/>
                  </a:lnTo>
                  <a:lnTo>
                    <a:pt x="34" y="116"/>
                  </a:lnTo>
                  <a:lnTo>
                    <a:pt x="24" y="112"/>
                  </a:lnTo>
                  <a:lnTo>
                    <a:pt x="16" y="104"/>
                  </a:lnTo>
                  <a:lnTo>
                    <a:pt x="10" y="94"/>
                  </a:lnTo>
                  <a:lnTo>
                    <a:pt x="4" y="84"/>
                  </a:lnTo>
                  <a:lnTo>
                    <a:pt x="2" y="72"/>
                  </a:lnTo>
                  <a:lnTo>
                    <a:pt x="0" y="60"/>
                  </a:lnTo>
                  <a:lnTo>
                    <a:pt x="0" y="60"/>
                  </a:lnTo>
                  <a:lnTo>
                    <a:pt x="2" y="48"/>
                  </a:lnTo>
                  <a:lnTo>
                    <a:pt x="4" y="38"/>
                  </a:lnTo>
                  <a:lnTo>
                    <a:pt x="10" y="28"/>
                  </a:lnTo>
                  <a:lnTo>
                    <a:pt x="16" y="18"/>
                  </a:lnTo>
                  <a:lnTo>
                    <a:pt x="24" y="10"/>
                  </a:lnTo>
                  <a:lnTo>
                    <a:pt x="34" y="4"/>
                  </a:lnTo>
                  <a:lnTo>
                    <a:pt x="44" y="2"/>
                  </a:lnTo>
                  <a:lnTo>
                    <a:pt x="58" y="0"/>
                  </a:lnTo>
                  <a:lnTo>
                    <a:pt x="58" y="0"/>
                  </a:lnTo>
                  <a:lnTo>
                    <a:pt x="66" y="2"/>
                  </a:lnTo>
                  <a:lnTo>
                    <a:pt x="76" y="4"/>
                  </a:lnTo>
                  <a:lnTo>
                    <a:pt x="86" y="10"/>
                  </a:lnTo>
                  <a:lnTo>
                    <a:pt x="94" y="16"/>
                  </a:lnTo>
                  <a:lnTo>
                    <a:pt x="100" y="26"/>
                  </a:lnTo>
                  <a:lnTo>
                    <a:pt x="106" y="36"/>
                  </a:lnTo>
                  <a:lnTo>
                    <a:pt x="110" y="48"/>
                  </a:lnTo>
                  <a:lnTo>
                    <a:pt x="110" y="62"/>
                  </a:lnTo>
                  <a:lnTo>
                    <a:pt x="110" y="62"/>
                  </a:lnTo>
                  <a:lnTo>
                    <a:pt x="110" y="76"/>
                  </a:lnTo>
                  <a:lnTo>
                    <a:pt x="106" y="88"/>
                  </a:lnTo>
                  <a:lnTo>
                    <a:pt x="100" y="98"/>
                  </a:lnTo>
                  <a:lnTo>
                    <a:pt x="92" y="108"/>
                  </a:lnTo>
                  <a:lnTo>
                    <a:pt x="84" y="114"/>
                  </a:lnTo>
                  <a:lnTo>
                    <a:pt x="74" y="118"/>
                  </a:lnTo>
                  <a:lnTo>
                    <a:pt x="64" y="122"/>
                  </a:lnTo>
                  <a:lnTo>
                    <a:pt x="54" y="122"/>
                  </a:lnTo>
                  <a:lnTo>
                    <a:pt x="54" y="122"/>
                  </a:lnTo>
                  <a:close/>
                  <a:moveTo>
                    <a:pt x="18" y="58"/>
                  </a:moveTo>
                  <a:lnTo>
                    <a:pt x="18" y="58"/>
                  </a:lnTo>
                  <a:lnTo>
                    <a:pt x="20" y="72"/>
                  </a:lnTo>
                  <a:lnTo>
                    <a:pt x="22" y="84"/>
                  </a:lnTo>
                  <a:lnTo>
                    <a:pt x="26" y="92"/>
                  </a:lnTo>
                  <a:lnTo>
                    <a:pt x="30" y="100"/>
                  </a:lnTo>
                  <a:lnTo>
                    <a:pt x="36" y="106"/>
                  </a:lnTo>
                  <a:lnTo>
                    <a:pt x="42" y="110"/>
                  </a:lnTo>
                  <a:lnTo>
                    <a:pt x="50" y="112"/>
                  </a:lnTo>
                  <a:lnTo>
                    <a:pt x="56" y="114"/>
                  </a:lnTo>
                  <a:lnTo>
                    <a:pt x="56" y="114"/>
                  </a:lnTo>
                  <a:lnTo>
                    <a:pt x="64" y="112"/>
                  </a:lnTo>
                  <a:lnTo>
                    <a:pt x="72" y="110"/>
                  </a:lnTo>
                  <a:lnTo>
                    <a:pt x="78" y="106"/>
                  </a:lnTo>
                  <a:lnTo>
                    <a:pt x="82" y="100"/>
                  </a:lnTo>
                  <a:lnTo>
                    <a:pt x="86" y="92"/>
                  </a:lnTo>
                  <a:lnTo>
                    <a:pt x="90" y="84"/>
                  </a:lnTo>
                  <a:lnTo>
                    <a:pt x="92" y="74"/>
                  </a:lnTo>
                  <a:lnTo>
                    <a:pt x="92" y="62"/>
                  </a:lnTo>
                  <a:lnTo>
                    <a:pt x="92" y="62"/>
                  </a:lnTo>
                  <a:lnTo>
                    <a:pt x="92" y="50"/>
                  </a:lnTo>
                  <a:lnTo>
                    <a:pt x="90" y="40"/>
                  </a:lnTo>
                  <a:lnTo>
                    <a:pt x="86" y="30"/>
                  </a:lnTo>
                  <a:lnTo>
                    <a:pt x="82" y="22"/>
                  </a:lnTo>
                  <a:lnTo>
                    <a:pt x="78" y="16"/>
                  </a:lnTo>
                  <a:lnTo>
                    <a:pt x="72" y="12"/>
                  </a:lnTo>
                  <a:lnTo>
                    <a:pt x="64" y="8"/>
                  </a:lnTo>
                  <a:lnTo>
                    <a:pt x="56" y="8"/>
                  </a:lnTo>
                  <a:lnTo>
                    <a:pt x="56" y="8"/>
                  </a:lnTo>
                  <a:lnTo>
                    <a:pt x="48" y="8"/>
                  </a:lnTo>
                  <a:lnTo>
                    <a:pt x="40" y="10"/>
                  </a:lnTo>
                  <a:lnTo>
                    <a:pt x="34" y="16"/>
                  </a:lnTo>
                  <a:lnTo>
                    <a:pt x="28" y="20"/>
                  </a:lnTo>
                  <a:lnTo>
                    <a:pt x="24" y="28"/>
                  </a:lnTo>
                  <a:lnTo>
                    <a:pt x="22" y="36"/>
                  </a:lnTo>
                  <a:lnTo>
                    <a:pt x="20" y="46"/>
                  </a:lnTo>
                  <a:lnTo>
                    <a:pt x="18" y="58"/>
                  </a:lnTo>
                  <a:lnTo>
                    <a:pt x="18" y="5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8" name="Freeform 131"/>
            <p:cNvSpPr>
              <a:spLocks/>
            </p:cNvSpPr>
            <p:nvPr/>
          </p:nvSpPr>
          <p:spPr bwMode="auto">
            <a:xfrm>
              <a:off x="2325" y="1414"/>
              <a:ext cx="70" cy="118"/>
            </a:xfrm>
            <a:custGeom>
              <a:avLst/>
              <a:gdLst>
                <a:gd name="T0" fmla="*/ 26 w 70"/>
                <a:gd name="T1" fmla="*/ 118 h 118"/>
                <a:gd name="T2" fmla="*/ 0 w 70"/>
                <a:gd name="T3" fmla="*/ 118 h 118"/>
                <a:gd name="T4" fmla="*/ 0 w 70"/>
                <a:gd name="T5" fmla="*/ 118 h 118"/>
                <a:gd name="T6" fmla="*/ 4 w 70"/>
                <a:gd name="T7" fmla="*/ 116 h 118"/>
                <a:gd name="T8" fmla="*/ 4 w 70"/>
                <a:gd name="T9" fmla="*/ 110 h 118"/>
                <a:gd name="T10" fmla="*/ 4 w 70"/>
                <a:gd name="T11" fmla="*/ 8 h 118"/>
                <a:gd name="T12" fmla="*/ 4 w 70"/>
                <a:gd name="T13" fmla="*/ 8 h 118"/>
                <a:gd name="T14" fmla="*/ 4 w 70"/>
                <a:gd name="T15" fmla="*/ 2 h 118"/>
                <a:gd name="T16" fmla="*/ 0 w 70"/>
                <a:gd name="T17" fmla="*/ 0 h 118"/>
                <a:gd name="T18" fmla="*/ 70 w 70"/>
                <a:gd name="T19" fmla="*/ 0 h 118"/>
                <a:gd name="T20" fmla="*/ 70 w 70"/>
                <a:gd name="T21" fmla="*/ 16 h 118"/>
                <a:gd name="T22" fmla="*/ 70 w 70"/>
                <a:gd name="T23" fmla="*/ 16 h 118"/>
                <a:gd name="T24" fmla="*/ 64 w 70"/>
                <a:gd name="T25" fmla="*/ 10 h 118"/>
                <a:gd name="T26" fmla="*/ 54 w 70"/>
                <a:gd name="T27" fmla="*/ 8 h 118"/>
                <a:gd name="T28" fmla="*/ 54 w 70"/>
                <a:gd name="T29" fmla="*/ 8 h 118"/>
                <a:gd name="T30" fmla="*/ 22 w 70"/>
                <a:gd name="T31" fmla="*/ 8 h 118"/>
                <a:gd name="T32" fmla="*/ 22 w 70"/>
                <a:gd name="T33" fmla="*/ 48 h 118"/>
                <a:gd name="T34" fmla="*/ 50 w 70"/>
                <a:gd name="T35" fmla="*/ 48 h 118"/>
                <a:gd name="T36" fmla="*/ 50 w 70"/>
                <a:gd name="T37" fmla="*/ 48 h 118"/>
                <a:gd name="T38" fmla="*/ 54 w 70"/>
                <a:gd name="T39" fmla="*/ 46 h 118"/>
                <a:gd name="T40" fmla="*/ 56 w 70"/>
                <a:gd name="T41" fmla="*/ 44 h 118"/>
                <a:gd name="T42" fmla="*/ 56 w 70"/>
                <a:gd name="T43" fmla="*/ 62 h 118"/>
                <a:gd name="T44" fmla="*/ 56 w 70"/>
                <a:gd name="T45" fmla="*/ 62 h 118"/>
                <a:gd name="T46" fmla="*/ 54 w 70"/>
                <a:gd name="T47" fmla="*/ 58 h 118"/>
                <a:gd name="T48" fmla="*/ 50 w 70"/>
                <a:gd name="T49" fmla="*/ 58 h 118"/>
                <a:gd name="T50" fmla="*/ 22 w 70"/>
                <a:gd name="T51" fmla="*/ 58 h 118"/>
                <a:gd name="T52" fmla="*/ 22 w 70"/>
                <a:gd name="T53" fmla="*/ 110 h 118"/>
                <a:gd name="T54" fmla="*/ 22 w 70"/>
                <a:gd name="T55" fmla="*/ 110 h 118"/>
                <a:gd name="T56" fmla="*/ 22 w 70"/>
                <a:gd name="T57" fmla="*/ 116 h 118"/>
                <a:gd name="T58" fmla="*/ 26 w 70"/>
                <a:gd name="T59" fmla="*/ 118 h 118"/>
                <a:gd name="T60" fmla="*/ 26 w 70"/>
                <a:gd name="T61"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0" h="118">
                  <a:moveTo>
                    <a:pt x="26" y="118"/>
                  </a:moveTo>
                  <a:lnTo>
                    <a:pt x="0" y="118"/>
                  </a:lnTo>
                  <a:lnTo>
                    <a:pt x="0" y="118"/>
                  </a:lnTo>
                  <a:lnTo>
                    <a:pt x="4" y="116"/>
                  </a:lnTo>
                  <a:lnTo>
                    <a:pt x="4" y="110"/>
                  </a:lnTo>
                  <a:lnTo>
                    <a:pt x="4" y="8"/>
                  </a:lnTo>
                  <a:lnTo>
                    <a:pt x="4" y="8"/>
                  </a:lnTo>
                  <a:lnTo>
                    <a:pt x="4" y="2"/>
                  </a:lnTo>
                  <a:lnTo>
                    <a:pt x="0" y="0"/>
                  </a:lnTo>
                  <a:lnTo>
                    <a:pt x="70" y="0"/>
                  </a:lnTo>
                  <a:lnTo>
                    <a:pt x="70" y="16"/>
                  </a:lnTo>
                  <a:lnTo>
                    <a:pt x="70" y="16"/>
                  </a:lnTo>
                  <a:lnTo>
                    <a:pt x="64" y="10"/>
                  </a:lnTo>
                  <a:lnTo>
                    <a:pt x="54" y="8"/>
                  </a:lnTo>
                  <a:lnTo>
                    <a:pt x="54" y="8"/>
                  </a:lnTo>
                  <a:lnTo>
                    <a:pt x="22" y="8"/>
                  </a:lnTo>
                  <a:lnTo>
                    <a:pt x="22" y="48"/>
                  </a:lnTo>
                  <a:lnTo>
                    <a:pt x="50" y="48"/>
                  </a:lnTo>
                  <a:lnTo>
                    <a:pt x="50" y="48"/>
                  </a:lnTo>
                  <a:lnTo>
                    <a:pt x="54" y="46"/>
                  </a:lnTo>
                  <a:lnTo>
                    <a:pt x="56" y="44"/>
                  </a:lnTo>
                  <a:lnTo>
                    <a:pt x="56" y="62"/>
                  </a:lnTo>
                  <a:lnTo>
                    <a:pt x="56" y="62"/>
                  </a:lnTo>
                  <a:lnTo>
                    <a:pt x="54" y="58"/>
                  </a:lnTo>
                  <a:lnTo>
                    <a:pt x="50" y="58"/>
                  </a:lnTo>
                  <a:lnTo>
                    <a:pt x="22" y="58"/>
                  </a:lnTo>
                  <a:lnTo>
                    <a:pt x="22" y="110"/>
                  </a:lnTo>
                  <a:lnTo>
                    <a:pt x="22" y="110"/>
                  </a:lnTo>
                  <a:lnTo>
                    <a:pt x="22" y="116"/>
                  </a:lnTo>
                  <a:lnTo>
                    <a:pt x="26" y="118"/>
                  </a:lnTo>
                  <a:lnTo>
                    <a:pt x="26" y="118"/>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Tree>
    <p:extLst>
      <p:ext uri="{BB962C8B-B14F-4D97-AF65-F5344CB8AC3E}">
        <p14:creationId xmlns:p14="http://schemas.microsoft.com/office/powerpoint/2010/main" val="315062364"/>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7763" y="465826"/>
            <a:ext cx="11235267" cy="1341438"/>
          </a:xfrm>
        </p:spPr>
        <p:txBody>
          <a:bodyPr/>
          <a:lstStyle/>
          <a:p>
            <a:pPr lvl="1"/>
            <a:r>
              <a:rPr lang="en-GB" dirty="0" smtClean="0"/>
              <a:t>What forms of collaboration and networking exist in rural schools in England?</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5926648"/>
              </p:ext>
            </p:extLst>
          </p:nvPr>
        </p:nvGraphicFramePr>
        <p:xfrm>
          <a:off x="1268084" y="2139353"/>
          <a:ext cx="8738558" cy="4540386"/>
        </p:xfrm>
        <a:graphic>
          <a:graphicData uri="http://schemas.openxmlformats.org/drawingml/2006/table">
            <a:tbl>
              <a:tblPr firstRow="1" firstCol="1" bandRow="1">
                <a:tableStyleId>{5C22544A-7EE6-4342-B048-85BDC9FD1C3A}</a:tableStyleId>
              </a:tblPr>
              <a:tblGrid>
                <a:gridCol w="2912222"/>
                <a:gridCol w="2913168"/>
                <a:gridCol w="2913168"/>
              </a:tblGrid>
              <a:tr h="1106136">
                <a:tc>
                  <a:txBody>
                    <a:bodyPr/>
                    <a:lstStyle/>
                    <a:p>
                      <a:pPr>
                        <a:lnSpc>
                          <a:spcPct val="150000"/>
                        </a:lnSpc>
                        <a:spcAft>
                          <a:spcPts val="0"/>
                        </a:spcAft>
                      </a:pPr>
                      <a:r>
                        <a:rPr lang="en-GB" sz="2200" dirty="0">
                          <a:effectLst/>
                        </a:rPr>
                        <a:t> </a:t>
                      </a:r>
                      <a:endParaRPr lang="en-GB" sz="2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0"/>
                        </a:spcAft>
                      </a:pPr>
                      <a:r>
                        <a:rPr lang="en-GB" sz="2200" dirty="0">
                          <a:effectLst/>
                        </a:rPr>
                        <a:t>Sample total, percentage schools</a:t>
                      </a:r>
                      <a:endParaRPr lang="en-GB" sz="2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0"/>
                        </a:spcAft>
                      </a:pPr>
                      <a:r>
                        <a:rPr lang="en-GB" sz="2200">
                          <a:effectLst/>
                        </a:rPr>
                        <a:t>Rural sample, percentage schools</a:t>
                      </a:r>
                      <a:endParaRPr lang="en-GB" sz="2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479369">
                <a:tc>
                  <a:txBody>
                    <a:bodyPr/>
                    <a:lstStyle/>
                    <a:p>
                      <a:pPr>
                        <a:lnSpc>
                          <a:spcPct val="150000"/>
                        </a:lnSpc>
                        <a:spcAft>
                          <a:spcPts val="0"/>
                        </a:spcAft>
                      </a:pPr>
                      <a:r>
                        <a:rPr lang="en-GB" sz="2200">
                          <a:effectLst/>
                        </a:rPr>
                        <a:t>Cross-Phase</a:t>
                      </a:r>
                      <a:endParaRPr lang="en-GB" sz="2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50000"/>
                        </a:lnSpc>
                        <a:spcAft>
                          <a:spcPts val="0"/>
                        </a:spcAft>
                      </a:pPr>
                      <a:r>
                        <a:rPr lang="en-GB" sz="2200" dirty="0">
                          <a:solidFill>
                            <a:schemeClr val="bg1">
                              <a:lumMod val="50000"/>
                            </a:schemeClr>
                          </a:solidFill>
                          <a:effectLst/>
                        </a:rPr>
                        <a:t>35.1</a:t>
                      </a:r>
                      <a:endParaRPr lang="en-GB" sz="2200" dirty="0">
                        <a:solidFill>
                          <a:schemeClr val="bg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50000"/>
                        </a:lnSpc>
                        <a:spcAft>
                          <a:spcPts val="0"/>
                        </a:spcAft>
                      </a:pPr>
                      <a:r>
                        <a:rPr lang="en-GB" sz="2200" dirty="0">
                          <a:solidFill>
                            <a:schemeClr val="bg1">
                              <a:lumMod val="50000"/>
                            </a:schemeClr>
                          </a:solidFill>
                          <a:effectLst/>
                        </a:rPr>
                        <a:t>38.7</a:t>
                      </a:r>
                      <a:endParaRPr lang="en-GB" sz="2200" dirty="0">
                        <a:solidFill>
                          <a:schemeClr val="bg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521386">
                <a:tc>
                  <a:txBody>
                    <a:bodyPr/>
                    <a:lstStyle/>
                    <a:p>
                      <a:pPr>
                        <a:lnSpc>
                          <a:spcPct val="150000"/>
                        </a:lnSpc>
                        <a:spcAft>
                          <a:spcPts val="0"/>
                        </a:spcAft>
                      </a:pPr>
                      <a:r>
                        <a:rPr lang="en-GB" sz="2200">
                          <a:effectLst/>
                        </a:rPr>
                        <a:t>Performance</a:t>
                      </a:r>
                      <a:endParaRPr lang="en-GB" sz="2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50000"/>
                        </a:lnSpc>
                        <a:spcAft>
                          <a:spcPts val="0"/>
                        </a:spcAft>
                      </a:pPr>
                      <a:r>
                        <a:rPr lang="en-GB" sz="2200" dirty="0">
                          <a:solidFill>
                            <a:schemeClr val="bg1">
                              <a:lumMod val="50000"/>
                            </a:schemeClr>
                          </a:solidFill>
                          <a:effectLst/>
                        </a:rPr>
                        <a:t>15.6</a:t>
                      </a:r>
                      <a:endParaRPr lang="en-GB" sz="2200" dirty="0">
                        <a:solidFill>
                          <a:schemeClr val="bg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50000"/>
                        </a:lnSpc>
                        <a:spcAft>
                          <a:spcPts val="0"/>
                        </a:spcAft>
                      </a:pPr>
                      <a:r>
                        <a:rPr lang="en-GB" sz="2200" dirty="0">
                          <a:solidFill>
                            <a:schemeClr val="bg1">
                              <a:lumMod val="50000"/>
                            </a:schemeClr>
                          </a:solidFill>
                          <a:effectLst/>
                        </a:rPr>
                        <a:t>12.9</a:t>
                      </a:r>
                      <a:endParaRPr lang="en-GB" sz="2200" dirty="0">
                        <a:solidFill>
                          <a:schemeClr val="bg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521386">
                <a:tc>
                  <a:txBody>
                    <a:bodyPr/>
                    <a:lstStyle/>
                    <a:p>
                      <a:pPr>
                        <a:lnSpc>
                          <a:spcPct val="150000"/>
                        </a:lnSpc>
                        <a:spcAft>
                          <a:spcPts val="0"/>
                        </a:spcAft>
                      </a:pPr>
                      <a:r>
                        <a:rPr lang="en-GB" sz="2200">
                          <a:effectLst/>
                        </a:rPr>
                        <a:t>Size</a:t>
                      </a:r>
                      <a:endParaRPr lang="en-GB" sz="2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50000"/>
                        </a:lnSpc>
                        <a:spcAft>
                          <a:spcPts val="0"/>
                        </a:spcAft>
                      </a:pPr>
                      <a:r>
                        <a:rPr lang="en-GB" sz="2200" dirty="0">
                          <a:solidFill>
                            <a:schemeClr val="bg1">
                              <a:lumMod val="50000"/>
                            </a:schemeClr>
                          </a:solidFill>
                          <a:effectLst/>
                        </a:rPr>
                        <a:t>18.8</a:t>
                      </a:r>
                      <a:endParaRPr lang="en-GB" sz="2200" dirty="0">
                        <a:solidFill>
                          <a:schemeClr val="bg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50000"/>
                        </a:lnSpc>
                        <a:spcAft>
                          <a:spcPts val="0"/>
                        </a:spcAft>
                      </a:pPr>
                      <a:r>
                        <a:rPr lang="en-GB" sz="2200" dirty="0">
                          <a:solidFill>
                            <a:schemeClr val="bg1">
                              <a:lumMod val="50000"/>
                            </a:schemeClr>
                          </a:solidFill>
                          <a:effectLst/>
                        </a:rPr>
                        <a:t>32.2</a:t>
                      </a:r>
                      <a:endParaRPr lang="en-GB" sz="2200" dirty="0">
                        <a:solidFill>
                          <a:schemeClr val="bg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521386">
                <a:tc>
                  <a:txBody>
                    <a:bodyPr/>
                    <a:lstStyle/>
                    <a:p>
                      <a:pPr>
                        <a:lnSpc>
                          <a:spcPct val="150000"/>
                        </a:lnSpc>
                        <a:spcAft>
                          <a:spcPts val="0"/>
                        </a:spcAft>
                      </a:pPr>
                      <a:r>
                        <a:rPr lang="en-GB" sz="2200">
                          <a:effectLst/>
                        </a:rPr>
                        <a:t>Mainstreaming</a:t>
                      </a:r>
                      <a:endParaRPr lang="en-GB" sz="2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50000"/>
                        </a:lnSpc>
                        <a:spcAft>
                          <a:spcPts val="0"/>
                        </a:spcAft>
                      </a:pPr>
                      <a:r>
                        <a:rPr lang="en-GB" sz="2200" dirty="0">
                          <a:solidFill>
                            <a:schemeClr val="bg1">
                              <a:lumMod val="50000"/>
                            </a:schemeClr>
                          </a:solidFill>
                          <a:effectLst/>
                        </a:rPr>
                        <a:t>4.6</a:t>
                      </a:r>
                      <a:endParaRPr lang="en-GB" sz="2200" dirty="0">
                        <a:solidFill>
                          <a:schemeClr val="bg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50000"/>
                        </a:lnSpc>
                        <a:spcAft>
                          <a:spcPts val="0"/>
                        </a:spcAft>
                      </a:pPr>
                      <a:r>
                        <a:rPr lang="en-GB" sz="2200" dirty="0">
                          <a:solidFill>
                            <a:schemeClr val="bg1">
                              <a:lumMod val="50000"/>
                            </a:schemeClr>
                          </a:solidFill>
                          <a:effectLst/>
                        </a:rPr>
                        <a:t>0</a:t>
                      </a:r>
                      <a:endParaRPr lang="en-GB" sz="2200" dirty="0">
                        <a:solidFill>
                          <a:schemeClr val="bg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521386">
                <a:tc>
                  <a:txBody>
                    <a:bodyPr/>
                    <a:lstStyle/>
                    <a:p>
                      <a:pPr>
                        <a:lnSpc>
                          <a:spcPct val="150000"/>
                        </a:lnSpc>
                        <a:spcAft>
                          <a:spcPts val="0"/>
                        </a:spcAft>
                      </a:pPr>
                      <a:r>
                        <a:rPr lang="en-GB" sz="2200">
                          <a:effectLst/>
                        </a:rPr>
                        <a:t>Faith</a:t>
                      </a:r>
                      <a:endParaRPr lang="en-GB" sz="2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50000"/>
                        </a:lnSpc>
                        <a:spcAft>
                          <a:spcPts val="0"/>
                        </a:spcAft>
                      </a:pPr>
                      <a:r>
                        <a:rPr lang="en-GB" sz="2200" dirty="0">
                          <a:solidFill>
                            <a:schemeClr val="bg1">
                              <a:lumMod val="50000"/>
                            </a:schemeClr>
                          </a:solidFill>
                          <a:effectLst/>
                        </a:rPr>
                        <a:t>14.8</a:t>
                      </a:r>
                      <a:endParaRPr lang="en-GB" sz="2200" dirty="0">
                        <a:solidFill>
                          <a:schemeClr val="bg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50000"/>
                        </a:lnSpc>
                        <a:spcAft>
                          <a:spcPts val="0"/>
                        </a:spcAft>
                      </a:pPr>
                      <a:r>
                        <a:rPr lang="en-GB" sz="2200" dirty="0">
                          <a:solidFill>
                            <a:schemeClr val="bg1">
                              <a:lumMod val="50000"/>
                            </a:schemeClr>
                          </a:solidFill>
                          <a:effectLst/>
                        </a:rPr>
                        <a:t>16.1</a:t>
                      </a:r>
                      <a:endParaRPr lang="en-GB" sz="2200" dirty="0">
                        <a:solidFill>
                          <a:schemeClr val="bg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521386">
                <a:tc>
                  <a:txBody>
                    <a:bodyPr/>
                    <a:lstStyle/>
                    <a:p>
                      <a:pPr>
                        <a:lnSpc>
                          <a:spcPct val="150000"/>
                        </a:lnSpc>
                        <a:spcAft>
                          <a:spcPts val="0"/>
                        </a:spcAft>
                      </a:pPr>
                      <a:r>
                        <a:rPr lang="en-GB" sz="2200">
                          <a:effectLst/>
                        </a:rPr>
                        <a:t>Academy Chain</a:t>
                      </a:r>
                      <a:endParaRPr lang="en-GB" sz="22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50000"/>
                        </a:lnSpc>
                        <a:spcAft>
                          <a:spcPts val="0"/>
                        </a:spcAft>
                      </a:pPr>
                      <a:r>
                        <a:rPr lang="en-GB" sz="2200">
                          <a:solidFill>
                            <a:schemeClr val="bg1">
                              <a:lumMod val="50000"/>
                            </a:schemeClr>
                          </a:solidFill>
                          <a:effectLst/>
                        </a:rPr>
                        <a:t>2.3</a:t>
                      </a:r>
                      <a:endParaRPr lang="en-GB" sz="2200">
                        <a:solidFill>
                          <a:schemeClr val="bg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50000"/>
                        </a:lnSpc>
                        <a:spcAft>
                          <a:spcPts val="0"/>
                        </a:spcAft>
                      </a:pPr>
                      <a:r>
                        <a:rPr lang="en-GB" sz="2200" dirty="0">
                          <a:solidFill>
                            <a:schemeClr val="bg1">
                              <a:lumMod val="50000"/>
                            </a:schemeClr>
                          </a:solidFill>
                          <a:effectLst/>
                        </a:rPr>
                        <a:t>0</a:t>
                      </a:r>
                      <a:endParaRPr lang="en-GB" sz="2200" dirty="0">
                        <a:solidFill>
                          <a:schemeClr val="bg1">
                            <a:lumMod val="5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339580365"/>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UOS divider slide design">
  <a:themeElements>
    <a:clrScheme name="UOS divider slide design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fontScheme name="UOS divider slide design">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Lucida Sans" pitchFamily="34" charset="0"/>
            <a:ea typeface="ＭＳ Ｐゴシック" pitchFamily="16" charset="-128"/>
          </a:defRPr>
        </a:defPPr>
      </a:lstStyle>
    </a:spDef>
    <a:ln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Lucida Sans" pitchFamily="34" charset="0"/>
            <a:ea typeface="ＭＳ Ｐゴシック" pitchFamily="16" charset="-128"/>
          </a:defRPr>
        </a:defPPr>
      </a:lstStyle>
    </a:lnDef>
  </a:objectDefaults>
  <a:extraClrSchemeLst>
    <a:extraClrScheme>
      <a:clrScheme name="UOS divider slide design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_UOS full bleed image">
  <a:themeElements>
    <a:clrScheme name="UOS full bleed image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fontScheme name="UOS full bleed image">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Lucida Sans" pitchFamily="16" charset="0"/>
            <a:ea typeface="ＭＳ Ｐゴシック" pitchFamily="16" charset="-128"/>
          </a:defRPr>
        </a:defPPr>
      </a:lstStyle>
    </a:spDef>
    <a:ln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Lucida Sans" pitchFamily="16" charset="0"/>
            <a:ea typeface="ＭＳ Ｐゴシック" pitchFamily="16" charset="-128"/>
          </a:defRPr>
        </a:defPPr>
      </a:lstStyle>
    </a:lnDef>
  </a:objectDefaults>
  <a:extraClrSchemeLst>
    <a:extraClrScheme>
      <a:clrScheme name="UOS full bleed image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2" id="{AF1FBCC2-F4F8-40FD-B75A-3C3C3C2C2FAB}" vid="{03AF4C1B-28AE-4BCC-8238-458023252E72}"/>
    </a:ext>
  </a:extLst>
</a:theme>
</file>

<file path=ppt/theme/theme11.xml><?xml version="1.0" encoding="utf-8"?>
<a:theme xmlns:a="http://schemas.openxmlformats.org/drawingml/2006/main" name="3_UoSnew3">
  <a:themeElements>
    <a:clrScheme name="UoSnew3 1">
      <a:dk1>
        <a:srgbClr val="005C84"/>
      </a:dk1>
      <a:lt1>
        <a:srgbClr val="DBDFE1"/>
      </a:lt1>
      <a:dk2>
        <a:srgbClr val="005C84"/>
      </a:dk2>
      <a:lt2>
        <a:srgbClr val="A4AEB5"/>
      </a:lt2>
      <a:accent1>
        <a:srgbClr val="005C84"/>
      </a:accent1>
      <a:accent2>
        <a:srgbClr val="007C92"/>
      </a:accent2>
      <a:accent3>
        <a:srgbClr val="EAECEE"/>
      </a:accent3>
      <a:accent4>
        <a:srgbClr val="004D70"/>
      </a:accent4>
      <a:accent5>
        <a:srgbClr val="AAB5C2"/>
      </a:accent5>
      <a:accent6>
        <a:srgbClr val="007084"/>
      </a:accent6>
      <a:hlink>
        <a:srgbClr val="0098C3"/>
      </a:hlink>
      <a:folHlink>
        <a:srgbClr val="6A4061"/>
      </a:folHlink>
    </a:clrScheme>
    <a:fontScheme name="UoSnew3">
      <a:majorFont>
        <a:latin typeface="Lucida Sans"/>
        <a:ea typeface="MS PGothic"/>
        <a:cs typeface=""/>
      </a:majorFont>
      <a:minorFont>
        <a:latin typeface="Lucida Sans"/>
        <a:ea typeface="MS PGothic"/>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altLang="en-US" sz="1200" b="0" i="0" u="none" strike="noStrike" cap="none" normalizeH="0" baseline="0" smtClean="0">
            <a:ln>
              <a:noFill/>
            </a:ln>
            <a:solidFill>
              <a:schemeClr val="tx1"/>
            </a:solidFill>
            <a:effectLst/>
            <a:latin typeface="Lucida Sans" panose="020B0602040502020204" pitchFamily="34" charset="0"/>
            <a:ea typeface="MS PGothic" panose="020B0600070205080204" pitchFamily="34" charset="-128"/>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altLang="en-US" sz="1200" b="0" i="0" u="none" strike="noStrike" cap="none" normalizeH="0" baseline="0" smtClean="0">
            <a:ln>
              <a:noFill/>
            </a:ln>
            <a:solidFill>
              <a:schemeClr val="tx1"/>
            </a:solidFill>
            <a:effectLst/>
            <a:latin typeface="Lucida Sans" panose="020B0602040502020204" pitchFamily="34" charset="0"/>
            <a:ea typeface="MS PGothic" panose="020B0600070205080204" pitchFamily="34" charset="-128"/>
            <a:cs typeface="Arial" panose="020B0604020202020204" pitchFamily="34" charset="0"/>
          </a:defRPr>
        </a:defPPr>
      </a:lstStyle>
    </a:lnDef>
  </a:objectDefaults>
  <a:extraClrSchemeLst>
    <a:extraClrScheme>
      <a:clrScheme name="UoSnew3 1">
        <a:dk1>
          <a:srgbClr val="005C84"/>
        </a:dk1>
        <a:lt1>
          <a:srgbClr val="DBDFE1"/>
        </a:lt1>
        <a:dk2>
          <a:srgbClr val="005C84"/>
        </a:dk2>
        <a:lt2>
          <a:srgbClr val="A4AEB5"/>
        </a:lt2>
        <a:accent1>
          <a:srgbClr val="005C84"/>
        </a:accent1>
        <a:accent2>
          <a:srgbClr val="007C92"/>
        </a:accent2>
        <a:accent3>
          <a:srgbClr val="EAECEE"/>
        </a:accent3>
        <a:accent4>
          <a:srgbClr val="004D70"/>
        </a:accent4>
        <a:accent5>
          <a:srgbClr val="AAB5C2"/>
        </a:accent5>
        <a:accent6>
          <a:srgbClr val="007084"/>
        </a:accent6>
        <a:hlink>
          <a:srgbClr val="0098C3"/>
        </a:hlink>
        <a:folHlink>
          <a:srgbClr val="6A4061"/>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1_Edu template">
  <a:themeElements>
    <a:clrScheme name="uos_ppt__template_v7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fontScheme name="uos_ppt__template_v7">
      <a:majorFont>
        <a:latin typeface="Georgia"/>
        <a:ea typeface="ＭＳ Ｐゴシック"/>
        <a:cs typeface=""/>
      </a:majorFont>
      <a:minorFont>
        <a:latin typeface="Georgi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Lucida Sans" pitchFamily="16" charset="0"/>
            <a:ea typeface="ＭＳ Ｐゴシック" pitchFamily="16" charset="-128"/>
          </a:defRPr>
        </a:defPPr>
      </a:lstStyle>
    </a:spDef>
    <a:ln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Lucida Sans" pitchFamily="16" charset="0"/>
            <a:ea typeface="ＭＳ Ｐゴシック" pitchFamily="16" charset="-128"/>
          </a:defRPr>
        </a:defPPr>
      </a:lstStyle>
    </a:lnDef>
  </a:objectDefaults>
  <a:extraClrSchemeLst>
    <a:extraClrScheme>
      <a:clrScheme name="uos_ppt__template_v7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2" id="{AF1FBCC2-F4F8-40FD-B75A-3C3C3C2C2FAB}" vid="{DD016E44-5732-42C4-8848-43B6410B58A0}"/>
    </a:ext>
  </a:extLst>
</a:theme>
</file>

<file path=ppt/theme/theme13.xml><?xml version="1.0" encoding="utf-8"?>
<a:theme xmlns:a="http://schemas.openxmlformats.org/drawingml/2006/main" name="2_UOS divider slide design">
  <a:themeElements>
    <a:clrScheme name="UOS divider slide design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fontScheme name="UOS divider slide design">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Lucida Sans" pitchFamily="16" charset="0"/>
            <a:ea typeface="ＭＳ Ｐゴシック" pitchFamily="16" charset="-128"/>
          </a:defRPr>
        </a:defPPr>
      </a:lstStyle>
    </a:spDef>
    <a:ln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Lucida Sans" pitchFamily="16" charset="0"/>
            <a:ea typeface="ＭＳ Ｐゴシック" pitchFamily="16" charset="-128"/>
          </a:defRPr>
        </a:defPPr>
      </a:lstStyle>
    </a:lnDef>
  </a:objectDefaults>
  <a:extraClrSchemeLst>
    <a:extraClrScheme>
      <a:clrScheme name="UOS divider slide design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2" id="{AF1FBCC2-F4F8-40FD-B75A-3C3C3C2C2FAB}" vid="{1F577455-F166-40B7-8DCD-78407D998E7C}"/>
    </a:ext>
  </a:extLst>
</a:theme>
</file>

<file path=ppt/theme/theme14.xml><?xml version="1.0" encoding="utf-8"?>
<a:theme xmlns:a="http://schemas.openxmlformats.org/drawingml/2006/main" name="2_UOS full bleed image">
  <a:themeElements>
    <a:clrScheme name="UOS full bleed image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fontScheme name="UOS full bleed image">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Lucida Sans" pitchFamily="16" charset="0"/>
            <a:ea typeface="ＭＳ Ｐゴシック" pitchFamily="16" charset="-128"/>
          </a:defRPr>
        </a:defPPr>
      </a:lstStyle>
    </a:spDef>
    <a:ln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Lucida Sans" pitchFamily="16" charset="0"/>
            <a:ea typeface="ＭＳ Ｐゴシック" pitchFamily="16" charset="-128"/>
          </a:defRPr>
        </a:defPPr>
      </a:lstStyle>
    </a:lnDef>
  </a:objectDefaults>
  <a:extraClrSchemeLst>
    <a:extraClrScheme>
      <a:clrScheme name="UOS full bleed image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2" id="{AF1FBCC2-F4F8-40FD-B75A-3C3C3C2C2FAB}" vid="{03AF4C1B-28AE-4BCC-8238-458023252E72}"/>
    </a:ext>
  </a:extLst>
</a:theme>
</file>

<file path=ppt/theme/theme15.xml><?xml version="1.0" encoding="utf-8"?>
<a:theme xmlns:a="http://schemas.openxmlformats.org/drawingml/2006/main" name="3_UOS divider slide design">
  <a:themeElements>
    <a:clrScheme name="UOS divider slide design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fontScheme name="UOS divider slide design">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Lucida Sans" pitchFamily="34" charset="0"/>
            <a:ea typeface="ＭＳ Ｐゴシック" pitchFamily="16" charset="-128"/>
          </a:defRPr>
        </a:defPPr>
      </a:lstStyle>
    </a:spDef>
    <a:ln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Lucida Sans" pitchFamily="34" charset="0"/>
            <a:ea typeface="ＭＳ Ｐゴシック" pitchFamily="16" charset="-128"/>
          </a:defRPr>
        </a:defPPr>
      </a:lstStyle>
    </a:lnDef>
  </a:objectDefaults>
  <a:extraClrSchemeLst>
    <a:extraClrScheme>
      <a:clrScheme name="UOS divider slide design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4_UoSnew3">
  <a:themeElements>
    <a:clrScheme name="UoSnew3 1">
      <a:dk1>
        <a:srgbClr val="A4AEB5"/>
      </a:dk1>
      <a:lt1>
        <a:srgbClr val="FFFFFF"/>
      </a:lt1>
      <a:dk2>
        <a:srgbClr val="005C84"/>
      </a:dk2>
      <a:lt2>
        <a:srgbClr val="CCE5E9"/>
      </a:lt2>
      <a:accent1>
        <a:srgbClr val="F0AB00"/>
      </a:accent1>
      <a:accent2>
        <a:srgbClr val="0098C3"/>
      </a:accent2>
      <a:accent3>
        <a:srgbClr val="AAB5C2"/>
      </a:accent3>
      <a:accent4>
        <a:srgbClr val="DADADA"/>
      </a:accent4>
      <a:accent5>
        <a:srgbClr val="F6D2AA"/>
      </a:accent5>
      <a:accent6>
        <a:srgbClr val="0089B0"/>
      </a:accent6>
      <a:hlink>
        <a:srgbClr val="CCE5E9"/>
      </a:hlink>
      <a:folHlink>
        <a:srgbClr val="E1D9DF"/>
      </a:folHlink>
    </a:clrScheme>
    <a:fontScheme name="UoSnew3">
      <a:majorFont>
        <a:latin typeface="Lucida Sans"/>
        <a:ea typeface="ＭＳ Ｐゴシック"/>
        <a:cs typeface=""/>
      </a:majorFont>
      <a:minorFont>
        <a:latin typeface="Lucida San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rgbClr val="000000"/>
            </a:solidFill>
            <a:effectLst/>
            <a:latin typeface="Lucida Sans" pitchFamily="34" charset="0"/>
            <a:ea typeface="ＭＳ Ｐゴシック" pitchFamily="16" charset="-128"/>
            <a:cs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rgbClr val="000000"/>
            </a:solidFill>
            <a:effectLst/>
            <a:latin typeface="Lucida Sans" pitchFamily="34" charset="0"/>
            <a:ea typeface="ＭＳ Ｐゴシック" pitchFamily="16" charset="-128"/>
            <a:cs typeface="Arial" charset="0"/>
          </a:defRPr>
        </a:defPPr>
      </a:lstStyle>
    </a:lnDef>
  </a:objectDefaults>
  <a:extraClrSchemeLst>
    <a:extraClrScheme>
      <a:clrScheme name="UoSnew3 1">
        <a:dk1>
          <a:srgbClr val="A4AEB5"/>
        </a:dk1>
        <a:lt1>
          <a:srgbClr val="FFFFFF"/>
        </a:lt1>
        <a:dk2>
          <a:srgbClr val="005C84"/>
        </a:dk2>
        <a:lt2>
          <a:srgbClr val="CCE5E9"/>
        </a:lt2>
        <a:accent1>
          <a:srgbClr val="F0AB00"/>
        </a:accent1>
        <a:accent2>
          <a:srgbClr val="0098C3"/>
        </a:accent2>
        <a:accent3>
          <a:srgbClr val="AAB5C2"/>
        </a:accent3>
        <a:accent4>
          <a:srgbClr val="DADADA"/>
        </a:accent4>
        <a:accent5>
          <a:srgbClr val="F6D2AA"/>
        </a:accent5>
        <a:accent6>
          <a:srgbClr val="0089B0"/>
        </a:accent6>
        <a:hlink>
          <a:srgbClr val="CCE5E9"/>
        </a:hlink>
        <a:folHlink>
          <a:srgbClr val="E1D9DF"/>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_ICSEI 2016 rural">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5_UoSnew3">
  <a:themeElements>
    <a:clrScheme name="UoSnew3 1">
      <a:dk1>
        <a:srgbClr val="A4AEB5"/>
      </a:dk1>
      <a:lt1>
        <a:srgbClr val="FFFFFF"/>
      </a:lt1>
      <a:dk2>
        <a:srgbClr val="005C84"/>
      </a:dk2>
      <a:lt2>
        <a:srgbClr val="CCE5E9"/>
      </a:lt2>
      <a:accent1>
        <a:srgbClr val="F0AB00"/>
      </a:accent1>
      <a:accent2>
        <a:srgbClr val="0098C3"/>
      </a:accent2>
      <a:accent3>
        <a:srgbClr val="AAB5C2"/>
      </a:accent3>
      <a:accent4>
        <a:srgbClr val="DADADA"/>
      </a:accent4>
      <a:accent5>
        <a:srgbClr val="F6D2AA"/>
      </a:accent5>
      <a:accent6>
        <a:srgbClr val="0089B0"/>
      </a:accent6>
      <a:hlink>
        <a:srgbClr val="CCE5E9"/>
      </a:hlink>
      <a:folHlink>
        <a:srgbClr val="E1D9DF"/>
      </a:folHlink>
    </a:clrScheme>
    <a:fontScheme name="UoSnew3">
      <a:majorFont>
        <a:latin typeface="Lucida Sans"/>
        <a:ea typeface="MS PGothic"/>
        <a:cs typeface=""/>
      </a:majorFont>
      <a:minorFont>
        <a:latin typeface="Lucida Sans"/>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rgbClr val="000000"/>
            </a:solidFill>
            <a:effectLst/>
            <a:latin typeface="Lucida Sans" pitchFamily="34" charset="0"/>
            <a:ea typeface="MS PGothic" pitchFamily="34" charset="-128"/>
            <a:cs typeface="Arial"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rgbClr val="000000"/>
            </a:solidFill>
            <a:effectLst/>
            <a:latin typeface="Lucida Sans" pitchFamily="34" charset="0"/>
            <a:ea typeface="MS PGothic" pitchFamily="34" charset="-128"/>
            <a:cs typeface="Arial" pitchFamily="34" charset="0"/>
          </a:defRPr>
        </a:defPPr>
      </a:lstStyle>
    </a:lnDef>
  </a:objectDefaults>
  <a:extraClrSchemeLst>
    <a:extraClrScheme>
      <a:clrScheme name="UoSnew3 1">
        <a:dk1>
          <a:srgbClr val="A4AEB5"/>
        </a:dk1>
        <a:lt1>
          <a:srgbClr val="FFFFFF"/>
        </a:lt1>
        <a:dk2>
          <a:srgbClr val="005C84"/>
        </a:dk2>
        <a:lt2>
          <a:srgbClr val="CCE5E9"/>
        </a:lt2>
        <a:accent1>
          <a:srgbClr val="F0AB00"/>
        </a:accent1>
        <a:accent2>
          <a:srgbClr val="0098C3"/>
        </a:accent2>
        <a:accent3>
          <a:srgbClr val="AAB5C2"/>
        </a:accent3>
        <a:accent4>
          <a:srgbClr val="DADADA"/>
        </a:accent4>
        <a:accent5>
          <a:srgbClr val="F6D2AA"/>
        </a:accent5>
        <a:accent6>
          <a:srgbClr val="0089B0"/>
        </a:accent6>
        <a:hlink>
          <a:srgbClr val="CCE5E9"/>
        </a:hlink>
        <a:folHlink>
          <a:srgbClr val="E1D9DF"/>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_uos_ppt__template_education">
  <a:themeElements>
    <a:clrScheme name="uos_ppt__template_education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fontScheme name="uos_ppt__template_education">
      <a:majorFont>
        <a:latin typeface="Georgia"/>
        <a:ea typeface="ＭＳ Ｐゴシック"/>
        <a:cs typeface=""/>
      </a:majorFont>
      <a:minorFont>
        <a:latin typeface="Georgi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Lucida Sans" pitchFamily="34" charset="0"/>
            <a:ea typeface="ＭＳ Ｐゴシック" pitchFamily="16" charset="-128"/>
          </a:defRPr>
        </a:defPPr>
      </a:lstStyle>
    </a:spDef>
    <a:ln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Lucida Sans" pitchFamily="34" charset="0"/>
            <a:ea typeface="ＭＳ Ｐゴシック" pitchFamily="16" charset="-128"/>
          </a:defRPr>
        </a:defPPr>
      </a:lstStyle>
    </a:lnDef>
  </a:objectDefaults>
  <a:extraClrSchemeLst>
    <a:extraClrScheme>
      <a:clrScheme name="uos_ppt__template_education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UoSnew3">
  <a:themeElements>
    <a:clrScheme name="UoSnew3 1">
      <a:dk1>
        <a:srgbClr val="A4AEB5"/>
      </a:dk1>
      <a:lt1>
        <a:srgbClr val="FFFFFF"/>
      </a:lt1>
      <a:dk2>
        <a:srgbClr val="005C84"/>
      </a:dk2>
      <a:lt2>
        <a:srgbClr val="CCE5E9"/>
      </a:lt2>
      <a:accent1>
        <a:srgbClr val="F0AB00"/>
      </a:accent1>
      <a:accent2>
        <a:srgbClr val="0098C3"/>
      </a:accent2>
      <a:accent3>
        <a:srgbClr val="AAB5C2"/>
      </a:accent3>
      <a:accent4>
        <a:srgbClr val="DADADA"/>
      </a:accent4>
      <a:accent5>
        <a:srgbClr val="F6D2AA"/>
      </a:accent5>
      <a:accent6>
        <a:srgbClr val="0089B0"/>
      </a:accent6>
      <a:hlink>
        <a:srgbClr val="CCE5E9"/>
      </a:hlink>
      <a:folHlink>
        <a:srgbClr val="E1D9DF"/>
      </a:folHlink>
    </a:clrScheme>
    <a:fontScheme name="UoSnew3">
      <a:majorFont>
        <a:latin typeface="Lucida Sans"/>
        <a:ea typeface="ＭＳ Ｐゴシック"/>
        <a:cs typeface=""/>
      </a:majorFont>
      <a:minorFont>
        <a:latin typeface="Lucida San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rgbClr val="000000"/>
            </a:solidFill>
            <a:effectLst/>
            <a:latin typeface="Lucida Sans" pitchFamily="34" charset="0"/>
            <a:ea typeface="ＭＳ Ｐゴシック" pitchFamily="16" charset="-128"/>
            <a:cs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rgbClr val="000000"/>
            </a:solidFill>
            <a:effectLst/>
            <a:latin typeface="Lucida Sans" pitchFamily="34" charset="0"/>
            <a:ea typeface="ＭＳ Ｐゴシック" pitchFamily="16" charset="-128"/>
            <a:cs typeface="Arial" charset="0"/>
          </a:defRPr>
        </a:defPPr>
      </a:lstStyle>
    </a:lnDef>
  </a:objectDefaults>
  <a:extraClrSchemeLst>
    <a:extraClrScheme>
      <a:clrScheme name="UoSnew3 1">
        <a:dk1>
          <a:srgbClr val="A4AEB5"/>
        </a:dk1>
        <a:lt1>
          <a:srgbClr val="FFFFFF"/>
        </a:lt1>
        <a:dk2>
          <a:srgbClr val="005C84"/>
        </a:dk2>
        <a:lt2>
          <a:srgbClr val="CCE5E9"/>
        </a:lt2>
        <a:accent1>
          <a:srgbClr val="F0AB00"/>
        </a:accent1>
        <a:accent2>
          <a:srgbClr val="0098C3"/>
        </a:accent2>
        <a:accent3>
          <a:srgbClr val="AAB5C2"/>
        </a:accent3>
        <a:accent4>
          <a:srgbClr val="DADADA"/>
        </a:accent4>
        <a:accent5>
          <a:srgbClr val="F6D2AA"/>
        </a:accent5>
        <a:accent6>
          <a:srgbClr val="0089B0"/>
        </a:accent6>
        <a:hlink>
          <a:srgbClr val="CCE5E9"/>
        </a:hlink>
        <a:folHlink>
          <a:srgbClr val="E1D9DF"/>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3_UOS full bleed image">
  <a:themeElements>
    <a:clrScheme name="UOS full bleed image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fontScheme name="UOS full bleed image">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Lucida Sans" pitchFamily="34" charset="0"/>
            <a:ea typeface="ＭＳ Ｐゴシック" pitchFamily="16" charset="-128"/>
          </a:defRPr>
        </a:defPPr>
      </a:lstStyle>
    </a:spDef>
    <a:ln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Lucida Sans" pitchFamily="34" charset="0"/>
            <a:ea typeface="ＭＳ Ｐゴシック" pitchFamily="16" charset="-128"/>
          </a:defRPr>
        </a:defPPr>
      </a:lstStyle>
    </a:lnDef>
  </a:objectDefaults>
  <a:extraClrSchemeLst>
    <a:extraClrScheme>
      <a:clrScheme name="UOS full bleed image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6_UoSnew3">
  <a:themeElements>
    <a:clrScheme name="UoSnew3 1">
      <a:dk1>
        <a:srgbClr val="A4AEB5"/>
      </a:dk1>
      <a:lt1>
        <a:srgbClr val="FFFFFF"/>
      </a:lt1>
      <a:dk2>
        <a:srgbClr val="005C84"/>
      </a:dk2>
      <a:lt2>
        <a:srgbClr val="CCE5E9"/>
      </a:lt2>
      <a:accent1>
        <a:srgbClr val="F0AB00"/>
      </a:accent1>
      <a:accent2>
        <a:srgbClr val="0098C3"/>
      </a:accent2>
      <a:accent3>
        <a:srgbClr val="AAB5C2"/>
      </a:accent3>
      <a:accent4>
        <a:srgbClr val="DADADA"/>
      </a:accent4>
      <a:accent5>
        <a:srgbClr val="F6D2AA"/>
      </a:accent5>
      <a:accent6>
        <a:srgbClr val="0089B0"/>
      </a:accent6>
      <a:hlink>
        <a:srgbClr val="CCE5E9"/>
      </a:hlink>
      <a:folHlink>
        <a:srgbClr val="E1D9DF"/>
      </a:folHlink>
    </a:clrScheme>
    <a:fontScheme name="UoSnew3">
      <a:majorFont>
        <a:latin typeface="Lucida Sans"/>
        <a:ea typeface="ＭＳ Ｐゴシック"/>
        <a:cs typeface=""/>
      </a:majorFont>
      <a:minorFont>
        <a:latin typeface="Lucida San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rgbClr val="000000"/>
            </a:solidFill>
            <a:effectLst/>
            <a:latin typeface="Lucida Sans" pitchFamily="34" charset="0"/>
            <a:ea typeface="ＭＳ Ｐゴシック" pitchFamily="16" charset="-128"/>
            <a:cs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rgbClr val="000000"/>
            </a:solidFill>
            <a:effectLst/>
            <a:latin typeface="Lucida Sans" pitchFamily="34" charset="0"/>
            <a:ea typeface="ＭＳ Ｐゴシック" pitchFamily="16" charset="-128"/>
            <a:cs typeface="Arial" charset="0"/>
          </a:defRPr>
        </a:defPPr>
      </a:lstStyle>
    </a:lnDef>
  </a:objectDefaults>
  <a:extraClrSchemeLst>
    <a:extraClrScheme>
      <a:clrScheme name="UoSnew3 1">
        <a:dk1>
          <a:srgbClr val="A4AEB5"/>
        </a:dk1>
        <a:lt1>
          <a:srgbClr val="FFFFFF"/>
        </a:lt1>
        <a:dk2>
          <a:srgbClr val="005C84"/>
        </a:dk2>
        <a:lt2>
          <a:srgbClr val="CCE5E9"/>
        </a:lt2>
        <a:accent1>
          <a:srgbClr val="F0AB00"/>
        </a:accent1>
        <a:accent2>
          <a:srgbClr val="0098C3"/>
        </a:accent2>
        <a:accent3>
          <a:srgbClr val="AAB5C2"/>
        </a:accent3>
        <a:accent4>
          <a:srgbClr val="DADADA"/>
        </a:accent4>
        <a:accent5>
          <a:srgbClr val="F6D2AA"/>
        </a:accent5>
        <a:accent6>
          <a:srgbClr val="0089B0"/>
        </a:accent6>
        <a:hlink>
          <a:srgbClr val="CCE5E9"/>
        </a:hlink>
        <a:folHlink>
          <a:srgbClr val="E1D9DF"/>
        </a:folHlink>
      </a:clrScheme>
      <a:clrMap bg1="dk2" tx1="lt1" bg2="dk1" tx2="lt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7_UoSnew3">
  <a:themeElements>
    <a:clrScheme name="UoSnew3 2">
      <a:dk1>
        <a:srgbClr val="A4AEB5"/>
      </a:dk1>
      <a:lt1>
        <a:srgbClr val="FFFFFF"/>
      </a:lt1>
      <a:dk2>
        <a:srgbClr val="005C84"/>
      </a:dk2>
      <a:lt2>
        <a:srgbClr val="CCE5E9"/>
      </a:lt2>
      <a:accent1>
        <a:srgbClr val="F0AB00"/>
      </a:accent1>
      <a:accent2>
        <a:srgbClr val="0098C3"/>
      </a:accent2>
      <a:accent3>
        <a:srgbClr val="AAB5C2"/>
      </a:accent3>
      <a:accent4>
        <a:srgbClr val="DADADA"/>
      </a:accent4>
      <a:accent5>
        <a:srgbClr val="F6D2AA"/>
      </a:accent5>
      <a:accent6>
        <a:srgbClr val="0089B0"/>
      </a:accent6>
      <a:hlink>
        <a:srgbClr val="CCE5E9"/>
      </a:hlink>
      <a:folHlink>
        <a:srgbClr val="E1D9DF"/>
      </a:folHlink>
    </a:clrScheme>
    <a:fontScheme name="UoSnew3">
      <a:majorFont>
        <a:latin typeface="Lucida Sans"/>
        <a:ea typeface="MS PGothic"/>
        <a:cs typeface=""/>
      </a:majorFont>
      <a:minorFont>
        <a:latin typeface="Lucida Sans"/>
        <a:ea typeface="MS PGothic"/>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altLang="en-US" sz="2400" b="0" i="0" u="none" strike="noStrike" cap="none" normalizeH="0" baseline="0" smtClean="0">
            <a:ln>
              <a:noFill/>
            </a:ln>
            <a:solidFill>
              <a:srgbClr val="000000"/>
            </a:solidFill>
            <a:effectLst/>
            <a:latin typeface="Lucida Sans" panose="020B0602040502020204" pitchFamily="34" charset="0"/>
            <a:ea typeface="MS PGothic" panose="020B0600070205080204" pitchFamily="34" charset="-128"/>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altLang="en-US" sz="2400" b="0" i="0" u="none" strike="noStrike" cap="none" normalizeH="0" baseline="0" smtClean="0">
            <a:ln>
              <a:noFill/>
            </a:ln>
            <a:solidFill>
              <a:srgbClr val="000000"/>
            </a:solidFill>
            <a:effectLst/>
            <a:latin typeface="Lucida Sans" panose="020B0602040502020204" pitchFamily="34" charset="0"/>
            <a:ea typeface="MS PGothic" panose="020B0600070205080204" pitchFamily="34" charset="-128"/>
            <a:cs typeface="Arial" panose="020B0604020202020204" pitchFamily="34" charset="0"/>
          </a:defRPr>
        </a:defPPr>
      </a:lstStyle>
    </a:lnDef>
  </a:objectDefaults>
  <a:extraClrSchemeLst>
    <a:extraClrScheme>
      <a:clrScheme name="UoSnew3 1">
        <a:dk1>
          <a:srgbClr val="A4AEB5"/>
        </a:dk1>
        <a:lt1>
          <a:srgbClr val="FFFFFF"/>
        </a:lt1>
        <a:dk2>
          <a:srgbClr val="005C84"/>
        </a:dk2>
        <a:lt2>
          <a:srgbClr val="CCE5E9"/>
        </a:lt2>
        <a:accent1>
          <a:srgbClr val="FCEECC"/>
        </a:accent1>
        <a:accent2>
          <a:srgbClr val="F8DAD0"/>
        </a:accent2>
        <a:accent3>
          <a:srgbClr val="AAB5C2"/>
        </a:accent3>
        <a:accent4>
          <a:srgbClr val="DADADA"/>
        </a:accent4>
        <a:accent5>
          <a:srgbClr val="FDF5E2"/>
        </a:accent5>
        <a:accent6>
          <a:srgbClr val="E1C5BC"/>
        </a:accent6>
        <a:hlink>
          <a:srgbClr val="CCE5E9"/>
        </a:hlink>
        <a:folHlink>
          <a:srgbClr val="E1D9DF"/>
        </a:folHlink>
      </a:clrScheme>
      <a:clrMap bg1="dk2" tx1="lt1" bg2="dk1" tx2="lt2" accent1="accent1" accent2="accent2" accent3="accent3" accent4="accent4" accent5="accent5" accent6="accent6" hlink="hlink" folHlink="folHlink"/>
    </a:extraClrScheme>
    <a:extraClrScheme>
      <a:clrScheme name="UoSnew3 2">
        <a:dk1>
          <a:srgbClr val="A4AEB5"/>
        </a:dk1>
        <a:lt1>
          <a:srgbClr val="FFFFFF"/>
        </a:lt1>
        <a:dk2>
          <a:srgbClr val="005C84"/>
        </a:dk2>
        <a:lt2>
          <a:srgbClr val="CCE5E9"/>
        </a:lt2>
        <a:accent1>
          <a:srgbClr val="F0AB00"/>
        </a:accent1>
        <a:accent2>
          <a:srgbClr val="0098C3"/>
        </a:accent2>
        <a:accent3>
          <a:srgbClr val="AAB5C2"/>
        </a:accent3>
        <a:accent4>
          <a:srgbClr val="DADADA"/>
        </a:accent4>
        <a:accent5>
          <a:srgbClr val="F6D2AA"/>
        </a:accent5>
        <a:accent6>
          <a:srgbClr val="0089B0"/>
        </a:accent6>
        <a:hlink>
          <a:srgbClr val="CCE5E9"/>
        </a:hlink>
        <a:folHlink>
          <a:srgbClr val="E1D9DF"/>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3.xml><?xml version="1.0" encoding="utf-8"?>
<a:theme xmlns:a="http://schemas.openxmlformats.org/drawingml/2006/main" name="8_UoSnew3">
  <a:themeElements>
    <a:clrScheme name="UoSnew3 1">
      <a:dk1>
        <a:srgbClr val="005C84"/>
      </a:dk1>
      <a:lt1>
        <a:srgbClr val="DBDFE1"/>
      </a:lt1>
      <a:dk2>
        <a:srgbClr val="005C84"/>
      </a:dk2>
      <a:lt2>
        <a:srgbClr val="A4AEB5"/>
      </a:lt2>
      <a:accent1>
        <a:srgbClr val="005C84"/>
      </a:accent1>
      <a:accent2>
        <a:srgbClr val="007C92"/>
      </a:accent2>
      <a:accent3>
        <a:srgbClr val="EAECEE"/>
      </a:accent3>
      <a:accent4>
        <a:srgbClr val="004D70"/>
      </a:accent4>
      <a:accent5>
        <a:srgbClr val="AAB5C2"/>
      </a:accent5>
      <a:accent6>
        <a:srgbClr val="007084"/>
      </a:accent6>
      <a:hlink>
        <a:srgbClr val="0098C3"/>
      </a:hlink>
      <a:folHlink>
        <a:srgbClr val="6A4061"/>
      </a:folHlink>
    </a:clrScheme>
    <a:fontScheme name="UoSnew3">
      <a:majorFont>
        <a:latin typeface="Lucida Sans"/>
        <a:ea typeface="MS PGothic"/>
        <a:cs typeface=""/>
      </a:majorFont>
      <a:minorFont>
        <a:latin typeface="Lucida Sans"/>
        <a:ea typeface="MS PGothic"/>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altLang="en-US" sz="1200" b="0" i="0" u="none" strike="noStrike" cap="none" normalizeH="0" baseline="0" smtClean="0">
            <a:ln>
              <a:noFill/>
            </a:ln>
            <a:solidFill>
              <a:schemeClr val="tx1"/>
            </a:solidFill>
            <a:effectLst/>
            <a:latin typeface="Lucida Sans" panose="020B0602040502020204" pitchFamily="34" charset="0"/>
            <a:ea typeface="MS PGothic" panose="020B0600070205080204" pitchFamily="34" charset="-128"/>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altLang="en-US" sz="1200" b="0" i="0" u="none" strike="noStrike" cap="none" normalizeH="0" baseline="0" smtClean="0">
            <a:ln>
              <a:noFill/>
            </a:ln>
            <a:solidFill>
              <a:schemeClr val="tx1"/>
            </a:solidFill>
            <a:effectLst/>
            <a:latin typeface="Lucida Sans" panose="020B0602040502020204" pitchFamily="34" charset="0"/>
            <a:ea typeface="MS PGothic" panose="020B0600070205080204" pitchFamily="34" charset="-128"/>
            <a:cs typeface="Arial" panose="020B0604020202020204" pitchFamily="34" charset="0"/>
          </a:defRPr>
        </a:defPPr>
      </a:lstStyle>
    </a:lnDef>
  </a:objectDefaults>
  <a:extraClrSchemeLst>
    <a:extraClrScheme>
      <a:clrScheme name="UoSnew3 1">
        <a:dk1>
          <a:srgbClr val="005C84"/>
        </a:dk1>
        <a:lt1>
          <a:srgbClr val="DBDFE1"/>
        </a:lt1>
        <a:dk2>
          <a:srgbClr val="005C84"/>
        </a:dk2>
        <a:lt2>
          <a:srgbClr val="A4AEB5"/>
        </a:lt2>
        <a:accent1>
          <a:srgbClr val="005C84"/>
        </a:accent1>
        <a:accent2>
          <a:srgbClr val="007C92"/>
        </a:accent2>
        <a:accent3>
          <a:srgbClr val="EAECEE"/>
        </a:accent3>
        <a:accent4>
          <a:srgbClr val="004D70"/>
        </a:accent4>
        <a:accent5>
          <a:srgbClr val="AAB5C2"/>
        </a:accent5>
        <a:accent6>
          <a:srgbClr val="007084"/>
        </a:accent6>
        <a:hlink>
          <a:srgbClr val="0098C3"/>
        </a:hlink>
        <a:folHlink>
          <a:srgbClr val="6A4061"/>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4.xml><?xml version="1.0" encoding="utf-8"?>
<a:theme xmlns:a="http://schemas.openxmlformats.org/drawingml/2006/main" name="9_UoSnew3">
  <a:themeElements>
    <a:clrScheme name="UoSnew3 1">
      <a:dk1>
        <a:srgbClr val="A4AEB5"/>
      </a:dk1>
      <a:lt1>
        <a:srgbClr val="FFFFFF"/>
      </a:lt1>
      <a:dk2>
        <a:srgbClr val="005C84"/>
      </a:dk2>
      <a:lt2>
        <a:srgbClr val="CCE5E9"/>
      </a:lt2>
      <a:accent1>
        <a:srgbClr val="F0AB00"/>
      </a:accent1>
      <a:accent2>
        <a:srgbClr val="0098C3"/>
      </a:accent2>
      <a:accent3>
        <a:srgbClr val="AAB5C2"/>
      </a:accent3>
      <a:accent4>
        <a:srgbClr val="DADADA"/>
      </a:accent4>
      <a:accent5>
        <a:srgbClr val="F6D2AA"/>
      </a:accent5>
      <a:accent6>
        <a:srgbClr val="0089B0"/>
      </a:accent6>
      <a:hlink>
        <a:srgbClr val="CCE5E9"/>
      </a:hlink>
      <a:folHlink>
        <a:srgbClr val="E1D9DF"/>
      </a:folHlink>
    </a:clrScheme>
    <a:fontScheme name="UoSnew3">
      <a:majorFont>
        <a:latin typeface="Lucida Sans"/>
        <a:ea typeface="MS PGothic"/>
        <a:cs typeface=""/>
      </a:majorFont>
      <a:minorFont>
        <a:latin typeface="Lucida Sans"/>
        <a:ea typeface="MS PGothic"/>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altLang="en-US" sz="2400" b="0" i="0" u="none" strike="noStrike" cap="none" normalizeH="0" baseline="0" smtClean="0">
            <a:ln>
              <a:noFill/>
            </a:ln>
            <a:solidFill>
              <a:srgbClr val="000000"/>
            </a:solidFill>
            <a:effectLst/>
            <a:latin typeface="Lucida Sans" panose="020B0602040502020204" pitchFamily="34" charset="0"/>
            <a:ea typeface="MS PGothic" panose="020B0600070205080204" pitchFamily="34" charset="-128"/>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altLang="en-US" sz="2400" b="0" i="0" u="none" strike="noStrike" cap="none" normalizeH="0" baseline="0" smtClean="0">
            <a:ln>
              <a:noFill/>
            </a:ln>
            <a:solidFill>
              <a:srgbClr val="000000"/>
            </a:solidFill>
            <a:effectLst/>
            <a:latin typeface="Lucida Sans" panose="020B0602040502020204" pitchFamily="34" charset="0"/>
            <a:ea typeface="MS PGothic" panose="020B0600070205080204" pitchFamily="34" charset="-128"/>
            <a:cs typeface="Arial" panose="020B0604020202020204" pitchFamily="34" charset="0"/>
          </a:defRPr>
        </a:defPPr>
      </a:lstStyle>
    </a:lnDef>
  </a:objectDefaults>
  <a:extraClrSchemeLst>
    <a:extraClrScheme>
      <a:clrScheme name="UoSnew3 1">
        <a:dk1>
          <a:srgbClr val="A4AEB5"/>
        </a:dk1>
        <a:lt1>
          <a:srgbClr val="FFFFFF"/>
        </a:lt1>
        <a:dk2>
          <a:srgbClr val="005C84"/>
        </a:dk2>
        <a:lt2>
          <a:srgbClr val="CCE5E9"/>
        </a:lt2>
        <a:accent1>
          <a:srgbClr val="F0AB00"/>
        </a:accent1>
        <a:accent2>
          <a:srgbClr val="0098C3"/>
        </a:accent2>
        <a:accent3>
          <a:srgbClr val="AAB5C2"/>
        </a:accent3>
        <a:accent4>
          <a:srgbClr val="DADADA"/>
        </a:accent4>
        <a:accent5>
          <a:srgbClr val="F6D2AA"/>
        </a:accent5>
        <a:accent6>
          <a:srgbClr val="0089B0"/>
        </a:accent6>
        <a:hlink>
          <a:srgbClr val="CCE5E9"/>
        </a:hlink>
        <a:folHlink>
          <a:srgbClr val="E1D9DF"/>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5.xml><?xml version="1.0" encoding="utf-8"?>
<a:theme xmlns:a="http://schemas.openxmlformats.org/drawingml/2006/main" name="10_UoSnew3">
  <a:themeElements>
    <a:clrScheme name="UoSnew3 2">
      <a:dk1>
        <a:srgbClr val="A4AEB5"/>
      </a:dk1>
      <a:lt1>
        <a:srgbClr val="FFFFFF"/>
      </a:lt1>
      <a:dk2>
        <a:srgbClr val="005C84"/>
      </a:dk2>
      <a:lt2>
        <a:srgbClr val="CCE5E9"/>
      </a:lt2>
      <a:accent1>
        <a:srgbClr val="F0AB00"/>
      </a:accent1>
      <a:accent2>
        <a:srgbClr val="0098C3"/>
      </a:accent2>
      <a:accent3>
        <a:srgbClr val="AAB5C2"/>
      </a:accent3>
      <a:accent4>
        <a:srgbClr val="DADADA"/>
      </a:accent4>
      <a:accent5>
        <a:srgbClr val="F6D2AA"/>
      </a:accent5>
      <a:accent6>
        <a:srgbClr val="0089B0"/>
      </a:accent6>
      <a:hlink>
        <a:srgbClr val="CCE5E9"/>
      </a:hlink>
      <a:folHlink>
        <a:srgbClr val="E1D9DF"/>
      </a:folHlink>
    </a:clrScheme>
    <a:fontScheme name="UoSnew3">
      <a:majorFont>
        <a:latin typeface="Lucida Sans"/>
        <a:ea typeface="MS PGothic"/>
        <a:cs typeface=""/>
      </a:majorFont>
      <a:minorFont>
        <a:latin typeface="Lucida Sans"/>
        <a:ea typeface="MS PGothic"/>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altLang="en-US" sz="2400" b="0" i="0" u="none" strike="noStrike" cap="none" normalizeH="0" baseline="0" smtClean="0">
            <a:ln>
              <a:noFill/>
            </a:ln>
            <a:solidFill>
              <a:srgbClr val="000000"/>
            </a:solidFill>
            <a:effectLst/>
            <a:latin typeface="Lucida Sans" panose="020B0602040502020204" pitchFamily="34" charset="0"/>
            <a:ea typeface="MS PGothic" panose="020B0600070205080204" pitchFamily="34" charset="-128"/>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altLang="en-US" sz="2400" b="0" i="0" u="none" strike="noStrike" cap="none" normalizeH="0" baseline="0" smtClean="0">
            <a:ln>
              <a:noFill/>
            </a:ln>
            <a:solidFill>
              <a:srgbClr val="000000"/>
            </a:solidFill>
            <a:effectLst/>
            <a:latin typeface="Lucida Sans" panose="020B0602040502020204" pitchFamily="34" charset="0"/>
            <a:ea typeface="MS PGothic" panose="020B0600070205080204" pitchFamily="34" charset="-128"/>
            <a:cs typeface="Arial" panose="020B0604020202020204" pitchFamily="34" charset="0"/>
          </a:defRPr>
        </a:defPPr>
      </a:lstStyle>
    </a:lnDef>
  </a:objectDefaults>
  <a:extraClrSchemeLst>
    <a:extraClrScheme>
      <a:clrScheme name="UoSnew3 1">
        <a:dk1>
          <a:srgbClr val="A4AEB5"/>
        </a:dk1>
        <a:lt1>
          <a:srgbClr val="FFFFFF"/>
        </a:lt1>
        <a:dk2>
          <a:srgbClr val="005C84"/>
        </a:dk2>
        <a:lt2>
          <a:srgbClr val="CCE5E9"/>
        </a:lt2>
        <a:accent1>
          <a:srgbClr val="FCEECC"/>
        </a:accent1>
        <a:accent2>
          <a:srgbClr val="F8DAD0"/>
        </a:accent2>
        <a:accent3>
          <a:srgbClr val="AAB5C2"/>
        </a:accent3>
        <a:accent4>
          <a:srgbClr val="DADADA"/>
        </a:accent4>
        <a:accent5>
          <a:srgbClr val="FDF5E2"/>
        </a:accent5>
        <a:accent6>
          <a:srgbClr val="E1C5BC"/>
        </a:accent6>
        <a:hlink>
          <a:srgbClr val="CCE5E9"/>
        </a:hlink>
        <a:folHlink>
          <a:srgbClr val="E1D9DF"/>
        </a:folHlink>
      </a:clrScheme>
      <a:clrMap bg1="dk2" tx1="lt1" bg2="dk1" tx2="lt2" accent1="accent1" accent2="accent2" accent3="accent3" accent4="accent4" accent5="accent5" accent6="accent6" hlink="hlink" folHlink="folHlink"/>
    </a:extraClrScheme>
    <a:extraClrScheme>
      <a:clrScheme name="UoSnew3 2">
        <a:dk1>
          <a:srgbClr val="A4AEB5"/>
        </a:dk1>
        <a:lt1>
          <a:srgbClr val="FFFFFF"/>
        </a:lt1>
        <a:dk2>
          <a:srgbClr val="005C84"/>
        </a:dk2>
        <a:lt2>
          <a:srgbClr val="CCE5E9"/>
        </a:lt2>
        <a:accent1>
          <a:srgbClr val="F0AB00"/>
        </a:accent1>
        <a:accent2>
          <a:srgbClr val="0098C3"/>
        </a:accent2>
        <a:accent3>
          <a:srgbClr val="AAB5C2"/>
        </a:accent3>
        <a:accent4>
          <a:srgbClr val="DADADA"/>
        </a:accent4>
        <a:accent5>
          <a:srgbClr val="F6D2AA"/>
        </a:accent5>
        <a:accent6>
          <a:srgbClr val="0089B0"/>
        </a:accent6>
        <a:hlink>
          <a:srgbClr val="CCE5E9"/>
        </a:hlink>
        <a:folHlink>
          <a:srgbClr val="E1D9DF"/>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6.xml><?xml version="1.0" encoding="utf-8"?>
<a:theme xmlns:a="http://schemas.openxmlformats.org/drawingml/2006/main" name="11_UoSnew3">
  <a:themeElements>
    <a:clrScheme name="UoSnew3 1">
      <a:dk1>
        <a:srgbClr val="A4AEB5"/>
      </a:dk1>
      <a:lt1>
        <a:srgbClr val="FFFFFF"/>
      </a:lt1>
      <a:dk2>
        <a:srgbClr val="005C84"/>
      </a:dk2>
      <a:lt2>
        <a:srgbClr val="CCE5E9"/>
      </a:lt2>
      <a:accent1>
        <a:srgbClr val="F0AB00"/>
      </a:accent1>
      <a:accent2>
        <a:srgbClr val="0098C3"/>
      </a:accent2>
      <a:accent3>
        <a:srgbClr val="AAB5C2"/>
      </a:accent3>
      <a:accent4>
        <a:srgbClr val="DADADA"/>
      </a:accent4>
      <a:accent5>
        <a:srgbClr val="F6D2AA"/>
      </a:accent5>
      <a:accent6>
        <a:srgbClr val="0089B0"/>
      </a:accent6>
      <a:hlink>
        <a:srgbClr val="CCE5E9"/>
      </a:hlink>
      <a:folHlink>
        <a:srgbClr val="E1D9DF"/>
      </a:folHlink>
    </a:clrScheme>
    <a:fontScheme name="UoSnew3">
      <a:majorFont>
        <a:latin typeface="Lucida Sans"/>
        <a:ea typeface="MS PGothic"/>
        <a:cs typeface=""/>
      </a:majorFont>
      <a:minorFont>
        <a:latin typeface="Lucida Sans"/>
        <a:ea typeface="MS PGothic"/>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altLang="en-US" sz="2400" b="0" i="0" u="none" strike="noStrike" cap="none" normalizeH="0" baseline="0" smtClean="0">
            <a:ln>
              <a:noFill/>
            </a:ln>
            <a:solidFill>
              <a:srgbClr val="000000"/>
            </a:solidFill>
            <a:effectLst/>
            <a:latin typeface="Lucida Sans" panose="020B0602040502020204" pitchFamily="34" charset="0"/>
            <a:ea typeface="MS PGothic" panose="020B0600070205080204" pitchFamily="34" charset="-128"/>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altLang="en-US" sz="2400" b="0" i="0" u="none" strike="noStrike" cap="none" normalizeH="0" baseline="0" smtClean="0">
            <a:ln>
              <a:noFill/>
            </a:ln>
            <a:solidFill>
              <a:srgbClr val="000000"/>
            </a:solidFill>
            <a:effectLst/>
            <a:latin typeface="Lucida Sans" panose="020B0602040502020204" pitchFamily="34" charset="0"/>
            <a:ea typeface="MS PGothic" panose="020B0600070205080204" pitchFamily="34" charset="-128"/>
            <a:cs typeface="Arial" panose="020B0604020202020204" pitchFamily="34" charset="0"/>
          </a:defRPr>
        </a:defPPr>
      </a:lstStyle>
    </a:lnDef>
  </a:objectDefaults>
  <a:extraClrSchemeLst>
    <a:extraClrScheme>
      <a:clrScheme name="UoSnew3 1">
        <a:dk1>
          <a:srgbClr val="A4AEB5"/>
        </a:dk1>
        <a:lt1>
          <a:srgbClr val="FFFFFF"/>
        </a:lt1>
        <a:dk2>
          <a:srgbClr val="005C84"/>
        </a:dk2>
        <a:lt2>
          <a:srgbClr val="CCE5E9"/>
        </a:lt2>
        <a:accent1>
          <a:srgbClr val="F0AB00"/>
        </a:accent1>
        <a:accent2>
          <a:srgbClr val="0098C3"/>
        </a:accent2>
        <a:accent3>
          <a:srgbClr val="AAB5C2"/>
        </a:accent3>
        <a:accent4>
          <a:srgbClr val="DADADA"/>
        </a:accent4>
        <a:accent5>
          <a:srgbClr val="F6D2AA"/>
        </a:accent5>
        <a:accent6>
          <a:srgbClr val="0089B0"/>
        </a:accent6>
        <a:hlink>
          <a:srgbClr val="CCE5E9"/>
        </a:hlink>
        <a:folHlink>
          <a:srgbClr val="E1D9DF"/>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ICSEI 2016 rural">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UoSnew3">
  <a:themeElements>
    <a:clrScheme name="UoSnew3 1">
      <a:dk1>
        <a:srgbClr val="A4AEB5"/>
      </a:dk1>
      <a:lt1>
        <a:srgbClr val="FFFFFF"/>
      </a:lt1>
      <a:dk2>
        <a:srgbClr val="005C84"/>
      </a:dk2>
      <a:lt2>
        <a:srgbClr val="CCE5E9"/>
      </a:lt2>
      <a:accent1>
        <a:srgbClr val="F0AB00"/>
      </a:accent1>
      <a:accent2>
        <a:srgbClr val="0098C3"/>
      </a:accent2>
      <a:accent3>
        <a:srgbClr val="AAB5C2"/>
      </a:accent3>
      <a:accent4>
        <a:srgbClr val="DADADA"/>
      </a:accent4>
      <a:accent5>
        <a:srgbClr val="F6D2AA"/>
      </a:accent5>
      <a:accent6>
        <a:srgbClr val="0089B0"/>
      </a:accent6>
      <a:hlink>
        <a:srgbClr val="CCE5E9"/>
      </a:hlink>
      <a:folHlink>
        <a:srgbClr val="E1D9DF"/>
      </a:folHlink>
    </a:clrScheme>
    <a:fontScheme name="UoSnew3">
      <a:majorFont>
        <a:latin typeface="Lucida Sans"/>
        <a:ea typeface="MS PGothic"/>
        <a:cs typeface=""/>
      </a:majorFont>
      <a:minorFont>
        <a:latin typeface="Lucida Sans"/>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rgbClr val="000000"/>
            </a:solidFill>
            <a:effectLst/>
            <a:latin typeface="Lucida Sans" pitchFamily="34" charset="0"/>
            <a:ea typeface="MS PGothic" pitchFamily="34" charset="-128"/>
            <a:cs typeface="Arial"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rgbClr val="000000"/>
            </a:solidFill>
            <a:effectLst/>
            <a:latin typeface="Lucida Sans" pitchFamily="34" charset="0"/>
            <a:ea typeface="MS PGothic" pitchFamily="34" charset="-128"/>
            <a:cs typeface="Arial" pitchFamily="34" charset="0"/>
          </a:defRPr>
        </a:defPPr>
      </a:lstStyle>
    </a:lnDef>
  </a:objectDefaults>
  <a:extraClrSchemeLst>
    <a:extraClrScheme>
      <a:clrScheme name="UoSnew3 1">
        <a:dk1>
          <a:srgbClr val="A4AEB5"/>
        </a:dk1>
        <a:lt1>
          <a:srgbClr val="FFFFFF"/>
        </a:lt1>
        <a:dk2>
          <a:srgbClr val="005C84"/>
        </a:dk2>
        <a:lt2>
          <a:srgbClr val="CCE5E9"/>
        </a:lt2>
        <a:accent1>
          <a:srgbClr val="F0AB00"/>
        </a:accent1>
        <a:accent2>
          <a:srgbClr val="0098C3"/>
        </a:accent2>
        <a:accent3>
          <a:srgbClr val="AAB5C2"/>
        </a:accent3>
        <a:accent4>
          <a:srgbClr val="DADADA"/>
        </a:accent4>
        <a:accent5>
          <a:srgbClr val="F6D2AA"/>
        </a:accent5>
        <a:accent6>
          <a:srgbClr val="0089B0"/>
        </a:accent6>
        <a:hlink>
          <a:srgbClr val="CCE5E9"/>
        </a:hlink>
        <a:folHlink>
          <a:srgbClr val="E1D9DF"/>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uos_ppt__template_education">
  <a:themeElements>
    <a:clrScheme name="uos_ppt__template_education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fontScheme name="uos_ppt__template_education">
      <a:majorFont>
        <a:latin typeface="Georgia"/>
        <a:ea typeface="ＭＳ Ｐゴシック"/>
        <a:cs typeface=""/>
      </a:majorFont>
      <a:minorFont>
        <a:latin typeface="Georgi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Lucida Sans" pitchFamily="34" charset="0"/>
            <a:ea typeface="ＭＳ Ｐゴシック" pitchFamily="16" charset="-128"/>
          </a:defRPr>
        </a:defPPr>
      </a:lstStyle>
    </a:spDef>
    <a:ln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Lucida Sans" pitchFamily="34" charset="0"/>
            <a:ea typeface="ＭＳ Ｐゴシック" pitchFamily="16" charset="-128"/>
          </a:defRPr>
        </a:defPPr>
      </a:lstStyle>
    </a:lnDef>
  </a:objectDefaults>
  <a:extraClrSchemeLst>
    <a:extraClrScheme>
      <a:clrScheme name="uos_ppt__template_education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UOS full bleed image">
  <a:themeElements>
    <a:clrScheme name="UOS full bleed image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fontScheme name="UOS full bleed image">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Lucida Sans" pitchFamily="34" charset="0"/>
            <a:ea typeface="ＭＳ Ｐゴシック" pitchFamily="16" charset="-128"/>
          </a:defRPr>
        </a:defPPr>
      </a:lstStyle>
    </a:spDef>
    <a:ln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Lucida Sans" pitchFamily="34" charset="0"/>
            <a:ea typeface="ＭＳ Ｐゴシック" pitchFamily="16" charset="-128"/>
          </a:defRPr>
        </a:defPPr>
      </a:lstStyle>
    </a:lnDef>
  </a:objectDefaults>
  <a:extraClrSchemeLst>
    <a:extraClrScheme>
      <a:clrScheme name="UOS full bleed image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UoSnew3">
  <a:themeElements>
    <a:clrScheme name="UoSnew3 1">
      <a:dk1>
        <a:srgbClr val="A4AEB5"/>
      </a:dk1>
      <a:lt1>
        <a:srgbClr val="FFFFFF"/>
      </a:lt1>
      <a:dk2>
        <a:srgbClr val="005C84"/>
      </a:dk2>
      <a:lt2>
        <a:srgbClr val="CCE5E9"/>
      </a:lt2>
      <a:accent1>
        <a:srgbClr val="F0AB00"/>
      </a:accent1>
      <a:accent2>
        <a:srgbClr val="0098C3"/>
      </a:accent2>
      <a:accent3>
        <a:srgbClr val="AAB5C2"/>
      </a:accent3>
      <a:accent4>
        <a:srgbClr val="DADADA"/>
      </a:accent4>
      <a:accent5>
        <a:srgbClr val="F6D2AA"/>
      </a:accent5>
      <a:accent6>
        <a:srgbClr val="0089B0"/>
      </a:accent6>
      <a:hlink>
        <a:srgbClr val="CCE5E9"/>
      </a:hlink>
      <a:folHlink>
        <a:srgbClr val="E1D9DF"/>
      </a:folHlink>
    </a:clrScheme>
    <a:fontScheme name="UoSnew3">
      <a:majorFont>
        <a:latin typeface="Lucida Sans"/>
        <a:ea typeface="ＭＳ Ｐゴシック"/>
        <a:cs typeface=""/>
      </a:majorFont>
      <a:minorFont>
        <a:latin typeface="Lucida San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rgbClr val="000000"/>
            </a:solidFill>
            <a:effectLst/>
            <a:latin typeface="Lucida Sans" pitchFamily="34" charset="0"/>
            <a:ea typeface="ＭＳ Ｐゴシック" pitchFamily="16" charset="-128"/>
            <a:cs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rgbClr val="000000"/>
            </a:solidFill>
            <a:effectLst/>
            <a:latin typeface="Lucida Sans" pitchFamily="34" charset="0"/>
            <a:ea typeface="ＭＳ Ｐゴシック" pitchFamily="16" charset="-128"/>
            <a:cs typeface="Arial" charset="0"/>
          </a:defRPr>
        </a:defPPr>
      </a:lstStyle>
    </a:lnDef>
  </a:objectDefaults>
  <a:extraClrSchemeLst>
    <a:extraClrScheme>
      <a:clrScheme name="UoSnew3 1">
        <a:dk1>
          <a:srgbClr val="A4AEB5"/>
        </a:dk1>
        <a:lt1>
          <a:srgbClr val="FFFFFF"/>
        </a:lt1>
        <a:dk2>
          <a:srgbClr val="005C84"/>
        </a:dk2>
        <a:lt2>
          <a:srgbClr val="CCE5E9"/>
        </a:lt2>
        <a:accent1>
          <a:srgbClr val="F0AB00"/>
        </a:accent1>
        <a:accent2>
          <a:srgbClr val="0098C3"/>
        </a:accent2>
        <a:accent3>
          <a:srgbClr val="AAB5C2"/>
        </a:accent3>
        <a:accent4>
          <a:srgbClr val="DADADA"/>
        </a:accent4>
        <a:accent5>
          <a:srgbClr val="F6D2AA"/>
        </a:accent5>
        <a:accent6>
          <a:srgbClr val="0089B0"/>
        </a:accent6>
        <a:hlink>
          <a:srgbClr val="CCE5E9"/>
        </a:hlink>
        <a:folHlink>
          <a:srgbClr val="E1D9DF"/>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Edu template">
  <a:themeElements>
    <a:clrScheme name="uos_ppt__template_v7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fontScheme name="uos_ppt__template_v7">
      <a:majorFont>
        <a:latin typeface="Georgia"/>
        <a:ea typeface="ＭＳ Ｐゴシック"/>
        <a:cs typeface=""/>
      </a:majorFont>
      <a:minorFont>
        <a:latin typeface="Georgi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Lucida Sans" pitchFamily="16" charset="0"/>
            <a:ea typeface="ＭＳ Ｐゴシック" pitchFamily="16" charset="-128"/>
          </a:defRPr>
        </a:defPPr>
      </a:lstStyle>
    </a:spDef>
    <a:ln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Lucida Sans" pitchFamily="16" charset="0"/>
            <a:ea typeface="ＭＳ Ｐゴシック" pitchFamily="16" charset="-128"/>
          </a:defRPr>
        </a:defPPr>
      </a:lstStyle>
    </a:lnDef>
  </a:objectDefaults>
  <a:extraClrSchemeLst>
    <a:extraClrScheme>
      <a:clrScheme name="uos_ppt__template_v7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2" id="{AF1FBCC2-F4F8-40FD-B75A-3C3C3C2C2FAB}" vid="{DD016E44-5732-42C4-8848-43B6410B58A0}"/>
    </a:ext>
  </a:extLst>
</a:theme>
</file>

<file path=ppt/theme/theme9.xml><?xml version="1.0" encoding="utf-8"?>
<a:theme xmlns:a="http://schemas.openxmlformats.org/drawingml/2006/main" name="1_UOS divider slide design">
  <a:themeElements>
    <a:clrScheme name="UOS divider slide design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fontScheme name="UOS divider slide design">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Lucida Sans" pitchFamily="16" charset="0"/>
            <a:ea typeface="ＭＳ Ｐゴシック" pitchFamily="16" charset="-128"/>
          </a:defRPr>
        </a:defPPr>
      </a:lstStyle>
    </a:spDef>
    <a:ln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Lucida Sans" pitchFamily="16" charset="0"/>
            <a:ea typeface="ＭＳ Ｐゴシック" pitchFamily="16" charset="-128"/>
          </a:defRPr>
        </a:defPPr>
      </a:lstStyle>
    </a:lnDef>
  </a:objectDefaults>
  <a:extraClrSchemeLst>
    <a:extraClrScheme>
      <a:clrScheme name="UOS divider slide design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2" id="{AF1FBCC2-F4F8-40FD-B75A-3C3C3C2C2FAB}" vid="{1F577455-F166-40B7-8DCD-78407D998E7C}"/>
    </a:ext>
  </a:extLst>
</a:theme>
</file>

<file path=docProps/app.xml><?xml version="1.0" encoding="utf-8"?>
<Properties xmlns="http://schemas.openxmlformats.org/officeDocument/2006/extended-properties" xmlns:vt="http://schemas.openxmlformats.org/officeDocument/2006/docPropsVTypes">
  <Template>Oxford SEED seminar</Template>
  <TotalTime>93</TotalTime>
  <Words>816</Words>
  <Application>Microsoft Office PowerPoint</Application>
  <PresentationFormat>Widescreen</PresentationFormat>
  <Paragraphs>111</Paragraphs>
  <Slides>17</Slides>
  <Notes>1</Notes>
  <HiddenSlides>0</HiddenSlides>
  <MMClips>0</MMClips>
  <ScaleCrop>false</ScaleCrop>
  <HeadingPairs>
    <vt:vector size="6" baseType="variant">
      <vt:variant>
        <vt:lpstr>Fonts Used</vt:lpstr>
      </vt:variant>
      <vt:variant>
        <vt:i4>14</vt:i4>
      </vt:variant>
      <vt:variant>
        <vt:lpstr>Theme</vt:lpstr>
      </vt:variant>
      <vt:variant>
        <vt:i4>26</vt:i4>
      </vt:variant>
      <vt:variant>
        <vt:lpstr>Slide Titles</vt:lpstr>
      </vt:variant>
      <vt:variant>
        <vt:i4>17</vt:i4>
      </vt:variant>
    </vt:vector>
  </HeadingPairs>
  <TitlesOfParts>
    <vt:vector size="57" baseType="lpstr">
      <vt:lpstr>Geneva</vt:lpstr>
      <vt:lpstr>굴림</vt:lpstr>
      <vt:lpstr>맑은 고딕</vt:lpstr>
      <vt:lpstr>MS PGothic</vt:lpstr>
      <vt:lpstr>MS PGothic</vt:lpstr>
      <vt:lpstr>Arial</vt:lpstr>
      <vt:lpstr>Calibri</vt:lpstr>
      <vt:lpstr>Calibri Light</vt:lpstr>
      <vt:lpstr>Georgia</vt:lpstr>
      <vt:lpstr>Lucida Sans</vt:lpstr>
      <vt:lpstr>Symbol</vt:lpstr>
      <vt:lpstr>Times New Roman</vt:lpstr>
      <vt:lpstr>Verdana</vt:lpstr>
      <vt:lpstr>Wingdings</vt:lpstr>
      <vt:lpstr>UOS divider slide design</vt:lpstr>
      <vt:lpstr>UoSnew3</vt:lpstr>
      <vt:lpstr>ICSEI 2016 rural</vt:lpstr>
      <vt:lpstr>1_UoSnew3</vt:lpstr>
      <vt:lpstr>uos_ppt__template_education</vt:lpstr>
      <vt:lpstr>UOS full bleed image</vt:lpstr>
      <vt:lpstr>2_UoSnew3</vt:lpstr>
      <vt:lpstr>Edu template</vt:lpstr>
      <vt:lpstr>1_UOS divider slide design</vt:lpstr>
      <vt:lpstr>1_UOS full bleed image</vt:lpstr>
      <vt:lpstr>3_UoSnew3</vt:lpstr>
      <vt:lpstr>1_Edu template</vt:lpstr>
      <vt:lpstr>2_UOS divider slide design</vt:lpstr>
      <vt:lpstr>2_UOS full bleed image</vt:lpstr>
      <vt:lpstr>3_UOS divider slide design</vt:lpstr>
      <vt:lpstr>4_UoSnew3</vt:lpstr>
      <vt:lpstr>1_ICSEI 2016 rural</vt:lpstr>
      <vt:lpstr>5_UoSnew3</vt:lpstr>
      <vt:lpstr>1_uos_ppt__template_education</vt:lpstr>
      <vt:lpstr>3_UOS full bleed image</vt:lpstr>
      <vt:lpstr>6_UoSnew3</vt:lpstr>
      <vt:lpstr>7_UoSnew3</vt:lpstr>
      <vt:lpstr>8_UoSnew3</vt:lpstr>
      <vt:lpstr>9_UoSnew3</vt:lpstr>
      <vt:lpstr>10_UoSnew3</vt:lpstr>
      <vt:lpstr>11_UoSnew3</vt:lpstr>
      <vt:lpstr>Collaboration &amp; Networking between Rural Schools: A Model for School Improvement? </vt:lpstr>
      <vt:lpstr>Networking and collaboration</vt:lpstr>
      <vt:lpstr>Why network?</vt:lpstr>
      <vt:lpstr>Theories of networking</vt:lpstr>
      <vt:lpstr>Any evidence?</vt:lpstr>
      <vt:lpstr>So what about rural schools?</vt:lpstr>
      <vt:lpstr>So what about rural schools</vt:lpstr>
      <vt:lpstr>Methodology – Mixed Methods study</vt:lpstr>
      <vt:lpstr>What forms of collaboration and networking exist in rural schools in England?</vt:lpstr>
      <vt:lpstr>The impact of collaboration</vt:lpstr>
      <vt:lpstr>The impact of collaboration </vt:lpstr>
      <vt:lpstr>Factors associated with successful collaboration</vt:lpstr>
      <vt:lpstr>  Factors associated with successful collaboration</vt:lpstr>
      <vt:lpstr>Factors associated with successful collaboration </vt:lpstr>
      <vt:lpstr>Generating collaboration</vt:lpstr>
      <vt:lpstr>Conclusion</vt:lpstr>
      <vt:lpstr>Thank you for your attention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Collaboration &amp; Networking between Rural Schools: A Model for School Improvement?</dc:title>
  <dc:creator>Muijs D.</dc:creator>
  <cp:lastModifiedBy>Muijs D.</cp:lastModifiedBy>
  <cp:revision>16</cp:revision>
  <dcterms:created xsi:type="dcterms:W3CDTF">2016-02-22T15:40:40Z</dcterms:created>
  <dcterms:modified xsi:type="dcterms:W3CDTF">2016-02-23T15:50:38Z</dcterms:modified>
</cp:coreProperties>
</file>