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B2A7C-F792-4DEA-9455-347B802FBB1F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0BE2A-7045-42B3-B121-21FB318E5D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0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 1: Image of the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fetal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side of a placenta and umbilical cord. Lines illustrate measurements of length (dark) and width (light)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0BE2A-7045-42B3-B121-21FB318E5D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Figure 2: Associations between placental characteristics and childhood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pQCT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measurements at 15.5 yrs. Data are adjusted for child’s age at gestation, age at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pQCT</a:t>
            </a:r>
            <a:r>
              <a:rPr lang="en-GB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sex and pubertal stage at 13.5 years; maternal age at delivery, maternal height, maternal weight, parity.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0BE2A-7045-42B3-B121-21FB318E5D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F823E-CA3B-4834-8F67-CF7D7FF1EDA2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F8FE4-7EEB-4569-9FA1-138610650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0" y="-1"/>
            <a:ext cx="9144000" cy="686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40" y="211922"/>
            <a:ext cx="4211960" cy="30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3818" y="188640"/>
            <a:ext cx="4334686" cy="315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645024"/>
            <a:ext cx="4425504" cy="3217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3717032"/>
            <a:ext cx="4211960" cy="30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79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Harvey</dc:creator>
  <cp:lastModifiedBy>Karen Drake</cp:lastModifiedBy>
  <cp:revision>2</cp:revision>
  <dcterms:created xsi:type="dcterms:W3CDTF">2015-10-23T09:20:51Z</dcterms:created>
  <dcterms:modified xsi:type="dcterms:W3CDTF">2016-03-23T09:10:59Z</dcterms:modified>
</cp:coreProperties>
</file>