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121400" cy="4679950"/>
  <p:notesSz cx="6742113" cy="9872663"/>
  <p:defaultTextStyle>
    <a:defPPr>
      <a:defRPr lang="en-US"/>
    </a:defPPr>
    <a:lvl1pPr marL="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0861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61722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92583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23444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154305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185166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216027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246888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B9CF"/>
    <a:srgbClr val="3A9DB8"/>
    <a:srgbClr val="31AA1C"/>
    <a:srgbClr val="7030A0"/>
    <a:srgbClr val="FF6D6D"/>
    <a:srgbClr val="E335BE"/>
    <a:srgbClr val="CDE8EF"/>
    <a:srgbClr val="A23C85"/>
    <a:srgbClr val="886F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84" y="-702"/>
      </p:cViewPr>
      <p:guideLst>
        <p:guide orient="horz" pos="1474"/>
        <p:guide pos="19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03C1C0-5ABC-46D0-9C54-82D8A6A999F5}" type="doc">
      <dgm:prSet loTypeId="urn:microsoft.com/office/officeart/2005/8/layout/radial6" loCatId="cycle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FCD8F09A-B668-46E9-80C6-4D1A11A6FC2E}">
      <dgm:prSet phldrT="[Text]" custT="1"/>
      <dgm:spPr/>
      <dgm:t>
        <a:bodyPr/>
        <a:lstStyle/>
        <a:p>
          <a:r>
            <a:rPr lang="en-GB" sz="1400" b="1" dirty="0" smtClean="0"/>
            <a:t>Optimum self-management</a:t>
          </a:r>
          <a:endParaRPr lang="en-GB" sz="1400" b="1" dirty="0"/>
        </a:p>
      </dgm:t>
    </dgm:pt>
    <dgm:pt modelId="{FB8C45FF-33A5-4955-90CA-F3006170ADF8}" type="parTrans" cxnId="{D8A8427F-7248-4266-A381-059F0A862E84}">
      <dgm:prSet/>
      <dgm:spPr/>
      <dgm:t>
        <a:bodyPr/>
        <a:lstStyle/>
        <a:p>
          <a:endParaRPr lang="en-GB"/>
        </a:p>
      </dgm:t>
    </dgm:pt>
    <dgm:pt modelId="{87190D25-3775-47F2-9E4F-39F52516EC12}" type="sibTrans" cxnId="{D8A8427F-7248-4266-A381-059F0A862E84}">
      <dgm:prSet/>
      <dgm:spPr/>
      <dgm:t>
        <a:bodyPr/>
        <a:lstStyle/>
        <a:p>
          <a:endParaRPr lang="en-GB"/>
        </a:p>
      </dgm:t>
    </dgm:pt>
    <dgm:pt modelId="{2F8E3D53-1530-402A-8985-13AB7605D78F}">
      <dgm:prSet phldrT="[Text]" custT="1"/>
      <dgm:spPr/>
      <dgm:t>
        <a:bodyPr/>
        <a:lstStyle/>
        <a:p>
          <a:r>
            <a:rPr lang="en-GB" sz="1200" b="1" dirty="0" smtClean="0"/>
            <a:t>Receive self-management education (including how to self-monitor)</a:t>
          </a:r>
          <a:endParaRPr lang="en-GB" sz="1200" b="1" dirty="0"/>
        </a:p>
      </dgm:t>
    </dgm:pt>
    <dgm:pt modelId="{D1DB2258-B620-4A49-9D51-D821885BB379}" type="parTrans" cxnId="{81F85375-D2D0-4244-A242-814C207787CD}">
      <dgm:prSet/>
      <dgm:spPr/>
      <dgm:t>
        <a:bodyPr/>
        <a:lstStyle/>
        <a:p>
          <a:endParaRPr lang="en-GB"/>
        </a:p>
      </dgm:t>
    </dgm:pt>
    <dgm:pt modelId="{A915D6D3-7416-4FB3-BEC2-97D04D3D91EE}" type="sibTrans" cxnId="{81F85375-D2D0-4244-A242-814C207787CD}">
      <dgm:prSet/>
      <dgm:spPr/>
      <dgm:t>
        <a:bodyPr/>
        <a:lstStyle/>
        <a:p>
          <a:endParaRPr lang="en-GB"/>
        </a:p>
      </dgm:t>
    </dgm:pt>
    <dgm:pt modelId="{832727DE-9CAF-4479-86F1-78AAA73F6837}">
      <dgm:prSet phldrT="[Text]" custT="1"/>
      <dgm:spPr/>
      <dgm:t>
        <a:bodyPr/>
        <a:lstStyle/>
        <a:p>
          <a:r>
            <a:rPr lang="en-GB" sz="1200" b="1" dirty="0" smtClean="0"/>
            <a:t>Use a written action plan</a:t>
          </a:r>
          <a:endParaRPr lang="en-GB" sz="1200" b="1" dirty="0"/>
        </a:p>
      </dgm:t>
    </dgm:pt>
    <dgm:pt modelId="{650417F0-671C-4F89-AF87-2971A187CE0B}" type="parTrans" cxnId="{C286D2D1-1840-4056-8212-46719647D518}">
      <dgm:prSet/>
      <dgm:spPr/>
      <dgm:t>
        <a:bodyPr/>
        <a:lstStyle/>
        <a:p>
          <a:endParaRPr lang="en-GB"/>
        </a:p>
      </dgm:t>
    </dgm:pt>
    <dgm:pt modelId="{C63B488A-1259-4470-9B60-9DCD17C127E4}" type="sibTrans" cxnId="{C286D2D1-1840-4056-8212-46719647D518}">
      <dgm:prSet/>
      <dgm:spPr/>
      <dgm:t>
        <a:bodyPr/>
        <a:lstStyle/>
        <a:p>
          <a:endParaRPr lang="en-GB"/>
        </a:p>
      </dgm:t>
    </dgm:pt>
    <dgm:pt modelId="{DA5E1EE6-EF77-4E73-97C6-DBB1B9267A74}">
      <dgm:prSet phldrT="[Text]" custT="1"/>
      <dgm:spPr/>
      <dgm:t>
        <a:bodyPr lIns="72000" tIns="7200" rIns="72000" bIns="7200"/>
        <a:lstStyle/>
        <a:p>
          <a:r>
            <a:rPr lang="en-GB" sz="1200" b="1" dirty="0" smtClean="0"/>
            <a:t>Attend regular health professional review</a:t>
          </a:r>
          <a:endParaRPr lang="en-GB" sz="1200" b="1" dirty="0"/>
        </a:p>
      </dgm:t>
    </dgm:pt>
    <dgm:pt modelId="{D81874DD-30D3-4D04-AD7F-47932BB907D5}" type="parTrans" cxnId="{DE0B1567-2A4B-4CFD-BE3C-4AF63BC2FFD8}">
      <dgm:prSet/>
      <dgm:spPr/>
      <dgm:t>
        <a:bodyPr/>
        <a:lstStyle/>
        <a:p>
          <a:endParaRPr lang="en-GB"/>
        </a:p>
      </dgm:t>
    </dgm:pt>
    <dgm:pt modelId="{E0FD2053-804A-486C-BEE7-E2CE863605D8}" type="sibTrans" cxnId="{DE0B1567-2A4B-4CFD-BE3C-4AF63BC2FFD8}">
      <dgm:prSet/>
      <dgm:spPr/>
      <dgm:t>
        <a:bodyPr/>
        <a:lstStyle/>
        <a:p>
          <a:endParaRPr lang="en-GB"/>
        </a:p>
      </dgm:t>
    </dgm:pt>
    <dgm:pt modelId="{915A0218-A42B-4C2E-AAA1-4677F54D86A5}" type="pres">
      <dgm:prSet presAssocID="{F703C1C0-5ABC-46D0-9C54-82D8A6A999F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3AC5661-28D2-4B40-B5DD-92F7346D392E}" type="pres">
      <dgm:prSet presAssocID="{FCD8F09A-B668-46E9-80C6-4D1A11A6FC2E}" presName="centerShape" presStyleLbl="node0" presStyleIdx="0" presStyleCnt="1" custScaleX="114021" custLinFactNeighborY="-4257"/>
      <dgm:spPr/>
      <dgm:t>
        <a:bodyPr/>
        <a:lstStyle/>
        <a:p>
          <a:endParaRPr lang="en-GB"/>
        </a:p>
      </dgm:t>
    </dgm:pt>
    <dgm:pt modelId="{B1A1D958-8C54-4368-93AF-C318A30CD659}" type="pres">
      <dgm:prSet presAssocID="{2F8E3D53-1530-402A-8985-13AB7605D78F}" presName="node" presStyleLbl="node1" presStyleIdx="0" presStyleCnt="3" custScaleX="168521" custScaleY="11129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AFE11FE-6C17-4A77-B874-34521C7155C5}" type="pres">
      <dgm:prSet presAssocID="{2F8E3D53-1530-402A-8985-13AB7605D78F}" presName="dummy" presStyleCnt="0"/>
      <dgm:spPr/>
    </dgm:pt>
    <dgm:pt modelId="{DC87A25A-00D3-47D1-8746-96E206C6D0B4}" type="pres">
      <dgm:prSet presAssocID="{A915D6D3-7416-4FB3-BEC2-97D04D3D91EE}" presName="sibTrans" presStyleLbl="sibTrans2D1" presStyleIdx="0" presStyleCnt="3"/>
      <dgm:spPr/>
      <dgm:t>
        <a:bodyPr/>
        <a:lstStyle/>
        <a:p>
          <a:endParaRPr lang="en-GB"/>
        </a:p>
      </dgm:t>
    </dgm:pt>
    <dgm:pt modelId="{9B6B8A34-7ADE-4F55-9269-AFDD48E407D6}" type="pres">
      <dgm:prSet presAssocID="{832727DE-9CAF-4479-86F1-78AAA73F6837}" presName="node" presStyleLbl="node1" presStyleIdx="1" presStyleCnt="3" custScaleX="151670" custScaleY="11129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3966009-34EB-4C57-98F1-29C45CB7B8A5}" type="pres">
      <dgm:prSet presAssocID="{832727DE-9CAF-4479-86F1-78AAA73F6837}" presName="dummy" presStyleCnt="0"/>
      <dgm:spPr/>
    </dgm:pt>
    <dgm:pt modelId="{5FC90FDE-5282-43D2-83C0-686BDD8BEFFC}" type="pres">
      <dgm:prSet presAssocID="{C63B488A-1259-4470-9B60-9DCD17C127E4}" presName="sibTrans" presStyleLbl="sibTrans2D1" presStyleIdx="1" presStyleCnt="3"/>
      <dgm:spPr/>
      <dgm:t>
        <a:bodyPr/>
        <a:lstStyle/>
        <a:p>
          <a:endParaRPr lang="en-GB"/>
        </a:p>
      </dgm:t>
    </dgm:pt>
    <dgm:pt modelId="{8F74BA14-C0AD-4208-B365-2FDEA64AC113}" type="pres">
      <dgm:prSet presAssocID="{DA5E1EE6-EF77-4E73-97C6-DBB1B9267A74}" presName="node" presStyleLbl="node1" presStyleIdx="2" presStyleCnt="3" custScaleX="151670" custScaleY="11129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0D1B3AF-37E9-473C-9D6D-0F2D6E95FF68}" type="pres">
      <dgm:prSet presAssocID="{DA5E1EE6-EF77-4E73-97C6-DBB1B9267A74}" presName="dummy" presStyleCnt="0"/>
      <dgm:spPr/>
    </dgm:pt>
    <dgm:pt modelId="{B4657A67-BF52-4D84-955E-517ED5A3862D}" type="pres">
      <dgm:prSet presAssocID="{E0FD2053-804A-486C-BEE7-E2CE863605D8}" presName="sibTrans" presStyleLbl="sibTrans2D1" presStyleIdx="2" presStyleCnt="3"/>
      <dgm:spPr/>
      <dgm:t>
        <a:bodyPr/>
        <a:lstStyle/>
        <a:p>
          <a:endParaRPr lang="en-GB"/>
        </a:p>
      </dgm:t>
    </dgm:pt>
  </dgm:ptLst>
  <dgm:cxnLst>
    <dgm:cxn modelId="{DE0B1567-2A4B-4CFD-BE3C-4AF63BC2FFD8}" srcId="{FCD8F09A-B668-46E9-80C6-4D1A11A6FC2E}" destId="{DA5E1EE6-EF77-4E73-97C6-DBB1B9267A74}" srcOrd="2" destOrd="0" parTransId="{D81874DD-30D3-4D04-AD7F-47932BB907D5}" sibTransId="{E0FD2053-804A-486C-BEE7-E2CE863605D8}"/>
    <dgm:cxn modelId="{85B1EA10-3B29-4336-BC12-26C1C14EB69E}" type="presOf" srcId="{832727DE-9CAF-4479-86F1-78AAA73F6837}" destId="{9B6B8A34-7ADE-4F55-9269-AFDD48E407D6}" srcOrd="0" destOrd="0" presId="urn:microsoft.com/office/officeart/2005/8/layout/radial6"/>
    <dgm:cxn modelId="{75045E55-4DDD-4AE9-9647-2C7A20930886}" type="presOf" srcId="{DA5E1EE6-EF77-4E73-97C6-DBB1B9267A74}" destId="{8F74BA14-C0AD-4208-B365-2FDEA64AC113}" srcOrd="0" destOrd="0" presId="urn:microsoft.com/office/officeart/2005/8/layout/radial6"/>
    <dgm:cxn modelId="{F9A7E474-3370-4C68-B123-F6650CECA0F7}" type="presOf" srcId="{E0FD2053-804A-486C-BEE7-E2CE863605D8}" destId="{B4657A67-BF52-4D84-955E-517ED5A3862D}" srcOrd="0" destOrd="0" presId="urn:microsoft.com/office/officeart/2005/8/layout/radial6"/>
    <dgm:cxn modelId="{D8A8427F-7248-4266-A381-059F0A862E84}" srcId="{F703C1C0-5ABC-46D0-9C54-82D8A6A999F5}" destId="{FCD8F09A-B668-46E9-80C6-4D1A11A6FC2E}" srcOrd="0" destOrd="0" parTransId="{FB8C45FF-33A5-4955-90CA-F3006170ADF8}" sibTransId="{87190D25-3775-47F2-9E4F-39F52516EC12}"/>
    <dgm:cxn modelId="{E1190837-6ECD-4660-A5D5-CE4DADEE9948}" type="presOf" srcId="{C63B488A-1259-4470-9B60-9DCD17C127E4}" destId="{5FC90FDE-5282-43D2-83C0-686BDD8BEFFC}" srcOrd="0" destOrd="0" presId="urn:microsoft.com/office/officeart/2005/8/layout/radial6"/>
    <dgm:cxn modelId="{A819ECBA-C24B-41AD-A375-CD82AE4401F7}" type="presOf" srcId="{A915D6D3-7416-4FB3-BEC2-97D04D3D91EE}" destId="{DC87A25A-00D3-47D1-8746-96E206C6D0B4}" srcOrd="0" destOrd="0" presId="urn:microsoft.com/office/officeart/2005/8/layout/radial6"/>
    <dgm:cxn modelId="{C286D2D1-1840-4056-8212-46719647D518}" srcId="{FCD8F09A-B668-46E9-80C6-4D1A11A6FC2E}" destId="{832727DE-9CAF-4479-86F1-78AAA73F6837}" srcOrd="1" destOrd="0" parTransId="{650417F0-671C-4F89-AF87-2971A187CE0B}" sibTransId="{C63B488A-1259-4470-9B60-9DCD17C127E4}"/>
    <dgm:cxn modelId="{49B63C86-97BE-48D0-9EFB-1CE03C9BF5B6}" type="presOf" srcId="{FCD8F09A-B668-46E9-80C6-4D1A11A6FC2E}" destId="{83AC5661-28D2-4B40-B5DD-92F7346D392E}" srcOrd="0" destOrd="0" presId="urn:microsoft.com/office/officeart/2005/8/layout/radial6"/>
    <dgm:cxn modelId="{81F85375-D2D0-4244-A242-814C207787CD}" srcId="{FCD8F09A-B668-46E9-80C6-4D1A11A6FC2E}" destId="{2F8E3D53-1530-402A-8985-13AB7605D78F}" srcOrd="0" destOrd="0" parTransId="{D1DB2258-B620-4A49-9D51-D821885BB379}" sibTransId="{A915D6D3-7416-4FB3-BEC2-97D04D3D91EE}"/>
    <dgm:cxn modelId="{67F899DE-FCD0-41F5-8EE7-0CBCCF457D64}" type="presOf" srcId="{2F8E3D53-1530-402A-8985-13AB7605D78F}" destId="{B1A1D958-8C54-4368-93AF-C318A30CD659}" srcOrd="0" destOrd="0" presId="urn:microsoft.com/office/officeart/2005/8/layout/radial6"/>
    <dgm:cxn modelId="{63242EB4-4504-4BC5-8E3E-5828B092C799}" type="presOf" srcId="{F703C1C0-5ABC-46D0-9C54-82D8A6A999F5}" destId="{915A0218-A42B-4C2E-AAA1-4677F54D86A5}" srcOrd="0" destOrd="0" presId="urn:microsoft.com/office/officeart/2005/8/layout/radial6"/>
    <dgm:cxn modelId="{3DFBFE10-3A6F-4B27-B6F0-BB46C52A3111}" type="presParOf" srcId="{915A0218-A42B-4C2E-AAA1-4677F54D86A5}" destId="{83AC5661-28D2-4B40-B5DD-92F7346D392E}" srcOrd="0" destOrd="0" presId="urn:microsoft.com/office/officeart/2005/8/layout/radial6"/>
    <dgm:cxn modelId="{231A837B-5277-4D14-AA55-53EBF76C06E4}" type="presParOf" srcId="{915A0218-A42B-4C2E-AAA1-4677F54D86A5}" destId="{B1A1D958-8C54-4368-93AF-C318A30CD659}" srcOrd="1" destOrd="0" presId="urn:microsoft.com/office/officeart/2005/8/layout/radial6"/>
    <dgm:cxn modelId="{DCEA59D8-6CA6-41A4-A59F-C23AFEB7D14D}" type="presParOf" srcId="{915A0218-A42B-4C2E-AAA1-4677F54D86A5}" destId="{EAFE11FE-6C17-4A77-B874-34521C7155C5}" srcOrd="2" destOrd="0" presId="urn:microsoft.com/office/officeart/2005/8/layout/radial6"/>
    <dgm:cxn modelId="{8440C7C3-D8AD-4B04-ABF4-03E05684D5E3}" type="presParOf" srcId="{915A0218-A42B-4C2E-AAA1-4677F54D86A5}" destId="{DC87A25A-00D3-47D1-8746-96E206C6D0B4}" srcOrd="3" destOrd="0" presId="urn:microsoft.com/office/officeart/2005/8/layout/radial6"/>
    <dgm:cxn modelId="{4EEF4FDC-9F19-4122-9605-9B9A1EF7EDFB}" type="presParOf" srcId="{915A0218-A42B-4C2E-AAA1-4677F54D86A5}" destId="{9B6B8A34-7ADE-4F55-9269-AFDD48E407D6}" srcOrd="4" destOrd="0" presId="urn:microsoft.com/office/officeart/2005/8/layout/radial6"/>
    <dgm:cxn modelId="{D8BADDD6-90A8-4957-A64D-36A39B50492D}" type="presParOf" srcId="{915A0218-A42B-4C2E-AAA1-4677F54D86A5}" destId="{53966009-34EB-4C57-98F1-29C45CB7B8A5}" srcOrd="5" destOrd="0" presId="urn:microsoft.com/office/officeart/2005/8/layout/radial6"/>
    <dgm:cxn modelId="{7A4CC5BB-AC9D-46F7-864D-DAC6F818C776}" type="presParOf" srcId="{915A0218-A42B-4C2E-AAA1-4677F54D86A5}" destId="{5FC90FDE-5282-43D2-83C0-686BDD8BEFFC}" srcOrd="6" destOrd="0" presId="urn:microsoft.com/office/officeart/2005/8/layout/radial6"/>
    <dgm:cxn modelId="{8F10B474-F24C-43E1-8965-637C8F6DB9A0}" type="presParOf" srcId="{915A0218-A42B-4C2E-AAA1-4677F54D86A5}" destId="{8F74BA14-C0AD-4208-B365-2FDEA64AC113}" srcOrd="7" destOrd="0" presId="urn:microsoft.com/office/officeart/2005/8/layout/radial6"/>
    <dgm:cxn modelId="{B90CC878-F71E-405D-A06A-7F174A8B0204}" type="presParOf" srcId="{915A0218-A42B-4C2E-AAA1-4677F54D86A5}" destId="{00D1B3AF-37E9-473C-9D6D-0F2D6E95FF68}" srcOrd="8" destOrd="0" presId="urn:microsoft.com/office/officeart/2005/8/layout/radial6"/>
    <dgm:cxn modelId="{960DDED4-2457-47ED-A91F-1AFF9498CD90}" type="presParOf" srcId="{915A0218-A42B-4C2E-AAA1-4677F54D86A5}" destId="{B4657A67-BF52-4D84-955E-517ED5A3862D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657A67-BF52-4D84-955E-517ED5A3862D}">
      <dsp:nvSpPr>
        <dsp:cNvPr id="0" name=""/>
        <dsp:cNvSpPr/>
      </dsp:nvSpPr>
      <dsp:spPr>
        <a:xfrm>
          <a:off x="1374925" y="531640"/>
          <a:ext cx="3346149" cy="3346149"/>
        </a:xfrm>
        <a:prstGeom prst="blockArc">
          <a:avLst>
            <a:gd name="adj1" fmla="val 9000000"/>
            <a:gd name="adj2" fmla="val 16200000"/>
            <a:gd name="adj3" fmla="val 4636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FC90FDE-5282-43D2-83C0-686BDD8BEFFC}">
      <dsp:nvSpPr>
        <dsp:cNvPr id="0" name=""/>
        <dsp:cNvSpPr/>
      </dsp:nvSpPr>
      <dsp:spPr>
        <a:xfrm>
          <a:off x="1374925" y="531640"/>
          <a:ext cx="3346149" cy="3346149"/>
        </a:xfrm>
        <a:prstGeom prst="blockArc">
          <a:avLst>
            <a:gd name="adj1" fmla="val 1800000"/>
            <a:gd name="adj2" fmla="val 9000000"/>
            <a:gd name="adj3" fmla="val 4636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C87A25A-00D3-47D1-8746-96E206C6D0B4}">
      <dsp:nvSpPr>
        <dsp:cNvPr id="0" name=""/>
        <dsp:cNvSpPr/>
      </dsp:nvSpPr>
      <dsp:spPr>
        <a:xfrm>
          <a:off x="1374925" y="531640"/>
          <a:ext cx="3346149" cy="3346149"/>
        </a:xfrm>
        <a:prstGeom prst="blockArc">
          <a:avLst>
            <a:gd name="adj1" fmla="val 16200000"/>
            <a:gd name="adj2" fmla="val 1800000"/>
            <a:gd name="adj3" fmla="val 4636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3AC5661-28D2-4B40-B5DD-92F7346D392E}">
      <dsp:nvSpPr>
        <dsp:cNvPr id="0" name=""/>
        <dsp:cNvSpPr/>
      </dsp:nvSpPr>
      <dsp:spPr>
        <a:xfrm>
          <a:off x="2170675" y="1296129"/>
          <a:ext cx="1754649" cy="153888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Optimum self-management</a:t>
          </a:r>
          <a:endParaRPr lang="en-GB" sz="1400" b="1" kern="1200" dirty="0"/>
        </a:p>
      </dsp:txBody>
      <dsp:txXfrm>
        <a:off x="2427637" y="1521493"/>
        <a:ext cx="1240725" cy="1088154"/>
      </dsp:txXfrm>
    </dsp:sp>
    <dsp:sp modelId="{B1A1D958-8C54-4368-93AF-C318A30CD659}">
      <dsp:nvSpPr>
        <dsp:cNvPr id="0" name=""/>
        <dsp:cNvSpPr/>
      </dsp:nvSpPr>
      <dsp:spPr>
        <a:xfrm>
          <a:off x="2140330" y="-28997"/>
          <a:ext cx="1815338" cy="1198835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 smtClean="0"/>
            <a:t>Receive self-management education (including how to self-monitor)</a:t>
          </a:r>
          <a:endParaRPr lang="en-GB" sz="1200" b="1" kern="1200" dirty="0"/>
        </a:p>
      </dsp:txBody>
      <dsp:txXfrm>
        <a:off x="2406180" y="146568"/>
        <a:ext cx="1283638" cy="847705"/>
      </dsp:txXfrm>
    </dsp:sp>
    <dsp:sp modelId="{9B6B8A34-7ADE-4F55-9269-AFDD48E407D6}">
      <dsp:nvSpPr>
        <dsp:cNvPr id="0" name=""/>
        <dsp:cNvSpPr/>
      </dsp:nvSpPr>
      <dsp:spPr>
        <a:xfrm>
          <a:off x="3646432" y="2422444"/>
          <a:ext cx="1633816" cy="1198835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 smtClean="0"/>
            <a:t>Use a written action plan</a:t>
          </a:r>
          <a:endParaRPr lang="en-GB" sz="1200" b="1" kern="1200" dirty="0"/>
        </a:p>
      </dsp:txBody>
      <dsp:txXfrm>
        <a:off x="3885699" y="2598009"/>
        <a:ext cx="1155282" cy="847705"/>
      </dsp:txXfrm>
    </dsp:sp>
    <dsp:sp modelId="{8F74BA14-C0AD-4208-B365-2FDEA64AC113}">
      <dsp:nvSpPr>
        <dsp:cNvPr id="0" name=""/>
        <dsp:cNvSpPr/>
      </dsp:nvSpPr>
      <dsp:spPr>
        <a:xfrm>
          <a:off x="815750" y="2422444"/>
          <a:ext cx="1633816" cy="1198835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0" tIns="7200" rIns="72000" bIns="720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 smtClean="0"/>
            <a:t>Attend regular health professional review</a:t>
          </a:r>
          <a:endParaRPr lang="en-GB" sz="1200" b="1" kern="1200" dirty="0"/>
        </a:p>
      </dsp:txBody>
      <dsp:txXfrm>
        <a:off x="1055017" y="2598009"/>
        <a:ext cx="1155282" cy="8477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574800-9134-42BC-A08A-09593199AF47}" type="datetimeFigureOut">
              <a:rPr lang="en-GB" smtClean="0"/>
              <a:t>20/10/2015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9325" y="739775"/>
            <a:ext cx="4843463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1A4A05-0FB3-45C3-B60A-D95B01D2DF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4039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1722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308610" algn="l" defTabSz="61722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617220" algn="l" defTabSz="61722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925830" algn="l" defTabSz="61722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1234440" algn="l" defTabSz="61722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543050" algn="l" defTabSz="61722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851660" algn="l" defTabSz="61722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160270" algn="l" defTabSz="61722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468880" algn="l" defTabSz="61722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9105" y="1453819"/>
            <a:ext cx="5203190" cy="10031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8210" y="2651972"/>
            <a:ext cx="4284980" cy="11959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08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17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25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34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516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68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065F2-568E-4992-B0FE-49B353E53A41}" type="datetimeFigureOut">
              <a:rPr lang="en-GB" smtClean="0"/>
              <a:t>20/10/2015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82AB5-9F2D-4A0F-B1FE-7616D96853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5907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065F2-568E-4992-B0FE-49B353E53A41}" type="datetimeFigureOut">
              <a:rPr lang="en-GB" smtClean="0"/>
              <a:t>20/10/2015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82AB5-9F2D-4A0F-B1FE-7616D96853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968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38015" y="187416"/>
            <a:ext cx="1377315" cy="399312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6070" y="187416"/>
            <a:ext cx="4029922" cy="39931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065F2-568E-4992-B0FE-49B353E53A41}" type="datetimeFigureOut">
              <a:rPr lang="en-GB" smtClean="0"/>
              <a:t>20/10/2015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82AB5-9F2D-4A0F-B1FE-7616D96853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2401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065F2-568E-4992-B0FE-49B353E53A41}" type="datetimeFigureOut">
              <a:rPr lang="en-GB" smtClean="0"/>
              <a:t>20/10/2015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82AB5-9F2D-4A0F-B1FE-7616D96853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7788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548" y="3007302"/>
            <a:ext cx="5203190" cy="929490"/>
          </a:xfrm>
        </p:spPr>
        <p:txBody>
          <a:bodyPr anchor="t"/>
          <a:lstStyle>
            <a:lvl1pPr algn="l">
              <a:defRPr sz="27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3548" y="1983563"/>
            <a:ext cx="5203190" cy="1023739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30861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1722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3pPr>
            <a:lvl4pPr marL="92583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23444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85166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216027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46888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065F2-568E-4992-B0FE-49B353E53A41}" type="datetimeFigureOut">
              <a:rPr lang="en-GB" smtClean="0"/>
              <a:t>20/10/2015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82AB5-9F2D-4A0F-B1FE-7616D96853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1937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6070" y="1091989"/>
            <a:ext cx="2703618" cy="3088551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11712" y="1091989"/>
            <a:ext cx="2703618" cy="3088551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065F2-568E-4992-B0FE-49B353E53A41}" type="datetimeFigureOut">
              <a:rPr lang="en-GB" smtClean="0"/>
              <a:t>20/10/2015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82AB5-9F2D-4A0F-B1FE-7616D96853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581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6071" y="1047573"/>
            <a:ext cx="2704681" cy="43657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8610" indent="0">
              <a:buNone/>
              <a:defRPr sz="1400" b="1"/>
            </a:lvl2pPr>
            <a:lvl3pPr marL="617220" indent="0">
              <a:buNone/>
              <a:defRPr sz="1200" b="1"/>
            </a:lvl3pPr>
            <a:lvl4pPr marL="925830" indent="0">
              <a:buNone/>
              <a:defRPr sz="1100" b="1"/>
            </a:lvl4pPr>
            <a:lvl5pPr marL="1234440" indent="0">
              <a:buNone/>
              <a:defRPr sz="1100" b="1"/>
            </a:lvl5pPr>
            <a:lvl6pPr marL="1543050" indent="0">
              <a:buNone/>
              <a:defRPr sz="1100" b="1"/>
            </a:lvl6pPr>
            <a:lvl7pPr marL="1851660" indent="0">
              <a:buNone/>
              <a:defRPr sz="1100" b="1"/>
            </a:lvl7pPr>
            <a:lvl8pPr marL="2160270" indent="0">
              <a:buNone/>
              <a:defRPr sz="1100" b="1"/>
            </a:lvl8pPr>
            <a:lvl9pPr marL="2468880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6071" y="1484151"/>
            <a:ext cx="2704681" cy="2696388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09587" y="1047573"/>
            <a:ext cx="2705744" cy="43657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8610" indent="0">
              <a:buNone/>
              <a:defRPr sz="1400" b="1"/>
            </a:lvl2pPr>
            <a:lvl3pPr marL="617220" indent="0">
              <a:buNone/>
              <a:defRPr sz="1200" b="1"/>
            </a:lvl3pPr>
            <a:lvl4pPr marL="925830" indent="0">
              <a:buNone/>
              <a:defRPr sz="1100" b="1"/>
            </a:lvl4pPr>
            <a:lvl5pPr marL="1234440" indent="0">
              <a:buNone/>
              <a:defRPr sz="1100" b="1"/>
            </a:lvl5pPr>
            <a:lvl6pPr marL="1543050" indent="0">
              <a:buNone/>
              <a:defRPr sz="1100" b="1"/>
            </a:lvl6pPr>
            <a:lvl7pPr marL="1851660" indent="0">
              <a:buNone/>
              <a:defRPr sz="1100" b="1"/>
            </a:lvl7pPr>
            <a:lvl8pPr marL="2160270" indent="0">
              <a:buNone/>
              <a:defRPr sz="1100" b="1"/>
            </a:lvl8pPr>
            <a:lvl9pPr marL="2468880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109587" y="1484151"/>
            <a:ext cx="2705744" cy="2696388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065F2-568E-4992-B0FE-49B353E53A41}" type="datetimeFigureOut">
              <a:rPr lang="en-GB" smtClean="0"/>
              <a:t>20/10/2015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82AB5-9F2D-4A0F-B1FE-7616D96853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79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065F2-568E-4992-B0FE-49B353E53A41}" type="datetimeFigureOut">
              <a:rPr lang="en-GB" smtClean="0"/>
              <a:t>20/10/2015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82AB5-9F2D-4A0F-B1FE-7616D96853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3007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065F2-568E-4992-B0FE-49B353E53A41}" type="datetimeFigureOut">
              <a:rPr lang="en-GB" smtClean="0"/>
              <a:t>20/10/2015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82AB5-9F2D-4A0F-B1FE-7616D96853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5954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071" y="186331"/>
            <a:ext cx="2013898" cy="792992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3298" y="186332"/>
            <a:ext cx="3422033" cy="399420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071" y="979324"/>
            <a:ext cx="2013898" cy="3201216"/>
          </a:xfrm>
        </p:spPr>
        <p:txBody>
          <a:bodyPr/>
          <a:lstStyle>
            <a:lvl1pPr marL="0" indent="0">
              <a:buNone/>
              <a:defRPr sz="900"/>
            </a:lvl1pPr>
            <a:lvl2pPr marL="308610" indent="0">
              <a:buNone/>
              <a:defRPr sz="800"/>
            </a:lvl2pPr>
            <a:lvl3pPr marL="617220" indent="0">
              <a:buNone/>
              <a:defRPr sz="700"/>
            </a:lvl3pPr>
            <a:lvl4pPr marL="925830" indent="0">
              <a:buNone/>
              <a:defRPr sz="600"/>
            </a:lvl4pPr>
            <a:lvl5pPr marL="1234440" indent="0">
              <a:buNone/>
              <a:defRPr sz="600"/>
            </a:lvl5pPr>
            <a:lvl6pPr marL="1543050" indent="0">
              <a:buNone/>
              <a:defRPr sz="600"/>
            </a:lvl6pPr>
            <a:lvl7pPr marL="1851660" indent="0">
              <a:buNone/>
              <a:defRPr sz="600"/>
            </a:lvl7pPr>
            <a:lvl8pPr marL="2160270" indent="0">
              <a:buNone/>
              <a:defRPr sz="600"/>
            </a:lvl8pPr>
            <a:lvl9pPr marL="2468880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065F2-568E-4992-B0FE-49B353E53A41}" type="datetimeFigureOut">
              <a:rPr lang="en-GB" smtClean="0"/>
              <a:t>20/10/2015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82AB5-9F2D-4A0F-B1FE-7616D96853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686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9837" y="3275966"/>
            <a:ext cx="3672840" cy="386746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99837" y="418162"/>
            <a:ext cx="3672840" cy="2807970"/>
          </a:xfrm>
        </p:spPr>
        <p:txBody>
          <a:bodyPr/>
          <a:lstStyle>
            <a:lvl1pPr marL="0" indent="0">
              <a:buNone/>
              <a:defRPr sz="2200"/>
            </a:lvl1pPr>
            <a:lvl2pPr marL="308610" indent="0">
              <a:buNone/>
              <a:defRPr sz="1900"/>
            </a:lvl2pPr>
            <a:lvl3pPr marL="617220" indent="0">
              <a:buNone/>
              <a:defRPr sz="1600"/>
            </a:lvl3pPr>
            <a:lvl4pPr marL="925830" indent="0">
              <a:buNone/>
              <a:defRPr sz="1400"/>
            </a:lvl4pPr>
            <a:lvl5pPr marL="1234440" indent="0">
              <a:buNone/>
              <a:defRPr sz="1400"/>
            </a:lvl5pPr>
            <a:lvl6pPr marL="1543050" indent="0">
              <a:buNone/>
              <a:defRPr sz="1400"/>
            </a:lvl6pPr>
            <a:lvl7pPr marL="1851660" indent="0">
              <a:buNone/>
              <a:defRPr sz="1400"/>
            </a:lvl7pPr>
            <a:lvl8pPr marL="2160270" indent="0">
              <a:buNone/>
              <a:defRPr sz="1400"/>
            </a:lvl8pPr>
            <a:lvl9pPr marL="2468880" indent="0">
              <a:buNone/>
              <a:defRPr sz="14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9837" y="3662712"/>
            <a:ext cx="3672840" cy="549244"/>
          </a:xfrm>
        </p:spPr>
        <p:txBody>
          <a:bodyPr/>
          <a:lstStyle>
            <a:lvl1pPr marL="0" indent="0">
              <a:buNone/>
              <a:defRPr sz="900"/>
            </a:lvl1pPr>
            <a:lvl2pPr marL="308610" indent="0">
              <a:buNone/>
              <a:defRPr sz="800"/>
            </a:lvl2pPr>
            <a:lvl3pPr marL="617220" indent="0">
              <a:buNone/>
              <a:defRPr sz="700"/>
            </a:lvl3pPr>
            <a:lvl4pPr marL="925830" indent="0">
              <a:buNone/>
              <a:defRPr sz="600"/>
            </a:lvl4pPr>
            <a:lvl5pPr marL="1234440" indent="0">
              <a:buNone/>
              <a:defRPr sz="600"/>
            </a:lvl5pPr>
            <a:lvl6pPr marL="1543050" indent="0">
              <a:buNone/>
              <a:defRPr sz="600"/>
            </a:lvl6pPr>
            <a:lvl7pPr marL="1851660" indent="0">
              <a:buNone/>
              <a:defRPr sz="600"/>
            </a:lvl7pPr>
            <a:lvl8pPr marL="2160270" indent="0">
              <a:buNone/>
              <a:defRPr sz="600"/>
            </a:lvl8pPr>
            <a:lvl9pPr marL="2468880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065F2-568E-4992-B0FE-49B353E53A41}" type="datetimeFigureOut">
              <a:rPr lang="en-GB" smtClean="0"/>
              <a:t>20/10/2015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82AB5-9F2D-4A0F-B1FE-7616D96853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2704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6070" y="187415"/>
            <a:ext cx="5509260" cy="779992"/>
          </a:xfrm>
          <a:prstGeom prst="rect">
            <a:avLst/>
          </a:prstGeom>
        </p:spPr>
        <p:txBody>
          <a:bodyPr vert="horz" lIns="61722" tIns="30861" rIns="61722" bIns="3086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6070" y="1091989"/>
            <a:ext cx="5509260" cy="3088551"/>
          </a:xfrm>
          <a:prstGeom prst="rect">
            <a:avLst/>
          </a:prstGeom>
        </p:spPr>
        <p:txBody>
          <a:bodyPr vert="horz" lIns="61722" tIns="30861" rIns="61722" bIns="3086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6070" y="4337621"/>
            <a:ext cx="1428327" cy="249164"/>
          </a:xfrm>
          <a:prstGeom prst="rect">
            <a:avLst/>
          </a:prstGeom>
        </p:spPr>
        <p:txBody>
          <a:bodyPr vert="horz" lIns="61722" tIns="30861" rIns="61722" bIns="30861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065F2-568E-4992-B0FE-49B353E53A41}" type="datetimeFigureOut">
              <a:rPr lang="en-GB" smtClean="0"/>
              <a:t>20/10/2015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91479" y="4337621"/>
            <a:ext cx="1938443" cy="249164"/>
          </a:xfrm>
          <a:prstGeom prst="rect">
            <a:avLst/>
          </a:prstGeom>
        </p:spPr>
        <p:txBody>
          <a:bodyPr vert="horz" lIns="61722" tIns="30861" rIns="61722" bIns="30861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7003" y="4337621"/>
            <a:ext cx="1428327" cy="249164"/>
          </a:xfrm>
          <a:prstGeom prst="rect">
            <a:avLst/>
          </a:prstGeom>
        </p:spPr>
        <p:txBody>
          <a:bodyPr vert="horz" lIns="61722" tIns="30861" rIns="61722" bIns="30861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82AB5-9F2D-4A0F-B1FE-7616D96853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996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17220" rtl="0" eaLnBrk="1" latinLnBrk="0" hangingPunct="1"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1458" indent="-231458" algn="l" defTabSz="617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01491" indent="-192881" algn="l" defTabSz="617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771525" indent="-154305" algn="l" defTabSz="617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80135" indent="-154305" algn="l" defTabSz="617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88745" indent="-154305" algn="l" defTabSz="61722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97355" indent="-154305" algn="l" defTabSz="617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05965" indent="-154305" algn="l" defTabSz="617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14575" indent="-154305" algn="l" defTabSz="617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623185" indent="-154305" algn="l" defTabSz="617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861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1722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2583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3444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4305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5166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6027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35911098"/>
              </p:ext>
            </p:extLst>
          </p:nvPr>
        </p:nvGraphicFramePr>
        <p:xfrm>
          <a:off x="-524" y="251743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190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2223</TotalTime>
  <Words>21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Glasgow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Deborah Morrison</dc:creator>
  <cp:lastModifiedBy>Deborah Morrison</cp:lastModifiedBy>
  <cp:revision>50</cp:revision>
  <cp:lastPrinted>2015-06-05T13:33:57Z</cp:lastPrinted>
  <dcterms:created xsi:type="dcterms:W3CDTF">2015-02-01T15:47:47Z</dcterms:created>
  <dcterms:modified xsi:type="dcterms:W3CDTF">2015-10-20T18:02:10Z</dcterms:modified>
</cp:coreProperties>
</file>