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661150" cy="3997325"/>
  <p:notesSz cx="6858000" cy="9144000"/>
  <p:defaultTextStyle>
    <a:defPPr>
      <a:defRPr lang="en-US"/>
    </a:defPPr>
    <a:lvl1pPr marL="0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4536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9071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3607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78142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2678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67213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11749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56284" algn="l" defTabSz="889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orah Morrison" initials="D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18" y="-762"/>
      </p:cViewPr>
      <p:guideLst>
        <p:guide orient="horz" pos="1259"/>
        <p:guide pos="20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586" y="1241764"/>
            <a:ext cx="5661978" cy="8568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173" y="2265152"/>
            <a:ext cx="4662805" cy="10215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3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8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1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6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9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2000" y="213747"/>
            <a:ext cx="1124070" cy="45469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794" y="213747"/>
            <a:ext cx="3261189" cy="45469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3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185" y="2568652"/>
            <a:ext cx="5661978" cy="79391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185" y="1694238"/>
            <a:ext cx="5661978" cy="874414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445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3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81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2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72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17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62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6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796" y="1243614"/>
            <a:ext cx="2192629" cy="35170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3444" y="1243614"/>
            <a:ext cx="2192629" cy="35170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4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58" y="160078"/>
            <a:ext cx="5995035" cy="66622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58" y="894773"/>
            <a:ext cx="2943165" cy="37289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536" indent="0">
              <a:buNone/>
              <a:defRPr sz="1900" b="1"/>
            </a:lvl2pPr>
            <a:lvl3pPr marL="889071" indent="0">
              <a:buNone/>
              <a:defRPr sz="1800" b="1"/>
            </a:lvl3pPr>
            <a:lvl4pPr marL="1333607" indent="0">
              <a:buNone/>
              <a:defRPr sz="1600" b="1"/>
            </a:lvl4pPr>
            <a:lvl5pPr marL="1778142" indent="0">
              <a:buNone/>
              <a:defRPr sz="1600" b="1"/>
            </a:lvl5pPr>
            <a:lvl6pPr marL="2222678" indent="0">
              <a:buNone/>
              <a:defRPr sz="1600" b="1"/>
            </a:lvl6pPr>
            <a:lvl7pPr marL="2667213" indent="0">
              <a:buNone/>
              <a:defRPr sz="1600" b="1"/>
            </a:lvl7pPr>
            <a:lvl8pPr marL="3111749" indent="0">
              <a:buNone/>
              <a:defRPr sz="1600" b="1"/>
            </a:lvl8pPr>
            <a:lvl9pPr marL="355628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058" y="1267670"/>
            <a:ext cx="2943165" cy="230308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3775" y="894773"/>
            <a:ext cx="2944321" cy="37289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536" indent="0">
              <a:buNone/>
              <a:defRPr sz="1900" b="1"/>
            </a:lvl2pPr>
            <a:lvl3pPr marL="889071" indent="0">
              <a:buNone/>
              <a:defRPr sz="1800" b="1"/>
            </a:lvl3pPr>
            <a:lvl4pPr marL="1333607" indent="0">
              <a:buNone/>
              <a:defRPr sz="1600" b="1"/>
            </a:lvl4pPr>
            <a:lvl5pPr marL="1778142" indent="0">
              <a:buNone/>
              <a:defRPr sz="1600" b="1"/>
            </a:lvl5pPr>
            <a:lvl6pPr marL="2222678" indent="0">
              <a:buNone/>
              <a:defRPr sz="1600" b="1"/>
            </a:lvl6pPr>
            <a:lvl7pPr marL="2667213" indent="0">
              <a:buNone/>
              <a:defRPr sz="1600" b="1"/>
            </a:lvl7pPr>
            <a:lvl8pPr marL="3111749" indent="0">
              <a:buNone/>
              <a:defRPr sz="1600" b="1"/>
            </a:lvl8pPr>
            <a:lvl9pPr marL="355628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83775" y="1267670"/>
            <a:ext cx="2944321" cy="230308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2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10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1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61" y="159154"/>
            <a:ext cx="2191473" cy="67732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328" y="159154"/>
            <a:ext cx="3723768" cy="341160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061" y="836479"/>
            <a:ext cx="2191473" cy="2734282"/>
          </a:xfrm>
        </p:spPr>
        <p:txBody>
          <a:bodyPr/>
          <a:lstStyle>
            <a:lvl1pPr marL="0" indent="0">
              <a:buNone/>
              <a:defRPr sz="1400"/>
            </a:lvl1pPr>
            <a:lvl2pPr marL="444536" indent="0">
              <a:buNone/>
              <a:defRPr sz="1200"/>
            </a:lvl2pPr>
            <a:lvl3pPr marL="889071" indent="0">
              <a:buNone/>
              <a:defRPr sz="1000"/>
            </a:lvl3pPr>
            <a:lvl4pPr marL="1333607" indent="0">
              <a:buNone/>
              <a:defRPr sz="900"/>
            </a:lvl4pPr>
            <a:lvl5pPr marL="1778142" indent="0">
              <a:buNone/>
              <a:defRPr sz="900"/>
            </a:lvl5pPr>
            <a:lvl6pPr marL="2222678" indent="0">
              <a:buNone/>
              <a:defRPr sz="900"/>
            </a:lvl6pPr>
            <a:lvl7pPr marL="2667213" indent="0">
              <a:buNone/>
              <a:defRPr sz="900"/>
            </a:lvl7pPr>
            <a:lvl8pPr marL="3111749" indent="0">
              <a:buNone/>
              <a:defRPr sz="900"/>
            </a:lvl8pPr>
            <a:lvl9pPr marL="355628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632" y="2798129"/>
            <a:ext cx="3996690" cy="33033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5632" y="357169"/>
            <a:ext cx="3996690" cy="2398395"/>
          </a:xfrm>
        </p:spPr>
        <p:txBody>
          <a:bodyPr/>
          <a:lstStyle>
            <a:lvl1pPr marL="0" indent="0">
              <a:buNone/>
              <a:defRPr sz="3100"/>
            </a:lvl1pPr>
            <a:lvl2pPr marL="444536" indent="0">
              <a:buNone/>
              <a:defRPr sz="2700"/>
            </a:lvl2pPr>
            <a:lvl3pPr marL="889071" indent="0">
              <a:buNone/>
              <a:defRPr sz="2300"/>
            </a:lvl3pPr>
            <a:lvl4pPr marL="1333607" indent="0">
              <a:buNone/>
              <a:defRPr sz="1900"/>
            </a:lvl4pPr>
            <a:lvl5pPr marL="1778142" indent="0">
              <a:buNone/>
              <a:defRPr sz="1900"/>
            </a:lvl5pPr>
            <a:lvl6pPr marL="2222678" indent="0">
              <a:buNone/>
              <a:defRPr sz="1900"/>
            </a:lvl6pPr>
            <a:lvl7pPr marL="2667213" indent="0">
              <a:buNone/>
              <a:defRPr sz="1900"/>
            </a:lvl7pPr>
            <a:lvl8pPr marL="3111749" indent="0">
              <a:buNone/>
              <a:defRPr sz="1900"/>
            </a:lvl8pPr>
            <a:lvl9pPr marL="3556284" indent="0">
              <a:buNone/>
              <a:defRPr sz="19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5632" y="3128463"/>
            <a:ext cx="3996690" cy="469129"/>
          </a:xfrm>
        </p:spPr>
        <p:txBody>
          <a:bodyPr/>
          <a:lstStyle>
            <a:lvl1pPr marL="0" indent="0">
              <a:buNone/>
              <a:defRPr sz="1400"/>
            </a:lvl1pPr>
            <a:lvl2pPr marL="444536" indent="0">
              <a:buNone/>
              <a:defRPr sz="1200"/>
            </a:lvl2pPr>
            <a:lvl3pPr marL="889071" indent="0">
              <a:buNone/>
              <a:defRPr sz="1000"/>
            </a:lvl3pPr>
            <a:lvl4pPr marL="1333607" indent="0">
              <a:buNone/>
              <a:defRPr sz="900"/>
            </a:lvl4pPr>
            <a:lvl5pPr marL="1778142" indent="0">
              <a:buNone/>
              <a:defRPr sz="900"/>
            </a:lvl5pPr>
            <a:lvl6pPr marL="2222678" indent="0">
              <a:buNone/>
              <a:defRPr sz="900"/>
            </a:lvl6pPr>
            <a:lvl7pPr marL="2667213" indent="0">
              <a:buNone/>
              <a:defRPr sz="900"/>
            </a:lvl7pPr>
            <a:lvl8pPr marL="3111749" indent="0">
              <a:buNone/>
              <a:defRPr sz="900"/>
            </a:lvl8pPr>
            <a:lvl9pPr marL="355628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0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058" y="160078"/>
            <a:ext cx="5995035" cy="666221"/>
          </a:xfrm>
          <a:prstGeom prst="rect">
            <a:avLst/>
          </a:prstGeom>
        </p:spPr>
        <p:txBody>
          <a:bodyPr vert="horz" lIns="88907" tIns="44454" rIns="88907" bIns="444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58" y="932710"/>
            <a:ext cx="5995035" cy="2638049"/>
          </a:xfrm>
          <a:prstGeom prst="rect">
            <a:avLst/>
          </a:prstGeom>
        </p:spPr>
        <p:txBody>
          <a:bodyPr vert="horz" lIns="88907" tIns="44454" rIns="88907" bIns="444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3058" y="3704930"/>
            <a:ext cx="1554268" cy="212820"/>
          </a:xfrm>
          <a:prstGeom prst="rect">
            <a:avLst/>
          </a:prstGeom>
        </p:spPr>
        <p:txBody>
          <a:bodyPr vert="horz" lIns="88907" tIns="44454" rIns="88907" bIns="4445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0FFA-F113-41EF-AA47-1EB546FDB569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5893" y="3704930"/>
            <a:ext cx="2109364" cy="212820"/>
          </a:xfrm>
          <a:prstGeom prst="rect">
            <a:avLst/>
          </a:prstGeom>
        </p:spPr>
        <p:txBody>
          <a:bodyPr vert="horz" lIns="88907" tIns="44454" rIns="88907" bIns="4445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73824" y="3704930"/>
            <a:ext cx="1554268" cy="212820"/>
          </a:xfrm>
          <a:prstGeom prst="rect">
            <a:avLst/>
          </a:prstGeom>
        </p:spPr>
        <p:txBody>
          <a:bodyPr vert="horz" lIns="88907" tIns="44454" rIns="88907" bIns="4445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AB39-AA7A-46C2-94BD-17EB382B6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0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89071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402" indent="-333402" algn="l" defTabSz="8890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0" indent="-277835" algn="l" defTabSz="889071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1339" indent="-222268" algn="l" defTabSz="8890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55874" indent="-222268" algn="l" defTabSz="889071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410" indent="-222268" algn="l" defTabSz="889071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4946" indent="-222268" algn="l" defTabSz="8890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9481" indent="-222268" algn="l" defTabSz="8890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4017" indent="-222268" algn="l" defTabSz="8890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552" indent="-222268" algn="l" defTabSz="8890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36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071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607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8142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2678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7213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1749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6284" algn="l" defTabSz="889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50255" y="342476"/>
            <a:ext cx="5616624" cy="3384378"/>
            <a:chOff x="404664" y="539674"/>
            <a:chExt cx="5616624" cy="3384378"/>
          </a:xfrm>
        </p:grpSpPr>
        <p:sp>
          <p:nvSpPr>
            <p:cNvPr id="19" name="Rounded Rectangle 18"/>
            <p:cNvSpPr/>
            <p:nvPr/>
          </p:nvSpPr>
          <p:spPr>
            <a:xfrm>
              <a:off x="4653136" y="1763810"/>
              <a:ext cx="1368152" cy="1296145"/>
            </a:xfrm>
            <a:prstGeom prst="roundRect">
              <a:avLst>
                <a:gd name="adj" fmla="val 4229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Telehealth Intervention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Health professional provides advice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Bent Arrow 19"/>
            <p:cNvSpPr/>
            <p:nvPr/>
          </p:nvSpPr>
          <p:spPr>
            <a:xfrm rot="10800000">
              <a:off x="3429000" y="2915939"/>
              <a:ext cx="864096" cy="792088"/>
            </a:xfrm>
            <a:prstGeom prst="bentArrow">
              <a:avLst>
                <a:gd name="adj1" fmla="val 13426"/>
                <a:gd name="adj2" fmla="val 16733"/>
                <a:gd name="adj3" fmla="val 11773"/>
                <a:gd name="adj4" fmla="val 82998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04664" y="1763811"/>
              <a:ext cx="1368152" cy="1152128"/>
            </a:xfrm>
            <a:prstGeom prst="roundRect">
              <a:avLst>
                <a:gd name="adj" fmla="val 4501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Patient/carer </a:t>
              </a:r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 non clinical location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628800" y="539674"/>
              <a:ext cx="1800200" cy="1440161"/>
            </a:xfrm>
            <a:prstGeom prst="roundRect">
              <a:avLst>
                <a:gd name="adj" fmla="val 3870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Data transfer via:</a:t>
              </a:r>
            </a:p>
            <a:p>
              <a:pPr lvl="0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Telephone (including mobile/smartphone)</a:t>
              </a:r>
            </a:p>
            <a:p>
              <a:pPr marL="85725" indent="-85725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Monitoring </a:t>
              </a:r>
              <a:r>
                <a:rPr lang="en-GB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device</a:t>
              </a:r>
            </a:p>
            <a:p>
              <a:pPr marL="85725" lvl="0" indent="-85725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Email</a:t>
              </a:r>
              <a:endPara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85725" lvl="0" indent="-85725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Internet</a:t>
              </a:r>
              <a:endPara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85725" lvl="0" indent="-85725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Text </a:t>
              </a:r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message 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429000" y="1763810"/>
              <a:ext cx="1368152" cy="1296145"/>
            </a:xfrm>
            <a:prstGeom prst="roundRect">
              <a:avLst>
                <a:gd name="adj" fmla="val 426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bIns="36000" rtlCol="0" anchor="ctr"/>
            <a:lstStyle/>
            <a:p>
              <a:pPr algn="ctr"/>
              <a:r>
                <a:rPr lang="en-GB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Automated</a:t>
              </a:r>
            </a:p>
            <a:p>
              <a:pPr algn="ctr"/>
              <a:r>
                <a:rPr lang="en-GB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Intervention </a:t>
              </a:r>
            </a:p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Intervention provides advice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772816" y="2843932"/>
              <a:ext cx="1656183" cy="10801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en-GB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Tailored information </a:t>
              </a:r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relayed back to the individual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6" name="Bent Arrow 35"/>
            <p:cNvSpPr/>
            <p:nvPr/>
          </p:nvSpPr>
          <p:spPr>
            <a:xfrm>
              <a:off x="908720" y="971723"/>
              <a:ext cx="720080" cy="792088"/>
            </a:xfrm>
            <a:prstGeom prst="bentArrow">
              <a:avLst>
                <a:gd name="adj1" fmla="val 13426"/>
                <a:gd name="adj2" fmla="val 16733"/>
                <a:gd name="adj3" fmla="val 11773"/>
                <a:gd name="adj4" fmla="val 8822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Bent Arrow 36"/>
            <p:cNvSpPr/>
            <p:nvPr/>
          </p:nvSpPr>
          <p:spPr>
            <a:xfrm rot="5400000" flipH="1" flipV="1">
              <a:off x="949749" y="2812949"/>
              <a:ext cx="710030" cy="936104"/>
            </a:xfrm>
            <a:prstGeom prst="bentArrow">
              <a:avLst>
                <a:gd name="adj1" fmla="val 13426"/>
                <a:gd name="adj2" fmla="val 16733"/>
                <a:gd name="adj3" fmla="val 11773"/>
                <a:gd name="adj4" fmla="val 8822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 rot="5400000">
              <a:off x="3614340" y="1085055"/>
              <a:ext cx="725413" cy="632098"/>
            </a:xfrm>
            <a:prstGeom prst="bentArrow">
              <a:avLst>
                <a:gd name="adj1" fmla="val 13426"/>
                <a:gd name="adj2" fmla="val 16733"/>
                <a:gd name="adj3" fmla="val 11773"/>
                <a:gd name="adj4" fmla="val 8822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Bent Arrow 38"/>
            <p:cNvSpPr/>
            <p:nvPr/>
          </p:nvSpPr>
          <p:spPr>
            <a:xfrm rot="5400000">
              <a:off x="4074406" y="392994"/>
              <a:ext cx="725412" cy="2016224"/>
            </a:xfrm>
            <a:prstGeom prst="bentArrow">
              <a:avLst>
                <a:gd name="adj1" fmla="val 13426"/>
                <a:gd name="adj2" fmla="val 16733"/>
                <a:gd name="adj3" fmla="val 11773"/>
                <a:gd name="adj4" fmla="val 8822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429000" y="3419996"/>
              <a:ext cx="360040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41" name="Bent Arrow 40"/>
            <p:cNvSpPr/>
            <p:nvPr/>
          </p:nvSpPr>
          <p:spPr>
            <a:xfrm rot="10800000">
              <a:off x="3428998" y="3059955"/>
              <a:ext cx="2016225" cy="576060"/>
            </a:xfrm>
            <a:prstGeom prst="bentArrow">
              <a:avLst>
                <a:gd name="adj1" fmla="val 18717"/>
                <a:gd name="adj2" fmla="val 16733"/>
                <a:gd name="adj3" fmla="val 11773"/>
                <a:gd name="adj4" fmla="val 82998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53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Morrison</dc:creator>
  <cp:lastModifiedBy>Deborah Morrison</cp:lastModifiedBy>
  <cp:revision>18</cp:revision>
  <dcterms:created xsi:type="dcterms:W3CDTF">2015-09-10T08:36:54Z</dcterms:created>
  <dcterms:modified xsi:type="dcterms:W3CDTF">2015-10-20T17:58:01Z</dcterms:modified>
</cp:coreProperties>
</file>