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85" r:id="rId18"/>
    <p:sldId id="274" r:id="rId19"/>
    <p:sldId id="275" r:id="rId20"/>
    <p:sldId id="276" r:id="rId21"/>
    <p:sldId id="278" r:id="rId22"/>
    <p:sldId id="280" r:id="rId23"/>
    <p:sldId id="279" r:id="rId24"/>
    <p:sldId id="281" r:id="rId25"/>
    <p:sldId id="283" r:id="rId26"/>
    <p:sldId id="282" r:id="rId27"/>
    <p:sldId id="284" r:id="rId28"/>
    <p:sldId id="259"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06" d="100"/>
          <a:sy n="106" d="100"/>
        </p:scale>
        <p:origin x="12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B28DE0-E6A3-487D-B1C4-2A9BAF1F1AD3}" type="datetimeFigureOut">
              <a:rPr lang="en-GB" smtClean="0"/>
              <a:t>15/09/2015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076CAD8-4097-4CEF-93D8-03041C75D327}" type="slidenum">
              <a:rPr lang="en-GB" smtClean="0"/>
              <a:t>‹#›</a:t>
            </a:fld>
            <a:endParaRPr lang="en-GB"/>
          </a:p>
        </p:txBody>
      </p:sp>
    </p:spTree>
    <p:extLst>
      <p:ext uri="{BB962C8B-B14F-4D97-AF65-F5344CB8AC3E}">
        <p14:creationId xmlns:p14="http://schemas.microsoft.com/office/powerpoint/2010/main" val="240531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7C78E3A-04EB-43BA-9318-58542BAF3376}" type="slidenum">
              <a:rPr lang="en-GB" altLang="en-US"/>
              <a:pPr/>
              <a:t>1</a:t>
            </a:fld>
            <a:endParaRPr lang="en-GB" altLang="en-US"/>
          </a:p>
        </p:txBody>
      </p:sp>
      <p:sp>
        <p:nvSpPr>
          <p:cNvPr id="17409" name="Text Box 1"/>
          <p:cNvSpPr txBox="1">
            <a:spLocks noChangeArrowheads="1"/>
          </p:cNvSpPr>
          <p:nvPr/>
        </p:nvSpPr>
        <p:spPr bwMode="auto">
          <a:xfrm>
            <a:off x="1122981" y="808220"/>
            <a:ext cx="4491920" cy="404109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17410" name="Text Box 2"/>
          <p:cNvSpPr txBox="1">
            <a:spLocks noGrp="1" noChangeArrowheads="1"/>
          </p:cNvSpPr>
          <p:nvPr>
            <p:ph type="body"/>
          </p:nvPr>
        </p:nvSpPr>
        <p:spPr bwMode="auto">
          <a:xfrm>
            <a:off x="898384" y="5118725"/>
            <a:ext cx="4941113" cy="4849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
                <a:srgbClr val="540068"/>
              </a:buClr>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latin typeface="Arial" panose="020B0604020202020204" pitchFamily="34" charset="0"/>
                <a:ea typeface="ＭＳ Ｐゴシック" panose="020B0600070205080204" pitchFamily="34" charset="-128"/>
              </a:rPr>
              <a:t>Please use the dd month yyyy format for the date for example 11 January 2008. The main title can be one or two lines long. </a:t>
            </a:r>
          </a:p>
          <a:p>
            <a:pPr eaLnBrk="1" hangingPunct="1">
              <a:spcBef>
                <a:spcPts val="450"/>
              </a:spcBef>
              <a:buClr>
                <a:srgbClr val="540068"/>
              </a:buClr>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0418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29C941E-A2CE-4C6F-88E0-7CD5152787C2}" type="slidenum">
              <a:rPr lang="en-GB" altLang="en-US"/>
              <a:pPr/>
              <a:t>28</a:t>
            </a:fld>
            <a:endParaRPr lang="en-GB" altLang="en-US"/>
          </a:p>
        </p:txBody>
      </p:sp>
      <p:sp>
        <p:nvSpPr>
          <p:cNvPr id="19457" name="Text Box 1"/>
          <p:cNvSpPr txBox="1">
            <a:spLocks noChangeArrowheads="1"/>
          </p:cNvSpPr>
          <p:nvPr/>
        </p:nvSpPr>
        <p:spPr bwMode="auto">
          <a:xfrm>
            <a:off x="1122981" y="808220"/>
            <a:ext cx="4491920" cy="404109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19458" name="Text Box 2"/>
          <p:cNvSpPr txBox="1">
            <a:spLocks noGrp="1" noChangeArrowheads="1"/>
          </p:cNvSpPr>
          <p:nvPr>
            <p:ph type="body"/>
          </p:nvPr>
        </p:nvSpPr>
        <p:spPr bwMode="auto">
          <a:xfrm>
            <a:off x="898384" y="5118725"/>
            <a:ext cx="4941113" cy="4849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
                <a:srgbClr val="E00F5A"/>
              </a:buClr>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latin typeface="Arial" panose="020B0604020202020204" pitchFamily="34" charset="0"/>
                <a:ea typeface="ＭＳ Ｐゴシック" panose="020B0600070205080204" pitchFamily="34" charset="-128"/>
              </a:rPr>
              <a:t>You can use a full-bleed image to create impact on a page. Caption the image as shown. </a:t>
            </a:r>
          </a:p>
        </p:txBody>
      </p:sp>
    </p:spTree>
    <p:extLst>
      <p:ext uri="{BB962C8B-B14F-4D97-AF65-F5344CB8AC3E}">
        <p14:creationId xmlns:p14="http://schemas.microsoft.com/office/powerpoint/2010/main" val="249967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95ABB82-A1FE-4C70-9194-EA769257DAF3}" type="slidenum">
              <a:rPr lang="en-GB" altLang="en-US"/>
              <a:pPr/>
              <a:t>2</a:t>
            </a:fld>
            <a:endParaRPr lang="en-GB" altLang="en-US"/>
          </a:p>
        </p:txBody>
      </p:sp>
      <p:sp>
        <p:nvSpPr>
          <p:cNvPr id="20481" name="Text Box 1"/>
          <p:cNvSpPr txBox="1">
            <a:spLocks noChangeArrowheads="1"/>
          </p:cNvSpPr>
          <p:nvPr/>
        </p:nvSpPr>
        <p:spPr bwMode="auto">
          <a:xfrm>
            <a:off x="1122981" y="808220"/>
            <a:ext cx="4491920" cy="404109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20482" name="Text Box 2"/>
          <p:cNvSpPr txBox="1">
            <a:spLocks noGrp="1" noChangeArrowheads="1"/>
          </p:cNvSpPr>
          <p:nvPr>
            <p:ph type="body"/>
          </p:nvPr>
        </p:nvSpPr>
        <p:spPr bwMode="auto">
          <a:xfrm>
            <a:off x="898384" y="5118725"/>
            <a:ext cx="4941113" cy="4849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latin typeface="Arial" panose="020B0604020202020204" pitchFamily="34" charset="0"/>
                <a:ea typeface="ＭＳ Ｐゴシック" panose="020B0600070205080204" pitchFamily="34" charset="-128"/>
              </a:rPr>
              <a:t>If using a school logo, make sure that if you have a long page title, it does not encroach on the logo. Allow about 2cm around the logo. Run the page title onto two lines if necessary. </a:t>
            </a:r>
          </a:p>
        </p:txBody>
      </p:sp>
    </p:spTree>
    <p:extLst>
      <p:ext uri="{BB962C8B-B14F-4D97-AF65-F5344CB8AC3E}">
        <p14:creationId xmlns:p14="http://schemas.microsoft.com/office/powerpoint/2010/main" val="412048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E7A07A1-C686-4097-B97D-0A79D0ABAFBF}" type="slidenum">
              <a:rPr lang="en-GB" altLang="en-US"/>
              <a:pPr/>
              <a:t>3</a:t>
            </a:fld>
            <a:endParaRPr lang="en-GB" altLang="en-US"/>
          </a:p>
        </p:txBody>
      </p:sp>
      <p:sp>
        <p:nvSpPr>
          <p:cNvPr id="18433" name="Text Box 1"/>
          <p:cNvSpPr txBox="1">
            <a:spLocks noChangeArrowheads="1"/>
          </p:cNvSpPr>
          <p:nvPr/>
        </p:nvSpPr>
        <p:spPr bwMode="auto">
          <a:xfrm>
            <a:off x="1122981" y="808220"/>
            <a:ext cx="4491920" cy="404109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18434" name="Text Box 2"/>
          <p:cNvSpPr txBox="1">
            <a:spLocks noGrp="1" noChangeArrowheads="1"/>
          </p:cNvSpPr>
          <p:nvPr>
            <p:ph type="body"/>
          </p:nvPr>
        </p:nvSpPr>
        <p:spPr bwMode="auto">
          <a:xfrm>
            <a:off x="898384" y="5118725"/>
            <a:ext cx="4941113" cy="4849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
                <a:srgbClr val="180000"/>
              </a:buClr>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latin typeface="Arial" panose="020B0604020202020204" pitchFamily="34" charset="0"/>
                <a:ea typeface="ＭＳ Ｐゴシック" panose="020B0600070205080204" pitchFamily="34" charset="-128"/>
              </a:rPr>
              <a:t>Use divider pages to break up your presentation into logical sections and to provide a visual break for the viewer. The title can be one or two lines long. </a:t>
            </a:r>
          </a:p>
          <a:p>
            <a:pPr eaLnBrk="1" hangingPunct="1">
              <a:spcBef>
                <a:spcPts val="450"/>
              </a:spcBef>
              <a:buClr>
                <a:srgbClr val="180000"/>
              </a:buClr>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8426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95ABB82-A1FE-4C70-9194-EA769257DAF3}" type="slidenum">
              <a:rPr lang="en-GB" altLang="en-US"/>
              <a:pPr/>
              <a:t>4</a:t>
            </a:fld>
            <a:endParaRPr lang="en-GB" altLang="en-US"/>
          </a:p>
        </p:txBody>
      </p:sp>
      <p:sp>
        <p:nvSpPr>
          <p:cNvPr id="20481" name="Text Box 1"/>
          <p:cNvSpPr txBox="1">
            <a:spLocks noChangeArrowheads="1"/>
          </p:cNvSpPr>
          <p:nvPr/>
        </p:nvSpPr>
        <p:spPr bwMode="auto">
          <a:xfrm>
            <a:off x="1122981" y="808220"/>
            <a:ext cx="4491920" cy="404109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20482" name="Text Box 2"/>
          <p:cNvSpPr txBox="1">
            <a:spLocks noGrp="1" noChangeArrowheads="1"/>
          </p:cNvSpPr>
          <p:nvPr>
            <p:ph type="body"/>
          </p:nvPr>
        </p:nvSpPr>
        <p:spPr bwMode="auto">
          <a:xfrm>
            <a:off x="898384" y="5118725"/>
            <a:ext cx="4941113" cy="4849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latin typeface="Arial" panose="020B0604020202020204" pitchFamily="34" charset="0"/>
                <a:ea typeface="ＭＳ Ｐゴシック" panose="020B0600070205080204" pitchFamily="34" charset="-128"/>
              </a:rPr>
              <a:t>If using a school logo, make sure that if you have a long page title, it does not encroach on the logo. Allow about 2cm around the logo. Run the page title onto two lines if necessary. </a:t>
            </a:r>
          </a:p>
        </p:txBody>
      </p:sp>
    </p:spTree>
    <p:extLst>
      <p:ext uri="{BB962C8B-B14F-4D97-AF65-F5344CB8AC3E}">
        <p14:creationId xmlns:p14="http://schemas.microsoft.com/office/powerpoint/2010/main" val="178221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95ABB82-A1FE-4C70-9194-EA769257DAF3}" type="slidenum">
              <a:rPr lang="en-GB" altLang="en-US"/>
              <a:pPr/>
              <a:t>5</a:t>
            </a:fld>
            <a:endParaRPr lang="en-GB" altLang="en-US"/>
          </a:p>
        </p:txBody>
      </p:sp>
      <p:sp>
        <p:nvSpPr>
          <p:cNvPr id="20481" name="Text Box 1"/>
          <p:cNvSpPr txBox="1">
            <a:spLocks noChangeArrowheads="1"/>
          </p:cNvSpPr>
          <p:nvPr/>
        </p:nvSpPr>
        <p:spPr bwMode="auto">
          <a:xfrm>
            <a:off x="1122981" y="808220"/>
            <a:ext cx="4491920" cy="404109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20482" name="Text Box 2"/>
          <p:cNvSpPr txBox="1">
            <a:spLocks noGrp="1" noChangeArrowheads="1"/>
          </p:cNvSpPr>
          <p:nvPr>
            <p:ph type="body"/>
          </p:nvPr>
        </p:nvSpPr>
        <p:spPr bwMode="auto">
          <a:xfrm>
            <a:off x="898384" y="5118725"/>
            <a:ext cx="4941113" cy="4849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latin typeface="Arial" panose="020B0604020202020204" pitchFamily="34" charset="0"/>
                <a:ea typeface="ＭＳ Ｐゴシック" panose="020B0600070205080204" pitchFamily="34" charset="-128"/>
              </a:rPr>
              <a:t>If using a school logo, make sure that if you have a long page title, it does not encroach on the logo. Allow about 2cm around the logo. Run the page title onto two lines if necessary. </a:t>
            </a:r>
          </a:p>
        </p:txBody>
      </p:sp>
    </p:spTree>
    <p:extLst>
      <p:ext uri="{BB962C8B-B14F-4D97-AF65-F5344CB8AC3E}">
        <p14:creationId xmlns:p14="http://schemas.microsoft.com/office/powerpoint/2010/main" val="156276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95ABB82-A1FE-4C70-9194-EA769257DAF3}" type="slidenum">
              <a:rPr lang="en-GB" altLang="en-US"/>
              <a:pPr/>
              <a:t>6</a:t>
            </a:fld>
            <a:endParaRPr lang="en-GB" altLang="en-US"/>
          </a:p>
        </p:txBody>
      </p:sp>
      <p:sp>
        <p:nvSpPr>
          <p:cNvPr id="20481" name="Text Box 1"/>
          <p:cNvSpPr txBox="1">
            <a:spLocks noChangeArrowheads="1"/>
          </p:cNvSpPr>
          <p:nvPr/>
        </p:nvSpPr>
        <p:spPr bwMode="auto">
          <a:xfrm>
            <a:off x="1122981" y="808220"/>
            <a:ext cx="4491920" cy="404109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20482" name="Text Box 2"/>
          <p:cNvSpPr txBox="1">
            <a:spLocks noGrp="1" noChangeArrowheads="1"/>
          </p:cNvSpPr>
          <p:nvPr>
            <p:ph type="body"/>
          </p:nvPr>
        </p:nvSpPr>
        <p:spPr bwMode="auto">
          <a:xfrm>
            <a:off x="898384" y="5118725"/>
            <a:ext cx="4941113" cy="4849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latin typeface="Arial" panose="020B0604020202020204" pitchFamily="34" charset="0"/>
                <a:ea typeface="ＭＳ Ｐゴシック" panose="020B0600070205080204" pitchFamily="34" charset="-128"/>
              </a:rPr>
              <a:t>If using a school logo, make sure that if you have a long page title, it does not encroach on the logo. Allow about 2cm around the logo. Run the page title onto two lines if necessary. </a:t>
            </a:r>
          </a:p>
        </p:txBody>
      </p:sp>
    </p:spTree>
    <p:extLst>
      <p:ext uri="{BB962C8B-B14F-4D97-AF65-F5344CB8AC3E}">
        <p14:creationId xmlns:p14="http://schemas.microsoft.com/office/powerpoint/2010/main" val="309774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95ABB82-A1FE-4C70-9194-EA769257DAF3}" type="slidenum">
              <a:rPr lang="en-GB" altLang="en-US"/>
              <a:pPr/>
              <a:t>7</a:t>
            </a:fld>
            <a:endParaRPr lang="en-GB" altLang="en-US"/>
          </a:p>
        </p:txBody>
      </p:sp>
      <p:sp>
        <p:nvSpPr>
          <p:cNvPr id="20481" name="Text Box 1"/>
          <p:cNvSpPr txBox="1">
            <a:spLocks noChangeArrowheads="1"/>
          </p:cNvSpPr>
          <p:nvPr/>
        </p:nvSpPr>
        <p:spPr bwMode="auto">
          <a:xfrm>
            <a:off x="1122981" y="808220"/>
            <a:ext cx="4491920" cy="404109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20482" name="Text Box 2"/>
          <p:cNvSpPr txBox="1">
            <a:spLocks noGrp="1" noChangeArrowheads="1"/>
          </p:cNvSpPr>
          <p:nvPr>
            <p:ph type="body"/>
          </p:nvPr>
        </p:nvSpPr>
        <p:spPr bwMode="auto">
          <a:xfrm>
            <a:off x="898384" y="5118725"/>
            <a:ext cx="4941113" cy="4849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latin typeface="Arial" panose="020B0604020202020204" pitchFamily="34" charset="0"/>
                <a:ea typeface="ＭＳ Ｐゴシック" panose="020B0600070205080204" pitchFamily="34" charset="-128"/>
              </a:rPr>
              <a:t>If using a school logo, make sure that if you have a long page title, it does not encroach on the logo. Allow about 2cm around the logo. Run the page title onto two lines if necessary. </a:t>
            </a:r>
          </a:p>
        </p:txBody>
      </p:sp>
    </p:spTree>
    <p:extLst>
      <p:ext uri="{BB962C8B-B14F-4D97-AF65-F5344CB8AC3E}">
        <p14:creationId xmlns:p14="http://schemas.microsoft.com/office/powerpoint/2010/main" val="114929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E7A07A1-C686-4097-B97D-0A79D0ABAFBF}" type="slidenum">
              <a:rPr lang="en-GB" altLang="en-US"/>
              <a:pPr/>
              <a:t>8</a:t>
            </a:fld>
            <a:endParaRPr lang="en-GB" altLang="en-US"/>
          </a:p>
        </p:txBody>
      </p:sp>
      <p:sp>
        <p:nvSpPr>
          <p:cNvPr id="18433" name="Text Box 1"/>
          <p:cNvSpPr txBox="1">
            <a:spLocks noChangeArrowheads="1"/>
          </p:cNvSpPr>
          <p:nvPr/>
        </p:nvSpPr>
        <p:spPr bwMode="auto">
          <a:xfrm>
            <a:off x="1122981" y="808220"/>
            <a:ext cx="4491920" cy="404109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18434" name="Text Box 2"/>
          <p:cNvSpPr txBox="1">
            <a:spLocks noGrp="1" noChangeArrowheads="1"/>
          </p:cNvSpPr>
          <p:nvPr>
            <p:ph type="body"/>
          </p:nvPr>
        </p:nvSpPr>
        <p:spPr bwMode="auto">
          <a:xfrm>
            <a:off x="898384" y="5118725"/>
            <a:ext cx="4941113" cy="4849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
                <a:srgbClr val="180000"/>
              </a:buClr>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latin typeface="Arial" panose="020B0604020202020204" pitchFamily="34" charset="0"/>
                <a:ea typeface="ＭＳ Ｐゴシック" panose="020B0600070205080204" pitchFamily="34" charset="-128"/>
              </a:rPr>
              <a:t>Use divider pages to break up your presentation into logical sections and to provide a visual break for the viewer. The title can be one or two lines long. </a:t>
            </a:r>
          </a:p>
          <a:p>
            <a:pPr eaLnBrk="1" hangingPunct="1">
              <a:spcBef>
                <a:spcPts val="450"/>
              </a:spcBef>
              <a:buClr>
                <a:srgbClr val="180000"/>
              </a:buClr>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9205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E7A07A1-C686-4097-B97D-0A79D0ABAFBF}" type="slidenum">
              <a:rPr lang="en-GB" altLang="en-US"/>
              <a:pPr/>
              <a:t>25</a:t>
            </a:fld>
            <a:endParaRPr lang="en-GB" altLang="en-US"/>
          </a:p>
        </p:txBody>
      </p:sp>
      <p:sp>
        <p:nvSpPr>
          <p:cNvPr id="18433" name="Text Box 1"/>
          <p:cNvSpPr txBox="1">
            <a:spLocks noChangeArrowheads="1"/>
          </p:cNvSpPr>
          <p:nvPr/>
        </p:nvSpPr>
        <p:spPr bwMode="auto">
          <a:xfrm>
            <a:off x="1122981" y="808220"/>
            <a:ext cx="4491920" cy="404109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18434" name="Text Box 2"/>
          <p:cNvSpPr txBox="1">
            <a:spLocks noGrp="1" noChangeArrowheads="1"/>
          </p:cNvSpPr>
          <p:nvPr>
            <p:ph type="body"/>
          </p:nvPr>
        </p:nvSpPr>
        <p:spPr bwMode="auto">
          <a:xfrm>
            <a:off x="898384" y="5118725"/>
            <a:ext cx="4941113" cy="48493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
                <a:srgbClr val="180000"/>
              </a:buClr>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a:latin typeface="Arial" panose="020B0604020202020204" pitchFamily="34" charset="0"/>
                <a:ea typeface="ＭＳ Ｐゴシック" panose="020B0600070205080204" pitchFamily="34" charset="-128"/>
              </a:rPr>
              <a:t>Use divider pages to break up your presentation into logical sections and to provide a visual break for the viewer. The title can be one or two lines long. </a:t>
            </a:r>
          </a:p>
          <a:p>
            <a:pPr eaLnBrk="1" hangingPunct="1">
              <a:spcBef>
                <a:spcPts val="450"/>
              </a:spcBef>
              <a:buClr>
                <a:srgbClr val="180000"/>
              </a:buClr>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43229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in Title">
    <p:bg>
      <p:bgPr>
        <a:gradFill>
          <a:gsLst>
            <a:gs pos="0">
              <a:srgbClr val="014359"/>
            </a:gs>
            <a:gs pos="100000">
              <a:srgbClr val="007275"/>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42158"/>
          <a:stretch/>
        </p:blipFill>
        <p:spPr>
          <a:xfrm>
            <a:off x="8450529" y="288865"/>
            <a:ext cx="3414713" cy="698328"/>
          </a:xfrm>
          <a:prstGeom prst="rect">
            <a:avLst/>
          </a:prstGeom>
        </p:spPr>
      </p:pic>
      <p:pic>
        <p:nvPicPr>
          <p:cNvPr id="6" name="Picture 5"/>
          <p:cNvPicPr>
            <a:picLocks noChangeAspect="1"/>
          </p:cNvPicPr>
          <p:nvPr userDrawn="1"/>
        </p:nvPicPr>
        <p:blipFill>
          <a:blip r:embed="rId3"/>
          <a:stretch>
            <a:fillRect/>
          </a:stretch>
        </p:blipFill>
        <p:spPr>
          <a:xfrm>
            <a:off x="0" y="33192"/>
            <a:ext cx="5705475" cy="1209675"/>
          </a:xfrm>
          <a:prstGeom prst="rect">
            <a:avLst/>
          </a:prstGeom>
        </p:spPr>
      </p:pic>
      <p:sp>
        <p:nvSpPr>
          <p:cNvPr id="7" name="Rectangle 1"/>
          <p:cNvSpPr>
            <a:spLocks noGrp="1" noChangeArrowheads="1"/>
          </p:cNvSpPr>
          <p:nvPr>
            <p:ph type="title"/>
          </p:nvPr>
        </p:nvSpPr>
        <p:spPr>
          <a:xfrm>
            <a:off x="1847850" y="2164909"/>
            <a:ext cx="8496300" cy="2197100"/>
          </a:xfrm>
          <a:ln/>
        </p:spPr>
        <p:txBody>
          <a:bodyPr>
            <a:normAutofit/>
          </a:bodyPr>
          <a:lstStyle/>
          <a:p>
            <a:pPr>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7500" dirty="0" smtClean="0">
                <a:solidFill>
                  <a:srgbClr val="FFFFFF"/>
                </a:solidFill>
              </a:rPr>
              <a:t>Presentation Title</a:t>
            </a:r>
            <a:endParaRPr lang="en-GB" altLang="en-US" sz="7500" dirty="0">
              <a:solidFill>
                <a:srgbClr val="FFFFFF"/>
              </a:solidFill>
            </a:endParaRPr>
          </a:p>
        </p:txBody>
      </p:sp>
    </p:spTree>
    <p:extLst>
      <p:ext uri="{BB962C8B-B14F-4D97-AF65-F5344CB8AC3E}">
        <p14:creationId xmlns:p14="http://schemas.microsoft.com/office/powerpoint/2010/main" val="282136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Title">
    <p:bg>
      <p:bgPr>
        <a:gradFill>
          <a:gsLst>
            <a:gs pos="0">
              <a:srgbClr val="007275"/>
            </a:gs>
            <a:gs pos="100000">
              <a:srgbClr val="008CAC"/>
            </a:gs>
          </a:gsLst>
          <a:lin ang="5400000" scaled="1"/>
        </a:gradFill>
        <a:effectLst/>
      </p:bgPr>
    </p:bg>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a:xfrm>
            <a:off x="431803" y="1677063"/>
            <a:ext cx="11324167" cy="2883362"/>
          </a:xfrm>
          <a:ln/>
        </p:spPr>
        <p:txBody>
          <a:bodyPr/>
          <a:lstStyle/>
          <a:p>
            <a:pPr algn="r">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7500" dirty="0" smtClean="0">
                <a:solidFill>
                  <a:srgbClr val="FFFFFF"/>
                </a:solidFill>
              </a:rPr>
              <a:t>Section Header</a:t>
            </a:r>
            <a:endParaRPr lang="en-GB" altLang="en-US" sz="7500" dirty="0">
              <a:solidFill>
                <a:srgbClr val="FFFFFF"/>
              </a:solidFill>
            </a:endParaRPr>
          </a:p>
        </p:txBody>
      </p:sp>
    </p:spTree>
    <p:extLst>
      <p:ext uri="{BB962C8B-B14F-4D97-AF65-F5344CB8AC3E}">
        <p14:creationId xmlns:p14="http://schemas.microsoft.com/office/powerpoint/2010/main" val="33641745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8740"/>
            <a:ext cx="10515600" cy="5088223"/>
          </a:xfrm>
        </p:spPr>
        <p:txBody>
          <a:bodyPr/>
          <a:lstStyle>
            <a:lvl1pPr>
              <a:defRPr>
                <a:solidFill>
                  <a:srgbClr val="323D43"/>
                </a:solidFill>
              </a:defRPr>
            </a:lvl1pPr>
            <a:lvl2pPr>
              <a:defRPr>
                <a:solidFill>
                  <a:srgbClr val="323D43"/>
                </a:solidFill>
              </a:defRPr>
            </a:lvl2pPr>
            <a:lvl3pPr>
              <a:defRPr>
                <a:solidFill>
                  <a:srgbClr val="323D43"/>
                </a:solidFill>
              </a:defRPr>
            </a:lvl3pPr>
            <a:lvl4pPr>
              <a:defRPr>
                <a:solidFill>
                  <a:srgbClr val="323D43"/>
                </a:solidFill>
              </a:defRPr>
            </a:lvl4pPr>
            <a:lvl5pPr>
              <a:defRPr>
                <a:solidFill>
                  <a:srgbClr val="323D4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GB"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E1BFCF-B09D-47BD-A2DA-94A02DDB07D6}" type="slidenum">
              <a:rPr lang="en-GB" altLang="en-US" smtClean="0">
                <a:solidFill>
                  <a:srgbClr val="000000">
                    <a:tint val="75000"/>
                  </a:srgbClr>
                </a:solidFill>
              </a:rPr>
              <a:pPr/>
              <a:t>‹#›</a:t>
            </a:fld>
            <a:endParaRPr lang="en-GB" altLang="en-US">
              <a:solidFill>
                <a:srgbClr val="000000">
                  <a:tint val="75000"/>
                </a:srgbClr>
              </a:solidFill>
            </a:endParaRPr>
          </a:p>
        </p:txBody>
      </p:sp>
      <p:sp>
        <p:nvSpPr>
          <p:cNvPr id="7" name="Rectangle 6"/>
          <p:cNvSpPr/>
          <p:nvPr userDrawn="1"/>
        </p:nvSpPr>
        <p:spPr bwMode="auto">
          <a:xfrm>
            <a:off x="0" y="80629"/>
            <a:ext cx="12192000" cy="827420"/>
          </a:xfrm>
          <a:prstGeom prst="rect">
            <a:avLst/>
          </a:prstGeom>
          <a:gradFill flip="none" rotWithShape="1">
            <a:gsLst>
              <a:gs pos="0">
                <a:srgbClr val="C6C6C6"/>
              </a:gs>
              <a:gs pos="100000">
                <a:srgbClr val="FFFFFF"/>
              </a:gs>
            </a:gsLst>
            <a:lin ang="162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grpSp>
        <p:nvGrpSpPr>
          <p:cNvPr id="8" name="Group 7"/>
          <p:cNvGrpSpPr/>
          <p:nvPr userDrawn="1"/>
        </p:nvGrpSpPr>
        <p:grpSpPr>
          <a:xfrm>
            <a:off x="-1228" y="-2490"/>
            <a:ext cx="12192000" cy="908049"/>
            <a:chOff x="921" y="-4983"/>
            <a:chExt cx="9144000" cy="908049"/>
          </a:xfrm>
          <a:gradFill flip="none" rotWithShape="1">
            <a:gsLst>
              <a:gs pos="0">
                <a:srgbClr val="008CAC"/>
              </a:gs>
              <a:gs pos="100000">
                <a:schemeClr val="accent1">
                  <a:shade val="67500"/>
                  <a:satMod val="115000"/>
                </a:schemeClr>
              </a:gs>
            </a:gsLst>
            <a:lin ang="16200000" scaled="1"/>
            <a:tileRect/>
          </a:gradFill>
        </p:grpSpPr>
        <p:sp>
          <p:nvSpPr>
            <p:cNvPr id="10" name="Freeform 9"/>
            <p:cNvSpPr/>
            <p:nvPr userDrawn="1"/>
          </p:nvSpPr>
          <p:spPr bwMode="auto">
            <a:xfrm>
              <a:off x="8191341" y="-2493"/>
              <a:ext cx="729984" cy="905559"/>
            </a:xfrm>
            <a:custGeom>
              <a:avLst/>
              <a:gdLst>
                <a:gd name="connsiteX0" fmla="*/ 0 w 941832"/>
                <a:gd name="connsiteY0" fmla="*/ 0 h 914400"/>
                <a:gd name="connsiteX1" fmla="*/ 530352 w 941832"/>
                <a:gd name="connsiteY1" fmla="*/ 502920 h 914400"/>
                <a:gd name="connsiteX2" fmla="*/ 941832 w 941832"/>
                <a:gd name="connsiteY2" fmla="*/ 914400 h 914400"/>
                <a:gd name="connsiteX3" fmla="*/ 941832 w 941832"/>
                <a:gd name="connsiteY3" fmla="*/ 914400 h 914400"/>
                <a:gd name="connsiteX0" fmla="*/ 0 w 941832"/>
                <a:gd name="connsiteY0" fmla="*/ 0 h 919980"/>
                <a:gd name="connsiteX1" fmla="*/ 530352 w 941832"/>
                <a:gd name="connsiteY1" fmla="*/ 502920 h 919980"/>
                <a:gd name="connsiteX2" fmla="*/ 941832 w 941832"/>
                <a:gd name="connsiteY2" fmla="*/ 914400 h 919980"/>
                <a:gd name="connsiteX3" fmla="*/ 941832 w 941832"/>
                <a:gd name="connsiteY3" fmla="*/ 914400 h 919980"/>
                <a:gd name="connsiteX0" fmla="*/ 0 w 941832"/>
                <a:gd name="connsiteY0" fmla="*/ 0 h 914400"/>
                <a:gd name="connsiteX1" fmla="*/ 466344 w 941832"/>
                <a:gd name="connsiteY1" fmla="*/ 384048 h 914400"/>
                <a:gd name="connsiteX2" fmla="*/ 941832 w 941832"/>
                <a:gd name="connsiteY2" fmla="*/ 914400 h 914400"/>
                <a:gd name="connsiteX3" fmla="*/ 941832 w 941832"/>
                <a:gd name="connsiteY3" fmla="*/ 914400 h 914400"/>
                <a:gd name="connsiteX0" fmla="*/ 0 w 941832"/>
                <a:gd name="connsiteY0" fmla="*/ 0 h 914400"/>
                <a:gd name="connsiteX1" fmla="*/ 493776 w 941832"/>
                <a:gd name="connsiteY1" fmla="*/ 475488 h 914400"/>
                <a:gd name="connsiteX2" fmla="*/ 941832 w 941832"/>
                <a:gd name="connsiteY2" fmla="*/ 914400 h 914400"/>
                <a:gd name="connsiteX3" fmla="*/ 941832 w 941832"/>
                <a:gd name="connsiteY3" fmla="*/ 914400 h 914400"/>
                <a:gd name="connsiteX0" fmla="*/ 0 w 923544"/>
                <a:gd name="connsiteY0" fmla="*/ 0 h 804672"/>
                <a:gd name="connsiteX1" fmla="*/ 475488 w 923544"/>
                <a:gd name="connsiteY1" fmla="*/ 365760 h 804672"/>
                <a:gd name="connsiteX2" fmla="*/ 923544 w 923544"/>
                <a:gd name="connsiteY2" fmla="*/ 804672 h 804672"/>
                <a:gd name="connsiteX3" fmla="*/ 923544 w 923544"/>
                <a:gd name="connsiteY3" fmla="*/ 804672 h 804672"/>
                <a:gd name="connsiteX0" fmla="*/ 0 w 923544"/>
                <a:gd name="connsiteY0" fmla="*/ 0 h 804672"/>
                <a:gd name="connsiteX1" fmla="*/ 475488 w 923544"/>
                <a:gd name="connsiteY1" fmla="*/ 365760 h 804672"/>
                <a:gd name="connsiteX2" fmla="*/ 923544 w 923544"/>
                <a:gd name="connsiteY2" fmla="*/ 804672 h 804672"/>
                <a:gd name="connsiteX3" fmla="*/ 923544 w 923544"/>
                <a:gd name="connsiteY3" fmla="*/ 804672 h 804672"/>
                <a:gd name="connsiteX0" fmla="*/ 0 w 923544"/>
                <a:gd name="connsiteY0" fmla="*/ 0 h 804672"/>
                <a:gd name="connsiteX1" fmla="*/ 923544 w 923544"/>
                <a:gd name="connsiteY1" fmla="*/ 804672 h 804672"/>
                <a:gd name="connsiteX2" fmla="*/ 923544 w 923544"/>
                <a:gd name="connsiteY2" fmla="*/ 804672 h 804672"/>
                <a:gd name="connsiteX0" fmla="*/ 0 w 923544"/>
                <a:gd name="connsiteY0" fmla="*/ 0 h 804672"/>
                <a:gd name="connsiteX1" fmla="*/ 923544 w 923544"/>
                <a:gd name="connsiteY1" fmla="*/ 804672 h 804672"/>
                <a:gd name="connsiteX2" fmla="*/ 923544 w 923544"/>
                <a:gd name="connsiteY2" fmla="*/ 804672 h 804672"/>
                <a:gd name="connsiteX0" fmla="*/ 0 w 923544"/>
                <a:gd name="connsiteY0" fmla="*/ 0 h 804672"/>
                <a:gd name="connsiteX1" fmla="*/ 923544 w 923544"/>
                <a:gd name="connsiteY1" fmla="*/ 804672 h 804672"/>
                <a:gd name="connsiteX2" fmla="*/ 923544 w 923544"/>
                <a:gd name="connsiteY2" fmla="*/ 804672 h 804672"/>
                <a:gd name="connsiteX0" fmla="*/ 0 w 868680"/>
                <a:gd name="connsiteY0" fmla="*/ 0 h 786384"/>
                <a:gd name="connsiteX1" fmla="*/ 868680 w 868680"/>
                <a:gd name="connsiteY1" fmla="*/ 786384 h 786384"/>
                <a:gd name="connsiteX2" fmla="*/ 868680 w 868680"/>
                <a:gd name="connsiteY2" fmla="*/ 786384 h 786384"/>
                <a:gd name="connsiteX0" fmla="*/ 0 w 868680"/>
                <a:gd name="connsiteY0" fmla="*/ 41 h 786425"/>
                <a:gd name="connsiteX1" fmla="*/ 868680 w 868680"/>
                <a:gd name="connsiteY1" fmla="*/ 786425 h 786425"/>
                <a:gd name="connsiteX2" fmla="*/ 868680 w 868680"/>
                <a:gd name="connsiteY2" fmla="*/ 786425 h 786425"/>
                <a:gd name="connsiteX0" fmla="*/ 0 w 868680"/>
                <a:gd name="connsiteY0" fmla="*/ 0 h 786384"/>
                <a:gd name="connsiteX1" fmla="*/ 868680 w 868680"/>
                <a:gd name="connsiteY1" fmla="*/ 786384 h 786384"/>
                <a:gd name="connsiteX2" fmla="*/ 868680 w 868680"/>
                <a:gd name="connsiteY2" fmla="*/ 786384 h 786384"/>
                <a:gd name="connsiteX0" fmla="*/ 0 w 896112"/>
                <a:gd name="connsiteY0" fmla="*/ 0 h 804672"/>
                <a:gd name="connsiteX1" fmla="*/ 896112 w 896112"/>
                <a:gd name="connsiteY1" fmla="*/ 804672 h 804672"/>
                <a:gd name="connsiteX2" fmla="*/ 896112 w 896112"/>
                <a:gd name="connsiteY2" fmla="*/ 804672 h 804672"/>
                <a:gd name="connsiteX0" fmla="*/ 0 w 905256"/>
                <a:gd name="connsiteY0" fmla="*/ 0 h 804672"/>
                <a:gd name="connsiteX1" fmla="*/ 905256 w 905256"/>
                <a:gd name="connsiteY1" fmla="*/ 804672 h 804672"/>
                <a:gd name="connsiteX2" fmla="*/ 905256 w 905256"/>
                <a:gd name="connsiteY2" fmla="*/ 804672 h 804672"/>
                <a:gd name="connsiteX0" fmla="*/ 0 w 905256"/>
                <a:gd name="connsiteY0" fmla="*/ 40 h 804712"/>
                <a:gd name="connsiteX1" fmla="*/ 905256 w 905256"/>
                <a:gd name="connsiteY1" fmla="*/ 804712 h 804712"/>
                <a:gd name="connsiteX2" fmla="*/ 905256 w 905256"/>
                <a:gd name="connsiteY2" fmla="*/ 804712 h 804712"/>
                <a:gd name="connsiteX0" fmla="*/ 0 w 909066"/>
                <a:gd name="connsiteY0" fmla="*/ 42 h 797094"/>
                <a:gd name="connsiteX1" fmla="*/ 909066 w 909066"/>
                <a:gd name="connsiteY1" fmla="*/ 797094 h 797094"/>
                <a:gd name="connsiteX2" fmla="*/ 909066 w 909066"/>
                <a:gd name="connsiteY2" fmla="*/ 797094 h 797094"/>
                <a:gd name="connsiteX0" fmla="*/ 0 w 909066"/>
                <a:gd name="connsiteY0" fmla="*/ 0 h 797052"/>
                <a:gd name="connsiteX1" fmla="*/ 909066 w 909066"/>
                <a:gd name="connsiteY1" fmla="*/ 797052 h 797052"/>
                <a:gd name="connsiteX2" fmla="*/ 909066 w 909066"/>
                <a:gd name="connsiteY2" fmla="*/ 797052 h 797052"/>
                <a:gd name="connsiteX0" fmla="*/ 0 w 909066"/>
                <a:gd name="connsiteY0" fmla="*/ 0 h 797057"/>
                <a:gd name="connsiteX1" fmla="*/ 909066 w 909066"/>
                <a:gd name="connsiteY1" fmla="*/ 797052 h 797057"/>
                <a:gd name="connsiteX2" fmla="*/ 909066 w 909066"/>
                <a:gd name="connsiteY2" fmla="*/ 797052 h 797057"/>
                <a:gd name="connsiteX0" fmla="*/ 0 w 909066"/>
                <a:gd name="connsiteY0" fmla="*/ 0 h 797052"/>
                <a:gd name="connsiteX1" fmla="*/ 909066 w 909066"/>
                <a:gd name="connsiteY1" fmla="*/ 797052 h 797052"/>
                <a:gd name="connsiteX2" fmla="*/ 909066 w 909066"/>
                <a:gd name="connsiteY2" fmla="*/ 797052 h 797052"/>
                <a:gd name="connsiteX0" fmla="*/ 0 w 909066"/>
                <a:gd name="connsiteY0" fmla="*/ 0 h 795147"/>
                <a:gd name="connsiteX1" fmla="*/ 909066 w 909066"/>
                <a:gd name="connsiteY1" fmla="*/ 795147 h 795147"/>
                <a:gd name="connsiteX2" fmla="*/ 909066 w 909066"/>
                <a:gd name="connsiteY2" fmla="*/ 795147 h 795147"/>
                <a:gd name="connsiteX0" fmla="*/ 0 w 909066"/>
                <a:gd name="connsiteY0" fmla="*/ 0 h 795147"/>
                <a:gd name="connsiteX1" fmla="*/ 909066 w 909066"/>
                <a:gd name="connsiteY1" fmla="*/ 795147 h 795147"/>
                <a:gd name="connsiteX2" fmla="*/ 909066 w 909066"/>
                <a:gd name="connsiteY2" fmla="*/ 795147 h 795147"/>
                <a:gd name="connsiteX0" fmla="*/ 0 w 913257"/>
                <a:gd name="connsiteY0" fmla="*/ 0 h 798957"/>
                <a:gd name="connsiteX1" fmla="*/ 909066 w 913257"/>
                <a:gd name="connsiteY1" fmla="*/ 795147 h 798957"/>
                <a:gd name="connsiteX2" fmla="*/ 909066 w 913257"/>
                <a:gd name="connsiteY2" fmla="*/ 795147 h 798957"/>
                <a:gd name="connsiteX3" fmla="*/ 913257 w 913257"/>
                <a:gd name="connsiteY3" fmla="*/ 798957 h 798957"/>
                <a:gd name="connsiteX0" fmla="*/ 0 w 1376172"/>
                <a:gd name="connsiteY0" fmla="*/ 0 h 795147"/>
                <a:gd name="connsiteX1" fmla="*/ 909066 w 1376172"/>
                <a:gd name="connsiteY1" fmla="*/ 795147 h 795147"/>
                <a:gd name="connsiteX2" fmla="*/ 909066 w 1376172"/>
                <a:gd name="connsiteY2" fmla="*/ 795147 h 795147"/>
                <a:gd name="connsiteX3" fmla="*/ 1376172 w 1376172"/>
                <a:gd name="connsiteY3" fmla="*/ 793242 h 795147"/>
                <a:gd name="connsiteX0" fmla="*/ 0 w 1376172"/>
                <a:gd name="connsiteY0" fmla="*/ 0 h 795147"/>
                <a:gd name="connsiteX1" fmla="*/ 909066 w 1376172"/>
                <a:gd name="connsiteY1" fmla="*/ 795147 h 795147"/>
                <a:gd name="connsiteX2" fmla="*/ 909066 w 1376172"/>
                <a:gd name="connsiteY2" fmla="*/ 795147 h 795147"/>
                <a:gd name="connsiteX3" fmla="*/ 1376172 w 1376172"/>
                <a:gd name="connsiteY3" fmla="*/ 793242 h 795147"/>
                <a:gd name="connsiteX0" fmla="*/ 0 w 1376172"/>
                <a:gd name="connsiteY0" fmla="*/ 0 h 795147"/>
                <a:gd name="connsiteX1" fmla="*/ 909066 w 1376172"/>
                <a:gd name="connsiteY1" fmla="*/ 795147 h 795147"/>
                <a:gd name="connsiteX2" fmla="*/ 909066 w 1376172"/>
                <a:gd name="connsiteY2" fmla="*/ 795147 h 795147"/>
                <a:gd name="connsiteX3" fmla="*/ 1330451 w 1376172"/>
                <a:gd name="connsiteY3" fmla="*/ 795147 h 795147"/>
                <a:gd name="connsiteX4" fmla="*/ 1376172 w 1376172"/>
                <a:gd name="connsiteY4" fmla="*/ 793242 h 795147"/>
                <a:gd name="connsiteX0" fmla="*/ 0 w 1334262"/>
                <a:gd name="connsiteY0" fmla="*/ 0 h 795147"/>
                <a:gd name="connsiteX1" fmla="*/ 909066 w 1334262"/>
                <a:gd name="connsiteY1" fmla="*/ 795147 h 795147"/>
                <a:gd name="connsiteX2" fmla="*/ 909066 w 1334262"/>
                <a:gd name="connsiteY2" fmla="*/ 795147 h 795147"/>
                <a:gd name="connsiteX3" fmla="*/ 1330451 w 1334262"/>
                <a:gd name="connsiteY3" fmla="*/ 795147 h 795147"/>
                <a:gd name="connsiteX4" fmla="*/ 1334262 w 1334262"/>
                <a:gd name="connsiteY4" fmla="*/ 463677 h 795147"/>
                <a:gd name="connsiteX0" fmla="*/ 0 w 1330532"/>
                <a:gd name="connsiteY0" fmla="*/ 0 h 795147"/>
                <a:gd name="connsiteX1" fmla="*/ 909066 w 1330532"/>
                <a:gd name="connsiteY1" fmla="*/ 795147 h 795147"/>
                <a:gd name="connsiteX2" fmla="*/ 909066 w 1330532"/>
                <a:gd name="connsiteY2" fmla="*/ 795147 h 795147"/>
                <a:gd name="connsiteX3" fmla="*/ 1330451 w 1330532"/>
                <a:gd name="connsiteY3" fmla="*/ 795147 h 795147"/>
                <a:gd name="connsiteX4" fmla="*/ 1319022 w 1330532"/>
                <a:gd name="connsiteY4" fmla="*/ 2667 h 795147"/>
                <a:gd name="connsiteX0" fmla="*/ 0 w 1330456"/>
                <a:gd name="connsiteY0" fmla="*/ 0 h 795147"/>
                <a:gd name="connsiteX1" fmla="*/ 909066 w 1330456"/>
                <a:gd name="connsiteY1" fmla="*/ 795147 h 795147"/>
                <a:gd name="connsiteX2" fmla="*/ 909066 w 1330456"/>
                <a:gd name="connsiteY2" fmla="*/ 795147 h 795147"/>
                <a:gd name="connsiteX3" fmla="*/ 1330451 w 1330456"/>
                <a:gd name="connsiteY3" fmla="*/ 795147 h 795147"/>
                <a:gd name="connsiteX4" fmla="*/ 1107567 w 1330456"/>
                <a:gd name="connsiteY4" fmla="*/ 10287 h 795147"/>
                <a:gd name="connsiteX0" fmla="*/ 0 w 1330681"/>
                <a:gd name="connsiteY0" fmla="*/ 0 h 795147"/>
                <a:gd name="connsiteX1" fmla="*/ 909066 w 1330681"/>
                <a:gd name="connsiteY1" fmla="*/ 795147 h 795147"/>
                <a:gd name="connsiteX2" fmla="*/ 909066 w 1330681"/>
                <a:gd name="connsiteY2" fmla="*/ 795147 h 795147"/>
                <a:gd name="connsiteX3" fmla="*/ 1330451 w 1330681"/>
                <a:gd name="connsiteY3" fmla="*/ 795147 h 795147"/>
                <a:gd name="connsiteX4" fmla="*/ 1328547 w 1330681"/>
                <a:gd name="connsiteY4" fmla="*/ 6477 h 795147"/>
                <a:gd name="connsiteX0" fmla="*/ 0 w 1330817"/>
                <a:gd name="connsiteY0" fmla="*/ 0 h 795147"/>
                <a:gd name="connsiteX1" fmla="*/ 909066 w 1330817"/>
                <a:gd name="connsiteY1" fmla="*/ 795147 h 795147"/>
                <a:gd name="connsiteX2" fmla="*/ 909066 w 1330817"/>
                <a:gd name="connsiteY2" fmla="*/ 795147 h 795147"/>
                <a:gd name="connsiteX3" fmla="*/ 1330451 w 1330817"/>
                <a:gd name="connsiteY3" fmla="*/ 795147 h 795147"/>
                <a:gd name="connsiteX4" fmla="*/ 1330452 w 1330817"/>
                <a:gd name="connsiteY4" fmla="*/ 6477 h 795147"/>
                <a:gd name="connsiteX0" fmla="*/ 0 w 1332357"/>
                <a:gd name="connsiteY0" fmla="*/ 0 h 795147"/>
                <a:gd name="connsiteX1" fmla="*/ 909066 w 1332357"/>
                <a:gd name="connsiteY1" fmla="*/ 795147 h 795147"/>
                <a:gd name="connsiteX2" fmla="*/ 909066 w 1332357"/>
                <a:gd name="connsiteY2" fmla="*/ 795147 h 795147"/>
                <a:gd name="connsiteX3" fmla="*/ 1330451 w 1332357"/>
                <a:gd name="connsiteY3" fmla="*/ 795147 h 795147"/>
                <a:gd name="connsiteX4" fmla="*/ 1332357 w 1332357"/>
                <a:gd name="connsiteY4" fmla="*/ 6477 h 795147"/>
                <a:gd name="connsiteX0" fmla="*/ 0 w 1332357"/>
                <a:gd name="connsiteY0" fmla="*/ 0 h 795147"/>
                <a:gd name="connsiteX1" fmla="*/ 909066 w 1332357"/>
                <a:gd name="connsiteY1" fmla="*/ 795147 h 795147"/>
                <a:gd name="connsiteX2" fmla="*/ 909066 w 1332357"/>
                <a:gd name="connsiteY2" fmla="*/ 795147 h 795147"/>
                <a:gd name="connsiteX3" fmla="*/ 1330451 w 1332357"/>
                <a:gd name="connsiteY3" fmla="*/ 795147 h 795147"/>
                <a:gd name="connsiteX4" fmla="*/ 1332357 w 1332357"/>
                <a:gd name="connsiteY4" fmla="*/ 4572 h 795147"/>
                <a:gd name="connsiteX0" fmla="*/ 0 w 1334261"/>
                <a:gd name="connsiteY0" fmla="*/ 54538 h 849685"/>
                <a:gd name="connsiteX1" fmla="*/ 909066 w 1334261"/>
                <a:gd name="connsiteY1" fmla="*/ 849685 h 849685"/>
                <a:gd name="connsiteX2" fmla="*/ 909066 w 1334261"/>
                <a:gd name="connsiteY2" fmla="*/ 849685 h 849685"/>
                <a:gd name="connsiteX3" fmla="*/ 1330451 w 1334261"/>
                <a:gd name="connsiteY3" fmla="*/ 849685 h 849685"/>
                <a:gd name="connsiteX4" fmla="*/ 1332357 w 1334261"/>
                <a:gd name="connsiteY4" fmla="*/ 59110 h 849685"/>
                <a:gd name="connsiteX5" fmla="*/ 1334261 w 1334261"/>
                <a:gd name="connsiteY5" fmla="*/ 57205 h 849685"/>
                <a:gd name="connsiteX0" fmla="*/ 0 w 1332359"/>
                <a:gd name="connsiteY0" fmla="*/ 40676 h 835823"/>
                <a:gd name="connsiteX1" fmla="*/ 909066 w 1332359"/>
                <a:gd name="connsiteY1" fmla="*/ 835823 h 835823"/>
                <a:gd name="connsiteX2" fmla="*/ 909066 w 1332359"/>
                <a:gd name="connsiteY2" fmla="*/ 835823 h 835823"/>
                <a:gd name="connsiteX3" fmla="*/ 1330451 w 1332359"/>
                <a:gd name="connsiteY3" fmla="*/ 835823 h 835823"/>
                <a:gd name="connsiteX4" fmla="*/ 1332357 w 1332359"/>
                <a:gd name="connsiteY4" fmla="*/ 45248 h 835823"/>
                <a:gd name="connsiteX5" fmla="*/ 1197101 w 1332359"/>
                <a:gd name="connsiteY5" fmla="*/ 111923 h 835823"/>
                <a:gd name="connsiteX0" fmla="*/ 0 w 1332391"/>
                <a:gd name="connsiteY0" fmla="*/ 0 h 795147"/>
                <a:gd name="connsiteX1" fmla="*/ 909066 w 1332391"/>
                <a:gd name="connsiteY1" fmla="*/ 795147 h 795147"/>
                <a:gd name="connsiteX2" fmla="*/ 909066 w 1332391"/>
                <a:gd name="connsiteY2" fmla="*/ 795147 h 795147"/>
                <a:gd name="connsiteX3" fmla="*/ 1330451 w 1332391"/>
                <a:gd name="connsiteY3" fmla="*/ 795147 h 795147"/>
                <a:gd name="connsiteX4" fmla="*/ 1332357 w 1332391"/>
                <a:gd name="connsiteY4" fmla="*/ 4572 h 795147"/>
                <a:gd name="connsiteX5" fmla="*/ 1197101 w 1332391"/>
                <a:gd name="connsiteY5" fmla="*/ 71247 h 795147"/>
                <a:gd name="connsiteX0" fmla="*/ 0 w 1332360"/>
                <a:gd name="connsiteY0" fmla="*/ 0 h 795147"/>
                <a:gd name="connsiteX1" fmla="*/ 909066 w 1332360"/>
                <a:gd name="connsiteY1" fmla="*/ 795147 h 795147"/>
                <a:gd name="connsiteX2" fmla="*/ 909066 w 1332360"/>
                <a:gd name="connsiteY2" fmla="*/ 795147 h 795147"/>
                <a:gd name="connsiteX3" fmla="*/ 1330451 w 1332360"/>
                <a:gd name="connsiteY3" fmla="*/ 795147 h 795147"/>
                <a:gd name="connsiteX4" fmla="*/ 1332357 w 1332360"/>
                <a:gd name="connsiteY4" fmla="*/ 4572 h 795147"/>
                <a:gd name="connsiteX5" fmla="*/ 761 w 1332360"/>
                <a:gd name="connsiteY5" fmla="*/ 2667 h 795147"/>
                <a:gd name="connsiteX0" fmla="*/ 0 w 1332360"/>
                <a:gd name="connsiteY0" fmla="*/ 0 h 795147"/>
                <a:gd name="connsiteX1" fmla="*/ 909066 w 1332360"/>
                <a:gd name="connsiteY1" fmla="*/ 795147 h 795147"/>
                <a:gd name="connsiteX2" fmla="*/ 909066 w 1332360"/>
                <a:gd name="connsiteY2" fmla="*/ 795147 h 795147"/>
                <a:gd name="connsiteX3" fmla="*/ 1330451 w 1332360"/>
                <a:gd name="connsiteY3" fmla="*/ 795147 h 795147"/>
                <a:gd name="connsiteX4" fmla="*/ 1332357 w 1332360"/>
                <a:gd name="connsiteY4" fmla="*/ 4572 h 795147"/>
                <a:gd name="connsiteX5" fmla="*/ 761 w 1332360"/>
                <a:gd name="connsiteY5" fmla="*/ 762 h 795147"/>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5715 h 796290"/>
                <a:gd name="connsiteX5" fmla="*/ 761 w 1332360"/>
                <a:gd name="connsiteY5" fmla="*/ 0 h 796290"/>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1905 h 796290"/>
                <a:gd name="connsiteX5" fmla="*/ 761 w 1332360"/>
                <a:gd name="connsiteY5" fmla="*/ 0 h 796290"/>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1905 h 796290"/>
                <a:gd name="connsiteX5" fmla="*/ 761 w 1332360"/>
                <a:gd name="connsiteY5" fmla="*/ 0 h 796290"/>
                <a:gd name="connsiteX6" fmla="*/ 0 w 1332360"/>
                <a:gd name="connsiteY6" fmla="*/ 1143 h 796290"/>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1905 h 796290"/>
                <a:gd name="connsiteX5" fmla="*/ 761 w 1332360"/>
                <a:gd name="connsiteY5" fmla="*/ 0 h 796290"/>
                <a:gd name="connsiteX6" fmla="*/ 0 w 1332360"/>
                <a:gd name="connsiteY6" fmla="*/ 1143 h 796290"/>
                <a:gd name="connsiteX0" fmla="*/ 0 w 1334265"/>
                <a:gd name="connsiteY0" fmla="*/ 1143 h 796290"/>
                <a:gd name="connsiteX1" fmla="*/ 909066 w 1334265"/>
                <a:gd name="connsiteY1" fmla="*/ 796290 h 796290"/>
                <a:gd name="connsiteX2" fmla="*/ 909066 w 1334265"/>
                <a:gd name="connsiteY2" fmla="*/ 796290 h 796290"/>
                <a:gd name="connsiteX3" fmla="*/ 1330451 w 1334265"/>
                <a:gd name="connsiteY3" fmla="*/ 796290 h 796290"/>
                <a:gd name="connsiteX4" fmla="*/ 1334262 w 1334265"/>
                <a:gd name="connsiteY4" fmla="*/ 3810 h 796290"/>
                <a:gd name="connsiteX5" fmla="*/ 761 w 1334265"/>
                <a:gd name="connsiteY5" fmla="*/ 0 h 796290"/>
                <a:gd name="connsiteX6" fmla="*/ 0 w 1334265"/>
                <a:gd name="connsiteY6" fmla="*/ 1143 h 796290"/>
                <a:gd name="connsiteX0" fmla="*/ 0 w 1334265"/>
                <a:gd name="connsiteY0" fmla="*/ 1143 h 796290"/>
                <a:gd name="connsiteX1" fmla="*/ 909066 w 1334265"/>
                <a:gd name="connsiteY1" fmla="*/ 796290 h 796290"/>
                <a:gd name="connsiteX2" fmla="*/ 909066 w 1334265"/>
                <a:gd name="connsiteY2" fmla="*/ 796290 h 796290"/>
                <a:gd name="connsiteX3" fmla="*/ 1330451 w 1334265"/>
                <a:gd name="connsiteY3" fmla="*/ 796290 h 796290"/>
                <a:gd name="connsiteX4" fmla="*/ 1334262 w 1334265"/>
                <a:gd name="connsiteY4" fmla="*/ 3810 h 796290"/>
                <a:gd name="connsiteX5" fmla="*/ 761 w 1334265"/>
                <a:gd name="connsiteY5" fmla="*/ 0 h 796290"/>
                <a:gd name="connsiteX6" fmla="*/ 0 w 1334265"/>
                <a:gd name="connsiteY6" fmla="*/ 1143 h 796290"/>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3810 h 796290"/>
                <a:gd name="connsiteX5" fmla="*/ 761 w 1332360"/>
                <a:gd name="connsiteY5" fmla="*/ 0 h 796290"/>
                <a:gd name="connsiteX6" fmla="*/ 0 w 1332360"/>
                <a:gd name="connsiteY6" fmla="*/ 1143 h 796290"/>
                <a:gd name="connsiteX0" fmla="*/ 0 w 1332360"/>
                <a:gd name="connsiteY0" fmla="*/ 1355 h 796502"/>
                <a:gd name="connsiteX1" fmla="*/ 909066 w 1332360"/>
                <a:gd name="connsiteY1" fmla="*/ 796502 h 796502"/>
                <a:gd name="connsiteX2" fmla="*/ 909066 w 1332360"/>
                <a:gd name="connsiteY2" fmla="*/ 796502 h 796502"/>
                <a:gd name="connsiteX3" fmla="*/ 1330451 w 1332360"/>
                <a:gd name="connsiteY3" fmla="*/ 796502 h 796502"/>
                <a:gd name="connsiteX4" fmla="*/ 1332357 w 1332360"/>
                <a:gd name="connsiteY4" fmla="*/ 212 h 796502"/>
                <a:gd name="connsiteX5" fmla="*/ 761 w 1332360"/>
                <a:gd name="connsiteY5" fmla="*/ 212 h 796502"/>
                <a:gd name="connsiteX6" fmla="*/ 0 w 1332360"/>
                <a:gd name="connsiteY6" fmla="*/ 1355 h 796502"/>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1905 h 796290"/>
                <a:gd name="connsiteX5" fmla="*/ 761 w 1332360"/>
                <a:gd name="connsiteY5" fmla="*/ 0 h 796290"/>
                <a:gd name="connsiteX6" fmla="*/ 0 w 1332360"/>
                <a:gd name="connsiteY6" fmla="*/ 1143 h 796290"/>
                <a:gd name="connsiteX0" fmla="*/ 0 w 1332722"/>
                <a:gd name="connsiteY0" fmla="*/ 1143 h 796290"/>
                <a:gd name="connsiteX1" fmla="*/ 909066 w 1332722"/>
                <a:gd name="connsiteY1" fmla="*/ 796290 h 796290"/>
                <a:gd name="connsiteX2" fmla="*/ 909066 w 1332722"/>
                <a:gd name="connsiteY2" fmla="*/ 796290 h 796290"/>
                <a:gd name="connsiteX3" fmla="*/ 1332356 w 1332722"/>
                <a:gd name="connsiteY3" fmla="*/ 794385 h 796290"/>
                <a:gd name="connsiteX4" fmla="*/ 1332357 w 1332722"/>
                <a:gd name="connsiteY4" fmla="*/ 1905 h 796290"/>
                <a:gd name="connsiteX5" fmla="*/ 761 w 1332722"/>
                <a:gd name="connsiteY5" fmla="*/ 0 h 796290"/>
                <a:gd name="connsiteX6" fmla="*/ 0 w 1332722"/>
                <a:gd name="connsiteY6" fmla="*/ 1143 h 796290"/>
                <a:gd name="connsiteX0" fmla="*/ 0 w 1332376"/>
                <a:gd name="connsiteY0" fmla="*/ 1360 h 796507"/>
                <a:gd name="connsiteX1" fmla="*/ 909066 w 1332376"/>
                <a:gd name="connsiteY1" fmla="*/ 796507 h 796507"/>
                <a:gd name="connsiteX2" fmla="*/ 909066 w 1332376"/>
                <a:gd name="connsiteY2" fmla="*/ 796507 h 796507"/>
                <a:gd name="connsiteX3" fmla="*/ 1332356 w 1332376"/>
                <a:gd name="connsiteY3" fmla="*/ 794602 h 796507"/>
                <a:gd name="connsiteX4" fmla="*/ 1277112 w 1332376"/>
                <a:gd name="connsiteY4" fmla="*/ 211 h 796507"/>
                <a:gd name="connsiteX5" fmla="*/ 761 w 1332376"/>
                <a:gd name="connsiteY5" fmla="*/ 217 h 796507"/>
                <a:gd name="connsiteX6" fmla="*/ 0 w 1332376"/>
                <a:gd name="connsiteY6" fmla="*/ 1360 h 796507"/>
                <a:gd name="connsiteX0" fmla="*/ 0 w 1332722"/>
                <a:gd name="connsiteY0" fmla="*/ 1360 h 796507"/>
                <a:gd name="connsiteX1" fmla="*/ 909066 w 1332722"/>
                <a:gd name="connsiteY1" fmla="*/ 796507 h 796507"/>
                <a:gd name="connsiteX2" fmla="*/ 909066 w 1332722"/>
                <a:gd name="connsiteY2" fmla="*/ 796507 h 796507"/>
                <a:gd name="connsiteX3" fmla="*/ 1332356 w 1332722"/>
                <a:gd name="connsiteY3" fmla="*/ 794602 h 796507"/>
                <a:gd name="connsiteX4" fmla="*/ 1332357 w 1332722"/>
                <a:gd name="connsiteY4" fmla="*/ 211 h 796507"/>
                <a:gd name="connsiteX5" fmla="*/ 761 w 1332722"/>
                <a:gd name="connsiteY5" fmla="*/ 217 h 796507"/>
                <a:gd name="connsiteX6" fmla="*/ 0 w 1332722"/>
                <a:gd name="connsiteY6" fmla="*/ 1360 h 796507"/>
                <a:gd name="connsiteX0" fmla="*/ 0 w 1332722"/>
                <a:gd name="connsiteY0" fmla="*/ 1360 h 796507"/>
                <a:gd name="connsiteX1" fmla="*/ 909066 w 1332722"/>
                <a:gd name="connsiteY1" fmla="*/ 796507 h 796507"/>
                <a:gd name="connsiteX2" fmla="*/ 909066 w 1332722"/>
                <a:gd name="connsiteY2" fmla="*/ 796507 h 796507"/>
                <a:gd name="connsiteX3" fmla="*/ 1332356 w 1332722"/>
                <a:gd name="connsiteY3" fmla="*/ 794602 h 796507"/>
                <a:gd name="connsiteX4" fmla="*/ 1332357 w 1332722"/>
                <a:gd name="connsiteY4" fmla="*/ 211 h 796507"/>
                <a:gd name="connsiteX5" fmla="*/ 761 w 1332722"/>
                <a:gd name="connsiteY5" fmla="*/ 217 h 796507"/>
                <a:gd name="connsiteX6" fmla="*/ 0 w 1332722"/>
                <a:gd name="connsiteY6" fmla="*/ 1360 h 796507"/>
                <a:gd name="connsiteX0" fmla="*/ 0 w 1332360"/>
                <a:gd name="connsiteY0" fmla="*/ 1360 h 796507"/>
                <a:gd name="connsiteX1" fmla="*/ 909066 w 1332360"/>
                <a:gd name="connsiteY1" fmla="*/ 796507 h 796507"/>
                <a:gd name="connsiteX2" fmla="*/ 909066 w 1332360"/>
                <a:gd name="connsiteY2" fmla="*/ 796507 h 796507"/>
                <a:gd name="connsiteX3" fmla="*/ 1332356 w 1332360"/>
                <a:gd name="connsiteY3" fmla="*/ 794602 h 796507"/>
                <a:gd name="connsiteX4" fmla="*/ 1332357 w 1332360"/>
                <a:gd name="connsiteY4" fmla="*/ 211 h 796507"/>
                <a:gd name="connsiteX5" fmla="*/ 761 w 1332360"/>
                <a:gd name="connsiteY5" fmla="*/ 217 h 796507"/>
                <a:gd name="connsiteX6" fmla="*/ 0 w 1332360"/>
                <a:gd name="connsiteY6" fmla="*/ 1360 h 796507"/>
                <a:gd name="connsiteX0" fmla="*/ 0 w 1336170"/>
                <a:gd name="connsiteY0" fmla="*/ 1143 h 796290"/>
                <a:gd name="connsiteX1" fmla="*/ 909066 w 1336170"/>
                <a:gd name="connsiteY1" fmla="*/ 796290 h 796290"/>
                <a:gd name="connsiteX2" fmla="*/ 909066 w 1336170"/>
                <a:gd name="connsiteY2" fmla="*/ 796290 h 796290"/>
                <a:gd name="connsiteX3" fmla="*/ 1332356 w 1336170"/>
                <a:gd name="connsiteY3" fmla="*/ 794385 h 796290"/>
                <a:gd name="connsiteX4" fmla="*/ 1336167 w 1336170"/>
                <a:gd name="connsiteY4" fmla="*/ 42044 h 796290"/>
                <a:gd name="connsiteX5" fmla="*/ 761 w 1336170"/>
                <a:gd name="connsiteY5" fmla="*/ 0 h 796290"/>
                <a:gd name="connsiteX6" fmla="*/ 0 w 1336170"/>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313307 w 1332359"/>
                <a:gd name="connsiteY4" fmla="*/ 47778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317117 w 1332359"/>
                <a:gd name="connsiteY4" fmla="*/ 70715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65682 w 1332359"/>
                <a:gd name="connsiteY4" fmla="*/ 84094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73302 w 1332359"/>
                <a:gd name="connsiteY4" fmla="*/ 162460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63777 w 1332359"/>
                <a:gd name="connsiteY4" fmla="*/ 116587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63777 w 1332359"/>
                <a:gd name="connsiteY4" fmla="*/ 145258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63777 w 1332359"/>
                <a:gd name="connsiteY4" fmla="*/ 145258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40917 w 1332359"/>
                <a:gd name="connsiteY4" fmla="*/ 164371 h 796290"/>
                <a:gd name="connsiteX5" fmla="*/ 761 w 1332359"/>
                <a:gd name="connsiteY5" fmla="*/ 0 h 796290"/>
                <a:gd name="connsiteX6" fmla="*/ 0 w 1332359"/>
                <a:gd name="connsiteY6" fmla="*/ 1143 h 796290"/>
                <a:gd name="connsiteX0" fmla="*/ 0 w 1332649"/>
                <a:gd name="connsiteY0" fmla="*/ 1143 h 796290"/>
                <a:gd name="connsiteX1" fmla="*/ 909066 w 1332649"/>
                <a:gd name="connsiteY1" fmla="*/ 796290 h 796290"/>
                <a:gd name="connsiteX2" fmla="*/ 909066 w 1332649"/>
                <a:gd name="connsiteY2" fmla="*/ 796290 h 796290"/>
                <a:gd name="connsiteX3" fmla="*/ 1332356 w 1332649"/>
                <a:gd name="connsiteY3" fmla="*/ 794385 h 796290"/>
                <a:gd name="connsiteX4" fmla="*/ 1240917 w 1332649"/>
                <a:gd name="connsiteY4" fmla="*/ 164371 h 796290"/>
                <a:gd name="connsiteX5" fmla="*/ 761 w 1332649"/>
                <a:gd name="connsiteY5" fmla="*/ 0 h 796290"/>
                <a:gd name="connsiteX6" fmla="*/ 0 w 1332649"/>
                <a:gd name="connsiteY6" fmla="*/ 1143 h 796290"/>
                <a:gd name="connsiteX0" fmla="*/ 0 w 1332976"/>
                <a:gd name="connsiteY0" fmla="*/ 1143 h 796290"/>
                <a:gd name="connsiteX1" fmla="*/ 909066 w 1332976"/>
                <a:gd name="connsiteY1" fmla="*/ 796290 h 796290"/>
                <a:gd name="connsiteX2" fmla="*/ 909066 w 1332976"/>
                <a:gd name="connsiteY2" fmla="*/ 796290 h 796290"/>
                <a:gd name="connsiteX3" fmla="*/ 1332356 w 1332976"/>
                <a:gd name="connsiteY3" fmla="*/ 794385 h 796290"/>
                <a:gd name="connsiteX4" fmla="*/ 1246632 w 1332976"/>
                <a:gd name="connsiteY4" fmla="*/ 139524 h 796290"/>
                <a:gd name="connsiteX5" fmla="*/ 761 w 1332976"/>
                <a:gd name="connsiteY5" fmla="*/ 0 h 796290"/>
                <a:gd name="connsiteX6" fmla="*/ 0 w 1332976"/>
                <a:gd name="connsiteY6" fmla="*/ 1143 h 796290"/>
                <a:gd name="connsiteX0" fmla="*/ 0 w 1332838"/>
                <a:gd name="connsiteY0" fmla="*/ 1143 h 796290"/>
                <a:gd name="connsiteX1" fmla="*/ 909066 w 1332838"/>
                <a:gd name="connsiteY1" fmla="*/ 796290 h 796290"/>
                <a:gd name="connsiteX2" fmla="*/ 909066 w 1332838"/>
                <a:gd name="connsiteY2" fmla="*/ 796290 h 796290"/>
                <a:gd name="connsiteX3" fmla="*/ 1332356 w 1332838"/>
                <a:gd name="connsiteY3" fmla="*/ 794385 h 796290"/>
                <a:gd name="connsiteX4" fmla="*/ 1244727 w 1332838"/>
                <a:gd name="connsiteY4" fmla="*/ 122321 h 796290"/>
                <a:gd name="connsiteX5" fmla="*/ 761 w 1332838"/>
                <a:gd name="connsiteY5" fmla="*/ 0 h 796290"/>
                <a:gd name="connsiteX6" fmla="*/ 0 w 1332838"/>
                <a:gd name="connsiteY6" fmla="*/ 1143 h 796290"/>
                <a:gd name="connsiteX0" fmla="*/ 0 w 1332838"/>
                <a:gd name="connsiteY0" fmla="*/ 1143 h 796290"/>
                <a:gd name="connsiteX1" fmla="*/ 909066 w 1332838"/>
                <a:gd name="connsiteY1" fmla="*/ 796290 h 796290"/>
                <a:gd name="connsiteX2" fmla="*/ 909066 w 1332838"/>
                <a:gd name="connsiteY2" fmla="*/ 796290 h 796290"/>
                <a:gd name="connsiteX3" fmla="*/ 1332356 w 1332838"/>
                <a:gd name="connsiteY3" fmla="*/ 794385 h 796290"/>
                <a:gd name="connsiteX4" fmla="*/ 1244727 w 1332838"/>
                <a:gd name="connsiteY4" fmla="*/ 107030 h 796290"/>
                <a:gd name="connsiteX5" fmla="*/ 761 w 1332838"/>
                <a:gd name="connsiteY5" fmla="*/ 0 h 796290"/>
                <a:gd name="connsiteX6" fmla="*/ 0 w 1332838"/>
                <a:gd name="connsiteY6" fmla="*/ 1143 h 796290"/>
                <a:gd name="connsiteX0" fmla="*/ 0 w 1332423"/>
                <a:gd name="connsiteY0" fmla="*/ 1143 h 796290"/>
                <a:gd name="connsiteX1" fmla="*/ 909066 w 1332423"/>
                <a:gd name="connsiteY1" fmla="*/ 796290 h 796290"/>
                <a:gd name="connsiteX2" fmla="*/ 909066 w 1332423"/>
                <a:gd name="connsiteY2" fmla="*/ 796290 h 796290"/>
                <a:gd name="connsiteX3" fmla="*/ 1332356 w 1332423"/>
                <a:gd name="connsiteY3" fmla="*/ 794385 h 796290"/>
                <a:gd name="connsiteX4" fmla="*/ 1223772 w 1332423"/>
                <a:gd name="connsiteY4" fmla="*/ 78360 h 796290"/>
                <a:gd name="connsiteX5" fmla="*/ 761 w 1332423"/>
                <a:gd name="connsiteY5" fmla="*/ 0 h 796290"/>
                <a:gd name="connsiteX6" fmla="*/ 0 w 1332423"/>
                <a:gd name="connsiteY6" fmla="*/ 1143 h 796290"/>
                <a:gd name="connsiteX0" fmla="*/ 0 w 1332356"/>
                <a:gd name="connsiteY0" fmla="*/ 1143 h 796290"/>
                <a:gd name="connsiteX1" fmla="*/ 909066 w 1332356"/>
                <a:gd name="connsiteY1" fmla="*/ 796290 h 796290"/>
                <a:gd name="connsiteX2" fmla="*/ 909066 w 1332356"/>
                <a:gd name="connsiteY2" fmla="*/ 796290 h 796290"/>
                <a:gd name="connsiteX3" fmla="*/ 1332356 w 1332356"/>
                <a:gd name="connsiteY3" fmla="*/ 794385 h 796290"/>
                <a:gd name="connsiteX4" fmla="*/ 761 w 1332356"/>
                <a:gd name="connsiteY4" fmla="*/ 0 h 796290"/>
                <a:gd name="connsiteX5" fmla="*/ 0 w 1332356"/>
                <a:gd name="connsiteY5" fmla="*/ 1143 h 796290"/>
                <a:gd name="connsiteX0" fmla="*/ 0 w 1334118"/>
                <a:gd name="connsiteY0" fmla="*/ 1143 h 796290"/>
                <a:gd name="connsiteX1" fmla="*/ 909066 w 1334118"/>
                <a:gd name="connsiteY1" fmla="*/ 796290 h 796290"/>
                <a:gd name="connsiteX2" fmla="*/ 909066 w 1334118"/>
                <a:gd name="connsiteY2" fmla="*/ 796290 h 796290"/>
                <a:gd name="connsiteX3" fmla="*/ 1332356 w 1334118"/>
                <a:gd name="connsiteY3" fmla="*/ 794385 h 796290"/>
                <a:gd name="connsiteX4" fmla="*/ 1014226 w 1334118"/>
                <a:gd name="connsiteY4" fmla="*/ 589967 h 796290"/>
                <a:gd name="connsiteX5" fmla="*/ 761 w 1334118"/>
                <a:gd name="connsiteY5" fmla="*/ 0 h 796290"/>
                <a:gd name="connsiteX6" fmla="*/ 0 w 1334118"/>
                <a:gd name="connsiteY6" fmla="*/ 1143 h 796290"/>
                <a:gd name="connsiteX0" fmla="*/ 0 w 1433634"/>
                <a:gd name="connsiteY0" fmla="*/ 26015 h 821162"/>
                <a:gd name="connsiteX1" fmla="*/ 909066 w 1433634"/>
                <a:gd name="connsiteY1" fmla="*/ 821162 h 821162"/>
                <a:gd name="connsiteX2" fmla="*/ 909066 w 1433634"/>
                <a:gd name="connsiteY2" fmla="*/ 821162 h 821162"/>
                <a:gd name="connsiteX3" fmla="*/ 1332356 w 1433634"/>
                <a:gd name="connsiteY3" fmla="*/ 819257 h 821162"/>
                <a:gd name="connsiteX4" fmla="*/ 1330456 w 1433634"/>
                <a:gd name="connsiteY4" fmla="*/ 45252 h 821162"/>
                <a:gd name="connsiteX5" fmla="*/ 761 w 1433634"/>
                <a:gd name="connsiteY5" fmla="*/ 24872 h 821162"/>
                <a:gd name="connsiteX6" fmla="*/ 0 w 1433634"/>
                <a:gd name="connsiteY6" fmla="*/ 26015 h 821162"/>
                <a:gd name="connsiteX0" fmla="*/ 0 w 1430901"/>
                <a:gd name="connsiteY0" fmla="*/ 40602 h 835749"/>
                <a:gd name="connsiteX1" fmla="*/ 909066 w 1430901"/>
                <a:gd name="connsiteY1" fmla="*/ 835749 h 835749"/>
                <a:gd name="connsiteX2" fmla="*/ 909066 w 1430901"/>
                <a:gd name="connsiteY2" fmla="*/ 835749 h 835749"/>
                <a:gd name="connsiteX3" fmla="*/ 1332356 w 1430901"/>
                <a:gd name="connsiteY3" fmla="*/ 833844 h 835749"/>
                <a:gd name="connsiteX4" fmla="*/ 1326646 w 1430901"/>
                <a:gd name="connsiteY4" fmla="*/ 42636 h 835749"/>
                <a:gd name="connsiteX5" fmla="*/ 761 w 1430901"/>
                <a:gd name="connsiteY5" fmla="*/ 39459 h 835749"/>
                <a:gd name="connsiteX6" fmla="*/ 0 w 1430901"/>
                <a:gd name="connsiteY6" fmla="*/ 40602 h 835749"/>
                <a:gd name="connsiteX0" fmla="*/ 0 w 1430901"/>
                <a:gd name="connsiteY0" fmla="*/ 1143 h 796290"/>
                <a:gd name="connsiteX1" fmla="*/ 909066 w 1430901"/>
                <a:gd name="connsiteY1" fmla="*/ 796290 h 796290"/>
                <a:gd name="connsiteX2" fmla="*/ 909066 w 1430901"/>
                <a:gd name="connsiteY2" fmla="*/ 796290 h 796290"/>
                <a:gd name="connsiteX3" fmla="*/ 1332356 w 1430901"/>
                <a:gd name="connsiteY3" fmla="*/ 794385 h 796290"/>
                <a:gd name="connsiteX4" fmla="*/ 1326646 w 1430901"/>
                <a:gd name="connsiteY4" fmla="*/ 3177 h 796290"/>
                <a:gd name="connsiteX5" fmla="*/ 761 w 1430901"/>
                <a:gd name="connsiteY5" fmla="*/ 0 h 796290"/>
                <a:gd name="connsiteX6" fmla="*/ 0 w 1430901"/>
                <a:gd name="connsiteY6" fmla="*/ 1143 h 796290"/>
                <a:gd name="connsiteX0" fmla="*/ 0 w 1430901"/>
                <a:gd name="connsiteY0" fmla="*/ 1143 h 796290"/>
                <a:gd name="connsiteX1" fmla="*/ 909066 w 1430901"/>
                <a:gd name="connsiteY1" fmla="*/ 796290 h 796290"/>
                <a:gd name="connsiteX2" fmla="*/ 909066 w 1430901"/>
                <a:gd name="connsiteY2" fmla="*/ 796290 h 796290"/>
                <a:gd name="connsiteX3" fmla="*/ 1332356 w 1430901"/>
                <a:gd name="connsiteY3" fmla="*/ 794385 h 796290"/>
                <a:gd name="connsiteX4" fmla="*/ 1326646 w 1430901"/>
                <a:gd name="connsiteY4" fmla="*/ 3177 h 796290"/>
                <a:gd name="connsiteX5" fmla="*/ 761 w 1430901"/>
                <a:gd name="connsiteY5" fmla="*/ 0 h 796290"/>
                <a:gd name="connsiteX6" fmla="*/ 0 w 1430901"/>
                <a:gd name="connsiteY6" fmla="*/ 1143 h 796290"/>
                <a:gd name="connsiteX0" fmla="*/ 0 w 1338191"/>
                <a:gd name="connsiteY0" fmla="*/ 1143 h 796290"/>
                <a:gd name="connsiteX1" fmla="*/ 909066 w 1338191"/>
                <a:gd name="connsiteY1" fmla="*/ 796290 h 796290"/>
                <a:gd name="connsiteX2" fmla="*/ 909066 w 1338191"/>
                <a:gd name="connsiteY2" fmla="*/ 796290 h 796290"/>
                <a:gd name="connsiteX3" fmla="*/ 1332356 w 1338191"/>
                <a:gd name="connsiteY3" fmla="*/ 794385 h 796290"/>
                <a:gd name="connsiteX4" fmla="*/ 1326646 w 1338191"/>
                <a:gd name="connsiteY4" fmla="*/ 3177 h 796290"/>
                <a:gd name="connsiteX5" fmla="*/ 761 w 1338191"/>
                <a:gd name="connsiteY5" fmla="*/ 0 h 796290"/>
                <a:gd name="connsiteX6" fmla="*/ 0 w 1338191"/>
                <a:gd name="connsiteY6" fmla="*/ 1143 h 796290"/>
                <a:gd name="connsiteX0" fmla="*/ 0 w 1332356"/>
                <a:gd name="connsiteY0" fmla="*/ 1143 h 796290"/>
                <a:gd name="connsiteX1" fmla="*/ 909066 w 1332356"/>
                <a:gd name="connsiteY1" fmla="*/ 796290 h 796290"/>
                <a:gd name="connsiteX2" fmla="*/ 909066 w 1332356"/>
                <a:gd name="connsiteY2" fmla="*/ 796290 h 796290"/>
                <a:gd name="connsiteX3" fmla="*/ 1332356 w 1332356"/>
                <a:gd name="connsiteY3" fmla="*/ 794385 h 796290"/>
                <a:gd name="connsiteX4" fmla="*/ 1326646 w 1332356"/>
                <a:gd name="connsiteY4" fmla="*/ 3177 h 796290"/>
                <a:gd name="connsiteX5" fmla="*/ 761 w 1332356"/>
                <a:gd name="connsiteY5" fmla="*/ 0 h 796290"/>
                <a:gd name="connsiteX6" fmla="*/ 0 w 1332356"/>
                <a:gd name="connsiteY6" fmla="*/ 1143 h 796290"/>
                <a:gd name="connsiteX0" fmla="*/ 0 w 1332361"/>
                <a:gd name="connsiteY0" fmla="*/ 1143 h 796290"/>
                <a:gd name="connsiteX1" fmla="*/ 909066 w 1332361"/>
                <a:gd name="connsiteY1" fmla="*/ 796290 h 796290"/>
                <a:gd name="connsiteX2" fmla="*/ 909066 w 1332361"/>
                <a:gd name="connsiteY2" fmla="*/ 796290 h 796290"/>
                <a:gd name="connsiteX3" fmla="*/ 1332356 w 1332361"/>
                <a:gd name="connsiteY3" fmla="*/ 794385 h 796290"/>
                <a:gd name="connsiteX4" fmla="*/ 1332361 w 1332361"/>
                <a:gd name="connsiteY4" fmla="*/ 1265 h 796290"/>
                <a:gd name="connsiteX5" fmla="*/ 761 w 1332361"/>
                <a:gd name="connsiteY5" fmla="*/ 0 h 796290"/>
                <a:gd name="connsiteX6" fmla="*/ 0 w 1332361"/>
                <a:gd name="connsiteY6" fmla="*/ 1143 h 796290"/>
                <a:gd name="connsiteX0" fmla="*/ 0 w 1332356"/>
                <a:gd name="connsiteY0" fmla="*/ 1143 h 796290"/>
                <a:gd name="connsiteX1" fmla="*/ 909066 w 1332356"/>
                <a:gd name="connsiteY1" fmla="*/ 796290 h 796290"/>
                <a:gd name="connsiteX2" fmla="*/ 909066 w 1332356"/>
                <a:gd name="connsiteY2" fmla="*/ 796290 h 796290"/>
                <a:gd name="connsiteX3" fmla="*/ 1332356 w 1332356"/>
                <a:gd name="connsiteY3" fmla="*/ 794385 h 796290"/>
                <a:gd name="connsiteX4" fmla="*/ 1084711 w 1332356"/>
                <a:gd name="connsiteY4" fmla="*/ 1265 h 796290"/>
                <a:gd name="connsiteX5" fmla="*/ 761 w 1332356"/>
                <a:gd name="connsiteY5" fmla="*/ 0 h 796290"/>
                <a:gd name="connsiteX6" fmla="*/ 0 w 1332356"/>
                <a:gd name="connsiteY6" fmla="*/ 1143 h 796290"/>
                <a:gd name="connsiteX0" fmla="*/ 0 w 1084711"/>
                <a:gd name="connsiteY0" fmla="*/ 1143 h 796296"/>
                <a:gd name="connsiteX1" fmla="*/ 909066 w 1084711"/>
                <a:gd name="connsiteY1" fmla="*/ 796290 h 796296"/>
                <a:gd name="connsiteX2" fmla="*/ 909066 w 1084711"/>
                <a:gd name="connsiteY2" fmla="*/ 796290 h 796296"/>
                <a:gd name="connsiteX3" fmla="*/ 1080896 w 1084711"/>
                <a:gd name="connsiteY3" fmla="*/ 796296 h 796296"/>
                <a:gd name="connsiteX4" fmla="*/ 1084711 w 1084711"/>
                <a:gd name="connsiteY4" fmla="*/ 1265 h 796296"/>
                <a:gd name="connsiteX5" fmla="*/ 761 w 1084711"/>
                <a:gd name="connsiteY5" fmla="*/ 0 h 796296"/>
                <a:gd name="connsiteX6" fmla="*/ 0 w 1084711"/>
                <a:gd name="connsiteY6" fmla="*/ 1143 h 796296"/>
                <a:gd name="connsiteX0" fmla="*/ 0 w 1092331"/>
                <a:gd name="connsiteY0" fmla="*/ 7779 h 802932"/>
                <a:gd name="connsiteX1" fmla="*/ 909066 w 1092331"/>
                <a:gd name="connsiteY1" fmla="*/ 802926 h 802932"/>
                <a:gd name="connsiteX2" fmla="*/ 909066 w 1092331"/>
                <a:gd name="connsiteY2" fmla="*/ 802926 h 802932"/>
                <a:gd name="connsiteX3" fmla="*/ 1080896 w 1092331"/>
                <a:gd name="connsiteY3" fmla="*/ 802932 h 802932"/>
                <a:gd name="connsiteX4" fmla="*/ 1092331 w 1092331"/>
                <a:gd name="connsiteY4" fmla="*/ 256 h 802932"/>
                <a:gd name="connsiteX5" fmla="*/ 761 w 1092331"/>
                <a:gd name="connsiteY5" fmla="*/ 6636 h 802932"/>
                <a:gd name="connsiteX6" fmla="*/ 0 w 1092331"/>
                <a:gd name="connsiteY6" fmla="*/ 7779 h 802932"/>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73534 w 1082045"/>
                <a:gd name="connsiteY0" fmla="*/ 17351 h 797213"/>
                <a:gd name="connsiteX1" fmla="*/ 908305 w 1082045"/>
                <a:gd name="connsiteY1" fmla="*/ 797207 h 797213"/>
                <a:gd name="connsiteX2" fmla="*/ 908305 w 1082045"/>
                <a:gd name="connsiteY2" fmla="*/ 797207 h 797213"/>
                <a:gd name="connsiteX3" fmla="*/ 1080135 w 1082045"/>
                <a:gd name="connsiteY3" fmla="*/ 797213 h 797213"/>
                <a:gd name="connsiteX4" fmla="*/ 1082045 w 1082045"/>
                <a:gd name="connsiteY4" fmla="*/ 271 h 797213"/>
                <a:gd name="connsiteX5" fmla="*/ 0 w 1082045"/>
                <a:gd name="connsiteY5" fmla="*/ 917 h 797213"/>
                <a:gd name="connsiteX6" fmla="*/ 73534 w 1082045"/>
                <a:gd name="connsiteY6" fmla="*/ 17351 h 797213"/>
                <a:gd name="connsiteX0" fmla="*/ 92584 w 1082045"/>
                <a:gd name="connsiteY0" fmla="*/ 149235 h 797213"/>
                <a:gd name="connsiteX1" fmla="*/ 908305 w 1082045"/>
                <a:gd name="connsiteY1" fmla="*/ 797207 h 797213"/>
                <a:gd name="connsiteX2" fmla="*/ 908305 w 1082045"/>
                <a:gd name="connsiteY2" fmla="*/ 797207 h 797213"/>
                <a:gd name="connsiteX3" fmla="*/ 1080135 w 1082045"/>
                <a:gd name="connsiteY3" fmla="*/ 797213 h 797213"/>
                <a:gd name="connsiteX4" fmla="*/ 1082045 w 1082045"/>
                <a:gd name="connsiteY4" fmla="*/ 271 h 797213"/>
                <a:gd name="connsiteX5" fmla="*/ 0 w 1082045"/>
                <a:gd name="connsiteY5" fmla="*/ 917 h 797213"/>
                <a:gd name="connsiteX6" fmla="*/ 92584 w 1082045"/>
                <a:gd name="connsiteY6" fmla="*/ 149235 h 797213"/>
                <a:gd name="connsiteX0" fmla="*/ 0 w 989461"/>
                <a:gd name="connsiteY0" fmla="*/ 190076 h 838054"/>
                <a:gd name="connsiteX1" fmla="*/ 815721 w 989461"/>
                <a:gd name="connsiteY1" fmla="*/ 838048 h 838054"/>
                <a:gd name="connsiteX2" fmla="*/ 815721 w 989461"/>
                <a:gd name="connsiteY2" fmla="*/ 838048 h 838054"/>
                <a:gd name="connsiteX3" fmla="*/ 987551 w 989461"/>
                <a:gd name="connsiteY3" fmla="*/ 838054 h 838054"/>
                <a:gd name="connsiteX4" fmla="*/ 989461 w 989461"/>
                <a:gd name="connsiteY4" fmla="*/ 41112 h 838054"/>
                <a:gd name="connsiteX5" fmla="*/ 0 w 989461"/>
                <a:gd name="connsiteY5" fmla="*/ 190076 h 838054"/>
                <a:gd name="connsiteX0" fmla="*/ 0 w 1018036"/>
                <a:gd name="connsiteY0" fmla="*/ 90489 h 887553"/>
                <a:gd name="connsiteX1" fmla="*/ 844296 w 1018036"/>
                <a:gd name="connsiteY1" fmla="*/ 887547 h 887553"/>
                <a:gd name="connsiteX2" fmla="*/ 844296 w 1018036"/>
                <a:gd name="connsiteY2" fmla="*/ 887547 h 887553"/>
                <a:gd name="connsiteX3" fmla="*/ 1016126 w 1018036"/>
                <a:gd name="connsiteY3" fmla="*/ 887553 h 887553"/>
                <a:gd name="connsiteX4" fmla="*/ 1018036 w 1018036"/>
                <a:gd name="connsiteY4" fmla="*/ 90611 h 887553"/>
                <a:gd name="connsiteX5" fmla="*/ 0 w 1018036"/>
                <a:gd name="connsiteY5" fmla="*/ 90489 h 887553"/>
                <a:gd name="connsiteX0" fmla="*/ 0 w 1018036"/>
                <a:gd name="connsiteY0" fmla="*/ 48118 h 845182"/>
                <a:gd name="connsiteX1" fmla="*/ 844296 w 1018036"/>
                <a:gd name="connsiteY1" fmla="*/ 845176 h 845182"/>
                <a:gd name="connsiteX2" fmla="*/ 844296 w 1018036"/>
                <a:gd name="connsiteY2" fmla="*/ 845176 h 845182"/>
                <a:gd name="connsiteX3" fmla="*/ 1016126 w 1018036"/>
                <a:gd name="connsiteY3" fmla="*/ 845182 h 845182"/>
                <a:gd name="connsiteX4" fmla="*/ 1018036 w 1018036"/>
                <a:gd name="connsiteY4" fmla="*/ 48240 h 845182"/>
                <a:gd name="connsiteX5" fmla="*/ 0 w 1018036"/>
                <a:gd name="connsiteY5" fmla="*/ 48118 h 845182"/>
                <a:gd name="connsiteX0" fmla="*/ 0 w 1018036"/>
                <a:gd name="connsiteY0" fmla="*/ 7 h 797071"/>
                <a:gd name="connsiteX1" fmla="*/ 844296 w 1018036"/>
                <a:gd name="connsiteY1" fmla="*/ 797065 h 797071"/>
                <a:gd name="connsiteX2" fmla="*/ 844296 w 1018036"/>
                <a:gd name="connsiteY2" fmla="*/ 797065 h 797071"/>
                <a:gd name="connsiteX3" fmla="*/ 1016126 w 1018036"/>
                <a:gd name="connsiteY3" fmla="*/ 797071 h 797071"/>
                <a:gd name="connsiteX4" fmla="*/ 1018036 w 1018036"/>
                <a:gd name="connsiteY4" fmla="*/ 129 h 797071"/>
                <a:gd name="connsiteX5" fmla="*/ 0 w 1018036"/>
                <a:gd name="connsiteY5" fmla="*/ 7 h 797071"/>
                <a:gd name="connsiteX0" fmla="*/ 0 w 1439041"/>
                <a:gd name="connsiteY0" fmla="*/ 1789 h 796942"/>
                <a:gd name="connsiteX1" fmla="*/ 1265301 w 1439041"/>
                <a:gd name="connsiteY1" fmla="*/ 796936 h 796942"/>
                <a:gd name="connsiteX2" fmla="*/ 1265301 w 1439041"/>
                <a:gd name="connsiteY2" fmla="*/ 796936 h 796942"/>
                <a:gd name="connsiteX3" fmla="*/ 1437131 w 1439041"/>
                <a:gd name="connsiteY3" fmla="*/ 796942 h 796942"/>
                <a:gd name="connsiteX4" fmla="*/ 1439041 w 1439041"/>
                <a:gd name="connsiteY4" fmla="*/ 0 h 796942"/>
                <a:gd name="connsiteX5" fmla="*/ 0 w 1439041"/>
                <a:gd name="connsiteY5" fmla="*/ 1789 h 796942"/>
                <a:gd name="connsiteX0" fmla="*/ 0 w 1439041"/>
                <a:gd name="connsiteY0" fmla="*/ 1789 h 854853"/>
                <a:gd name="connsiteX1" fmla="*/ 1265301 w 1439041"/>
                <a:gd name="connsiteY1" fmla="*/ 796936 h 854853"/>
                <a:gd name="connsiteX2" fmla="*/ 722376 w 1439041"/>
                <a:gd name="connsiteY2" fmla="*/ 793113 h 854853"/>
                <a:gd name="connsiteX3" fmla="*/ 1437131 w 1439041"/>
                <a:gd name="connsiteY3" fmla="*/ 796942 h 854853"/>
                <a:gd name="connsiteX4" fmla="*/ 1439041 w 1439041"/>
                <a:gd name="connsiteY4" fmla="*/ 0 h 854853"/>
                <a:gd name="connsiteX5" fmla="*/ 0 w 1439041"/>
                <a:gd name="connsiteY5" fmla="*/ 1789 h 854853"/>
                <a:gd name="connsiteX0" fmla="*/ 0 w 1439041"/>
                <a:gd name="connsiteY0" fmla="*/ 1789 h 854853"/>
                <a:gd name="connsiteX1" fmla="*/ 1265301 w 1439041"/>
                <a:gd name="connsiteY1" fmla="*/ 796936 h 854853"/>
                <a:gd name="connsiteX2" fmla="*/ 722376 w 1439041"/>
                <a:gd name="connsiteY2" fmla="*/ 793113 h 854853"/>
                <a:gd name="connsiteX3" fmla="*/ 1437131 w 1439041"/>
                <a:gd name="connsiteY3" fmla="*/ 796942 h 854853"/>
                <a:gd name="connsiteX4" fmla="*/ 1439041 w 1439041"/>
                <a:gd name="connsiteY4" fmla="*/ 0 h 854853"/>
                <a:gd name="connsiteX5" fmla="*/ 0 w 1439041"/>
                <a:gd name="connsiteY5" fmla="*/ 1789 h 854853"/>
                <a:gd name="connsiteX0" fmla="*/ 0 w 1439041"/>
                <a:gd name="connsiteY0" fmla="*/ 1789 h 831089"/>
                <a:gd name="connsiteX1" fmla="*/ 1265301 w 1439041"/>
                <a:gd name="connsiteY1" fmla="*/ 796936 h 831089"/>
                <a:gd name="connsiteX2" fmla="*/ 722376 w 1439041"/>
                <a:gd name="connsiteY2" fmla="*/ 793113 h 831089"/>
                <a:gd name="connsiteX3" fmla="*/ 1437131 w 1439041"/>
                <a:gd name="connsiteY3" fmla="*/ 796942 h 831089"/>
                <a:gd name="connsiteX4" fmla="*/ 1439041 w 1439041"/>
                <a:gd name="connsiteY4" fmla="*/ 0 h 831089"/>
                <a:gd name="connsiteX5" fmla="*/ 0 w 1439041"/>
                <a:gd name="connsiteY5" fmla="*/ 1789 h 831089"/>
                <a:gd name="connsiteX0" fmla="*/ 0 w 1439041"/>
                <a:gd name="connsiteY0" fmla="*/ 1789 h 796942"/>
                <a:gd name="connsiteX1" fmla="*/ 491871 w 1439041"/>
                <a:gd name="connsiteY1" fmla="*/ 429953 h 796942"/>
                <a:gd name="connsiteX2" fmla="*/ 722376 w 1439041"/>
                <a:gd name="connsiteY2" fmla="*/ 793113 h 796942"/>
                <a:gd name="connsiteX3" fmla="*/ 1437131 w 1439041"/>
                <a:gd name="connsiteY3" fmla="*/ 796942 h 796942"/>
                <a:gd name="connsiteX4" fmla="*/ 1439041 w 1439041"/>
                <a:gd name="connsiteY4" fmla="*/ 0 h 796942"/>
                <a:gd name="connsiteX5" fmla="*/ 0 w 1439041"/>
                <a:gd name="connsiteY5" fmla="*/ 1789 h 796942"/>
                <a:gd name="connsiteX0" fmla="*/ 15505 w 1454546"/>
                <a:gd name="connsiteY0" fmla="*/ 1789 h 796942"/>
                <a:gd name="connsiteX1" fmla="*/ 737881 w 1454546"/>
                <a:gd name="connsiteY1" fmla="*/ 793113 h 796942"/>
                <a:gd name="connsiteX2" fmla="*/ 1452636 w 1454546"/>
                <a:gd name="connsiteY2" fmla="*/ 796942 h 796942"/>
                <a:gd name="connsiteX3" fmla="*/ 1454546 w 1454546"/>
                <a:gd name="connsiteY3" fmla="*/ 0 h 796942"/>
                <a:gd name="connsiteX4" fmla="*/ 15505 w 1454546"/>
                <a:gd name="connsiteY4" fmla="*/ 1789 h 796942"/>
                <a:gd name="connsiteX0" fmla="*/ 0 w 1439041"/>
                <a:gd name="connsiteY0" fmla="*/ 1789 h 796942"/>
                <a:gd name="connsiteX1" fmla="*/ 722376 w 1439041"/>
                <a:gd name="connsiteY1" fmla="*/ 793113 h 796942"/>
                <a:gd name="connsiteX2" fmla="*/ 1437131 w 1439041"/>
                <a:gd name="connsiteY2" fmla="*/ 796942 h 796942"/>
                <a:gd name="connsiteX3" fmla="*/ 1439041 w 1439041"/>
                <a:gd name="connsiteY3" fmla="*/ 0 h 796942"/>
                <a:gd name="connsiteX4" fmla="*/ 0 w 1439041"/>
                <a:gd name="connsiteY4" fmla="*/ 1789 h 796942"/>
                <a:gd name="connsiteX0" fmla="*/ 0 w 1439041"/>
                <a:gd name="connsiteY0" fmla="*/ 1789 h 796942"/>
                <a:gd name="connsiteX1" fmla="*/ 722376 w 1439041"/>
                <a:gd name="connsiteY1" fmla="*/ 793113 h 796942"/>
                <a:gd name="connsiteX2" fmla="*/ 1437131 w 1439041"/>
                <a:gd name="connsiteY2" fmla="*/ 796942 h 796942"/>
                <a:gd name="connsiteX3" fmla="*/ 1439041 w 1439041"/>
                <a:gd name="connsiteY3" fmla="*/ 0 h 796942"/>
                <a:gd name="connsiteX4" fmla="*/ 0 w 1439041"/>
                <a:gd name="connsiteY4" fmla="*/ 1789 h 796942"/>
                <a:gd name="connsiteX0" fmla="*/ 0 w 1437132"/>
                <a:gd name="connsiteY0" fmla="*/ 0 h 795153"/>
                <a:gd name="connsiteX1" fmla="*/ 722376 w 1437132"/>
                <a:gd name="connsiteY1" fmla="*/ 791324 h 795153"/>
                <a:gd name="connsiteX2" fmla="*/ 1437131 w 1437132"/>
                <a:gd name="connsiteY2" fmla="*/ 795153 h 795153"/>
                <a:gd name="connsiteX3" fmla="*/ 1383796 w 1437132"/>
                <a:gd name="connsiteY3" fmla="*/ 68932 h 795153"/>
                <a:gd name="connsiteX4" fmla="*/ 0 w 1437132"/>
                <a:gd name="connsiteY4" fmla="*/ 0 h 795153"/>
                <a:gd name="connsiteX0" fmla="*/ 0 w 1448566"/>
                <a:gd name="connsiteY0" fmla="*/ 0 h 795153"/>
                <a:gd name="connsiteX1" fmla="*/ 722376 w 1448566"/>
                <a:gd name="connsiteY1" fmla="*/ 791324 h 795153"/>
                <a:gd name="connsiteX2" fmla="*/ 1437131 w 1448566"/>
                <a:gd name="connsiteY2" fmla="*/ 795153 h 795153"/>
                <a:gd name="connsiteX3" fmla="*/ 1448566 w 1448566"/>
                <a:gd name="connsiteY3" fmla="*/ 15413 h 795153"/>
                <a:gd name="connsiteX4" fmla="*/ 0 w 1448566"/>
                <a:gd name="connsiteY4" fmla="*/ 0 h 795153"/>
                <a:gd name="connsiteX0" fmla="*/ 0 w 1439041"/>
                <a:gd name="connsiteY0" fmla="*/ 0 h 795153"/>
                <a:gd name="connsiteX1" fmla="*/ 722376 w 1439041"/>
                <a:gd name="connsiteY1" fmla="*/ 791324 h 795153"/>
                <a:gd name="connsiteX2" fmla="*/ 1437131 w 1439041"/>
                <a:gd name="connsiteY2" fmla="*/ 795153 h 795153"/>
                <a:gd name="connsiteX3" fmla="*/ 1439041 w 1439041"/>
                <a:gd name="connsiteY3" fmla="*/ 122 h 795153"/>
                <a:gd name="connsiteX4" fmla="*/ 0 w 1439041"/>
                <a:gd name="connsiteY4" fmla="*/ 0 h 795153"/>
                <a:gd name="connsiteX0" fmla="*/ 0 w 1437131"/>
                <a:gd name="connsiteY0" fmla="*/ 0 h 795153"/>
                <a:gd name="connsiteX1" fmla="*/ 722376 w 1437131"/>
                <a:gd name="connsiteY1" fmla="*/ 791324 h 795153"/>
                <a:gd name="connsiteX2" fmla="*/ 1437131 w 1437131"/>
                <a:gd name="connsiteY2" fmla="*/ 795153 h 795153"/>
                <a:gd name="connsiteX3" fmla="*/ 1290185 w 1437131"/>
                <a:gd name="connsiteY3" fmla="*/ 109851 h 795153"/>
                <a:gd name="connsiteX4" fmla="*/ 0 w 1437131"/>
                <a:gd name="connsiteY4" fmla="*/ 0 h 795153"/>
                <a:gd name="connsiteX0" fmla="*/ 0 w 1437133"/>
                <a:gd name="connsiteY0" fmla="*/ 0 h 795153"/>
                <a:gd name="connsiteX1" fmla="*/ 722376 w 1437133"/>
                <a:gd name="connsiteY1" fmla="*/ 791324 h 795153"/>
                <a:gd name="connsiteX2" fmla="*/ 1437131 w 1437133"/>
                <a:gd name="connsiteY2" fmla="*/ 795153 h 795153"/>
                <a:gd name="connsiteX3" fmla="*/ 1399549 w 1437133"/>
                <a:gd name="connsiteY3" fmla="*/ 27554 h 795153"/>
                <a:gd name="connsiteX4" fmla="*/ 0 w 1437133"/>
                <a:gd name="connsiteY4" fmla="*/ 0 h 795153"/>
                <a:gd name="connsiteX0" fmla="*/ 0 w 1437171"/>
                <a:gd name="connsiteY0" fmla="*/ 0 h 795153"/>
                <a:gd name="connsiteX1" fmla="*/ 722376 w 1437171"/>
                <a:gd name="connsiteY1" fmla="*/ 791324 h 795153"/>
                <a:gd name="connsiteX2" fmla="*/ 1437131 w 1437171"/>
                <a:gd name="connsiteY2" fmla="*/ 795153 h 795153"/>
                <a:gd name="connsiteX3" fmla="*/ 1436004 w 1437171"/>
                <a:gd name="connsiteY3" fmla="*/ 15361 h 795153"/>
                <a:gd name="connsiteX4" fmla="*/ 0 w 1437171"/>
                <a:gd name="connsiteY4" fmla="*/ 0 h 795153"/>
                <a:gd name="connsiteX0" fmla="*/ 0 w 1439042"/>
                <a:gd name="connsiteY0" fmla="*/ 0 h 795153"/>
                <a:gd name="connsiteX1" fmla="*/ 722376 w 1439042"/>
                <a:gd name="connsiteY1" fmla="*/ 791324 h 795153"/>
                <a:gd name="connsiteX2" fmla="*/ 1437131 w 1439042"/>
                <a:gd name="connsiteY2" fmla="*/ 795153 h 795153"/>
                <a:gd name="connsiteX3" fmla="*/ 1439042 w 1439042"/>
                <a:gd name="connsiteY3" fmla="*/ 9265 h 795153"/>
                <a:gd name="connsiteX4" fmla="*/ 0 w 1439042"/>
                <a:gd name="connsiteY4" fmla="*/ 0 h 795153"/>
                <a:gd name="connsiteX0" fmla="*/ 0 w 1439042"/>
                <a:gd name="connsiteY0" fmla="*/ 5975 h 801128"/>
                <a:gd name="connsiteX1" fmla="*/ 722376 w 1439042"/>
                <a:gd name="connsiteY1" fmla="*/ 797299 h 801128"/>
                <a:gd name="connsiteX2" fmla="*/ 1437131 w 1439042"/>
                <a:gd name="connsiteY2" fmla="*/ 801128 h 801128"/>
                <a:gd name="connsiteX3" fmla="*/ 1439042 w 1439042"/>
                <a:gd name="connsiteY3" fmla="*/ 0 h 801128"/>
                <a:gd name="connsiteX4" fmla="*/ 0 w 1439042"/>
                <a:gd name="connsiteY4" fmla="*/ 5975 h 801128"/>
                <a:gd name="connsiteX0" fmla="*/ 0 w 1692407"/>
                <a:gd name="connsiteY0" fmla="*/ 2152 h 797305"/>
                <a:gd name="connsiteX1" fmla="*/ 722376 w 1692407"/>
                <a:gd name="connsiteY1" fmla="*/ 793476 h 797305"/>
                <a:gd name="connsiteX2" fmla="*/ 1437131 w 1692407"/>
                <a:gd name="connsiteY2" fmla="*/ 797305 h 797305"/>
                <a:gd name="connsiteX3" fmla="*/ 1692407 w 1692407"/>
                <a:gd name="connsiteY3" fmla="*/ 0 h 797305"/>
                <a:gd name="connsiteX4" fmla="*/ 0 w 1692407"/>
                <a:gd name="connsiteY4" fmla="*/ 2152 h 797305"/>
                <a:gd name="connsiteX0" fmla="*/ 0 w 1692472"/>
                <a:gd name="connsiteY0" fmla="*/ 2152 h 795394"/>
                <a:gd name="connsiteX1" fmla="*/ 722376 w 1692472"/>
                <a:gd name="connsiteY1" fmla="*/ 793476 h 795394"/>
                <a:gd name="connsiteX2" fmla="*/ 1692401 w 1692472"/>
                <a:gd name="connsiteY2" fmla="*/ 795394 h 795394"/>
                <a:gd name="connsiteX3" fmla="*/ 1692407 w 1692472"/>
                <a:gd name="connsiteY3" fmla="*/ 0 h 795394"/>
                <a:gd name="connsiteX4" fmla="*/ 0 w 1692472"/>
                <a:gd name="connsiteY4" fmla="*/ 2152 h 795394"/>
                <a:gd name="connsiteX0" fmla="*/ 0 w 1692926"/>
                <a:gd name="connsiteY0" fmla="*/ 2152 h 795394"/>
                <a:gd name="connsiteX1" fmla="*/ 722376 w 1692926"/>
                <a:gd name="connsiteY1" fmla="*/ 793476 h 795394"/>
                <a:gd name="connsiteX2" fmla="*/ 1692401 w 1692926"/>
                <a:gd name="connsiteY2" fmla="*/ 795394 h 795394"/>
                <a:gd name="connsiteX3" fmla="*/ 1692407 w 1692926"/>
                <a:gd name="connsiteY3" fmla="*/ 0 h 795394"/>
                <a:gd name="connsiteX4" fmla="*/ 0 w 1692926"/>
                <a:gd name="connsiteY4" fmla="*/ 2152 h 795394"/>
                <a:gd name="connsiteX0" fmla="*/ 0 w 1692926"/>
                <a:gd name="connsiteY0" fmla="*/ 2152 h 795394"/>
                <a:gd name="connsiteX1" fmla="*/ 722376 w 1692926"/>
                <a:gd name="connsiteY1" fmla="*/ 793476 h 795394"/>
                <a:gd name="connsiteX2" fmla="*/ 1692401 w 1692926"/>
                <a:gd name="connsiteY2" fmla="*/ 795394 h 795394"/>
                <a:gd name="connsiteX3" fmla="*/ 1692407 w 1692926"/>
                <a:gd name="connsiteY3" fmla="*/ 0 h 795394"/>
                <a:gd name="connsiteX4" fmla="*/ 0 w 1692926"/>
                <a:gd name="connsiteY4" fmla="*/ 2152 h 795394"/>
                <a:gd name="connsiteX0" fmla="*/ 0 w 1692926"/>
                <a:gd name="connsiteY0" fmla="*/ 2152 h 795394"/>
                <a:gd name="connsiteX1" fmla="*/ 722376 w 1692926"/>
                <a:gd name="connsiteY1" fmla="*/ 793476 h 795394"/>
                <a:gd name="connsiteX2" fmla="*/ 1692401 w 1692926"/>
                <a:gd name="connsiteY2" fmla="*/ 795394 h 795394"/>
                <a:gd name="connsiteX3" fmla="*/ 1692407 w 1692926"/>
                <a:gd name="connsiteY3" fmla="*/ 0 h 795394"/>
                <a:gd name="connsiteX4" fmla="*/ 0 w 1692926"/>
                <a:gd name="connsiteY4" fmla="*/ 2152 h 795394"/>
                <a:gd name="connsiteX0" fmla="*/ 0 w 1692407"/>
                <a:gd name="connsiteY0" fmla="*/ 2152 h 793477"/>
                <a:gd name="connsiteX1" fmla="*/ 722376 w 1692407"/>
                <a:gd name="connsiteY1" fmla="*/ 793476 h 793477"/>
                <a:gd name="connsiteX2" fmla="*/ 1692407 w 1692407"/>
                <a:gd name="connsiteY2" fmla="*/ 0 h 793477"/>
                <a:gd name="connsiteX3" fmla="*/ 0 w 1692407"/>
                <a:gd name="connsiteY3" fmla="*/ 2152 h 793477"/>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821822"/>
                <a:gd name="connsiteY0" fmla="*/ 0 h 791325"/>
                <a:gd name="connsiteX1" fmla="*/ 722376 w 821822"/>
                <a:gd name="connsiteY1" fmla="*/ 791324 h 791325"/>
                <a:gd name="connsiteX2" fmla="*/ 821822 w 821822"/>
                <a:gd name="connsiteY2" fmla="*/ 18873 h 791325"/>
                <a:gd name="connsiteX3" fmla="*/ 0 w 821822"/>
                <a:gd name="connsiteY3" fmla="*/ 0 h 791325"/>
                <a:gd name="connsiteX0" fmla="*/ 0 w 821822"/>
                <a:gd name="connsiteY0" fmla="*/ 2 h 791327"/>
                <a:gd name="connsiteX1" fmla="*/ 722376 w 821822"/>
                <a:gd name="connsiteY1" fmla="*/ 791326 h 791327"/>
                <a:gd name="connsiteX2" fmla="*/ 821822 w 821822"/>
                <a:gd name="connsiteY2" fmla="*/ 18875 h 791327"/>
                <a:gd name="connsiteX3" fmla="*/ 0 w 821822"/>
                <a:gd name="connsiteY3" fmla="*/ 2 h 791327"/>
                <a:gd name="connsiteX0" fmla="*/ 0 w 722379"/>
                <a:gd name="connsiteY0" fmla="*/ 241 h 791566"/>
                <a:gd name="connsiteX1" fmla="*/ 722376 w 722379"/>
                <a:gd name="connsiteY1" fmla="*/ 791565 h 791566"/>
                <a:gd name="connsiteX2" fmla="*/ 718952 w 722379"/>
                <a:gd name="connsiteY2" fmla="*/ 0 h 791566"/>
                <a:gd name="connsiteX3" fmla="*/ 0 w 722379"/>
                <a:gd name="connsiteY3" fmla="*/ 241 h 791566"/>
                <a:gd name="connsiteX0" fmla="*/ 0 w 722382"/>
                <a:gd name="connsiteY0" fmla="*/ 241 h 791566"/>
                <a:gd name="connsiteX1" fmla="*/ 722376 w 722382"/>
                <a:gd name="connsiteY1" fmla="*/ 791565 h 791566"/>
                <a:gd name="connsiteX2" fmla="*/ 720857 w 722382"/>
                <a:gd name="connsiteY2" fmla="*/ 0 h 791566"/>
                <a:gd name="connsiteX3" fmla="*/ 0 w 722382"/>
                <a:gd name="connsiteY3" fmla="*/ 241 h 791566"/>
                <a:gd name="connsiteX0" fmla="*/ 0 w 722378"/>
                <a:gd name="connsiteY0" fmla="*/ 241 h 791566"/>
                <a:gd name="connsiteX1" fmla="*/ 722376 w 722378"/>
                <a:gd name="connsiteY1" fmla="*/ 791565 h 791566"/>
                <a:gd name="connsiteX2" fmla="*/ 717047 w 722378"/>
                <a:gd name="connsiteY2" fmla="*/ 0 h 791566"/>
                <a:gd name="connsiteX3" fmla="*/ 0 w 722378"/>
                <a:gd name="connsiteY3" fmla="*/ 241 h 791566"/>
                <a:gd name="connsiteX0" fmla="*/ 0 w 722379"/>
                <a:gd name="connsiteY0" fmla="*/ 241 h 791566"/>
                <a:gd name="connsiteX1" fmla="*/ 722376 w 722379"/>
                <a:gd name="connsiteY1" fmla="*/ 791565 h 791566"/>
                <a:gd name="connsiteX2" fmla="*/ 718952 w 722379"/>
                <a:gd name="connsiteY2" fmla="*/ 0 h 791566"/>
                <a:gd name="connsiteX3" fmla="*/ 0 w 722379"/>
                <a:gd name="connsiteY3" fmla="*/ 241 h 791566"/>
                <a:gd name="connsiteX0" fmla="*/ 0 w 722382"/>
                <a:gd name="connsiteY0" fmla="*/ 241 h 791566"/>
                <a:gd name="connsiteX1" fmla="*/ 722376 w 722382"/>
                <a:gd name="connsiteY1" fmla="*/ 791565 h 791566"/>
                <a:gd name="connsiteX2" fmla="*/ 720857 w 722382"/>
                <a:gd name="connsiteY2" fmla="*/ 0 h 791566"/>
                <a:gd name="connsiteX3" fmla="*/ 0 w 72238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152 h 793477"/>
                <a:gd name="connsiteX1" fmla="*/ 722376 w 722762"/>
                <a:gd name="connsiteY1" fmla="*/ 793476 h 793477"/>
                <a:gd name="connsiteX2" fmla="*/ 722762 w 722762"/>
                <a:gd name="connsiteY2" fmla="*/ 0 h 793477"/>
                <a:gd name="connsiteX3" fmla="*/ 0 w 722762"/>
                <a:gd name="connsiteY3" fmla="*/ 2152 h 793477"/>
                <a:gd name="connsiteX0" fmla="*/ 0 w 722762"/>
                <a:gd name="connsiteY0" fmla="*/ 2152 h 793477"/>
                <a:gd name="connsiteX1" fmla="*/ 722376 w 722762"/>
                <a:gd name="connsiteY1" fmla="*/ 793476 h 793477"/>
                <a:gd name="connsiteX2" fmla="*/ 722762 w 722762"/>
                <a:gd name="connsiteY2" fmla="*/ 0 h 793477"/>
                <a:gd name="connsiteX3" fmla="*/ 0 w 722762"/>
                <a:gd name="connsiteY3" fmla="*/ 2152 h 793477"/>
                <a:gd name="connsiteX0" fmla="*/ 0 w 722762"/>
                <a:gd name="connsiteY0" fmla="*/ 2152 h 793477"/>
                <a:gd name="connsiteX1" fmla="*/ 722376 w 722762"/>
                <a:gd name="connsiteY1" fmla="*/ 793476 h 793477"/>
                <a:gd name="connsiteX2" fmla="*/ 722762 w 722762"/>
                <a:gd name="connsiteY2" fmla="*/ 0 h 793477"/>
                <a:gd name="connsiteX3" fmla="*/ 0 w 722762"/>
                <a:gd name="connsiteY3" fmla="*/ 2152 h 793477"/>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630 h 793955"/>
                <a:gd name="connsiteX1" fmla="*/ 722376 w 722762"/>
                <a:gd name="connsiteY1" fmla="*/ 793954 h 793955"/>
                <a:gd name="connsiteX2" fmla="*/ 722762 w 722762"/>
                <a:gd name="connsiteY2" fmla="*/ 2389 h 793955"/>
                <a:gd name="connsiteX3" fmla="*/ 0 w 722762"/>
                <a:gd name="connsiteY3" fmla="*/ 2630 h 793955"/>
                <a:gd name="connsiteX0" fmla="*/ 0 w 722762"/>
                <a:gd name="connsiteY0" fmla="*/ 3124 h 794449"/>
                <a:gd name="connsiteX1" fmla="*/ 722376 w 722762"/>
                <a:gd name="connsiteY1" fmla="*/ 794448 h 794449"/>
                <a:gd name="connsiteX2" fmla="*/ 722762 w 722762"/>
                <a:gd name="connsiteY2" fmla="*/ 2883 h 794449"/>
                <a:gd name="connsiteX3" fmla="*/ 0 w 722762"/>
                <a:gd name="connsiteY3" fmla="*/ 3124 h 794449"/>
                <a:gd name="connsiteX0" fmla="*/ 0 w 722762"/>
                <a:gd name="connsiteY0" fmla="*/ 2153 h 793478"/>
                <a:gd name="connsiteX1" fmla="*/ 722376 w 722762"/>
                <a:gd name="connsiteY1" fmla="*/ 793477 h 793478"/>
                <a:gd name="connsiteX2" fmla="*/ 722762 w 722762"/>
                <a:gd name="connsiteY2" fmla="*/ 0 h 793478"/>
                <a:gd name="connsiteX3" fmla="*/ 0 w 722762"/>
                <a:gd name="connsiteY3" fmla="*/ 2153 h 793478"/>
                <a:gd name="connsiteX0" fmla="*/ 0 w 725046"/>
                <a:gd name="connsiteY0" fmla="*/ 2153 h 793478"/>
                <a:gd name="connsiteX1" fmla="*/ 722376 w 725046"/>
                <a:gd name="connsiteY1" fmla="*/ 793477 h 793478"/>
                <a:gd name="connsiteX2" fmla="*/ 722762 w 725046"/>
                <a:gd name="connsiteY2" fmla="*/ 0 h 793478"/>
                <a:gd name="connsiteX3" fmla="*/ 0 w 725046"/>
                <a:gd name="connsiteY3" fmla="*/ 2153 h 793478"/>
                <a:gd name="connsiteX0" fmla="*/ 0 w 726513"/>
                <a:gd name="connsiteY0" fmla="*/ 2153 h 793478"/>
                <a:gd name="connsiteX1" fmla="*/ 724281 w 726513"/>
                <a:gd name="connsiteY1" fmla="*/ 793477 h 793478"/>
                <a:gd name="connsiteX2" fmla="*/ 722762 w 726513"/>
                <a:gd name="connsiteY2" fmla="*/ 0 h 793478"/>
                <a:gd name="connsiteX3" fmla="*/ 0 w 726513"/>
                <a:gd name="connsiteY3" fmla="*/ 2153 h 793478"/>
                <a:gd name="connsiteX0" fmla="*/ 0 w 728535"/>
                <a:gd name="connsiteY0" fmla="*/ 2153 h 793478"/>
                <a:gd name="connsiteX1" fmla="*/ 724281 w 728535"/>
                <a:gd name="connsiteY1" fmla="*/ 793477 h 793478"/>
                <a:gd name="connsiteX2" fmla="*/ 722762 w 728535"/>
                <a:gd name="connsiteY2" fmla="*/ 0 h 793478"/>
                <a:gd name="connsiteX3" fmla="*/ 0 w 728535"/>
                <a:gd name="connsiteY3" fmla="*/ 2153 h 793478"/>
                <a:gd name="connsiteX0" fmla="*/ 0 w 728535"/>
                <a:gd name="connsiteY0" fmla="*/ 2157 h 793482"/>
                <a:gd name="connsiteX1" fmla="*/ 724281 w 728535"/>
                <a:gd name="connsiteY1" fmla="*/ 793481 h 793482"/>
                <a:gd name="connsiteX2" fmla="*/ 722762 w 728535"/>
                <a:gd name="connsiteY2" fmla="*/ 4 h 793482"/>
                <a:gd name="connsiteX3" fmla="*/ 585291 w 728535"/>
                <a:gd name="connsiteY3" fmla="*/ 3398 h 793482"/>
                <a:gd name="connsiteX4" fmla="*/ 0 w 728535"/>
                <a:gd name="connsiteY4" fmla="*/ 2157 h 793482"/>
                <a:gd name="connsiteX0" fmla="*/ 1449 w 729984"/>
                <a:gd name="connsiteY0" fmla="*/ 113441 h 904766"/>
                <a:gd name="connsiteX1" fmla="*/ 725730 w 729984"/>
                <a:gd name="connsiteY1" fmla="*/ 904765 h 904766"/>
                <a:gd name="connsiteX2" fmla="*/ 724211 w 729984"/>
                <a:gd name="connsiteY2" fmla="*/ 111288 h 904766"/>
                <a:gd name="connsiteX3" fmla="*/ 0 w 729984"/>
                <a:gd name="connsiteY3" fmla="*/ 0 h 904766"/>
                <a:gd name="connsiteX4" fmla="*/ 1449 w 729984"/>
                <a:gd name="connsiteY4" fmla="*/ 113441 h 904766"/>
                <a:gd name="connsiteX0" fmla="*/ 1449 w 729207"/>
                <a:gd name="connsiteY0" fmla="*/ 114924 h 906249"/>
                <a:gd name="connsiteX1" fmla="*/ 725730 w 729207"/>
                <a:gd name="connsiteY1" fmla="*/ 906248 h 906249"/>
                <a:gd name="connsiteX2" fmla="*/ 722306 w 729207"/>
                <a:gd name="connsiteY2" fmla="*/ 0 h 906249"/>
                <a:gd name="connsiteX3" fmla="*/ 0 w 729207"/>
                <a:gd name="connsiteY3" fmla="*/ 1483 h 906249"/>
                <a:gd name="connsiteX4" fmla="*/ 1449 w 729207"/>
                <a:gd name="connsiteY4" fmla="*/ 114924 h 906249"/>
                <a:gd name="connsiteX0" fmla="*/ 1449 w 727820"/>
                <a:gd name="connsiteY0" fmla="*/ 113441 h 904766"/>
                <a:gd name="connsiteX1" fmla="*/ 725730 w 727820"/>
                <a:gd name="connsiteY1" fmla="*/ 904765 h 904766"/>
                <a:gd name="connsiteX2" fmla="*/ 716591 w 727820"/>
                <a:gd name="connsiteY2" fmla="*/ 428 h 904766"/>
                <a:gd name="connsiteX3" fmla="*/ 0 w 727820"/>
                <a:gd name="connsiteY3" fmla="*/ 0 h 904766"/>
                <a:gd name="connsiteX4" fmla="*/ 1449 w 727820"/>
                <a:gd name="connsiteY4" fmla="*/ 113441 h 904766"/>
                <a:gd name="connsiteX0" fmla="*/ 1449 w 728612"/>
                <a:gd name="connsiteY0" fmla="*/ 114924 h 906249"/>
                <a:gd name="connsiteX1" fmla="*/ 725730 w 728612"/>
                <a:gd name="connsiteY1" fmla="*/ 906248 h 906249"/>
                <a:gd name="connsiteX2" fmla="*/ 720401 w 728612"/>
                <a:gd name="connsiteY2" fmla="*/ 0 h 906249"/>
                <a:gd name="connsiteX3" fmla="*/ 0 w 728612"/>
                <a:gd name="connsiteY3" fmla="*/ 1483 h 906249"/>
                <a:gd name="connsiteX4" fmla="*/ 1449 w 728612"/>
                <a:gd name="connsiteY4" fmla="*/ 114924 h 906249"/>
                <a:gd name="connsiteX0" fmla="*/ 1449 w 729984"/>
                <a:gd name="connsiteY0" fmla="*/ 114924 h 906249"/>
                <a:gd name="connsiteX1" fmla="*/ 725730 w 729984"/>
                <a:gd name="connsiteY1" fmla="*/ 906248 h 906249"/>
                <a:gd name="connsiteX2" fmla="*/ 724211 w 729984"/>
                <a:gd name="connsiteY2" fmla="*/ 0 h 906249"/>
                <a:gd name="connsiteX3" fmla="*/ 0 w 729984"/>
                <a:gd name="connsiteY3" fmla="*/ 1483 h 906249"/>
                <a:gd name="connsiteX4" fmla="*/ 1449 w 729984"/>
                <a:gd name="connsiteY4" fmla="*/ 114924 h 906249"/>
                <a:gd name="connsiteX0" fmla="*/ 1449 w 730964"/>
                <a:gd name="connsiteY0" fmla="*/ 114924 h 906249"/>
                <a:gd name="connsiteX1" fmla="*/ 725730 w 730964"/>
                <a:gd name="connsiteY1" fmla="*/ 906248 h 906249"/>
                <a:gd name="connsiteX2" fmla="*/ 726116 w 730964"/>
                <a:gd name="connsiteY2" fmla="*/ 0 h 906249"/>
                <a:gd name="connsiteX3" fmla="*/ 0 w 730964"/>
                <a:gd name="connsiteY3" fmla="*/ 1483 h 906249"/>
                <a:gd name="connsiteX4" fmla="*/ 1449 w 730964"/>
                <a:gd name="connsiteY4" fmla="*/ 114924 h 906249"/>
                <a:gd name="connsiteX0" fmla="*/ 1449 w 729207"/>
                <a:gd name="connsiteY0" fmla="*/ 114924 h 906249"/>
                <a:gd name="connsiteX1" fmla="*/ 725730 w 729207"/>
                <a:gd name="connsiteY1" fmla="*/ 906248 h 906249"/>
                <a:gd name="connsiteX2" fmla="*/ 722306 w 729207"/>
                <a:gd name="connsiteY2" fmla="*/ 0 h 906249"/>
                <a:gd name="connsiteX3" fmla="*/ 0 w 729207"/>
                <a:gd name="connsiteY3" fmla="*/ 1483 h 906249"/>
                <a:gd name="connsiteX4" fmla="*/ 1449 w 729207"/>
                <a:gd name="connsiteY4" fmla="*/ 114924 h 906249"/>
                <a:gd name="connsiteX0" fmla="*/ 1449 w 728612"/>
                <a:gd name="connsiteY0" fmla="*/ 114924 h 906249"/>
                <a:gd name="connsiteX1" fmla="*/ 725730 w 728612"/>
                <a:gd name="connsiteY1" fmla="*/ 906248 h 906249"/>
                <a:gd name="connsiteX2" fmla="*/ 720401 w 728612"/>
                <a:gd name="connsiteY2" fmla="*/ 0 h 906249"/>
                <a:gd name="connsiteX3" fmla="*/ 0 w 728612"/>
                <a:gd name="connsiteY3" fmla="*/ 1483 h 906249"/>
                <a:gd name="connsiteX4" fmla="*/ 1449 w 728612"/>
                <a:gd name="connsiteY4" fmla="*/ 114924 h 906249"/>
                <a:gd name="connsiteX0" fmla="*/ 1449 w 729207"/>
                <a:gd name="connsiteY0" fmla="*/ 114924 h 906249"/>
                <a:gd name="connsiteX1" fmla="*/ 725730 w 729207"/>
                <a:gd name="connsiteY1" fmla="*/ 906248 h 906249"/>
                <a:gd name="connsiteX2" fmla="*/ 722306 w 729207"/>
                <a:gd name="connsiteY2" fmla="*/ 0 h 906249"/>
                <a:gd name="connsiteX3" fmla="*/ 0 w 729207"/>
                <a:gd name="connsiteY3" fmla="*/ 1483 h 906249"/>
                <a:gd name="connsiteX4" fmla="*/ 1449 w 729207"/>
                <a:gd name="connsiteY4" fmla="*/ 114924 h 906249"/>
                <a:gd name="connsiteX0" fmla="*/ 1449 w 729207"/>
                <a:gd name="connsiteY0" fmla="*/ 116835 h 908160"/>
                <a:gd name="connsiteX1" fmla="*/ 725730 w 729207"/>
                <a:gd name="connsiteY1" fmla="*/ 908159 h 908160"/>
                <a:gd name="connsiteX2" fmla="*/ 722306 w 729207"/>
                <a:gd name="connsiteY2" fmla="*/ 0 h 908160"/>
                <a:gd name="connsiteX3" fmla="*/ 0 w 729207"/>
                <a:gd name="connsiteY3" fmla="*/ 3394 h 908160"/>
                <a:gd name="connsiteX4" fmla="*/ 1449 w 729207"/>
                <a:gd name="connsiteY4" fmla="*/ 116835 h 908160"/>
                <a:gd name="connsiteX0" fmla="*/ 1449 w 729207"/>
                <a:gd name="connsiteY0" fmla="*/ 117263 h 908588"/>
                <a:gd name="connsiteX1" fmla="*/ 725730 w 729207"/>
                <a:gd name="connsiteY1" fmla="*/ 908587 h 908588"/>
                <a:gd name="connsiteX2" fmla="*/ 722306 w 729207"/>
                <a:gd name="connsiteY2" fmla="*/ 428 h 908588"/>
                <a:gd name="connsiteX3" fmla="*/ 0 w 729207"/>
                <a:gd name="connsiteY3" fmla="*/ 0 h 908588"/>
                <a:gd name="connsiteX4" fmla="*/ 1449 w 729207"/>
                <a:gd name="connsiteY4" fmla="*/ 117263 h 908588"/>
                <a:gd name="connsiteX0" fmla="*/ 1449 w 729984"/>
                <a:gd name="connsiteY0" fmla="*/ 117263 h 908588"/>
                <a:gd name="connsiteX1" fmla="*/ 725730 w 729984"/>
                <a:gd name="connsiteY1" fmla="*/ 908587 h 908588"/>
                <a:gd name="connsiteX2" fmla="*/ 724211 w 729984"/>
                <a:gd name="connsiteY2" fmla="*/ 428 h 908588"/>
                <a:gd name="connsiteX3" fmla="*/ 0 w 729984"/>
                <a:gd name="connsiteY3" fmla="*/ 0 h 908588"/>
                <a:gd name="connsiteX4" fmla="*/ 1449 w 729984"/>
                <a:gd name="connsiteY4" fmla="*/ 117263 h 90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984" h="908588">
                  <a:moveTo>
                    <a:pt x="1449" y="117263"/>
                  </a:moveTo>
                  <a:cubicBezTo>
                    <a:pt x="470650" y="115653"/>
                    <a:pt x="347143" y="909856"/>
                    <a:pt x="725730" y="908587"/>
                  </a:cubicBezTo>
                  <a:cubicBezTo>
                    <a:pt x="731574" y="640909"/>
                    <a:pt x="731702" y="264283"/>
                    <a:pt x="724211" y="428"/>
                  </a:cubicBezTo>
                  <a:lnTo>
                    <a:pt x="0" y="0"/>
                  </a:lnTo>
                  <a:lnTo>
                    <a:pt x="1449" y="117263"/>
                  </a:lnTo>
                  <a:close/>
                </a:path>
              </a:pathLst>
            </a:custGeom>
            <a:gradFill>
              <a:gsLst>
                <a:gs pos="0">
                  <a:srgbClr val="007275"/>
                </a:gs>
                <a:gs pos="100000">
                  <a:srgbClr val="008CAC"/>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dirty="0">
                <a:solidFill>
                  <a:srgbClr val="FFFFFF"/>
                </a:solidFill>
                <a:latin typeface="Arial" panose="020B0604020202020204" pitchFamily="34" charset="0"/>
                <a:ea typeface="ＭＳ Ｐゴシック" panose="020B0600070205080204" pitchFamily="34" charset="-128"/>
              </a:endParaRPr>
            </a:p>
          </p:txBody>
        </p:sp>
        <p:sp>
          <p:nvSpPr>
            <p:cNvPr id="11" name="Rectangle 10"/>
            <p:cNvSpPr/>
            <p:nvPr userDrawn="1"/>
          </p:nvSpPr>
          <p:spPr bwMode="auto">
            <a:xfrm>
              <a:off x="8887598" y="-2493"/>
              <a:ext cx="257323" cy="905559"/>
            </a:xfrm>
            <a:prstGeom prst="rect">
              <a:avLst/>
            </a:prstGeom>
            <a:gradFill flip="none" rotWithShape="1">
              <a:gsLst>
                <a:gs pos="0">
                  <a:srgbClr val="007275"/>
                </a:gs>
                <a:gs pos="100000">
                  <a:srgbClr val="008CAC"/>
                </a:gs>
              </a:gsLst>
              <a:lin ang="54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9" name="Rectangle 8"/>
            <p:cNvSpPr/>
            <p:nvPr userDrawn="1"/>
          </p:nvSpPr>
          <p:spPr bwMode="auto">
            <a:xfrm>
              <a:off x="921" y="-4983"/>
              <a:ext cx="9144000" cy="119125"/>
            </a:xfrm>
            <a:prstGeom prst="rect">
              <a:avLst/>
            </a:prstGeom>
            <a:gradFill>
              <a:gsLst>
                <a:gs pos="0">
                  <a:srgbClr val="007275"/>
                </a:gs>
                <a:gs pos="100000">
                  <a:srgbClr val="007882"/>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grpSp>
      <p:sp>
        <p:nvSpPr>
          <p:cNvPr id="2" name="Title 1"/>
          <p:cNvSpPr>
            <a:spLocks noGrp="1"/>
          </p:cNvSpPr>
          <p:nvPr>
            <p:ph type="title"/>
          </p:nvPr>
        </p:nvSpPr>
        <p:spPr>
          <a:xfrm>
            <a:off x="838200" y="119124"/>
            <a:ext cx="9614284" cy="786435"/>
          </a:xfrm>
        </p:spPr>
        <p:txBody>
          <a:bodyPr>
            <a:normAutofit/>
          </a:bodyPr>
          <a:lstStyle>
            <a:lvl1pPr>
              <a:defRPr sz="3600">
                <a:solidFill>
                  <a:srgbClr val="46677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147164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8740"/>
            <a:ext cx="5192210" cy="5088223"/>
          </a:xfrm>
        </p:spPr>
        <p:txBody>
          <a:bodyPr/>
          <a:lstStyle>
            <a:lvl1pPr>
              <a:defRPr>
                <a:solidFill>
                  <a:srgbClr val="323D43"/>
                </a:solidFill>
              </a:defRPr>
            </a:lvl1pPr>
            <a:lvl2pPr>
              <a:defRPr>
                <a:solidFill>
                  <a:srgbClr val="323D43"/>
                </a:solidFill>
              </a:defRPr>
            </a:lvl2pPr>
            <a:lvl3pPr>
              <a:defRPr>
                <a:solidFill>
                  <a:srgbClr val="323D43"/>
                </a:solidFill>
              </a:defRPr>
            </a:lvl3pPr>
            <a:lvl4pPr>
              <a:defRPr>
                <a:solidFill>
                  <a:srgbClr val="323D43"/>
                </a:solidFill>
              </a:defRPr>
            </a:lvl4pPr>
            <a:lvl5pPr>
              <a:defRPr>
                <a:solidFill>
                  <a:srgbClr val="323D4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GB" alt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GB" alt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CE1BFCF-B09D-47BD-A2DA-94A02DDB07D6}" type="slidenum">
              <a:rPr lang="en-GB" altLang="en-US" smtClean="0">
                <a:solidFill>
                  <a:srgbClr val="000000">
                    <a:tint val="75000"/>
                  </a:srgbClr>
                </a:solidFill>
              </a:rPr>
              <a:pPr/>
              <a:t>‹#›</a:t>
            </a:fld>
            <a:endParaRPr lang="en-GB" altLang="en-US">
              <a:solidFill>
                <a:srgbClr val="000000">
                  <a:tint val="75000"/>
                </a:srgbClr>
              </a:solidFill>
            </a:endParaRPr>
          </a:p>
        </p:txBody>
      </p:sp>
      <p:sp>
        <p:nvSpPr>
          <p:cNvPr id="7" name="Rectangle 6"/>
          <p:cNvSpPr/>
          <p:nvPr userDrawn="1"/>
        </p:nvSpPr>
        <p:spPr bwMode="auto">
          <a:xfrm>
            <a:off x="0" y="80629"/>
            <a:ext cx="12192000" cy="827420"/>
          </a:xfrm>
          <a:prstGeom prst="rect">
            <a:avLst/>
          </a:prstGeom>
          <a:gradFill flip="none" rotWithShape="1">
            <a:gsLst>
              <a:gs pos="0">
                <a:srgbClr val="C6C6C6"/>
              </a:gs>
              <a:gs pos="100000">
                <a:srgbClr val="FFFFFF"/>
              </a:gs>
            </a:gsLst>
            <a:lin ang="162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grpSp>
        <p:nvGrpSpPr>
          <p:cNvPr id="8" name="Group 7"/>
          <p:cNvGrpSpPr/>
          <p:nvPr userDrawn="1"/>
        </p:nvGrpSpPr>
        <p:grpSpPr>
          <a:xfrm>
            <a:off x="-1228" y="-2490"/>
            <a:ext cx="12192000" cy="908049"/>
            <a:chOff x="921" y="-4983"/>
            <a:chExt cx="9144000" cy="908049"/>
          </a:xfrm>
          <a:gradFill flip="none" rotWithShape="1">
            <a:gsLst>
              <a:gs pos="0">
                <a:srgbClr val="008CAC"/>
              </a:gs>
              <a:gs pos="100000">
                <a:schemeClr val="accent1">
                  <a:shade val="67500"/>
                  <a:satMod val="115000"/>
                </a:schemeClr>
              </a:gs>
            </a:gsLst>
            <a:lin ang="16200000" scaled="1"/>
            <a:tileRect/>
          </a:gradFill>
        </p:grpSpPr>
        <p:sp>
          <p:nvSpPr>
            <p:cNvPr id="10" name="Freeform 9"/>
            <p:cNvSpPr/>
            <p:nvPr userDrawn="1"/>
          </p:nvSpPr>
          <p:spPr bwMode="auto">
            <a:xfrm>
              <a:off x="8191341" y="-2493"/>
              <a:ext cx="729984" cy="905559"/>
            </a:xfrm>
            <a:custGeom>
              <a:avLst/>
              <a:gdLst>
                <a:gd name="connsiteX0" fmla="*/ 0 w 941832"/>
                <a:gd name="connsiteY0" fmla="*/ 0 h 914400"/>
                <a:gd name="connsiteX1" fmla="*/ 530352 w 941832"/>
                <a:gd name="connsiteY1" fmla="*/ 502920 h 914400"/>
                <a:gd name="connsiteX2" fmla="*/ 941832 w 941832"/>
                <a:gd name="connsiteY2" fmla="*/ 914400 h 914400"/>
                <a:gd name="connsiteX3" fmla="*/ 941832 w 941832"/>
                <a:gd name="connsiteY3" fmla="*/ 914400 h 914400"/>
                <a:gd name="connsiteX0" fmla="*/ 0 w 941832"/>
                <a:gd name="connsiteY0" fmla="*/ 0 h 919980"/>
                <a:gd name="connsiteX1" fmla="*/ 530352 w 941832"/>
                <a:gd name="connsiteY1" fmla="*/ 502920 h 919980"/>
                <a:gd name="connsiteX2" fmla="*/ 941832 w 941832"/>
                <a:gd name="connsiteY2" fmla="*/ 914400 h 919980"/>
                <a:gd name="connsiteX3" fmla="*/ 941832 w 941832"/>
                <a:gd name="connsiteY3" fmla="*/ 914400 h 919980"/>
                <a:gd name="connsiteX0" fmla="*/ 0 w 941832"/>
                <a:gd name="connsiteY0" fmla="*/ 0 h 914400"/>
                <a:gd name="connsiteX1" fmla="*/ 466344 w 941832"/>
                <a:gd name="connsiteY1" fmla="*/ 384048 h 914400"/>
                <a:gd name="connsiteX2" fmla="*/ 941832 w 941832"/>
                <a:gd name="connsiteY2" fmla="*/ 914400 h 914400"/>
                <a:gd name="connsiteX3" fmla="*/ 941832 w 941832"/>
                <a:gd name="connsiteY3" fmla="*/ 914400 h 914400"/>
                <a:gd name="connsiteX0" fmla="*/ 0 w 941832"/>
                <a:gd name="connsiteY0" fmla="*/ 0 h 914400"/>
                <a:gd name="connsiteX1" fmla="*/ 493776 w 941832"/>
                <a:gd name="connsiteY1" fmla="*/ 475488 h 914400"/>
                <a:gd name="connsiteX2" fmla="*/ 941832 w 941832"/>
                <a:gd name="connsiteY2" fmla="*/ 914400 h 914400"/>
                <a:gd name="connsiteX3" fmla="*/ 941832 w 941832"/>
                <a:gd name="connsiteY3" fmla="*/ 914400 h 914400"/>
                <a:gd name="connsiteX0" fmla="*/ 0 w 923544"/>
                <a:gd name="connsiteY0" fmla="*/ 0 h 804672"/>
                <a:gd name="connsiteX1" fmla="*/ 475488 w 923544"/>
                <a:gd name="connsiteY1" fmla="*/ 365760 h 804672"/>
                <a:gd name="connsiteX2" fmla="*/ 923544 w 923544"/>
                <a:gd name="connsiteY2" fmla="*/ 804672 h 804672"/>
                <a:gd name="connsiteX3" fmla="*/ 923544 w 923544"/>
                <a:gd name="connsiteY3" fmla="*/ 804672 h 804672"/>
                <a:gd name="connsiteX0" fmla="*/ 0 w 923544"/>
                <a:gd name="connsiteY0" fmla="*/ 0 h 804672"/>
                <a:gd name="connsiteX1" fmla="*/ 475488 w 923544"/>
                <a:gd name="connsiteY1" fmla="*/ 365760 h 804672"/>
                <a:gd name="connsiteX2" fmla="*/ 923544 w 923544"/>
                <a:gd name="connsiteY2" fmla="*/ 804672 h 804672"/>
                <a:gd name="connsiteX3" fmla="*/ 923544 w 923544"/>
                <a:gd name="connsiteY3" fmla="*/ 804672 h 804672"/>
                <a:gd name="connsiteX0" fmla="*/ 0 w 923544"/>
                <a:gd name="connsiteY0" fmla="*/ 0 h 804672"/>
                <a:gd name="connsiteX1" fmla="*/ 923544 w 923544"/>
                <a:gd name="connsiteY1" fmla="*/ 804672 h 804672"/>
                <a:gd name="connsiteX2" fmla="*/ 923544 w 923544"/>
                <a:gd name="connsiteY2" fmla="*/ 804672 h 804672"/>
                <a:gd name="connsiteX0" fmla="*/ 0 w 923544"/>
                <a:gd name="connsiteY0" fmla="*/ 0 h 804672"/>
                <a:gd name="connsiteX1" fmla="*/ 923544 w 923544"/>
                <a:gd name="connsiteY1" fmla="*/ 804672 h 804672"/>
                <a:gd name="connsiteX2" fmla="*/ 923544 w 923544"/>
                <a:gd name="connsiteY2" fmla="*/ 804672 h 804672"/>
                <a:gd name="connsiteX0" fmla="*/ 0 w 923544"/>
                <a:gd name="connsiteY0" fmla="*/ 0 h 804672"/>
                <a:gd name="connsiteX1" fmla="*/ 923544 w 923544"/>
                <a:gd name="connsiteY1" fmla="*/ 804672 h 804672"/>
                <a:gd name="connsiteX2" fmla="*/ 923544 w 923544"/>
                <a:gd name="connsiteY2" fmla="*/ 804672 h 804672"/>
                <a:gd name="connsiteX0" fmla="*/ 0 w 868680"/>
                <a:gd name="connsiteY0" fmla="*/ 0 h 786384"/>
                <a:gd name="connsiteX1" fmla="*/ 868680 w 868680"/>
                <a:gd name="connsiteY1" fmla="*/ 786384 h 786384"/>
                <a:gd name="connsiteX2" fmla="*/ 868680 w 868680"/>
                <a:gd name="connsiteY2" fmla="*/ 786384 h 786384"/>
                <a:gd name="connsiteX0" fmla="*/ 0 w 868680"/>
                <a:gd name="connsiteY0" fmla="*/ 41 h 786425"/>
                <a:gd name="connsiteX1" fmla="*/ 868680 w 868680"/>
                <a:gd name="connsiteY1" fmla="*/ 786425 h 786425"/>
                <a:gd name="connsiteX2" fmla="*/ 868680 w 868680"/>
                <a:gd name="connsiteY2" fmla="*/ 786425 h 786425"/>
                <a:gd name="connsiteX0" fmla="*/ 0 w 868680"/>
                <a:gd name="connsiteY0" fmla="*/ 0 h 786384"/>
                <a:gd name="connsiteX1" fmla="*/ 868680 w 868680"/>
                <a:gd name="connsiteY1" fmla="*/ 786384 h 786384"/>
                <a:gd name="connsiteX2" fmla="*/ 868680 w 868680"/>
                <a:gd name="connsiteY2" fmla="*/ 786384 h 786384"/>
                <a:gd name="connsiteX0" fmla="*/ 0 w 896112"/>
                <a:gd name="connsiteY0" fmla="*/ 0 h 804672"/>
                <a:gd name="connsiteX1" fmla="*/ 896112 w 896112"/>
                <a:gd name="connsiteY1" fmla="*/ 804672 h 804672"/>
                <a:gd name="connsiteX2" fmla="*/ 896112 w 896112"/>
                <a:gd name="connsiteY2" fmla="*/ 804672 h 804672"/>
                <a:gd name="connsiteX0" fmla="*/ 0 w 905256"/>
                <a:gd name="connsiteY0" fmla="*/ 0 h 804672"/>
                <a:gd name="connsiteX1" fmla="*/ 905256 w 905256"/>
                <a:gd name="connsiteY1" fmla="*/ 804672 h 804672"/>
                <a:gd name="connsiteX2" fmla="*/ 905256 w 905256"/>
                <a:gd name="connsiteY2" fmla="*/ 804672 h 804672"/>
                <a:gd name="connsiteX0" fmla="*/ 0 w 905256"/>
                <a:gd name="connsiteY0" fmla="*/ 40 h 804712"/>
                <a:gd name="connsiteX1" fmla="*/ 905256 w 905256"/>
                <a:gd name="connsiteY1" fmla="*/ 804712 h 804712"/>
                <a:gd name="connsiteX2" fmla="*/ 905256 w 905256"/>
                <a:gd name="connsiteY2" fmla="*/ 804712 h 804712"/>
                <a:gd name="connsiteX0" fmla="*/ 0 w 909066"/>
                <a:gd name="connsiteY0" fmla="*/ 42 h 797094"/>
                <a:gd name="connsiteX1" fmla="*/ 909066 w 909066"/>
                <a:gd name="connsiteY1" fmla="*/ 797094 h 797094"/>
                <a:gd name="connsiteX2" fmla="*/ 909066 w 909066"/>
                <a:gd name="connsiteY2" fmla="*/ 797094 h 797094"/>
                <a:gd name="connsiteX0" fmla="*/ 0 w 909066"/>
                <a:gd name="connsiteY0" fmla="*/ 0 h 797052"/>
                <a:gd name="connsiteX1" fmla="*/ 909066 w 909066"/>
                <a:gd name="connsiteY1" fmla="*/ 797052 h 797052"/>
                <a:gd name="connsiteX2" fmla="*/ 909066 w 909066"/>
                <a:gd name="connsiteY2" fmla="*/ 797052 h 797052"/>
                <a:gd name="connsiteX0" fmla="*/ 0 w 909066"/>
                <a:gd name="connsiteY0" fmla="*/ 0 h 797057"/>
                <a:gd name="connsiteX1" fmla="*/ 909066 w 909066"/>
                <a:gd name="connsiteY1" fmla="*/ 797052 h 797057"/>
                <a:gd name="connsiteX2" fmla="*/ 909066 w 909066"/>
                <a:gd name="connsiteY2" fmla="*/ 797052 h 797057"/>
                <a:gd name="connsiteX0" fmla="*/ 0 w 909066"/>
                <a:gd name="connsiteY0" fmla="*/ 0 h 797052"/>
                <a:gd name="connsiteX1" fmla="*/ 909066 w 909066"/>
                <a:gd name="connsiteY1" fmla="*/ 797052 h 797052"/>
                <a:gd name="connsiteX2" fmla="*/ 909066 w 909066"/>
                <a:gd name="connsiteY2" fmla="*/ 797052 h 797052"/>
                <a:gd name="connsiteX0" fmla="*/ 0 w 909066"/>
                <a:gd name="connsiteY0" fmla="*/ 0 h 795147"/>
                <a:gd name="connsiteX1" fmla="*/ 909066 w 909066"/>
                <a:gd name="connsiteY1" fmla="*/ 795147 h 795147"/>
                <a:gd name="connsiteX2" fmla="*/ 909066 w 909066"/>
                <a:gd name="connsiteY2" fmla="*/ 795147 h 795147"/>
                <a:gd name="connsiteX0" fmla="*/ 0 w 909066"/>
                <a:gd name="connsiteY0" fmla="*/ 0 h 795147"/>
                <a:gd name="connsiteX1" fmla="*/ 909066 w 909066"/>
                <a:gd name="connsiteY1" fmla="*/ 795147 h 795147"/>
                <a:gd name="connsiteX2" fmla="*/ 909066 w 909066"/>
                <a:gd name="connsiteY2" fmla="*/ 795147 h 795147"/>
                <a:gd name="connsiteX0" fmla="*/ 0 w 913257"/>
                <a:gd name="connsiteY0" fmla="*/ 0 h 798957"/>
                <a:gd name="connsiteX1" fmla="*/ 909066 w 913257"/>
                <a:gd name="connsiteY1" fmla="*/ 795147 h 798957"/>
                <a:gd name="connsiteX2" fmla="*/ 909066 w 913257"/>
                <a:gd name="connsiteY2" fmla="*/ 795147 h 798957"/>
                <a:gd name="connsiteX3" fmla="*/ 913257 w 913257"/>
                <a:gd name="connsiteY3" fmla="*/ 798957 h 798957"/>
                <a:gd name="connsiteX0" fmla="*/ 0 w 1376172"/>
                <a:gd name="connsiteY0" fmla="*/ 0 h 795147"/>
                <a:gd name="connsiteX1" fmla="*/ 909066 w 1376172"/>
                <a:gd name="connsiteY1" fmla="*/ 795147 h 795147"/>
                <a:gd name="connsiteX2" fmla="*/ 909066 w 1376172"/>
                <a:gd name="connsiteY2" fmla="*/ 795147 h 795147"/>
                <a:gd name="connsiteX3" fmla="*/ 1376172 w 1376172"/>
                <a:gd name="connsiteY3" fmla="*/ 793242 h 795147"/>
                <a:gd name="connsiteX0" fmla="*/ 0 w 1376172"/>
                <a:gd name="connsiteY0" fmla="*/ 0 h 795147"/>
                <a:gd name="connsiteX1" fmla="*/ 909066 w 1376172"/>
                <a:gd name="connsiteY1" fmla="*/ 795147 h 795147"/>
                <a:gd name="connsiteX2" fmla="*/ 909066 w 1376172"/>
                <a:gd name="connsiteY2" fmla="*/ 795147 h 795147"/>
                <a:gd name="connsiteX3" fmla="*/ 1376172 w 1376172"/>
                <a:gd name="connsiteY3" fmla="*/ 793242 h 795147"/>
                <a:gd name="connsiteX0" fmla="*/ 0 w 1376172"/>
                <a:gd name="connsiteY0" fmla="*/ 0 h 795147"/>
                <a:gd name="connsiteX1" fmla="*/ 909066 w 1376172"/>
                <a:gd name="connsiteY1" fmla="*/ 795147 h 795147"/>
                <a:gd name="connsiteX2" fmla="*/ 909066 w 1376172"/>
                <a:gd name="connsiteY2" fmla="*/ 795147 h 795147"/>
                <a:gd name="connsiteX3" fmla="*/ 1330451 w 1376172"/>
                <a:gd name="connsiteY3" fmla="*/ 795147 h 795147"/>
                <a:gd name="connsiteX4" fmla="*/ 1376172 w 1376172"/>
                <a:gd name="connsiteY4" fmla="*/ 793242 h 795147"/>
                <a:gd name="connsiteX0" fmla="*/ 0 w 1334262"/>
                <a:gd name="connsiteY0" fmla="*/ 0 h 795147"/>
                <a:gd name="connsiteX1" fmla="*/ 909066 w 1334262"/>
                <a:gd name="connsiteY1" fmla="*/ 795147 h 795147"/>
                <a:gd name="connsiteX2" fmla="*/ 909066 w 1334262"/>
                <a:gd name="connsiteY2" fmla="*/ 795147 h 795147"/>
                <a:gd name="connsiteX3" fmla="*/ 1330451 w 1334262"/>
                <a:gd name="connsiteY3" fmla="*/ 795147 h 795147"/>
                <a:gd name="connsiteX4" fmla="*/ 1334262 w 1334262"/>
                <a:gd name="connsiteY4" fmla="*/ 463677 h 795147"/>
                <a:gd name="connsiteX0" fmla="*/ 0 w 1330532"/>
                <a:gd name="connsiteY0" fmla="*/ 0 h 795147"/>
                <a:gd name="connsiteX1" fmla="*/ 909066 w 1330532"/>
                <a:gd name="connsiteY1" fmla="*/ 795147 h 795147"/>
                <a:gd name="connsiteX2" fmla="*/ 909066 w 1330532"/>
                <a:gd name="connsiteY2" fmla="*/ 795147 h 795147"/>
                <a:gd name="connsiteX3" fmla="*/ 1330451 w 1330532"/>
                <a:gd name="connsiteY3" fmla="*/ 795147 h 795147"/>
                <a:gd name="connsiteX4" fmla="*/ 1319022 w 1330532"/>
                <a:gd name="connsiteY4" fmla="*/ 2667 h 795147"/>
                <a:gd name="connsiteX0" fmla="*/ 0 w 1330456"/>
                <a:gd name="connsiteY0" fmla="*/ 0 h 795147"/>
                <a:gd name="connsiteX1" fmla="*/ 909066 w 1330456"/>
                <a:gd name="connsiteY1" fmla="*/ 795147 h 795147"/>
                <a:gd name="connsiteX2" fmla="*/ 909066 w 1330456"/>
                <a:gd name="connsiteY2" fmla="*/ 795147 h 795147"/>
                <a:gd name="connsiteX3" fmla="*/ 1330451 w 1330456"/>
                <a:gd name="connsiteY3" fmla="*/ 795147 h 795147"/>
                <a:gd name="connsiteX4" fmla="*/ 1107567 w 1330456"/>
                <a:gd name="connsiteY4" fmla="*/ 10287 h 795147"/>
                <a:gd name="connsiteX0" fmla="*/ 0 w 1330681"/>
                <a:gd name="connsiteY0" fmla="*/ 0 h 795147"/>
                <a:gd name="connsiteX1" fmla="*/ 909066 w 1330681"/>
                <a:gd name="connsiteY1" fmla="*/ 795147 h 795147"/>
                <a:gd name="connsiteX2" fmla="*/ 909066 w 1330681"/>
                <a:gd name="connsiteY2" fmla="*/ 795147 h 795147"/>
                <a:gd name="connsiteX3" fmla="*/ 1330451 w 1330681"/>
                <a:gd name="connsiteY3" fmla="*/ 795147 h 795147"/>
                <a:gd name="connsiteX4" fmla="*/ 1328547 w 1330681"/>
                <a:gd name="connsiteY4" fmla="*/ 6477 h 795147"/>
                <a:gd name="connsiteX0" fmla="*/ 0 w 1330817"/>
                <a:gd name="connsiteY0" fmla="*/ 0 h 795147"/>
                <a:gd name="connsiteX1" fmla="*/ 909066 w 1330817"/>
                <a:gd name="connsiteY1" fmla="*/ 795147 h 795147"/>
                <a:gd name="connsiteX2" fmla="*/ 909066 w 1330817"/>
                <a:gd name="connsiteY2" fmla="*/ 795147 h 795147"/>
                <a:gd name="connsiteX3" fmla="*/ 1330451 w 1330817"/>
                <a:gd name="connsiteY3" fmla="*/ 795147 h 795147"/>
                <a:gd name="connsiteX4" fmla="*/ 1330452 w 1330817"/>
                <a:gd name="connsiteY4" fmla="*/ 6477 h 795147"/>
                <a:gd name="connsiteX0" fmla="*/ 0 w 1332357"/>
                <a:gd name="connsiteY0" fmla="*/ 0 h 795147"/>
                <a:gd name="connsiteX1" fmla="*/ 909066 w 1332357"/>
                <a:gd name="connsiteY1" fmla="*/ 795147 h 795147"/>
                <a:gd name="connsiteX2" fmla="*/ 909066 w 1332357"/>
                <a:gd name="connsiteY2" fmla="*/ 795147 h 795147"/>
                <a:gd name="connsiteX3" fmla="*/ 1330451 w 1332357"/>
                <a:gd name="connsiteY3" fmla="*/ 795147 h 795147"/>
                <a:gd name="connsiteX4" fmla="*/ 1332357 w 1332357"/>
                <a:gd name="connsiteY4" fmla="*/ 6477 h 795147"/>
                <a:gd name="connsiteX0" fmla="*/ 0 w 1332357"/>
                <a:gd name="connsiteY0" fmla="*/ 0 h 795147"/>
                <a:gd name="connsiteX1" fmla="*/ 909066 w 1332357"/>
                <a:gd name="connsiteY1" fmla="*/ 795147 h 795147"/>
                <a:gd name="connsiteX2" fmla="*/ 909066 w 1332357"/>
                <a:gd name="connsiteY2" fmla="*/ 795147 h 795147"/>
                <a:gd name="connsiteX3" fmla="*/ 1330451 w 1332357"/>
                <a:gd name="connsiteY3" fmla="*/ 795147 h 795147"/>
                <a:gd name="connsiteX4" fmla="*/ 1332357 w 1332357"/>
                <a:gd name="connsiteY4" fmla="*/ 4572 h 795147"/>
                <a:gd name="connsiteX0" fmla="*/ 0 w 1334261"/>
                <a:gd name="connsiteY0" fmla="*/ 54538 h 849685"/>
                <a:gd name="connsiteX1" fmla="*/ 909066 w 1334261"/>
                <a:gd name="connsiteY1" fmla="*/ 849685 h 849685"/>
                <a:gd name="connsiteX2" fmla="*/ 909066 w 1334261"/>
                <a:gd name="connsiteY2" fmla="*/ 849685 h 849685"/>
                <a:gd name="connsiteX3" fmla="*/ 1330451 w 1334261"/>
                <a:gd name="connsiteY3" fmla="*/ 849685 h 849685"/>
                <a:gd name="connsiteX4" fmla="*/ 1332357 w 1334261"/>
                <a:gd name="connsiteY4" fmla="*/ 59110 h 849685"/>
                <a:gd name="connsiteX5" fmla="*/ 1334261 w 1334261"/>
                <a:gd name="connsiteY5" fmla="*/ 57205 h 849685"/>
                <a:gd name="connsiteX0" fmla="*/ 0 w 1332359"/>
                <a:gd name="connsiteY0" fmla="*/ 40676 h 835823"/>
                <a:gd name="connsiteX1" fmla="*/ 909066 w 1332359"/>
                <a:gd name="connsiteY1" fmla="*/ 835823 h 835823"/>
                <a:gd name="connsiteX2" fmla="*/ 909066 w 1332359"/>
                <a:gd name="connsiteY2" fmla="*/ 835823 h 835823"/>
                <a:gd name="connsiteX3" fmla="*/ 1330451 w 1332359"/>
                <a:gd name="connsiteY3" fmla="*/ 835823 h 835823"/>
                <a:gd name="connsiteX4" fmla="*/ 1332357 w 1332359"/>
                <a:gd name="connsiteY4" fmla="*/ 45248 h 835823"/>
                <a:gd name="connsiteX5" fmla="*/ 1197101 w 1332359"/>
                <a:gd name="connsiteY5" fmla="*/ 111923 h 835823"/>
                <a:gd name="connsiteX0" fmla="*/ 0 w 1332391"/>
                <a:gd name="connsiteY0" fmla="*/ 0 h 795147"/>
                <a:gd name="connsiteX1" fmla="*/ 909066 w 1332391"/>
                <a:gd name="connsiteY1" fmla="*/ 795147 h 795147"/>
                <a:gd name="connsiteX2" fmla="*/ 909066 w 1332391"/>
                <a:gd name="connsiteY2" fmla="*/ 795147 h 795147"/>
                <a:gd name="connsiteX3" fmla="*/ 1330451 w 1332391"/>
                <a:gd name="connsiteY3" fmla="*/ 795147 h 795147"/>
                <a:gd name="connsiteX4" fmla="*/ 1332357 w 1332391"/>
                <a:gd name="connsiteY4" fmla="*/ 4572 h 795147"/>
                <a:gd name="connsiteX5" fmla="*/ 1197101 w 1332391"/>
                <a:gd name="connsiteY5" fmla="*/ 71247 h 795147"/>
                <a:gd name="connsiteX0" fmla="*/ 0 w 1332360"/>
                <a:gd name="connsiteY0" fmla="*/ 0 h 795147"/>
                <a:gd name="connsiteX1" fmla="*/ 909066 w 1332360"/>
                <a:gd name="connsiteY1" fmla="*/ 795147 h 795147"/>
                <a:gd name="connsiteX2" fmla="*/ 909066 w 1332360"/>
                <a:gd name="connsiteY2" fmla="*/ 795147 h 795147"/>
                <a:gd name="connsiteX3" fmla="*/ 1330451 w 1332360"/>
                <a:gd name="connsiteY3" fmla="*/ 795147 h 795147"/>
                <a:gd name="connsiteX4" fmla="*/ 1332357 w 1332360"/>
                <a:gd name="connsiteY4" fmla="*/ 4572 h 795147"/>
                <a:gd name="connsiteX5" fmla="*/ 761 w 1332360"/>
                <a:gd name="connsiteY5" fmla="*/ 2667 h 795147"/>
                <a:gd name="connsiteX0" fmla="*/ 0 w 1332360"/>
                <a:gd name="connsiteY0" fmla="*/ 0 h 795147"/>
                <a:gd name="connsiteX1" fmla="*/ 909066 w 1332360"/>
                <a:gd name="connsiteY1" fmla="*/ 795147 h 795147"/>
                <a:gd name="connsiteX2" fmla="*/ 909066 w 1332360"/>
                <a:gd name="connsiteY2" fmla="*/ 795147 h 795147"/>
                <a:gd name="connsiteX3" fmla="*/ 1330451 w 1332360"/>
                <a:gd name="connsiteY3" fmla="*/ 795147 h 795147"/>
                <a:gd name="connsiteX4" fmla="*/ 1332357 w 1332360"/>
                <a:gd name="connsiteY4" fmla="*/ 4572 h 795147"/>
                <a:gd name="connsiteX5" fmla="*/ 761 w 1332360"/>
                <a:gd name="connsiteY5" fmla="*/ 762 h 795147"/>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5715 h 796290"/>
                <a:gd name="connsiteX5" fmla="*/ 761 w 1332360"/>
                <a:gd name="connsiteY5" fmla="*/ 0 h 796290"/>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1905 h 796290"/>
                <a:gd name="connsiteX5" fmla="*/ 761 w 1332360"/>
                <a:gd name="connsiteY5" fmla="*/ 0 h 796290"/>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1905 h 796290"/>
                <a:gd name="connsiteX5" fmla="*/ 761 w 1332360"/>
                <a:gd name="connsiteY5" fmla="*/ 0 h 796290"/>
                <a:gd name="connsiteX6" fmla="*/ 0 w 1332360"/>
                <a:gd name="connsiteY6" fmla="*/ 1143 h 796290"/>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1905 h 796290"/>
                <a:gd name="connsiteX5" fmla="*/ 761 w 1332360"/>
                <a:gd name="connsiteY5" fmla="*/ 0 h 796290"/>
                <a:gd name="connsiteX6" fmla="*/ 0 w 1332360"/>
                <a:gd name="connsiteY6" fmla="*/ 1143 h 796290"/>
                <a:gd name="connsiteX0" fmla="*/ 0 w 1334265"/>
                <a:gd name="connsiteY0" fmla="*/ 1143 h 796290"/>
                <a:gd name="connsiteX1" fmla="*/ 909066 w 1334265"/>
                <a:gd name="connsiteY1" fmla="*/ 796290 h 796290"/>
                <a:gd name="connsiteX2" fmla="*/ 909066 w 1334265"/>
                <a:gd name="connsiteY2" fmla="*/ 796290 h 796290"/>
                <a:gd name="connsiteX3" fmla="*/ 1330451 w 1334265"/>
                <a:gd name="connsiteY3" fmla="*/ 796290 h 796290"/>
                <a:gd name="connsiteX4" fmla="*/ 1334262 w 1334265"/>
                <a:gd name="connsiteY4" fmla="*/ 3810 h 796290"/>
                <a:gd name="connsiteX5" fmla="*/ 761 w 1334265"/>
                <a:gd name="connsiteY5" fmla="*/ 0 h 796290"/>
                <a:gd name="connsiteX6" fmla="*/ 0 w 1334265"/>
                <a:gd name="connsiteY6" fmla="*/ 1143 h 796290"/>
                <a:gd name="connsiteX0" fmla="*/ 0 w 1334265"/>
                <a:gd name="connsiteY0" fmla="*/ 1143 h 796290"/>
                <a:gd name="connsiteX1" fmla="*/ 909066 w 1334265"/>
                <a:gd name="connsiteY1" fmla="*/ 796290 h 796290"/>
                <a:gd name="connsiteX2" fmla="*/ 909066 w 1334265"/>
                <a:gd name="connsiteY2" fmla="*/ 796290 h 796290"/>
                <a:gd name="connsiteX3" fmla="*/ 1330451 w 1334265"/>
                <a:gd name="connsiteY3" fmla="*/ 796290 h 796290"/>
                <a:gd name="connsiteX4" fmla="*/ 1334262 w 1334265"/>
                <a:gd name="connsiteY4" fmla="*/ 3810 h 796290"/>
                <a:gd name="connsiteX5" fmla="*/ 761 w 1334265"/>
                <a:gd name="connsiteY5" fmla="*/ 0 h 796290"/>
                <a:gd name="connsiteX6" fmla="*/ 0 w 1334265"/>
                <a:gd name="connsiteY6" fmla="*/ 1143 h 796290"/>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3810 h 796290"/>
                <a:gd name="connsiteX5" fmla="*/ 761 w 1332360"/>
                <a:gd name="connsiteY5" fmla="*/ 0 h 796290"/>
                <a:gd name="connsiteX6" fmla="*/ 0 w 1332360"/>
                <a:gd name="connsiteY6" fmla="*/ 1143 h 796290"/>
                <a:gd name="connsiteX0" fmla="*/ 0 w 1332360"/>
                <a:gd name="connsiteY0" fmla="*/ 1355 h 796502"/>
                <a:gd name="connsiteX1" fmla="*/ 909066 w 1332360"/>
                <a:gd name="connsiteY1" fmla="*/ 796502 h 796502"/>
                <a:gd name="connsiteX2" fmla="*/ 909066 w 1332360"/>
                <a:gd name="connsiteY2" fmla="*/ 796502 h 796502"/>
                <a:gd name="connsiteX3" fmla="*/ 1330451 w 1332360"/>
                <a:gd name="connsiteY3" fmla="*/ 796502 h 796502"/>
                <a:gd name="connsiteX4" fmla="*/ 1332357 w 1332360"/>
                <a:gd name="connsiteY4" fmla="*/ 212 h 796502"/>
                <a:gd name="connsiteX5" fmla="*/ 761 w 1332360"/>
                <a:gd name="connsiteY5" fmla="*/ 212 h 796502"/>
                <a:gd name="connsiteX6" fmla="*/ 0 w 1332360"/>
                <a:gd name="connsiteY6" fmla="*/ 1355 h 796502"/>
                <a:gd name="connsiteX0" fmla="*/ 0 w 1332360"/>
                <a:gd name="connsiteY0" fmla="*/ 1143 h 796290"/>
                <a:gd name="connsiteX1" fmla="*/ 909066 w 1332360"/>
                <a:gd name="connsiteY1" fmla="*/ 796290 h 796290"/>
                <a:gd name="connsiteX2" fmla="*/ 909066 w 1332360"/>
                <a:gd name="connsiteY2" fmla="*/ 796290 h 796290"/>
                <a:gd name="connsiteX3" fmla="*/ 1330451 w 1332360"/>
                <a:gd name="connsiteY3" fmla="*/ 796290 h 796290"/>
                <a:gd name="connsiteX4" fmla="*/ 1332357 w 1332360"/>
                <a:gd name="connsiteY4" fmla="*/ 1905 h 796290"/>
                <a:gd name="connsiteX5" fmla="*/ 761 w 1332360"/>
                <a:gd name="connsiteY5" fmla="*/ 0 h 796290"/>
                <a:gd name="connsiteX6" fmla="*/ 0 w 1332360"/>
                <a:gd name="connsiteY6" fmla="*/ 1143 h 796290"/>
                <a:gd name="connsiteX0" fmla="*/ 0 w 1332722"/>
                <a:gd name="connsiteY0" fmla="*/ 1143 h 796290"/>
                <a:gd name="connsiteX1" fmla="*/ 909066 w 1332722"/>
                <a:gd name="connsiteY1" fmla="*/ 796290 h 796290"/>
                <a:gd name="connsiteX2" fmla="*/ 909066 w 1332722"/>
                <a:gd name="connsiteY2" fmla="*/ 796290 h 796290"/>
                <a:gd name="connsiteX3" fmla="*/ 1332356 w 1332722"/>
                <a:gd name="connsiteY3" fmla="*/ 794385 h 796290"/>
                <a:gd name="connsiteX4" fmla="*/ 1332357 w 1332722"/>
                <a:gd name="connsiteY4" fmla="*/ 1905 h 796290"/>
                <a:gd name="connsiteX5" fmla="*/ 761 w 1332722"/>
                <a:gd name="connsiteY5" fmla="*/ 0 h 796290"/>
                <a:gd name="connsiteX6" fmla="*/ 0 w 1332722"/>
                <a:gd name="connsiteY6" fmla="*/ 1143 h 796290"/>
                <a:gd name="connsiteX0" fmla="*/ 0 w 1332376"/>
                <a:gd name="connsiteY0" fmla="*/ 1360 h 796507"/>
                <a:gd name="connsiteX1" fmla="*/ 909066 w 1332376"/>
                <a:gd name="connsiteY1" fmla="*/ 796507 h 796507"/>
                <a:gd name="connsiteX2" fmla="*/ 909066 w 1332376"/>
                <a:gd name="connsiteY2" fmla="*/ 796507 h 796507"/>
                <a:gd name="connsiteX3" fmla="*/ 1332356 w 1332376"/>
                <a:gd name="connsiteY3" fmla="*/ 794602 h 796507"/>
                <a:gd name="connsiteX4" fmla="*/ 1277112 w 1332376"/>
                <a:gd name="connsiteY4" fmla="*/ 211 h 796507"/>
                <a:gd name="connsiteX5" fmla="*/ 761 w 1332376"/>
                <a:gd name="connsiteY5" fmla="*/ 217 h 796507"/>
                <a:gd name="connsiteX6" fmla="*/ 0 w 1332376"/>
                <a:gd name="connsiteY6" fmla="*/ 1360 h 796507"/>
                <a:gd name="connsiteX0" fmla="*/ 0 w 1332722"/>
                <a:gd name="connsiteY0" fmla="*/ 1360 h 796507"/>
                <a:gd name="connsiteX1" fmla="*/ 909066 w 1332722"/>
                <a:gd name="connsiteY1" fmla="*/ 796507 h 796507"/>
                <a:gd name="connsiteX2" fmla="*/ 909066 w 1332722"/>
                <a:gd name="connsiteY2" fmla="*/ 796507 h 796507"/>
                <a:gd name="connsiteX3" fmla="*/ 1332356 w 1332722"/>
                <a:gd name="connsiteY3" fmla="*/ 794602 h 796507"/>
                <a:gd name="connsiteX4" fmla="*/ 1332357 w 1332722"/>
                <a:gd name="connsiteY4" fmla="*/ 211 h 796507"/>
                <a:gd name="connsiteX5" fmla="*/ 761 w 1332722"/>
                <a:gd name="connsiteY5" fmla="*/ 217 h 796507"/>
                <a:gd name="connsiteX6" fmla="*/ 0 w 1332722"/>
                <a:gd name="connsiteY6" fmla="*/ 1360 h 796507"/>
                <a:gd name="connsiteX0" fmla="*/ 0 w 1332722"/>
                <a:gd name="connsiteY0" fmla="*/ 1360 h 796507"/>
                <a:gd name="connsiteX1" fmla="*/ 909066 w 1332722"/>
                <a:gd name="connsiteY1" fmla="*/ 796507 h 796507"/>
                <a:gd name="connsiteX2" fmla="*/ 909066 w 1332722"/>
                <a:gd name="connsiteY2" fmla="*/ 796507 h 796507"/>
                <a:gd name="connsiteX3" fmla="*/ 1332356 w 1332722"/>
                <a:gd name="connsiteY3" fmla="*/ 794602 h 796507"/>
                <a:gd name="connsiteX4" fmla="*/ 1332357 w 1332722"/>
                <a:gd name="connsiteY4" fmla="*/ 211 h 796507"/>
                <a:gd name="connsiteX5" fmla="*/ 761 w 1332722"/>
                <a:gd name="connsiteY5" fmla="*/ 217 h 796507"/>
                <a:gd name="connsiteX6" fmla="*/ 0 w 1332722"/>
                <a:gd name="connsiteY6" fmla="*/ 1360 h 796507"/>
                <a:gd name="connsiteX0" fmla="*/ 0 w 1332360"/>
                <a:gd name="connsiteY0" fmla="*/ 1360 h 796507"/>
                <a:gd name="connsiteX1" fmla="*/ 909066 w 1332360"/>
                <a:gd name="connsiteY1" fmla="*/ 796507 h 796507"/>
                <a:gd name="connsiteX2" fmla="*/ 909066 w 1332360"/>
                <a:gd name="connsiteY2" fmla="*/ 796507 h 796507"/>
                <a:gd name="connsiteX3" fmla="*/ 1332356 w 1332360"/>
                <a:gd name="connsiteY3" fmla="*/ 794602 h 796507"/>
                <a:gd name="connsiteX4" fmla="*/ 1332357 w 1332360"/>
                <a:gd name="connsiteY4" fmla="*/ 211 h 796507"/>
                <a:gd name="connsiteX5" fmla="*/ 761 w 1332360"/>
                <a:gd name="connsiteY5" fmla="*/ 217 h 796507"/>
                <a:gd name="connsiteX6" fmla="*/ 0 w 1332360"/>
                <a:gd name="connsiteY6" fmla="*/ 1360 h 796507"/>
                <a:gd name="connsiteX0" fmla="*/ 0 w 1336170"/>
                <a:gd name="connsiteY0" fmla="*/ 1143 h 796290"/>
                <a:gd name="connsiteX1" fmla="*/ 909066 w 1336170"/>
                <a:gd name="connsiteY1" fmla="*/ 796290 h 796290"/>
                <a:gd name="connsiteX2" fmla="*/ 909066 w 1336170"/>
                <a:gd name="connsiteY2" fmla="*/ 796290 h 796290"/>
                <a:gd name="connsiteX3" fmla="*/ 1332356 w 1336170"/>
                <a:gd name="connsiteY3" fmla="*/ 794385 h 796290"/>
                <a:gd name="connsiteX4" fmla="*/ 1336167 w 1336170"/>
                <a:gd name="connsiteY4" fmla="*/ 42044 h 796290"/>
                <a:gd name="connsiteX5" fmla="*/ 761 w 1336170"/>
                <a:gd name="connsiteY5" fmla="*/ 0 h 796290"/>
                <a:gd name="connsiteX6" fmla="*/ 0 w 1336170"/>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313307 w 1332359"/>
                <a:gd name="connsiteY4" fmla="*/ 47778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317117 w 1332359"/>
                <a:gd name="connsiteY4" fmla="*/ 70715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65682 w 1332359"/>
                <a:gd name="connsiteY4" fmla="*/ 84094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73302 w 1332359"/>
                <a:gd name="connsiteY4" fmla="*/ 162460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63777 w 1332359"/>
                <a:gd name="connsiteY4" fmla="*/ 116587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63777 w 1332359"/>
                <a:gd name="connsiteY4" fmla="*/ 145258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63777 w 1332359"/>
                <a:gd name="connsiteY4" fmla="*/ 145258 h 796290"/>
                <a:gd name="connsiteX5" fmla="*/ 761 w 1332359"/>
                <a:gd name="connsiteY5" fmla="*/ 0 h 796290"/>
                <a:gd name="connsiteX6" fmla="*/ 0 w 1332359"/>
                <a:gd name="connsiteY6" fmla="*/ 1143 h 796290"/>
                <a:gd name="connsiteX0" fmla="*/ 0 w 1332359"/>
                <a:gd name="connsiteY0" fmla="*/ 1143 h 796290"/>
                <a:gd name="connsiteX1" fmla="*/ 909066 w 1332359"/>
                <a:gd name="connsiteY1" fmla="*/ 796290 h 796290"/>
                <a:gd name="connsiteX2" fmla="*/ 909066 w 1332359"/>
                <a:gd name="connsiteY2" fmla="*/ 796290 h 796290"/>
                <a:gd name="connsiteX3" fmla="*/ 1332356 w 1332359"/>
                <a:gd name="connsiteY3" fmla="*/ 794385 h 796290"/>
                <a:gd name="connsiteX4" fmla="*/ 1240917 w 1332359"/>
                <a:gd name="connsiteY4" fmla="*/ 164371 h 796290"/>
                <a:gd name="connsiteX5" fmla="*/ 761 w 1332359"/>
                <a:gd name="connsiteY5" fmla="*/ 0 h 796290"/>
                <a:gd name="connsiteX6" fmla="*/ 0 w 1332359"/>
                <a:gd name="connsiteY6" fmla="*/ 1143 h 796290"/>
                <a:gd name="connsiteX0" fmla="*/ 0 w 1332649"/>
                <a:gd name="connsiteY0" fmla="*/ 1143 h 796290"/>
                <a:gd name="connsiteX1" fmla="*/ 909066 w 1332649"/>
                <a:gd name="connsiteY1" fmla="*/ 796290 h 796290"/>
                <a:gd name="connsiteX2" fmla="*/ 909066 w 1332649"/>
                <a:gd name="connsiteY2" fmla="*/ 796290 h 796290"/>
                <a:gd name="connsiteX3" fmla="*/ 1332356 w 1332649"/>
                <a:gd name="connsiteY3" fmla="*/ 794385 h 796290"/>
                <a:gd name="connsiteX4" fmla="*/ 1240917 w 1332649"/>
                <a:gd name="connsiteY4" fmla="*/ 164371 h 796290"/>
                <a:gd name="connsiteX5" fmla="*/ 761 w 1332649"/>
                <a:gd name="connsiteY5" fmla="*/ 0 h 796290"/>
                <a:gd name="connsiteX6" fmla="*/ 0 w 1332649"/>
                <a:gd name="connsiteY6" fmla="*/ 1143 h 796290"/>
                <a:gd name="connsiteX0" fmla="*/ 0 w 1332976"/>
                <a:gd name="connsiteY0" fmla="*/ 1143 h 796290"/>
                <a:gd name="connsiteX1" fmla="*/ 909066 w 1332976"/>
                <a:gd name="connsiteY1" fmla="*/ 796290 h 796290"/>
                <a:gd name="connsiteX2" fmla="*/ 909066 w 1332976"/>
                <a:gd name="connsiteY2" fmla="*/ 796290 h 796290"/>
                <a:gd name="connsiteX3" fmla="*/ 1332356 w 1332976"/>
                <a:gd name="connsiteY3" fmla="*/ 794385 h 796290"/>
                <a:gd name="connsiteX4" fmla="*/ 1246632 w 1332976"/>
                <a:gd name="connsiteY4" fmla="*/ 139524 h 796290"/>
                <a:gd name="connsiteX5" fmla="*/ 761 w 1332976"/>
                <a:gd name="connsiteY5" fmla="*/ 0 h 796290"/>
                <a:gd name="connsiteX6" fmla="*/ 0 w 1332976"/>
                <a:gd name="connsiteY6" fmla="*/ 1143 h 796290"/>
                <a:gd name="connsiteX0" fmla="*/ 0 w 1332838"/>
                <a:gd name="connsiteY0" fmla="*/ 1143 h 796290"/>
                <a:gd name="connsiteX1" fmla="*/ 909066 w 1332838"/>
                <a:gd name="connsiteY1" fmla="*/ 796290 h 796290"/>
                <a:gd name="connsiteX2" fmla="*/ 909066 w 1332838"/>
                <a:gd name="connsiteY2" fmla="*/ 796290 h 796290"/>
                <a:gd name="connsiteX3" fmla="*/ 1332356 w 1332838"/>
                <a:gd name="connsiteY3" fmla="*/ 794385 h 796290"/>
                <a:gd name="connsiteX4" fmla="*/ 1244727 w 1332838"/>
                <a:gd name="connsiteY4" fmla="*/ 122321 h 796290"/>
                <a:gd name="connsiteX5" fmla="*/ 761 w 1332838"/>
                <a:gd name="connsiteY5" fmla="*/ 0 h 796290"/>
                <a:gd name="connsiteX6" fmla="*/ 0 w 1332838"/>
                <a:gd name="connsiteY6" fmla="*/ 1143 h 796290"/>
                <a:gd name="connsiteX0" fmla="*/ 0 w 1332838"/>
                <a:gd name="connsiteY0" fmla="*/ 1143 h 796290"/>
                <a:gd name="connsiteX1" fmla="*/ 909066 w 1332838"/>
                <a:gd name="connsiteY1" fmla="*/ 796290 h 796290"/>
                <a:gd name="connsiteX2" fmla="*/ 909066 w 1332838"/>
                <a:gd name="connsiteY2" fmla="*/ 796290 h 796290"/>
                <a:gd name="connsiteX3" fmla="*/ 1332356 w 1332838"/>
                <a:gd name="connsiteY3" fmla="*/ 794385 h 796290"/>
                <a:gd name="connsiteX4" fmla="*/ 1244727 w 1332838"/>
                <a:gd name="connsiteY4" fmla="*/ 107030 h 796290"/>
                <a:gd name="connsiteX5" fmla="*/ 761 w 1332838"/>
                <a:gd name="connsiteY5" fmla="*/ 0 h 796290"/>
                <a:gd name="connsiteX6" fmla="*/ 0 w 1332838"/>
                <a:gd name="connsiteY6" fmla="*/ 1143 h 796290"/>
                <a:gd name="connsiteX0" fmla="*/ 0 w 1332423"/>
                <a:gd name="connsiteY0" fmla="*/ 1143 h 796290"/>
                <a:gd name="connsiteX1" fmla="*/ 909066 w 1332423"/>
                <a:gd name="connsiteY1" fmla="*/ 796290 h 796290"/>
                <a:gd name="connsiteX2" fmla="*/ 909066 w 1332423"/>
                <a:gd name="connsiteY2" fmla="*/ 796290 h 796290"/>
                <a:gd name="connsiteX3" fmla="*/ 1332356 w 1332423"/>
                <a:gd name="connsiteY3" fmla="*/ 794385 h 796290"/>
                <a:gd name="connsiteX4" fmla="*/ 1223772 w 1332423"/>
                <a:gd name="connsiteY4" fmla="*/ 78360 h 796290"/>
                <a:gd name="connsiteX5" fmla="*/ 761 w 1332423"/>
                <a:gd name="connsiteY5" fmla="*/ 0 h 796290"/>
                <a:gd name="connsiteX6" fmla="*/ 0 w 1332423"/>
                <a:gd name="connsiteY6" fmla="*/ 1143 h 796290"/>
                <a:gd name="connsiteX0" fmla="*/ 0 w 1332356"/>
                <a:gd name="connsiteY0" fmla="*/ 1143 h 796290"/>
                <a:gd name="connsiteX1" fmla="*/ 909066 w 1332356"/>
                <a:gd name="connsiteY1" fmla="*/ 796290 h 796290"/>
                <a:gd name="connsiteX2" fmla="*/ 909066 w 1332356"/>
                <a:gd name="connsiteY2" fmla="*/ 796290 h 796290"/>
                <a:gd name="connsiteX3" fmla="*/ 1332356 w 1332356"/>
                <a:gd name="connsiteY3" fmla="*/ 794385 h 796290"/>
                <a:gd name="connsiteX4" fmla="*/ 761 w 1332356"/>
                <a:gd name="connsiteY4" fmla="*/ 0 h 796290"/>
                <a:gd name="connsiteX5" fmla="*/ 0 w 1332356"/>
                <a:gd name="connsiteY5" fmla="*/ 1143 h 796290"/>
                <a:gd name="connsiteX0" fmla="*/ 0 w 1334118"/>
                <a:gd name="connsiteY0" fmla="*/ 1143 h 796290"/>
                <a:gd name="connsiteX1" fmla="*/ 909066 w 1334118"/>
                <a:gd name="connsiteY1" fmla="*/ 796290 h 796290"/>
                <a:gd name="connsiteX2" fmla="*/ 909066 w 1334118"/>
                <a:gd name="connsiteY2" fmla="*/ 796290 h 796290"/>
                <a:gd name="connsiteX3" fmla="*/ 1332356 w 1334118"/>
                <a:gd name="connsiteY3" fmla="*/ 794385 h 796290"/>
                <a:gd name="connsiteX4" fmla="*/ 1014226 w 1334118"/>
                <a:gd name="connsiteY4" fmla="*/ 589967 h 796290"/>
                <a:gd name="connsiteX5" fmla="*/ 761 w 1334118"/>
                <a:gd name="connsiteY5" fmla="*/ 0 h 796290"/>
                <a:gd name="connsiteX6" fmla="*/ 0 w 1334118"/>
                <a:gd name="connsiteY6" fmla="*/ 1143 h 796290"/>
                <a:gd name="connsiteX0" fmla="*/ 0 w 1433634"/>
                <a:gd name="connsiteY0" fmla="*/ 26015 h 821162"/>
                <a:gd name="connsiteX1" fmla="*/ 909066 w 1433634"/>
                <a:gd name="connsiteY1" fmla="*/ 821162 h 821162"/>
                <a:gd name="connsiteX2" fmla="*/ 909066 w 1433634"/>
                <a:gd name="connsiteY2" fmla="*/ 821162 h 821162"/>
                <a:gd name="connsiteX3" fmla="*/ 1332356 w 1433634"/>
                <a:gd name="connsiteY3" fmla="*/ 819257 h 821162"/>
                <a:gd name="connsiteX4" fmla="*/ 1330456 w 1433634"/>
                <a:gd name="connsiteY4" fmla="*/ 45252 h 821162"/>
                <a:gd name="connsiteX5" fmla="*/ 761 w 1433634"/>
                <a:gd name="connsiteY5" fmla="*/ 24872 h 821162"/>
                <a:gd name="connsiteX6" fmla="*/ 0 w 1433634"/>
                <a:gd name="connsiteY6" fmla="*/ 26015 h 821162"/>
                <a:gd name="connsiteX0" fmla="*/ 0 w 1430901"/>
                <a:gd name="connsiteY0" fmla="*/ 40602 h 835749"/>
                <a:gd name="connsiteX1" fmla="*/ 909066 w 1430901"/>
                <a:gd name="connsiteY1" fmla="*/ 835749 h 835749"/>
                <a:gd name="connsiteX2" fmla="*/ 909066 w 1430901"/>
                <a:gd name="connsiteY2" fmla="*/ 835749 h 835749"/>
                <a:gd name="connsiteX3" fmla="*/ 1332356 w 1430901"/>
                <a:gd name="connsiteY3" fmla="*/ 833844 h 835749"/>
                <a:gd name="connsiteX4" fmla="*/ 1326646 w 1430901"/>
                <a:gd name="connsiteY4" fmla="*/ 42636 h 835749"/>
                <a:gd name="connsiteX5" fmla="*/ 761 w 1430901"/>
                <a:gd name="connsiteY5" fmla="*/ 39459 h 835749"/>
                <a:gd name="connsiteX6" fmla="*/ 0 w 1430901"/>
                <a:gd name="connsiteY6" fmla="*/ 40602 h 835749"/>
                <a:gd name="connsiteX0" fmla="*/ 0 w 1430901"/>
                <a:gd name="connsiteY0" fmla="*/ 1143 h 796290"/>
                <a:gd name="connsiteX1" fmla="*/ 909066 w 1430901"/>
                <a:gd name="connsiteY1" fmla="*/ 796290 h 796290"/>
                <a:gd name="connsiteX2" fmla="*/ 909066 w 1430901"/>
                <a:gd name="connsiteY2" fmla="*/ 796290 h 796290"/>
                <a:gd name="connsiteX3" fmla="*/ 1332356 w 1430901"/>
                <a:gd name="connsiteY3" fmla="*/ 794385 h 796290"/>
                <a:gd name="connsiteX4" fmla="*/ 1326646 w 1430901"/>
                <a:gd name="connsiteY4" fmla="*/ 3177 h 796290"/>
                <a:gd name="connsiteX5" fmla="*/ 761 w 1430901"/>
                <a:gd name="connsiteY5" fmla="*/ 0 h 796290"/>
                <a:gd name="connsiteX6" fmla="*/ 0 w 1430901"/>
                <a:gd name="connsiteY6" fmla="*/ 1143 h 796290"/>
                <a:gd name="connsiteX0" fmla="*/ 0 w 1430901"/>
                <a:gd name="connsiteY0" fmla="*/ 1143 h 796290"/>
                <a:gd name="connsiteX1" fmla="*/ 909066 w 1430901"/>
                <a:gd name="connsiteY1" fmla="*/ 796290 h 796290"/>
                <a:gd name="connsiteX2" fmla="*/ 909066 w 1430901"/>
                <a:gd name="connsiteY2" fmla="*/ 796290 h 796290"/>
                <a:gd name="connsiteX3" fmla="*/ 1332356 w 1430901"/>
                <a:gd name="connsiteY3" fmla="*/ 794385 h 796290"/>
                <a:gd name="connsiteX4" fmla="*/ 1326646 w 1430901"/>
                <a:gd name="connsiteY4" fmla="*/ 3177 h 796290"/>
                <a:gd name="connsiteX5" fmla="*/ 761 w 1430901"/>
                <a:gd name="connsiteY5" fmla="*/ 0 h 796290"/>
                <a:gd name="connsiteX6" fmla="*/ 0 w 1430901"/>
                <a:gd name="connsiteY6" fmla="*/ 1143 h 796290"/>
                <a:gd name="connsiteX0" fmla="*/ 0 w 1338191"/>
                <a:gd name="connsiteY0" fmla="*/ 1143 h 796290"/>
                <a:gd name="connsiteX1" fmla="*/ 909066 w 1338191"/>
                <a:gd name="connsiteY1" fmla="*/ 796290 h 796290"/>
                <a:gd name="connsiteX2" fmla="*/ 909066 w 1338191"/>
                <a:gd name="connsiteY2" fmla="*/ 796290 h 796290"/>
                <a:gd name="connsiteX3" fmla="*/ 1332356 w 1338191"/>
                <a:gd name="connsiteY3" fmla="*/ 794385 h 796290"/>
                <a:gd name="connsiteX4" fmla="*/ 1326646 w 1338191"/>
                <a:gd name="connsiteY4" fmla="*/ 3177 h 796290"/>
                <a:gd name="connsiteX5" fmla="*/ 761 w 1338191"/>
                <a:gd name="connsiteY5" fmla="*/ 0 h 796290"/>
                <a:gd name="connsiteX6" fmla="*/ 0 w 1338191"/>
                <a:gd name="connsiteY6" fmla="*/ 1143 h 796290"/>
                <a:gd name="connsiteX0" fmla="*/ 0 w 1332356"/>
                <a:gd name="connsiteY0" fmla="*/ 1143 h 796290"/>
                <a:gd name="connsiteX1" fmla="*/ 909066 w 1332356"/>
                <a:gd name="connsiteY1" fmla="*/ 796290 h 796290"/>
                <a:gd name="connsiteX2" fmla="*/ 909066 w 1332356"/>
                <a:gd name="connsiteY2" fmla="*/ 796290 h 796290"/>
                <a:gd name="connsiteX3" fmla="*/ 1332356 w 1332356"/>
                <a:gd name="connsiteY3" fmla="*/ 794385 h 796290"/>
                <a:gd name="connsiteX4" fmla="*/ 1326646 w 1332356"/>
                <a:gd name="connsiteY4" fmla="*/ 3177 h 796290"/>
                <a:gd name="connsiteX5" fmla="*/ 761 w 1332356"/>
                <a:gd name="connsiteY5" fmla="*/ 0 h 796290"/>
                <a:gd name="connsiteX6" fmla="*/ 0 w 1332356"/>
                <a:gd name="connsiteY6" fmla="*/ 1143 h 796290"/>
                <a:gd name="connsiteX0" fmla="*/ 0 w 1332361"/>
                <a:gd name="connsiteY0" fmla="*/ 1143 h 796290"/>
                <a:gd name="connsiteX1" fmla="*/ 909066 w 1332361"/>
                <a:gd name="connsiteY1" fmla="*/ 796290 h 796290"/>
                <a:gd name="connsiteX2" fmla="*/ 909066 w 1332361"/>
                <a:gd name="connsiteY2" fmla="*/ 796290 h 796290"/>
                <a:gd name="connsiteX3" fmla="*/ 1332356 w 1332361"/>
                <a:gd name="connsiteY3" fmla="*/ 794385 h 796290"/>
                <a:gd name="connsiteX4" fmla="*/ 1332361 w 1332361"/>
                <a:gd name="connsiteY4" fmla="*/ 1265 h 796290"/>
                <a:gd name="connsiteX5" fmla="*/ 761 w 1332361"/>
                <a:gd name="connsiteY5" fmla="*/ 0 h 796290"/>
                <a:gd name="connsiteX6" fmla="*/ 0 w 1332361"/>
                <a:gd name="connsiteY6" fmla="*/ 1143 h 796290"/>
                <a:gd name="connsiteX0" fmla="*/ 0 w 1332356"/>
                <a:gd name="connsiteY0" fmla="*/ 1143 h 796290"/>
                <a:gd name="connsiteX1" fmla="*/ 909066 w 1332356"/>
                <a:gd name="connsiteY1" fmla="*/ 796290 h 796290"/>
                <a:gd name="connsiteX2" fmla="*/ 909066 w 1332356"/>
                <a:gd name="connsiteY2" fmla="*/ 796290 h 796290"/>
                <a:gd name="connsiteX3" fmla="*/ 1332356 w 1332356"/>
                <a:gd name="connsiteY3" fmla="*/ 794385 h 796290"/>
                <a:gd name="connsiteX4" fmla="*/ 1084711 w 1332356"/>
                <a:gd name="connsiteY4" fmla="*/ 1265 h 796290"/>
                <a:gd name="connsiteX5" fmla="*/ 761 w 1332356"/>
                <a:gd name="connsiteY5" fmla="*/ 0 h 796290"/>
                <a:gd name="connsiteX6" fmla="*/ 0 w 1332356"/>
                <a:gd name="connsiteY6" fmla="*/ 1143 h 796290"/>
                <a:gd name="connsiteX0" fmla="*/ 0 w 1084711"/>
                <a:gd name="connsiteY0" fmla="*/ 1143 h 796296"/>
                <a:gd name="connsiteX1" fmla="*/ 909066 w 1084711"/>
                <a:gd name="connsiteY1" fmla="*/ 796290 h 796296"/>
                <a:gd name="connsiteX2" fmla="*/ 909066 w 1084711"/>
                <a:gd name="connsiteY2" fmla="*/ 796290 h 796296"/>
                <a:gd name="connsiteX3" fmla="*/ 1080896 w 1084711"/>
                <a:gd name="connsiteY3" fmla="*/ 796296 h 796296"/>
                <a:gd name="connsiteX4" fmla="*/ 1084711 w 1084711"/>
                <a:gd name="connsiteY4" fmla="*/ 1265 h 796296"/>
                <a:gd name="connsiteX5" fmla="*/ 761 w 1084711"/>
                <a:gd name="connsiteY5" fmla="*/ 0 h 796296"/>
                <a:gd name="connsiteX6" fmla="*/ 0 w 1084711"/>
                <a:gd name="connsiteY6" fmla="*/ 1143 h 796296"/>
                <a:gd name="connsiteX0" fmla="*/ 0 w 1092331"/>
                <a:gd name="connsiteY0" fmla="*/ 7779 h 802932"/>
                <a:gd name="connsiteX1" fmla="*/ 909066 w 1092331"/>
                <a:gd name="connsiteY1" fmla="*/ 802926 h 802932"/>
                <a:gd name="connsiteX2" fmla="*/ 909066 w 1092331"/>
                <a:gd name="connsiteY2" fmla="*/ 802926 h 802932"/>
                <a:gd name="connsiteX3" fmla="*/ 1080896 w 1092331"/>
                <a:gd name="connsiteY3" fmla="*/ 802932 h 802932"/>
                <a:gd name="connsiteX4" fmla="*/ 1092331 w 1092331"/>
                <a:gd name="connsiteY4" fmla="*/ 256 h 802932"/>
                <a:gd name="connsiteX5" fmla="*/ 761 w 1092331"/>
                <a:gd name="connsiteY5" fmla="*/ 6636 h 802932"/>
                <a:gd name="connsiteX6" fmla="*/ 0 w 1092331"/>
                <a:gd name="connsiteY6" fmla="*/ 7779 h 802932"/>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0 w 1082806"/>
                <a:gd name="connsiteY0" fmla="*/ 2060 h 797213"/>
                <a:gd name="connsiteX1" fmla="*/ 909066 w 1082806"/>
                <a:gd name="connsiteY1" fmla="*/ 797207 h 797213"/>
                <a:gd name="connsiteX2" fmla="*/ 909066 w 1082806"/>
                <a:gd name="connsiteY2" fmla="*/ 797207 h 797213"/>
                <a:gd name="connsiteX3" fmla="*/ 1080896 w 1082806"/>
                <a:gd name="connsiteY3" fmla="*/ 797213 h 797213"/>
                <a:gd name="connsiteX4" fmla="*/ 1082806 w 1082806"/>
                <a:gd name="connsiteY4" fmla="*/ 271 h 797213"/>
                <a:gd name="connsiteX5" fmla="*/ 761 w 1082806"/>
                <a:gd name="connsiteY5" fmla="*/ 917 h 797213"/>
                <a:gd name="connsiteX6" fmla="*/ 0 w 1082806"/>
                <a:gd name="connsiteY6" fmla="*/ 2060 h 797213"/>
                <a:gd name="connsiteX0" fmla="*/ 73534 w 1082045"/>
                <a:gd name="connsiteY0" fmla="*/ 17351 h 797213"/>
                <a:gd name="connsiteX1" fmla="*/ 908305 w 1082045"/>
                <a:gd name="connsiteY1" fmla="*/ 797207 h 797213"/>
                <a:gd name="connsiteX2" fmla="*/ 908305 w 1082045"/>
                <a:gd name="connsiteY2" fmla="*/ 797207 h 797213"/>
                <a:gd name="connsiteX3" fmla="*/ 1080135 w 1082045"/>
                <a:gd name="connsiteY3" fmla="*/ 797213 h 797213"/>
                <a:gd name="connsiteX4" fmla="*/ 1082045 w 1082045"/>
                <a:gd name="connsiteY4" fmla="*/ 271 h 797213"/>
                <a:gd name="connsiteX5" fmla="*/ 0 w 1082045"/>
                <a:gd name="connsiteY5" fmla="*/ 917 h 797213"/>
                <a:gd name="connsiteX6" fmla="*/ 73534 w 1082045"/>
                <a:gd name="connsiteY6" fmla="*/ 17351 h 797213"/>
                <a:gd name="connsiteX0" fmla="*/ 92584 w 1082045"/>
                <a:gd name="connsiteY0" fmla="*/ 149235 h 797213"/>
                <a:gd name="connsiteX1" fmla="*/ 908305 w 1082045"/>
                <a:gd name="connsiteY1" fmla="*/ 797207 h 797213"/>
                <a:gd name="connsiteX2" fmla="*/ 908305 w 1082045"/>
                <a:gd name="connsiteY2" fmla="*/ 797207 h 797213"/>
                <a:gd name="connsiteX3" fmla="*/ 1080135 w 1082045"/>
                <a:gd name="connsiteY3" fmla="*/ 797213 h 797213"/>
                <a:gd name="connsiteX4" fmla="*/ 1082045 w 1082045"/>
                <a:gd name="connsiteY4" fmla="*/ 271 h 797213"/>
                <a:gd name="connsiteX5" fmla="*/ 0 w 1082045"/>
                <a:gd name="connsiteY5" fmla="*/ 917 h 797213"/>
                <a:gd name="connsiteX6" fmla="*/ 92584 w 1082045"/>
                <a:gd name="connsiteY6" fmla="*/ 149235 h 797213"/>
                <a:gd name="connsiteX0" fmla="*/ 0 w 989461"/>
                <a:gd name="connsiteY0" fmla="*/ 190076 h 838054"/>
                <a:gd name="connsiteX1" fmla="*/ 815721 w 989461"/>
                <a:gd name="connsiteY1" fmla="*/ 838048 h 838054"/>
                <a:gd name="connsiteX2" fmla="*/ 815721 w 989461"/>
                <a:gd name="connsiteY2" fmla="*/ 838048 h 838054"/>
                <a:gd name="connsiteX3" fmla="*/ 987551 w 989461"/>
                <a:gd name="connsiteY3" fmla="*/ 838054 h 838054"/>
                <a:gd name="connsiteX4" fmla="*/ 989461 w 989461"/>
                <a:gd name="connsiteY4" fmla="*/ 41112 h 838054"/>
                <a:gd name="connsiteX5" fmla="*/ 0 w 989461"/>
                <a:gd name="connsiteY5" fmla="*/ 190076 h 838054"/>
                <a:gd name="connsiteX0" fmla="*/ 0 w 1018036"/>
                <a:gd name="connsiteY0" fmla="*/ 90489 h 887553"/>
                <a:gd name="connsiteX1" fmla="*/ 844296 w 1018036"/>
                <a:gd name="connsiteY1" fmla="*/ 887547 h 887553"/>
                <a:gd name="connsiteX2" fmla="*/ 844296 w 1018036"/>
                <a:gd name="connsiteY2" fmla="*/ 887547 h 887553"/>
                <a:gd name="connsiteX3" fmla="*/ 1016126 w 1018036"/>
                <a:gd name="connsiteY3" fmla="*/ 887553 h 887553"/>
                <a:gd name="connsiteX4" fmla="*/ 1018036 w 1018036"/>
                <a:gd name="connsiteY4" fmla="*/ 90611 h 887553"/>
                <a:gd name="connsiteX5" fmla="*/ 0 w 1018036"/>
                <a:gd name="connsiteY5" fmla="*/ 90489 h 887553"/>
                <a:gd name="connsiteX0" fmla="*/ 0 w 1018036"/>
                <a:gd name="connsiteY0" fmla="*/ 48118 h 845182"/>
                <a:gd name="connsiteX1" fmla="*/ 844296 w 1018036"/>
                <a:gd name="connsiteY1" fmla="*/ 845176 h 845182"/>
                <a:gd name="connsiteX2" fmla="*/ 844296 w 1018036"/>
                <a:gd name="connsiteY2" fmla="*/ 845176 h 845182"/>
                <a:gd name="connsiteX3" fmla="*/ 1016126 w 1018036"/>
                <a:gd name="connsiteY3" fmla="*/ 845182 h 845182"/>
                <a:gd name="connsiteX4" fmla="*/ 1018036 w 1018036"/>
                <a:gd name="connsiteY4" fmla="*/ 48240 h 845182"/>
                <a:gd name="connsiteX5" fmla="*/ 0 w 1018036"/>
                <a:gd name="connsiteY5" fmla="*/ 48118 h 845182"/>
                <a:gd name="connsiteX0" fmla="*/ 0 w 1018036"/>
                <a:gd name="connsiteY0" fmla="*/ 7 h 797071"/>
                <a:gd name="connsiteX1" fmla="*/ 844296 w 1018036"/>
                <a:gd name="connsiteY1" fmla="*/ 797065 h 797071"/>
                <a:gd name="connsiteX2" fmla="*/ 844296 w 1018036"/>
                <a:gd name="connsiteY2" fmla="*/ 797065 h 797071"/>
                <a:gd name="connsiteX3" fmla="*/ 1016126 w 1018036"/>
                <a:gd name="connsiteY3" fmla="*/ 797071 h 797071"/>
                <a:gd name="connsiteX4" fmla="*/ 1018036 w 1018036"/>
                <a:gd name="connsiteY4" fmla="*/ 129 h 797071"/>
                <a:gd name="connsiteX5" fmla="*/ 0 w 1018036"/>
                <a:gd name="connsiteY5" fmla="*/ 7 h 797071"/>
                <a:gd name="connsiteX0" fmla="*/ 0 w 1439041"/>
                <a:gd name="connsiteY0" fmla="*/ 1789 h 796942"/>
                <a:gd name="connsiteX1" fmla="*/ 1265301 w 1439041"/>
                <a:gd name="connsiteY1" fmla="*/ 796936 h 796942"/>
                <a:gd name="connsiteX2" fmla="*/ 1265301 w 1439041"/>
                <a:gd name="connsiteY2" fmla="*/ 796936 h 796942"/>
                <a:gd name="connsiteX3" fmla="*/ 1437131 w 1439041"/>
                <a:gd name="connsiteY3" fmla="*/ 796942 h 796942"/>
                <a:gd name="connsiteX4" fmla="*/ 1439041 w 1439041"/>
                <a:gd name="connsiteY4" fmla="*/ 0 h 796942"/>
                <a:gd name="connsiteX5" fmla="*/ 0 w 1439041"/>
                <a:gd name="connsiteY5" fmla="*/ 1789 h 796942"/>
                <a:gd name="connsiteX0" fmla="*/ 0 w 1439041"/>
                <a:gd name="connsiteY0" fmla="*/ 1789 h 854853"/>
                <a:gd name="connsiteX1" fmla="*/ 1265301 w 1439041"/>
                <a:gd name="connsiteY1" fmla="*/ 796936 h 854853"/>
                <a:gd name="connsiteX2" fmla="*/ 722376 w 1439041"/>
                <a:gd name="connsiteY2" fmla="*/ 793113 h 854853"/>
                <a:gd name="connsiteX3" fmla="*/ 1437131 w 1439041"/>
                <a:gd name="connsiteY3" fmla="*/ 796942 h 854853"/>
                <a:gd name="connsiteX4" fmla="*/ 1439041 w 1439041"/>
                <a:gd name="connsiteY4" fmla="*/ 0 h 854853"/>
                <a:gd name="connsiteX5" fmla="*/ 0 w 1439041"/>
                <a:gd name="connsiteY5" fmla="*/ 1789 h 854853"/>
                <a:gd name="connsiteX0" fmla="*/ 0 w 1439041"/>
                <a:gd name="connsiteY0" fmla="*/ 1789 h 854853"/>
                <a:gd name="connsiteX1" fmla="*/ 1265301 w 1439041"/>
                <a:gd name="connsiteY1" fmla="*/ 796936 h 854853"/>
                <a:gd name="connsiteX2" fmla="*/ 722376 w 1439041"/>
                <a:gd name="connsiteY2" fmla="*/ 793113 h 854853"/>
                <a:gd name="connsiteX3" fmla="*/ 1437131 w 1439041"/>
                <a:gd name="connsiteY3" fmla="*/ 796942 h 854853"/>
                <a:gd name="connsiteX4" fmla="*/ 1439041 w 1439041"/>
                <a:gd name="connsiteY4" fmla="*/ 0 h 854853"/>
                <a:gd name="connsiteX5" fmla="*/ 0 w 1439041"/>
                <a:gd name="connsiteY5" fmla="*/ 1789 h 854853"/>
                <a:gd name="connsiteX0" fmla="*/ 0 w 1439041"/>
                <a:gd name="connsiteY0" fmla="*/ 1789 h 831089"/>
                <a:gd name="connsiteX1" fmla="*/ 1265301 w 1439041"/>
                <a:gd name="connsiteY1" fmla="*/ 796936 h 831089"/>
                <a:gd name="connsiteX2" fmla="*/ 722376 w 1439041"/>
                <a:gd name="connsiteY2" fmla="*/ 793113 h 831089"/>
                <a:gd name="connsiteX3" fmla="*/ 1437131 w 1439041"/>
                <a:gd name="connsiteY3" fmla="*/ 796942 h 831089"/>
                <a:gd name="connsiteX4" fmla="*/ 1439041 w 1439041"/>
                <a:gd name="connsiteY4" fmla="*/ 0 h 831089"/>
                <a:gd name="connsiteX5" fmla="*/ 0 w 1439041"/>
                <a:gd name="connsiteY5" fmla="*/ 1789 h 831089"/>
                <a:gd name="connsiteX0" fmla="*/ 0 w 1439041"/>
                <a:gd name="connsiteY0" fmla="*/ 1789 h 796942"/>
                <a:gd name="connsiteX1" fmla="*/ 491871 w 1439041"/>
                <a:gd name="connsiteY1" fmla="*/ 429953 h 796942"/>
                <a:gd name="connsiteX2" fmla="*/ 722376 w 1439041"/>
                <a:gd name="connsiteY2" fmla="*/ 793113 h 796942"/>
                <a:gd name="connsiteX3" fmla="*/ 1437131 w 1439041"/>
                <a:gd name="connsiteY3" fmla="*/ 796942 h 796942"/>
                <a:gd name="connsiteX4" fmla="*/ 1439041 w 1439041"/>
                <a:gd name="connsiteY4" fmla="*/ 0 h 796942"/>
                <a:gd name="connsiteX5" fmla="*/ 0 w 1439041"/>
                <a:gd name="connsiteY5" fmla="*/ 1789 h 796942"/>
                <a:gd name="connsiteX0" fmla="*/ 15505 w 1454546"/>
                <a:gd name="connsiteY0" fmla="*/ 1789 h 796942"/>
                <a:gd name="connsiteX1" fmla="*/ 737881 w 1454546"/>
                <a:gd name="connsiteY1" fmla="*/ 793113 h 796942"/>
                <a:gd name="connsiteX2" fmla="*/ 1452636 w 1454546"/>
                <a:gd name="connsiteY2" fmla="*/ 796942 h 796942"/>
                <a:gd name="connsiteX3" fmla="*/ 1454546 w 1454546"/>
                <a:gd name="connsiteY3" fmla="*/ 0 h 796942"/>
                <a:gd name="connsiteX4" fmla="*/ 15505 w 1454546"/>
                <a:gd name="connsiteY4" fmla="*/ 1789 h 796942"/>
                <a:gd name="connsiteX0" fmla="*/ 0 w 1439041"/>
                <a:gd name="connsiteY0" fmla="*/ 1789 h 796942"/>
                <a:gd name="connsiteX1" fmla="*/ 722376 w 1439041"/>
                <a:gd name="connsiteY1" fmla="*/ 793113 h 796942"/>
                <a:gd name="connsiteX2" fmla="*/ 1437131 w 1439041"/>
                <a:gd name="connsiteY2" fmla="*/ 796942 h 796942"/>
                <a:gd name="connsiteX3" fmla="*/ 1439041 w 1439041"/>
                <a:gd name="connsiteY3" fmla="*/ 0 h 796942"/>
                <a:gd name="connsiteX4" fmla="*/ 0 w 1439041"/>
                <a:gd name="connsiteY4" fmla="*/ 1789 h 796942"/>
                <a:gd name="connsiteX0" fmla="*/ 0 w 1439041"/>
                <a:gd name="connsiteY0" fmla="*/ 1789 h 796942"/>
                <a:gd name="connsiteX1" fmla="*/ 722376 w 1439041"/>
                <a:gd name="connsiteY1" fmla="*/ 793113 h 796942"/>
                <a:gd name="connsiteX2" fmla="*/ 1437131 w 1439041"/>
                <a:gd name="connsiteY2" fmla="*/ 796942 h 796942"/>
                <a:gd name="connsiteX3" fmla="*/ 1439041 w 1439041"/>
                <a:gd name="connsiteY3" fmla="*/ 0 h 796942"/>
                <a:gd name="connsiteX4" fmla="*/ 0 w 1439041"/>
                <a:gd name="connsiteY4" fmla="*/ 1789 h 796942"/>
                <a:gd name="connsiteX0" fmla="*/ 0 w 1437132"/>
                <a:gd name="connsiteY0" fmla="*/ 0 h 795153"/>
                <a:gd name="connsiteX1" fmla="*/ 722376 w 1437132"/>
                <a:gd name="connsiteY1" fmla="*/ 791324 h 795153"/>
                <a:gd name="connsiteX2" fmla="*/ 1437131 w 1437132"/>
                <a:gd name="connsiteY2" fmla="*/ 795153 h 795153"/>
                <a:gd name="connsiteX3" fmla="*/ 1383796 w 1437132"/>
                <a:gd name="connsiteY3" fmla="*/ 68932 h 795153"/>
                <a:gd name="connsiteX4" fmla="*/ 0 w 1437132"/>
                <a:gd name="connsiteY4" fmla="*/ 0 h 795153"/>
                <a:gd name="connsiteX0" fmla="*/ 0 w 1448566"/>
                <a:gd name="connsiteY0" fmla="*/ 0 h 795153"/>
                <a:gd name="connsiteX1" fmla="*/ 722376 w 1448566"/>
                <a:gd name="connsiteY1" fmla="*/ 791324 h 795153"/>
                <a:gd name="connsiteX2" fmla="*/ 1437131 w 1448566"/>
                <a:gd name="connsiteY2" fmla="*/ 795153 h 795153"/>
                <a:gd name="connsiteX3" fmla="*/ 1448566 w 1448566"/>
                <a:gd name="connsiteY3" fmla="*/ 15413 h 795153"/>
                <a:gd name="connsiteX4" fmla="*/ 0 w 1448566"/>
                <a:gd name="connsiteY4" fmla="*/ 0 h 795153"/>
                <a:gd name="connsiteX0" fmla="*/ 0 w 1439041"/>
                <a:gd name="connsiteY0" fmla="*/ 0 h 795153"/>
                <a:gd name="connsiteX1" fmla="*/ 722376 w 1439041"/>
                <a:gd name="connsiteY1" fmla="*/ 791324 h 795153"/>
                <a:gd name="connsiteX2" fmla="*/ 1437131 w 1439041"/>
                <a:gd name="connsiteY2" fmla="*/ 795153 h 795153"/>
                <a:gd name="connsiteX3" fmla="*/ 1439041 w 1439041"/>
                <a:gd name="connsiteY3" fmla="*/ 122 h 795153"/>
                <a:gd name="connsiteX4" fmla="*/ 0 w 1439041"/>
                <a:gd name="connsiteY4" fmla="*/ 0 h 795153"/>
                <a:gd name="connsiteX0" fmla="*/ 0 w 1437131"/>
                <a:gd name="connsiteY0" fmla="*/ 0 h 795153"/>
                <a:gd name="connsiteX1" fmla="*/ 722376 w 1437131"/>
                <a:gd name="connsiteY1" fmla="*/ 791324 h 795153"/>
                <a:gd name="connsiteX2" fmla="*/ 1437131 w 1437131"/>
                <a:gd name="connsiteY2" fmla="*/ 795153 h 795153"/>
                <a:gd name="connsiteX3" fmla="*/ 1290185 w 1437131"/>
                <a:gd name="connsiteY3" fmla="*/ 109851 h 795153"/>
                <a:gd name="connsiteX4" fmla="*/ 0 w 1437131"/>
                <a:gd name="connsiteY4" fmla="*/ 0 h 795153"/>
                <a:gd name="connsiteX0" fmla="*/ 0 w 1437133"/>
                <a:gd name="connsiteY0" fmla="*/ 0 h 795153"/>
                <a:gd name="connsiteX1" fmla="*/ 722376 w 1437133"/>
                <a:gd name="connsiteY1" fmla="*/ 791324 h 795153"/>
                <a:gd name="connsiteX2" fmla="*/ 1437131 w 1437133"/>
                <a:gd name="connsiteY2" fmla="*/ 795153 h 795153"/>
                <a:gd name="connsiteX3" fmla="*/ 1399549 w 1437133"/>
                <a:gd name="connsiteY3" fmla="*/ 27554 h 795153"/>
                <a:gd name="connsiteX4" fmla="*/ 0 w 1437133"/>
                <a:gd name="connsiteY4" fmla="*/ 0 h 795153"/>
                <a:gd name="connsiteX0" fmla="*/ 0 w 1437171"/>
                <a:gd name="connsiteY0" fmla="*/ 0 h 795153"/>
                <a:gd name="connsiteX1" fmla="*/ 722376 w 1437171"/>
                <a:gd name="connsiteY1" fmla="*/ 791324 h 795153"/>
                <a:gd name="connsiteX2" fmla="*/ 1437131 w 1437171"/>
                <a:gd name="connsiteY2" fmla="*/ 795153 h 795153"/>
                <a:gd name="connsiteX3" fmla="*/ 1436004 w 1437171"/>
                <a:gd name="connsiteY3" fmla="*/ 15361 h 795153"/>
                <a:gd name="connsiteX4" fmla="*/ 0 w 1437171"/>
                <a:gd name="connsiteY4" fmla="*/ 0 h 795153"/>
                <a:gd name="connsiteX0" fmla="*/ 0 w 1439042"/>
                <a:gd name="connsiteY0" fmla="*/ 0 h 795153"/>
                <a:gd name="connsiteX1" fmla="*/ 722376 w 1439042"/>
                <a:gd name="connsiteY1" fmla="*/ 791324 h 795153"/>
                <a:gd name="connsiteX2" fmla="*/ 1437131 w 1439042"/>
                <a:gd name="connsiteY2" fmla="*/ 795153 h 795153"/>
                <a:gd name="connsiteX3" fmla="*/ 1439042 w 1439042"/>
                <a:gd name="connsiteY3" fmla="*/ 9265 h 795153"/>
                <a:gd name="connsiteX4" fmla="*/ 0 w 1439042"/>
                <a:gd name="connsiteY4" fmla="*/ 0 h 795153"/>
                <a:gd name="connsiteX0" fmla="*/ 0 w 1439042"/>
                <a:gd name="connsiteY0" fmla="*/ 5975 h 801128"/>
                <a:gd name="connsiteX1" fmla="*/ 722376 w 1439042"/>
                <a:gd name="connsiteY1" fmla="*/ 797299 h 801128"/>
                <a:gd name="connsiteX2" fmla="*/ 1437131 w 1439042"/>
                <a:gd name="connsiteY2" fmla="*/ 801128 h 801128"/>
                <a:gd name="connsiteX3" fmla="*/ 1439042 w 1439042"/>
                <a:gd name="connsiteY3" fmla="*/ 0 h 801128"/>
                <a:gd name="connsiteX4" fmla="*/ 0 w 1439042"/>
                <a:gd name="connsiteY4" fmla="*/ 5975 h 801128"/>
                <a:gd name="connsiteX0" fmla="*/ 0 w 1692407"/>
                <a:gd name="connsiteY0" fmla="*/ 2152 h 797305"/>
                <a:gd name="connsiteX1" fmla="*/ 722376 w 1692407"/>
                <a:gd name="connsiteY1" fmla="*/ 793476 h 797305"/>
                <a:gd name="connsiteX2" fmla="*/ 1437131 w 1692407"/>
                <a:gd name="connsiteY2" fmla="*/ 797305 h 797305"/>
                <a:gd name="connsiteX3" fmla="*/ 1692407 w 1692407"/>
                <a:gd name="connsiteY3" fmla="*/ 0 h 797305"/>
                <a:gd name="connsiteX4" fmla="*/ 0 w 1692407"/>
                <a:gd name="connsiteY4" fmla="*/ 2152 h 797305"/>
                <a:gd name="connsiteX0" fmla="*/ 0 w 1692472"/>
                <a:gd name="connsiteY0" fmla="*/ 2152 h 795394"/>
                <a:gd name="connsiteX1" fmla="*/ 722376 w 1692472"/>
                <a:gd name="connsiteY1" fmla="*/ 793476 h 795394"/>
                <a:gd name="connsiteX2" fmla="*/ 1692401 w 1692472"/>
                <a:gd name="connsiteY2" fmla="*/ 795394 h 795394"/>
                <a:gd name="connsiteX3" fmla="*/ 1692407 w 1692472"/>
                <a:gd name="connsiteY3" fmla="*/ 0 h 795394"/>
                <a:gd name="connsiteX4" fmla="*/ 0 w 1692472"/>
                <a:gd name="connsiteY4" fmla="*/ 2152 h 795394"/>
                <a:gd name="connsiteX0" fmla="*/ 0 w 1692926"/>
                <a:gd name="connsiteY0" fmla="*/ 2152 h 795394"/>
                <a:gd name="connsiteX1" fmla="*/ 722376 w 1692926"/>
                <a:gd name="connsiteY1" fmla="*/ 793476 h 795394"/>
                <a:gd name="connsiteX2" fmla="*/ 1692401 w 1692926"/>
                <a:gd name="connsiteY2" fmla="*/ 795394 h 795394"/>
                <a:gd name="connsiteX3" fmla="*/ 1692407 w 1692926"/>
                <a:gd name="connsiteY3" fmla="*/ 0 h 795394"/>
                <a:gd name="connsiteX4" fmla="*/ 0 w 1692926"/>
                <a:gd name="connsiteY4" fmla="*/ 2152 h 795394"/>
                <a:gd name="connsiteX0" fmla="*/ 0 w 1692926"/>
                <a:gd name="connsiteY0" fmla="*/ 2152 h 795394"/>
                <a:gd name="connsiteX1" fmla="*/ 722376 w 1692926"/>
                <a:gd name="connsiteY1" fmla="*/ 793476 h 795394"/>
                <a:gd name="connsiteX2" fmla="*/ 1692401 w 1692926"/>
                <a:gd name="connsiteY2" fmla="*/ 795394 h 795394"/>
                <a:gd name="connsiteX3" fmla="*/ 1692407 w 1692926"/>
                <a:gd name="connsiteY3" fmla="*/ 0 h 795394"/>
                <a:gd name="connsiteX4" fmla="*/ 0 w 1692926"/>
                <a:gd name="connsiteY4" fmla="*/ 2152 h 795394"/>
                <a:gd name="connsiteX0" fmla="*/ 0 w 1692926"/>
                <a:gd name="connsiteY0" fmla="*/ 2152 h 795394"/>
                <a:gd name="connsiteX1" fmla="*/ 722376 w 1692926"/>
                <a:gd name="connsiteY1" fmla="*/ 793476 h 795394"/>
                <a:gd name="connsiteX2" fmla="*/ 1692401 w 1692926"/>
                <a:gd name="connsiteY2" fmla="*/ 795394 h 795394"/>
                <a:gd name="connsiteX3" fmla="*/ 1692407 w 1692926"/>
                <a:gd name="connsiteY3" fmla="*/ 0 h 795394"/>
                <a:gd name="connsiteX4" fmla="*/ 0 w 1692926"/>
                <a:gd name="connsiteY4" fmla="*/ 2152 h 795394"/>
                <a:gd name="connsiteX0" fmla="*/ 0 w 1692407"/>
                <a:gd name="connsiteY0" fmla="*/ 2152 h 793477"/>
                <a:gd name="connsiteX1" fmla="*/ 722376 w 1692407"/>
                <a:gd name="connsiteY1" fmla="*/ 793476 h 793477"/>
                <a:gd name="connsiteX2" fmla="*/ 1692407 w 1692407"/>
                <a:gd name="connsiteY2" fmla="*/ 0 h 793477"/>
                <a:gd name="connsiteX3" fmla="*/ 0 w 1692407"/>
                <a:gd name="connsiteY3" fmla="*/ 2152 h 793477"/>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821822"/>
                <a:gd name="connsiteY0" fmla="*/ 0 h 791325"/>
                <a:gd name="connsiteX1" fmla="*/ 722376 w 821822"/>
                <a:gd name="connsiteY1" fmla="*/ 791324 h 791325"/>
                <a:gd name="connsiteX2" fmla="*/ 821822 w 821822"/>
                <a:gd name="connsiteY2" fmla="*/ 18873 h 791325"/>
                <a:gd name="connsiteX3" fmla="*/ 0 w 821822"/>
                <a:gd name="connsiteY3" fmla="*/ 0 h 791325"/>
                <a:gd name="connsiteX0" fmla="*/ 0 w 821822"/>
                <a:gd name="connsiteY0" fmla="*/ 2 h 791327"/>
                <a:gd name="connsiteX1" fmla="*/ 722376 w 821822"/>
                <a:gd name="connsiteY1" fmla="*/ 791326 h 791327"/>
                <a:gd name="connsiteX2" fmla="*/ 821822 w 821822"/>
                <a:gd name="connsiteY2" fmla="*/ 18875 h 791327"/>
                <a:gd name="connsiteX3" fmla="*/ 0 w 821822"/>
                <a:gd name="connsiteY3" fmla="*/ 2 h 791327"/>
                <a:gd name="connsiteX0" fmla="*/ 0 w 722379"/>
                <a:gd name="connsiteY0" fmla="*/ 241 h 791566"/>
                <a:gd name="connsiteX1" fmla="*/ 722376 w 722379"/>
                <a:gd name="connsiteY1" fmla="*/ 791565 h 791566"/>
                <a:gd name="connsiteX2" fmla="*/ 718952 w 722379"/>
                <a:gd name="connsiteY2" fmla="*/ 0 h 791566"/>
                <a:gd name="connsiteX3" fmla="*/ 0 w 722379"/>
                <a:gd name="connsiteY3" fmla="*/ 241 h 791566"/>
                <a:gd name="connsiteX0" fmla="*/ 0 w 722382"/>
                <a:gd name="connsiteY0" fmla="*/ 241 h 791566"/>
                <a:gd name="connsiteX1" fmla="*/ 722376 w 722382"/>
                <a:gd name="connsiteY1" fmla="*/ 791565 h 791566"/>
                <a:gd name="connsiteX2" fmla="*/ 720857 w 722382"/>
                <a:gd name="connsiteY2" fmla="*/ 0 h 791566"/>
                <a:gd name="connsiteX3" fmla="*/ 0 w 722382"/>
                <a:gd name="connsiteY3" fmla="*/ 241 h 791566"/>
                <a:gd name="connsiteX0" fmla="*/ 0 w 722378"/>
                <a:gd name="connsiteY0" fmla="*/ 241 h 791566"/>
                <a:gd name="connsiteX1" fmla="*/ 722376 w 722378"/>
                <a:gd name="connsiteY1" fmla="*/ 791565 h 791566"/>
                <a:gd name="connsiteX2" fmla="*/ 717047 w 722378"/>
                <a:gd name="connsiteY2" fmla="*/ 0 h 791566"/>
                <a:gd name="connsiteX3" fmla="*/ 0 w 722378"/>
                <a:gd name="connsiteY3" fmla="*/ 241 h 791566"/>
                <a:gd name="connsiteX0" fmla="*/ 0 w 722379"/>
                <a:gd name="connsiteY0" fmla="*/ 241 h 791566"/>
                <a:gd name="connsiteX1" fmla="*/ 722376 w 722379"/>
                <a:gd name="connsiteY1" fmla="*/ 791565 h 791566"/>
                <a:gd name="connsiteX2" fmla="*/ 718952 w 722379"/>
                <a:gd name="connsiteY2" fmla="*/ 0 h 791566"/>
                <a:gd name="connsiteX3" fmla="*/ 0 w 722379"/>
                <a:gd name="connsiteY3" fmla="*/ 241 h 791566"/>
                <a:gd name="connsiteX0" fmla="*/ 0 w 722382"/>
                <a:gd name="connsiteY0" fmla="*/ 241 h 791566"/>
                <a:gd name="connsiteX1" fmla="*/ 722376 w 722382"/>
                <a:gd name="connsiteY1" fmla="*/ 791565 h 791566"/>
                <a:gd name="connsiteX2" fmla="*/ 720857 w 722382"/>
                <a:gd name="connsiteY2" fmla="*/ 0 h 791566"/>
                <a:gd name="connsiteX3" fmla="*/ 0 w 72238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152 h 793477"/>
                <a:gd name="connsiteX1" fmla="*/ 722376 w 722762"/>
                <a:gd name="connsiteY1" fmla="*/ 793476 h 793477"/>
                <a:gd name="connsiteX2" fmla="*/ 722762 w 722762"/>
                <a:gd name="connsiteY2" fmla="*/ 0 h 793477"/>
                <a:gd name="connsiteX3" fmla="*/ 0 w 722762"/>
                <a:gd name="connsiteY3" fmla="*/ 2152 h 793477"/>
                <a:gd name="connsiteX0" fmla="*/ 0 w 722762"/>
                <a:gd name="connsiteY0" fmla="*/ 2152 h 793477"/>
                <a:gd name="connsiteX1" fmla="*/ 722376 w 722762"/>
                <a:gd name="connsiteY1" fmla="*/ 793476 h 793477"/>
                <a:gd name="connsiteX2" fmla="*/ 722762 w 722762"/>
                <a:gd name="connsiteY2" fmla="*/ 0 h 793477"/>
                <a:gd name="connsiteX3" fmla="*/ 0 w 722762"/>
                <a:gd name="connsiteY3" fmla="*/ 2152 h 793477"/>
                <a:gd name="connsiteX0" fmla="*/ 0 w 722762"/>
                <a:gd name="connsiteY0" fmla="*/ 2152 h 793477"/>
                <a:gd name="connsiteX1" fmla="*/ 722376 w 722762"/>
                <a:gd name="connsiteY1" fmla="*/ 793476 h 793477"/>
                <a:gd name="connsiteX2" fmla="*/ 722762 w 722762"/>
                <a:gd name="connsiteY2" fmla="*/ 0 h 793477"/>
                <a:gd name="connsiteX3" fmla="*/ 0 w 722762"/>
                <a:gd name="connsiteY3" fmla="*/ 2152 h 793477"/>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41 h 791566"/>
                <a:gd name="connsiteX1" fmla="*/ 722376 w 722762"/>
                <a:gd name="connsiteY1" fmla="*/ 791565 h 791566"/>
                <a:gd name="connsiteX2" fmla="*/ 722762 w 722762"/>
                <a:gd name="connsiteY2" fmla="*/ 0 h 791566"/>
                <a:gd name="connsiteX3" fmla="*/ 0 w 722762"/>
                <a:gd name="connsiteY3" fmla="*/ 241 h 791566"/>
                <a:gd name="connsiteX0" fmla="*/ 0 w 722762"/>
                <a:gd name="connsiteY0" fmla="*/ 2630 h 793955"/>
                <a:gd name="connsiteX1" fmla="*/ 722376 w 722762"/>
                <a:gd name="connsiteY1" fmla="*/ 793954 h 793955"/>
                <a:gd name="connsiteX2" fmla="*/ 722762 w 722762"/>
                <a:gd name="connsiteY2" fmla="*/ 2389 h 793955"/>
                <a:gd name="connsiteX3" fmla="*/ 0 w 722762"/>
                <a:gd name="connsiteY3" fmla="*/ 2630 h 793955"/>
                <a:gd name="connsiteX0" fmla="*/ 0 w 722762"/>
                <a:gd name="connsiteY0" fmla="*/ 3124 h 794449"/>
                <a:gd name="connsiteX1" fmla="*/ 722376 w 722762"/>
                <a:gd name="connsiteY1" fmla="*/ 794448 h 794449"/>
                <a:gd name="connsiteX2" fmla="*/ 722762 w 722762"/>
                <a:gd name="connsiteY2" fmla="*/ 2883 h 794449"/>
                <a:gd name="connsiteX3" fmla="*/ 0 w 722762"/>
                <a:gd name="connsiteY3" fmla="*/ 3124 h 794449"/>
                <a:gd name="connsiteX0" fmla="*/ 0 w 722762"/>
                <a:gd name="connsiteY0" fmla="*/ 2153 h 793478"/>
                <a:gd name="connsiteX1" fmla="*/ 722376 w 722762"/>
                <a:gd name="connsiteY1" fmla="*/ 793477 h 793478"/>
                <a:gd name="connsiteX2" fmla="*/ 722762 w 722762"/>
                <a:gd name="connsiteY2" fmla="*/ 0 h 793478"/>
                <a:gd name="connsiteX3" fmla="*/ 0 w 722762"/>
                <a:gd name="connsiteY3" fmla="*/ 2153 h 793478"/>
                <a:gd name="connsiteX0" fmla="*/ 0 w 725046"/>
                <a:gd name="connsiteY0" fmla="*/ 2153 h 793478"/>
                <a:gd name="connsiteX1" fmla="*/ 722376 w 725046"/>
                <a:gd name="connsiteY1" fmla="*/ 793477 h 793478"/>
                <a:gd name="connsiteX2" fmla="*/ 722762 w 725046"/>
                <a:gd name="connsiteY2" fmla="*/ 0 h 793478"/>
                <a:gd name="connsiteX3" fmla="*/ 0 w 725046"/>
                <a:gd name="connsiteY3" fmla="*/ 2153 h 793478"/>
                <a:gd name="connsiteX0" fmla="*/ 0 w 726513"/>
                <a:gd name="connsiteY0" fmla="*/ 2153 h 793478"/>
                <a:gd name="connsiteX1" fmla="*/ 724281 w 726513"/>
                <a:gd name="connsiteY1" fmla="*/ 793477 h 793478"/>
                <a:gd name="connsiteX2" fmla="*/ 722762 w 726513"/>
                <a:gd name="connsiteY2" fmla="*/ 0 h 793478"/>
                <a:gd name="connsiteX3" fmla="*/ 0 w 726513"/>
                <a:gd name="connsiteY3" fmla="*/ 2153 h 793478"/>
                <a:gd name="connsiteX0" fmla="*/ 0 w 728535"/>
                <a:gd name="connsiteY0" fmla="*/ 2153 h 793478"/>
                <a:gd name="connsiteX1" fmla="*/ 724281 w 728535"/>
                <a:gd name="connsiteY1" fmla="*/ 793477 h 793478"/>
                <a:gd name="connsiteX2" fmla="*/ 722762 w 728535"/>
                <a:gd name="connsiteY2" fmla="*/ 0 h 793478"/>
                <a:gd name="connsiteX3" fmla="*/ 0 w 728535"/>
                <a:gd name="connsiteY3" fmla="*/ 2153 h 793478"/>
                <a:gd name="connsiteX0" fmla="*/ 0 w 728535"/>
                <a:gd name="connsiteY0" fmla="*/ 2157 h 793482"/>
                <a:gd name="connsiteX1" fmla="*/ 724281 w 728535"/>
                <a:gd name="connsiteY1" fmla="*/ 793481 h 793482"/>
                <a:gd name="connsiteX2" fmla="*/ 722762 w 728535"/>
                <a:gd name="connsiteY2" fmla="*/ 4 h 793482"/>
                <a:gd name="connsiteX3" fmla="*/ 585291 w 728535"/>
                <a:gd name="connsiteY3" fmla="*/ 3398 h 793482"/>
                <a:gd name="connsiteX4" fmla="*/ 0 w 728535"/>
                <a:gd name="connsiteY4" fmla="*/ 2157 h 793482"/>
                <a:gd name="connsiteX0" fmla="*/ 1449 w 729984"/>
                <a:gd name="connsiteY0" fmla="*/ 113441 h 904766"/>
                <a:gd name="connsiteX1" fmla="*/ 725730 w 729984"/>
                <a:gd name="connsiteY1" fmla="*/ 904765 h 904766"/>
                <a:gd name="connsiteX2" fmla="*/ 724211 w 729984"/>
                <a:gd name="connsiteY2" fmla="*/ 111288 h 904766"/>
                <a:gd name="connsiteX3" fmla="*/ 0 w 729984"/>
                <a:gd name="connsiteY3" fmla="*/ 0 h 904766"/>
                <a:gd name="connsiteX4" fmla="*/ 1449 w 729984"/>
                <a:gd name="connsiteY4" fmla="*/ 113441 h 904766"/>
                <a:gd name="connsiteX0" fmla="*/ 1449 w 729207"/>
                <a:gd name="connsiteY0" fmla="*/ 114924 h 906249"/>
                <a:gd name="connsiteX1" fmla="*/ 725730 w 729207"/>
                <a:gd name="connsiteY1" fmla="*/ 906248 h 906249"/>
                <a:gd name="connsiteX2" fmla="*/ 722306 w 729207"/>
                <a:gd name="connsiteY2" fmla="*/ 0 h 906249"/>
                <a:gd name="connsiteX3" fmla="*/ 0 w 729207"/>
                <a:gd name="connsiteY3" fmla="*/ 1483 h 906249"/>
                <a:gd name="connsiteX4" fmla="*/ 1449 w 729207"/>
                <a:gd name="connsiteY4" fmla="*/ 114924 h 906249"/>
                <a:gd name="connsiteX0" fmla="*/ 1449 w 727820"/>
                <a:gd name="connsiteY0" fmla="*/ 113441 h 904766"/>
                <a:gd name="connsiteX1" fmla="*/ 725730 w 727820"/>
                <a:gd name="connsiteY1" fmla="*/ 904765 h 904766"/>
                <a:gd name="connsiteX2" fmla="*/ 716591 w 727820"/>
                <a:gd name="connsiteY2" fmla="*/ 428 h 904766"/>
                <a:gd name="connsiteX3" fmla="*/ 0 w 727820"/>
                <a:gd name="connsiteY3" fmla="*/ 0 h 904766"/>
                <a:gd name="connsiteX4" fmla="*/ 1449 w 727820"/>
                <a:gd name="connsiteY4" fmla="*/ 113441 h 904766"/>
                <a:gd name="connsiteX0" fmla="*/ 1449 w 728612"/>
                <a:gd name="connsiteY0" fmla="*/ 114924 h 906249"/>
                <a:gd name="connsiteX1" fmla="*/ 725730 w 728612"/>
                <a:gd name="connsiteY1" fmla="*/ 906248 h 906249"/>
                <a:gd name="connsiteX2" fmla="*/ 720401 w 728612"/>
                <a:gd name="connsiteY2" fmla="*/ 0 h 906249"/>
                <a:gd name="connsiteX3" fmla="*/ 0 w 728612"/>
                <a:gd name="connsiteY3" fmla="*/ 1483 h 906249"/>
                <a:gd name="connsiteX4" fmla="*/ 1449 w 728612"/>
                <a:gd name="connsiteY4" fmla="*/ 114924 h 906249"/>
                <a:gd name="connsiteX0" fmla="*/ 1449 w 729984"/>
                <a:gd name="connsiteY0" fmla="*/ 114924 h 906249"/>
                <a:gd name="connsiteX1" fmla="*/ 725730 w 729984"/>
                <a:gd name="connsiteY1" fmla="*/ 906248 h 906249"/>
                <a:gd name="connsiteX2" fmla="*/ 724211 w 729984"/>
                <a:gd name="connsiteY2" fmla="*/ 0 h 906249"/>
                <a:gd name="connsiteX3" fmla="*/ 0 w 729984"/>
                <a:gd name="connsiteY3" fmla="*/ 1483 h 906249"/>
                <a:gd name="connsiteX4" fmla="*/ 1449 w 729984"/>
                <a:gd name="connsiteY4" fmla="*/ 114924 h 906249"/>
                <a:gd name="connsiteX0" fmla="*/ 1449 w 730964"/>
                <a:gd name="connsiteY0" fmla="*/ 114924 h 906249"/>
                <a:gd name="connsiteX1" fmla="*/ 725730 w 730964"/>
                <a:gd name="connsiteY1" fmla="*/ 906248 h 906249"/>
                <a:gd name="connsiteX2" fmla="*/ 726116 w 730964"/>
                <a:gd name="connsiteY2" fmla="*/ 0 h 906249"/>
                <a:gd name="connsiteX3" fmla="*/ 0 w 730964"/>
                <a:gd name="connsiteY3" fmla="*/ 1483 h 906249"/>
                <a:gd name="connsiteX4" fmla="*/ 1449 w 730964"/>
                <a:gd name="connsiteY4" fmla="*/ 114924 h 906249"/>
                <a:gd name="connsiteX0" fmla="*/ 1449 w 729207"/>
                <a:gd name="connsiteY0" fmla="*/ 114924 h 906249"/>
                <a:gd name="connsiteX1" fmla="*/ 725730 w 729207"/>
                <a:gd name="connsiteY1" fmla="*/ 906248 h 906249"/>
                <a:gd name="connsiteX2" fmla="*/ 722306 w 729207"/>
                <a:gd name="connsiteY2" fmla="*/ 0 h 906249"/>
                <a:gd name="connsiteX3" fmla="*/ 0 w 729207"/>
                <a:gd name="connsiteY3" fmla="*/ 1483 h 906249"/>
                <a:gd name="connsiteX4" fmla="*/ 1449 w 729207"/>
                <a:gd name="connsiteY4" fmla="*/ 114924 h 906249"/>
                <a:gd name="connsiteX0" fmla="*/ 1449 w 728612"/>
                <a:gd name="connsiteY0" fmla="*/ 114924 h 906249"/>
                <a:gd name="connsiteX1" fmla="*/ 725730 w 728612"/>
                <a:gd name="connsiteY1" fmla="*/ 906248 h 906249"/>
                <a:gd name="connsiteX2" fmla="*/ 720401 w 728612"/>
                <a:gd name="connsiteY2" fmla="*/ 0 h 906249"/>
                <a:gd name="connsiteX3" fmla="*/ 0 w 728612"/>
                <a:gd name="connsiteY3" fmla="*/ 1483 h 906249"/>
                <a:gd name="connsiteX4" fmla="*/ 1449 w 728612"/>
                <a:gd name="connsiteY4" fmla="*/ 114924 h 906249"/>
                <a:gd name="connsiteX0" fmla="*/ 1449 w 729207"/>
                <a:gd name="connsiteY0" fmla="*/ 114924 h 906249"/>
                <a:gd name="connsiteX1" fmla="*/ 725730 w 729207"/>
                <a:gd name="connsiteY1" fmla="*/ 906248 h 906249"/>
                <a:gd name="connsiteX2" fmla="*/ 722306 w 729207"/>
                <a:gd name="connsiteY2" fmla="*/ 0 h 906249"/>
                <a:gd name="connsiteX3" fmla="*/ 0 w 729207"/>
                <a:gd name="connsiteY3" fmla="*/ 1483 h 906249"/>
                <a:gd name="connsiteX4" fmla="*/ 1449 w 729207"/>
                <a:gd name="connsiteY4" fmla="*/ 114924 h 906249"/>
                <a:gd name="connsiteX0" fmla="*/ 1449 w 729207"/>
                <a:gd name="connsiteY0" fmla="*/ 116835 h 908160"/>
                <a:gd name="connsiteX1" fmla="*/ 725730 w 729207"/>
                <a:gd name="connsiteY1" fmla="*/ 908159 h 908160"/>
                <a:gd name="connsiteX2" fmla="*/ 722306 w 729207"/>
                <a:gd name="connsiteY2" fmla="*/ 0 h 908160"/>
                <a:gd name="connsiteX3" fmla="*/ 0 w 729207"/>
                <a:gd name="connsiteY3" fmla="*/ 3394 h 908160"/>
                <a:gd name="connsiteX4" fmla="*/ 1449 w 729207"/>
                <a:gd name="connsiteY4" fmla="*/ 116835 h 908160"/>
                <a:gd name="connsiteX0" fmla="*/ 1449 w 729207"/>
                <a:gd name="connsiteY0" fmla="*/ 117263 h 908588"/>
                <a:gd name="connsiteX1" fmla="*/ 725730 w 729207"/>
                <a:gd name="connsiteY1" fmla="*/ 908587 h 908588"/>
                <a:gd name="connsiteX2" fmla="*/ 722306 w 729207"/>
                <a:gd name="connsiteY2" fmla="*/ 428 h 908588"/>
                <a:gd name="connsiteX3" fmla="*/ 0 w 729207"/>
                <a:gd name="connsiteY3" fmla="*/ 0 h 908588"/>
                <a:gd name="connsiteX4" fmla="*/ 1449 w 729207"/>
                <a:gd name="connsiteY4" fmla="*/ 117263 h 908588"/>
                <a:gd name="connsiteX0" fmla="*/ 1449 w 729984"/>
                <a:gd name="connsiteY0" fmla="*/ 117263 h 908588"/>
                <a:gd name="connsiteX1" fmla="*/ 725730 w 729984"/>
                <a:gd name="connsiteY1" fmla="*/ 908587 h 908588"/>
                <a:gd name="connsiteX2" fmla="*/ 724211 w 729984"/>
                <a:gd name="connsiteY2" fmla="*/ 428 h 908588"/>
                <a:gd name="connsiteX3" fmla="*/ 0 w 729984"/>
                <a:gd name="connsiteY3" fmla="*/ 0 h 908588"/>
                <a:gd name="connsiteX4" fmla="*/ 1449 w 729984"/>
                <a:gd name="connsiteY4" fmla="*/ 117263 h 90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984" h="908588">
                  <a:moveTo>
                    <a:pt x="1449" y="117263"/>
                  </a:moveTo>
                  <a:cubicBezTo>
                    <a:pt x="470650" y="115653"/>
                    <a:pt x="347143" y="909856"/>
                    <a:pt x="725730" y="908587"/>
                  </a:cubicBezTo>
                  <a:cubicBezTo>
                    <a:pt x="731574" y="640909"/>
                    <a:pt x="731702" y="264283"/>
                    <a:pt x="724211" y="428"/>
                  </a:cubicBezTo>
                  <a:lnTo>
                    <a:pt x="0" y="0"/>
                  </a:lnTo>
                  <a:lnTo>
                    <a:pt x="1449" y="117263"/>
                  </a:lnTo>
                  <a:close/>
                </a:path>
              </a:pathLst>
            </a:custGeom>
            <a:gradFill>
              <a:gsLst>
                <a:gs pos="0">
                  <a:srgbClr val="007275"/>
                </a:gs>
                <a:gs pos="100000">
                  <a:srgbClr val="008CAC"/>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dirty="0">
                <a:solidFill>
                  <a:srgbClr val="FFFFFF"/>
                </a:solidFill>
                <a:latin typeface="Arial" panose="020B0604020202020204" pitchFamily="34" charset="0"/>
                <a:ea typeface="ＭＳ Ｐゴシック" panose="020B0600070205080204" pitchFamily="34" charset="-128"/>
              </a:endParaRPr>
            </a:p>
          </p:txBody>
        </p:sp>
        <p:sp>
          <p:nvSpPr>
            <p:cNvPr id="11" name="Rectangle 10"/>
            <p:cNvSpPr/>
            <p:nvPr userDrawn="1"/>
          </p:nvSpPr>
          <p:spPr bwMode="auto">
            <a:xfrm>
              <a:off x="8887598" y="-2493"/>
              <a:ext cx="257323" cy="905559"/>
            </a:xfrm>
            <a:prstGeom prst="rect">
              <a:avLst/>
            </a:prstGeom>
            <a:gradFill flip="none" rotWithShape="1">
              <a:gsLst>
                <a:gs pos="0">
                  <a:srgbClr val="007275"/>
                </a:gs>
                <a:gs pos="100000">
                  <a:srgbClr val="008CAC"/>
                </a:gs>
              </a:gsLst>
              <a:lin ang="54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sp>
          <p:nvSpPr>
            <p:cNvPr id="9" name="Rectangle 8"/>
            <p:cNvSpPr/>
            <p:nvPr userDrawn="1"/>
          </p:nvSpPr>
          <p:spPr bwMode="auto">
            <a:xfrm>
              <a:off x="921" y="-4983"/>
              <a:ext cx="9144000" cy="119125"/>
            </a:xfrm>
            <a:prstGeom prst="rect">
              <a:avLst/>
            </a:prstGeom>
            <a:gradFill>
              <a:gsLst>
                <a:gs pos="0">
                  <a:srgbClr val="007275"/>
                </a:gs>
                <a:gs pos="100000">
                  <a:srgbClr val="007882"/>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sz="2400">
                <a:solidFill>
                  <a:srgbClr val="FFFFFF"/>
                </a:solidFill>
                <a:latin typeface="Arial" panose="020B0604020202020204" pitchFamily="34" charset="0"/>
                <a:ea typeface="ＭＳ Ｐゴシック" panose="020B0600070205080204" pitchFamily="34" charset="-128"/>
              </a:endParaRPr>
            </a:p>
          </p:txBody>
        </p:sp>
      </p:grpSp>
      <p:sp>
        <p:nvSpPr>
          <p:cNvPr id="2" name="Title 1"/>
          <p:cNvSpPr>
            <a:spLocks noGrp="1"/>
          </p:cNvSpPr>
          <p:nvPr>
            <p:ph type="title"/>
          </p:nvPr>
        </p:nvSpPr>
        <p:spPr>
          <a:xfrm>
            <a:off x="838200" y="119124"/>
            <a:ext cx="9614284" cy="786435"/>
          </a:xfrm>
        </p:spPr>
        <p:txBody>
          <a:bodyPr>
            <a:normAutofit/>
          </a:bodyPr>
          <a:lstStyle>
            <a:lvl1pPr>
              <a:defRPr sz="3600">
                <a:solidFill>
                  <a:srgbClr val="466772"/>
                </a:solidFill>
              </a:defRPr>
            </a:lvl1pPr>
          </a:lstStyle>
          <a:p>
            <a:r>
              <a:rPr lang="en-US" dirty="0" smtClean="0"/>
              <a:t>Click to edit Master title style</a:t>
            </a:r>
            <a:endParaRPr lang="en-US" dirty="0"/>
          </a:p>
        </p:txBody>
      </p:sp>
      <p:sp>
        <p:nvSpPr>
          <p:cNvPr id="12" name="Content Placeholder 2"/>
          <p:cNvSpPr>
            <a:spLocks noGrp="1"/>
          </p:cNvSpPr>
          <p:nvPr>
            <p:ph idx="13"/>
          </p:nvPr>
        </p:nvSpPr>
        <p:spPr>
          <a:xfrm>
            <a:off x="6551270" y="1088740"/>
            <a:ext cx="4802529" cy="5088223"/>
          </a:xfrm>
        </p:spPr>
        <p:txBody>
          <a:bodyPr/>
          <a:lstStyle>
            <a:lvl1pPr marL="0" indent="0">
              <a:buNone/>
              <a:defRPr>
                <a:solidFill>
                  <a:srgbClr val="323D43"/>
                </a:solidFill>
              </a:defRPr>
            </a:lvl1pPr>
            <a:lvl2pPr>
              <a:defRPr>
                <a:solidFill>
                  <a:srgbClr val="323D43"/>
                </a:solidFill>
              </a:defRPr>
            </a:lvl2pPr>
            <a:lvl3pPr>
              <a:defRPr>
                <a:solidFill>
                  <a:srgbClr val="323D43"/>
                </a:solidFill>
              </a:defRPr>
            </a:lvl3pPr>
            <a:lvl4pPr>
              <a:defRPr>
                <a:solidFill>
                  <a:srgbClr val="323D43"/>
                </a:solidFill>
              </a:defRPr>
            </a:lvl4pPr>
            <a:lvl5pPr>
              <a:defRPr>
                <a:solidFill>
                  <a:srgbClr val="323D43"/>
                </a:solidFill>
              </a:defRPr>
            </a:lvl5pPr>
          </a:lstStyle>
          <a:p>
            <a:pPr lvl="0"/>
            <a:endParaRPr lang="en-US" dirty="0"/>
          </a:p>
        </p:txBody>
      </p:sp>
    </p:spTree>
    <p:extLst>
      <p:ext uri="{BB962C8B-B14F-4D97-AF65-F5344CB8AC3E}">
        <p14:creationId xmlns:p14="http://schemas.microsoft.com/office/powerpoint/2010/main" val="291766197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Final Slide">
    <p:bg>
      <p:bgPr>
        <a:solidFill>
          <a:schemeClr val="tx1"/>
        </a:solidFill>
        <a:effectLst/>
      </p:bgPr>
    </p:bg>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4" r="770" b="1963"/>
          <a:stretch/>
        </p:blipFill>
        <p:spPr bwMode="auto">
          <a:xfrm>
            <a:off x="1506014" y="1"/>
            <a:ext cx="9254834"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p:cNvPicPr>
          <p:nvPr userDrawn="1"/>
        </p:nvPicPr>
        <p:blipFill rotWithShape="1">
          <a:blip r:embed="rId3"/>
          <a:srcRect b="42061"/>
          <a:stretch/>
        </p:blipFill>
        <p:spPr>
          <a:xfrm>
            <a:off x="8569865" y="114328"/>
            <a:ext cx="3414713" cy="699488"/>
          </a:xfrm>
          <a:prstGeom prst="rect">
            <a:avLst/>
          </a:prstGeom>
        </p:spPr>
      </p:pic>
      <p:sp>
        <p:nvSpPr>
          <p:cNvPr id="9" name="Rectangle 8"/>
          <p:cNvSpPr/>
          <p:nvPr userDrawn="1"/>
        </p:nvSpPr>
        <p:spPr>
          <a:xfrm>
            <a:off x="0" y="0"/>
            <a:ext cx="5382228" cy="1317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4"/>
          <a:stretch>
            <a:fillRect/>
          </a:stretch>
        </p:blipFill>
        <p:spPr>
          <a:xfrm>
            <a:off x="-173199" y="11363"/>
            <a:ext cx="5705475" cy="1209675"/>
          </a:xfrm>
          <a:prstGeom prst="rect">
            <a:avLst/>
          </a:prstGeom>
        </p:spPr>
      </p:pic>
    </p:spTree>
    <p:extLst>
      <p:ext uri="{BB962C8B-B14F-4D97-AF65-F5344CB8AC3E}">
        <p14:creationId xmlns:p14="http://schemas.microsoft.com/office/powerpoint/2010/main" val="1757954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altLang="en-US">
              <a:solidFill>
                <a:prstClr val="black">
                  <a:tint val="75000"/>
                </a:prstClr>
              </a:solidFill>
              <a:latin typeface="Arial" panose="020B0604020202020204" pitchFamily="34" charset="0"/>
              <a:ea typeface="ＭＳ Ｐゴシック" panose="020B0600070205080204" pitchFamily="34" charset="-128"/>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endParaRPr lang="en-GB" altLang="en-US">
              <a:solidFill>
                <a:prstClr val="black">
                  <a:tint val="75000"/>
                </a:prstClr>
              </a:solidFill>
              <a:latin typeface="Arial" panose="020B0604020202020204" pitchFamily="34" charset="0"/>
              <a:ea typeface="ＭＳ Ｐゴシック" panose="020B0600070205080204" pitchFamily="34" charset="-128"/>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fld id="{91FA4662-F380-47CD-AF47-6A4CDE2DB0C2}" type="slidenum">
              <a:rPr lang="en-GB" altLang="en-US" smtClean="0">
                <a:solidFill>
                  <a:prstClr val="black">
                    <a:tint val="75000"/>
                  </a:prstClr>
                </a:solidFill>
                <a:latin typeface="Arial" panose="020B0604020202020204" pitchFamily="34" charset="0"/>
                <a:ea typeface="ＭＳ Ｐゴシック" panose="020B0600070205080204" pitchFamily="34" charset="-128"/>
              </a:rPr>
              <a:pPr defTabSz="449263" eaLnBrk="0" fontAlgn="base" hangingPunct="0">
                <a:lnSpc>
                  <a:spcPct val="87000"/>
                </a:lnSpc>
                <a:spcBef>
                  <a:spcPct val="0"/>
                </a:spcBef>
                <a:spcAft>
                  <a:spcPct val="0"/>
                </a:spcAft>
                <a:buClr>
                  <a:srgbClr val="323D43"/>
                </a:buClr>
                <a:buSzPct val="100000"/>
                <a:buFont typeface="Arial" panose="020B0604020202020204" pitchFamily="34" charset="0"/>
                <a:buNone/>
              </a:pPr>
              <a:t>‹#›</a:t>
            </a:fld>
            <a:endParaRPr lang="en-GB" altLang="en-US">
              <a:solidFill>
                <a:prstClr val="black">
                  <a:tint val="75000"/>
                </a:prstClr>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29941224"/>
      </p:ext>
    </p:extLst>
  </p:cSld>
  <p:clrMap bg1="lt1" tx1="dk1" bg2="lt2" tx2="dk2" accent1="accent1" accent2="accent2" accent3="accent3" accent4="accent4" accent5="accent5" accent6="accent6" hlink="hlink" folHlink="folHlink"/>
  <p:sldLayoutIdLst>
    <p:sldLayoutId id="2147483672" r:id="rId1"/>
    <p:sldLayoutId id="2147483697" r:id="rId2"/>
    <p:sldLayoutId id="2147483675" r:id="rId3"/>
    <p:sldLayoutId id="2147483698"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97528" y="1612648"/>
            <a:ext cx="10746464" cy="2197100"/>
          </a:xfrm>
          <a:ln/>
        </p:spPr>
        <p:txBody>
          <a:bodyPr>
            <a:noAutofit/>
          </a:bodyPr>
          <a:lstStyle/>
          <a:p>
            <a:pPr>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6000" dirty="0" smtClean="0">
                <a:solidFill>
                  <a:srgbClr val="FFFFFF"/>
                </a:solidFill>
              </a:rPr>
              <a:t>Material Processing of P</a:t>
            </a:r>
            <a:r>
              <a:rPr lang="en-GB" altLang="en-US" sz="6000" dirty="0" smtClean="0">
                <a:solidFill>
                  <a:srgbClr val="FFFFFF"/>
                </a:solidFill>
              </a:rPr>
              <a:t>olystyrene </a:t>
            </a:r>
            <a:r>
              <a:rPr lang="en-GB" altLang="en-US" sz="6000" dirty="0" smtClean="0">
                <a:solidFill>
                  <a:srgbClr val="FFFFFF"/>
                </a:solidFill>
              </a:rPr>
              <a:t>Boron Nitride Nanocomposites</a:t>
            </a:r>
            <a:endParaRPr lang="en-GB" altLang="en-US" sz="6000" dirty="0">
              <a:solidFill>
                <a:srgbClr val="FFFFFF"/>
              </a:solidFill>
            </a:endParaRPr>
          </a:p>
        </p:txBody>
      </p:sp>
      <p:sp>
        <p:nvSpPr>
          <p:cNvPr id="4" name="Rectangle 24"/>
          <p:cNvSpPr txBox="1">
            <a:spLocks noChangeArrowheads="1"/>
          </p:cNvSpPr>
          <p:nvPr/>
        </p:nvSpPr>
        <p:spPr>
          <a:xfrm>
            <a:off x="597528" y="4123947"/>
            <a:ext cx="8280598" cy="2447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100"/>
              </a:lnSpc>
            </a:pPr>
            <a:r>
              <a:rPr lang="en-GB" altLang="en-US" sz="3200" dirty="0" err="1" smtClean="0">
                <a:solidFill>
                  <a:srgbClr val="FFFF00"/>
                </a:solidFill>
              </a:rPr>
              <a:t>Raed</a:t>
            </a:r>
            <a:r>
              <a:rPr lang="en-GB" altLang="en-US" sz="3200" dirty="0" smtClean="0">
                <a:solidFill>
                  <a:srgbClr val="FFFF00"/>
                </a:solidFill>
              </a:rPr>
              <a:t> </a:t>
            </a:r>
            <a:r>
              <a:rPr lang="en-GB" altLang="en-US" sz="3200" dirty="0" err="1" smtClean="0">
                <a:solidFill>
                  <a:srgbClr val="FFFF00"/>
                </a:solidFill>
              </a:rPr>
              <a:t>Ayoob</a:t>
            </a:r>
            <a:endParaRPr lang="en-GB" altLang="en-US" sz="3200" dirty="0" smtClean="0">
              <a:solidFill>
                <a:srgbClr val="FFFF00"/>
              </a:solidFill>
            </a:endParaRPr>
          </a:p>
          <a:p>
            <a:pPr>
              <a:lnSpc>
                <a:spcPts val="4100"/>
              </a:lnSpc>
            </a:pPr>
            <a:r>
              <a:rPr lang="en-GB" altLang="en-US" sz="1800" dirty="0" smtClean="0">
                <a:solidFill>
                  <a:srgbClr val="FFFF00"/>
                </a:solidFill>
              </a:rPr>
              <a:t>Supervisor(s): Thomas Andritsch and Alun Vaughan</a:t>
            </a:r>
          </a:p>
          <a:p>
            <a:pPr>
              <a:lnSpc>
                <a:spcPts val="4100"/>
              </a:lnSpc>
            </a:pPr>
            <a:r>
              <a:rPr lang="en-GB" altLang="en-US" sz="3200" dirty="0" smtClean="0">
                <a:solidFill>
                  <a:srgbClr val="FFFF00"/>
                </a:solidFill>
              </a:rPr>
              <a:t>16 September 2015</a:t>
            </a:r>
          </a:p>
          <a:p>
            <a:pPr>
              <a:lnSpc>
                <a:spcPts val="4100"/>
              </a:lnSpc>
            </a:pPr>
            <a:r>
              <a:rPr lang="en-GB" altLang="en-US" sz="1400" dirty="0" smtClean="0">
                <a:solidFill>
                  <a:srgbClr val="FFFF00"/>
                </a:solidFill>
              </a:rPr>
              <a:t>Early Career Researchers Colloquium, Institute of Physics</a:t>
            </a:r>
          </a:p>
          <a:p>
            <a:pPr>
              <a:lnSpc>
                <a:spcPts val="4100"/>
              </a:lnSpc>
            </a:pPr>
            <a:endParaRPr lang="en-US" sz="3600" dirty="0" smtClean="0">
              <a:solidFill>
                <a:srgbClr val="FFFF00"/>
              </a:solidFill>
            </a:endParaRPr>
          </a:p>
          <a:p>
            <a:pPr>
              <a:lnSpc>
                <a:spcPts val="4100"/>
              </a:lnSpc>
            </a:pPr>
            <a:endParaRPr lang="en-GB" altLang="en-US" dirty="0" smtClean="0">
              <a:solidFill>
                <a:srgbClr val="FFFF00"/>
              </a:solidFill>
            </a:endParaRPr>
          </a:p>
          <a:p>
            <a:pPr>
              <a:lnSpc>
                <a:spcPts val="4100"/>
              </a:lnSpc>
            </a:pPr>
            <a:endParaRPr lang="en-GB" altLang="en-US" dirty="0" smtClean="0">
              <a:solidFill>
                <a:srgbClr val="FFFF00"/>
              </a:solidFill>
            </a:endParaRPr>
          </a:p>
        </p:txBody>
      </p:sp>
    </p:spTree>
    <p:extLst>
      <p:ext uri="{BB962C8B-B14F-4D97-AF65-F5344CB8AC3E}">
        <p14:creationId xmlns:p14="http://schemas.microsoft.com/office/powerpoint/2010/main" val="39650717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88740"/>
            <a:ext cx="5490172" cy="5088223"/>
          </a:xfrm>
        </p:spPr>
        <p:txBody>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We are interested in the dispersing the h-BN.</a:t>
            </a:r>
            <a:endParaRPr lang="en-GB" altLang="en-US" sz="1800" dirty="0" smtClean="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Layered structure</a:t>
            </a:r>
            <a:endParaRPr lang="en-GB" altLang="en-US" sz="1800" dirty="0" smtClean="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Stacked platelets</a:t>
            </a:r>
            <a:endParaRPr lang="en-GB" altLang="en-US" sz="1800" dirty="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Exfoliation?</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We are trying to separate these platelets to achieve a better dispersion.</a:t>
            </a:r>
            <a:endParaRPr lang="en-GB" altLang="en-US" sz="1800" dirty="0"/>
          </a:p>
          <a:p>
            <a:pPr marL="457200" lvl="1"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800" dirty="0"/>
          </a:p>
        </p:txBody>
      </p:sp>
      <p:sp>
        <p:nvSpPr>
          <p:cNvPr id="3" name="Title 2"/>
          <p:cNvSpPr>
            <a:spLocks noGrp="1"/>
          </p:cNvSpPr>
          <p:nvPr>
            <p:ph type="title"/>
          </p:nvPr>
        </p:nvSpPr>
        <p:spPr/>
        <p:txBody>
          <a:bodyPr/>
          <a:lstStyle/>
          <a:p>
            <a:r>
              <a:rPr lang="en-GB" dirty="0" smtClean="0"/>
              <a:t>Materials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816" y="1431878"/>
            <a:ext cx="5502432" cy="4401946"/>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10</a:t>
            </a:r>
            <a:endParaRPr lang="en-GB" altLang="en-US" dirty="0">
              <a:solidFill>
                <a:srgbClr val="000000">
                  <a:tint val="75000"/>
                </a:srgbClr>
              </a:solidFill>
            </a:endParaRPr>
          </a:p>
        </p:txBody>
      </p:sp>
    </p:spTree>
    <p:extLst>
      <p:ext uri="{BB962C8B-B14F-4D97-AF65-F5344CB8AC3E}">
        <p14:creationId xmlns:p14="http://schemas.microsoft.com/office/powerpoint/2010/main" val="405154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088740"/>
            <a:ext cx="10596327" cy="5088223"/>
          </a:xfrm>
        </p:spPr>
        <p:txBody>
          <a:bodyPr>
            <a:normAutofit/>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Three Solvents were used in this study to see their effect on the degree of “exfoliation”:</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Dichloromethane (DCM) </a:t>
            </a:r>
            <a:endParaRPr lang="en-GB" altLang="en-US" sz="1800" dirty="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Toluene (TOL)</a:t>
            </a:r>
            <a:endParaRPr lang="en-GB" altLang="en-US" sz="1800" dirty="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Chlorobenzene (CB)</a:t>
            </a:r>
            <a:endParaRPr lang="en-GB" altLang="en-US" sz="1800"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Isopropyl alcohol (IPA) was used to precipitate the polymer/nanofiller mixture.</a:t>
            </a:r>
            <a:endParaRPr lang="en-GB" altLang="en-US" sz="32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800" dirty="0" smtClean="0"/>
          </a:p>
        </p:txBody>
      </p:sp>
      <p:sp>
        <p:nvSpPr>
          <p:cNvPr id="3" name="Title 2"/>
          <p:cNvSpPr>
            <a:spLocks noGrp="1"/>
          </p:cNvSpPr>
          <p:nvPr>
            <p:ph type="title"/>
          </p:nvPr>
        </p:nvSpPr>
        <p:spPr/>
        <p:txBody>
          <a:bodyPr/>
          <a:lstStyle/>
          <a:p>
            <a:r>
              <a:rPr lang="en-GB" dirty="0" smtClean="0"/>
              <a:t>Material</a:t>
            </a:r>
            <a:endParaRPr lang="en-GB" dirty="0"/>
          </a:p>
        </p:txBody>
      </p:sp>
      <p:sp>
        <p:nvSpPr>
          <p:cNvPr id="6"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11</a:t>
            </a:r>
            <a:endParaRPr lang="en-GB" altLang="en-US" dirty="0">
              <a:solidFill>
                <a:srgbClr val="000000">
                  <a:tint val="75000"/>
                </a:srgbClr>
              </a:solidFill>
            </a:endParaRPr>
          </a:p>
        </p:txBody>
      </p:sp>
    </p:spTree>
    <p:extLst>
      <p:ext uri="{BB962C8B-B14F-4D97-AF65-F5344CB8AC3E}">
        <p14:creationId xmlns:p14="http://schemas.microsoft.com/office/powerpoint/2010/main" val="296549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088740"/>
            <a:ext cx="10596327" cy="5088223"/>
          </a:xfrm>
        </p:spPr>
        <p:txBody>
          <a:bodyPr>
            <a:normAutofit/>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Two methods:</a:t>
            </a:r>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1) Below glass transition of polystyrene</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When DCM was used (boiling point ~40 °C)</a:t>
            </a:r>
            <a:endParaRPr lang="en-GB" altLang="en-US" sz="18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2) Above </a:t>
            </a:r>
            <a:r>
              <a:rPr lang="en-GB" altLang="en-US" sz="3200" dirty="0"/>
              <a:t>glass transition of polystyrene</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a:t>When </a:t>
            </a:r>
            <a:r>
              <a:rPr lang="en-GB" altLang="en-US" sz="1800" dirty="0" smtClean="0"/>
              <a:t>TOL </a:t>
            </a:r>
            <a:r>
              <a:rPr lang="en-GB" altLang="en-US" sz="1800" dirty="0"/>
              <a:t>was used (boiling point </a:t>
            </a:r>
            <a:r>
              <a:rPr lang="en-GB" altLang="en-US" sz="1800" dirty="0" smtClean="0"/>
              <a:t>~111 </a:t>
            </a:r>
            <a:r>
              <a:rPr lang="en-GB" altLang="en-US" sz="1800" dirty="0"/>
              <a:t>°C</a:t>
            </a:r>
            <a:r>
              <a:rPr lang="en-GB" altLang="en-US" sz="1800" dirty="0" smtClean="0"/>
              <a:t>)</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a:t>When </a:t>
            </a:r>
            <a:r>
              <a:rPr lang="en-GB" altLang="en-US" sz="1800" dirty="0" smtClean="0"/>
              <a:t>CB </a:t>
            </a:r>
            <a:r>
              <a:rPr lang="en-GB" altLang="en-US" sz="1800" dirty="0"/>
              <a:t>was used (boiling point </a:t>
            </a:r>
            <a:r>
              <a:rPr lang="en-GB" altLang="en-US" sz="1800" dirty="0" smtClean="0"/>
              <a:t>~131 </a:t>
            </a:r>
            <a:r>
              <a:rPr lang="en-GB" altLang="en-US" sz="1800" dirty="0"/>
              <a:t>°C</a:t>
            </a:r>
            <a:r>
              <a:rPr lang="en-GB" altLang="en-US" sz="1800" dirty="0" smtClean="0"/>
              <a:t>)</a:t>
            </a:r>
            <a:endParaRPr lang="en-GB" altLang="en-US" sz="18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800" dirty="0" smtClean="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Glass transition temperature of polystyrene is ~100 °C.</a:t>
            </a:r>
            <a:endParaRPr lang="en-GB" altLang="en-US" sz="32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800" dirty="0" smtClean="0"/>
          </a:p>
        </p:txBody>
      </p:sp>
      <p:sp>
        <p:nvSpPr>
          <p:cNvPr id="3" name="Title 2"/>
          <p:cNvSpPr>
            <a:spLocks noGrp="1"/>
          </p:cNvSpPr>
          <p:nvPr>
            <p:ph type="title"/>
          </p:nvPr>
        </p:nvSpPr>
        <p:spPr/>
        <p:txBody>
          <a:bodyPr/>
          <a:lstStyle/>
          <a:p>
            <a:r>
              <a:rPr lang="en-GB" dirty="0" smtClean="0"/>
              <a:t>Material Preparation</a:t>
            </a:r>
            <a:endParaRPr lang="en-GB" dirty="0"/>
          </a:p>
        </p:txBody>
      </p:sp>
      <p:sp>
        <p:nvSpPr>
          <p:cNvPr id="4"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12</a:t>
            </a:r>
            <a:endParaRPr lang="en-GB" altLang="en-US" dirty="0">
              <a:solidFill>
                <a:srgbClr val="000000">
                  <a:tint val="75000"/>
                </a:srgbClr>
              </a:solidFill>
            </a:endParaRPr>
          </a:p>
        </p:txBody>
      </p:sp>
    </p:spTree>
    <p:extLst>
      <p:ext uri="{BB962C8B-B14F-4D97-AF65-F5344CB8AC3E}">
        <p14:creationId xmlns:p14="http://schemas.microsoft.com/office/powerpoint/2010/main" val="1661705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088740"/>
            <a:ext cx="10596327" cy="5088223"/>
          </a:xfrm>
        </p:spPr>
        <p:txBody>
          <a:bodyPr>
            <a:normAutofit/>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The h-BN was sonicated in the solvent for 30 minutes.</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The a-PS was stirred in the solvent at room temperature (DCM) or heated to the boiling point of solvent (TOL and CB).</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After the a-PS had dissolved, the sonicated h-BN solution was added to it quickly and then poured in a separate beaker containing IPA for precipitation.</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Nanocomposite materials were dried and melt pressed.</a:t>
            </a:r>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p:txBody>
      </p:sp>
      <p:sp>
        <p:nvSpPr>
          <p:cNvPr id="3" name="Title 2"/>
          <p:cNvSpPr>
            <a:spLocks noGrp="1"/>
          </p:cNvSpPr>
          <p:nvPr>
            <p:ph type="title"/>
          </p:nvPr>
        </p:nvSpPr>
        <p:spPr/>
        <p:txBody>
          <a:bodyPr/>
          <a:lstStyle/>
          <a:p>
            <a:r>
              <a:rPr lang="en-GB" dirty="0" smtClean="0"/>
              <a:t>Material Preparation</a:t>
            </a:r>
            <a:endParaRPr lang="en-GB" dirty="0"/>
          </a:p>
        </p:txBody>
      </p:sp>
      <p:sp>
        <p:nvSpPr>
          <p:cNvPr id="4"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13</a:t>
            </a:r>
            <a:endParaRPr lang="en-GB" altLang="en-US" dirty="0">
              <a:solidFill>
                <a:srgbClr val="000000">
                  <a:tint val="75000"/>
                </a:srgbClr>
              </a:solidFill>
            </a:endParaRPr>
          </a:p>
        </p:txBody>
      </p:sp>
    </p:spTree>
    <p:extLst>
      <p:ext uri="{BB962C8B-B14F-4D97-AF65-F5344CB8AC3E}">
        <p14:creationId xmlns:p14="http://schemas.microsoft.com/office/powerpoint/2010/main" val="1628071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088740"/>
            <a:ext cx="10596327" cy="5088223"/>
          </a:xfrm>
        </p:spPr>
        <p:txBody>
          <a:bodyPr>
            <a:normAutofit/>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DSC was used to measure glass transition temperature (</a:t>
            </a:r>
            <a:r>
              <a:rPr lang="en-GB" sz="3200" i="1" dirty="0" err="1" smtClean="0"/>
              <a:t>T</a:t>
            </a:r>
            <a:r>
              <a:rPr lang="en-GB" sz="3200" i="1" baseline="-25000" dirty="0" err="1" smtClean="0"/>
              <a:t>g</a:t>
            </a:r>
            <a:r>
              <a:rPr lang="en-GB" sz="3200" dirty="0" smtClean="0"/>
              <a:t>).</a:t>
            </a:r>
            <a:endParaRPr lang="en-GB" altLang="en-US" sz="3200" dirty="0" smtClean="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A sample mass of ~20 mg was used.</a:t>
            </a:r>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p:txBody>
      </p:sp>
      <p:sp>
        <p:nvSpPr>
          <p:cNvPr id="3" name="Title 2"/>
          <p:cNvSpPr>
            <a:spLocks noGrp="1"/>
          </p:cNvSpPr>
          <p:nvPr>
            <p:ph type="title"/>
          </p:nvPr>
        </p:nvSpPr>
        <p:spPr/>
        <p:txBody>
          <a:bodyPr/>
          <a:lstStyle/>
          <a:p>
            <a:r>
              <a:rPr lang="en-GB" dirty="0" smtClean="0"/>
              <a:t>Differential Scanning Calorimetry</a:t>
            </a:r>
            <a:endParaRPr lang="en-GB" dirty="0"/>
          </a:p>
        </p:txBody>
      </p:sp>
      <p:sp>
        <p:nvSpPr>
          <p:cNvPr id="4"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14</a:t>
            </a:r>
            <a:endParaRPr lang="en-GB" altLang="en-US" dirty="0">
              <a:solidFill>
                <a:srgbClr val="000000">
                  <a:tint val="75000"/>
                </a:srgbClr>
              </a:solidFill>
            </a:endParaRPr>
          </a:p>
        </p:txBody>
      </p:sp>
    </p:spTree>
    <p:extLst>
      <p:ext uri="{BB962C8B-B14F-4D97-AF65-F5344CB8AC3E}">
        <p14:creationId xmlns:p14="http://schemas.microsoft.com/office/powerpoint/2010/main" val="3072025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0368" y="1088740"/>
            <a:ext cx="5495454" cy="5088223"/>
          </a:xfrm>
        </p:spPr>
        <p:txBody>
          <a:bodyPr>
            <a:normAutofit lnSpcReduction="10000"/>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The materials in the table are denoted in the following format: </a:t>
            </a:r>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b="1" dirty="0" smtClean="0"/>
              <a:t>Polymer/nanofiller/filler content/solvent</a:t>
            </a:r>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e.g. PS/hBN/5/DCM refers to a a-PS/h-BN nanocomposite  with 5 wt% of nanofiller processed in DCM</a:t>
            </a:r>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p:txBody>
      </p:sp>
      <p:sp>
        <p:nvSpPr>
          <p:cNvPr id="3" name="Title 2"/>
          <p:cNvSpPr>
            <a:spLocks noGrp="1"/>
          </p:cNvSpPr>
          <p:nvPr>
            <p:ph type="title"/>
          </p:nvPr>
        </p:nvSpPr>
        <p:spPr/>
        <p:txBody>
          <a:bodyPr/>
          <a:lstStyle/>
          <a:p>
            <a:r>
              <a:rPr lang="en-GB" dirty="0" smtClean="0"/>
              <a:t>Differential Scanning Calorimetry</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3193368816"/>
              </p:ext>
            </p:extLst>
          </p:nvPr>
        </p:nvGraphicFramePr>
        <p:xfrm>
          <a:off x="6111089" y="2624236"/>
          <a:ext cx="5743047" cy="2374461"/>
        </p:xfrm>
        <a:graphic>
          <a:graphicData uri="http://schemas.openxmlformats.org/drawingml/2006/table">
            <a:tbl>
              <a:tblPr firstRow="1" firstCol="1" bandRow="1">
                <a:tableStyleId>{5C22544A-7EE6-4342-B048-85BDC9FD1C3A}</a:tableStyleId>
              </a:tblPr>
              <a:tblGrid>
                <a:gridCol w="2303237"/>
                <a:gridCol w="3439810"/>
              </a:tblGrid>
              <a:tr h="589743">
                <a:tc>
                  <a:txBody>
                    <a:bodyPr/>
                    <a:lstStyle/>
                    <a:p>
                      <a:pPr algn="ctr">
                        <a:spcAft>
                          <a:spcPts val="0"/>
                        </a:spcAft>
                      </a:pPr>
                      <a:r>
                        <a:rPr lang="en-GB" sz="1500" dirty="0">
                          <a:solidFill>
                            <a:schemeClr val="tx1"/>
                          </a:solidFill>
                          <a:effectLst/>
                        </a:rPr>
                        <a:t>Material</a:t>
                      </a:r>
                      <a:endParaRPr lang="en-GB" sz="1800" dirty="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600" i="1" dirty="0" err="1" smtClean="0">
                          <a:solidFill>
                            <a:schemeClr val="tx1"/>
                          </a:solidFill>
                        </a:rPr>
                        <a:t>T</a:t>
                      </a:r>
                      <a:r>
                        <a:rPr lang="en-GB" sz="1600" i="1" baseline="-25000" dirty="0" err="1" smtClean="0">
                          <a:solidFill>
                            <a:schemeClr val="tx1"/>
                          </a:solidFill>
                        </a:rPr>
                        <a:t>g</a:t>
                      </a:r>
                      <a:r>
                        <a:rPr lang="en-GB" sz="1600" i="1" baseline="-25000" dirty="0" smtClean="0">
                          <a:solidFill>
                            <a:schemeClr val="tx1"/>
                          </a:solidFill>
                        </a:rPr>
                        <a:t> </a:t>
                      </a:r>
                      <a:r>
                        <a:rPr lang="en-GB" sz="1500" dirty="0" smtClean="0">
                          <a:solidFill>
                            <a:schemeClr val="tx1"/>
                          </a:solidFill>
                          <a:effectLst/>
                        </a:rPr>
                        <a:t>(°</a:t>
                      </a:r>
                      <a:r>
                        <a:rPr lang="en-GB" sz="1500" dirty="0">
                          <a:solidFill>
                            <a:schemeClr val="tx1"/>
                          </a:solidFill>
                          <a:effectLst/>
                        </a:rPr>
                        <a:t>C)</a:t>
                      </a:r>
                      <a:endParaRPr lang="en-GB" sz="1800" dirty="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r>
              <a:tr h="297453">
                <a:tc>
                  <a:txBody>
                    <a:bodyPr/>
                    <a:lstStyle/>
                    <a:p>
                      <a:pPr algn="l">
                        <a:spcAft>
                          <a:spcPts val="0"/>
                        </a:spcAft>
                      </a:pPr>
                      <a:r>
                        <a:rPr lang="en-GB" sz="1500" dirty="0">
                          <a:solidFill>
                            <a:schemeClr val="tx1"/>
                          </a:solidFill>
                          <a:effectLst/>
                        </a:rPr>
                        <a:t>PS/hBN/0/DCM</a:t>
                      </a:r>
                      <a:endParaRPr lang="en-GB" sz="1800" dirty="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500" dirty="0">
                          <a:effectLst/>
                        </a:rPr>
                        <a:t>101.7</a:t>
                      </a:r>
                      <a:endParaRPr lang="en-GB" sz="1800" dirty="0">
                        <a:effectLst/>
                        <a:latin typeface="Times New Roman" panose="02020603050405020304" pitchFamily="18" charset="0"/>
                        <a:ea typeface="SimSun" panose="02010600030101010101" pitchFamily="2" charset="-122"/>
                      </a:endParaRPr>
                    </a:p>
                  </a:txBody>
                  <a:tcPr marL="125000" marR="125000" marT="0" marB="0" anchor="ctr"/>
                </a:tc>
              </a:tr>
              <a:tr h="297453">
                <a:tc>
                  <a:txBody>
                    <a:bodyPr/>
                    <a:lstStyle/>
                    <a:p>
                      <a:pPr algn="l">
                        <a:spcAft>
                          <a:spcPts val="0"/>
                        </a:spcAft>
                      </a:pPr>
                      <a:r>
                        <a:rPr lang="en-GB" sz="1500">
                          <a:solidFill>
                            <a:schemeClr val="tx1"/>
                          </a:solidFill>
                          <a:effectLst/>
                        </a:rPr>
                        <a:t>PS/hBN/5/DCM</a:t>
                      </a:r>
                      <a:endParaRPr lang="en-GB" sz="180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500">
                          <a:effectLst/>
                        </a:rPr>
                        <a:t>101.2</a:t>
                      </a:r>
                      <a:endParaRPr lang="en-GB" sz="1800">
                        <a:effectLst/>
                        <a:latin typeface="Times New Roman" panose="02020603050405020304" pitchFamily="18" charset="0"/>
                        <a:ea typeface="SimSun" panose="02010600030101010101" pitchFamily="2" charset="-122"/>
                      </a:endParaRPr>
                    </a:p>
                  </a:txBody>
                  <a:tcPr marL="125000" marR="125000" marT="0" marB="0" anchor="ctr"/>
                </a:tc>
              </a:tr>
              <a:tr h="297453">
                <a:tc>
                  <a:txBody>
                    <a:bodyPr/>
                    <a:lstStyle/>
                    <a:p>
                      <a:pPr algn="l">
                        <a:spcAft>
                          <a:spcPts val="0"/>
                        </a:spcAft>
                      </a:pPr>
                      <a:r>
                        <a:rPr lang="en-GB" sz="1500">
                          <a:solidFill>
                            <a:schemeClr val="tx1"/>
                          </a:solidFill>
                          <a:effectLst/>
                        </a:rPr>
                        <a:t>PS/hBN/0/TOL</a:t>
                      </a:r>
                      <a:endParaRPr lang="en-GB" sz="180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500">
                          <a:effectLst/>
                        </a:rPr>
                        <a:t>92.7</a:t>
                      </a:r>
                      <a:endParaRPr lang="en-GB" sz="1800">
                        <a:effectLst/>
                        <a:latin typeface="Times New Roman" panose="02020603050405020304" pitchFamily="18" charset="0"/>
                        <a:ea typeface="SimSun" panose="02010600030101010101" pitchFamily="2" charset="-122"/>
                      </a:endParaRPr>
                    </a:p>
                  </a:txBody>
                  <a:tcPr marL="125000" marR="125000" marT="0" marB="0" anchor="ctr"/>
                </a:tc>
              </a:tr>
              <a:tr h="297453">
                <a:tc>
                  <a:txBody>
                    <a:bodyPr/>
                    <a:lstStyle/>
                    <a:p>
                      <a:pPr algn="l">
                        <a:spcAft>
                          <a:spcPts val="0"/>
                        </a:spcAft>
                      </a:pPr>
                      <a:r>
                        <a:rPr lang="en-GB" sz="1500">
                          <a:solidFill>
                            <a:schemeClr val="tx1"/>
                          </a:solidFill>
                          <a:effectLst/>
                        </a:rPr>
                        <a:t>PS/hBN/5/TOL</a:t>
                      </a:r>
                      <a:endParaRPr lang="en-GB" sz="180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500">
                          <a:effectLst/>
                        </a:rPr>
                        <a:t>91.6</a:t>
                      </a:r>
                      <a:endParaRPr lang="en-GB" sz="1800">
                        <a:effectLst/>
                        <a:latin typeface="Times New Roman" panose="02020603050405020304" pitchFamily="18" charset="0"/>
                        <a:ea typeface="SimSun" panose="02010600030101010101" pitchFamily="2" charset="-122"/>
                      </a:endParaRPr>
                    </a:p>
                  </a:txBody>
                  <a:tcPr marL="125000" marR="125000" marT="0" marB="0" anchor="ctr"/>
                </a:tc>
              </a:tr>
              <a:tr h="297453">
                <a:tc>
                  <a:txBody>
                    <a:bodyPr/>
                    <a:lstStyle/>
                    <a:p>
                      <a:pPr algn="l">
                        <a:spcAft>
                          <a:spcPts val="0"/>
                        </a:spcAft>
                      </a:pPr>
                      <a:r>
                        <a:rPr lang="en-GB" sz="1500">
                          <a:solidFill>
                            <a:schemeClr val="tx1"/>
                          </a:solidFill>
                          <a:effectLst/>
                        </a:rPr>
                        <a:t>PS/hBN/0/CB</a:t>
                      </a:r>
                      <a:endParaRPr lang="en-GB" sz="180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500">
                          <a:effectLst/>
                        </a:rPr>
                        <a:t>92.3</a:t>
                      </a:r>
                      <a:endParaRPr lang="en-GB" sz="1800">
                        <a:effectLst/>
                        <a:latin typeface="Times New Roman" panose="02020603050405020304" pitchFamily="18" charset="0"/>
                        <a:ea typeface="SimSun" panose="02010600030101010101" pitchFamily="2" charset="-122"/>
                      </a:endParaRPr>
                    </a:p>
                  </a:txBody>
                  <a:tcPr marL="125000" marR="125000" marT="0" marB="0" anchor="ctr"/>
                </a:tc>
              </a:tr>
              <a:tr h="297453">
                <a:tc>
                  <a:txBody>
                    <a:bodyPr/>
                    <a:lstStyle/>
                    <a:p>
                      <a:pPr algn="l">
                        <a:spcAft>
                          <a:spcPts val="0"/>
                        </a:spcAft>
                      </a:pPr>
                      <a:r>
                        <a:rPr lang="en-GB" sz="1500" dirty="0">
                          <a:solidFill>
                            <a:schemeClr val="tx1"/>
                          </a:solidFill>
                          <a:effectLst/>
                        </a:rPr>
                        <a:t>PS/hBN/5/CB</a:t>
                      </a:r>
                      <a:endParaRPr lang="en-GB" sz="1800" dirty="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500" dirty="0">
                          <a:effectLst/>
                        </a:rPr>
                        <a:t>91.5</a:t>
                      </a:r>
                      <a:endParaRPr lang="en-GB" sz="1800" dirty="0">
                        <a:effectLst/>
                        <a:latin typeface="Times New Roman" panose="02020603050405020304" pitchFamily="18" charset="0"/>
                        <a:ea typeface="SimSun" panose="02010600030101010101" pitchFamily="2" charset="-122"/>
                      </a:endParaRPr>
                    </a:p>
                  </a:txBody>
                  <a:tcPr marL="125000" marR="125000" marT="0" marB="0" anchor="ctr"/>
                </a:tc>
              </a:tr>
            </a:tbl>
          </a:graphicData>
        </a:graphic>
      </p:graphicFrame>
      <p:sp>
        <p:nvSpPr>
          <p:cNvPr id="10"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15</a:t>
            </a:r>
            <a:endParaRPr lang="en-GB" altLang="en-US" dirty="0">
              <a:solidFill>
                <a:srgbClr val="000000">
                  <a:tint val="75000"/>
                </a:srgbClr>
              </a:solidFill>
            </a:endParaRPr>
          </a:p>
        </p:txBody>
      </p:sp>
    </p:spTree>
    <p:extLst>
      <p:ext uri="{BB962C8B-B14F-4D97-AF65-F5344CB8AC3E}">
        <p14:creationId xmlns:p14="http://schemas.microsoft.com/office/powerpoint/2010/main" val="2279816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0367" y="1088740"/>
            <a:ext cx="10420539" cy="5402595"/>
          </a:xfrm>
        </p:spPr>
        <p:txBody>
          <a:bodyPr>
            <a:normAutofit/>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The increase in </a:t>
            </a:r>
            <a:r>
              <a:rPr lang="en-GB" sz="3200" i="1" dirty="0" err="1"/>
              <a:t>T</a:t>
            </a:r>
            <a:r>
              <a:rPr lang="en-GB" sz="3200" i="1" baseline="-25000" dirty="0" err="1"/>
              <a:t>g</a:t>
            </a:r>
            <a:r>
              <a:rPr lang="en-GB" altLang="en-US" sz="3200" dirty="0" smtClean="0"/>
              <a:t> could be due to the strong interaction between the polymer and the nanofiller which reduces the mobility of the polymer chains at the interface.</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However, this is not the case since the unfilled polymer in solution has a very similar to the nanocomposite processed in the same solvent.</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This lack of change in </a:t>
            </a:r>
            <a:r>
              <a:rPr lang="en-GB" sz="3200" i="1" dirty="0" err="1" smtClean="0"/>
              <a:t>T</a:t>
            </a:r>
            <a:r>
              <a:rPr lang="en-GB" sz="3200" i="1" baseline="-25000" dirty="0" err="1" smtClean="0"/>
              <a:t>g</a:t>
            </a:r>
            <a:r>
              <a:rPr lang="en-GB" sz="3200" dirty="0" smtClean="0"/>
              <a:t> </a:t>
            </a:r>
            <a:r>
              <a:rPr lang="en-GB" altLang="en-US" sz="3200" dirty="0" smtClean="0"/>
              <a:t>could be due to poor interaction between the polymer and the nanofiller. </a:t>
            </a:r>
            <a:endParaRPr lang="en-GB" altLang="en-US" sz="3200"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p:txBody>
      </p:sp>
      <p:sp>
        <p:nvSpPr>
          <p:cNvPr id="3" name="Title 2"/>
          <p:cNvSpPr>
            <a:spLocks noGrp="1"/>
          </p:cNvSpPr>
          <p:nvPr>
            <p:ph type="title"/>
          </p:nvPr>
        </p:nvSpPr>
        <p:spPr/>
        <p:txBody>
          <a:bodyPr/>
          <a:lstStyle/>
          <a:p>
            <a:r>
              <a:rPr lang="en-GB" dirty="0" smtClean="0"/>
              <a:t>Differential Scanning Calorimetry</a:t>
            </a:r>
            <a:endParaRPr lang="en-GB" dirty="0"/>
          </a:p>
        </p:txBody>
      </p:sp>
      <p:sp>
        <p:nvSpPr>
          <p:cNvPr id="5"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16</a:t>
            </a:r>
            <a:endParaRPr lang="en-GB" altLang="en-US" dirty="0">
              <a:solidFill>
                <a:srgbClr val="000000">
                  <a:tint val="75000"/>
                </a:srgbClr>
              </a:solidFill>
            </a:endParaRPr>
          </a:p>
        </p:txBody>
      </p:sp>
    </p:spTree>
    <p:extLst>
      <p:ext uri="{BB962C8B-B14F-4D97-AF65-F5344CB8AC3E}">
        <p14:creationId xmlns:p14="http://schemas.microsoft.com/office/powerpoint/2010/main" val="629975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TGA was used to determine filler content</a:t>
            </a:r>
            <a:endParaRPr lang="en-GB" dirty="0"/>
          </a:p>
        </p:txBody>
      </p:sp>
      <p:sp>
        <p:nvSpPr>
          <p:cNvPr id="3" name="Title 2"/>
          <p:cNvSpPr>
            <a:spLocks noGrp="1"/>
          </p:cNvSpPr>
          <p:nvPr>
            <p:ph type="title"/>
          </p:nvPr>
        </p:nvSpPr>
        <p:spPr/>
        <p:txBody>
          <a:bodyPr/>
          <a:lstStyle/>
          <a:p>
            <a:r>
              <a:rPr lang="en-GB" dirty="0" smtClean="0"/>
              <a:t>Thermogravimetric Analysis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764935921"/>
              </p:ext>
            </p:extLst>
          </p:nvPr>
        </p:nvGraphicFramePr>
        <p:xfrm>
          <a:off x="1276539" y="2307363"/>
          <a:ext cx="7469109" cy="3070394"/>
        </p:xfrm>
        <a:graphic>
          <a:graphicData uri="http://schemas.openxmlformats.org/drawingml/2006/table">
            <a:tbl>
              <a:tblPr firstRow="1" firstCol="1" bandRow="1">
                <a:tableStyleId>{5C22544A-7EE6-4342-B048-85BDC9FD1C3A}</a:tableStyleId>
              </a:tblPr>
              <a:tblGrid>
                <a:gridCol w="2995471"/>
                <a:gridCol w="4473638"/>
              </a:tblGrid>
              <a:tr h="1221740">
                <a:tc>
                  <a:txBody>
                    <a:bodyPr/>
                    <a:lstStyle/>
                    <a:p>
                      <a:pPr algn="ctr">
                        <a:spcAft>
                          <a:spcPts val="0"/>
                        </a:spcAft>
                      </a:pPr>
                      <a:r>
                        <a:rPr lang="en-GB" sz="1500" dirty="0">
                          <a:solidFill>
                            <a:schemeClr val="tx1"/>
                          </a:solidFill>
                          <a:effectLst/>
                        </a:rPr>
                        <a:t>Material</a:t>
                      </a:r>
                      <a:endParaRPr lang="en-GB" sz="1800" dirty="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600" i="0" dirty="0" smtClean="0">
                          <a:solidFill>
                            <a:schemeClr val="tx1"/>
                          </a:solidFill>
                        </a:rPr>
                        <a:t>Filler Content (wt%)</a:t>
                      </a:r>
                      <a:endParaRPr lang="en-GB" sz="1800" i="0" dirty="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r>
              <a:tr h="616218">
                <a:tc>
                  <a:txBody>
                    <a:bodyPr/>
                    <a:lstStyle/>
                    <a:p>
                      <a:pPr algn="l">
                        <a:spcAft>
                          <a:spcPts val="0"/>
                        </a:spcAft>
                      </a:pPr>
                      <a:r>
                        <a:rPr lang="en-GB" sz="1500" dirty="0">
                          <a:solidFill>
                            <a:schemeClr val="tx1"/>
                          </a:solidFill>
                          <a:effectLst/>
                        </a:rPr>
                        <a:t>PS/hBN/5/DCM</a:t>
                      </a:r>
                      <a:endParaRPr lang="en-GB" sz="1800" dirty="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500" dirty="0" smtClean="0">
                          <a:effectLst/>
                        </a:rPr>
                        <a:t>5.67</a:t>
                      </a:r>
                      <a:endParaRPr lang="en-GB" sz="1800" dirty="0">
                        <a:effectLst/>
                        <a:latin typeface="Times New Roman" panose="02020603050405020304" pitchFamily="18" charset="0"/>
                        <a:ea typeface="SimSun" panose="02010600030101010101" pitchFamily="2" charset="-122"/>
                      </a:endParaRPr>
                    </a:p>
                  </a:txBody>
                  <a:tcPr marL="125000" marR="125000" marT="0" marB="0" anchor="ctr"/>
                </a:tc>
              </a:tr>
              <a:tr h="616218">
                <a:tc>
                  <a:txBody>
                    <a:bodyPr/>
                    <a:lstStyle/>
                    <a:p>
                      <a:pPr algn="l">
                        <a:spcAft>
                          <a:spcPts val="0"/>
                        </a:spcAft>
                      </a:pPr>
                      <a:r>
                        <a:rPr lang="en-GB" sz="1500" dirty="0">
                          <a:solidFill>
                            <a:schemeClr val="tx1"/>
                          </a:solidFill>
                          <a:effectLst/>
                        </a:rPr>
                        <a:t>PS/hBN/5/TOL</a:t>
                      </a:r>
                      <a:endParaRPr lang="en-GB" sz="1800" dirty="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500" dirty="0" smtClean="0">
                          <a:effectLst/>
                        </a:rPr>
                        <a:t>3.55</a:t>
                      </a:r>
                      <a:endParaRPr lang="en-GB" sz="1800" dirty="0">
                        <a:effectLst/>
                        <a:latin typeface="Times New Roman" panose="02020603050405020304" pitchFamily="18" charset="0"/>
                        <a:ea typeface="SimSun" panose="02010600030101010101" pitchFamily="2" charset="-122"/>
                      </a:endParaRPr>
                    </a:p>
                  </a:txBody>
                  <a:tcPr marL="125000" marR="125000" marT="0" marB="0" anchor="ctr"/>
                </a:tc>
              </a:tr>
              <a:tr h="616218">
                <a:tc>
                  <a:txBody>
                    <a:bodyPr/>
                    <a:lstStyle/>
                    <a:p>
                      <a:pPr algn="l">
                        <a:spcAft>
                          <a:spcPts val="0"/>
                        </a:spcAft>
                      </a:pPr>
                      <a:r>
                        <a:rPr lang="en-GB" sz="1500" dirty="0">
                          <a:solidFill>
                            <a:schemeClr val="tx1"/>
                          </a:solidFill>
                          <a:effectLst/>
                        </a:rPr>
                        <a:t>PS/hBN/5/CB</a:t>
                      </a:r>
                      <a:endParaRPr lang="en-GB" sz="1800" dirty="0">
                        <a:solidFill>
                          <a:schemeClr val="tx1"/>
                        </a:solidFill>
                        <a:effectLst/>
                        <a:latin typeface="Times New Roman" panose="02020603050405020304" pitchFamily="18" charset="0"/>
                        <a:ea typeface="SimSun" panose="02010600030101010101" pitchFamily="2" charset="-122"/>
                      </a:endParaRPr>
                    </a:p>
                  </a:txBody>
                  <a:tcPr marL="125000" marR="125000" marT="0" marB="0" anchor="ctr"/>
                </a:tc>
                <a:tc>
                  <a:txBody>
                    <a:bodyPr/>
                    <a:lstStyle/>
                    <a:p>
                      <a:pPr algn="ctr">
                        <a:spcAft>
                          <a:spcPts val="0"/>
                        </a:spcAft>
                      </a:pPr>
                      <a:r>
                        <a:rPr lang="en-GB" sz="1500" dirty="0" smtClean="0">
                          <a:effectLst/>
                        </a:rPr>
                        <a:t>5.36</a:t>
                      </a:r>
                      <a:endParaRPr lang="en-GB" sz="1800" dirty="0">
                        <a:effectLst/>
                        <a:latin typeface="Times New Roman" panose="02020603050405020304" pitchFamily="18" charset="0"/>
                        <a:ea typeface="SimSun" panose="02010600030101010101" pitchFamily="2" charset="-122"/>
                      </a:endParaRPr>
                    </a:p>
                  </a:txBody>
                  <a:tcPr marL="125000" marR="125000" marT="0" marB="0" anchor="ctr"/>
                </a:tc>
              </a:tr>
            </a:tbl>
          </a:graphicData>
        </a:graphic>
      </p:graphicFrame>
      <p:sp>
        <p:nvSpPr>
          <p:cNvPr id="6"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17</a:t>
            </a:r>
            <a:endParaRPr lang="en-GB" altLang="en-US" dirty="0">
              <a:solidFill>
                <a:srgbClr val="000000">
                  <a:tint val="75000"/>
                </a:srgbClr>
              </a:solidFill>
            </a:endParaRPr>
          </a:p>
        </p:txBody>
      </p:sp>
    </p:spTree>
    <p:extLst>
      <p:ext uri="{BB962C8B-B14F-4D97-AF65-F5344CB8AC3E}">
        <p14:creationId xmlns:p14="http://schemas.microsoft.com/office/powerpoint/2010/main" val="198929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88740"/>
            <a:ext cx="9835836" cy="5088223"/>
          </a:xfrm>
        </p:spPr>
        <p:txBody>
          <a:bodyPr/>
          <a:lstStyle/>
          <a:p>
            <a:r>
              <a:rPr lang="en-GB" dirty="0" smtClean="0"/>
              <a:t>Samples for breakdown strength were 70 µm thick.</a:t>
            </a:r>
          </a:p>
          <a:p>
            <a:r>
              <a:rPr lang="en-GB" dirty="0"/>
              <a:t>Samples </a:t>
            </a:r>
            <a:r>
              <a:rPr lang="en-GB" dirty="0" smtClean="0"/>
              <a:t>were placed between two ball bearing electrodes with a radius (~6.3 mm) much greater than the thickness of the sample.</a:t>
            </a:r>
          </a:p>
          <a:p>
            <a:r>
              <a:rPr lang="en-GB" dirty="0" smtClean="0"/>
              <a:t>A 50 Hz alternating voltage was applied increasing at a rate of 50 </a:t>
            </a:r>
            <a:r>
              <a:rPr lang="en-US" dirty="0"/>
              <a:t>V s</a:t>
            </a:r>
            <a:r>
              <a:rPr lang="en-US" baseline="30000" dirty="0"/>
              <a:t>-1</a:t>
            </a:r>
            <a:r>
              <a:rPr lang="en-US" dirty="0"/>
              <a:t> </a:t>
            </a:r>
            <a:r>
              <a:rPr lang="en-US" dirty="0" smtClean="0"/>
              <a:t>until breakdown occurred.</a:t>
            </a:r>
          </a:p>
          <a:p>
            <a:r>
              <a:rPr lang="en-US" dirty="0" smtClean="0"/>
              <a:t>20 breakdown measurements per material were performed and a two-parameter Weibull distribution was used to analyze the data.</a:t>
            </a:r>
            <a:endParaRPr lang="en-GB" dirty="0"/>
          </a:p>
        </p:txBody>
      </p:sp>
      <p:sp>
        <p:nvSpPr>
          <p:cNvPr id="3" name="Title 2"/>
          <p:cNvSpPr>
            <a:spLocks noGrp="1"/>
          </p:cNvSpPr>
          <p:nvPr>
            <p:ph type="title"/>
          </p:nvPr>
        </p:nvSpPr>
        <p:spPr/>
        <p:txBody>
          <a:bodyPr/>
          <a:lstStyle/>
          <a:p>
            <a:r>
              <a:rPr lang="en-GB" dirty="0" smtClean="0"/>
              <a:t>AC Breakdown Strength</a:t>
            </a:r>
            <a:endParaRPr lang="en-GB" dirty="0"/>
          </a:p>
        </p:txBody>
      </p:sp>
      <p:sp>
        <p:nvSpPr>
          <p:cNvPr id="5"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18</a:t>
            </a:r>
            <a:endParaRPr lang="en-GB" altLang="en-US" dirty="0">
              <a:solidFill>
                <a:srgbClr val="000000">
                  <a:tint val="75000"/>
                </a:srgbClr>
              </a:solidFill>
            </a:endParaRPr>
          </a:p>
        </p:txBody>
      </p:sp>
    </p:spTree>
    <p:extLst>
      <p:ext uri="{BB962C8B-B14F-4D97-AF65-F5344CB8AC3E}">
        <p14:creationId xmlns:p14="http://schemas.microsoft.com/office/powerpoint/2010/main" val="2129722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200" dirty="0" smtClean="0"/>
              <a:t>Fig. 1 shows the breakdown strength of the unfilled polystyrene (unprocessed and solution processed).</a:t>
            </a:r>
          </a:p>
          <a:p>
            <a:r>
              <a:rPr lang="en-GB" sz="3200" dirty="0" smtClean="0"/>
              <a:t>Invariant data suggests (not proves) that there is no residual solvent.</a:t>
            </a:r>
            <a:endParaRPr lang="en-GB" sz="3200" dirty="0"/>
          </a:p>
        </p:txBody>
      </p:sp>
      <p:sp>
        <p:nvSpPr>
          <p:cNvPr id="3" name="Title 2"/>
          <p:cNvSpPr>
            <a:spLocks noGrp="1"/>
          </p:cNvSpPr>
          <p:nvPr>
            <p:ph type="title"/>
          </p:nvPr>
        </p:nvSpPr>
        <p:spPr/>
        <p:txBody>
          <a:bodyPr/>
          <a:lstStyle/>
          <a:p>
            <a:r>
              <a:rPr lang="en-GB" dirty="0" smtClean="0"/>
              <a:t>AC Breakdown Strength</a:t>
            </a:r>
            <a:endParaRPr lang="en-GB" dirty="0"/>
          </a:p>
        </p:txBody>
      </p:sp>
      <p:pic>
        <p:nvPicPr>
          <p:cNvPr id="7" name="Content Placeholder 6"/>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6363529" y="1453982"/>
            <a:ext cx="5568938" cy="3932830"/>
          </a:xfrm>
        </p:spPr>
      </p:pic>
      <p:sp>
        <p:nvSpPr>
          <p:cNvPr id="8" name="Rectangle 7"/>
          <p:cNvSpPr/>
          <p:nvPr/>
        </p:nvSpPr>
        <p:spPr>
          <a:xfrm>
            <a:off x="6799152" y="5649363"/>
            <a:ext cx="5133315" cy="646331"/>
          </a:xfrm>
          <a:prstGeom prst="rect">
            <a:avLst/>
          </a:prstGeom>
        </p:spPr>
        <p:txBody>
          <a:bodyPr wrap="square">
            <a:spAutoFit/>
          </a:bodyPr>
          <a:lstStyle/>
          <a:p>
            <a:pPr lvl="0">
              <a:spcBef>
                <a:spcPts val="400"/>
              </a:spcBef>
              <a:spcAft>
                <a:spcPts val="1000"/>
              </a:spcAft>
              <a:buSzPts val="800"/>
              <a:tabLst>
                <a:tab pos="338455" algn="l"/>
              </a:tabLst>
            </a:pPr>
            <a:r>
              <a:rPr lang="en-US" sz="1200" dirty="0" smtClean="0">
                <a:latin typeface="Times New Roman" panose="02020603050405020304" pitchFamily="18" charset="0"/>
                <a:ea typeface="SimSun" panose="02010600030101010101" pitchFamily="2" charset="-122"/>
              </a:rPr>
              <a:t>Fig. 1.	Weibull </a:t>
            </a:r>
            <a:r>
              <a:rPr lang="en-US" sz="1200" dirty="0">
                <a:latin typeface="Times New Roman" panose="02020603050405020304" pitchFamily="18" charset="0"/>
                <a:ea typeface="SimSun" panose="02010600030101010101" pitchFamily="2" charset="-122"/>
              </a:rPr>
              <a:t>Plot of AC breakdown measurements of </a:t>
            </a:r>
            <a:r>
              <a:rPr lang="en-US" sz="1200" dirty="0" smtClean="0">
                <a:latin typeface="Times New Roman" panose="02020603050405020304" pitchFamily="18" charset="0"/>
                <a:ea typeface="SimSun" panose="02010600030101010101" pitchFamily="2" charset="-122"/>
              </a:rPr>
              <a:t> unprocessed 	</a:t>
            </a:r>
            <a:r>
              <a:rPr lang="en-US" sz="1200" dirty="0">
                <a:latin typeface="Times New Roman" panose="02020603050405020304" pitchFamily="18" charset="0"/>
                <a:ea typeface="SimSun" panose="02010600030101010101" pitchFamily="2" charset="-122"/>
              </a:rPr>
              <a:t> </a:t>
            </a:r>
            <a:r>
              <a:rPr lang="en-US" sz="1200" dirty="0" smtClean="0">
                <a:latin typeface="Times New Roman" panose="02020603050405020304" pitchFamily="18" charset="0"/>
                <a:ea typeface="SimSun" panose="02010600030101010101" pitchFamily="2" charset="-122"/>
              </a:rPr>
              <a:t>	polystyrene and solution processed polystyrene prepared </a:t>
            </a:r>
            <a:r>
              <a:rPr lang="en-US" sz="1200" dirty="0">
                <a:latin typeface="Times New Roman" panose="02020603050405020304" pitchFamily="18" charset="0"/>
                <a:ea typeface="SimSun" panose="02010600030101010101" pitchFamily="2" charset="-122"/>
              </a:rPr>
              <a:t>using </a:t>
            </a:r>
            <a:r>
              <a:rPr lang="en-US" sz="1200" dirty="0" smtClean="0">
                <a:latin typeface="Times New Roman" panose="02020603050405020304" pitchFamily="18" charset="0"/>
                <a:ea typeface="SimSun" panose="02010600030101010101" pitchFamily="2" charset="-122"/>
              </a:rPr>
              <a:t>		different solvents.		</a:t>
            </a:r>
            <a:endParaRPr lang="en-GB" sz="1200" dirty="0">
              <a:effectLst/>
              <a:latin typeface="Times New Roman" panose="02020603050405020304" pitchFamily="18" charset="0"/>
              <a:ea typeface="SimSun" panose="02010600030101010101" pitchFamily="2" charset="-122"/>
            </a:endParaRPr>
          </a:p>
        </p:txBody>
      </p:sp>
      <p:sp>
        <p:nvSpPr>
          <p:cNvPr id="10"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19</a:t>
            </a:r>
            <a:endParaRPr lang="en-GB" altLang="en-US" dirty="0">
              <a:solidFill>
                <a:srgbClr val="000000">
                  <a:tint val="75000"/>
                </a:srgbClr>
              </a:solidFill>
            </a:endParaRPr>
          </a:p>
        </p:txBody>
      </p:sp>
    </p:spTree>
    <p:extLst>
      <p:ext uri="{BB962C8B-B14F-4D97-AF65-F5344CB8AC3E}">
        <p14:creationId xmlns:p14="http://schemas.microsoft.com/office/powerpoint/2010/main" val="798526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ln/>
        </p:spPr>
        <p:txBody>
          <a:bodyPr>
            <a:normAutofit/>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latin typeface="+mj-lt"/>
              </a:rPr>
              <a:t>Introduction</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Research Motivation</a:t>
            </a:r>
            <a:endParaRPr lang="en-GB" altLang="en-US" sz="1800" dirty="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Polymer Nanocomposites</a:t>
            </a:r>
            <a:endParaRPr lang="en-GB" altLang="en-US" sz="1800"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a:t>Experimental Results and </a:t>
            </a:r>
            <a:r>
              <a:rPr lang="en-GB" altLang="en-US" sz="3200" dirty="0" smtClean="0"/>
              <a:t>Discussion</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Material Preparation</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Differential Scanning Calorimetry (DSC)</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Thermogravimetric Analysis (TGA)</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AC Breakdown Strength Measurements</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Scanning Electron Microscopy (SEM)</a:t>
            </a:r>
            <a:endParaRPr lang="en-GB" altLang="en-US" sz="1800"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Conclusion</a:t>
            </a:r>
            <a:endParaRPr lang="en-GB" altLang="en-US" sz="32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a:p>
          <a:p>
            <a:pPr>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a:p>
        </p:txBody>
      </p:sp>
      <p:sp>
        <p:nvSpPr>
          <p:cNvPr id="5" name="Slide Number Placeholder 5"/>
          <p:cNvSpPr>
            <a:spLocks noGrp="1"/>
          </p:cNvSpPr>
          <p:nvPr>
            <p:ph type="sldNum" sz="quarter" idx="12"/>
          </p:nvPr>
        </p:nvSpPr>
        <p:spPr/>
        <p:txBody>
          <a:bodyPr/>
          <a:lstStyle/>
          <a:p>
            <a:fld id="{66E1699E-AD47-4468-A788-A1E493C4D817}" type="slidenum">
              <a:rPr lang="en-GB" altLang="en-US">
                <a:solidFill>
                  <a:srgbClr val="000000">
                    <a:tint val="75000"/>
                  </a:srgbClr>
                </a:solidFill>
              </a:rPr>
              <a:pPr/>
              <a:t>2</a:t>
            </a:fld>
            <a:endParaRPr lang="en-GB" altLang="en-US">
              <a:solidFill>
                <a:srgbClr val="000000">
                  <a:tint val="75000"/>
                </a:srgbClr>
              </a:solidFill>
            </a:endParaRPr>
          </a:p>
        </p:txBody>
      </p:sp>
      <p:sp>
        <p:nvSpPr>
          <p:cNvPr id="10242" name="Rectangle 2"/>
          <p:cNvSpPr>
            <a:spLocks noGrp="1" noChangeArrowheads="1"/>
          </p:cNvSpPr>
          <p:nvPr>
            <p:ph type="title"/>
          </p:nvPr>
        </p:nvSpPr>
        <p:spPr>
          <a:ln/>
        </p:spPr>
        <p:txBody>
          <a:bodyPr>
            <a:norm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t>Presentation Outline</a:t>
            </a:r>
            <a:endParaRPr lang="en-GB" altLang="en-US" dirty="0"/>
          </a:p>
        </p:txBody>
      </p:sp>
    </p:spTree>
    <p:extLst>
      <p:ext uri="{BB962C8B-B14F-4D97-AF65-F5344CB8AC3E}">
        <p14:creationId xmlns:p14="http://schemas.microsoft.com/office/powerpoint/2010/main" val="42923917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3200" dirty="0" smtClean="0"/>
              <a:t>Fig. 2 shows the breakdown strength of the nanocomposites relative to the reference polystyrene</a:t>
            </a:r>
          </a:p>
          <a:p>
            <a:r>
              <a:rPr lang="en-GB" sz="3200" dirty="0" smtClean="0"/>
              <a:t>Nanocomposite processed in DCM very similar to unfilled polystyrene</a:t>
            </a:r>
          </a:p>
          <a:p>
            <a:r>
              <a:rPr lang="en-GB" sz="3200" dirty="0" smtClean="0"/>
              <a:t>Nanocomposites processed in TOL and CB exhibit slightly higher breakdown strength.</a:t>
            </a:r>
            <a:endParaRPr lang="en-GB" sz="3200" dirty="0"/>
          </a:p>
        </p:txBody>
      </p:sp>
      <p:sp>
        <p:nvSpPr>
          <p:cNvPr id="3" name="Title 2"/>
          <p:cNvSpPr>
            <a:spLocks noGrp="1"/>
          </p:cNvSpPr>
          <p:nvPr>
            <p:ph type="title"/>
          </p:nvPr>
        </p:nvSpPr>
        <p:spPr/>
        <p:txBody>
          <a:bodyPr/>
          <a:lstStyle/>
          <a:p>
            <a:r>
              <a:rPr lang="en-GB" dirty="0" smtClean="0"/>
              <a:t>AC Breakdown Strength</a:t>
            </a:r>
            <a:endParaRPr lang="en-GB" dirty="0"/>
          </a:p>
        </p:txBody>
      </p:sp>
      <p:sp>
        <p:nvSpPr>
          <p:cNvPr id="8" name="Rectangle 7"/>
          <p:cNvSpPr/>
          <p:nvPr/>
        </p:nvSpPr>
        <p:spPr>
          <a:xfrm>
            <a:off x="6799152" y="5649363"/>
            <a:ext cx="5133315" cy="646331"/>
          </a:xfrm>
          <a:prstGeom prst="rect">
            <a:avLst/>
          </a:prstGeom>
        </p:spPr>
        <p:txBody>
          <a:bodyPr wrap="square">
            <a:spAutoFit/>
          </a:bodyPr>
          <a:lstStyle/>
          <a:p>
            <a:pPr lvl="0">
              <a:spcBef>
                <a:spcPts val="400"/>
              </a:spcBef>
              <a:spcAft>
                <a:spcPts val="1000"/>
              </a:spcAft>
              <a:buSzPts val="800"/>
              <a:tabLst>
                <a:tab pos="338455" algn="l"/>
              </a:tabLst>
            </a:pPr>
            <a:r>
              <a:rPr lang="en-US" sz="1200" dirty="0" smtClean="0">
                <a:latin typeface="Times New Roman" panose="02020603050405020304" pitchFamily="18" charset="0"/>
                <a:ea typeface="SimSun" panose="02010600030101010101" pitchFamily="2" charset="-122"/>
              </a:rPr>
              <a:t>Fig. 2.	Weibull </a:t>
            </a:r>
            <a:r>
              <a:rPr lang="en-US" sz="1200" dirty="0">
                <a:latin typeface="Times New Roman" panose="02020603050405020304" pitchFamily="18" charset="0"/>
                <a:ea typeface="SimSun" panose="02010600030101010101" pitchFamily="2" charset="-122"/>
              </a:rPr>
              <a:t>Plot of AC breakdown measurements of </a:t>
            </a:r>
            <a:r>
              <a:rPr lang="en-US" sz="1200" dirty="0" smtClean="0">
                <a:latin typeface="Times New Roman" panose="02020603050405020304" pitchFamily="18" charset="0"/>
                <a:ea typeface="SimSun" panose="02010600030101010101" pitchFamily="2" charset="-122"/>
              </a:rPr>
              <a:t> unprocessed 	</a:t>
            </a:r>
            <a:r>
              <a:rPr lang="en-US" sz="1200" dirty="0">
                <a:latin typeface="Times New Roman" panose="02020603050405020304" pitchFamily="18" charset="0"/>
                <a:ea typeface="SimSun" panose="02010600030101010101" pitchFamily="2" charset="-122"/>
              </a:rPr>
              <a:t> </a:t>
            </a:r>
            <a:r>
              <a:rPr lang="en-US" sz="1200" dirty="0" smtClean="0">
                <a:latin typeface="Times New Roman" panose="02020603050405020304" pitchFamily="18" charset="0"/>
                <a:ea typeface="SimSun" panose="02010600030101010101" pitchFamily="2" charset="-122"/>
              </a:rPr>
              <a:t>	polystyrene </a:t>
            </a:r>
            <a:r>
              <a:rPr lang="en-US" sz="1200" dirty="0">
                <a:latin typeface="Times New Roman" panose="02020603050405020304" pitchFamily="18" charset="0"/>
                <a:ea typeface="SimSun" panose="02010600030101010101" pitchFamily="2" charset="-122"/>
              </a:rPr>
              <a:t>and PS/hBN composites </a:t>
            </a:r>
            <a:r>
              <a:rPr lang="en-US" sz="1200" dirty="0" smtClean="0">
                <a:latin typeface="Times New Roman" panose="02020603050405020304" pitchFamily="18" charset="0"/>
                <a:ea typeface="SimSun" panose="02010600030101010101" pitchFamily="2" charset="-122"/>
              </a:rPr>
              <a:t>prepared </a:t>
            </a:r>
            <a:r>
              <a:rPr lang="en-US" sz="1200" dirty="0">
                <a:latin typeface="Times New Roman" panose="02020603050405020304" pitchFamily="18" charset="0"/>
                <a:ea typeface="SimSun" panose="02010600030101010101" pitchFamily="2" charset="-122"/>
              </a:rPr>
              <a:t>using </a:t>
            </a:r>
            <a:r>
              <a:rPr lang="en-US" sz="1200" dirty="0" smtClean="0">
                <a:latin typeface="Times New Roman" panose="02020603050405020304" pitchFamily="18" charset="0"/>
                <a:ea typeface="SimSun" panose="02010600030101010101" pitchFamily="2" charset="-122"/>
              </a:rPr>
              <a:t>different 		solvents.		</a:t>
            </a:r>
            <a:endParaRPr lang="en-GB" sz="1200" dirty="0">
              <a:effectLst/>
              <a:latin typeface="Times New Roman" panose="02020603050405020304" pitchFamily="18" charset="0"/>
              <a:ea typeface="SimSun" panose="02010600030101010101" pitchFamily="2" charset="-122"/>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407" y="1378511"/>
            <a:ext cx="5291328" cy="3938016"/>
          </a:xfrm>
          <a:prstGeom prst="rect">
            <a:avLst/>
          </a:prstGeom>
        </p:spPr>
      </p:pic>
      <p:sp>
        <p:nvSpPr>
          <p:cNvPr id="10"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20</a:t>
            </a:r>
            <a:endParaRPr lang="en-GB" altLang="en-US" dirty="0">
              <a:solidFill>
                <a:srgbClr val="000000">
                  <a:tint val="75000"/>
                </a:srgbClr>
              </a:solidFill>
            </a:endParaRPr>
          </a:p>
        </p:txBody>
      </p:sp>
    </p:spTree>
    <p:extLst>
      <p:ext uri="{BB962C8B-B14F-4D97-AF65-F5344CB8AC3E}">
        <p14:creationId xmlns:p14="http://schemas.microsoft.com/office/powerpoint/2010/main" val="3770175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088740"/>
            <a:ext cx="10623487" cy="1201787"/>
          </a:xfrm>
        </p:spPr>
        <p:txBody>
          <a:bodyPr>
            <a:normAutofit/>
          </a:bodyPr>
          <a:lstStyle/>
          <a:p>
            <a:pPr marL="0" indent="0">
              <a:buNone/>
            </a:pPr>
            <a:r>
              <a:rPr lang="en-GB" sz="3200" dirty="0" smtClean="0"/>
              <a:t>Table showing the Weibull parameters for all the materials.</a:t>
            </a:r>
          </a:p>
        </p:txBody>
      </p:sp>
      <p:sp>
        <p:nvSpPr>
          <p:cNvPr id="3" name="Title 2"/>
          <p:cNvSpPr>
            <a:spLocks noGrp="1"/>
          </p:cNvSpPr>
          <p:nvPr>
            <p:ph type="title"/>
          </p:nvPr>
        </p:nvSpPr>
        <p:spPr/>
        <p:txBody>
          <a:bodyPr/>
          <a:lstStyle/>
          <a:p>
            <a:r>
              <a:rPr lang="en-GB" dirty="0" smtClean="0"/>
              <a:t>AC Breakdown Strength</a:t>
            </a:r>
            <a:endParaRPr lang="en-GB" dirty="0"/>
          </a:p>
        </p:txBody>
      </p:sp>
      <p:sp>
        <p:nvSpPr>
          <p:cNvPr id="8" name="Rectangle 7"/>
          <p:cNvSpPr/>
          <p:nvPr/>
        </p:nvSpPr>
        <p:spPr>
          <a:xfrm>
            <a:off x="6799152" y="5649363"/>
            <a:ext cx="5133315" cy="276999"/>
          </a:xfrm>
          <a:prstGeom prst="rect">
            <a:avLst/>
          </a:prstGeom>
        </p:spPr>
        <p:txBody>
          <a:bodyPr wrap="square">
            <a:spAutoFit/>
          </a:bodyPr>
          <a:lstStyle/>
          <a:p>
            <a:pPr lvl="0">
              <a:spcBef>
                <a:spcPts val="400"/>
              </a:spcBef>
              <a:spcAft>
                <a:spcPts val="1000"/>
              </a:spcAft>
              <a:buSzPts val="800"/>
              <a:tabLst>
                <a:tab pos="338455" algn="l"/>
              </a:tabLst>
            </a:pPr>
            <a:r>
              <a:rPr lang="en-US" sz="1200" dirty="0" smtClean="0">
                <a:latin typeface="Times New Roman" panose="02020603050405020304" pitchFamily="18" charset="0"/>
                <a:ea typeface="SimSun" panose="02010600030101010101" pitchFamily="2" charset="-122"/>
              </a:rPr>
              <a:t>		</a:t>
            </a:r>
            <a:endParaRPr lang="en-GB" sz="1200" dirty="0">
              <a:effectLst/>
              <a:latin typeface="Times New Roman" panose="02020603050405020304" pitchFamily="18" charset="0"/>
              <a:ea typeface="SimSun" panose="02010600030101010101" pitchFamily="2" charset="-122"/>
            </a:endParaRPr>
          </a:p>
        </p:txBody>
      </p:sp>
      <p:graphicFrame>
        <p:nvGraphicFramePr>
          <p:cNvPr id="7" name="Table 6"/>
          <p:cNvGraphicFramePr>
            <a:graphicFrameLocks noGrp="1"/>
          </p:cNvGraphicFramePr>
          <p:nvPr>
            <p:extLst>
              <p:ext uri="{D42A27DB-BD31-4B8C-83A1-F6EECF244321}">
                <p14:modId xmlns:p14="http://schemas.microsoft.com/office/powerpoint/2010/main" val="2893636922"/>
              </p:ext>
            </p:extLst>
          </p:nvPr>
        </p:nvGraphicFramePr>
        <p:xfrm>
          <a:off x="727720" y="2153018"/>
          <a:ext cx="10733966" cy="3496345"/>
        </p:xfrm>
        <a:graphic>
          <a:graphicData uri="http://schemas.openxmlformats.org/drawingml/2006/table">
            <a:tbl>
              <a:tblPr firstRow="1" firstCol="1" bandRow="1">
                <a:tableStyleId>{5C22544A-7EE6-4342-B048-85BDC9FD1C3A}</a:tableStyleId>
              </a:tblPr>
              <a:tblGrid>
                <a:gridCol w="3368126"/>
                <a:gridCol w="4169968"/>
                <a:gridCol w="3195872"/>
              </a:tblGrid>
              <a:tr h="764049">
                <a:tc>
                  <a:txBody>
                    <a:bodyPr/>
                    <a:lstStyle/>
                    <a:p>
                      <a:pPr>
                        <a:lnSpc>
                          <a:spcPct val="107000"/>
                        </a:lnSpc>
                        <a:spcAft>
                          <a:spcPts val="0"/>
                        </a:spcAft>
                      </a:pPr>
                      <a:r>
                        <a:rPr lang="en-GB" sz="2100" dirty="0">
                          <a:solidFill>
                            <a:schemeClr val="tx1"/>
                          </a:solidFill>
                          <a:effectLst/>
                        </a:rPr>
                        <a:t>Material</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dirty="0">
                          <a:solidFill>
                            <a:schemeClr val="tx1"/>
                          </a:solidFill>
                          <a:effectLst/>
                        </a:rPr>
                        <a:t>Scale parameter α / kVmm</a:t>
                      </a:r>
                      <a:r>
                        <a:rPr lang="en-GB" sz="2100" baseline="30000" dirty="0">
                          <a:solidFill>
                            <a:schemeClr val="tx1"/>
                          </a:solidFill>
                          <a:effectLst/>
                        </a:rPr>
                        <a:t>-1</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dirty="0">
                          <a:solidFill>
                            <a:schemeClr val="tx1"/>
                          </a:solidFill>
                          <a:effectLst/>
                        </a:rPr>
                        <a:t>Shape parameter β</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r>
              <a:tr h="390328">
                <a:tc>
                  <a:txBody>
                    <a:bodyPr/>
                    <a:lstStyle/>
                    <a:p>
                      <a:pPr>
                        <a:lnSpc>
                          <a:spcPct val="107000"/>
                        </a:lnSpc>
                        <a:spcAft>
                          <a:spcPts val="0"/>
                        </a:spcAft>
                      </a:pPr>
                      <a:r>
                        <a:rPr lang="en-GB" sz="2100">
                          <a:solidFill>
                            <a:schemeClr val="tx1"/>
                          </a:solidFill>
                          <a:effectLst/>
                        </a:rPr>
                        <a:t>PS/Ref</a:t>
                      </a:r>
                      <a:endParaRPr lang="en-GB"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195 ± 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dirty="0">
                          <a:effectLst/>
                        </a:rPr>
                        <a:t>24 ± 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r>
              <a:tr h="390328">
                <a:tc>
                  <a:txBody>
                    <a:bodyPr/>
                    <a:lstStyle/>
                    <a:p>
                      <a:pPr>
                        <a:lnSpc>
                          <a:spcPct val="107000"/>
                        </a:lnSpc>
                        <a:spcAft>
                          <a:spcPts val="0"/>
                        </a:spcAft>
                      </a:pPr>
                      <a:r>
                        <a:rPr lang="en-GB" sz="2100" dirty="0" smtClean="0">
                          <a:solidFill>
                            <a:schemeClr val="tx1"/>
                          </a:solidFill>
                          <a:effectLst/>
                        </a:rPr>
                        <a:t>PS/hBN/0/DCM</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195 ± 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24 ± 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r>
              <a:tr h="390328">
                <a:tc>
                  <a:txBody>
                    <a:bodyPr/>
                    <a:lstStyle/>
                    <a:p>
                      <a:pPr>
                        <a:lnSpc>
                          <a:spcPct val="107000"/>
                        </a:lnSpc>
                        <a:spcAft>
                          <a:spcPts val="0"/>
                        </a:spcAft>
                      </a:pPr>
                      <a:r>
                        <a:rPr lang="en-GB" sz="2100" dirty="0" smtClean="0">
                          <a:solidFill>
                            <a:schemeClr val="tx1"/>
                          </a:solidFill>
                          <a:effectLst/>
                        </a:rPr>
                        <a:t>PS/hBN/5/DCM</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194 ± 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25 ± 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r>
              <a:tr h="390328">
                <a:tc>
                  <a:txBody>
                    <a:bodyPr/>
                    <a:lstStyle/>
                    <a:p>
                      <a:pPr>
                        <a:lnSpc>
                          <a:spcPct val="107000"/>
                        </a:lnSpc>
                        <a:spcAft>
                          <a:spcPts val="0"/>
                        </a:spcAft>
                      </a:pPr>
                      <a:r>
                        <a:rPr lang="en-GB" sz="2100" dirty="0" smtClean="0">
                          <a:solidFill>
                            <a:schemeClr val="tx1"/>
                          </a:solidFill>
                          <a:effectLst/>
                        </a:rPr>
                        <a:t>PS/hBN/0/TOL</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196 ± 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20 ± 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r>
              <a:tr h="390328">
                <a:tc>
                  <a:txBody>
                    <a:bodyPr/>
                    <a:lstStyle/>
                    <a:p>
                      <a:pPr>
                        <a:lnSpc>
                          <a:spcPct val="107000"/>
                        </a:lnSpc>
                        <a:spcAft>
                          <a:spcPts val="0"/>
                        </a:spcAft>
                      </a:pPr>
                      <a:r>
                        <a:rPr lang="en-GB" sz="2100" dirty="0" smtClean="0">
                          <a:solidFill>
                            <a:schemeClr val="tx1"/>
                          </a:solidFill>
                          <a:effectLst/>
                        </a:rPr>
                        <a:t>PS/hBN/5/TOL</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207 ± 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16 ± 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r>
              <a:tr h="390328">
                <a:tc>
                  <a:txBody>
                    <a:bodyPr/>
                    <a:lstStyle/>
                    <a:p>
                      <a:pPr>
                        <a:lnSpc>
                          <a:spcPct val="107000"/>
                        </a:lnSpc>
                        <a:spcAft>
                          <a:spcPts val="0"/>
                        </a:spcAft>
                      </a:pPr>
                      <a:r>
                        <a:rPr lang="en-GB" sz="2100" dirty="0" smtClean="0">
                          <a:solidFill>
                            <a:schemeClr val="tx1"/>
                          </a:solidFill>
                          <a:effectLst/>
                        </a:rPr>
                        <a:t>PS/hBN/0/CB</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194 ± 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21 ± 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r>
              <a:tr h="390328">
                <a:tc>
                  <a:txBody>
                    <a:bodyPr/>
                    <a:lstStyle/>
                    <a:p>
                      <a:pPr>
                        <a:lnSpc>
                          <a:spcPct val="107000"/>
                        </a:lnSpc>
                        <a:spcAft>
                          <a:spcPts val="0"/>
                        </a:spcAft>
                      </a:pPr>
                      <a:r>
                        <a:rPr lang="en-GB" sz="2100" dirty="0" smtClean="0">
                          <a:solidFill>
                            <a:schemeClr val="tx1"/>
                          </a:solidFill>
                          <a:effectLst/>
                        </a:rPr>
                        <a:t>PS/hBN/5/CB</a:t>
                      </a:r>
                      <a:endPar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a:effectLst/>
                        </a:rPr>
                        <a:t>204 ± 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c>
                  <a:txBody>
                    <a:bodyPr/>
                    <a:lstStyle/>
                    <a:p>
                      <a:pPr algn="ctr">
                        <a:lnSpc>
                          <a:spcPct val="107000"/>
                        </a:lnSpc>
                        <a:spcAft>
                          <a:spcPts val="0"/>
                        </a:spcAft>
                      </a:pPr>
                      <a:r>
                        <a:rPr lang="en-GB" sz="2100" dirty="0">
                          <a:effectLst/>
                        </a:rPr>
                        <a:t>19 ± 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421" marR="122421" marT="0" marB="0"/>
                </a:tc>
              </a:tr>
            </a:tbl>
          </a:graphicData>
        </a:graphic>
      </p:graphicFrame>
      <p:sp>
        <p:nvSpPr>
          <p:cNvPr id="9"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21</a:t>
            </a:r>
            <a:endParaRPr lang="en-GB" altLang="en-US" dirty="0">
              <a:solidFill>
                <a:srgbClr val="000000">
                  <a:tint val="75000"/>
                </a:srgbClr>
              </a:solidFill>
            </a:endParaRPr>
          </a:p>
        </p:txBody>
      </p:sp>
    </p:spTree>
    <p:extLst>
      <p:ext uri="{BB962C8B-B14F-4D97-AF65-F5344CB8AC3E}">
        <p14:creationId xmlns:p14="http://schemas.microsoft.com/office/powerpoint/2010/main" val="2597868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88740"/>
            <a:ext cx="10569166" cy="5088223"/>
          </a:xfrm>
        </p:spPr>
        <p:txBody>
          <a:bodyPr/>
          <a:lstStyle/>
          <a:p>
            <a:r>
              <a:rPr lang="en-GB" sz="3200" dirty="0" smtClean="0"/>
              <a:t>Scanning electron microscopy (SEM) was used to observe the nanoparticle dispersion in an effort to explain the breakdown results.</a:t>
            </a:r>
          </a:p>
          <a:p>
            <a:r>
              <a:rPr lang="en-GB" sz="3200" dirty="0" smtClean="0"/>
              <a:t>Samples for SEM were prepared using a permanganic etching technique to expose the surface and examine the nanoparticle dispersion.</a:t>
            </a:r>
          </a:p>
          <a:p>
            <a:pPr marL="0" indent="0">
              <a:buNone/>
            </a:pPr>
            <a:endParaRPr lang="en-GB" dirty="0" smtClean="0"/>
          </a:p>
          <a:p>
            <a:endParaRPr lang="en-GB" dirty="0"/>
          </a:p>
        </p:txBody>
      </p:sp>
      <p:sp>
        <p:nvSpPr>
          <p:cNvPr id="3" name="Title 2"/>
          <p:cNvSpPr>
            <a:spLocks noGrp="1"/>
          </p:cNvSpPr>
          <p:nvPr>
            <p:ph type="title"/>
          </p:nvPr>
        </p:nvSpPr>
        <p:spPr/>
        <p:txBody>
          <a:bodyPr/>
          <a:lstStyle/>
          <a:p>
            <a:r>
              <a:rPr lang="en-GB" dirty="0" smtClean="0"/>
              <a:t>Scanning Electron Microscopy</a:t>
            </a:r>
            <a:endParaRPr lang="en-GB" dirty="0"/>
          </a:p>
        </p:txBody>
      </p:sp>
      <p:sp>
        <p:nvSpPr>
          <p:cNvPr id="4"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22</a:t>
            </a:r>
            <a:endParaRPr lang="en-GB" altLang="en-US" dirty="0">
              <a:solidFill>
                <a:srgbClr val="000000">
                  <a:tint val="75000"/>
                </a:srgbClr>
              </a:solidFill>
            </a:endParaRPr>
          </a:p>
        </p:txBody>
      </p:sp>
    </p:spTree>
    <p:extLst>
      <p:ext uri="{BB962C8B-B14F-4D97-AF65-F5344CB8AC3E}">
        <p14:creationId xmlns:p14="http://schemas.microsoft.com/office/powerpoint/2010/main" val="925700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Scanning Electron Microscopy</a:t>
            </a:r>
            <a:endParaRPr lang="en-GB" dirty="0"/>
          </a:p>
        </p:txBody>
      </p:sp>
      <p:pic>
        <p:nvPicPr>
          <p:cNvPr id="7170" name="Picture 2" descr="DCM high m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564" y="2872329"/>
            <a:ext cx="3825000" cy="30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TOL high m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301" y="2872329"/>
            <a:ext cx="3825000" cy="30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CB high m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3412" y="2872329"/>
            <a:ext cx="3825000" cy="30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97838" y="6109124"/>
            <a:ext cx="710451" cy="369332"/>
          </a:xfrm>
          <a:prstGeom prst="rect">
            <a:avLst/>
          </a:prstGeom>
        </p:spPr>
        <p:txBody>
          <a:bodyPr wrap="none">
            <a:spAutoFit/>
          </a:bodyPr>
          <a:lstStyle/>
          <a:p>
            <a:r>
              <a:rPr lang="en-US" dirty="0" smtClean="0">
                <a:latin typeface="Times New Roman" panose="02020603050405020304" pitchFamily="18" charset="0"/>
                <a:ea typeface="SimSun" panose="02010600030101010101" pitchFamily="2" charset="-122"/>
              </a:rPr>
              <a:t>DCM</a:t>
            </a:r>
            <a:endParaRPr lang="en-GB" dirty="0"/>
          </a:p>
        </p:txBody>
      </p:sp>
      <p:sp>
        <p:nvSpPr>
          <p:cNvPr id="13" name="Rectangle 12"/>
          <p:cNvSpPr/>
          <p:nvPr/>
        </p:nvSpPr>
        <p:spPr>
          <a:xfrm>
            <a:off x="9924500" y="6109124"/>
            <a:ext cx="482824" cy="369332"/>
          </a:xfrm>
          <a:prstGeom prst="rect">
            <a:avLst/>
          </a:prstGeom>
        </p:spPr>
        <p:txBody>
          <a:bodyPr wrap="none">
            <a:spAutoFit/>
          </a:bodyPr>
          <a:lstStyle/>
          <a:p>
            <a:r>
              <a:rPr lang="en-GB" dirty="0" smtClean="0"/>
              <a:t>CB</a:t>
            </a:r>
            <a:endParaRPr lang="en-GB" dirty="0"/>
          </a:p>
        </p:txBody>
      </p:sp>
      <p:sp>
        <p:nvSpPr>
          <p:cNvPr id="14" name="Rectangle 13"/>
          <p:cNvSpPr/>
          <p:nvPr/>
        </p:nvSpPr>
        <p:spPr>
          <a:xfrm>
            <a:off x="5763131" y="6109124"/>
            <a:ext cx="629339" cy="369332"/>
          </a:xfrm>
          <a:prstGeom prst="rect">
            <a:avLst/>
          </a:prstGeom>
        </p:spPr>
        <p:txBody>
          <a:bodyPr wrap="none">
            <a:spAutoFit/>
          </a:bodyPr>
          <a:lstStyle/>
          <a:p>
            <a:r>
              <a:rPr lang="en-US" dirty="0" smtClean="0">
                <a:latin typeface="Times New Roman" panose="02020603050405020304" pitchFamily="18" charset="0"/>
                <a:ea typeface="SimSun" panose="02010600030101010101" pitchFamily="2" charset="-122"/>
              </a:rPr>
              <a:t>TOL</a:t>
            </a:r>
            <a:endParaRPr lang="en-GB" dirty="0"/>
          </a:p>
        </p:txBody>
      </p:sp>
      <p:sp>
        <p:nvSpPr>
          <p:cNvPr id="15" name="Content Placeholder 1"/>
          <p:cNvSpPr>
            <a:spLocks noGrp="1"/>
          </p:cNvSpPr>
          <p:nvPr>
            <p:ph idx="1"/>
          </p:nvPr>
        </p:nvSpPr>
        <p:spPr>
          <a:xfrm>
            <a:off x="838200" y="1439426"/>
            <a:ext cx="10569166" cy="1256108"/>
          </a:xfrm>
        </p:spPr>
        <p:txBody>
          <a:bodyPr>
            <a:normAutofit/>
          </a:bodyPr>
          <a:lstStyle/>
          <a:p>
            <a:pPr marL="0" indent="0">
              <a:buNone/>
            </a:pPr>
            <a:r>
              <a:rPr lang="en-GB" sz="3200" dirty="0" smtClean="0"/>
              <a:t>High magnification SEM micrographs of the nanocomposites</a:t>
            </a:r>
          </a:p>
          <a:p>
            <a:pPr marL="0" indent="0">
              <a:buNone/>
            </a:pPr>
            <a:endParaRPr lang="en-GB" sz="3200" dirty="0" smtClean="0"/>
          </a:p>
          <a:p>
            <a:endParaRPr lang="en-GB" sz="3200" dirty="0"/>
          </a:p>
        </p:txBody>
      </p:sp>
      <p:sp>
        <p:nvSpPr>
          <p:cNvPr id="16"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23</a:t>
            </a:r>
            <a:endParaRPr lang="en-GB" altLang="en-US" dirty="0">
              <a:solidFill>
                <a:srgbClr val="000000">
                  <a:tint val="75000"/>
                </a:srgbClr>
              </a:solidFill>
            </a:endParaRPr>
          </a:p>
        </p:txBody>
      </p:sp>
    </p:spTree>
    <p:extLst>
      <p:ext uri="{BB962C8B-B14F-4D97-AF65-F5344CB8AC3E}">
        <p14:creationId xmlns:p14="http://schemas.microsoft.com/office/powerpoint/2010/main" val="2850455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88740"/>
            <a:ext cx="10569166" cy="5088223"/>
          </a:xfrm>
        </p:spPr>
        <p:txBody>
          <a:bodyPr/>
          <a:lstStyle/>
          <a:p>
            <a:r>
              <a:rPr lang="en-GB" sz="3200" dirty="0" smtClean="0"/>
              <a:t>Breakdown results are supported by SEM results.</a:t>
            </a:r>
          </a:p>
          <a:p>
            <a:r>
              <a:rPr lang="en-GB" sz="3200" dirty="0" smtClean="0"/>
              <a:t>Dispersion in TOL sample is the best which also had the highest breakdown strength.</a:t>
            </a:r>
          </a:p>
          <a:p>
            <a:r>
              <a:rPr lang="en-GB" sz="3200" dirty="0" smtClean="0"/>
              <a:t>The presence of agglomerates in the DCM sample does not affect the breakdown strength.</a:t>
            </a:r>
          </a:p>
          <a:p>
            <a:r>
              <a:rPr lang="en-GB" sz="3200" dirty="0" smtClean="0"/>
              <a:t>The reason for the slight improvement in the TOL and CB samples could be due to the large temperature difference between heating of polymer and precipitation.</a:t>
            </a:r>
          </a:p>
          <a:p>
            <a:endParaRPr lang="en-GB" dirty="0"/>
          </a:p>
        </p:txBody>
      </p:sp>
      <p:sp>
        <p:nvSpPr>
          <p:cNvPr id="3" name="Title 2"/>
          <p:cNvSpPr>
            <a:spLocks noGrp="1"/>
          </p:cNvSpPr>
          <p:nvPr>
            <p:ph type="title"/>
          </p:nvPr>
        </p:nvSpPr>
        <p:spPr/>
        <p:txBody>
          <a:bodyPr/>
          <a:lstStyle/>
          <a:p>
            <a:r>
              <a:rPr lang="en-GB" dirty="0" smtClean="0"/>
              <a:t>Discussion</a:t>
            </a:r>
            <a:endParaRPr lang="en-GB" dirty="0"/>
          </a:p>
        </p:txBody>
      </p:sp>
      <p:sp>
        <p:nvSpPr>
          <p:cNvPr id="4"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24</a:t>
            </a:r>
            <a:endParaRPr lang="en-GB" altLang="en-US" dirty="0">
              <a:solidFill>
                <a:srgbClr val="000000">
                  <a:tint val="75000"/>
                </a:srgbClr>
              </a:solidFill>
            </a:endParaRPr>
          </a:p>
        </p:txBody>
      </p:sp>
    </p:spTree>
    <p:extLst>
      <p:ext uri="{BB962C8B-B14F-4D97-AF65-F5344CB8AC3E}">
        <p14:creationId xmlns:p14="http://schemas.microsoft.com/office/powerpoint/2010/main" val="3848656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31803" y="1677063"/>
            <a:ext cx="11324167" cy="2883362"/>
          </a:xfrm>
          <a:ln/>
        </p:spPr>
        <p:txBody>
          <a:bodyPr/>
          <a:lstStyle/>
          <a:p>
            <a:pPr algn="r">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7500" dirty="0" smtClean="0">
                <a:solidFill>
                  <a:srgbClr val="FFFFFF"/>
                </a:solidFill>
              </a:rPr>
              <a:t>Conclusion</a:t>
            </a:r>
            <a:endParaRPr lang="en-GB" altLang="en-US" sz="7500" dirty="0">
              <a:solidFill>
                <a:srgbClr val="FFFFFF"/>
              </a:solidFill>
            </a:endParaRPr>
          </a:p>
        </p:txBody>
      </p:sp>
    </p:spTree>
    <p:extLst>
      <p:ext uri="{BB962C8B-B14F-4D97-AF65-F5344CB8AC3E}">
        <p14:creationId xmlns:p14="http://schemas.microsoft.com/office/powerpoint/2010/main" val="7339603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88740"/>
            <a:ext cx="9193040" cy="5088223"/>
          </a:xfrm>
        </p:spPr>
        <p:txBody>
          <a:bodyPr>
            <a:normAutofit lnSpcReduction="10000"/>
          </a:bodyPr>
          <a:lstStyle/>
          <a:p>
            <a:r>
              <a:rPr lang="en-GB" dirty="0" smtClean="0"/>
              <a:t>Thermal analysis show the</a:t>
            </a:r>
            <a:r>
              <a:rPr lang="en-GB" i="1" dirty="0"/>
              <a:t> </a:t>
            </a:r>
            <a:r>
              <a:rPr lang="en-GB" i="1" dirty="0" err="1"/>
              <a:t>T</a:t>
            </a:r>
            <a:r>
              <a:rPr lang="en-GB" i="1" baseline="-25000" dirty="0" err="1"/>
              <a:t>g</a:t>
            </a:r>
            <a:r>
              <a:rPr lang="en-GB" dirty="0" smtClean="0"/>
              <a:t> of the TOL and CB systems are similar and lower than the DCM system.</a:t>
            </a:r>
          </a:p>
          <a:p>
            <a:r>
              <a:rPr lang="en-GB" dirty="0" smtClean="0"/>
              <a:t>No significant change in</a:t>
            </a:r>
            <a:r>
              <a:rPr lang="en-GB" i="1" dirty="0"/>
              <a:t> </a:t>
            </a:r>
            <a:r>
              <a:rPr lang="en-GB" i="1" dirty="0" err="1"/>
              <a:t>T</a:t>
            </a:r>
            <a:r>
              <a:rPr lang="en-GB" i="1" baseline="-25000" dirty="0" err="1"/>
              <a:t>g</a:t>
            </a:r>
            <a:r>
              <a:rPr lang="en-GB" dirty="0" smtClean="0"/>
              <a:t> between nanocomposites and equivalently processed unfilled polystyrene due to weak interactions.</a:t>
            </a:r>
          </a:p>
          <a:p>
            <a:r>
              <a:rPr lang="en-GB" dirty="0" smtClean="0"/>
              <a:t>Electrical breakdown measurements show that the TOL and CB systems have a slightly higher breakdown strength than the unfilled polystyrene and the DCM system, which are very similar.</a:t>
            </a:r>
          </a:p>
          <a:p>
            <a:r>
              <a:rPr lang="en-GB" dirty="0" smtClean="0"/>
              <a:t>SEM examination shows that the h-BN is present largely as agglomerates in the DCM system, mostly as tactoids in the TOL system, and a combination of both in the CB system.</a:t>
            </a:r>
            <a:endParaRPr lang="en-GB" dirty="0"/>
          </a:p>
        </p:txBody>
      </p:sp>
      <p:sp>
        <p:nvSpPr>
          <p:cNvPr id="3" name="Title 2"/>
          <p:cNvSpPr>
            <a:spLocks noGrp="1"/>
          </p:cNvSpPr>
          <p:nvPr>
            <p:ph type="title"/>
          </p:nvPr>
        </p:nvSpPr>
        <p:spPr/>
        <p:txBody>
          <a:bodyPr/>
          <a:lstStyle/>
          <a:p>
            <a:r>
              <a:rPr lang="en-GB" dirty="0" smtClean="0"/>
              <a:t>Conclusion</a:t>
            </a:r>
            <a:endParaRPr lang="en-GB" dirty="0"/>
          </a:p>
        </p:txBody>
      </p:sp>
      <p:sp>
        <p:nvSpPr>
          <p:cNvPr id="5"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26</a:t>
            </a:r>
            <a:endParaRPr lang="en-GB" altLang="en-US" dirty="0">
              <a:solidFill>
                <a:srgbClr val="000000">
                  <a:tint val="75000"/>
                </a:srgbClr>
              </a:solidFill>
            </a:endParaRPr>
          </a:p>
        </p:txBody>
      </p:sp>
    </p:spTree>
    <p:extLst>
      <p:ext uri="{BB962C8B-B14F-4D97-AF65-F5344CB8AC3E}">
        <p14:creationId xmlns:p14="http://schemas.microsoft.com/office/powerpoint/2010/main" val="3074896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88740"/>
            <a:ext cx="9193040" cy="5088223"/>
          </a:xfrm>
        </p:spPr>
        <p:txBody>
          <a:bodyPr>
            <a:normAutofit/>
          </a:bodyPr>
          <a:lstStyle/>
          <a:p>
            <a:r>
              <a:rPr lang="en-GB" dirty="0" smtClean="0"/>
              <a:t>From these results, we can conclude that toluene is the best solvent to use.</a:t>
            </a:r>
          </a:p>
          <a:p>
            <a:r>
              <a:rPr lang="en-GB" dirty="0" smtClean="0"/>
              <a:t>However, the effects we observed might not be due to just the solvent.</a:t>
            </a:r>
          </a:p>
          <a:p>
            <a:r>
              <a:rPr lang="en-GB" dirty="0" smtClean="0"/>
              <a:t>Since the results for the TOL and CB system are similar, we might conclude that the rate at which the gel forms during precipitation during the material processing stage might be the key to improving the dispersion in this system.</a:t>
            </a:r>
          </a:p>
        </p:txBody>
      </p:sp>
      <p:sp>
        <p:nvSpPr>
          <p:cNvPr id="3" name="Title 2"/>
          <p:cNvSpPr>
            <a:spLocks noGrp="1"/>
          </p:cNvSpPr>
          <p:nvPr>
            <p:ph type="title"/>
          </p:nvPr>
        </p:nvSpPr>
        <p:spPr/>
        <p:txBody>
          <a:bodyPr/>
          <a:lstStyle/>
          <a:p>
            <a:r>
              <a:rPr lang="en-GB" dirty="0" smtClean="0"/>
              <a:t>Conclusion</a:t>
            </a:r>
            <a:endParaRPr lang="en-GB" dirty="0"/>
          </a:p>
        </p:txBody>
      </p:sp>
      <p:sp>
        <p:nvSpPr>
          <p:cNvPr id="5"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27</a:t>
            </a:r>
            <a:endParaRPr lang="en-GB" altLang="en-US" dirty="0">
              <a:solidFill>
                <a:srgbClr val="000000">
                  <a:tint val="75000"/>
                </a:srgbClr>
              </a:solidFill>
            </a:endParaRPr>
          </a:p>
        </p:txBody>
      </p:sp>
    </p:spTree>
    <p:extLst>
      <p:ext uri="{BB962C8B-B14F-4D97-AF65-F5344CB8AC3E}">
        <p14:creationId xmlns:p14="http://schemas.microsoft.com/office/powerpoint/2010/main" val="111400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4745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31803" y="1677063"/>
            <a:ext cx="11324167" cy="2883362"/>
          </a:xfrm>
          <a:ln/>
        </p:spPr>
        <p:txBody>
          <a:bodyPr/>
          <a:lstStyle/>
          <a:p>
            <a:pPr algn="r">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7500" dirty="0" smtClean="0">
                <a:solidFill>
                  <a:srgbClr val="FFFFFF"/>
                </a:solidFill>
              </a:rPr>
              <a:t>Introduction</a:t>
            </a:r>
            <a:endParaRPr lang="en-GB" altLang="en-US" sz="7500" dirty="0">
              <a:solidFill>
                <a:srgbClr val="FFFFFF"/>
              </a:solidFill>
            </a:endParaRPr>
          </a:p>
        </p:txBody>
      </p:sp>
    </p:spTree>
    <p:extLst>
      <p:ext uri="{BB962C8B-B14F-4D97-AF65-F5344CB8AC3E}">
        <p14:creationId xmlns:p14="http://schemas.microsoft.com/office/powerpoint/2010/main" val="41199952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838198" y="1088740"/>
            <a:ext cx="6015275" cy="5088223"/>
          </a:xfrm>
          <a:ln/>
        </p:spPr>
        <p:txBody>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latin typeface="+mj-lt"/>
              </a:rPr>
              <a:t>Rising power </a:t>
            </a:r>
            <a:r>
              <a:rPr lang="en-GB" altLang="en-US" sz="3200" dirty="0">
                <a:latin typeface="+mj-lt"/>
              </a:rPr>
              <a:t>r</a:t>
            </a:r>
            <a:r>
              <a:rPr lang="en-GB" altLang="en-US" sz="3200" dirty="0" smtClean="0">
                <a:latin typeface="+mj-lt"/>
              </a:rPr>
              <a:t>equirements</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Material costs</a:t>
            </a:r>
            <a:endParaRPr lang="en-GB" altLang="en-US" sz="1800"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Energy efficiency requirements</a:t>
            </a:r>
            <a:endParaRPr lang="en-GB" altLang="en-US" sz="3200"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Need for improved </a:t>
            </a:r>
            <a:r>
              <a:rPr lang="en-GB" altLang="en-US" sz="3200" dirty="0"/>
              <a:t>dielectric properties</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Mechanical</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Electrical</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Thermal</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Polymer nanocomposites offer promising results</a:t>
            </a:r>
            <a:endParaRPr lang="en-GB" altLang="en-US" sz="1800" dirty="0"/>
          </a:p>
          <a:p>
            <a:pPr marL="457200" lvl="1"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800" dirty="0"/>
          </a:p>
          <a:p>
            <a:pPr marL="0"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smtClean="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a:p>
          <a:p>
            <a:pPr>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a:p>
        </p:txBody>
      </p:sp>
      <p:sp>
        <p:nvSpPr>
          <p:cNvPr id="5" name="Slide Number Placeholder 5"/>
          <p:cNvSpPr>
            <a:spLocks noGrp="1"/>
          </p:cNvSpPr>
          <p:nvPr>
            <p:ph type="sldNum" sz="quarter" idx="12"/>
          </p:nvPr>
        </p:nvSpPr>
        <p:spPr/>
        <p:txBody>
          <a:bodyPr/>
          <a:lstStyle/>
          <a:p>
            <a:fld id="{66E1699E-AD47-4468-A788-A1E493C4D817}" type="slidenum">
              <a:rPr lang="en-GB" altLang="en-US">
                <a:solidFill>
                  <a:srgbClr val="000000">
                    <a:tint val="75000"/>
                  </a:srgbClr>
                </a:solidFill>
              </a:rPr>
              <a:pPr/>
              <a:t>4</a:t>
            </a:fld>
            <a:endParaRPr lang="en-GB" altLang="en-US">
              <a:solidFill>
                <a:srgbClr val="000000">
                  <a:tint val="75000"/>
                </a:srgbClr>
              </a:solidFill>
            </a:endParaRPr>
          </a:p>
        </p:txBody>
      </p:sp>
      <p:sp>
        <p:nvSpPr>
          <p:cNvPr id="10242" name="Rectangle 2"/>
          <p:cNvSpPr>
            <a:spLocks noGrp="1" noChangeArrowheads="1"/>
          </p:cNvSpPr>
          <p:nvPr>
            <p:ph type="title"/>
          </p:nvPr>
        </p:nvSpPr>
        <p:spPr>
          <a:ln/>
        </p:spPr>
        <p:txBody>
          <a:bodyPr>
            <a:norm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t>Research Motivation</a:t>
            </a:r>
            <a:endParaRPr lang="en-GB" altLang="en-US" dirty="0"/>
          </a:p>
        </p:txBody>
      </p:sp>
      <p:pic>
        <p:nvPicPr>
          <p:cNvPr id="4" name="Content Placeholder 3"/>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6995233" y="1846185"/>
            <a:ext cx="4802187" cy="3428761"/>
          </a:xfrm>
        </p:spPr>
      </p:pic>
    </p:spTree>
    <p:extLst>
      <p:ext uri="{BB962C8B-B14F-4D97-AF65-F5344CB8AC3E}">
        <p14:creationId xmlns:p14="http://schemas.microsoft.com/office/powerpoint/2010/main" val="21386407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ln/>
        </p:spPr>
        <p:txBody>
          <a:bodyPr>
            <a:normAutofit/>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latin typeface="+mj-lt"/>
              </a:rPr>
              <a:t>A polymer with nano sized filler is a polymer nanocomposite or nanodielectric.</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Fillers can have different sizes and geometry.</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Polymer/nanofiller interface responsible for property changes.</a:t>
            </a:r>
            <a:endParaRPr lang="en-GB" altLang="en-US" sz="3200" dirty="0"/>
          </a:p>
          <a:p>
            <a:pPr>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a:p>
        </p:txBody>
      </p:sp>
      <p:sp>
        <p:nvSpPr>
          <p:cNvPr id="5" name="Slide Number Placeholder 5"/>
          <p:cNvSpPr>
            <a:spLocks noGrp="1"/>
          </p:cNvSpPr>
          <p:nvPr>
            <p:ph type="sldNum" sz="quarter" idx="12"/>
          </p:nvPr>
        </p:nvSpPr>
        <p:spPr/>
        <p:txBody>
          <a:bodyPr/>
          <a:lstStyle/>
          <a:p>
            <a:fld id="{66E1699E-AD47-4468-A788-A1E493C4D817}" type="slidenum">
              <a:rPr lang="en-GB" altLang="en-US">
                <a:solidFill>
                  <a:srgbClr val="000000">
                    <a:tint val="75000"/>
                  </a:srgbClr>
                </a:solidFill>
              </a:rPr>
              <a:pPr/>
              <a:t>5</a:t>
            </a:fld>
            <a:endParaRPr lang="en-GB" altLang="en-US">
              <a:solidFill>
                <a:srgbClr val="000000">
                  <a:tint val="75000"/>
                </a:srgbClr>
              </a:solidFill>
            </a:endParaRPr>
          </a:p>
        </p:txBody>
      </p:sp>
      <p:sp>
        <p:nvSpPr>
          <p:cNvPr id="10242" name="Rectangle 2"/>
          <p:cNvSpPr>
            <a:spLocks noGrp="1" noChangeArrowheads="1"/>
          </p:cNvSpPr>
          <p:nvPr>
            <p:ph type="title"/>
          </p:nvPr>
        </p:nvSpPr>
        <p:spPr>
          <a:ln/>
        </p:spPr>
        <p:txBody>
          <a:bodyPr>
            <a:norm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t>Polymer Nanocomposites</a:t>
            </a:r>
            <a:endParaRPr lang="en-GB" altLang="en-US" dirty="0"/>
          </a:p>
        </p:txBody>
      </p:sp>
      <p:pic>
        <p:nvPicPr>
          <p:cNvPr id="8"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506" y="1377854"/>
            <a:ext cx="4802187" cy="4709455"/>
          </a:xfrm>
          <a:prstGeom prst="rect">
            <a:avLst/>
          </a:prstGeom>
        </p:spPr>
      </p:pic>
    </p:spTree>
    <p:extLst>
      <p:ext uri="{BB962C8B-B14F-4D97-AF65-F5344CB8AC3E}">
        <p14:creationId xmlns:p14="http://schemas.microsoft.com/office/powerpoint/2010/main" val="12773572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838200" y="1088740"/>
            <a:ext cx="10641594" cy="5088223"/>
          </a:xfrm>
          <a:ln/>
        </p:spPr>
        <p:txBody>
          <a:bodyPr>
            <a:normAutofit/>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Should we use polymer nanocomposites?</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Do they improve dielectric properties?</a:t>
            </a:r>
            <a:endParaRPr lang="en-GB" altLang="en-US" sz="1800" dirty="0" smtClean="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Dielectric breakdown strength</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Dielectric losses (tan delta)</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Space charge </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Consistent results regarding mechanical properties.</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Inconsistent results regarding electrical properties.</a:t>
            </a:r>
            <a:endParaRPr lang="en-GB" altLang="en-US" sz="3200" dirty="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Why?</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a:p>
          <a:p>
            <a:pPr>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a:p>
        </p:txBody>
      </p:sp>
      <p:sp>
        <p:nvSpPr>
          <p:cNvPr id="5" name="Slide Number Placeholder 5"/>
          <p:cNvSpPr>
            <a:spLocks noGrp="1"/>
          </p:cNvSpPr>
          <p:nvPr>
            <p:ph type="sldNum" sz="quarter" idx="12"/>
          </p:nvPr>
        </p:nvSpPr>
        <p:spPr/>
        <p:txBody>
          <a:bodyPr/>
          <a:lstStyle/>
          <a:p>
            <a:fld id="{66E1699E-AD47-4468-A788-A1E493C4D817}" type="slidenum">
              <a:rPr lang="en-GB" altLang="en-US">
                <a:solidFill>
                  <a:srgbClr val="000000">
                    <a:tint val="75000"/>
                  </a:srgbClr>
                </a:solidFill>
              </a:rPr>
              <a:pPr/>
              <a:t>6</a:t>
            </a:fld>
            <a:endParaRPr lang="en-GB" altLang="en-US">
              <a:solidFill>
                <a:srgbClr val="000000">
                  <a:tint val="75000"/>
                </a:srgbClr>
              </a:solidFill>
            </a:endParaRPr>
          </a:p>
        </p:txBody>
      </p:sp>
      <p:sp>
        <p:nvSpPr>
          <p:cNvPr id="10242" name="Rectangle 2"/>
          <p:cNvSpPr>
            <a:spLocks noGrp="1" noChangeArrowheads="1"/>
          </p:cNvSpPr>
          <p:nvPr>
            <p:ph type="title"/>
          </p:nvPr>
        </p:nvSpPr>
        <p:spPr>
          <a:ln/>
        </p:spPr>
        <p:txBody>
          <a:bodyPr>
            <a:norm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t>Polymer Nanocomposites</a:t>
            </a:r>
            <a:endParaRPr lang="en-GB" altLang="en-US" dirty="0"/>
          </a:p>
        </p:txBody>
      </p:sp>
    </p:spTree>
    <p:extLst>
      <p:ext uri="{BB962C8B-B14F-4D97-AF65-F5344CB8AC3E}">
        <p14:creationId xmlns:p14="http://schemas.microsoft.com/office/powerpoint/2010/main" val="35623255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838200" y="1088740"/>
            <a:ext cx="5644081" cy="5088223"/>
          </a:xfrm>
          <a:ln/>
        </p:spPr>
        <p:txBody>
          <a:bodyPr>
            <a:normAutofit/>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Many problems with material processing.</a:t>
            </a:r>
            <a:endParaRPr lang="en-GB" altLang="en-US" sz="1800" dirty="0" smtClean="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Nanoparticle agglomeration</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Water content of the material</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t>This study mainly focuses on how different solvents affect the nanoparticle agglomeration.</a:t>
            </a:r>
            <a:endParaRPr lang="en-GB" altLang="en-US" dirty="0"/>
          </a:p>
          <a:p>
            <a:pPr>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dirty="0"/>
          </a:p>
        </p:txBody>
      </p:sp>
      <p:sp>
        <p:nvSpPr>
          <p:cNvPr id="5" name="Slide Number Placeholder 5"/>
          <p:cNvSpPr>
            <a:spLocks noGrp="1"/>
          </p:cNvSpPr>
          <p:nvPr>
            <p:ph type="sldNum" sz="quarter" idx="12"/>
          </p:nvPr>
        </p:nvSpPr>
        <p:spPr/>
        <p:txBody>
          <a:bodyPr/>
          <a:lstStyle/>
          <a:p>
            <a:fld id="{66E1699E-AD47-4468-A788-A1E493C4D817}" type="slidenum">
              <a:rPr lang="en-GB" altLang="en-US">
                <a:solidFill>
                  <a:srgbClr val="000000">
                    <a:tint val="75000"/>
                  </a:srgbClr>
                </a:solidFill>
              </a:rPr>
              <a:pPr/>
              <a:t>7</a:t>
            </a:fld>
            <a:endParaRPr lang="en-GB" altLang="en-US" dirty="0">
              <a:solidFill>
                <a:srgbClr val="000000">
                  <a:tint val="75000"/>
                </a:srgbClr>
              </a:solidFill>
            </a:endParaRPr>
          </a:p>
        </p:txBody>
      </p:sp>
      <p:sp>
        <p:nvSpPr>
          <p:cNvPr id="10242" name="Rectangle 2"/>
          <p:cNvSpPr>
            <a:spLocks noGrp="1" noChangeArrowheads="1"/>
          </p:cNvSpPr>
          <p:nvPr>
            <p:ph type="title"/>
          </p:nvPr>
        </p:nvSpPr>
        <p:spPr>
          <a:ln/>
        </p:spPr>
        <p:txBody>
          <a:bodyPr>
            <a:norm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t>Polymer Nanocomposites</a:t>
            </a:r>
            <a:endParaRPr lang="en-GB"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671" y="1414601"/>
            <a:ext cx="5274020" cy="4219216"/>
          </a:xfrm>
          <a:prstGeom prst="rect">
            <a:avLst/>
          </a:prstGeom>
        </p:spPr>
      </p:pic>
    </p:spTree>
    <p:extLst>
      <p:ext uri="{BB962C8B-B14F-4D97-AF65-F5344CB8AC3E}">
        <p14:creationId xmlns:p14="http://schemas.microsoft.com/office/powerpoint/2010/main" val="25198274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31803" y="1677063"/>
            <a:ext cx="11324167" cy="2883362"/>
          </a:xfrm>
          <a:ln/>
        </p:spPr>
        <p:txBody>
          <a:bodyPr/>
          <a:lstStyle/>
          <a:p>
            <a:pPr algn="r">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7500" dirty="0" smtClean="0">
                <a:solidFill>
                  <a:srgbClr val="FFFFFF"/>
                </a:solidFill>
              </a:rPr>
              <a:t>Experiments</a:t>
            </a:r>
            <a:endParaRPr lang="en-GB" altLang="en-US" sz="7500" dirty="0">
              <a:solidFill>
                <a:srgbClr val="FFFFFF"/>
              </a:solidFill>
            </a:endParaRPr>
          </a:p>
        </p:txBody>
      </p:sp>
    </p:spTree>
    <p:extLst>
      <p:ext uri="{BB962C8B-B14F-4D97-AF65-F5344CB8AC3E}">
        <p14:creationId xmlns:p14="http://schemas.microsoft.com/office/powerpoint/2010/main" val="3418371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88740"/>
            <a:ext cx="10270402" cy="5088223"/>
          </a:xfrm>
        </p:spPr>
        <p:txBody>
          <a:bodyPr/>
          <a:lstStyle/>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Host polymer – </a:t>
            </a:r>
            <a:r>
              <a:rPr lang="en-GB" altLang="en-US" sz="3200" dirty="0" err="1" smtClean="0"/>
              <a:t>atactic</a:t>
            </a:r>
            <a:r>
              <a:rPr lang="en-GB" altLang="en-US" sz="3200" dirty="0" smtClean="0"/>
              <a:t> polystyrene (a-PS)</a:t>
            </a:r>
            <a:endParaRPr lang="en-GB" altLang="en-US" sz="1800" dirty="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Amorphous structure</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Ideal for this study</a:t>
            </a:r>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Nanofiller – hexagonal boron nitride (h-BN)</a:t>
            </a:r>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High breakdown strength</a:t>
            </a:r>
            <a:endParaRPr lang="en-GB" altLang="en-US" sz="1800" dirty="0"/>
          </a:p>
          <a:p>
            <a:pPr lvl="1">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1800" dirty="0" smtClean="0"/>
              <a:t>High thermal conductivity</a:t>
            </a:r>
            <a:endParaRPr lang="en-GB" altLang="en-US" sz="1800" dirty="0"/>
          </a:p>
          <a:p>
            <a:pPr>
              <a:lnSpc>
                <a:spcPct val="100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smtClean="0"/>
              <a:t>Similar study was done in the past with polyethylene as the host polymer.</a:t>
            </a:r>
            <a:endParaRPr lang="en-GB" altLang="en-US" sz="3200" dirty="0"/>
          </a:p>
          <a:p>
            <a:pPr marL="457200" lvl="1"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800" dirty="0"/>
          </a:p>
          <a:p>
            <a:pPr marL="457200" lvl="1" indent="0">
              <a:lnSpc>
                <a:spcPct val="100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1800" dirty="0" smtClean="0"/>
          </a:p>
        </p:txBody>
      </p:sp>
      <p:sp>
        <p:nvSpPr>
          <p:cNvPr id="3" name="Title 2"/>
          <p:cNvSpPr>
            <a:spLocks noGrp="1"/>
          </p:cNvSpPr>
          <p:nvPr>
            <p:ph type="title"/>
          </p:nvPr>
        </p:nvSpPr>
        <p:spPr/>
        <p:txBody>
          <a:bodyPr/>
          <a:lstStyle/>
          <a:p>
            <a:r>
              <a:rPr lang="en-GB" dirty="0" smtClean="0"/>
              <a:t>Materials</a:t>
            </a:r>
            <a:endParaRPr lang="en-GB" dirty="0"/>
          </a:p>
        </p:txBody>
      </p:sp>
      <p:sp>
        <p:nvSpPr>
          <p:cNvPr id="5" name="Slide Number Placeholder 5"/>
          <p:cNvSpPr>
            <a:spLocks noGrp="1"/>
          </p:cNvSpPr>
          <p:nvPr>
            <p:ph type="sldNum" sz="quarter" idx="12"/>
          </p:nvPr>
        </p:nvSpPr>
        <p:spPr>
          <a:xfrm>
            <a:off x="8610600" y="6356350"/>
            <a:ext cx="2743200" cy="365125"/>
          </a:xfrm>
        </p:spPr>
        <p:txBody>
          <a:bodyPr/>
          <a:lstStyle/>
          <a:p>
            <a:r>
              <a:rPr lang="en-GB" altLang="en-US" dirty="0" smtClean="0">
                <a:solidFill>
                  <a:srgbClr val="000000">
                    <a:tint val="75000"/>
                  </a:srgbClr>
                </a:solidFill>
              </a:rPr>
              <a:t>9</a:t>
            </a:r>
            <a:endParaRPr lang="en-GB" altLang="en-US" dirty="0">
              <a:solidFill>
                <a:srgbClr val="000000">
                  <a:tint val="75000"/>
                </a:srgbClr>
              </a:solidFill>
            </a:endParaRPr>
          </a:p>
        </p:txBody>
      </p:sp>
    </p:spTree>
    <p:extLst>
      <p:ext uri="{BB962C8B-B14F-4D97-AF65-F5344CB8AC3E}">
        <p14:creationId xmlns:p14="http://schemas.microsoft.com/office/powerpoint/2010/main" val="1573970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DHVL Theme">
  <a:themeElements>
    <a:clrScheme name="TDHVL_colours_dark">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0000E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1522</Words>
  <Application>Microsoft Office PowerPoint</Application>
  <PresentationFormat>Widescreen</PresentationFormat>
  <Paragraphs>234</Paragraphs>
  <Slides>28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SimSun</vt:lpstr>
      <vt:lpstr>Arial</vt:lpstr>
      <vt:lpstr>Calibri</vt:lpstr>
      <vt:lpstr>Georgia</vt:lpstr>
      <vt:lpstr>Times New Roman</vt:lpstr>
      <vt:lpstr>TDHVL Theme</vt:lpstr>
      <vt:lpstr>Material Processing of Polystyrene Boron Nitride Nanocomposites</vt:lpstr>
      <vt:lpstr>Presentation Outline</vt:lpstr>
      <vt:lpstr>Introduction</vt:lpstr>
      <vt:lpstr>Research Motivation</vt:lpstr>
      <vt:lpstr>Polymer Nanocomposites</vt:lpstr>
      <vt:lpstr>Polymer Nanocomposites</vt:lpstr>
      <vt:lpstr>Polymer Nanocomposites</vt:lpstr>
      <vt:lpstr>Experiments</vt:lpstr>
      <vt:lpstr>Materials</vt:lpstr>
      <vt:lpstr>Materials</vt:lpstr>
      <vt:lpstr>Material</vt:lpstr>
      <vt:lpstr>Material Preparation</vt:lpstr>
      <vt:lpstr>Material Preparation</vt:lpstr>
      <vt:lpstr>Differential Scanning Calorimetry</vt:lpstr>
      <vt:lpstr>Differential Scanning Calorimetry</vt:lpstr>
      <vt:lpstr>Differential Scanning Calorimetry</vt:lpstr>
      <vt:lpstr>Thermogravimetric Analysis</vt:lpstr>
      <vt:lpstr>AC Breakdown Strength</vt:lpstr>
      <vt:lpstr>AC Breakdown Strength</vt:lpstr>
      <vt:lpstr>AC Breakdown Strength</vt:lpstr>
      <vt:lpstr>AC Breakdown Strength</vt:lpstr>
      <vt:lpstr>Scanning Electron Microscopy</vt:lpstr>
      <vt:lpstr>Scanning Electron Microscopy</vt:lpstr>
      <vt:lpstr>Discussion</vt:lpstr>
      <vt:lpstr>Conclusion</vt:lpstr>
      <vt:lpstr>Conclusion</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Matt Praeger</dc:creator>
  <cp:lastModifiedBy>Administrator</cp:lastModifiedBy>
  <cp:revision>63</cp:revision>
  <cp:lastPrinted>2015-09-15T15:40:51Z</cp:lastPrinted>
  <dcterms:created xsi:type="dcterms:W3CDTF">2015-06-01T09:48:35Z</dcterms:created>
  <dcterms:modified xsi:type="dcterms:W3CDTF">2015-09-15T18:50:16Z</dcterms:modified>
</cp:coreProperties>
</file>