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3115" y="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3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21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8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9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87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85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01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6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27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FE52-F5C4-4A5A-92D6-573614CABB3A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91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970" y="7018653"/>
            <a:ext cx="2260326" cy="15959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81" y="7018653"/>
            <a:ext cx="2264007" cy="1595982"/>
          </a:xfrm>
          <a:prstGeom prst="rect">
            <a:avLst/>
          </a:prstGeom>
        </p:spPr>
      </p:pic>
      <p:sp>
        <p:nvSpPr>
          <p:cNvPr id="140" name="TextBox 139"/>
          <p:cNvSpPr txBox="1"/>
          <p:nvPr/>
        </p:nvSpPr>
        <p:spPr>
          <a:xfrm>
            <a:off x="187915" y="363797"/>
            <a:ext cx="2458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A</a:t>
            </a:r>
            <a:endParaRPr lang="en-GB" sz="1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185722" y="2028314"/>
            <a:ext cx="2458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B</a:t>
            </a:r>
            <a:endParaRPr lang="en-GB" sz="1200" dirty="0"/>
          </a:p>
        </p:txBody>
      </p:sp>
      <p:sp>
        <p:nvSpPr>
          <p:cNvPr id="142" name="TextBox 141"/>
          <p:cNvSpPr txBox="1"/>
          <p:nvPr/>
        </p:nvSpPr>
        <p:spPr>
          <a:xfrm>
            <a:off x="189313" y="5355958"/>
            <a:ext cx="2458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C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188638" y="7018662"/>
            <a:ext cx="2458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D</a:t>
            </a:r>
            <a:endParaRPr lang="en-GB" sz="1200" dirty="0"/>
          </a:p>
        </p:txBody>
      </p:sp>
      <p:sp>
        <p:nvSpPr>
          <p:cNvPr id="144" name="TextBox 143"/>
          <p:cNvSpPr txBox="1"/>
          <p:nvPr/>
        </p:nvSpPr>
        <p:spPr>
          <a:xfrm>
            <a:off x="188638" y="8677237"/>
            <a:ext cx="2458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E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23433" y="8684931"/>
            <a:ext cx="360042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(</a:t>
            </a:r>
            <a:r>
              <a:rPr lang="en-GB" sz="1100" dirty="0" err="1" smtClean="0"/>
              <a:t>i</a:t>
            </a:r>
            <a:r>
              <a:rPr lang="en-GB" sz="1100" dirty="0" smtClean="0"/>
              <a:t>)</a:t>
            </a:r>
            <a:endParaRPr lang="en-GB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764705" y="50805"/>
            <a:ext cx="7920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Right eye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3833694" y="50805"/>
            <a:ext cx="7920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Left eye</a:t>
            </a:r>
            <a:endParaRPr lang="en-GB" sz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81" y="363798"/>
            <a:ext cx="1689643" cy="16306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970" y="363797"/>
            <a:ext cx="1689643" cy="163060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25" t="27445" r="4179" b="31888"/>
          <a:stretch/>
        </p:blipFill>
        <p:spPr>
          <a:xfrm>
            <a:off x="763981" y="8677237"/>
            <a:ext cx="2160240" cy="5760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35" t="27445" r="3568" b="31888"/>
          <a:stretch/>
        </p:blipFill>
        <p:spPr>
          <a:xfrm>
            <a:off x="3832970" y="8677237"/>
            <a:ext cx="2160240" cy="5760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0" t="486" r="7392" b="58847"/>
          <a:stretch/>
        </p:blipFill>
        <p:spPr>
          <a:xfrm>
            <a:off x="763981" y="9287999"/>
            <a:ext cx="2160240" cy="5760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78" t="5082" r="4326" b="54251"/>
          <a:stretch/>
        </p:blipFill>
        <p:spPr>
          <a:xfrm>
            <a:off x="3832970" y="9286039"/>
            <a:ext cx="2160240" cy="57606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23433" y="9269307"/>
            <a:ext cx="360042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(ii)</a:t>
            </a:r>
            <a:endParaRPr lang="en-GB" sz="1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19"/>
          <a:stretch/>
        </p:blipFill>
        <p:spPr>
          <a:xfrm>
            <a:off x="764657" y="5355958"/>
            <a:ext cx="1690366" cy="16069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82"/>
          <a:stretch/>
        </p:blipFill>
        <p:spPr>
          <a:xfrm>
            <a:off x="3832970" y="5355956"/>
            <a:ext cx="1691042" cy="16009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44"/>
          <a:stretch/>
        </p:blipFill>
        <p:spPr>
          <a:xfrm>
            <a:off x="763981" y="2040225"/>
            <a:ext cx="1690366" cy="16101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27"/>
          <a:stretch/>
        </p:blipFill>
        <p:spPr>
          <a:xfrm>
            <a:off x="3832970" y="2038447"/>
            <a:ext cx="1693460" cy="16119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7"/>
          <a:stretch/>
        </p:blipFill>
        <p:spPr>
          <a:xfrm>
            <a:off x="763981" y="3694026"/>
            <a:ext cx="1690366" cy="16101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3"/>
          <a:stretch/>
        </p:blipFill>
        <p:spPr>
          <a:xfrm>
            <a:off x="3832969" y="3699826"/>
            <a:ext cx="1690366" cy="1608531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79892" y="3440832"/>
            <a:ext cx="444852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 smtClean="0">
                <a:solidFill>
                  <a:schemeClr val="bg1"/>
                </a:solidFill>
              </a:rPr>
              <a:t>0’37’’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84886" y="3444206"/>
            <a:ext cx="444852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 smtClean="0">
                <a:solidFill>
                  <a:schemeClr val="bg1"/>
                </a:solidFill>
              </a:rPr>
              <a:t>1’46’’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9892" y="5090921"/>
            <a:ext cx="444852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 smtClean="0">
                <a:solidFill>
                  <a:schemeClr val="bg1"/>
                </a:solidFill>
              </a:rPr>
              <a:t>4’22’’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84886" y="5094295"/>
            <a:ext cx="444852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 smtClean="0">
                <a:solidFill>
                  <a:schemeClr val="bg1"/>
                </a:solidFill>
              </a:rPr>
              <a:t>4’57’’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5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23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Warwick A.</dc:creator>
  <cp:lastModifiedBy>Alasdair</cp:lastModifiedBy>
  <cp:revision>37</cp:revision>
  <dcterms:created xsi:type="dcterms:W3CDTF">2015-07-31T17:41:33Z</dcterms:created>
  <dcterms:modified xsi:type="dcterms:W3CDTF">2016-01-07T18:26:16Z</dcterms:modified>
</cp:coreProperties>
</file>