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916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3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21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8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9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493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87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85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01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6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273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FFE52-F5C4-4A5A-92D6-573614CABB3A}" type="datetimeFigureOut">
              <a:rPr lang="en-GB" smtClean="0"/>
              <a:t>31/07/2015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F2B83-FAB2-414F-81C0-E5AE23A9BE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916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w8g12\Documents\Case reports\case_reports_timp3_rim1\RIMS1\ERG\PERG patie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218" y="461174"/>
            <a:ext cx="1914365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w8g12\Documents\Case reports\case_reports_timp3_rim1\RIMS1\ERG\PERG contro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373" y="461174"/>
            <a:ext cx="1914365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w8g12\Documents\Case reports\case_reports_timp3_rim1\RIMS1\ERG\MAX conerod patien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226" y="2360712"/>
            <a:ext cx="1941085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8640" y="457200"/>
            <a:ext cx="10801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PERG</a:t>
            </a:r>
            <a:endParaRPr lang="en-GB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188640" y="2360712"/>
            <a:ext cx="10801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Maximal mixed cone/rod ERG</a:t>
            </a:r>
            <a:endParaRPr lang="en-GB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88640" y="4232920"/>
            <a:ext cx="108012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Scotopic rod ERG</a:t>
            </a:r>
            <a:endParaRPr lang="en-GB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6105128"/>
            <a:ext cx="108012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err="1" smtClean="0"/>
              <a:t>Photopic</a:t>
            </a:r>
            <a:r>
              <a:rPr lang="en-GB" sz="1200" dirty="0" smtClean="0"/>
              <a:t> cone ERG</a:t>
            </a:r>
            <a:endParaRPr lang="en-GB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188640" y="7977336"/>
            <a:ext cx="10801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30 Hz flicker</a:t>
            </a:r>
            <a:endParaRPr lang="en-GB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2535053" y="90100"/>
            <a:ext cx="10801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Patient</a:t>
            </a:r>
            <a:endParaRPr lang="en-GB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5301208" y="90099"/>
            <a:ext cx="10801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Control</a:t>
            </a:r>
            <a:endParaRPr lang="en-GB" sz="1200" dirty="0"/>
          </a:p>
        </p:txBody>
      </p:sp>
      <p:pic>
        <p:nvPicPr>
          <p:cNvPr id="1030" name="Picture 6" descr="C:\Users\aw8g12\Documents\Case reports\case_reports_timp3_rim1\RIMS1\ERG\MAX conerod contro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631" y="2360712"/>
            <a:ext cx="1922107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w8g12\Documents\Case reports\case_reports_timp3_rim1\RIMS1\ERG\Rod ERG patient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219" y="4232920"/>
            <a:ext cx="1945092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w8g12\Documents\Case reports\case_reports_timp3_rim1\RIMS1\ERG\Rod ERG control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1631" y="4232920"/>
            <a:ext cx="192572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w8g12\Documents\Case reports\case_reports_timp3_rim1\RIMS1\ERG\Cone ERG patient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225" y="6105128"/>
            <a:ext cx="1910357" cy="1438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w8g12\Documents\Case reports\case_reports_timp3_rim1\RIMS1\ERG\Cone ERG control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057" y="6105128"/>
            <a:ext cx="1896995" cy="1438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w8g12\Documents\Case reports\case_reports_timp3_rim1\RIMS1\ERG\30hz patient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052" y="7982027"/>
            <a:ext cx="1914529" cy="1435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aw8g12\Documents\Case reports\case_reports_timp3_rim1\RIMS1\ERG\30hz control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502" y="7988843"/>
            <a:ext cx="1914363" cy="1428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41210" y="1856656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45" name="TextBox 44"/>
          <p:cNvSpPr txBox="1"/>
          <p:nvPr/>
        </p:nvSpPr>
        <p:spPr>
          <a:xfrm>
            <a:off x="2489282" y="185665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46" name="TextBox 45"/>
          <p:cNvSpPr txBox="1"/>
          <p:nvPr/>
        </p:nvSpPr>
        <p:spPr>
          <a:xfrm>
            <a:off x="3209362" y="185665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47" name="TextBox 46"/>
          <p:cNvSpPr txBox="1"/>
          <p:nvPr/>
        </p:nvSpPr>
        <p:spPr>
          <a:xfrm>
            <a:off x="1544272" y="1058143"/>
            <a:ext cx="444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1511464" y="1280592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49" name="TextBox 48"/>
          <p:cNvSpPr txBox="1"/>
          <p:nvPr/>
        </p:nvSpPr>
        <p:spPr>
          <a:xfrm>
            <a:off x="1439456" y="1499739"/>
            <a:ext cx="549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1439456" y="560512"/>
            <a:ext cx="549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1" name="TextBox 50"/>
          <p:cNvSpPr txBox="1"/>
          <p:nvPr/>
        </p:nvSpPr>
        <p:spPr>
          <a:xfrm>
            <a:off x="1511464" y="808474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5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2" name="TextBox 51"/>
          <p:cNvSpPr txBox="1"/>
          <p:nvPr/>
        </p:nvSpPr>
        <p:spPr>
          <a:xfrm>
            <a:off x="4289900" y="1064568"/>
            <a:ext cx="4445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4257092" y="1312530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4185084" y="1571747"/>
            <a:ext cx="549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4185084" y="592450"/>
            <a:ext cx="549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6" name="TextBox 55"/>
          <p:cNvSpPr txBox="1"/>
          <p:nvPr/>
        </p:nvSpPr>
        <p:spPr>
          <a:xfrm>
            <a:off x="4257092" y="808474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5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57" name="TextBox 56"/>
          <p:cNvSpPr txBox="1"/>
          <p:nvPr/>
        </p:nvSpPr>
        <p:spPr>
          <a:xfrm>
            <a:off x="4581128" y="1856656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58" name="TextBox 57"/>
          <p:cNvSpPr txBox="1"/>
          <p:nvPr/>
        </p:nvSpPr>
        <p:spPr>
          <a:xfrm>
            <a:off x="5229200" y="185665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5949280" y="185665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1844824" y="374072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2492896" y="374072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2" name="TextBox 61"/>
          <p:cNvSpPr txBox="1"/>
          <p:nvPr/>
        </p:nvSpPr>
        <p:spPr>
          <a:xfrm>
            <a:off x="3212976" y="374072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3" name="TextBox 62"/>
          <p:cNvSpPr txBox="1"/>
          <p:nvPr/>
        </p:nvSpPr>
        <p:spPr>
          <a:xfrm>
            <a:off x="4653136" y="3740728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4" name="TextBox 63"/>
          <p:cNvSpPr txBox="1"/>
          <p:nvPr/>
        </p:nvSpPr>
        <p:spPr>
          <a:xfrm>
            <a:off x="5273298" y="3740728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5" name="TextBox 64"/>
          <p:cNvSpPr txBox="1"/>
          <p:nvPr/>
        </p:nvSpPr>
        <p:spPr>
          <a:xfrm>
            <a:off x="5949280" y="3740728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66" name="TextBox 65"/>
          <p:cNvSpPr txBox="1"/>
          <p:nvPr/>
        </p:nvSpPr>
        <p:spPr>
          <a:xfrm>
            <a:off x="1520057" y="2947605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0</a:t>
            </a:r>
            <a:r>
              <a:rPr lang="en-GB" sz="1000" dirty="0" smtClean="0"/>
              <a:t>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1367448" y="318473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69" name="TextBox 68"/>
          <p:cNvSpPr txBox="1"/>
          <p:nvPr/>
        </p:nvSpPr>
        <p:spPr>
          <a:xfrm>
            <a:off x="1367448" y="340076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0" name="TextBox 69"/>
          <p:cNvSpPr txBox="1"/>
          <p:nvPr/>
        </p:nvSpPr>
        <p:spPr>
          <a:xfrm>
            <a:off x="1367448" y="272075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1" name="TextBox 70"/>
          <p:cNvSpPr txBox="1"/>
          <p:nvPr/>
        </p:nvSpPr>
        <p:spPr>
          <a:xfrm>
            <a:off x="1367448" y="248382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4307632" y="2936776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0</a:t>
            </a:r>
            <a:r>
              <a:rPr lang="en-GB" sz="1000" dirty="0" smtClean="0"/>
              <a:t>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3" name="TextBox 72"/>
          <p:cNvSpPr txBox="1"/>
          <p:nvPr/>
        </p:nvSpPr>
        <p:spPr>
          <a:xfrm>
            <a:off x="4149080" y="318473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4" name="TextBox 73"/>
          <p:cNvSpPr txBox="1"/>
          <p:nvPr/>
        </p:nvSpPr>
        <p:spPr>
          <a:xfrm>
            <a:off x="4149080" y="340076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5" name="TextBox 74"/>
          <p:cNvSpPr txBox="1"/>
          <p:nvPr/>
        </p:nvSpPr>
        <p:spPr>
          <a:xfrm>
            <a:off x="4149080" y="272075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6" name="TextBox 75"/>
          <p:cNvSpPr txBox="1"/>
          <p:nvPr/>
        </p:nvSpPr>
        <p:spPr>
          <a:xfrm>
            <a:off x="4149080" y="248382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77" name="TextBox 76"/>
          <p:cNvSpPr txBox="1"/>
          <p:nvPr/>
        </p:nvSpPr>
        <p:spPr>
          <a:xfrm>
            <a:off x="1902180" y="5636677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78" name="TextBox 77"/>
          <p:cNvSpPr txBox="1"/>
          <p:nvPr/>
        </p:nvSpPr>
        <p:spPr>
          <a:xfrm>
            <a:off x="2550252" y="5636677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3270332" y="5636677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80" name="TextBox 79"/>
          <p:cNvSpPr txBox="1"/>
          <p:nvPr/>
        </p:nvSpPr>
        <p:spPr>
          <a:xfrm>
            <a:off x="4653136" y="5642883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81" name="TextBox 80"/>
          <p:cNvSpPr txBox="1"/>
          <p:nvPr/>
        </p:nvSpPr>
        <p:spPr>
          <a:xfrm>
            <a:off x="5301208" y="56428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82" name="TextBox 81"/>
          <p:cNvSpPr txBox="1"/>
          <p:nvPr/>
        </p:nvSpPr>
        <p:spPr>
          <a:xfrm>
            <a:off x="6021288" y="56428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83" name="TextBox 82"/>
          <p:cNvSpPr txBox="1"/>
          <p:nvPr/>
        </p:nvSpPr>
        <p:spPr>
          <a:xfrm>
            <a:off x="1532477" y="4820312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0</a:t>
            </a:r>
            <a:r>
              <a:rPr lang="en-GB" sz="1000" dirty="0" smtClean="0"/>
              <a:t>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84" name="TextBox 83"/>
          <p:cNvSpPr txBox="1"/>
          <p:nvPr/>
        </p:nvSpPr>
        <p:spPr>
          <a:xfrm>
            <a:off x="1379868" y="5057445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85" name="TextBox 84"/>
          <p:cNvSpPr txBox="1"/>
          <p:nvPr/>
        </p:nvSpPr>
        <p:spPr>
          <a:xfrm>
            <a:off x="1379868" y="5273469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86" name="TextBox 85"/>
          <p:cNvSpPr txBox="1"/>
          <p:nvPr/>
        </p:nvSpPr>
        <p:spPr>
          <a:xfrm>
            <a:off x="1379868" y="4593459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87" name="TextBox 86"/>
          <p:cNvSpPr txBox="1"/>
          <p:nvPr/>
        </p:nvSpPr>
        <p:spPr>
          <a:xfrm>
            <a:off x="1379868" y="4356529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3" name="TextBox 92"/>
          <p:cNvSpPr txBox="1"/>
          <p:nvPr/>
        </p:nvSpPr>
        <p:spPr>
          <a:xfrm>
            <a:off x="4266220" y="4912930"/>
            <a:ext cx="477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0</a:t>
            </a:r>
            <a:r>
              <a:rPr lang="en-GB" sz="1000" dirty="0" smtClean="0"/>
              <a:t>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4" name="TextBox 93"/>
          <p:cNvSpPr txBox="1"/>
          <p:nvPr/>
        </p:nvSpPr>
        <p:spPr>
          <a:xfrm>
            <a:off x="4104346" y="516902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5" name="TextBox 94"/>
          <p:cNvSpPr txBox="1"/>
          <p:nvPr/>
        </p:nvSpPr>
        <p:spPr>
          <a:xfrm>
            <a:off x="4103834" y="539561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6" name="TextBox 95"/>
          <p:cNvSpPr txBox="1"/>
          <p:nvPr/>
        </p:nvSpPr>
        <p:spPr>
          <a:xfrm>
            <a:off x="4113611" y="465713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7" name="TextBox 96"/>
          <p:cNvSpPr txBox="1"/>
          <p:nvPr/>
        </p:nvSpPr>
        <p:spPr>
          <a:xfrm>
            <a:off x="4113611" y="4397123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200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98" name="TextBox 97"/>
          <p:cNvSpPr txBox="1"/>
          <p:nvPr/>
        </p:nvSpPr>
        <p:spPr>
          <a:xfrm>
            <a:off x="1902180" y="7515091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99" name="TextBox 98"/>
          <p:cNvSpPr txBox="1"/>
          <p:nvPr/>
        </p:nvSpPr>
        <p:spPr>
          <a:xfrm>
            <a:off x="2550252" y="7515091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0" name="TextBox 99"/>
          <p:cNvSpPr txBox="1"/>
          <p:nvPr/>
        </p:nvSpPr>
        <p:spPr>
          <a:xfrm>
            <a:off x="3270332" y="7515091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1" name="TextBox 100"/>
          <p:cNvSpPr txBox="1"/>
          <p:nvPr/>
        </p:nvSpPr>
        <p:spPr>
          <a:xfrm>
            <a:off x="4653641" y="7515090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5301713" y="7515090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3" name="TextBox 102"/>
          <p:cNvSpPr txBox="1"/>
          <p:nvPr/>
        </p:nvSpPr>
        <p:spPr>
          <a:xfrm>
            <a:off x="6021793" y="7515090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4" name="TextBox 103"/>
          <p:cNvSpPr txBox="1"/>
          <p:nvPr/>
        </p:nvSpPr>
        <p:spPr>
          <a:xfrm>
            <a:off x="1916832" y="938729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708920" y="938729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3501008" y="938729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7" name="TextBox 106"/>
          <p:cNvSpPr txBox="1"/>
          <p:nvPr/>
        </p:nvSpPr>
        <p:spPr>
          <a:xfrm>
            <a:off x="4653136" y="9387299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8" name="TextBox 107"/>
          <p:cNvSpPr txBox="1"/>
          <p:nvPr/>
        </p:nvSpPr>
        <p:spPr>
          <a:xfrm>
            <a:off x="5445224" y="938729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100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09" name="TextBox 108"/>
          <p:cNvSpPr txBox="1"/>
          <p:nvPr/>
        </p:nvSpPr>
        <p:spPr>
          <a:xfrm>
            <a:off x="6237312" y="938729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2</a:t>
            </a:r>
            <a:r>
              <a:rPr lang="en-GB" sz="1000" dirty="0" smtClean="0"/>
              <a:t>00 </a:t>
            </a:r>
            <a:r>
              <a:rPr lang="en-GB" sz="1000" dirty="0" err="1" smtClean="0"/>
              <a:t>mS</a:t>
            </a:r>
            <a:endParaRPr lang="en-GB" sz="10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449581" y="692915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1383583" y="714517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554279" y="669903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383583" y="621652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4" name="TextBox 113"/>
          <p:cNvSpPr txBox="1"/>
          <p:nvPr/>
        </p:nvSpPr>
        <p:spPr>
          <a:xfrm>
            <a:off x="1455591" y="646516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6" name="TextBox 115"/>
          <p:cNvSpPr txBox="1"/>
          <p:nvPr/>
        </p:nvSpPr>
        <p:spPr>
          <a:xfrm>
            <a:off x="4215078" y="692915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7" name="TextBox 116"/>
          <p:cNvSpPr txBox="1"/>
          <p:nvPr/>
        </p:nvSpPr>
        <p:spPr>
          <a:xfrm>
            <a:off x="4149080" y="717779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149080" y="6249144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19" name="TextBox 118"/>
          <p:cNvSpPr txBox="1"/>
          <p:nvPr/>
        </p:nvSpPr>
        <p:spPr>
          <a:xfrm>
            <a:off x="4221088" y="6465168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4319776" y="6713130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2" name="TextBox 121"/>
          <p:cNvSpPr txBox="1"/>
          <p:nvPr/>
        </p:nvSpPr>
        <p:spPr>
          <a:xfrm>
            <a:off x="1429430" y="880136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363432" y="9021377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4" name="TextBox 123"/>
          <p:cNvSpPr txBox="1"/>
          <p:nvPr/>
        </p:nvSpPr>
        <p:spPr>
          <a:xfrm>
            <a:off x="1534128" y="857124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5" name="TextBox 124"/>
          <p:cNvSpPr txBox="1"/>
          <p:nvPr/>
        </p:nvSpPr>
        <p:spPr>
          <a:xfrm>
            <a:off x="1363432" y="8088732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1435440" y="8337376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7" name="TextBox 126"/>
          <p:cNvSpPr txBox="1"/>
          <p:nvPr/>
        </p:nvSpPr>
        <p:spPr>
          <a:xfrm>
            <a:off x="4194617" y="8797371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8" name="TextBox 127"/>
          <p:cNvSpPr txBox="1"/>
          <p:nvPr/>
        </p:nvSpPr>
        <p:spPr>
          <a:xfrm>
            <a:off x="4128619" y="9017386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-100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4299315" y="8567251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128619" y="8084741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/>
              <a:t> 100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4200627" y="8333385"/>
            <a:ext cx="621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 </a:t>
            </a:r>
            <a:r>
              <a:rPr lang="en-GB" sz="1000" dirty="0" smtClean="0"/>
              <a:t>50 µV</a:t>
            </a:r>
            <a:endParaRPr lang="en-GB" sz="1000" dirty="0"/>
          </a:p>
          <a:p>
            <a:r>
              <a:rPr lang="en-GB" sz="1000" dirty="0" smtClean="0"/>
              <a:t> 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421235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266</Words>
  <Application>Microsoft Office PowerPoint</Application>
  <PresentationFormat>A4 Paper (210x297 mm)</PresentationFormat>
  <Paragraphs>137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Warwick A.</dc:creator>
  <cp:lastModifiedBy>Warwick A.</cp:lastModifiedBy>
  <cp:revision>19</cp:revision>
  <dcterms:created xsi:type="dcterms:W3CDTF">2015-07-31T17:41:33Z</dcterms:created>
  <dcterms:modified xsi:type="dcterms:W3CDTF">2015-07-31T19:12:56Z</dcterms:modified>
</cp:coreProperties>
</file>