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82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02/06/2016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05" b="19245"/>
          <a:stretch/>
        </p:blipFill>
        <p:spPr bwMode="auto">
          <a:xfrm>
            <a:off x="2339752" y="692696"/>
            <a:ext cx="4818570" cy="4115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195737" y="5011002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Figure 1: presence of lower leg arterial calcification</a:t>
            </a:r>
          </a:p>
          <a:p>
            <a:r>
              <a:rPr lang="fr-FR" sz="1400" dirty="0" smtClean="0"/>
              <a:t>The </a:t>
            </a:r>
            <a:r>
              <a:rPr lang="fr-FR" sz="1400" dirty="0" err="1" smtClean="0"/>
              <a:t>anterior</a:t>
            </a:r>
            <a:r>
              <a:rPr lang="fr-FR" sz="1400" dirty="0" smtClean="0"/>
              <a:t> and </a:t>
            </a:r>
            <a:r>
              <a:rPr lang="fr-FR" sz="1400" dirty="0" err="1" smtClean="0"/>
              <a:t>posterior</a:t>
            </a:r>
            <a:r>
              <a:rPr lang="fr-FR" sz="1400" dirty="0" smtClean="0"/>
              <a:t> tibial </a:t>
            </a:r>
            <a:r>
              <a:rPr lang="fr-FR" sz="1400" dirty="0" err="1" smtClean="0"/>
              <a:t>artery</a:t>
            </a:r>
            <a:r>
              <a:rPr lang="fr-FR" sz="1400" dirty="0" smtClean="0"/>
              <a:t> (ATA and PTA </a:t>
            </a:r>
            <a:r>
              <a:rPr lang="fr-FR" sz="1400" dirty="0" err="1" smtClean="0"/>
              <a:t>respectively</a:t>
            </a:r>
            <a:r>
              <a:rPr lang="fr-FR" sz="1400" dirty="0" smtClean="0"/>
              <a:t>) </a:t>
            </a:r>
          </a:p>
          <a:p>
            <a:r>
              <a:rPr lang="fr-FR" sz="1400" dirty="0" smtClean="0"/>
              <a:t>are the </a:t>
            </a:r>
            <a:r>
              <a:rPr lang="fr-FR" sz="1400" dirty="0" err="1" smtClean="0"/>
              <a:t>most</a:t>
            </a:r>
            <a:r>
              <a:rPr lang="fr-FR" sz="1400" dirty="0" smtClean="0"/>
              <a:t> </a:t>
            </a:r>
            <a:r>
              <a:rPr lang="fr-FR" sz="1400" dirty="0" err="1" smtClean="0"/>
              <a:t>frequently</a:t>
            </a:r>
            <a:r>
              <a:rPr lang="fr-FR" sz="1400" dirty="0" smtClean="0"/>
              <a:t> </a:t>
            </a:r>
            <a:r>
              <a:rPr lang="fr-FR" sz="1400" dirty="0" err="1" smtClean="0"/>
              <a:t>affected</a:t>
            </a:r>
            <a:r>
              <a:rPr lang="fr-FR" sz="1400" dirty="0" smtClean="0"/>
              <a:t> sites. Interosseous branches are</a:t>
            </a:r>
          </a:p>
          <a:p>
            <a:r>
              <a:rPr lang="fr-FR" sz="1400" dirty="0" err="1"/>
              <a:t>a</a:t>
            </a:r>
            <a:r>
              <a:rPr lang="fr-FR" sz="1400" dirty="0" err="1" smtClean="0"/>
              <a:t>lso</a:t>
            </a:r>
            <a:r>
              <a:rPr lang="fr-FR" sz="1400" dirty="0" smtClean="0"/>
              <a:t> visible on </a:t>
            </a:r>
            <a:r>
              <a:rPr lang="fr-FR" sz="1400" dirty="0" err="1" smtClean="0"/>
              <a:t>this</a:t>
            </a:r>
            <a:r>
              <a:rPr lang="fr-FR" sz="1400" dirty="0" smtClean="0"/>
              <a:t> figure.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42764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PACCOU Julien</dc:creator>
  <cp:lastModifiedBy>Karen Drake</cp:lastModifiedBy>
  <cp:revision>5</cp:revision>
  <dcterms:created xsi:type="dcterms:W3CDTF">2015-06-25T08:23:47Z</dcterms:created>
  <dcterms:modified xsi:type="dcterms:W3CDTF">2016-06-02T09:13:35Z</dcterms:modified>
</cp:coreProperties>
</file>