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5" d="100"/>
          <a:sy n="85" d="100"/>
        </p:scale>
        <p:origin x="-82" y="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756" b="8444"/>
          <a:stretch/>
        </p:blipFill>
        <p:spPr bwMode="auto">
          <a:xfrm>
            <a:off x="1342687" y="1600200"/>
            <a:ext cx="6458627" cy="365759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530141" y="5334000"/>
            <a:ext cx="6083717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100" b="1" dirty="0" smtClean="0"/>
              <a:t>Figure 2: Prevalence </a:t>
            </a:r>
            <a:r>
              <a:rPr lang="en-GB" sz="1100" b="1" dirty="0"/>
              <a:t>of </a:t>
            </a:r>
            <a:r>
              <a:rPr lang="en-GB" sz="1100" b="1" dirty="0" smtClean="0"/>
              <a:t>the different </a:t>
            </a:r>
            <a:r>
              <a:rPr lang="en-GB" sz="1100" b="1" dirty="0"/>
              <a:t>vascular </a:t>
            </a:r>
            <a:r>
              <a:rPr lang="en-GB" sz="1100" b="1" dirty="0" smtClean="0"/>
              <a:t>beds involved in lower leg arterial calcifications (LLAC). </a:t>
            </a:r>
          </a:p>
          <a:p>
            <a:pPr algn="ctr"/>
            <a:r>
              <a:rPr lang="en-GB" sz="1100" dirty="0"/>
              <a:t>Others included interosseous branches or smaller </a:t>
            </a:r>
            <a:r>
              <a:rPr lang="en-GB" sz="1100" dirty="0" smtClean="0"/>
              <a:t> intramuscular </a:t>
            </a:r>
            <a:r>
              <a:rPr lang="en-GB" sz="1100" dirty="0"/>
              <a:t>or subcutaneous </a:t>
            </a:r>
            <a:r>
              <a:rPr lang="en-GB" sz="1100" dirty="0" smtClean="0"/>
              <a:t>arterioles.</a:t>
            </a:r>
          </a:p>
          <a:p>
            <a:pPr algn="ctr"/>
            <a:r>
              <a:rPr lang="en-GB" sz="1100" dirty="0" smtClean="0"/>
              <a:t>ATA: anterior tibial artery; PTA: posterior tibial artery</a:t>
            </a:r>
            <a:r>
              <a:rPr lang="en-GB" sz="1100" dirty="0"/>
              <a:t>; </a:t>
            </a:r>
            <a:endParaRPr lang="en-GB" sz="1100" b="1" dirty="0"/>
          </a:p>
        </p:txBody>
      </p:sp>
    </p:spTree>
    <p:extLst>
      <p:ext uri="{BB962C8B-B14F-4D97-AF65-F5344CB8AC3E}">
        <p14:creationId xmlns:p14="http://schemas.microsoft.com/office/powerpoint/2010/main" val="9162362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41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Julien Paccou</dc:creator>
  <cp:lastModifiedBy>Karen Drake</cp:lastModifiedBy>
  <cp:revision>5</cp:revision>
  <dcterms:created xsi:type="dcterms:W3CDTF">2006-08-16T00:00:00Z</dcterms:created>
  <dcterms:modified xsi:type="dcterms:W3CDTF">2016-06-02T09:14:31Z</dcterms:modified>
</cp:coreProperties>
</file>