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CF9777-3644-6541-B94F-863FD6EE601D}" type="doc">
      <dgm:prSet loTypeId="urn:microsoft.com/office/officeart/2005/8/layout/orgChar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07E31E2-0B64-9D4A-BCF3-E27E66F6EB4D}">
      <dgm:prSet phldrT="[Text]"/>
      <dgm:spPr>
        <a:noFill/>
        <a:ln>
          <a:solidFill>
            <a:srgbClr val="000000"/>
          </a:solidFill>
        </a:ln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Search Strategy</a:t>
          </a:r>
        </a:p>
        <a:p>
          <a:r>
            <a:rPr lang="en-US" dirty="0" smtClean="0">
              <a:solidFill>
                <a:srgbClr val="000000"/>
              </a:solidFill>
            </a:rPr>
            <a:t>(1805)</a:t>
          </a:r>
          <a:endParaRPr lang="en-US" dirty="0">
            <a:solidFill>
              <a:srgbClr val="000000"/>
            </a:solidFill>
          </a:endParaRPr>
        </a:p>
      </dgm:t>
    </dgm:pt>
    <dgm:pt modelId="{76428066-B8CA-524A-9358-DD2DD749723F}" type="parTrans" cxnId="{430C4A69-B5A4-8D47-A093-2B3F7F1A019D}">
      <dgm:prSet/>
      <dgm:spPr/>
      <dgm:t>
        <a:bodyPr/>
        <a:lstStyle/>
        <a:p>
          <a:endParaRPr lang="en-US"/>
        </a:p>
      </dgm:t>
    </dgm:pt>
    <dgm:pt modelId="{76792525-2D5A-F44B-B97B-806A0E77C5EA}" type="sibTrans" cxnId="{430C4A69-B5A4-8D47-A093-2B3F7F1A019D}">
      <dgm:prSet/>
      <dgm:spPr/>
      <dgm:t>
        <a:bodyPr/>
        <a:lstStyle/>
        <a:p>
          <a:endParaRPr lang="en-US"/>
        </a:p>
      </dgm:t>
    </dgm:pt>
    <dgm:pt modelId="{FF0AE9AC-D615-3F49-8371-1A1914A63DC7}" type="asst">
      <dgm:prSet phldrT="[Text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Abstract Screening</a:t>
          </a:r>
        </a:p>
        <a:p>
          <a:r>
            <a:rPr lang="en-US" dirty="0" smtClean="0">
              <a:solidFill>
                <a:srgbClr val="000000"/>
              </a:solidFill>
            </a:rPr>
            <a:t>(415)</a:t>
          </a:r>
          <a:endParaRPr lang="en-US" dirty="0">
            <a:solidFill>
              <a:srgbClr val="000000"/>
            </a:solidFill>
          </a:endParaRPr>
        </a:p>
      </dgm:t>
    </dgm:pt>
    <dgm:pt modelId="{E4004AD1-A208-AB47-AE46-C78A9C6C0079}" type="parTrans" cxnId="{1BCE3674-B6D2-4842-9299-EA33AEA2D902}">
      <dgm:prSet/>
      <dgm:spPr>
        <a:ln>
          <a:noFill/>
        </a:ln>
      </dgm:spPr>
      <dgm:t>
        <a:bodyPr/>
        <a:lstStyle/>
        <a:p>
          <a:endParaRPr lang="en-US"/>
        </a:p>
      </dgm:t>
    </dgm:pt>
    <dgm:pt modelId="{316D5599-3072-3A43-A99E-28AF954086F9}" type="sibTrans" cxnId="{1BCE3674-B6D2-4842-9299-EA33AEA2D902}">
      <dgm:prSet/>
      <dgm:spPr/>
      <dgm:t>
        <a:bodyPr/>
        <a:lstStyle/>
        <a:p>
          <a:endParaRPr lang="en-US"/>
        </a:p>
      </dgm:t>
    </dgm:pt>
    <dgm:pt modelId="{74A9E635-FC52-B84D-A765-48051F48B9A6}">
      <dgm:prSet phldrT="[Text]"/>
      <dgm:spPr>
        <a:noFill/>
        <a:ln>
          <a:solidFill>
            <a:srgbClr val="000000"/>
          </a:solidFill>
        </a:ln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Full Text Screening</a:t>
          </a:r>
        </a:p>
        <a:p>
          <a:r>
            <a:rPr lang="en-US" dirty="0" smtClean="0">
              <a:solidFill>
                <a:srgbClr val="000000"/>
              </a:solidFill>
            </a:rPr>
            <a:t>(110)</a:t>
          </a:r>
          <a:endParaRPr lang="en-US" dirty="0">
            <a:solidFill>
              <a:srgbClr val="000000"/>
            </a:solidFill>
          </a:endParaRPr>
        </a:p>
      </dgm:t>
    </dgm:pt>
    <dgm:pt modelId="{7D12D02A-3B5C-2B44-A098-3FB9AA321C9F}" type="parTrans" cxnId="{B8E4B697-8B10-4A4F-9377-5D7CDDF9A0E2}">
      <dgm:prSet/>
      <dgm:spPr>
        <a:ln>
          <a:noFill/>
        </a:ln>
      </dgm:spPr>
      <dgm:t>
        <a:bodyPr/>
        <a:lstStyle/>
        <a:p>
          <a:endParaRPr lang="en-US"/>
        </a:p>
      </dgm:t>
    </dgm:pt>
    <dgm:pt modelId="{A439D0EC-6BA6-3B48-8067-7E94D681AA85}" type="sibTrans" cxnId="{B8E4B697-8B10-4A4F-9377-5D7CDDF9A0E2}">
      <dgm:prSet/>
      <dgm:spPr/>
      <dgm:t>
        <a:bodyPr/>
        <a:lstStyle/>
        <a:p>
          <a:endParaRPr lang="en-US"/>
        </a:p>
      </dgm:t>
    </dgm:pt>
    <dgm:pt modelId="{BF67D148-FF7D-BB47-803D-D6B001B38A7C}">
      <dgm:prSet phldrT="[Text]"/>
      <dgm:spPr>
        <a:noFill/>
        <a:ln>
          <a:solidFill>
            <a:srgbClr val="000000"/>
          </a:solidFill>
        </a:ln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Quality Assessment</a:t>
          </a:r>
          <a:endParaRPr lang="en-US" dirty="0">
            <a:solidFill>
              <a:srgbClr val="000000"/>
            </a:solidFill>
          </a:endParaRPr>
        </a:p>
      </dgm:t>
    </dgm:pt>
    <dgm:pt modelId="{9542153F-B247-9243-84C2-C52F4AC00BF7}" type="parTrans" cxnId="{47A12557-F44C-0A43-A97E-3647C1720322}">
      <dgm:prSet/>
      <dgm:spPr>
        <a:ln>
          <a:solidFill>
            <a:srgbClr val="FFFFFF"/>
          </a:solidFill>
        </a:ln>
      </dgm:spPr>
      <dgm:t>
        <a:bodyPr/>
        <a:lstStyle/>
        <a:p>
          <a:endParaRPr lang="en-US"/>
        </a:p>
      </dgm:t>
    </dgm:pt>
    <dgm:pt modelId="{8392E848-5A6B-684F-A3DE-DD2415C861F6}" type="sibTrans" cxnId="{47A12557-F44C-0A43-A97E-3647C1720322}">
      <dgm:prSet/>
      <dgm:spPr/>
      <dgm:t>
        <a:bodyPr/>
        <a:lstStyle/>
        <a:p>
          <a:endParaRPr lang="en-US"/>
        </a:p>
      </dgm:t>
    </dgm:pt>
    <dgm:pt modelId="{6677C622-FE70-964E-8FD4-99167BA93ED4}">
      <dgm:prSet phldrT="[Text]"/>
      <dgm:spPr>
        <a:noFill/>
        <a:ln>
          <a:solidFill>
            <a:srgbClr val="000000"/>
          </a:solidFill>
        </a:ln>
      </dgm:spPr>
      <dgm:t>
        <a:bodyPr/>
        <a:lstStyle/>
        <a:p>
          <a:r>
            <a:rPr lang="en-US" dirty="0" smtClean="0">
              <a:solidFill>
                <a:srgbClr val="000000"/>
              </a:solidFill>
            </a:rPr>
            <a:t>Data Extraction and Coding</a:t>
          </a:r>
          <a:endParaRPr lang="en-US" dirty="0">
            <a:solidFill>
              <a:srgbClr val="000000"/>
            </a:solidFill>
          </a:endParaRPr>
        </a:p>
      </dgm:t>
    </dgm:pt>
    <dgm:pt modelId="{29DC8C78-51E4-A54A-B9F8-3A61AA74F1B1}" type="parTrans" cxnId="{E734925A-3A7F-5343-9A2E-B75CDA49C1C1}">
      <dgm:prSet/>
      <dgm:spPr>
        <a:ln>
          <a:solidFill>
            <a:srgbClr val="FFFFFF"/>
          </a:solidFill>
        </a:ln>
      </dgm:spPr>
      <dgm:t>
        <a:bodyPr/>
        <a:lstStyle/>
        <a:p>
          <a:endParaRPr lang="en-US"/>
        </a:p>
      </dgm:t>
    </dgm:pt>
    <dgm:pt modelId="{58A26E6C-A825-524D-AB86-C9D6ED76E419}" type="sibTrans" cxnId="{E734925A-3A7F-5343-9A2E-B75CDA49C1C1}">
      <dgm:prSet/>
      <dgm:spPr/>
      <dgm:t>
        <a:bodyPr/>
        <a:lstStyle/>
        <a:p>
          <a:endParaRPr lang="en-US"/>
        </a:p>
      </dgm:t>
    </dgm:pt>
    <dgm:pt modelId="{DA96E369-C13D-3747-9201-43A040FE04CF}" type="pres">
      <dgm:prSet presAssocID="{79CF9777-3644-6541-B94F-863FD6EE601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3E7DCAC4-7AB6-7841-91FD-685961DBB3E8}" type="pres">
      <dgm:prSet presAssocID="{707E31E2-0B64-9D4A-BCF3-E27E66F6EB4D}" presName="hierRoot1" presStyleCnt="0">
        <dgm:presLayoutVars>
          <dgm:hierBranch val="init"/>
        </dgm:presLayoutVars>
      </dgm:prSet>
      <dgm:spPr/>
    </dgm:pt>
    <dgm:pt modelId="{991F9F78-F178-FD4E-9C14-95DB8BAB53AF}" type="pres">
      <dgm:prSet presAssocID="{707E31E2-0B64-9D4A-BCF3-E27E66F6EB4D}" presName="rootComposite1" presStyleCnt="0"/>
      <dgm:spPr/>
    </dgm:pt>
    <dgm:pt modelId="{ED638184-3F8B-C542-A4E9-61E455770A20}" type="pres">
      <dgm:prSet presAssocID="{707E31E2-0B64-9D4A-BCF3-E27E66F6EB4D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1457B3B-FB74-3E49-B338-4E887CD78548}" type="pres">
      <dgm:prSet presAssocID="{707E31E2-0B64-9D4A-BCF3-E27E66F6EB4D}" presName="rootConnector1" presStyleLbl="node1" presStyleIdx="0" presStyleCnt="0"/>
      <dgm:spPr/>
      <dgm:t>
        <a:bodyPr/>
        <a:lstStyle/>
        <a:p>
          <a:endParaRPr lang="en-US"/>
        </a:p>
      </dgm:t>
    </dgm:pt>
    <dgm:pt modelId="{25D84FD1-A41E-6941-BC82-0045EE13BC77}" type="pres">
      <dgm:prSet presAssocID="{707E31E2-0B64-9D4A-BCF3-E27E66F6EB4D}" presName="hierChild2" presStyleCnt="0"/>
      <dgm:spPr/>
    </dgm:pt>
    <dgm:pt modelId="{F09DD252-B90B-2C4E-A161-3822B1EED5FD}" type="pres">
      <dgm:prSet presAssocID="{7D12D02A-3B5C-2B44-A098-3FB9AA321C9F}" presName="Name37" presStyleLbl="parChTrans1D2" presStyleIdx="0" presStyleCnt="3"/>
      <dgm:spPr/>
      <dgm:t>
        <a:bodyPr/>
        <a:lstStyle/>
        <a:p>
          <a:endParaRPr lang="en-US"/>
        </a:p>
      </dgm:t>
    </dgm:pt>
    <dgm:pt modelId="{A73EB8AE-062C-A446-BB3D-D2CF38AF6245}" type="pres">
      <dgm:prSet presAssocID="{74A9E635-FC52-B84D-A765-48051F48B9A6}" presName="hierRoot2" presStyleCnt="0">
        <dgm:presLayoutVars>
          <dgm:hierBranch val="init"/>
        </dgm:presLayoutVars>
      </dgm:prSet>
      <dgm:spPr/>
    </dgm:pt>
    <dgm:pt modelId="{EFB51FC6-8B31-CE40-A839-15C82F733881}" type="pres">
      <dgm:prSet presAssocID="{74A9E635-FC52-B84D-A765-48051F48B9A6}" presName="rootComposite" presStyleCnt="0"/>
      <dgm:spPr/>
    </dgm:pt>
    <dgm:pt modelId="{EB1B861A-E68D-E545-AD70-10610BDF5004}" type="pres">
      <dgm:prSet presAssocID="{74A9E635-FC52-B84D-A765-48051F48B9A6}" presName="rootText" presStyleLbl="node2" presStyleIdx="0" presStyleCnt="2" custLinFactNeighborX="62253" custLinFactNeighborY="-3023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237C960-9A0F-564A-B472-7C4C89E8C8E3}" type="pres">
      <dgm:prSet presAssocID="{74A9E635-FC52-B84D-A765-48051F48B9A6}" presName="rootConnector" presStyleLbl="node2" presStyleIdx="0" presStyleCnt="2"/>
      <dgm:spPr/>
      <dgm:t>
        <a:bodyPr/>
        <a:lstStyle/>
        <a:p>
          <a:endParaRPr lang="en-US"/>
        </a:p>
      </dgm:t>
    </dgm:pt>
    <dgm:pt modelId="{8922CFB3-5B70-CD49-ABAE-45D5290B8111}" type="pres">
      <dgm:prSet presAssocID="{74A9E635-FC52-B84D-A765-48051F48B9A6}" presName="hierChild4" presStyleCnt="0"/>
      <dgm:spPr/>
    </dgm:pt>
    <dgm:pt modelId="{13FADA60-B542-8141-ADBB-4CB3A7F74F94}" type="pres">
      <dgm:prSet presAssocID="{9542153F-B247-9243-84C2-C52F4AC00BF7}" presName="Name37" presStyleLbl="parChTrans1D3" presStyleIdx="0" presStyleCnt="1"/>
      <dgm:spPr/>
      <dgm:t>
        <a:bodyPr/>
        <a:lstStyle/>
        <a:p>
          <a:endParaRPr lang="en-US"/>
        </a:p>
      </dgm:t>
    </dgm:pt>
    <dgm:pt modelId="{6CC1B104-F03F-5843-B6C7-D4296D37749C}" type="pres">
      <dgm:prSet presAssocID="{BF67D148-FF7D-BB47-803D-D6B001B38A7C}" presName="hierRoot2" presStyleCnt="0">
        <dgm:presLayoutVars>
          <dgm:hierBranch val="init"/>
        </dgm:presLayoutVars>
      </dgm:prSet>
      <dgm:spPr/>
    </dgm:pt>
    <dgm:pt modelId="{96F08E71-85AF-B548-92AB-B6A558FEE613}" type="pres">
      <dgm:prSet presAssocID="{BF67D148-FF7D-BB47-803D-D6B001B38A7C}" presName="rootComposite" presStyleCnt="0"/>
      <dgm:spPr/>
    </dgm:pt>
    <dgm:pt modelId="{74101CF5-EB75-6846-9D05-30EF086778A1}" type="pres">
      <dgm:prSet presAssocID="{BF67D148-FF7D-BB47-803D-D6B001B38A7C}" presName="rootText" presStyleLbl="node3" presStyleIdx="0" presStyleCnt="1" custLinFactNeighborX="-16664" custLinFactNeighborY="-20399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58B0B95-DD2F-4246-8208-5924C9D7B7C9}" type="pres">
      <dgm:prSet presAssocID="{BF67D148-FF7D-BB47-803D-D6B001B38A7C}" presName="rootConnector" presStyleLbl="node3" presStyleIdx="0" presStyleCnt="1"/>
      <dgm:spPr/>
      <dgm:t>
        <a:bodyPr/>
        <a:lstStyle/>
        <a:p>
          <a:endParaRPr lang="en-US"/>
        </a:p>
      </dgm:t>
    </dgm:pt>
    <dgm:pt modelId="{BEDF1AFF-6483-8B4D-9AC4-F942A224E518}" type="pres">
      <dgm:prSet presAssocID="{BF67D148-FF7D-BB47-803D-D6B001B38A7C}" presName="hierChild4" presStyleCnt="0"/>
      <dgm:spPr/>
    </dgm:pt>
    <dgm:pt modelId="{80BE52B3-2080-B343-9DBB-3A7593E70147}" type="pres">
      <dgm:prSet presAssocID="{BF67D148-FF7D-BB47-803D-D6B001B38A7C}" presName="hierChild5" presStyleCnt="0"/>
      <dgm:spPr/>
    </dgm:pt>
    <dgm:pt modelId="{55E30A3E-454F-F247-B5BF-FE14893E2ACF}" type="pres">
      <dgm:prSet presAssocID="{74A9E635-FC52-B84D-A765-48051F48B9A6}" presName="hierChild5" presStyleCnt="0"/>
      <dgm:spPr/>
    </dgm:pt>
    <dgm:pt modelId="{C9C2BCBB-8413-9B49-A022-4433A6D0BADC}" type="pres">
      <dgm:prSet presAssocID="{29DC8C78-51E4-A54A-B9F8-3A61AA74F1B1}" presName="Name37" presStyleLbl="parChTrans1D2" presStyleIdx="1" presStyleCnt="3"/>
      <dgm:spPr/>
      <dgm:t>
        <a:bodyPr/>
        <a:lstStyle/>
        <a:p>
          <a:endParaRPr lang="en-US"/>
        </a:p>
      </dgm:t>
    </dgm:pt>
    <dgm:pt modelId="{A190BED5-6D1B-7D4C-858A-F12D69229893}" type="pres">
      <dgm:prSet presAssocID="{6677C622-FE70-964E-8FD4-99167BA93ED4}" presName="hierRoot2" presStyleCnt="0">
        <dgm:presLayoutVars>
          <dgm:hierBranch val="init"/>
        </dgm:presLayoutVars>
      </dgm:prSet>
      <dgm:spPr/>
    </dgm:pt>
    <dgm:pt modelId="{3E8813F6-6E7E-984F-ABAB-0D0D1847306A}" type="pres">
      <dgm:prSet presAssocID="{6677C622-FE70-964E-8FD4-99167BA93ED4}" presName="rootComposite" presStyleCnt="0"/>
      <dgm:spPr/>
    </dgm:pt>
    <dgm:pt modelId="{A137DD25-A3C2-0C4E-9193-7B2C76BE01ED}" type="pres">
      <dgm:prSet presAssocID="{6677C622-FE70-964E-8FD4-99167BA93ED4}" presName="rootText" presStyleLbl="node2" presStyleIdx="1" presStyleCnt="2" custLinFactY="21601" custLinFactNeighborX="15710" custLinFactNeighborY="1000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AE95249-F325-1A44-932D-D46A3088AA0B}" type="pres">
      <dgm:prSet presAssocID="{6677C622-FE70-964E-8FD4-99167BA93ED4}" presName="rootConnector" presStyleLbl="node2" presStyleIdx="1" presStyleCnt="2"/>
      <dgm:spPr/>
      <dgm:t>
        <a:bodyPr/>
        <a:lstStyle/>
        <a:p>
          <a:endParaRPr lang="en-US"/>
        </a:p>
      </dgm:t>
    </dgm:pt>
    <dgm:pt modelId="{604C01C4-9D41-D54A-A10E-2FB2CF29012D}" type="pres">
      <dgm:prSet presAssocID="{6677C622-FE70-964E-8FD4-99167BA93ED4}" presName="hierChild4" presStyleCnt="0"/>
      <dgm:spPr/>
    </dgm:pt>
    <dgm:pt modelId="{277B0886-9EA0-BA48-8FEE-511DE7409D6C}" type="pres">
      <dgm:prSet presAssocID="{6677C622-FE70-964E-8FD4-99167BA93ED4}" presName="hierChild5" presStyleCnt="0"/>
      <dgm:spPr/>
    </dgm:pt>
    <dgm:pt modelId="{7C37CEC8-0367-AF4B-A2DD-7812246E06F9}" type="pres">
      <dgm:prSet presAssocID="{707E31E2-0B64-9D4A-BCF3-E27E66F6EB4D}" presName="hierChild3" presStyleCnt="0"/>
      <dgm:spPr/>
    </dgm:pt>
    <dgm:pt modelId="{49B42EF3-0F01-0544-83BF-337F9A80BB82}" type="pres">
      <dgm:prSet presAssocID="{E4004AD1-A208-AB47-AE46-C78A9C6C0079}" presName="Name111" presStyleLbl="parChTrans1D2" presStyleIdx="2" presStyleCnt="3"/>
      <dgm:spPr/>
      <dgm:t>
        <a:bodyPr/>
        <a:lstStyle/>
        <a:p>
          <a:endParaRPr lang="en-US"/>
        </a:p>
      </dgm:t>
    </dgm:pt>
    <dgm:pt modelId="{314C4908-1E89-704C-8E75-854EA038228F}" type="pres">
      <dgm:prSet presAssocID="{FF0AE9AC-D615-3F49-8371-1A1914A63DC7}" presName="hierRoot3" presStyleCnt="0">
        <dgm:presLayoutVars>
          <dgm:hierBranch val="init"/>
        </dgm:presLayoutVars>
      </dgm:prSet>
      <dgm:spPr/>
    </dgm:pt>
    <dgm:pt modelId="{11F33F67-E4F7-C845-8524-CD69CFB090D1}" type="pres">
      <dgm:prSet presAssocID="{FF0AE9AC-D615-3F49-8371-1A1914A63DC7}" presName="rootComposite3" presStyleCnt="0"/>
      <dgm:spPr/>
    </dgm:pt>
    <dgm:pt modelId="{9173D8E5-24BE-3F4D-A956-C2745A30E98E}" type="pres">
      <dgm:prSet presAssocID="{FF0AE9AC-D615-3F49-8371-1A1914A63DC7}" presName="rootText3" presStyleLbl="asst1" presStyleIdx="0" presStyleCnt="1" custLinFactNeighborX="61721" custLinFactNeighborY="-130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0B49693-2D8A-7F45-A739-58C9FE8FF4E2}" type="pres">
      <dgm:prSet presAssocID="{FF0AE9AC-D615-3F49-8371-1A1914A63DC7}" presName="rootConnector3" presStyleLbl="asst1" presStyleIdx="0" presStyleCnt="1"/>
      <dgm:spPr/>
      <dgm:t>
        <a:bodyPr/>
        <a:lstStyle/>
        <a:p>
          <a:endParaRPr lang="en-US"/>
        </a:p>
      </dgm:t>
    </dgm:pt>
    <dgm:pt modelId="{AEACD65B-0FEC-124A-970C-8498883CC7E1}" type="pres">
      <dgm:prSet presAssocID="{FF0AE9AC-D615-3F49-8371-1A1914A63DC7}" presName="hierChild6" presStyleCnt="0"/>
      <dgm:spPr/>
    </dgm:pt>
    <dgm:pt modelId="{69723D12-30EC-8841-B5F9-3D6CBE5572FF}" type="pres">
      <dgm:prSet presAssocID="{FF0AE9AC-D615-3F49-8371-1A1914A63DC7}" presName="hierChild7" presStyleCnt="0"/>
      <dgm:spPr/>
    </dgm:pt>
  </dgm:ptLst>
  <dgm:cxnLst>
    <dgm:cxn modelId="{06AB641A-F88C-4BDE-ADF9-B25EC4C97860}" type="presOf" srcId="{9542153F-B247-9243-84C2-C52F4AC00BF7}" destId="{13FADA60-B542-8141-ADBB-4CB3A7F74F94}" srcOrd="0" destOrd="0" presId="urn:microsoft.com/office/officeart/2005/8/layout/orgChart1"/>
    <dgm:cxn modelId="{1BCE3674-B6D2-4842-9299-EA33AEA2D902}" srcId="{707E31E2-0B64-9D4A-BCF3-E27E66F6EB4D}" destId="{FF0AE9AC-D615-3F49-8371-1A1914A63DC7}" srcOrd="0" destOrd="0" parTransId="{E4004AD1-A208-AB47-AE46-C78A9C6C0079}" sibTransId="{316D5599-3072-3A43-A99E-28AF954086F9}"/>
    <dgm:cxn modelId="{BACAB285-90DA-4B42-9677-E86AE0690F74}" type="presOf" srcId="{6677C622-FE70-964E-8FD4-99167BA93ED4}" destId="{AAE95249-F325-1A44-932D-D46A3088AA0B}" srcOrd="1" destOrd="0" presId="urn:microsoft.com/office/officeart/2005/8/layout/orgChart1"/>
    <dgm:cxn modelId="{BA42235A-7073-477E-A896-9FFA4430A7C9}" type="presOf" srcId="{FF0AE9AC-D615-3F49-8371-1A1914A63DC7}" destId="{9173D8E5-24BE-3F4D-A956-C2745A30E98E}" srcOrd="0" destOrd="0" presId="urn:microsoft.com/office/officeart/2005/8/layout/orgChart1"/>
    <dgm:cxn modelId="{FD86D9F6-8CDB-462B-A571-8A0362840F3B}" type="presOf" srcId="{7D12D02A-3B5C-2B44-A098-3FB9AA321C9F}" destId="{F09DD252-B90B-2C4E-A161-3822B1EED5FD}" srcOrd="0" destOrd="0" presId="urn:microsoft.com/office/officeart/2005/8/layout/orgChart1"/>
    <dgm:cxn modelId="{B8E4B697-8B10-4A4F-9377-5D7CDDF9A0E2}" srcId="{707E31E2-0B64-9D4A-BCF3-E27E66F6EB4D}" destId="{74A9E635-FC52-B84D-A765-48051F48B9A6}" srcOrd="1" destOrd="0" parTransId="{7D12D02A-3B5C-2B44-A098-3FB9AA321C9F}" sibTransId="{A439D0EC-6BA6-3B48-8067-7E94D681AA85}"/>
    <dgm:cxn modelId="{410522B0-51FC-4975-95CD-B1B4B851C3C0}" type="presOf" srcId="{74A9E635-FC52-B84D-A765-48051F48B9A6}" destId="{7237C960-9A0F-564A-B472-7C4C89E8C8E3}" srcOrd="1" destOrd="0" presId="urn:microsoft.com/office/officeart/2005/8/layout/orgChart1"/>
    <dgm:cxn modelId="{B6A08946-DC25-4FEB-9750-3D8249871262}" type="presOf" srcId="{BF67D148-FF7D-BB47-803D-D6B001B38A7C}" destId="{B58B0B95-DD2F-4246-8208-5924C9D7B7C9}" srcOrd="1" destOrd="0" presId="urn:microsoft.com/office/officeart/2005/8/layout/orgChart1"/>
    <dgm:cxn modelId="{95A5371E-0759-4AD5-B937-C6D5D1FB5509}" type="presOf" srcId="{29DC8C78-51E4-A54A-B9F8-3A61AA74F1B1}" destId="{C9C2BCBB-8413-9B49-A022-4433A6D0BADC}" srcOrd="0" destOrd="0" presId="urn:microsoft.com/office/officeart/2005/8/layout/orgChart1"/>
    <dgm:cxn modelId="{47A12557-F44C-0A43-A97E-3647C1720322}" srcId="{74A9E635-FC52-B84D-A765-48051F48B9A6}" destId="{BF67D148-FF7D-BB47-803D-D6B001B38A7C}" srcOrd="0" destOrd="0" parTransId="{9542153F-B247-9243-84C2-C52F4AC00BF7}" sibTransId="{8392E848-5A6B-684F-A3DE-DD2415C861F6}"/>
    <dgm:cxn modelId="{01EF21B8-AE20-4F85-B51A-0538E3EACF12}" type="presOf" srcId="{707E31E2-0B64-9D4A-BCF3-E27E66F6EB4D}" destId="{ED638184-3F8B-C542-A4E9-61E455770A20}" srcOrd="0" destOrd="0" presId="urn:microsoft.com/office/officeart/2005/8/layout/orgChart1"/>
    <dgm:cxn modelId="{430C4A69-B5A4-8D47-A093-2B3F7F1A019D}" srcId="{79CF9777-3644-6541-B94F-863FD6EE601D}" destId="{707E31E2-0B64-9D4A-BCF3-E27E66F6EB4D}" srcOrd="0" destOrd="0" parTransId="{76428066-B8CA-524A-9358-DD2DD749723F}" sibTransId="{76792525-2D5A-F44B-B97B-806A0E77C5EA}"/>
    <dgm:cxn modelId="{CC002379-F009-4041-A464-2ECD7FDD42E7}" type="presOf" srcId="{FF0AE9AC-D615-3F49-8371-1A1914A63DC7}" destId="{90B49693-2D8A-7F45-A739-58C9FE8FF4E2}" srcOrd="1" destOrd="0" presId="urn:microsoft.com/office/officeart/2005/8/layout/orgChart1"/>
    <dgm:cxn modelId="{8D58625D-3184-4CC2-884C-548154699068}" type="presOf" srcId="{BF67D148-FF7D-BB47-803D-D6B001B38A7C}" destId="{74101CF5-EB75-6846-9D05-30EF086778A1}" srcOrd="0" destOrd="0" presId="urn:microsoft.com/office/officeart/2005/8/layout/orgChart1"/>
    <dgm:cxn modelId="{E734925A-3A7F-5343-9A2E-B75CDA49C1C1}" srcId="{707E31E2-0B64-9D4A-BCF3-E27E66F6EB4D}" destId="{6677C622-FE70-964E-8FD4-99167BA93ED4}" srcOrd="2" destOrd="0" parTransId="{29DC8C78-51E4-A54A-B9F8-3A61AA74F1B1}" sibTransId="{58A26E6C-A825-524D-AB86-C9D6ED76E419}"/>
    <dgm:cxn modelId="{10FBEA14-B531-4566-A1AD-619D4B185247}" type="presOf" srcId="{74A9E635-FC52-B84D-A765-48051F48B9A6}" destId="{EB1B861A-E68D-E545-AD70-10610BDF5004}" srcOrd="0" destOrd="0" presId="urn:microsoft.com/office/officeart/2005/8/layout/orgChart1"/>
    <dgm:cxn modelId="{FD1C70D5-4089-433B-A16D-E332CB12B518}" type="presOf" srcId="{E4004AD1-A208-AB47-AE46-C78A9C6C0079}" destId="{49B42EF3-0F01-0544-83BF-337F9A80BB82}" srcOrd="0" destOrd="0" presId="urn:microsoft.com/office/officeart/2005/8/layout/orgChart1"/>
    <dgm:cxn modelId="{947CAC68-D74D-4CBA-91A0-513BFD64FF21}" type="presOf" srcId="{79CF9777-3644-6541-B94F-863FD6EE601D}" destId="{DA96E369-C13D-3747-9201-43A040FE04CF}" srcOrd="0" destOrd="0" presId="urn:microsoft.com/office/officeart/2005/8/layout/orgChart1"/>
    <dgm:cxn modelId="{44951E3E-E9A0-4D61-9EC6-2A0118383A40}" type="presOf" srcId="{707E31E2-0B64-9D4A-BCF3-E27E66F6EB4D}" destId="{41457B3B-FB74-3E49-B338-4E887CD78548}" srcOrd="1" destOrd="0" presId="urn:microsoft.com/office/officeart/2005/8/layout/orgChart1"/>
    <dgm:cxn modelId="{D813C7E1-C3D3-4BF7-B1B8-29537EAF9241}" type="presOf" srcId="{6677C622-FE70-964E-8FD4-99167BA93ED4}" destId="{A137DD25-A3C2-0C4E-9193-7B2C76BE01ED}" srcOrd="0" destOrd="0" presId="urn:microsoft.com/office/officeart/2005/8/layout/orgChart1"/>
    <dgm:cxn modelId="{CF0B4CDB-80FA-41C2-8BBD-BFCAF8A54580}" type="presParOf" srcId="{DA96E369-C13D-3747-9201-43A040FE04CF}" destId="{3E7DCAC4-7AB6-7841-91FD-685961DBB3E8}" srcOrd="0" destOrd="0" presId="urn:microsoft.com/office/officeart/2005/8/layout/orgChart1"/>
    <dgm:cxn modelId="{B34FDACB-571E-401F-91A0-42D947EB753E}" type="presParOf" srcId="{3E7DCAC4-7AB6-7841-91FD-685961DBB3E8}" destId="{991F9F78-F178-FD4E-9C14-95DB8BAB53AF}" srcOrd="0" destOrd="0" presId="urn:microsoft.com/office/officeart/2005/8/layout/orgChart1"/>
    <dgm:cxn modelId="{3A5668FC-EBC0-4834-A061-CD30E7786782}" type="presParOf" srcId="{991F9F78-F178-FD4E-9C14-95DB8BAB53AF}" destId="{ED638184-3F8B-C542-A4E9-61E455770A20}" srcOrd="0" destOrd="0" presId="urn:microsoft.com/office/officeart/2005/8/layout/orgChart1"/>
    <dgm:cxn modelId="{366839EC-C999-4899-A619-0FD2F19669C2}" type="presParOf" srcId="{991F9F78-F178-FD4E-9C14-95DB8BAB53AF}" destId="{41457B3B-FB74-3E49-B338-4E887CD78548}" srcOrd="1" destOrd="0" presId="urn:microsoft.com/office/officeart/2005/8/layout/orgChart1"/>
    <dgm:cxn modelId="{852B9A96-B069-4F77-9D18-039F3B208EEC}" type="presParOf" srcId="{3E7DCAC4-7AB6-7841-91FD-685961DBB3E8}" destId="{25D84FD1-A41E-6941-BC82-0045EE13BC77}" srcOrd="1" destOrd="0" presId="urn:microsoft.com/office/officeart/2005/8/layout/orgChart1"/>
    <dgm:cxn modelId="{CB57002E-7315-4A4B-9273-C653A175CDAD}" type="presParOf" srcId="{25D84FD1-A41E-6941-BC82-0045EE13BC77}" destId="{F09DD252-B90B-2C4E-A161-3822B1EED5FD}" srcOrd="0" destOrd="0" presId="urn:microsoft.com/office/officeart/2005/8/layout/orgChart1"/>
    <dgm:cxn modelId="{54BCF1A9-53D9-4EA6-9B28-2BD563906A2F}" type="presParOf" srcId="{25D84FD1-A41E-6941-BC82-0045EE13BC77}" destId="{A73EB8AE-062C-A446-BB3D-D2CF38AF6245}" srcOrd="1" destOrd="0" presId="urn:microsoft.com/office/officeart/2005/8/layout/orgChart1"/>
    <dgm:cxn modelId="{C0AB28AF-7829-426C-9129-E8DD707E9D26}" type="presParOf" srcId="{A73EB8AE-062C-A446-BB3D-D2CF38AF6245}" destId="{EFB51FC6-8B31-CE40-A839-15C82F733881}" srcOrd="0" destOrd="0" presId="urn:microsoft.com/office/officeart/2005/8/layout/orgChart1"/>
    <dgm:cxn modelId="{B675B1C8-694E-437D-882D-642E7DCAA4EC}" type="presParOf" srcId="{EFB51FC6-8B31-CE40-A839-15C82F733881}" destId="{EB1B861A-E68D-E545-AD70-10610BDF5004}" srcOrd="0" destOrd="0" presId="urn:microsoft.com/office/officeart/2005/8/layout/orgChart1"/>
    <dgm:cxn modelId="{44554E74-756E-4D09-9C34-5C5AC5C7A158}" type="presParOf" srcId="{EFB51FC6-8B31-CE40-A839-15C82F733881}" destId="{7237C960-9A0F-564A-B472-7C4C89E8C8E3}" srcOrd="1" destOrd="0" presId="urn:microsoft.com/office/officeart/2005/8/layout/orgChart1"/>
    <dgm:cxn modelId="{5249A88F-476D-4F26-ABDD-9D71807A5F99}" type="presParOf" srcId="{A73EB8AE-062C-A446-BB3D-D2CF38AF6245}" destId="{8922CFB3-5B70-CD49-ABAE-45D5290B8111}" srcOrd="1" destOrd="0" presId="urn:microsoft.com/office/officeart/2005/8/layout/orgChart1"/>
    <dgm:cxn modelId="{C5204885-1915-4B91-A99D-2C893DCA6778}" type="presParOf" srcId="{8922CFB3-5B70-CD49-ABAE-45D5290B8111}" destId="{13FADA60-B542-8141-ADBB-4CB3A7F74F94}" srcOrd="0" destOrd="0" presId="urn:microsoft.com/office/officeart/2005/8/layout/orgChart1"/>
    <dgm:cxn modelId="{76BFD9A5-217B-4F8A-A565-92D0CADF4A02}" type="presParOf" srcId="{8922CFB3-5B70-CD49-ABAE-45D5290B8111}" destId="{6CC1B104-F03F-5843-B6C7-D4296D37749C}" srcOrd="1" destOrd="0" presId="urn:microsoft.com/office/officeart/2005/8/layout/orgChart1"/>
    <dgm:cxn modelId="{D994BF5C-0FAE-434D-9965-7ED172775BB7}" type="presParOf" srcId="{6CC1B104-F03F-5843-B6C7-D4296D37749C}" destId="{96F08E71-85AF-B548-92AB-B6A558FEE613}" srcOrd="0" destOrd="0" presId="urn:microsoft.com/office/officeart/2005/8/layout/orgChart1"/>
    <dgm:cxn modelId="{E20F2376-0132-4D02-99C8-0F13B4025B36}" type="presParOf" srcId="{96F08E71-85AF-B548-92AB-B6A558FEE613}" destId="{74101CF5-EB75-6846-9D05-30EF086778A1}" srcOrd="0" destOrd="0" presId="urn:microsoft.com/office/officeart/2005/8/layout/orgChart1"/>
    <dgm:cxn modelId="{967C0933-7AB8-4CBC-852B-5BAE1FF14A03}" type="presParOf" srcId="{96F08E71-85AF-B548-92AB-B6A558FEE613}" destId="{B58B0B95-DD2F-4246-8208-5924C9D7B7C9}" srcOrd="1" destOrd="0" presId="urn:microsoft.com/office/officeart/2005/8/layout/orgChart1"/>
    <dgm:cxn modelId="{6A778BCB-06CC-43D7-B3BA-957DC06BD1FF}" type="presParOf" srcId="{6CC1B104-F03F-5843-B6C7-D4296D37749C}" destId="{BEDF1AFF-6483-8B4D-9AC4-F942A224E518}" srcOrd="1" destOrd="0" presId="urn:microsoft.com/office/officeart/2005/8/layout/orgChart1"/>
    <dgm:cxn modelId="{48CAF22E-BBB4-43AD-A1A2-73171AA9955A}" type="presParOf" srcId="{6CC1B104-F03F-5843-B6C7-D4296D37749C}" destId="{80BE52B3-2080-B343-9DBB-3A7593E70147}" srcOrd="2" destOrd="0" presId="urn:microsoft.com/office/officeart/2005/8/layout/orgChart1"/>
    <dgm:cxn modelId="{104A3547-8262-4EB1-9F53-5C2449E744A4}" type="presParOf" srcId="{A73EB8AE-062C-A446-BB3D-D2CF38AF6245}" destId="{55E30A3E-454F-F247-B5BF-FE14893E2ACF}" srcOrd="2" destOrd="0" presId="urn:microsoft.com/office/officeart/2005/8/layout/orgChart1"/>
    <dgm:cxn modelId="{63495FF6-4ED4-4489-B2D1-C5011BDA8A95}" type="presParOf" srcId="{25D84FD1-A41E-6941-BC82-0045EE13BC77}" destId="{C9C2BCBB-8413-9B49-A022-4433A6D0BADC}" srcOrd="2" destOrd="0" presId="urn:microsoft.com/office/officeart/2005/8/layout/orgChart1"/>
    <dgm:cxn modelId="{EB304708-9CCB-43C6-A9A2-898B32A4D6F7}" type="presParOf" srcId="{25D84FD1-A41E-6941-BC82-0045EE13BC77}" destId="{A190BED5-6D1B-7D4C-858A-F12D69229893}" srcOrd="3" destOrd="0" presId="urn:microsoft.com/office/officeart/2005/8/layout/orgChart1"/>
    <dgm:cxn modelId="{FD777254-9615-4BDD-B89F-1E24AB157F99}" type="presParOf" srcId="{A190BED5-6D1B-7D4C-858A-F12D69229893}" destId="{3E8813F6-6E7E-984F-ABAB-0D0D1847306A}" srcOrd="0" destOrd="0" presId="urn:microsoft.com/office/officeart/2005/8/layout/orgChart1"/>
    <dgm:cxn modelId="{5625B5E6-D0B7-41DE-B787-F6AECAFB6D66}" type="presParOf" srcId="{3E8813F6-6E7E-984F-ABAB-0D0D1847306A}" destId="{A137DD25-A3C2-0C4E-9193-7B2C76BE01ED}" srcOrd="0" destOrd="0" presId="urn:microsoft.com/office/officeart/2005/8/layout/orgChart1"/>
    <dgm:cxn modelId="{B4EAFFE9-A6E7-47BE-BA23-A02F216BEBCF}" type="presParOf" srcId="{3E8813F6-6E7E-984F-ABAB-0D0D1847306A}" destId="{AAE95249-F325-1A44-932D-D46A3088AA0B}" srcOrd="1" destOrd="0" presId="urn:microsoft.com/office/officeart/2005/8/layout/orgChart1"/>
    <dgm:cxn modelId="{9DFEF029-7F74-41C9-887D-4CA841127135}" type="presParOf" srcId="{A190BED5-6D1B-7D4C-858A-F12D69229893}" destId="{604C01C4-9D41-D54A-A10E-2FB2CF29012D}" srcOrd="1" destOrd="0" presId="urn:microsoft.com/office/officeart/2005/8/layout/orgChart1"/>
    <dgm:cxn modelId="{55D58A73-71BF-4CF6-A114-A56441B1297C}" type="presParOf" srcId="{A190BED5-6D1B-7D4C-858A-F12D69229893}" destId="{277B0886-9EA0-BA48-8FEE-511DE7409D6C}" srcOrd="2" destOrd="0" presId="urn:microsoft.com/office/officeart/2005/8/layout/orgChart1"/>
    <dgm:cxn modelId="{C482DEC8-E611-43BF-AB89-ED9D38A4560C}" type="presParOf" srcId="{3E7DCAC4-7AB6-7841-91FD-685961DBB3E8}" destId="{7C37CEC8-0367-AF4B-A2DD-7812246E06F9}" srcOrd="2" destOrd="0" presId="urn:microsoft.com/office/officeart/2005/8/layout/orgChart1"/>
    <dgm:cxn modelId="{DEE37E04-06B6-4F63-82B9-E22BD8204AD6}" type="presParOf" srcId="{7C37CEC8-0367-AF4B-A2DD-7812246E06F9}" destId="{49B42EF3-0F01-0544-83BF-337F9A80BB82}" srcOrd="0" destOrd="0" presId="urn:microsoft.com/office/officeart/2005/8/layout/orgChart1"/>
    <dgm:cxn modelId="{AE3D9ADD-1B7F-47D6-853A-25309A91B53E}" type="presParOf" srcId="{7C37CEC8-0367-AF4B-A2DD-7812246E06F9}" destId="{314C4908-1E89-704C-8E75-854EA038228F}" srcOrd="1" destOrd="0" presId="urn:microsoft.com/office/officeart/2005/8/layout/orgChart1"/>
    <dgm:cxn modelId="{7650280C-91F6-4ECC-83AD-F40F3E23347E}" type="presParOf" srcId="{314C4908-1E89-704C-8E75-854EA038228F}" destId="{11F33F67-E4F7-C845-8524-CD69CFB090D1}" srcOrd="0" destOrd="0" presId="urn:microsoft.com/office/officeart/2005/8/layout/orgChart1"/>
    <dgm:cxn modelId="{8C2EF313-D3EC-4061-B353-82B13678B567}" type="presParOf" srcId="{11F33F67-E4F7-C845-8524-CD69CFB090D1}" destId="{9173D8E5-24BE-3F4D-A956-C2745A30E98E}" srcOrd="0" destOrd="0" presId="urn:microsoft.com/office/officeart/2005/8/layout/orgChart1"/>
    <dgm:cxn modelId="{52D4289B-E097-46B4-B41E-CF3CCBDDDC61}" type="presParOf" srcId="{11F33F67-E4F7-C845-8524-CD69CFB090D1}" destId="{90B49693-2D8A-7F45-A739-58C9FE8FF4E2}" srcOrd="1" destOrd="0" presId="urn:microsoft.com/office/officeart/2005/8/layout/orgChart1"/>
    <dgm:cxn modelId="{32649CA3-F494-41A4-BD41-8EDB11A8CBA7}" type="presParOf" srcId="{314C4908-1E89-704C-8E75-854EA038228F}" destId="{AEACD65B-0FEC-124A-970C-8498883CC7E1}" srcOrd="1" destOrd="0" presId="urn:microsoft.com/office/officeart/2005/8/layout/orgChart1"/>
    <dgm:cxn modelId="{30F41703-C8DB-4624-8572-2898EB9A3AD5}" type="presParOf" srcId="{314C4908-1E89-704C-8E75-854EA038228F}" destId="{69723D12-30EC-8841-B5F9-3D6CBE5572FF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649C31E-1AD5-5D4F-8B1D-582BD0361EEC}" type="doc">
      <dgm:prSet loTypeId="urn:microsoft.com/office/officeart/2005/8/layout/gear1" loCatId="" qsTypeId="urn:microsoft.com/office/officeart/2005/8/quickstyle/simple4" qsCatId="simple" csTypeId="urn:microsoft.com/office/officeart/2005/8/colors/accent1_2" csCatId="accent1" phldr="1"/>
      <dgm:spPr/>
    </dgm:pt>
    <dgm:pt modelId="{D7F45DE8-E84E-4541-9D40-08883CDC63C0}" type="pres">
      <dgm:prSet presAssocID="{F649C31E-1AD5-5D4F-8B1D-582BD0361EEC}" presName="composite" presStyleCnt="0">
        <dgm:presLayoutVars>
          <dgm:chMax val="3"/>
          <dgm:animLvl val="lvl"/>
          <dgm:resizeHandles val="exact"/>
        </dgm:presLayoutVars>
      </dgm:prSet>
      <dgm:spPr/>
    </dgm:pt>
  </dgm:ptLst>
  <dgm:cxnLst>
    <dgm:cxn modelId="{89B1AE12-A8A2-4F89-843F-919EB1A84C57}" type="presOf" srcId="{F649C31E-1AD5-5D4F-8B1D-582BD0361EEC}" destId="{D7F45DE8-E84E-4541-9D40-08883CDC63C0}" srcOrd="0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B42EF3-0F01-0544-83BF-337F9A80BB82}">
      <dsp:nvSpPr>
        <dsp:cNvPr id="0" name=""/>
        <dsp:cNvSpPr/>
      </dsp:nvSpPr>
      <dsp:spPr>
        <a:xfrm>
          <a:off x="2982509" y="1162867"/>
          <a:ext cx="1131843" cy="916213"/>
        </a:xfrm>
        <a:custGeom>
          <a:avLst/>
          <a:gdLst/>
          <a:ahLst/>
          <a:cxnLst/>
          <a:rect l="0" t="0" r="0" b="0"/>
          <a:pathLst>
            <a:path>
              <a:moveTo>
                <a:pt x="1131843" y="0"/>
              </a:moveTo>
              <a:lnTo>
                <a:pt x="0" y="916213"/>
              </a:lnTo>
            </a:path>
          </a:pathLst>
        </a:custGeom>
        <a:noFill/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C2BCBB-8413-9B49-A022-4433A6D0BADC}">
      <dsp:nvSpPr>
        <dsp:cNvPr id="0" name=""/>
        <dsp:cNvSpPr/>
      </dsp:nvSpPr>
      <dsp:spPr>
        <a:xfrm>
          <a:off x="4114353" y="1162867"/>
          <a:ext cx="1768339" cy="35455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01870"/>
              </a:lnTo>
              <a:lnTo>
                <a:pt x="1768339" y="3301870"/>
              </a:lnTo>
              <a:lnTo>
                <a:pt x="1768339" y="3545507"/>
              </a:lnTo>
            </a:path>
          </a:pathLst>
        </a:custGeom>
        <a:noFill/>
        <a:ln w="9525" cap="flat" cmpd="sng" algn="ctr">
          <a:solidFill>
            <a:srgbClr val="FFFFFF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FADA60-B542-8141-ADBB-4CB3A7F74F94}">
      <dsp:nvSpPr>
        <dsp:cNvPr id="0" name=""/>
        <dsp:cNvSpPr/>
      </dsp:nvSpPr>
      <dsp:spPr>
        <a:xfrm>
          <a:off x="3226888" y="4106974"/>
          <a:ext cx="837252" cy="11814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37252" y="1181487"/>
              </a:lnTo>
            </a:path>
          </a:pathLst>
        </a:custGeom>
        <a:noFill/>
        <a:ln w="9525" cap="flat" cmpd="sng" algn="ctr">
          <a:solidFill>
            <a:srgbClr val="FFFFFF"/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9DD252-B90B-2C4E-A161-3822B1EED5FD}">
      <dsp:nvSpPr>
        <dsp:cNvPr id="0" name=""/>
        <dsp:cNvSpPr/>
      </dsp:nvSpPr>
      <dsp:spPr>
        <a:xfrm>
          <a:off x="4068633" y="1162867"/>
          <a:ext cx="91440" cy="178393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40295"/>
              </a:lnTo>
              <a:lnTo>
                <a:pt x="86395" y="1540295"/>
              </a:lnTo>
              <a:lnTo>
                <a:pt x="86395" y="1783932"/>
              </a:lnTo>
            </a:path>
          </a:pathLst>
        </a:custGeom>
        <a:noFill/>
        <a:ln w="9525" cap="flat" cmpd="sng" algn="ctr">
          <a:noFill/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638184-3F8B-C542-A4E9-61E455770A20}">
      <dsp:nvSpPr>
        <dsp:cNvPr id="0" name=""/>
        <dsp:cNvSpPr/>
      </dsp:nvSpPr>
      <dsp:spPr>
        <a:xfrm>
          <a:off x="2954178" y="2691"/>
          <a:ext cx="2320350" cy="1160175"/>
        </a:xfrm>
        <a:prstGeom prst="rect">
          <a:avLst/>
        </a:prstGeom>
        <a:noFill/>
        <a:ln>
          <a:solidFill>
            <a:srgbClr val="0000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solidFill>
                <a:srgbClr val="000000"/>
              </a:solidFill>
            </a:rPr>
            <a:t>Search Strategy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solidFill>
                <a:srgbClr val="000000"/>
              </a:solidFill>
            </a:rPr>
            <a:t>(1805)</a:t>
          </a:r>
          <a:endParaRPr lang="en-US" sz="2300" kern="1200" dirty="0">
            <a:solidFill>
              <a:srgbClr val="000000"/>
            </a:solidFill>
          </a:endParaRPr>
        </a:p>
      </dsp:txBody>
      <dsp:txXfrm>
        <a:off x="2954178" y="2691"/>
        <a:ext cx="2320350" cy="1160175"/>
      </dsp:txXfrm>
    </dsp:sp>
    <dsp:sp modelId="{EB1B861A-E68D-E545-AD70-10610BDF5004}">
      <dsp:nvSpPr>
        <dsp:cNvPr id="0" name=""/>
        <dsp:cNvSpPr/>
      </dsp:nvSpPr>
      <dsp:spPr>
        <a:xfrm>
          <a:off x="2994853" y="2946799"/>
          <a:ext cx="2320350" cy="1160175"/>
        </a:xfrm>
        <a:prstGeom prst="rect">
          <a:avLst/>
        </a:prstGeom>
        <a:noFill/>
        <a:ln>
          <a:solidFill>
            <a:srgbClr val="0000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solidFill>
                <a:srgbClr val="000000"/>
              </a:solidFill>
            </a:rPr>
            <a:t>Full Text Screening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solidFill>
                <a:srgbClr val="000000"/>
              </a:solidFill>
            </a:rPr>
            <a:t>(110)</a:t>
          </a:r>
          <a:endParaRPr lang="en-US" sz="2300" kern="1200" dirty="0">
            <a:solidFill>
              <a:srgbClr val="000000"/>
            </a:solidFill>
          </a:endParaRPr>
        </a:p>
      </dsp:txBody>
      <dsp:txXfrm>
        <a:off x="2994853" y="2946799"/>
        <a:ext cx="2320350" cy="1160175"/>
      </dsp:txXfrm>
    </dsp:sp>
    <dsp:sp modelId="{74101CF5-EB75-6846-9D05-30EF086778A1}">
      <dsp:nvSpPr>
        <dsp:cNvPr id="0" name=""/>
        <dsp:cNvSpPr/>
      </dsp:nvSpPr>
      <dsp:spPr>
        <a:xfrm>
          <a:off x="1743790" y="4708374"/>
          <a:ext cx="2320350" cy="1160175"/>
        </a:xfrm>
        <a:prstGeom prst="rect">
          <a:avLst/>
        </a:prstGeom>
        <a:noFill/>
        <a:ln>
          <a:solidFill>
            <a:srgbClr val="0000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solidFill>
                <a:srgbClr val="000000"/>
              </a:solidFill>
            </a:rPr>
            <a:t>Quality Assessment</a:t>
          </a:r>
          <a:endParaRPr lang="en-US" sz="2300" kern="1200" dirty="0">
            <a:solidFill>
              <a:srgbClr val="000000"/>
            </a:solidFill>
          </a:endParaRPr>
        </a:p>
      </dsp:txBody>
      <dsp:txXfrm>
        <a:off x="1743790" y="4708374"/>
        <a:ext cx="2320350" cy="1160175"/>
      </dsp:txXfrm>
    </dsp:sp>
    <dsp:sp modelId="{A137DD25-A3C2-0C4E-9193-7B2C76BE01ED}">
      <dsp:nvSpPr>
        <dsp:cNvPr id="0" name=""/>
        <dsp:cNvSpPr/>
      </dsp:nvSpPr>
      <dsp:spPr>
        <a:xfrm>
          <a:off x="4722517" y="4708374"/>
          <a:ext cx="2320350" cy="1160175"/>
        </a:xfrm>
        <a:prstGeom prst="rect">
          <a:avLst/>
        </a:prstGeom>
        <a:noFill/>
        <a:ln>
          <a:solidFill>
            <a:srgbClr val="0000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solidFill>
                <a:srgbClr val="000000"/>
              </a:solidFill>
            </a:rPr>
            <a:t>Data Extraction and Coding</a:t>
          </a:r>
          <a:endParaRPr lang="en-US" sz="2300" kern="1200" dirty="0">
            <a:solidFill>
              <a:srgbClr val="000000"/>
            </a:solidFill>
          </a:endParaRPr>
        </a:p>
      </dsp:txBody>
      <dsp:txXfrm>
        <a:off x="4722517" y="4708374"/>
        <a:ext cx="2320350" cy="1160175"/>
      </dsp:txXfrm>
    </dsp:sp>
    <dsp:sp modelId="{9173D8E5-24BE-3F4D-A956-C2745A30E98E}">
      <dsp:nvSpPr>
        <dsp:cNvPr id="0" name=""/>
        <dsp:cNvSpPr/>
      </dsp:nvSpPr>
      <dsp:spPr>
        <a:xfrm>
          <a:off x="2982509" y="1498993"/>
          <a:ext cx="2320350" cy="1160175"/>
        </a:xfrm>
        <a:prstGeom prst="rect">
          <a:avLst/>
        </a:prstGeom>
        <a:noFill/>
        <a:ln>
          <a:solidFill>
            <a:schemeClr val="tx1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solidFill>
                <a:srgbClr val="000000"/>
              </a:solidFill>
            </a:rPr>
            <a:t>Abstract Screening</a:t>
          </a:r>
        </a:p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solidFill>
                <a:srgbClr val="000000"/>
              </a:solidFill>
            </a:rPr>
            <a:t>(415)</a:t>
          </a:r>
          <a:endParaRPr lang="en-US" sz="2300" kern="1200" dirty="0">
            <a:solidFill>
              <a:srgbClr val="000000"/>
            </a:solidFill>
          </a:endParaRPr>
        </a:p>
      </dsp:txBody>
      <dsp:txXfrm>
        <a:off x="2982509" y="1498993"/>
        <a:ext cx="2320350" cy="11601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9C2DDE-45AE-404E-B998-6394C2DD1DE3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70F2AB-9A30-4BDB-A85F-42C296A019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6635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239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62F8-AEB9-A14C-B963-6C3D6515415E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D3A3-23B6-8546-A845-AC64D9EA3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920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62F8-AEB9-A14C-B963-6C3D6515415E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D3A3-23B6-8546-A845-AC64D9EA3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295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62F8-AEB9-A14C-B963-6C3D6515415E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D3A3-23B6-8546-A845-AC64D9EA3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934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62F8-AEB9-A14C-B963-6C3D6515415E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D3A3-23B6-8546-A845-AC64D9EA3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945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62F8-AEB9-A14C-B963-6C3D6515415E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D3A3-23B6-8546-A845-AC64D9EA3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442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62F8-AEB9-A14C-B963-6C3D6515415E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D3A3-23B6-8546-A845-AC64D9EA3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411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62F8-AEB9-A14C-B963-6C3D6515415E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D3A3-23B6-8546-A845-AC64D9EA3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135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62F8-AEB9-A14C-B963-6C3D6515415E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D3A3-23B6-8546-A845-AC64D9EA3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091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62F8-AEB9-A14C-B963-6C3D6515415E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D3A3-23B6-8546-A845-AC64D9EA3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135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62F8-AEB9-A14C-B963-6C3D6515415E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D3A3-23B6-8546-A845-AC64D9EA3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332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EA62F8-AEB9-A14C-B963-6C3D6515415E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0AD3A3-23B6-8546-A845-AC64D9EA3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13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A62F8-AEB9-A14C-B963-6C3D6515415E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AD3A3-23B6-8546-A845-AC64D9EA39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234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3783907"/>
              </p:ext>
            </p:extLst>
          </p:nvPr>
        </p:nvGraphicFramePr>
        <p:xfrm>
          <a:off x="446484" y="482203"/>
          <a:ext cx="8228707" cy="61079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489759" y="6657563"/>
            <a:ext cx="129843" cy="530194"/>
          </a:xfrm>
          <a:prstGeom prst="rect">
            <a:avLst/>
          </a:prstGeom>
          <a:noFill/>
        </p:spPr>
        <p:txBody>
          <a:bodyPr wrap="none" lIns="64288" tIns="32144" rIns="64288" bIns="32144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3000" dirty="0">
              <a:solidFill>
                <a:srgbClr val="FFFFFF"/>
              </a:solidFill>
              <a:sym typeface="Gill Sans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4572000" y="1676400"/>
            <a:ext cx="0" cy="359569"/>
          </a:xfrm>
          <a:prstGeom prst="line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/>
          <p:cNvCxnSpPr/>
          <p:nvPr/>
        </p:nvCxnSpPr>
        <p:spPr bwMode="auto">
          <a:xfrm>
            <a:off x="4572000" y="3161109"/>
            <a:ext cx="0" cy="321469"/>
          </a:xfrm>
          <a:prstGeom prst="line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Elbow Connector 13"/>
          <p:cNvCxnSpPr/>
          <p:nvPr/>
        </p:nvCxnSpPr>
        <p:spPr bwMode="auto">
          <a:xfrm rot="10800000" flipV="1">
            <a:off x="3500439" y="4607720"/>
            <a:ext cx="1125140" cy="589358"/>
          </a:xfrm>
          <a:prstGeom prst="bentConnector3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Elbow Connector 16"/>
          <p:cNvCxnSpPr/>
          <p:nvPr/>
        </p:nvCxnSpPr>
        <p:spPr bwMode="auto">
          <a:xfrm>
            <a:off x="4572000" y="4607720"/>
            <a:ext cx="1393031" cy="589359"/>
          </a:xfrm>
          <a:prstGeom prst="bentConnector3">
            <a:avLst/>
          </a:prstGeom>
          <a:solidFill>
            <a:srgbClr val="0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34440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39328" y="160737"/>
            <a:ext cx="8518922" cy="6590109"/>
          </a:xfrm>
          <a:prstGeom prst="rect">
            <a:avLst/>
          </a:prstGeom>
          <a:pattFill prst="wdDnDiag">
            <a:fgClr>
              <a:schemeClr val="bg1">
                <a:lumMod val="75000"/>
              </a:schemeClr>
            </a:fgClr>
            <a:bgClr>
              <a:schemeClr val="bg1"/>
            </a:bgClr>
          </a:patt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4284" tIns="32142" rIns="64284" bIns="32142" numCol="1" rtlCol="0" anchor="t" anchorCtr="0" compatLnSpc="1">
            <a:prstTxWarp prst="textNoShape">
              <a:avLst/>
            </a:prstTxWarp>
          </a:bodyPr>
          <a:lstStyle/>
          <a:p>
            <a:pPr algn="ctr" defTabSz="642849" fontAlgn="base">
              <a:spcBef>
                <a:spcPct val="0"/>
              </a:spcBef>
              <a:spcAft>
                <a:spcPct val="0"/>
              </a:spcAft>
            </a:pPr>
            <a:endParaRPr lang="en-US" sz="3000" dirty="0">
              <a:solidFill>
                <a:srgbClr val="000000"/>
              </a:solidFill>
              <a:latin typeface="Gill Sans" pitchFamily="-111" charset="0"/>
              <a:sym typeface="Gill Sans" pitchFamily="-111" charset="0"/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636403990"/>
              </p:ext>
            </p:extLst>
          </p:nvPr>
        </p:nvGraphicFramePr>
        <p:xfrm>
          <a:off x="1396431" y="1125853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Shape 12"/>
          <p:cNvSpPr/>
          <p:nvPr/>
        </p:nvSpPr>
        <p:spPr>
          <a:xfrm>
            <a:off x="178596" y="160734"/>
            <a:ext cx="7072313" cy="6590109"/>
          </a:xfrm>
          <a:prstGeom prst="gear6">
            <a:avLst/>
          </a:prstGeom>
          <a:solidFill>
            <a:schemeClr val="bg1"/>
          </a:solidFill>
          <a:ln w="38100" cmpd="sng">
            <a:solidFill>
              <a:schemeClr val="tx1"/>
            </a:solidFill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196580" y="2089548"/>
            <a:ext cx="2411016" cy="2322115"/>
            <a:chOff x="1862355" y="5726980"/>
            <a:chExt cx="2311963" cy="2311964"/>
          </a:xfrm>
          <a:solidFill>
            <a:schemeClr val="bg1">
              <a:lumMod val="65000"/>
            </a:schemeClr>
          </a:solidFill>
        </p:grpSpPr>
        <p:sp>
          <p:nvSpPr>
            <p:cNvPr id="7" name="Shape 6"/>
            <p:cNvSpPr/>
            <p:nvPr/>
          </p:nvSpPr>
          <p:spPr>
            <a:xfrm>
              <a:off x="1862355" y="5726980"/>
              <a:ext cx="2311963" cy="2311964"/>
            </a:xfrm>
            <a:prstGeom prst="gear6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Shape 4"/>
            <p:cNvSpPr/>
            <p:nvPr/>
          </p:nvSpPr>
          <p:spPr>
            <a:xfrm>
              <a:off x="2322463" y="6312542"/>
              <a:ext cx="1461388" cy="114084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algn="ctr" defTabSz="624992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b="1" dirty="0" smtClean="0">
                  <a:solidFill>
                    <a:srgbClr val="000000"/>
                  </a:solidFill>
                  <a:sym typeface="Gill Sans" charset="0"/>
                </a:rPr>
                <a:t>S</a:t>
              </a:r>
              <a:r>
                <a:rPr lang="en-US" sz="2200" dirty="0" smtClean="0">
                  <a:solidFill>
                    <a:srgbClr val="000000"/>
                  </a:solidFill>
                  <a:sym typeface="Gill Sans" charset="0"/>
                </a:rPr>
                <a:t>ocial Functioning</a:t>
              </a:r>
              <a:endParaRPr lang="en-US" sz="2200" dirty="0">
                <a:solidFill>
                  <a:srgbClr val="000000"/>
                </a:solidFill>
                <a:sym typeface="Gill Sans" charset="0"/>
              </a:endParaRPr>
            </a:p>
          </p:txBody>
        </p:sp>
      </p:grpSp>
      <p:sp>
        <p:nvSpPr>
          <p:cNvPr id="14" name="Shape 4"/>
          <p:cNvSpPr/>
          <p:nvPr/>
        </p:nvSpPr>
        <p:spPr>
          <a:xfrm>
            <a:off x="1303735" y="69950"/>
            <a:ext cx="3511360" cy="325189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5400" tIns="25400" rIns="25400" bIns="25400" numCol="1" spcCol="1270" anchor="ctr" anchorCtr="0">
            <a:noAutofit/>
          </a:bodyPr>
          <a:lstStyle/>
          <a:p>
            <a:pPr algn="ctr" defTabSz="624992" fontAlgn="base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3100" b="1" dirty="0">
                <a:solidFill>
                  <a:srgbClr val="000000"/>
                </a:solidFill>
                <a:sym typeface="Gill Sans" charset="0"/>
              </a:rPr>
              <a:t>B</a:t>
            </a:r>
            <a:r>
              <a:rPr lang="en-US" sz="3100" dirty="0">
                <a:solidFill>
                  <a:srgbClr val="000000"/>
                </a:solidFill>
                <a:sym typeface="Gill Sans" charset="0"/>
              </a:rPr>
              <a:t>iography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3178969" y="1642668"/>
            <a:ext cx="2411016" cy="2322115"/>
            <a:chOff x="2154173" y="2437398"/>
            <a:chExt cx="2311964" cy="2311964"/>
          </a:xfrm>
          <a:solidFill>
            <a:schemeClr val="bg1">
              <a:lumMod val="65000"/>
            </a:schemeClr>
          </a:solidFill>
        </p:grpSpPr>
        <p:sp>
          <p:nvSpPr>
            <p:cNvPr id="16" name="Shape 15"/>
            <p:cNvSpPr/>
            <p:nvPr/>
          </p:nvSpPr>
          <p:spPr>
            <a:xfrm>
              <a:off x="2154173" y="2437398"/>
              <a:ext cx="2311964" cy="2311964"/>
            </a:xfrm>
            <a:prstGeom prst="gear6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Shape 4"/>
            <p:cNvSpPr/>
            <p:nvPr/>
          </p:nvSpPr>
          <p:spPr>
            <a:xfrm>
              <a:off x="2540072" y="3022960"/>
              <a:ext cx="1617804" cy="108627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algn="ctr" defTabSz="624992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500" b="1" dirty="0">
                  <a:solidFill>
                    <a:srgbClr val="000000"/>
                  </a:solidFill>
                  <a:sym typeface="Gill Sans" charset="0"/>
                </a:rPr>
                <a:t>R</a:t>
              </a:r>
              <a:r>
                <a:rPr lang="en-US" sz="2500" dirty="0" smtClean="0">
                  <a:solidFill>
                    <a:srgbClr val="000000"/>
                  </a:solidFill>
                  <a:sym typeface="Gill Sans" charset="0"/>
                </a:rPr>
                <a:t>esources</a:t>
              </a:r>
              <a:endParaRPr lang="en-US" sz="1400" dirty="0">
                <a:solidFill>
                  <a:srgbClr val="000000"/>
                </a:solidFill>
                <a:sym typeface="Gill Sans" charset="0"/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5638800" y="5943600"/>
            <a:ext cx="3124200" cy="711243"/>
          </a:xfrm>
          <a:prstGeom prst="rect">
            <a:avLst/>
          </a:prstGeom>
          <a:noFill/>
        </p:spPr>
        <p:txBody>
          <a:bodyPr wrap="square" lIns="64284" tIns="32142" rIns="64284" bIns="32142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4200" b="1" dirty="0" smtClean="0">
                <a:solidFill>
                  <a:srgbClr val="000000"/>
                </a:solidFill>
                <a:latin typeface="Gill Sans" charset="0"/>
                <a:sym typeface="Gill Sans" charset="0"/>
              </a:rPr>
              <a:t>E</a:t>
            </a:r>
            <a:r>
              <a:rPr lang="en-US" sz="4200" dirty="0" smtClean="0">
                <a:solidFill>
                  <a:srgbClr val="000000"/>
                </a:solidFill>
                <a:latin typeface="Gill Sans" charset="0"/>
                <a:sym typeface="Gill Sans" charset="0"/>
              </a:rPr>
              <a:t>nvironment</a:t>
            </a:r>
            <a:endParaRPr lang="en-US" sz="4200" dirty="0">
              <a:solidFill>
                <a:srgbClr val="000000"/>
              </a:solidFill>
              <a:latin typeface="Gill Sans" charset="0"/>
              <a:sym typeface="Gill Sans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2514600" y="3657600"/>
            <a:ext cx="2411016" cy="2322115"/>
            <a:chOff x="2154173" y="2437398"/>
            <a:chExt cx="2311964" cy="2311964"/>
          </a:xfrm>
          <a:solidFill>
            <a:schemeClr val="bg1">
              <a:lumMod val="65000"/>
            </a:schemeClr>
          </a:solidFill>
        </p:grpSpPr>
        <p:sp>
          <p:nvSpPr>
            <p:cNvPr id="23" name="Shape 22"/>
            <p:cNvSpPr/>
            <p:nvPr/>
          </p:nvSpPr>
          <p:spPr>
            <a:xfrm>
              <a:off x="2154173" y="2437398"/>
              <a:ext cx="2311964" cy="2311964"/>
            </a:xfrm>
            <a:prstGeom prst="gear6">
              <a:avLst/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Shape 4"/>
            <p:cNvSpPr/>
            <p:nvPr/>
          </p:nvSpPr>
          <p:spPr>
            <a:xfrm>
              <a:off x="2540072" y="3022960"/>
              <a:ext cx="1617804" cy="108627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400" tIns="25400" rIns="25400" bIns="25400" numCol="1" spcCol="1270" anchor="ctr" anchorCtr="0">
              <a:noAutofit/>
            </a:bodyPr>
            <a:lstStyle/>
            <a:p>
              <a:pPr algn="ctr" defTabSz="624992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dirty="0" smtClean="0">
                  <a:solidFill>
                    <a:srgbClr val="000000"/>
                  </a:solidFill>
                  <a:sym typeface="Gill Sans" charset="0"/>
                </a:rPr>
                <a:t>Realization of </a:t>
              </a:r>
              <a:r>
                <a:rPr lang="en-US" sz="2400" b="1" dirty="0" smtClean="0">
                  <a:solidFill>
                    <a:srgbClr val="000000"/>
                  </a:solidFill>
                  <a:sym typeface="Gill Sans" charset="0"/>
                </a:rPr>
                <a:t>W</a:t>
              </a:r>
              <a:r>
                <a:rPr lang="en-US" sz="2400" dirty="0" smtClean="0">
                  <a:solidFill>
                    <a:srgbClr val="000000"/>
                  </a:solidFill>
                  <a:sym typeface="Gill Sans" charset="0"/>
                </a:rPr>
                <a:t>ork</a:t>
              </a:r>
              <a:endParaRPr lang="en-US" sz="2400" dirty="0">
                <a:solidFill>
                  <a:srgbClr val="000000"/>
                </a:solidFill>
                <a:sym typeface="Gill San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4157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4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Graphic spid="5" grpId="0">
        <p:bldAsOne/>
      </p:bldGraphic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</TotalTime>
  <Words>30</Words>
  <Application>Microsoft Office PowerPoint</Application>
  <PresentationFormat>On-screen Show (4:3)</PresentationFormat>
  <Paragraphs>13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Mayo Clinic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Kasey R Boehmer</dc:creator>
  <cp:lastModifiedBy>Kasey R Boehmer</cp:lastModifiedBy>
  <cp:revision>6</cp:revision>
  <dcterms:created xsi:type="dcterms:W3CDTF">2015-10-08T14:58:28Z</dcterms:created>
  <dcterms:modified xsi:type="dcterms:W3CDTF">2016-06-07T22:15:27Z</dcterms:modified>
</cp:coreProperties>
</file>