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162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0033DE-7A42-BD44-B0AA-5AF17E47E043}" type="doc">
      <dgm:prSet loTypeId="urn:microsoft.com/office/officeart/2005/8/layout/hierarchy6" loCatId="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4AE441B9-935C-DA43-B267-D7879A57D275}">
      <dgm:prSet phldrT="[Text]" custT="1"/>
      <dgm:spPr>
        <a:solidFill>
          <a:srgbClr val="72453B"/>
        </a:solidFill>
        <a:ln>
          <a:noFill/>
        </a:ln>
      </dgm:spPr>
      <dgm:t>
        <a:bodyPr/>
        <a:lstStyle/>
        <a:p>
          <a:r>
            <a:rPr lang="en-CA" sz="1400" dirty="0" smtClean="0"/>
            <a:t>Assessed for eligibility (n=55)</a:t>
          </a:r>
          <a:endParaRPr lang="en-US" sz="1400" dirty="0"/>
        </a:p>
      </dgm:t>
    </dgm:pt>
    <dgm:pt modelId="{51E85311-0C6E-6A4A-9188-B1CEE312134A}" type="parTrans" cxnId="{7772D4AE-85A0-A049-9556-A440E4623DBE}">
      <dgm:prSet/>
      <dgm:spPr/>
      <dgm:t>
        <a:bodyPr/>
        <a:lstStyle/>
        <a:p>
          <a:endParaRPr lang="en-US"/>
        </a:p>
      </dgm:t>
    </dgm:pt>
    <dgm:pt modelId="{D83B13D2-E8DE-5649-A1EE-5F148A84093E}" type="sibTrans" cxnId="{7772D4AE-85A0-A049-9556-A440E4623DBE}">
      <dgm:prSet/>
      <dgm:spPr/>
      <dgm:t>
        <a:bodyPr/>
        <a:lstStyle/>
        <a:p>
          <a:endParaRPr lang="en-US"/>
        </a:p>
      </dgm:t>
    </dgm:pt>
    <dgm:pt modelId="{81335004-8BE3-754B-82A9-8F7EE020F5E9}">
      <dgm:prSet phldrT="[Text]" custT="1"/>
      <dgm:spPr>
        <a:solidFill>
          <a:srgbClr val="A52D66"/>
        </a:solidFill>
        <a:ln>
          <a:noFill/>
        </a:ln>
      </dgm:spPr>
      <dgm:t>
        <a:bodyPr/>
        <a:lstStyle/>
        <a:p>
          <a:r>
            <a:rPr lang="en-CA" sz="1400" dirty="0" smtClean="0"/>
            <a:t>Randomized (n=42)</a:t>
          </a:r>
          <a:endParaRPr lang="en-US" sz="1400" dirty="0"/>
        </a:p>
      </dgm:t>
    </dgm:pt>
    <dgm:pt modelId="{B6F72462-A5C0-0548-AFE0-BC16F861CF37}" type="parTrans" cxnId="{6E946952-7163-D94D-98C0-0A40D333D905}">
      <dgm:prSet/>
      <dgm:spPr/>
      <dgm:t>
        <a:bodyPr/>
        <a:lstStyle/>
        <a:p>
          <a:endParaRPr lang="en-US"/>
        </a:p>
      </dgm:t>
    </dgm:pt>
    <dgm:pt modelId="{2D5163A1-603B-0340-BFD5-1772FD9B2EBB}" type="sibTrans" cxnId="{6E946952-7163-D94D-98C0-0A40D333D905}">
      <dgm:prSet/>
      <dgm:spPr/>
      <dgm:t>
        <a:bodyPr/>
        <a:lstStyle/>
        <a:p>
          <a:endParaRPr lang="en-US"/>
        </a:p>
      </dgm:t>
    </dgm:pt>
    <dgm:pt modelId="{8B31F4E6-4B36-0743-A4A3-D90ABCDB6C12}">
      <dgm:prSet phldrT="[Text]" custT="1"/>
      <dgm:spPr>
        <a:solidFill>
          <a:srgbClr val="F48BB0"/>
        </a:solidFill>
        <a:ln>
          <a:noFill/>
        </a:ln>
      </dgm:spPr>
      <dgm:t>
        <a:bodyPr/>
        <a:lstStyle/>
        <a:p>
          <a:r>
            <a:rPr lang="en-CA" sz="1400" dirty="0" smtClean="0"/>
            <a:t>Received music intervention (n=21)</a:t>
          </a:r>
          <a:endParaRPr lang="en-GB" sz="1400" dirty="0" smtClean="0"/>
        </a:p>
      </dgm:t>
    </dgm:pt>
    <dgm:pt modelId="{DBABB940-266D-E64B-9E8A-6ED09F0D5DEF}" type="parTrans" cxnId="{519900EB-926B-344F-8858-CEA31E450321}">
      <dgm:prSet/>
      <dgm:spPr/>
      <dgm:t>
        <a:bodyPr/>
        <a:lstStyle/>
        <a:p>
          <a:endParaRPr lang="en-US"/>
        </a:p>
      </dgm:t>
    </dgm:pt>
    <dgm:pt modelId="{18995664-956F-9A46-8E26-82EC284E0DEC}" type="sibTrans" cxnId="{519900EB-926B-344F-8858-CEA31E450321}">
      <dgm:prSet/>
      <dgm:spPr/>
      <dgm:t>
        <a:bodyPr/>
        <a:lstStyle/>
        <a:p>
          <a:endParaRPr lang="en-US"/>
        </a:p>
      </dgm:t>
    </dgm:pt>
    <dgm:pt modelId="{0DA4AFC4-93AF-A847-89DF-19BDB3EDD0E9}">
      <dgm:prSet phldrT="[Text]" custT="1"/>
      <dgm:spPr>
        <a:solidFill>
          <a:srgbClr val="F48BB0"/>
        </a:solidFill>
        <a:ln>
          <a:noFill/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CA" sz="1400" dirty="0" smtClean="0"/>
            <a:t>No music intervention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CA" sz="1400" dirty="0" smtClean="0"/>
            <a:t>(n=21)</a:t>
          </a:r>
          <a:endParaRPr lang="en-US" sz="1400" dirty="0" smtClean="0"/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dirty="0"/>
        </a:p>
      </dgm:t>
    </dgm:pt>
    <dgm:pt modelId="{66E1712E-6F81-B148-AF2F-E409C5C051F1}" type="parTrans" cxnId="{FB17694C-C68D-7746-A8C9-F2BCBC6E2A3B}">
      <dgm:prSet/>
      <dgm:spPr/>
      <dgm:t>
        <a:bodyPr/>
        <a:lstStyle/>
        <a:p>
          <a:endParaRPr lang="en-US"/>
        </a:p>
      </dgm:t>
    </dgm:pt>
    <dgm:pt modelId="{821DCA28-D05A-0D45-986D-7984E9930DD5}" type="sibTrans" cxnId="{FB17694C-C68D-7746-A8C9-F2BCBC6E2A3B}">
      <dgm:prSet/>
      <dgm:spPr/>
      <dgm:t>
        <a:bodyPr/>
        <a:lstStyle/>
        <a:p>
          <a:endParaRPr lang="en-US"/>
        </a:p>
      </dgm:t>
    </dgm:pt>
    <dgm:pt modelId="{D5C26AC9-E2E3-A945-A6B2-6A57AD7ACFEC}">
      <dgm:prSet custT="1"/>
      <dgm:spPr>
        <a:solidFill>
          <a:srgbClr val="90575F"/>
        </a:solidFill>
        <a:ln>
          <a:noFill/>
        </a:ln>
      </dgm:spPr>
      <dgm:t>
        <a:bodyPr/>
        <a:lstStyle/>
        <a:p>
          <a:r>
            <a:rPr lang="en-US" sz="1400" dirty="0" smtClean="0"/>
            <a:t>Analysed (n=21)</a:t>
          </a:r>
          <a:endParaRPr lang="en-US" sz="1400" dirty="0"/>
        </a:p>
      </dgm:t>
    </dgm:pt>
    <dgm:pt modelId="{73F2917C-9FD0-9046-9FEF-F89CA01836FB}" type="parTrans" cxnId="{7B4AE2F1-784D-054D-B024-68195FA1C75D}">
      <dgm:prSet/>
      <dgm:spPr/>
      <dgm:t>
        <a:bodyPr/>
        <a:lstStyle/>
        <a:p>
          <a:endParaRPr lang="en-US"/>
        </a:p>
      </dgm:t>
    </dgm:pt>
    <dgm:pt modelId="{F9389637-4C8D-6A47-AA89-AB7E0CCA6FEF}" type="sibTrans" cxnId="{7B4AE2F1-784D-054D-B024-68195FA1C75D}">
      <dgm:prSet/>
      <dgm:spPr/>
      <dgm:t>
        <a:bodyPr/>
        <a:lstStyle/>
        <a:p>
          <a:endParaRPr lang="en-US"/>
        </a:p>
      </dgm:t>
    </dgm:pt>
    <dgm:pt modelId="{172C89F9-63D0-D246-85AD-D3799954FC58}">
      <dgm:prSet custT="1"/>
      <dgm:spPr>
        <a:solidFill>
          <a:srgbClr val="90575F"/>
        </a:solidFill>
        <a:ln>
          <a:noFill/>
        </a:ln>
      </dgm:spPr>
      <dgm:t>
        <a:bodyPr/>
        <a:lstStyle/>
        <a:p>
          <a:r>
            <a:rPr lang="en-US" sz="1400" dirty="0" smtClean="0"/>
            <a:t>Analysed (n=21)</a:t>
          </a:r>
          <a:endParaRPr lang="en-US" sz="1400" dirty="0"/>
        </a:p>
      </dgm:t>
    </dgm:pt>
    <dgm:pt modelId="{02857ECD-69F4-0D43-963F-FF7CAD994632}" type="parTrans" cxnId="{58DC0ED1-4645-DF44-9125-07BD74CADB66}">
      <dgm:prSet/>
      <dgm:spPr/>
      <dgm:t>
        <a:bodyPr/>
        <a:lstStyle/>
        <a:p>
          <a:endParaRPr lang="en-US"/>
        </a:p>
      </dgm:t>
    </dgm:pt>
    <dgm:pt modelId="{D8E52F60-02A6-3546-9E59-96E649BAF6EF}" type="sibTrans" cxnId="{58DC0ED1-4645-DF44-9125-07BD74CADB66}">
      <dgm:prSet/>
      <dgm:spPr/>
      <dgm:t>
        <a:bodyPr/>
        <a:lstStyle/>
        <a:p>
          <a:endParaRPr lang="en-US"/>
        </a:p>
      </dgm:t>
    </dgm:pt>
    <dgm:pt modelId="{98474E81-154D-3E4C-95C0-4A3AA73BA3FE}">
      <dgm:prSet phldrT="[Text]" custT="1"/>
      <dgm:spPr>
        <a:solidFill>
          <a:srgbClr val="A52D66"/>
        </a:solidFill>
        <a:ln>
          <a:noFill/>
        </a:ln>
      </dgm:spPr>
      <dgm:t>
        <a:bodyPr/>
        <a:lstStyle/>
        <a:p>
          <a:pPr algn="ctr"/>
          <a:r>
            <a:rPr lang="en-CA" sz="1400" dirty="0" smtClean="0"/>
            <a:t>Excluded  (n=13)</a:t>
          </a:r>
        </a:p>
        <a:p>
          <a:pPr algn="l"/>
          <a:r>
            <a:rPr lang="en-CA" sz="800" dirty="0" smtClean="0"/>
            <a:t>Not meeting inclusion criteria (n=2)</a:t>
          </a:r>
          <a:endParaRPr lang="en-GB" sz="800" dirty="0" smtClean="0"/>
        </a:p>
        <a:p>
          <a:pPr algn="l"/>
          <a:r>
            <a:rPr lang="en-CA" sz="800" dirty="0" smtClean="0"/>
            <a:t>Declined to participate (n=4)</a:t>
          </a:r>
          <a:endParaRPr lang="en-GB" sz="800" dirty="0" smtClean="0"/>
        </a:p>
        <a:p>
          <a:pPr algn="l"/>
          <a:r>
            <a:rPr lang="en-CA" sz="800" dirty="0" smtClean="0"/>
            <a:t>Other reasons (n=7)</a:t>
          </a:r>
          <a:endParaRPr lang="en-US" sz="800" dirty="0"/>
        </a:p>
      </dgm:t>
    </dgm:pt>
    <dgm:pt modelId="{C5457AC5-AD8B-D248-AA01-7C2A626A0A34}" type="sibTrans" cxnId="{D4A1D07C-8FEF-294E-B1E7-79CDB9B90E68}">
      <dgm:prSet/>
      <dgm:spPr/>
      <dgm:t>
        <a:bodyPr/>
        <a:lstStyle/>
        <a:p>
          <a:endParaRPr lang="en-US"/>
        </a:p>
      </dgm:t>
    </dgm:pt>
    <dgm:pt modelId="{F1D732EF-BFEE-D149-B84E-12FF6DED0A32}" type="parTrans" cxnId="{D4A1D07C-8FEF-294E-B1E7-79CDB9B90E68}">
      <dgm:prSet/>
      <dgm:spPr/>
      <dgm:t>
        <a:bodyPr/>
        <a:lstStyle/>
        <a:p>
          <a:endParaRPr lang="en-US"/>
        </a:p>
      </dgm:t>
    </dgm:pt>
    <dgm:pt modelId="{7FAAA905-1BBA-524C-8C5C-394C7E62552D}">
      <dgm:prSet custT="1"/>
      <dgm:spPr>
        <a:solidFill>
          <a:srgbClr val="FFFFFF">
            <a:alpha val="49000"/>
          </a:srgbClr>
        </a:solidFill>
      </dgm:spPr>
      <dgm:t>
        <a:bodyPr/>
        <a:lstStyle/>
        <a:p>
          <a:r>
            <a:rPr lang="en-US" sz="2400" dirty="0" smtClean="0"/>
            <a:t>Enrollment</a:t>
          </a:r>
          <a:endParaRPr lang="en-US" sz="2400" dirty="0"/>
        </a:p>
      </dgm:t>
    </dgm:pt>
    <dgm:pt modelId="{E0CD253A-86C0-3D4E-97B7-4C8F98E3E384}" type="parTrans" cxnId="{A48B7856-4116-2945-9EDC-DE71FE514C73}">
      <dgm:prSet/>
      <dgm:spPr/>
      <dgm:t>
        <a:bodyPr/>
        <a:lstStyle/>
        <a:p>
          <a:endParaRPr lang="en-US"/>
        </a:p>
      </dgm:t>
    </dgm:pt>
    <dgm:pt modelId="{82B1800A-5447-9946-9CB7-3563431C7486}" type="sibTrans" cxnId="{A48B7856-4116-2945-9EDC-DE71FE514C73}">
      <dgm:prSet/>
      <dgm:spPr/>
      <dgm:t>
        <a:bodyPr/>
        <a:lstStyle/>
        <a:p>
          <a:endParaRPr lang="en-US"/>
        </a:p>
      </dgm:t>
    </dgm:pt>
    <dgm:pt modelId="{1F0C3D4C-F9C1-3F4E-AC73-23AD2F1ABE98}">
      <dgm:prSet custT="1"/>
      <dgm:spPr>
        <a:solidFill>
          <a:srgbClr val="FFFFFF">
            <a:alpha val="51000"/>
          </a:srgbClr>
        </a:solidFill>
      </dgm:spPr>
      <dgm:t>
        <a:bodyPr/>
        <a:lstStyle/>
        <a:p>
          <a:r>
            <a:rPr lang="en-US" sz="2400" dirty="0" smtClean="0"/>
            <a:t>Allocation</a:t>
          </a:r>
          <a:endParaRPr lang="en-US" sz="2400" dirty="0"/>
        </a:p>
      </dgm:t>
    </dgm:pt>
    <dgm:pt modelId="{E0C639EA-E215-EA4C-8B2D-6AE98CA90092}" type="parTrans" cxnId="{AC9D7AE8-8008-4F4B-87D2-A88ECB8D25D5}">
      <dgm:prSet/>
      <dgm:spPr/>
      <dgm:t>
        <a:bodyPr/>
        <a:lstStyle/>
        <a:p>
          <a:endParaRPr lang="en-US"/>
        </a:p>
      </dgm:t>
    </dgm:pt>
    <dgm:pt modelId="{770A578D-181E-E744-94F5-0370008D819D}" type="sibTrans" cxnId="{AC9D7AE8-8008-4F4B-87D2-A88ECB8D25D5}">
      <dgm:prSet/>
      <dgm:spPr/>
      <dgm:t>
        <a:bodyPr/>
        <a:lstStyle/>
        <a:p>
          <a:endParaRPr lang="en-US"/>
        </a:p>
      </dgm:t>
    </dgm:pt>
    <dgm:pt modelId="{670E30C1-9222-694C-9A83-A433ADD487FC}">
      <dgm:prSet custT="1"/>
      <dgm:spPr>
        <a:solidFill>
          <a:schemeClr val="bg1">
            <a:alpha val="43000"/>
          </a:schemeClr>
        </a:solidFill>
      </dgm:spPr>
      <dgm:t>
        <a:bodyPr/>
        <a:lstStyle/>
        <a:p>
          <a:r>
            <a:rPr lang="en-US" sz="2400" dirty="0" smtClean="0"/>
            <a:t>Eligibility</a:t>
          </a:r>
          <a:endParaRPr lang="en-US" sz="2400" dirty="0"/>
        </a:p>
      </dgm:t>
    </dgm:pt>
    <dgm:pt modelId="{C2280403-4217-DB4A-A104-89AC3175DAE2}" type="sibTrans" cxnId="{B5D309AC-B186-7249-9E5F-166230142227}">
      <dgm:prSet/>
      <dgm:spPr/>
      <dgm:t>
        <a:bodyPr/>
        <a:lstStyle/>
        <a:p>
          <a:endParaRPr lang="en-US"/>
        </a:p>
      </dgm:t>
    </dgm:pt>
    <dgm:pt modelId="{5CAB9874-5B74-8341-97C2-D1C7E89A51CF}" type="parTrans" cxnId="{B5D309AC-B186-7249-9E5F-166230142227}">
      <dgm:prSet/>
      <dgm:spPr/>
      <dgm:t>
        <a:bodyPr/>
        <a:lstStyle/>
        <a:p>
          <a:endParaRPr lang="en-US"/>
        </a:p>
      </dgm:t>
    </dgm:pt>
    <dgm:pt modelId="{E2FB0CC1-AF5D-3740-8F07-F9148C982951}">
      <dgm:prSet custT="1"/>
      <dgm:spPr>
        <a:solidFill>
          <a:srgbClr val="FFFFFF">
            <a:alpha val="50000"/>
          </a:srgbClr>
        </a:solidFill>
      </dgm:spPr>
      <dgm:t>
        <a:bodyPr/>
        <a:lstStyle/>
        <a:p>
          <a:r>
            <a:rPr lang="en-US" sz="2400" dirty="0" smtClean="0"/>
            <a:t>Analysis</a:t>
          </a:r>
          <a:endParaRPr lang="en-US" sz="2400" dirty="0"/>
        </a:p>
      </dgm:t>
    </dgm:pt>
    <dgm:pt modelId="{D5775061-D6AC-3E45-964D-DC8EB15B61CF}" type="parTrans" cxnId="{30EA53E6-7977-EB48-A170-2D9EBAF94924}">
      <dgm:prSet/>
      <dgm:spPr/>
      <dgm:t>
        <a:bodyPr/>
        <a:lstStyle/>
        <a:p>
          <a:endParaRPr lang="en-US"/>
        </a:p>
      </dgm:t>
    </dgm:pt>
    <dgm:pt modelId="{0501169D-827F-0141-A6B7-D609403E236E}" type="sibTrans" cxnId="{30EA53E6-7977-EB48-A170-2D9EBAF94924}">
      <dgm:prSet/>
      <dgm:spPr/>
      <dgm:t>
        <a:bodyPr/>
        <a:lstStyle/>
        <a:p>
          <a:endParaRPr lang="en-US"/>
        </a:p>
      </dgm:t>
    </dgm:pt>
    <dgm:pt modelId="{4AC17656-7F5C-8D4E-991D-7077CF085ECE}" type="pres">
      <dgm:prSet presAssocID="{3F0033DE-7A42-BD44-B0AA-5AF17E47E04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29309D-57A9-A24F-A7D3-D62DA5178CD5}" type="pres">
      <dgm:prSet presAssocID="{3F0033DE-7A42-BD44-B0AA-5AF17E47E043}" presName="hierFlow" presStyleCnt="0"/>
      <dgm:spPr/>
    </dgm:pt>
    <dgm:pt modelId="{E54F19F6-62CA-5943-898A-962BC0663D51}" type="pres">
      <dgm:prSet presAssocID="{3F0033DE-7A42-BD44-B0AA-5AF17E47E043}" presName="firstBuf" presStyleCnt="0"/>
      <dgm:spPr/>
    </dgm:pt>
    <dgm:pt modelId="{2FFE6041-44F9-FB4C-AEA1-5070F499F804}" type="pres">
      <dgm:prSet presAssocID="{3F0033DE-7A42-BD44-B0AA-5AF17E47E04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C0ECA13-204C-8748-A7B9-386431274B70}" type="pres">
      <dgm:prSet presAssocID="{4AE441B9-935C-DA43-B267-D7879A57D275}" presName="Name14" presStyleCnt="0"/>
      <dgm:spPr/>
    </dgm:pt>
    <dgm:pt modelId="{B7F382B9-22BC-A64B-A74F-DCBFA4B99FBE}" type="pres">
      <dgm:prSet presAssocID="{4AE441B9-935C-DA43-B267-D7879A57D275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67759D-7927-6E4A-9B11-28A22FDEA386}" type="pres">
      <dgm:prSet presAssocID="{4AE441B9-935C-DA43-B267-D7879A57D275}" presName="hierChild2" presStyleCnt="0"/>
      <dgm:spPr/>
    </dgm:pt>
    <dgm:pt modelId="{5A51D283-4A8F-8E47-B554-F295D09AC42D}" type="pres">
      <dgm:prSet presAssocID="{B6F72462-A5C0-0548-AFE0-BC16F861CF37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F057C8D-7740-634B-AEEF-A37554227EF4}" type="pres">
      <dgm:prSet presAssocID="{81335004-8BE3-754B-82A9-8F7EE020F5E9}" presName="Name21" presStyleCnt="0"/>
      <dgm:spPr/>
    </dgm:pt>
    <dgm:pt modelId="{F322DCF4-54CA-3442-8B56-1269C543ECAF}" type="pres">
      <dgm:prSet presAssocID="{81335004-8BE3-754B-82A9-8F7EE020F5E9}" presName="level2Shape" presStyleLbl="node2" presStyleIdx="0" presStyleCnt="2"/>
      <dgm:spPr/>
      <dgm:t>
        <a:bodyPr/>
        <a:lstStyle/>
        <a:p>
          <a:endParaRPr lang="en-US"/>
        </a:p>
      </dgm:t>
    </dgm:pt>
    <dgm:pt modelId="{B118230E-EB6D-5C41-8251-DB72881C3AF8}" type="pres">
      <dgm:prSet presAssocID="{81335004-8BE3-754B-82A9-8F7EE020F5E9}" presName="hierChild3" presStyleCnt="0"/>
      <dgm:spPr/>
    </dgm:pt>
    <dgm:pt modelId="{9F57A14B-E839-1F4F-BB18-84D8800EE52F}" type="pres">
      <dgm:prSet presAssocID="{DBABB940-266D-E64B-9E8A-6ED09F0D5DEF}" presName="Name19" presStyleLbl="parChTrans1D3" presStyleIdx="0" presStyleCnt="2"/>
      <dgm:spPr/>
      <dgm:t>
        <a:bodyPr/>
        <a:lstStyle/>
        <a:p>
          <a:endParaRPr lang="en-US"/>
        </a:p>
      </dgm:t>
    </dgm:pt>
    <dgm:pt modelId="{CCD6BC73-906E-5843-9FCA-D8D5D2C35E7F}" type="pres">
      <dgm:prSet presAssocID="{8B31F4E6-4B36-0743-A4A3-D90ABCDB6C12}" presName="Name21" presStyleCnt="0"/>
      <dgm:spPr/>
    </dgm:pt>
    <dgm:pt modelId="{731F0761-0F6C-B841-A675-95C8BB735265}" type="pres">
      <dgm:prSet presAssocID="{8B31F4E6-4B36-0743-A4A3-D90ABCDB6C12}" presName="level2Shape" presStyleLbl="node3" presStyleIdx="0" presStyleCnt="2"/>
      <dgm:spPr/>
      <dgm:t>
        <a:bodyPr/>
        <a:lstStyle/>
        <a:p>
          <a:endParaRPr lang="en-US"/>
        </a:p>
      </dgm:t>
    </dgm:pt>
    <dgm:pt modelId="{E8BD5093-12E3-274A-A07E-E1AE28A90802}" type="pres">
      <dgm:prSet presAssocID="{8B31F4E6-4B36-0743-A4A3-D90ABCDB6C12}" presName="hierChild3" presStyleCnt="0"/>
      <dgm:spPr/>
    </dgm:pt>
    <dgm:pt modelId="{21E0C762-7B40-594F-8565-E516886CA7E6}" type="pres">
      <dgm:prSet presAssocID="{73F2917C-9FD0-9046-9FEF-F89CA01836FB}" presName="Name19" presStyleLbl="parChTrans1D4" presStyleIdx="0" presStyleCnt="2"/>
      <dgm:spPr/>
      <dgm:t>
        <a:bodyPr/>
        <a:lstStyle/>
        <a:p>
          <a:endParaRPr lang="en-US"/>
        </a:p>
      </dgm:t>
    </dgm:pt>
    <dgm:pt modelId="{8B141C7E-AEBB-294C-A5A3-D089DB65C707}" type="pres">
      <dgm:prSet presAssocID="{D5C26AC9-E2E3-A945-A6B2-6A57AD7ACFEC}" presName="Name21" presStyleCnt="0"/>
      <dgm:spPr/>
    </dgm:pt>
    <dgm:pt modelId="{7C2E2D8A-0560-B640-9BEA-C95BDAA01804}" type="pres">
      <dgm:prSet presAssocID="{D5C26AC9-E2E3-A945-A6B2-6A57AD7ACFEC}" presName="level2Shape" presStyleLbl="node4" presStyleIdx="0" presStyleCnt="2"/>
      <dgm:spPr/>
      <dgm:t>
        <a:bodyPr/>
        <a:lstStyle/>
        <a:p>
          <a:endParaRPr lang="en-US"/>
        </a:p>
      </dgm:t>
    </dgm:pt>
    <dgm:pt modelId="{07CE0AA7-9B50-624F-88FB-1108179BD248}" type="pres">
      <dgm:prSet presAssocID="{D5C26AC9-E2E3-A945-A6B2-6A57AD7ACFEC}" presName="hierChild3" presStyleCnt="0"/>
      <dgm:spPr/>
    </dgm:pt>
    <dgm:pt modelId="{3CD0DE87-B9FD-F249-A61D-FF72C97CA371}" type="pres">
      <dgm:prSet presAssocID="{66E1712E-6F81-B148-AF2F-E409C5C051F1}" presName="Name19" presStyleLbl="parChTrans1D3" presStyleIdx="1" presStyleCnt="2"/>
      <dgm:spPr/>
      <dgm:t>
        <a:bodyPr/>
        <a:lstStyle/>
        <a:p>
          <a:endParaRPr lang="en-US"/>
        </a:p>
      </dgm:t>
    </dgm:pt>
    <dgm:pt modelId="{3AF9FC62-FF20-C54E-8721-F4AF7C0031C7}" type="pres">
      <dgm:prSet presAssocID="{0DA4AFC4-93AF-A847-89DF-19BDB3EDD0E9}" presName="Name21" presStyleCnt="0"/>
      <dgm:spPr/>
    </dgm:pt>
    <dgm:pt modelId="{8D940BA3-AFF7-9B47-8A5D-7430F07A7BD6}" type="pres">
      <dgm:prSet presAssocID="{0DA4AFC4-93AF-A847-89DF-19BDB3EDD0E9}" presName="level2Shape" presStyleLbl="node3" presStyleIdx="1" presStyleCnt="2"/>
      <dgm:spPr/>
      <dgm:t>
        <a:bodyPr/>
        <a:lstStyle/>
        <a:p>
          <a:endParaRPr lang="en-US"/>
        </a:p>
      </dgm:t>
    </dgm:pt>
    <dgm:pt modelId="{7DF91AC5-4281-164E-B83B-DFA3082A2468}" type="pres">
      <dgm:prSet presAssocID="{0DA4AFC4-93AF-A847-89DF-19BDB3EDD0E9}" presName="hierChild3" presStyleCnt="0"/>
      <dgm:spPr/>
    </dgm:pt>
    <dgm:pt modelId="{F066D1CD-8B57-D741-B7AB-2FF5A9BE5260}" type="pres">
      <dgm:prSet presAssocID="{02857ECD-69F4-0D43-963F-FF7CAD994632}" presName="Name19" presStyleLbl="parChTrans1D4" presStyleIdx="1" presStyleCnt="2"/>
      <dgm:spPr/>
      <dgm:t>
        <a:bodyPr/>
        <a:lstStyle/>
        <a:p>
          <a:endParaRPr lang="en-US"/>
        </a:p>
      </dgm:t>
    </dgm:pt>
    <dgm:pt modelId="{8DD97ABD-9698-BB4E-837C-2B67E10E11C3}" type="pres">
      <dgm:prSet presAssocID="{172C89F9-63D0-D246-85AD-D3799954FC58}" presName="Name21" presStyleCnt="0"/>
      <dgm:spPr/>
    </dgm:pt>
    <dgm:pt modelId="{B7A7AC28-54F4-AC4D-89AF-166F77BCF97B}" type="pres">
      <dgm:prSet presAssocID="{172C89F9-63D0-D246-85AD-D3799954FC58}" presName="level2Shape" presStyleLbl="node4" presStyleIdx="1" presStyleCnt="2"/>
      <dgm:spPr/>
      <dgm:t>
        <a:bodyPr/>
        <a:lstStyle/>
        <a:p>
          <a:endParaRPr lang="en-US"/>
        </a:p>
      </dgm:t>
    </dgm:pt>
    <dgm:pt modelId="{0E306FD9-CF4E-814D-82F9-25350A1B9163}" type="pres">
      <dgm:prSet presAssocID="{172C89F9-63D0-D246-85AD-D3799954FC58}" presName="hierChild3" presStyleCnt="0"/>
      <dgm:spPr/>
    </dgm:pt>
    <dgm:pt modelId="{926A0B0F-5ABD-CB49-A076-9BD248079B22}" type="pres">
      <dgm:prSet presAssocID="{F1D732EF-BFEE-D149-B84E-12FF6DED0A32}" presName="Name19" presStyleLbl="parChTrans1D2" presStyleIdx="1" presStyleCnt="2"/>
      <dgm:spPr/>
      <dgm:t>
        <a:bodyPr/>
        <a:lstStyle/>
        <a:p>
          <a:endParaRPr lang="en-US"/>
        </a:p>
      </dgm:t>
    </dgm:pt>
    <dgm:pt modelId="{45D38DEA-02C2-BD43-A289-857647CBA58C}" type="pres">
      <dgm:prSet presAssocID="{98474E81-154D-3E4C-95C0-4A3AA73BA3FE}" presName="Name21" presStyleCnt="0"/>
      <dgm:spPr/>
    </dgm:pt>
    <dgm:pt modelId="{FBFF528F-AFF7-D541-B96E-B4BBC1719AAE}" type="pres">
      <dgm:prSet presAssocID="{98474E81-154D-3E4C-95C0-4A3AA73BA3FE}" presName="level2Shape" presStyleLbl="node2" presStyleIdx="1" presStyleCnt="2"/>
      <dgm:spPr/>
      <dgm:t>
        <a:bodyPr/>
        <a:lstStyle/>
        <a:p>
          <a:endParaRPr lang="en-US"/>
        </a:p>
      </dgm:t>
    </dgm:pt>
    <dgm:pt modelId="{6785722A-7586-8245-A81C-00419393718F}" type="pres">
      <dgm:prSet presAssocID="{98474E81-154D-3E4C-95C0-4A3AA73BA3FE}" presName="hierChild3" presStyleCnt="0"/>
      <dgm:spPr/>
    </dgm:pt>
    <dgm:pt modelId="{A4F730C6-0197-0346-8BCD-33ADFD11C5AA}" type="pres">
      <dgm:prSet presAssocID="{3F0033DE-7A42-BD44-B0AA-5AF17E47E043}" presName="bgShapesFlow" presStyleCnt="0"/>
      <dgm:spPr/>
    </dgm:pt>
    <dgm:pt modelId="{3E660C48-470C-6F43-B2B1-EF336845B7E4}" type="pres">
      <dgm:prSet presAssocID="{670E30C1-9222-694C-9A83-A433ADD487FC}" presName="rectComp" presStyleCnt="0"/>
      <dgm:spPr/>
    </dgm:pt>
    <dgm:pt modelId="{17B528DD-3B9B-F541-A204-7912958F23A1}" type="pres">
      <dgm:prSet presAssocID="{670E30C1-9222-694C-9A83-A433ADD487FC}" presName="bgRect" presStyleLbl="bgShp" presStyleIdx="0" presStyleCnt="4" custLinFactNeighborX="-1383" custLinFactNeighborY="-385"/>
      <dgm:spPr/>
      <dgm:t>
        <a:bodyPr/>
        <a:lstStyle/>
        <a:p>
          <a:endParaRPr lang="en-US"/>
        </a:p>
      </dgm:t>
    </dgm:pt>
    <dgm:pt modelId="{FBDD60A2-D164-E048-99E8-55A3F6826B25}" type="pres">
      <dgm:prSet presAssocID="{670E30C1-9222-694C-9A83-A433ADD487FC}" presName="bgRectTx" presStyleLbl="bgShp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87EEA-18BA-B246-A40A-E67279DE0006}" type="pres">
      <dgm:prSet presAssocID="{670E30C1-9222-694C-9A83-A433ADD487FC}" presName="spComp" presStyleCnt="0"/>
      <dgm:spPr/>
    </dgm:pt>
    <dgm:pt modelId="{DEE00BB7-A787-BD45-A581-354F76833486}" type="pres">
      <dgm:prSet presAssocID="{670E30C1-9222-694C-9A83-A433ADD487FC}" presName="vSp" presStyleCnt="0"/>
      <dgm:spPr/>
    </dgm:pt>
    <dgm:pt modelId="{58F7DE8A-A18E-DE4F-9697-4732A4719851}" type="pres">
      <dgm:prSet presAssocID="{7FAAA905-1BBA-524C-8C5C-394C7E62552D}" presName="rectComp" presStyleCnt="0"/>
      <dgm:spPr/>
    </dgm:pt>
    <dgm:pt modelId="{8EE6D94D-3AE6-A04A-8418-0B86EE322DB2}" type="pres">
      <dgm:prSet presAssocID="{7FAAA905-1BBA-524C-8C5C-394C7E62552D}" presName="bgRect" presStyleLbl="bgShp" presStyleIdx="1" presStyleCnt="4" custLinFactNeighborX="-952" custLinFactNeighborY="915"/>
      <dgm:spPr/>
      <dgm:t>
        <a:bodyPr/>
        <a:lstStyle/>
        <a:p>
          <a:endParaRPr lang="en-US"/>
        </a:p>
      </dgm:t>
    </dgm:pt>
    <dgm:pt modelId="{70C40924-E40E-EE4A-8BEB-C8331BD67FD8}" type="pres">
      <dgm:prSet presAssocID="{7FAAA905-1BBA-524C-8C5C-394C7E62552D}" presName="bgRectTx" presStyleLbl="bgShp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B0B443-992B-8048-A9DD-E2AEC0894C24}" type="pres">
      <dgm:prSet presAssocID="{7FAAA905-1BBA-524C-8C5C-394C7E62552D}" presName="spComp" presStyleCnt="0"/>
      <dgm:spPr/>
    </dgm:pt>
    <dgm:pt modelId="{6490A10C-6534-E344-9F93-2E3BD2FA943C}" type="pres">
      <dgm:prSet presAssocID="{7FAAA905-1BBA-524C-8C5C-394C7E62552D}" presName="vSp" presStyleCnt="0"/>
      <dgm:spPr/>
    </dgm:pt>
    <dgm:pt modelId="{185CDF06-CD34-D849-8660-4F3742E75D38}" type="pres">
      <dgm:prSet presAssocID="{1F0C3D4C-F9C1-3F4E-AC73-23AD2F1ABE98}" presName="rectComp" presStyleCnt="0"/>
      <dgm:spPr/>
    </dgm:pt>
    <dgm:pt modelId="{3E102A70-C8A5-EB4F-B930-333648DA74D4}" type="pres">
      <dgm:prSet presAssocID="{1F0C3D4C-F9C1-3F4E-AC73-23AD2F1ABE98}" presName="bgRect" presStyleLbl="bgShp" presStyleIdx="2" presStyleCnt="4"/>
      <dgm:spPr/>
      <dgm:t>
        <a:bodyPr/>
        <a:lstStyle/>
        <a:p>
          <a:endParaRPr lang="en-US"/>
        </a:p>
      </dgm:t>
    </dgm:pt>
    <dgm:pt modelId="{D498E0D1-D38C-1146-BE20-98749B453F70}" type="pres">
      <dgm:prSet presAssocID="{1F0C3D4C-F9C1-3F4E-AC73-23AD2F1ABE98}" presName="bgRectTx" presStyleLbl="bgShp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CCDFA-4A2E-DD45-821C-92763616C1BF}" type="pres">
      <dgm:prSet presAssocID="{1F0C3D4C-F9C1-3F4E-AC73-23AD2F1ABE98}" presName="spComp" presStyleCnt="0"/>
      <dgm:spPr/>
    </dgm:pt>
    <dgm:pt modelId="{03EEE48B-85FF-F04A-A589-969960F47B42}" type="pres">
      <dgm:prSet presAssocID="{1F0C3D4C-F9C1-3F4E-AC73-23AD2F1ABE98}" presName="vSp" presStyleCnt="0"/>
      <dgm:spPr/>
    </dgm:pt>
    <dgm:pt modelId="{DFDCC981-3A99-6647-9D00-80212FC1D076}" type="pres">
      <dgm:prSet presAssocID="{E2FB0CC1-AF5D-3740-8F07-F9148C982951}" presName="rectComp" presStyleCnt="0"/>
      <dgm:spPr/>
    </dgm:pt>
    <dgm:pt modelId="{1974764D-D036-8E4E-B764-B71FE7DC9341}" type="pres">
      <dgm:prSet presAssocID="{E2FB0CC1-AF5D-3740-8F07-F9148C982951}" presName="bgRect" presStyleLbl="bgShp" presStyleIdx="3" presStyleCnt="4"/>
      <dgm:spPr/>
      <dgm:t>
        <a:bodyPr/>
        <a:lstStyle/>
        <a:p>
          <a:endParaRPr lang="en-US"/>
        </a:p>
      </dgm:t>
    </dgm:pt>
    <dgm:pt modelId="{B0855480-9B53-8141-9936-910FC65872D1}" type="pres">
      <dgm:prSet presAssocID="{E2FB0CC1-AF5D-3740-8F07-F9148C982951}" presName="bgRectTx" presStyleLbl="bgShp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B2130C-B133-1444-B2C3-BAB9AC195316}" type="presOf" srcId="{1F0C3D4C-F9C1-3F4E-AC73-23AD2F1ABE98}" destId="{3E102A70-C8A5-EB4F-B930-333648DA74D4}" srcOrd="0" destOrd="0" presId="urn:microsoft.com/office/officeart/2005/8/layout/hierarchy6"/>
    <dgm:cxn modelId="{2C49D989-660A-D946-9117-A8773199CD17}" type="presOf" srcId="{98474E81-154D-3E4C-95C0-4A3AA73BA3FE}" destId="{FBFF528F-AFF7-D541-B96E-B4BBC1719AAE}" srcOrd="0" destOrd="0" presId="urn:microsoft.com/office/officeart/2005/8/layout/hierarchy6"/>
    <dgm:cxn modelId="{7B108535-DF04-D146-9CB5-F9B56D3C42DD}" type="presOf" srcId="{3F0033DE-7A42-BD44-B0AA-5AF17E47E043}" destId="{4AC17656-7F5C-8D4E-991D-7077CF085ECE}" srcOrd="0" destOrd="0" presId="urn:microsoft.com/office/officeart/2005/8/layout/hierarchy6"/>
    <dgm:cxn modelId="{AC9D7AE8-8008-4F4B-87D2-A88ECB8D25D5}" srcId="{3F0033DE-7A42-BD44-B0AA-5AF17E47E043}" destId="{1F0C3D4C-F9C1-3F4E-AC73-23AD2F1ABE98}" srcOrd="3" destOrd="0" parTransId="{E0C639EA-E215-EA4C-8B2D-6AE98CA90092}" sibTransId="{770A578D-181E-E744-94F5-0370008D819D}"/>
    <dgm:cxn modelId="{B5D309AC-B186-7249-9E5F-166230142227}" srcId="{3F0033DE-7A42-BD44-B0AA-5AF17E47E043}" destId="{670E30C1-9222-694C-9A83-A433ADD487FC}" srcOrd="1" destOrd="0" parTransId="{5CAB9874-5B74-8341-97C2-D1C7E89A51CF}" sibTransId="{C2280403-4217-DB4A-A104-89AC3175DAE2}"/>
    <dgm:cxn modelId="{6E946952-7163-D94D-98C0-0A40D333D905}" srcId="{4AE441B9-935C-DA43-B267-D7879A57D275}" destId="{81335004-8BE3-754B-82A9-8F7EE020F5E9}" srcOrd="0" destOrd="0" parTransId="{B6F72462-A5C0-0548-AFE0-BC16F861CF37}" sibTransId="{2D5163A1-603B-0340-BFD5-1772FD9B2EBB}"/>
    <dgm:cxn modelId="{57277E66-ED59-1240-86CC-558D2FD74693}" type="presOf" srcId="{B6F72462-A5C0-0548-AFE0-BC16F861CF37}" destId="{5A51D283-4A8F-8E47-B554-F295D09AC42D}" srcOrd="0" destOrd="0" presId="urn:microsoft.com/office/officeart/2005/8/layout/hierarchy6"/>
    <dgm:cxn modelId="{8CF9AFC9-C6AD-5845-A60A-DD6449BA9841}" type="presOf" srcId="{E2FB0CC1-AF5D-3740-8F07-F9148C982951}" destId="{1974764D-D036-8E4E-B764-B71FE7DC9341}" srcOrd="0" destOrd="0" presId="urn:microsoft.com/office/officeart/2005/8/layout/hierarchy6"/>
    <dgm:cxn modelId="{7772D4AE-85A0-A049-9556-A440E4623DBE}" srcId="{3F0033DE-7A42-BD44-B0AA-5AF17E47E043}" destId="{4AE441B9-935C-DA43-B267-D7879A57D275}" srcOrd="0" destOrd="0" parTransId="{51E85311-0C6E-6A4A-9188-B1CEE312134A}" sibTransId="{D83B13D2-E8DE-5649-A1EE-5F148A84093E}"/>
    <dgm:cxn modelId="{30EA53E6-7977-EB48-A170-2D9EBAF94924}" srcId="{3F0033DE-7A42-BD44-B0AA-5AF17E47E043}" destId="{E2FB0CC1-AF5D-3740-8F07-F9148C982951}" srcOrd="4" destOrd="0" parTransId="{D5775061-D6AC-3E45-964D-DC8EB15B61CF}" sibTransId="{0501169D-827F-0141-A6B7-D609403E236E}"/>
    <dgm:cxn modelId="{96260CFD-DF12-3242-8DAD-04970E476B51}" type="presOf" srcId="{66E1712E-6F81-B148-AF2F-E409C5C051F1}" destId="{3CD0DE87-B9FD-F249-A61D-FF72C97CA371}" srcOrd="0" destOrd="0" presId="urn:microsoft.com/office/officeart/2005/8/layout/hierarchy6"/>
    <dgm:cxn modelId="{D4A1D07C-8FEF-294E-B1E7-79CDB9B90E68}" srcId="{4AE441B9-935C-DA43-B267-D7879A57D275}" destId="{98474E81-154D-3E4C-95C0-4A3AA73BA3FE}" srcOrd="1" destOrd="0" parTransId="{F1D732EF-BFEE-D149-B84E-12FF6DED0A32}" sibTransId="{C5457AC5-AD8B-D248-AA01-7C2A626A0A34}"/>
    <dgm:cxn modelId="{07BEEF88-5C0C-5444-B4D1-EFD8C68812A8}" type="presOf" srcId="{670E30C1-9222-694C-9A83-A433ADD487FC}" destId="{17B528DD-3B9B-F541-A204-7912958F23A1}" srcOrd="0" destOrd="0" presId="urn:microsoft.com/office/officeart/2005/8/layout/hierarchy6"/>
    <dgm:cxn modelId="{FB17694C-C68D-7746-A8C9-F2BCBC6E2A3B}" srcId="{81335004-8BE3-754B-82A9-8F7EE020F5E9}" destId="{0DA4AFC4-93AF-A847-89DF-19BDB3EDD0E9}" srcOrd="1" destOrd="0" parTransId="{66E1712E-6F81-B148-AF2F-E409C5C051F1}" sibTransId="{821DCA28-D05A-0D45-986D-7984E9930DD5}"/>
    <dgm:cxn modelId="{C001553A-19DE-CD4C-A3B2-D068CFE54C6E}" type="presOf" srcId="{DBABB940-266D-E64B-9E8A-6ED09F0D5DEF}" destId="{9F57A14B-E839-1F4F-BB18-84D8800EE52F}" srcOrd="0" destOrd="0" presId="urn:microsoft.com/office/officeart/2005/8/layout/hierarchy6"/>
    <dgm:cxn modelId="{025BE16C-83F0-584E-8E17-8EABEE30D5B4}" type="presOf" srcId="{7FAAA905-1BBA-524C-8C5C-394C7E62552D}" destId="{8EE6D94D-3AE6-A04A-8418-0B86EE322DB2}" srcOrd="0" destOrd="0" presId="urn:microsoft.com/office/officeart/2005/8/layout/hierarchy6"/>
    <dgm:cxn modelId="{14DDEB38-6376-F842-8272-A6221435490F}" type="presOf" srcId="{73F2917C-9FD0-9046-9FEF-F89CA01836FB}" destId="{21E0C762-7B40-594F-8565-E516886CA7E6}" srcOrd="0" destOrd="0" presId="urn:microsoft.com/office/officeart/2005/8/layout/hierarchy6"/>
    <dgm:cxn modelId="{B5F5FE89-EDFD-9A47-B2B6-E87B0389BF4B}" type="presOf" srcId="{02857ECD-69F4-0D43-963F-FF7CAD994632}" destId="{F066D1CD-8B57-D741-B7AB-2FF5A9BE5260}" srcOrd="0" destOrd="0" presId="urn:microsoft.com/office/officeart/2005/8/layout/hierarchy6"/>
    <dgm:cxn modelId="{7B4AE2F1-784D-054D-B024-68195FA1C75D}" srcId="{8B31F4E6-4B36-0743-A4A3-D90ABCDB6C12}" destId="{D5C26AC9-E2E3-A945-A6B2-6A57AD7ACFEC}" srcOrd="0" destOrd="0" parTransId="{73F2917C-9FD0-9046-9FEF-F89CA01836FB}" sibTransId="{F9389637-4C8D-6A47-AA89-AB7E0CCA6FEF}"/>
    <dgm:cxn modelId="{58DC0ED1-4645-DF44-9125-07BD74CADB66}" srcId="{0DA4AFC4-93AF-A847-89DF-19BDB3EDD0E9}" destId="{172C89F9-63D0-D246-85AD-D3799954FC58}" srcOrd="0" destOrd="0" parTransId="{02857ECD-69F4-0D43-963F-FF7CAD994632}" sibTransId="{D8E52F60-02A6-3546-9E59-96E649BAF6EF}"/>
    <dgm:cxn modelId="{8BD6E1E0-4AE6-EA47-B866-EAA9039C8795}" type="presOf" srcId="{E2FB0CC1-AF5D-3740-8F07-F9148C982951}" destId="{B0855480-9B53-8141-9936-910FC65872D1}" srcOrd="1" destOrd="0" presId="urn:microsoft.com/office/officeart/2005/8/layout/hierarchy6"/>
    <dgm:cxn modelId="{85DDA763-88A0-0D48-A05D-0CE1E565A559}" type="presOf" srcId="{8B31F4E6-4B36-0743-A4A3-D90ABCDB6C12}" destId="{731F0761-0F6C-B841-A675-95C8BB735265}" srcOrd="0" destOrd="0" presId="urn:microsoft.com/office/officeart/2005/8/layout/hierarchy6"/>
    <dgm:cxn modelId="{64870AD4-619D-1847-BE18-DA4C75D079B8}" type="presOf" srcId="{4AE441B9-935C-DA43-B267-D7879A57D275}" destId="{B7F382B9-22BC-A64B-A74F-DCBFA4B99FBE}" srcOrd="0" destOrd="0" presId="urn:microsoft.com/office/officeart/2005/8/layout/hierarchy6"/>
    <dgm:cxn modelId="{C576ECB3-0301-4349-9E36-36CDB614A56E}" type="presOf" srcId="{F1D732EF-BFEE-D149-B84E-12FF6DED0A32}" destId="{926A0B0F-5ABD-CB49-A076-9BD248079B22}" srcOrd="0" destOrd="0" presId="urn:microsoft.com/office/officeart/2005/8/layout/hierarchy6"/>
    <dgm:cxn modelId="{2A9E8891-AC85-D24A-A7F0-1EC647BC217A}" type="presOf" srcId="{172C89F9-63D0-D246-85AD-D3799954FC58}" destId="{B7A7AC28-54F4-AC4D-89AF-166F77BCF97B}" srcOrd="0" destOrd="0" presId="urn:microsoft.com/office/officeart/2005/8/layout/hierarchy6"/>
    <dgm:cxn modelId="{FF4F0BF4-D082-804A-A122-52D3DD914815}" type="presOf" srcId="{7FAAA905-1BBA-524C-8C5C-394C7E62552D}" destId="{70C40924-E40E-EE4A-8BEB-C8331BD67FD8}" srcOrd="1" destOrd="0" presId="urn:microsoft.com/office/officeart/2005/8/layout/hierarchy6"/>
    <dgm:cxn modelId="{519900EB-926B-344F-8858-CEA31E450321}" srcId="{81335004-8BE3-754B-82A9-8F7EE020F5E9}" destId="{8B31F4E6-4B36-0743-A4A3-D90ABCDB6C12}" srcOrd="0" destOrd="0" parTransId="{DBABB940-266D-E64B-9E8A-6ED09F0D5DEF}" sibTransId="{18995664-956F-9A46-8E26-82EC284E0DEC}"/>
    <dgm:cxn modelId="{DA992B6A-1E64-7048-85A5-C0F4B25DAC27}" type="presOf" srcId="{670E30C1-9222-694C-9A83-A433ADD487FC}" destId="{FBDD60A2-D164-E048-99E8-55A3F6826B25}" srcOrd="1" destOrd="0" presId="urn:microsoft.com/office/officeart/2005/8/layout/hierarchy6"/>
    <dgm:cxn modelId="{E0A76BAD-BB45-7645-B03F-47FE3253174D}" type="presOf" srcId="{1F0C3D4C-F9C1-3F4E-AC73-23AD2F1ABE98}" destId="{D498E0D1-D38C-1146-BE20-98749B453F70}" srcOrd="1" destOrd="0" presId="urn:microsoft.com/office/officeart/2005/8/layout/hierarchy6"/>
    <dgm:cxn modelId="{A48B7856-4116-2945-9EDC-DE71FE514C73}" srcId="{3F0033DE-7A42-BD44-B0AA-5AF17E47E043}" destId="{7FAAA905-1BBA-524C-8C5C-394C7E62552D}" srcOrd="2" destOrd="0" parTransId="{E0CD253A-86C0-3D4E-97B7-4C8F98E3E384}" sibTransId="{82B1800A-5447-9946-9CB7-3563431C7486}"/>
    <dgm:cxn modelId="{8FD12FE5-BBB8-624C-AF60-7C7DB4AB34A3}" type="presOf" srcId="{0DA4AFC4-93AF-A847-89DF-19BDB3EDD0E9}" destId="{8D940BA3-AFF7-9B47-8A5D-7430F07A7BD6}" srcOrd="0" destOrd="0" presId="urn:microsoft.com/office/officeart/2005/8/layout/hierarchy6"/>
    <dgm:cxn modelId="{DEDC9EBD-63C1-8140-A768-BAB5E77442AA}" type="presOf" srcId="{81335004-8BE3-754B-82A9-8F7EE020F5E9}" destId="{F322DCF4-54CA-3442-8B56-1269C543ECAF}" srcOrd="0" destOrd="0" presId="urn:microsoft.com/office/officeart/2005/8/layout/hierarchy6"/>
    <dgm:cxn modelId="{DB41BC3B-F0B2-1944-B140-B2F737EB6651}" type="presOf" srcId="{D5C26AC9-E2E3-A945-A6B2-6A57AD7ACFEC}" destId="{7C2E2D8A-0560-B640-9BEA-C95BDAA01804}" srcOrd="0" destOrd="0" presId="urn:microsoft.com/office/officeart/2005/8/layout/hierarchy6"/>
    <dgm:cxn modelId="{0BF45608-2F1B-5749-924F-BB2565F19E6D}" type="presParOf" srcId="{4AC17656-7F5C-8D4E-991D-7077CF085ECE}" destId="{D129309D-57A9-A24F-A7D3-D62DA5178CD5}" srcOrd="0" destOrd="0" presId="urn:microsoft.com/office/officeart/2005/8/layout/hierarchy6"/>
    <dgm:cxn modelId="{5C16C9F1-51B0-3542-B92F-3A9497CBB584}" type="presParOf" srcId="{D129309D-57A9-A24F-A7D3-D62DA5178CD5}" destId="{E54F19F6-62CA-5943-898A-962BC0663D51}" srcOrd="0" destOrd="0" presId="urn:microsoft.com/office/officeart/2005/8/layout/hierarchy6"/>
    <dgm:cxn modelId="{1089078D-89EF-6B47-B4F5-B8B5FAE433E7}" type="presParOf" srcId="{D129309D-57A9-A24F-A7D3-D62DA5178CD5}" destId="{2FFE6041-44F9-FB4C-AEA1-5070F499F804}" srcOrd="1" destOrd="0" presId="urn:microsoft.com/office/officeart/2005/8/layout/hierarchy6"/>
    <dgm:cxn modelId="{3D2E7CB4-2519-774A-9093-840DEF286CDD}" type="presParOf" srcId="{2FFE6041-44F9-FB4C-AEA1-5070F499F804}" destId="{FC0ECA13-204C-8748-A7B9-386431274B70}" srcOrd="0" destOrd="0" presId="urn:microsoft.com/office/officeart/2005/8/layout/hierarchy6"/>
    <dgm:cxn modelId="{E3209B2B-643E-EE43-8407-DA37059E27DB}" type="presParOf" srcId="{FC0ECA13-204C-8748-A7B9-386431274B70}" destId="{B7F382B9-22BC-A64B-A74F-DCBFA4B99FBE}" srcOrd="0" destOrd="0" presId="urn:microsoft.com/office/officeart/2005/8/layout/hierarchy6"/>
    <dgm:cxn modelId="{4366185B-8B69-3640-8922-D74BF29D94D9}" type="presParOf" srcId="{FC0ECA13-204C-8748-A7B9-386431274B70}" destId="{0667759D-7927-6E4A-9B11-28A22FDEA386}" srcOrd="1" destOrd="0" presId="urn:microsoft.com/office/officeart/2005/8/layout/hierarchy6"/>
    <dgm:cxn modelId="{7EA09A92-7CFF-F446-994A-20166E886012}" type="presParOf" srcId="{0667759D-7927-6E4A-9B11-28A22FDEA386}" destId="{5A51D283-4A8F-8E47-B554-F295D09AC42D}" srcOrd="0" destOrd="0" presId="urn:microsoft.com/office/officeart/2005/8/layout/hierarchy6"/>
    <dgm:cxn modelId="{77E5D3AB-A33F-FA49-B605-6B45A9DB8762}" type="presParOf" srcId="{0667759D-7927-6E4A-9B11-28A22FDEA386}" destId="{3F057C8D-7740-634B-AEEF-A37554227EF4}" srcOrd="1" destOrd="0" presId="urn:microsoft.com/office/officeart/2005/8/layout/hierarchy6"/>
    <dgm:cxn modelId="{C7294F2B-F053-AE46-9D0E-663DE459907F}" type="presParOf" srcId="{3F057C8D-7740-634B-AEEF-A37554227EF4}" destId="{F322DCF4-54CA-3442-8B56-1269C543ECAF}" srcOrd="0" destOrd="0" presId="urn:microsoft.com/office/officeart/2005/8/layout/hierarchy6"/>
    <dgm:cxn modelId="{A329960E-E034-F346-B1A6-BFB63FB32551}" type="presParOf" srcId="{3F057C8D-7740-634B-AEEF-A37554227EF4}" destId="{B118230E-EB6D-5C41-8251-DB72881C3AF8}" srcOrd="1" destOrd="0" presId="urn:microsoft.com/office/officeart/2005/8/layout/hierarchy6"/>
    <dgm:cxn modelId="{A808DA6F-D50A-DE4A-8A01-4012AEEFB9C8}" type="presParOf" srcId="{B118230E-EB6D-5C41-8251-DB72881C3AF8}" destId="{9F57A14B-E839-1F4F-BB18-84D8800EE52F}" srcOrd="0" destOrd="0" presId="urn:microsoft.com/office/officeart/2005/8/layout/hierarchy6"/>
    <dgm:cxn modelId="{4E6C7EA6-01CD-CD49-A629-57ED5F2C5409}" type="presParOf" srcId="{B118230E-EB6D-5C41-8251-DB72881C3AF8}" destId="{CCD6BC73-906E-5843-9FCA-D8D5D2C35E7F}" srcOrd="1" destOrd="0" presId="urn:microsoft.com/office/officeart/2005/8/layout/hierarchy6"/>
    <dgm:cxn modelId="{8945BBB6-42D0-C746-A7D6-0244723BE974}" type="presParOf" srcId="{CCD6BC73-906E-5843-9FCA-D8D5D2C35E7F}" destId="{731F0761-0F6C-B841-A675-95C8BB735265}" srcOrd="0" destOrd="0" presId="urn:microsoft.com/office/officeart/2005/8/layout/hierarchy6"/>
    <dgm:cxn modelId="{FFAEF011-9558-1147-BD4D-195D688B060B}" type="presParOf" srcId="{CCD6BC73-906E-5843-9FCA-D8D5D2C35E7F}" destId="{E8BD5093-12E3-274A-A07E-E1AE28A90802}" srcOrd="1" destOrd="0" presId="urn:microsoft.com/office/officeart/2005/8/layout/hierarchy6"/>
    <dgm:cxn modelId="{A72325D5-CBF0-CA41-8406-1C3B28DCBEE6}" type="presParOf" srcId="{E8BD5093-12E3-274A-A07E-E1AE28A90802}" destId="{21E0C762-7B40-594F-8565-E516886CA7E6}" srcOrd="0" destOrd="0" presId="urn:microsoft.com/office/officeart/2005/8/layout/hierarchy6"/>
    <dgm:cxn modelId="{075B7F77-4C65-7D40-BAE8-6F3E83E15D5A}" type="presParOf" srcId="{E8BD5093-12E3-274A-A07E-E1AE28A90802}" destId="{8B141C7E-AEBB-294C-A5A3-D089DB65C707}" srcOrd="1" destOrd="0" presId="urn:microsoft.com/office/officeart/2005/8/layout/hierarchy6"/>
    <dgm:cxn modelId="{79D34EF4-739D-5D4E-9A96-00F43F70EE32}" type="presParOf" srcId="{8B141C7E-AEBB-294C-A5A3-D089DB65C707}" destId="{7C2E2D8A-0560-B640-9BEA-C95BDAA01804}" srcOrd="0" destOrd="0" presId="urn:microsoft.com/office/officeart/2005/8/layout/hierarchy6"/>
    <dgm:cxn modelId="{49E39160-4E8E-EC42-96D9-FB451710A37A}" type="presParOf" srcId="{8B141C7E-AEBB-294C-A5A3-D089DB65C707}" destId="{07CE0AA7-9B50-624F-88FB-1108179BD248}" srcOrd="1" destOrd="0" presId="urn:microsoft.com/office/officeart/2005/8/layout/hierarchy6"/>
    <dgm:cxn modelId="{6E7D8FAE-9CB6-0547-A9B1-2C15A21BB1A6}" type="presParOf" srcId="{B118230E-EB6D-5C41-8251-DB72881C3AF8}" destId="{3CD0DE87-B9FD-F249-A61D-FF72C97CA371}" srcOrd="2" destOrd="0" presId="urn:microsoft.com/office/officeart/2005/8/layout/hierarchy6"/>
    <dgm:cxn modelId="{3AD39DDB-BD70-6D46-8994-E302FA65331D}" type="presParOf" srcId="{B118230E-EB6D-5C41-8251-DB72881C3AF8}" destId="{3AF9FC62-FF20-C54E-8721-F4AF7C0031C7}" srcOrd="3" destOrd="0" presId="urn:microsoft.com/office/officeart/2005/8/layout/hierarchy6"/>
    <dgm:cxn modelId="{6AB6730D-6C75-2F45-8CA7-320B597EF740}" type="presParOf" srcId="{3AF9FC62-FF20-C54E-8721-F4AF7C0031C7}" destId="{8D940BA3-AFF7-9B47-8A5D-7430F07A7BD6}" srcOrd="0" destOrd="0" presId="urn:microsoft.com/office/officeart/2005/8/layout/hierarchy6"/>
    <dgm:cxn modelId="{001DB827-D44D-C244-A8F4-2A1EF43B2CE7}" type="presParOf" srcId="{3AF9FC62-FF20-C54E-8721-F4AF7C0031C7}" destId="{7DF91AC5-4281-164E-B83B-DFA3082A2468}" srcOrd="1" destOrd="0" presId="urn:microsoft.com/office/officeart/2005/8/layout/hierarchy6"/>
    <dgm:cxn modelId="{8B44F301-C3FB-0442-812A-2F2CFBE260DA}" type="presParOf" srcId="{7DF91AC5-4281-164E-B83B-DFA3082A2468}" destId="{F066D1CD-8B57-D741-B7AB-2FF5A9BE5260}" srcOrd="0" destOrd="0" presId="urn:microsoft.com/office/officeart/2005/8/layout/hierarchy6"/>
    <dgm:cxn modelId="{D6E4FB5B-DA83-2C49-B2D2-8B330700B608}" type="presParOf" srcId="{7DF91AC5-4281-164E-B83B-DFA3082A2468}" destId="{8DD97ABD-9698-BB4E-837C-2B67E10E11C3}" srcOrd="1" destOrd="0" presId="urn:microsoft.com/office/officeart/2005/8/layout/hierarchy6"/>
    <dgm:cxn modelId="{CB10423C-DA03-2A4F-B5B5-7EB6148DBD54}" type="presParOf" srcId="{8DD97ABD-9698-BB4E-837C-2B67E10E11C3}" destId="{B7A7AC28-54F4-AC4D-89AF-166F77BCF97B}" srcOrd="0" destOrd="0" presId="urn:microsoft.com/office/officeart/2005/8/layout/hierarchy6"/>
    <dgm:cxn modelId="{6BC2397B-C655-6F4E-83F2-63B606004E77}" type="presParOf" srcId="{8DD97ABD-9698-BB4E-837C-2B67E10E11C3}" destId="{0E306FD9-CF4E-814D-82F9-25350A1B9163}" srcOrd="1" destOrd="0" presId="urn:microsoft.com/office/officeart/2005/8/layout/hierarchy6"/>
    <dgm:cxn modelId="{FD20E13C-7522-FC47-97CE-3168912204EF}" type="presParOf" srcId="{0667759D-7927-6E4A-9B11-28A22FDEA386}" destId="{926A0B0F-5ABD-CB49-A076-9BD248079B22}" srcOrd="2" destOrd="0" presId="urn:microsoft.com/office/officeart/2005/8/layout/hierarchy6"/>
    <dgm:cxn modelId="{9AEBECA3-9BA1-D84D-A42A-C69A797EE523}" type="presParOf" srcId="{0667759D-7927-6E4A-9B11-28A22FDEA386}" destId="{45D38DEA-02C2-BD43-A289-857647CBA58C}" srcOrd="3" destOrd="0" presId="urn:microsoft.com/office/officeart/2005/8/layout/hierarchy6"/>
    <dgm:cxn modelId="{77BF105F-A975-084A-84CB-111C47F80CD8}" type="presParOf" srcId="{45D38DEA-02C2-BD43-A289-857647CBA58C}" destId="{FBFF528F-AFF7-D541-B96E-B4BBC1719AAE}" srcOrd="0" destOrd="0" presId="urn:microsoft.com/office/officeart/2005/8/layout/hierarchy6"/>
    <dgm:cxn modelId="{497AC87A-B1E4-844F-A486-5056C4493760}" type="presParOf" srcId="{45D38DEA-02C2-BD43-A289-857647CBA58C}" destId="{6785722A-7586-8245-A81C-00419393718F}" srcOrd="1" destOrd="0" presId="urn:microsoft.com/office/officeart/2005/8/layout/hierarchy6"/>
    <dgm:cxn modelId="{775600DB-2C8B-D64B-A309-45F6BB74A370}" type="presParOf" srcId="{4AC17656-7F5C-8D4E-991D-7077CF085ECE}" destId="{A4F730C6-0197-0346-8BCD-33ADFD11C5AA}" srcOrd="1" destOrd="0" presId="urn:microsoft.com/office/officeart/2005/8/layout/hierarchy6"/>
    <dgm:cxn modelId="{6C1CCF47-FB22-924A-A606-C16012F236E1}" type="presParOf" srcId="{A4F730C6-0197-0346-8BCD-33ADFD11C5AA}" destId="{3E660C48-470C-6F43-B2B1-EF336845B7E4}" srcOrd="0" destOrd="0" presId="urn:microsoft.com/office/officeart/2005/8/layout/hierarchy6"/>
    <dgm:cxn modelId="{6201A3BB-1985-AD47-B981-E1BBB839B81B}" type="presParOf" srcId="{3E660C48-470C-6F43-B2B1-EF336845B7E4}" destId="{17B528DD-3B9B-F541-A204-7912958F23A1}" srcOrd="0" destOrd="0" presId="urn:microsoft.com/office/officeart/2005/8/layout/hierarchy6"/>
    <dgm:cxn modelId="{0B61350E-BEE3-DB42-A26E-CBD392FDA06F}" type="presParOf" srcId="{3E660C48-470C-6F43-B2B1-EF336845B7E4}" destId="{FBDD60A2-D164-E048-99E8-55A3F6826B25}" srcOrd="1" destOrd="0" presId="urn:microsoft.com/office/officeart/2005/8/layout/hierarchy6"/>
    <dgm:cxn modelId="{59B3557B-4C0C-DA4E-BA62-C83DA9590397}" type="presParOf" srcId="{A4F730C6-0197-0346-8BCD-33ADFD11C5AA}" destId="{65587EEA-18BA-B246-A40A-E67279DE0006}" srcOrd="1" destOrd="0" presId="urn:microsoft.com/office/officeart/2005/8/layout/hierarchy6"/>
    <dgm:cxn modelId="{525D891E-5CF3-C143-930A-30B51CAF7754}" type="presParOf" srcId="{65587EEA-18BA-B246-A40A-E67279DE0006}" destId="{DEE00BB7-A787-BD45-A581-354F76833486}" srcOrd="0" destOrd="0" presId="urn:microsoft.com/office/officeart/2005/8/layout/hierarchy6"/>
    <dgm:cxn modelId="{1F694DBA-364A-114C-9A2E-DF845153BF5B}" type="presParOf" srcId="{A4F730C6-0197-0346-8BCD-33ADFD11C5AA}" destId="{58F7DE8A-A18E-DE4F-9697-4732A4719851}" srcOrd="2" destOrd="0" presId="urn:microsoft.com/office/officeart/2005/8/layout/hierarchy6"/>
    <dgm:cxn modelId="{F44FE1E9-5659-2745-986E-8F56C572F6FB}" type="presParOf" srcId="{58F7DE8A-A18E-DE4F-9697-4732A4719851}" destId="{8EE6D94D-3AE6-A04A-8418-0B86EE322DB2}" srcOrd="0" destOrd="0" presId="urn:microsoft.com/office/officeart/2005/8/layout/hierarchy6"/>
    <dgm:cxn modelId="{ABE8F0F9-A959-1D4C-B82C-2CF15BB8CA9D}" type="presParOf" srcId="{58F7DE8A-A18E-DE4F-9697-4732A4719851}" destId="{70C40924-E40E-EE4A-8BEB-C8331BD67FD8}" srcOrd="1" destOrd="0" presId="urn:microsoft.com/office/officeart/2005/8/layout/hierarchy6"/>
    <dgm:cxn modelId="{1936E44C-5869-984D-A3F1-4F32DC8FC43A}" type="presParOf" srcId="{A4F730C6-0197-0346-8BCD-33ADFD11C5AA}" destId="{2AB0B443-992B-8048-A9DD-E2AEC0894C24}" srcOrd="3" destOrd="0" presId="urn:microsoft.com/office/officeart/2005/8/layout/hierarchy6"/>
    <dgm:cxn modelId="{0AB4D708-8C48-954E-BBBF-0D114214A1CB}" type="presParOf" srcId="{2AB0B443-992B-8048-A9DD-E2AEC0894C24}" destId="{6490A10C-6534-E344-9F93-2E3BD2FA943C}" srcOrd="0" destOrd="0" presId="urn:microsoft.com/office/officeart/2005/8/layout/hierarchy6"/>
    <dgm:cxn modelId="{5B9A2AA9-F553-0643-845D-B1DBF1508A5C}" type="presParOf" srcId="{A4F730C6-0197-0346-8BCD-33ADFD11C5AA}" destId="{185CDF06-CD34-D849-8660-4F3742E75D38}" srcOrd="4" destOrd="0" presId="urn:microsoft.com/office/officeart/2005/8/layout/hierarchy6"/>
    <dgm:cxn modelId="{DACCB59F-A949-2945-9C23-E28C1A6607B9}" type="presParOf" srcId="{185CDF06-CD34-D849-8660-4F3742E75D38}" destId="{3E102A70-C8A5-EB4F-B930-333648DA74D4}" srcOrd="0" destOrd="0" presId="urn:microsoft.com/office/officeart/2005/8/layout/hierarchy6"/>
    <dgm:cxn modelId="{07EB156F-1DCE-A342-A5CE-529BD35554CB}" type="presParOf" srcId="{185CDF06-CD34-D849-8660-4F3742E75D38}" destId="{D498E0D1-D38C-1146-BE20-98749B453F70}" srcOrd="1" destOrd="0" presId="urn:microsoft.com/office/officeart/2005/8/layout/hierarchy6"/>
    <dgm:cxn modelId="{4E5F88C3-C665-384E-9B12-C1257ED625D3}" type="presParOf" srcId="{A4F730C6-0197-0346-8BCD-33ADFD11C5AA}" destId="{749CCDFA-4A2E-DD45-821C-92763616C1BF}" srcOrd="5" destOrd="0" presId="urn:microsoft.com/office/officeart/2005/8/layout/hierarchy6"/>
    <dgm:cxn modelId="{237D02A1-7AF9-3341-9F43-1AD4BA885AF6}" type="presParOf" srcId="{749CCDFA-4A2E-DD45-821C-92763616C1BF}" destId="{03EEE48B-85FF-F04A-A589-969960F47B42}" srcOrd="0" destOrd="0" presId="urn:microsoft.com/office/officeart/2005/8/layout/hierarchy6"/>
    <dgm:cxn modelId="{FE0244D0-7600-3349-BCFA-03F60B9A77EA}" type="presParOf" srcId="{A4F730C6-0197-0346-8BCD-33ADFD11C5AA}" destId="{DFDCC981-3A99-6647-9D00-80212FC1D076}" srcOrd="6" destOrd="0" presId="urn:microsoft.com/office/officeart/2005/8/layout/hierarchy6"/>
    <dgm:cxn modelId="{51154132-EE57-1940-9BFB-27CA6ACA6B84}" type="presParOf" srcId="{DFDCC981-3A99-6647-9D00-80212FC1D076}" destId="{1974764D-D036-8E4E-B764-B71FE7DC9341}" srcOrd="0" destOrd="0" presId="urn:microsoft.com/office/officeart/2005/8/layout/hierarchy6"/>
    <dgm:cxn modelId="{F67F3F25-E800-E94E-9ECB-276A18B0CABE}" type="presParOf" srcId="{DFDCC981-3A99-6647-9D00-80212FC1D076}" destId="{B0855480-9B53-8141-9936-910FC65872D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4764D-D036-8E4E-B764-B71FE7DC9341}">
      <dsp:nvSpPr>
        <dsp:cNvPr id="0" name=""/>
        <dsp:cNvSpPr/>
      </dsp:nvSpPr>
      <dsp:spPr>
        <a:xfrm>
          <a:off x="0" y="4077340"/>
          <a:ext cx="6984776" cy="1163674"/>
        </a:xfrm>
        <a:prstGeom prst="roundRect">
          <a:avLst>
            <a:gd name="adj" fmla="val 10000"/>
          </a:avLst>
        </a:prstGeom>
        <a:solidFill>
          <a:srgbClr val="FFFFFF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Analysis</a:t>
          </a:r>
          <a:endParaRPr lang="en-US" sz="2400" kern="1200" dirty="0"/>
        </a:p>
      </dsp:txBody>
      <dsp:txXfrm>
        <a:off x="0" y="4077340"/>
        <a:ext cx="2095432" cy="1163674"/>
      </dsp:txXfrm>
    </dsp:sp>
    <dsp:sp modelId="{3E102A70-C8A5-EB4F-B930-333648DA74D4}">
      <dsp:nvSpPr>
        <dsp:cNvPr id="0" name=""/>
        <dsp:cNvSpPr/>
      </dsp:nvSpPr>
      <dsp:spPr>
        <a:xfrm>
          <a:off x="0" y="2719719"/>
          <a:ext cx="6984776" cy="1163674"/>
        </a:xfrm>
        <a:prstGeom prst="roundRect">
          <a:avLst>
            <a:gd name="adj" fmla="val 10000"/>
          </a:avLst>
        </a:prstGeom>
        <a:solidFill>
          <a:srgbClr val="FFFFFF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Allocation</a:t>
          </a:r>
          <a:endParaRPr lang="en-US" sz="2400" kern="1200" dirty="0"/>
        </a:p>
      </dsp:txBody>
      <dsp:txXfrm>
        <a:off x="0" y="2719719"/>
        <a:ext cx="2095432" cy="1163674"/>
      </dsp:txXfrm>
    </dsp:sp>
    <dsp:sp modelId="{8EE6D94D-3AE6-A04A-8418-0B86EE322DB2}">
      <dsp:nvSpPr>
        <dsp:cNvPr id="0" name=""/>
        <dsp:cNvSpPr/>
      </dsp:nvSpPr>
      <dsp:spPr>
        <a:xfrm>
          <a:off x="0" y="1372747"/>
          <a:ext cx="6984776" cy="1163674"/>
        </a:xfrm>
        <a:prstGeom prst="roundRect">
          <a:avLst>
            <a:gd name="adj" fmla="val 10000"/>
          </a:avLst>
        </a:prstGeom>
        <a:solidFill>
          <a:srgbClr val="FFFFFF">
            <a:alpha val="49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Enrollment</a:t>
          </a:r>
          <a:endParaRPr lang="en-US" sz="2400" kern="1200" dirty="0"/>
        </a:p>
      </dsp:txBody>
      <dsp:txXfrm>
        <a:off x="0" y="1372747"/>
        <a:ext cx="2095432" cy="1163674"/>
      </dsp:txXfrm>
    </dsp:sp>
    <dsp:sp modelId="{17B528DD-3B9B-F541-A204-7912958F23A1}">
      <dsp:nvSpPr>
        <dsp:cNvPr id="0" name=""/>
        <dsp:cNvSpPr/>
      </dsp:nvSpPr>
      <dsp:spPr>
        <a:xfrm>
          <a:off x="0" y="0"/>
          <a:ext cx="6984776" cy="1163674"/>
        </a:xfrm>
        <a:prstGeom prst="roundRect">
          <a:avLst>
            <a:gd name="adj" fmla="val 10000"/>
          </a:avLst>
        </a:prstGeom>
        <a:solidFill>
          <a:schemeClr val="bg1">
            <a:alpha val="43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Eligibility</a:t>
          </a:r>
          <a:endParaRPr lang="en-US" sz="2400" kern="1200" dirty="0"/>
        </a:p>
      </dsp:txBody>
      <dsp:txXfrm>
        <a:off x="0" y="0"/>
        <a:ext cx="2095432" cy="1163674"/>
      </dsp:txXfrm>
    </dsp:sp>
    <dsp:sp modelId="{B7F382B9-22BC-A64B-A74F-DCBFA4B99FBE}">
      <dsp:nvSpPr>
        <dsp:cNvPr id="0" name=""/>
        <dsp:cNvSpPr/>
      </dsp:nvSpPr>
      <dsp:spPr>
        <a:xfrm>
          <a:off x="4215702" y="101452"/>
          <a:ext cx="1454593" cy="969728"/>
        </a:xfrm>
        <a:prstGeom prst="roundRect">
          <a:avLst>
            <a:gd name="adj" fmla="val 10000"/>
          </a:avLst>
        </a:prstGeom>
        <a:solidFill>
          <a:srgbClr val="72453B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Assessed for eligibility (n=55)</a:t>
          </a:r>
          <a:endParaRPr lang="en-US" sz="1400" kern="1200" dirty="0"/>
        </a:p>
      </dsp:txBody>
      <dsp:txXfrm>
        <a:off x="4244104" y="129854"/>
        <a:ext cx="1397789" cy="912924"/>
      </dsp:txXfrm>
    </dsp:sp>
    <dsp:sp modelId="{5A51D283-4A8F-8E47-B554-F295D09AC42D}">
      <dsp:nvSpPr>
        <dsp:cNvPr id="0" name=""/>
        <dsp:cNvSpPr/>
      </dsp:nvSpPr>
      <dsp:spPr>
        <a:xfrm>
          <a:off x="3997513" y="1071180"/>
          <a:ext cx="945485" cy="387891"/>
        </a:xfrm>
        <a:custGeom>
          <a:avLst/>
          <a:gdLst/>
          <a:ahLst/>
          <a:cxnLst/>
          <a:rect l="0" t="0" r="0" b="0"/>
          <a:pathLst>
            <a:path>
              <a:moveTo>
                <a:pt x="945485" y="0"/>
              </a:moveTo>
              <a:lnTo>
                <a:pt x="945485" y="193945"/>
              </a:lnTo>
              <a:lnTo>
                <a:pt x="0" y="193945"/>
              </a:lnTo>
              <a:lnTo>
                <a:pt x="0" y="387891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2DCF4-54CA-3442-8B56-1269C543ECAF}">
      <dsp:nvSpPr>
        <dsp:cNvPr id="0" name=""/>
        <dsp:cNvSpPr/>
      </dsp:nvSpPr>
      <dsp:spPr>
        <a:xfrm>
          <a:off x="3270217" y="1459072"/>
          <a:ext cx="1454593" cy="969728"/>
        </a:xfrm>
        <a:prstGeom prst="roundRect">
          <a:avLst>
            <a:gd name="adj" fmla="val 10000"/>
          </a:avLst>
        </a:prstGeom>
        <a:solidFill>
          <a:srgbClr val="A52D66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Randomized (n=42)</a:t>
          </a:r>
          <a:endParaRPr lang="en-US" sz="1400" kern="1200" dirty="0"/>
        </a:p>
      </dsp:txBody>
      <dsp:txXfrm>
        <a:off x="3298619" y="1487474"/>
        <a:ext cx="1397789" cy="912924"/>
      </dsp:txXfrm>
    </dsp:sp>
    <dsp:sp modelId="{9F57A14B-E839-1F4F-BB18-84D8800EE52F}">
      <dsp:nvSpPr>
        <dsp:cNvPr id="0" name=""/>
        <dsp:cNvSpPr/>
      </dsp:nvSpPr>
      <dsp:spPr>
        <a:xfrm>
          <a:off x="3052028" y="2428801"/>
          <a:ext cx="945485" cy="387891"/>
        </a:xfrm>
        <a:custGeom>
          <a:avLst/>
          <a:gdLst/>
          <a:ahLst/>
          <a:cxnLst/>
          <a:rect l="0" t="0" r="0" b="0"/>
          <a:pathLst>
            <a:path>
              <a:moveTo>
                <a:pt x="945485" y="0"/>
              </a:moveTo>
              <a:lnTo>
                <a:pt x="945485" y="193945"/>
              </a:lnTo>
              <a:lnTo>
                <a:pt x="0" y="193945"/>
              </a:lnTo>
              <a:lnTo>
                <a:pt x="0" y="387891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F0761-0F6C-B841-A675-95C8BB735265}">
      <dsp:nvSpPr>
        <dsp:cNvPr id="0" name=""/>
        <dsp:cNvSpPr/>
      </dsp:nvSpPr>
      <dsp:spPr>
        <a:xfrm>
          <a:off x="2324731" y="2816692"/>
          <a:ext cx="1454593" cy="969728"/>
        </a:xfrm>
        <a:prstGeom prst="roundRect">
          <a:avLst>
            <a:gd name="adj" fmla="val 10000"/>
          </a:avLst>
        </a:prstGeom>
        <a:solidFill>
          <a:srgbClr val="F48BB0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Received music intervention (n=21)</a:t>
          </a:r>
          <a:endParaRPr lang="en-GB" sz="1400" kern="1200" dirty="0" smtClean="0"/>
        </a:p>
      </dsp:txBody>
      <dsp:txXfrm>
        <a:off x="2353133" y="2845094"/>
        <a:ext cx="1397789" cy="912924"/>
      </dsp:txXfrm>
    </dsp:sp>
    <dsp:sp modelId="{21E0C762-7B40-594F-8565-E516886CA7E6}">
      <dsp:nvSpPr>
        <dsp:cNvPr id="0" name=""/>
        <dsp:cNvSpPr/>
      </dsp:nvSpPr>
      <dsp:spPr>
        <a:xfrm>
          <a:off x="3006308" y="3786421"/>
          <a:ext cx="91440" cy="387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891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E2D8A-0560-B640-9BEA-C95BDAA01804}">
      <dsp:nvSpPr>
        <dsp:cNvPr id="0" name=""/>
        <dsp:cNvSpPr/>
      </dsp:nvSpPr>
      <dsp:spPr>
        <a:xfrm>
          <a:off x="2324731" y="4174313"/>
          <a:ext cx="1454593" cy="969728"/>
        </a:xfrm>
        <a:prstGeom prst="roundRect">
          <a:avLst>
            <a:gd name="adj" fmla="val 10000"/>
          </a:avLst>
        </a:prstGeom>
        <a:solidFill>
          <a:srgbClr val="90575F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Analysed (n=21)</a:t>
          </a:r>
          <a:endParaRPr lang="en-US" sz="1400" kern="1200" dirty="0"/>
        </a:p>
      </dsp:txBody>
      <dsp:txXfrm>
        <a:off x="2353133" y="4202715"/>
        <a:ext cx="1397789" cy="912924"/>
      </dsp:txXfrm>
    </dsp:sp>
    <dsp:sp modelId="{3CD0DE87-B9FD-F249-A61D-FF72C97CA371}">
      <dsp:nvSpPr>
        <dsp:cNvPr id="0" name=""/>
        <dsp:cNvSpPr/>
      </dsp:nvSpPr>
      <dsp:spPr>
        <a:xfrm>
          <a:off x="3997513" y="2428801"/>
          <a:ext cx="945485" cy="387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45"/>
              </a:lnTo>
              <a:lnTo>
                <a:pt x="945485" y="193945"/>
              </a:lnTo>
              <a:lnTo>
                <a:pt x="945485" y="387891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40BA3-AFF7-9B47-8A5D-7430F07A7BD6}">
      <dsp:nvSpPr>
        <dsp:cNvPr id="0" name=""/>
        <dsp:cNvSpPr/>
      </dsp:nvSpPr>
      <dsp:spPr>
        <a:xfrm>
          <a:off x="4215702" y="2816692"/>
          <a:ext cx="1454593" cy="969728"/>
        </a:xfrm>
        <a:prstGeom prst="roundRect">
          <a:avLst>
            <a:gd name="adj" fmla="val 10000"/>
          </a:avLst>
        </a:prstGeom>
        <a:solidFill>
          <a:srgbClr val="F48BB0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CA" sz="1400" kern="1200" dirty="0" smtClean="0"/>
            <a:t>No music intervention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CA" sz="1400" kern="1200" dirty="0" smtClean="0"/>
            <a:t>(n=21)</a:t>
          </a:r>
          <a:endParaRPr lang="en-US" sz="1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4244104" y="2845094"/>
        <a:ext cx="1397789" cy="912924"/>
      </dsp:txXfrm>
    </dsp:sp>
    <dsp:sp modelId="{F066D1CD-8B57-D741-B7AB-2FF5A9BE5260}">
      <dsp:nvSpPr>
        <dsp:cNvPr id="0" name=""/>
        <dsp:cNvSpPr/>
      </dsp:nvSpPr>
      <dsp:spPr>
        <a:xfrm>
          <a:off x="4897279" y="3786421"/>
          <a:ext cx="91440" cy="3878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891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7AC28-54F4-AC4D-89AF-166F77BCF97B}">
      <dsp:nvSpPr>
        <dsp:cNvPr id="0" name=""/>
        <dsp:cNvSpPr/>
      </dsp:nvSpPr>
      <dsp:spPr>
        <a:xfrm>
          <a:off x="4215702" y="4174313"/>
          <a:ext cx="1454593" cy="969728"/>
        </a:xfrm>
        <a:prstGeom prst="roundRect">
          <a:avLst>
            <a:gd name="adj" fmla="val 10000"/>
          </a:avLst>
        </a:prstGeom>
        <a:solidFill>
          <a:srgbClr val="90575F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Analysed (n=21)</a:t>
          </a:r>
          <a:endParaRPr lang="en-US" sz="1400" kern="1200" dirty="0"/>
        </a:p>
      </dsp:txBody>
      <dsp:txXfrm>
        <a:off x="4244104" y="4202715"/>
        <a:ext cx="1397789" cy="912924"/>
      </dsp:txXfrm>
    </dsp:sp>
    <dsp:sp modelId="{926A0B0F-5ABD-CB49-A076-9BD248079B22}">
      <dsp:nvSpPr>
        <dsp:cNvPr id="0" name=""/>
        <dsp:cNvSpPr/>
      </dsp:nvSpPr>
      <dsp:spPr>
        <a:xfrm>
          <a:off x="4942999" y="1071180"/>
          <a:ext cx="945485" cy="387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45"/>
              </a:lnTo>
              <a:lnTo>
                <a:pt x="945485" y="193945"/>
              </a:lnTo>
              <a:lnTo>
                <a:pt x="945485" y="387891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F528F-AFF7-D541-B96E-B4BBC1719AAE}">
      <dsp:nvSpPr>
        <dsp:cNvPr id="0" name=""/>
        <dsp:cNvSpPr/>
      </dsp:nvSpPr>
      <dsp:spPr>
        <a:xfrm>
          <a:off x="5161188" y="1459072"/>
          <a:ext cx="1454593" cy="969728"/>
        </a:xfrm>
        <a:prstGeom prst="roundRect">
          <a:avLst>
            <a:gd name="adj" fmla="val 10000"/>
          </a:avLst>
        </a:prstGeom>
        <a:solidFill>
          <a:srgbClr val="A52D66"/>
        </a:solidFill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400" kern="1200" dirty="0" smtClean="0"/>
            <a:t>Excluded  (n=13)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Not meeting inclusion criteria (n=2)</a:t>
          </a:r>
          <a:endParaRPr lang="en-GB" sz="8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Declined to participate (n=4)</a:t>
          </a:r>
          <a:endParaRPr lang="en-GB" sz="8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800" kern="1200" dirty="0" smtClean="0"/>
            <a:t>Other reasons (n=7)</a:t>
          </a:r>
          <a:endParaRPr lang="en-US" sz="800" kern="1200" dirty="0"/>
        </a:p>
      </dsp:txBody>
      <dsp:txXfrm>
        <a:off x="5189590" y="1487474"/>
        <a:ext cx="1397789" cy="912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2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6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0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9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5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2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0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96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9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925DB-F78E-BA49-B70B-E0C7EB5887EE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1A9D-9259-1644-97DC-8B15C7779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5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278065"/>
              </p:ext>
            </p:extLst>
          </p:nvPr>
        </p:nvGraphicFramePr>
        <p:xfrm>
          <a:off x="553787" y="1417638"/>
          <a:ext cx="6984776" cy="5245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553787" y="593537"/>
            <a:ext cx="122189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300" dirty="0">
                <a:solidFill>
                  <a:srgbClr val="72453B"/>
                </a:solidFill>
              </a:rPr>
              <a:t>Figure 1. </a:t>
            </a:r>
            <a:endParaRPr lang="en-US" sz="1600" b="1" dirty="0">
              <a:solidFill>
                <a:srgbClr val="A52D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447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Linden Stocker</dc:creator>
  <cp:lastModifiedBy>de Montfalcon</cp:lastModifiedBy>
  <cp:revision>5</cp:revision>
  <dcterms:created xsi:type="dcterms:W3CDTF">2014-07-10T16:53:08Z</dcterms:created>
  <dcterms:modified xsi:type="dcterms:W3CDTF">2016-09-26T13:45:39Z</dcterms:modified>
</cp:coreProperties>
</file>