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43"/>
  </p:normalViewPr>
  <p:slideViewPr>
    <p:cSldViewPr snapToGrid="0" snapToObjects="1">
      <p:cViewPr varScale="1">
        <p:scale>
          <a:sx n="101" d="100"/>
          <a:sy n="101" d="100"/>
        </p:scale>
        <p:origin x="-32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ls3u11:Dropbox:Ying%20and%20Linden:Music%20study:New%20graph%20(fig%204)%20grey/blk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2835584371238803E-2"/>
          <c:y val="3.10022607017163E-2"/>
          <c:w val="0.93571450180253601"/>
          <c:h val="0.83839951489642495"/>
        </c:manualLayout>
      </c:layout>
      <c:lineChart>
        <c:grouping val="standard"/>
        <c:varyColors val="0"/>
        <c:ser>
          <c:idx val="6"/>
          <c:order val="6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Sheet1!$A$8:$B$8</c:f>
              <c:numCache>
                <c:formatCode>General</c:formatCode>
                <c:ptCount val="2"/>
                <c:pt idx="0">
                  <c:v>49</c:v>
                </c:pt>
                <c:pt idx="1">
                  <c:v>48</c:v>
                </c:pt>
              </c:numCache>
            </c:numRef>
          </c:val>
          <c:smooth val="0"/>
        </c:ser>
        <c:ser>
          <c:idx val="7"/>
          <c:order val="7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Sheet1!$A$9:$B$9</c:f>
              <c:numCache>
                <c:formatCode>General</c:formatCode>
                <c:ptCount val="2"/>
                <c:pt idx="0">
                  <c:v>33</c:v>
                </c:pt>
                <c:pt idx="1">
                  <c:v>29</c:v>
                </c:pt>
              </c:numCache>
            </c:numRef>
          </c:val>
          <c:smooth val="0"/>
        </c:ser>
        <c:ser>
          <c:idx val="8"/>
          <c:order val="8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Sheet1!$A$10:$B$10</c:f>
              <c:numCache>
                <c:formatCode>General</c:formatCode>
                <c:ptCount val="2"/>
                <c:pt idx="0">
                  <c:v>33</c:v>
                </c:pt>
                <c:pt idx="1">
                  <c:v>28</c:v>
                </c:pt>
              </c:numCache>
            </c:numRef>
          </c:val>
          <c:smooth val="0"/>
        </c:ser>
        <c:ser>
          <c:idx val="9"/>
          <c:order val="9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Sheet1!$A$11:$B$11</c:f>
              <c:numCache>
                <c:formatCode>General</c:formatCode>
                <c:ptCount val="2"/>
                <c:pt idx="0">
                  <c:v>31</c:v>
                </c:pt>
                <c:pt idx="1">
                  <c:v>25</c:v>
                </c:pt>
              </c:numCache>
            </c:numRef>
          </c:val>
          <c:smooth val="0"/>
        </c:ser>
        <c:ser>
          <c:idx val="10"/>
          <c:order val="10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Sheet1!$A$12:$B$12</c:f>
              <c:numCache>
                <c:formatCode>General</c:formatCode>
                <c:ptCount val="2"/>
                <c:pt idx="0">
                  <c:v>43</c:v>
                </c:pt>
                <c:pt idx="1">
                  <c:v>37</c:v>
                </c:pt>
              </c:numCache>
            </c:numRef>
          </c:val>
          <c:smooth val="0"/>
        </c:ser>
        <c:ser>
          <c:idx val="11"/>
          <c:order val="11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Sheet1!$A$13:$B$13</c:f>
              <c:numCache>
                <c:formatCode>General</c:formatCode>
                <c:ptCount val="2"/>
                <c:pt idx="0">
                  <c:v>38</c:v>
                </c:pt>
                <c:pt idx="1">
                  <c:v>30</c:v>
                </c:pt>
              </c:numCache>
            </c:numRef>
          </c:val>
          <c:smooth val="0"/>
        </c:ser>
        <c:ser>
          <c:idx val="12"/>
          <c:order val="12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Sheet1!$A$14:$B$14</c:f>
              <c:numCache>
                <c:formatCode>General</c:formatCode>
                <c:ptCount val="2"/>
                <c:pt idx="0">
                  <c:v>37</c:v>
                </c:pt>
                <c:pt idx="1">
                  <c:v>27</c:v>
                </c:pt>
              </c:numCache>
            </c:numRef>
          </c:val>
          <c:smooth val="0"/>
        </c:ser>
        <c:ser>
          <c:idx val="13"/>
          <c:order val="13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Sheet1!$A$15:$B$15</c:f>
              <c:numCache>
                <c:formatCode>General</c:formatCode>
                <c:ptCount val="2"/>
                <c:pt idx="0">
                  <c:v>31</c:v>
                </c:pt>
                <c:pt idx="1">
                  <c:v>20</c:v>
                </c:pt>
              </c:numCache>
            </c:numRef>
          </c:val>
          <c:smooth val="0"/>
        </c:ser>
        <c:ser>
          <c:idx val="14"/>
          <c:order val="14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Sheet1!$A$16:$B$16</c:f>
              <c:numCache>
                <c:formatCode>General</c:formatCode>
                <c:ptCount val="2"/>
                <c:pt idx="0">
                  <c:v>59</c:v>
                </c:pt>
                <c:pt idx="1">
                  <c:v>47</c:v>
                </c:pt>
              </c:numCache>
            </c:numRef>
          </c:val>
          <c:smooth val="0"/>
        </c:ser>
        <c:ser>
          <c:idx val="15"/>
          <c:order val="15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Sheet1!$A$17:$B$17</c:f>
              <c:numCache>
                <c:formatCode>General</c:formatCode>
                <c:ptCount val="2"/>
                <c:pt idx="0">
                  <c:v>60</c:v>
                </c:pt>
                <c:pt idx="1">
                  <c:v>47</c:v>
                </c:pt>
              </c:numCache>
            </c:numRef>
          </c:val>
          <c:smooth val="0"/>
        </c:ser>
        <c:ser>
          <c:idx val="16"/>
          <c:order val="16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Sheet1!$A$18:$B$18</c:f>
              <c:numCache>
                <c:formatCode>General</c:formatCode>
                <c:ptCount val="2"/>
                <c:pt idx="0">
                  <c:v>42</c:v>
                </c:pt>
                <c:pt idx="1">
                  <c:v>27</c:v>
                </c:pt>
              </c:numCache>
            </c:numRef>
          </c:val>
          <c:smooth val="0"/>
        </c:ser>
        <c:ser>
          <c:idx val="17"/>
          <c:order val="17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Sheet1!$A$19:$B$19</c:f>
              <c:numCache>
                <c:formatCode>General</c:formatCode>
                <c:ptCount val="2"/>
                <c:pt idx="0">
                  <c:v>51</c:v>
                </c:pt>
                <c:pt idx="1">
                  <c:v>34</c:v>
                </c:pt>
              </c:numCache>
            </c:numRef>
          </c:val>
          <c:smooth val="0"/>
        </c:ser>
        <c:ser>
          <c:idx val="18"/>
          <c:order val="18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Sheet1!$A$20:$B$20</c:f>
              <c:numCache>
                <c:formatCode>General</c:formatCode>
                <c:ptCount val="2"/>
                <c:pt idx="0">
                  <c:v>46</c:v>
                </c:pt>
                <c:pt idx="1">
                  <c:v>29</c:v>
                </c:pt>
              </c:numCache>
            </c:numRef>
          </c:val>
          <c:smooth val="0"/>
        </c:ser>
        <c:ser>
          <c:idx val="19"/>
          <c:order val="19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Sheet1!$A$21:$B$21</c:f>
              <c:numCache>
                <c:formatCode>General</c:formatCode>
                <c:ptCount val="2"/>
                <c:pt idx="0">
                  <c:v>57</c:v>
                </c:pt>
                <c:pt idx="1">
                  <c:v>34</c:v>
                </c:pt>
              </c:numCache>
            </c:numRef>
          </c:val>
          <c:smooth val="0"/>
        </c:ser>
        <c:ser>
          <c:idx val="20"/>
          <c:order val="20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Sheet1!$A$22:$B$22</c:f>
              <c:numCache>
                <c:formatCode>General</c:formatCode>
                <c:ptCount val="2"/>
                <c:pt idx="0">
                  <c:v>64</c:v>
                </c:pt>
                <c:pt idx="1">
                  <c:v>41</c:v>
                </c:pt>
              </c:numCache>
            </c:numRef>
          </c:val>
          <c:smooth val="0"/>
        </c:ser>
        <c:ser>
          <c:idx val="25"/>
          <c:order val="25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Sheet1!$A$27:$B$27</c:f>
              <c:numCache>
                <c:formatCode>General</c:formatCode>
                <c:ptCount val="2"/>
                <c:pt idx="0">
                  <c:v>31</c:v>
                </c:pt>
                <c:pt idx="1">
                  <c:v>30</c:v>
                </c:pt>
              </c:numCache>
            </c:numRef>
          </c:val>
          <c:smooth val="0"/>
        </c:ser>
        <c:ser>
          <c:idx val="26"/>
          <c:order val="26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Sheet1!$A$28:$B$28</c:f>
              <c:numCache>
                <c:formatCode>General</c:formatCode>
                <c:ptCount val="2"/>
                <c:pt idx="0">
                  <c:v>33</c:v>
                </c:pt>
                <c:pt idx="1">
                  <c:v>31</c:v>
                </c:pt>
              </c:numCache>
            </c:numRef>
          </c:val>
          <c:smooth val="0"/>
        </c:ser>
        <c:ser>
          <c:idx val="27"/>
          <c:order val="27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Sheet1!$A$29:$B$29</c:f>
              <c:numCache>
                <c:formatCode>General</c:formatCode>
                <c:ptCount val="2"/>
                <c:pt idx="0">
                  <c:v>47</c:v>
                </c:pt>
                <c:pt idx="1">
                  <c:v>43</c:v>
                </c:pt>
              </c:numCache>
            </c:numRef>
          </c:val>
          <c:smooth val="0"/>
        </c:ser>
        <c:ser>
          <c:idx val="28"/>
          <c:order val="28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Sheet1!$A$30:$B$30</c:f>
              <c:numCache>
                <c:formatCode>General</c:formatCode>
                <c:ptCount val="2"/>
                <c:pt idx="0">
                  <c:v>25</c:v>
                </c:pt>
                <c:pt idx="1">
                  <c:v>21</c:v>
                </c:pt>
              </c:numCache>
            </c:numRef>
          </c:val>
          <c:smooth val="0"/>
        </c:ser>
        <c:ser>
          <c:idx val="29"/>
          <c:order val="29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Sheet1!$A$31:$B$31</c:f>
              <c:numCache>
                <c:formatCode>General</c:formatCode>
                <c:ptCount val="2"/>
                <c:pt idx="0">
                  <c:v>34</c:v>
                </c:pt>
                <c:pt idx="1">
                  <c:v>27</c:v>
                </c:pt>
              </c:numCache>
            </c:numRef>
          </c:val>
          <c:smooth val="0"/>
        </c:ser>
        <c:ser>
          <c:idx val="30"/>
          <c:order val="30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Sheet1!$A$32:$B$32</c:f>
              <c:numCache>
                <c:formatCode>General</c:formatCode>
                <c:ptCount val="2"/>
                <c:pt idx="0">
                  <c:v>39</c:v>
                </c:pt>
                <c:pt idx="1">
                  <c:v>31</c:v>
                </c:pt>
              </c:numCache>
            </c:numRef>
          </c:val>
          <c:smooth val="0"/>
        </c:ser>
        <c:ser>
          <c:idx val="31"/>
          <c:order val="31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Sheet1!$A$33:$B$33</c:f>
              <c:numCache>
                <c:formatCode>General</c:formatCode>
                <c:ptCount val="2"/>
                <c:pt idx="0">
                  <c:v>47</c:v>
                </c:pt>
                <c:pt idx="1">
                  <c:v>39</c:v>
                </c:pt>
              </c:numCache>
            </c:numRef>
          </c:val>
          <c:smooth val="0"/>
        </c:ser>
        <c:ser>
          <c:idx val="32"/>
          <c:order val="32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Sheet1!$A$34:$B$34</c:f>
              <c:numCache>
                <c:formatCode>General</c:formatCode>
                <c:ptCount val="2"/>
                <c:pt idx="0">
                  <c:v>51</c:v>
                </c:pt>
                <c:pt idx="1">
                  <c:v>42</c:v>
                </c:pt>
              </c:numCache>
            </c:numRef>
          </c:val>
          <c:smooth val="0"/>
        </c:ser>
        <c:ser>
          <c:idx val="33"/>
          <c:order val="33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Sheet1!$A$35:$B$35</c:f>
              <c:numCache>
                <c:formatCode>General</c:formatCode>
                <c:ptCount val="2"/>
                <c:pt idx="0">
                  <c:v>41</c:v>
                </c:pt>
                <c:pt idx="1">
                  <c:v>32</c:v>
                </c:pt>
              </c:numCache>
            </c:numRef>
          </c:val>
          <c:smooth val="0"/>
        </c:ser>
        <c:ser>
          <c:idx val="34"/>
          <c:order val="34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Sheet1!$A$36:$B$36</c:f>
              <c:numCache>
                <c:formatCode>General</c:formatCode>
                <c:ptCount val="2"/>
                <c:pt idx="0">
                  <c:v>35</c:v>
                </c:pt>
                <c:pt idx="1">
                  <c:v>22</c:v>
                </c:pt>
              </c:numCache>
            </c:numRef>
          </c:val>
          <c:smooth val="0"/>
        </c:ser>
        <c:ser>
          <c:idx val="35"/>
          <c:order val="35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Sheet1!$A$37:$B$37</c:f>
              <c:numCache>
                <c:formatCode>General</c:formatCode>
                <c:ptCount val="2"/>
                <c:pt idx="0">
                  <c:v>33</c:v>
                </c:pt>
                <c:pt idx="1">
                  <c:v>20</c:v>
                </c:pt>
              </c:numCache>
            </c:numRef>
          </c:val>
          <c:smooth val="0"/>
        </c:ser>
        <c:ser>
          <c:idx val="36"/>
          <c:order val="36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Sheet1!$A$38:$B$38</c:f>
              <c:numCache>
                <c:formatCode>General</c:formatCode>
                <c:ptCount val="2"/>
                <c:pt idx="0">
                  <c:v>63</c:v>
                </c:pt>
                <c:pt idx="1">
                  <c:v>50</c:v>
                </c:pt>
              </c:numCache>
            </c:numRef>
          </c:val>
          <c:smooth val="0"/>
        </c:ser>
        <c:ser>
          <c:idx val="37"/>
          <c:order val="37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Sheet1!$A$39:$B$39</c:f>
              <c:numCache>
                <c:formatCode>General</c:formatCode>
                <c:ptCount val="2"/>
                <c:pt idx="0">
                  <c:v>43</c:v>
                </c:pt>
                <c:pt idx="1">
                  <c:v>29</c:v>
                </c:pt>
              </c:numCache>
            </c:numRef>
          </c:val>
          <c:smooth val="0"/>
        </c:ser>
        <c:ser>
          <c:idx val="38"/>
          <c:order val="38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Sheet1!$A$40:$B$40</c:f>
              <c:numCache>
                <c:formatCode>General</c:formatCode>
                <c:ptCount val="2"/>
                <c:pt idx="0">
                  <c:v>52</c:v>
                </c:pt>
                <c:pt idx="1">
                  <c:v>38</c:v>
                </c:pt>
              </c:numCache>
            </c:numRef>
          </c:val>
          <c:smooth val="0"/>
        </c:ser>
        <c:ser>
          <c:idx val="39"/>
          <c:order val="39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Sheet1!$A$41:$B$41</c:f>
              <c:numCache>
                <c:formatCode>General</c:formatCode>
                <c:ptCount val="2"/>
                <c:pt idx="0">
                  <c:v>39</c:v>
                </c:pt>
                <c:pt idx="1">
                  <c:v>24</c:v>
                </c:pt>
              </c:numCache>
            </c:numRef>
          </c:val>
          <c:smooth val="0"/>
        </c:ser>
        <c:ser>
          <c:idx val="40"/>
          <c:order val="40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Sheet1!$A$42:$B$42</c:f>
              <c:numCache>
                <c:formatCode>General</c:formatCode>
                <c:ptCount val="2"/>
                <c:pt idx="0">
                  <c:v>37</c:v>
                </c:pt>
                <c:pt idx="1">
                  <c:v>21</c:v>
                </c:pt>
              </c:numCache>
            </c:numRef>
          </c:val>
          <c:smooth val="0"/>
        </c:ser>
        <c:ser>
          <c:idx val="41"/>
          <c:order val="41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Sheet1!$A$43:$B$43</c:f>
              <c:numCache>
                <c:formatCode>General</c:formatCode>
                <c:ptCount val="2"/>
                <c:pt idx="0">
                  <c:v>48</c:v>
                </c:pt>
                <c:pt idx="1">
                  <c:v>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754112"/>
        <c:axId val="179756032"/>
      </c:lineChart>
      <c:lineChart>
        <c:grouping val="standard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Sheet1!$A$2:$B$2</c:f>
              <c:numCache>
                <c:formatCode>General</c:formatCode>
                <c:ptCount val="2"/>
                <c:pt idx="0">
                  <c:v>42</c:v>
                </c:pt>
                <c:pt idx="1">
                  <c:v>55</c:v>
                </c:pt>
              </c:numCache>
            </c:numRef>
          </c:val>
          <c:smooth val="0"/>
        </c:ser>
        <c:ser>
          <c:idx val="1"/>
          <c:order val="1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Sheet1!$A$3:$B$3</c:f>
              <c:numCache>
                <c:formatCode>General</c:formatCode>
                <c:ptCount val="2"/>
                <c:pt idx="0">
                  <c:v>30</c:v>
                </c:pt>
                <c:pt idx="1">
                  <c:v>38</c:v>
                </c:pt>
              </c:numCache>
            </c:numRef>
          </c:val>
          <c:smooth val="0"/>
        </c:ser>
        <c:ser>
          <c:idx val="2"/>
          <c:order val="2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Sheet1!$A$4:$B$4</c:f>
              <c:numCache>
                <c:formatCode>General</c:formatCode>
                <c:ptCount val="2"/>
                <c:pt idx="0">
                  <c:v>40</c:v>
                </c:pt>
                <c:pt idx="1">
                  <c:v>45</c:v>
                </c:pt>
              </c:numCache>
            </c:numRef>
          </c:val>
          <c:smooth val="0"/>
        </c:ser>
        <c:ser>
          <c:idx val="3"/>
          <c:order val="3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Sheet1!$A$5:$B$5</c:f>
              <c:numCache>
                <c:formatCode>General</c:formatCode>
                <c:ptCount val="2"/>
                <c:pt idx="0">
                  <c:v>25</c:v>
                </c:pt>
                <c:pt idx="1">
                  <c:v>28</c:v>
                </c:pt>
              </c:numCache>
            </c:numRef>
          </c:val>
          <c:smooth val="0"/>
        </c:ser>
        <c:ser>
          <c:idx val="4"/>
          <c:order val="4"/>
          <c:spPr>
            <a:ln>
              <a:solidFill>
                <a:schemeClr val="bg1">
                  <a:lumMod val="65000"/>
                </a:schemeClr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Sheet1!$A$6:$B$6</c:f>
              <c:numCache>
                <c:formatCode>General</c:formatCode>
                <c:ptCount val="2"/>
                <c:pt idx="0">
                  <c:v>38</c:v>
                </c:pt>
                <c:pt idx="1">
                  <c:v>39</c:v>
                </c:pt>
              </c:numCache>
            </c:numRef>
          </c:val>
          <c:smooth val="0"/>
        </c:ser>
        <c:ser>
          <c:idx val="5"/>
          <c:order val="5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Sheet1!$A$7:$B$7</c:f>
              <c:numCache>
                <c:formatCode>General</c:formatCode>
                <c:ptCount val="2"/>
                <c:pt idx="0">
                  <c:v>34</c:v>
                </c:pt>
                <c:pt idx="1">
                  <c:v>34</c:v>
                </c:pt>
              </c:numCache>
            </c:numRef>
          </c:val>
          <c:smooth val="0"/>
        </c:ser>
        <c:ser>
          <c:idx val="21"/>
          <c:order val="21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Sheet1!$A$23:$B$23</c:f>
              <c:numCache>
                <c:formatCode>General</c:formatCode>
                <c:ptCount val="2"/>
                <c:pt idx="0">
                  <c:v>42</c:v>
                </c:pt>
                <c:pt idx="1">
                  <c:v>50</c:v>
                </c:pt>
              </c:numCache>
            </c:numRef>
          </c:val>
          <c:smooth val="0"/>
        </c:ser>
        <c:ser>
          <c:idx val="22"/>
          <c:order val="22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Sheet1!$A$24:$B$24</c:f>
              <c:numCache>
                <c:formatCode>General</c:formatCode>
                <c:ptCount val="2"/>
                <c:pt idx="0">
                  <c:v>34</c:v>
                </c:pt>
                <c:pt idx="1">
                  <c:v>40</c:v>
                </c:pt>
              </c:numCache>
            </c:numRef>
          </c:val>
          <c:smooth val="0"/>
        </c:ser>
        <c:ser>
          <c:idx val="23"/>
          <c:order val="23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Sheet1!$A$25:$B$25</c:f>
              <c:numCache>
                <c:formatCode>General</c:formatCode>
                <c:ptCount val="2"/>
                <c:pt idx="0">
                  <c:v>46</c:v>
                </c:pt>
                <c:pt idx="1">
                  <c:v>51</c:v>
                </c:pt>
              </c:numCache>
            </c:numRef>
          </c:val>
          <c:smooth val="0"/>
        </c:ser>
        <c:ser>
          <c:idx val="24"/>
          <c:order val="24"/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strRef>
              <c:f>Sheet1!$A$1:$B$1</c:f>
              <c:strCache>
                <c:ptCount val="2"/>
                <c:pt idx="0">
                  <c:v>Pre treatment</c:v>
                </c:pt>
                <c:pt idx="1">
                  <c:v>Post treatment</c:v>
                </c:pt>
              </c:strCache>
            </c:strRef>
          </c:cat>
          <c:val>
            <c:numRef>
              <c:f>Sheet1!$A$26:$B$26</c:f>
              <c:numCache>
                <c:formatCode>General</c:formatCode>
                <c:ptCount val="2"/>
                <c:pt idx="0">
                  <c:v>44</c:v>
                </c:pt>
                <c:pt idx="1">
                  <c:v>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9759744"/>
        <c:axId val="179758208"/>
      </c:lineChart>
      <c:catAx>
        <c:axId val="1797541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</a:t>
                </a:r>
                <a:r>
                  <a:rPr lang="en-US" baseline="0"/>
                  <a:t> of Measurement</a:t>
                </a:r>
                <a:endParaRPr lang="en-US"/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1797560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79756032"/>
        <c:scaling>
          <c:orientation val="minMax"/>
          <c:max val="65"/>
          <c:min val="18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State</a:t>
                </a:r>
                <a:r>
                  <a:rPr lang="en-US" baseline="0"/>
                  <a:t> Anxiety Score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9754112"/>
        <c:crosses val="autoZero"/>
        <c:crossBetween val="between"/>
      </c:valAx>
      <c:valAx>
        <c:axId val="179758208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179759744"/>
        <c:crosses val="max"/>
        <c:crossBetween val="between"/>
      </c:valAx>
      <c:catAx>
        <c:axId val="179759744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79758208"/>
        <c:crosses val="autoZero"/>
        <c:auto val="1"/>
        <c:lblAlgn val="ctr"/>
        <c:lblOffset val="100"/>
        <c:noMultiLvlLbl val="0"/>
      </c:catAx>
      <c:spPr>
        <a:ln>
          <a:solidFill>
            <a:schemeClr val="bg1">
              <a:lumMod val="65000"/>
            </a:schemeClr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9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19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83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34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5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40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2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00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24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8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501D6-16BD-A94D-B9C9-499817888C67}" type="datetimeFigureOut">
              <a:rPr lang="en-US" smtClean="0"/>
              <a:t>9/26/2016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70FA9-686F-7949-A421-9E0B26C4BA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204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8662" y="329637"/>
            <a:ext cx="1286891" cy="4462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300" smtClean="0">
                <a:solidFill>
                  <a:srgbClr val="72453B"/>
                </a:solidFill>
              </a:rPr>
              <a:t>Figure </a:t>
            </a:r>
            <a:r>
              <a:rPr lang="en-GB" sz="2300" dirty="0">
                <a:solidFill>
                  <a:srgbClr val="72453B"/>
                </a:solidFill>
              </a:rPr>
              <a:t>2</a:t>
            </a:r>
            <a:r>
              <a:rPr lang="en-GB" sz="2300" smtClean="0">
                <a:solidFill>
                  <a:srgbClr val="72453B"/>
                </a:solidFill>
              </a:rPr>
              <a:t>. 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6064813"/>
              </p:ext>
            </p:extLst>
          </p:nvPr>
        </p:nvGraphicFramePr>
        <p:xfrm>
          <a:off x="348662" y="1015999"/>
          <a:ext cx="8505052" cy="5406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1327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Linden Stocker</dc:creator>
  <cp:lastModifiedBy>de Montfalcon</cp:lastModifiedBy>
  <cp:revision>13</cp:revision>
  <dcterms:created xsi:type="dcterms:W3CDTF">2014-07-10T17:13:26Z</dcterms:created>
  <dcterms:modified xsi:type="dcterms:W3CDTF">2016-09-26T13:47:30Z</dcterms:modified>
</cp:coreProperties>
</file>