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3"/>
  </p:normalViewPr>
  <p:slideViewPr>
    <p:cSldViewPr snapToGrid="0" snapToObjects="1">
      <p:cViewPr varScale="1">
        <p:scale>
          <a:sx n="101" d="100"/>
          <a:sy n="101" d="100"/>
        </p:scale>
        <p:origin x="-322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63FC-5614-B64F-8EA7-3C865B368D04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30D8-7092-5347-A49B-71C0F1840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248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63FC-5614-B64F-8EA7-3C865B368D04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30D8-7092-5347-A49B-71C0F1840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469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63FC-5614-B64F-8EA7-3C865B368D04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30D8-7092-5347-A49B-71C0F1840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312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63FC-5614-B64F-8EA7-3C865B368D04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30D8-7092-5347-A49B-71C0F1840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08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63FC-5614-B64F-8EA7-3C865B368D04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30D8-7092-5347-A49B-71C0F1840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944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63FC-5614-B64F-8EA7-3C865B368D04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30D8-7092-5347-A49B-71C0F1840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682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63FC-5614-B64F-8EA7-3C865B368D04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30D8-7092-5347-A49B-71C0F1840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226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63FC-5614-B64F-8EA7-3C865B368D04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30D8-7092-5347-A49B-71C0F1840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84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63FC-5614-B64F-8EA7-3C865B368D04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30D8-7092-5347-A49B-71C0F1840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084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63FC-5614-B64F-8EA7-3C865B368D04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30D8-7092-5347-A49B-71C0F1840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312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63FC-5614-B64F-8EA7-3C865B368D04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30D8-7092-5347-A49B-71C0F1840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298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863FC-5614-B64F-8EA7-3C865B368D04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E30D8-7092-5347-A49B-71C0F18405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686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6155" y="2286000"/>
            <a:ext cx="3683000" cy="34036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984250" y="921639"/>
            <a:ext cx="1286891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2300">
                <a:solidFill>
                  <a:srgbClr val="72453B"/>
                </a:solidFill>
              </a:rPr>
              <a:t>Figure 3</a:t>
            </a:r>
            <a:r>
              <a:rPr lang="en-GB" sz="2300" smtClean="0">
                <a:solidFill>
                  <a:srgbClr val="72453B"/>
                </a:solidFill>
              </a:rPr>
              <a:t>. </a:t>
            </a:r>
            <a:endParaRPr lang="en-US" sz="1600" b="1" dirty="0">
              <a:solidFill>
                <a:srgbClr val="A52D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106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Linden Stocker</dc:creator>
  <cp:lastModifiedBy>de Montfalcon</cp:lastModifiedBy>
  <cp:revision>4</cp:revision>
  <dcterms:created xsi:type="dcterms:W3CDTF">2014-07-11T10:10:02Z</dcterms:created>
  <dcterms:modified xsi:type="dcterms:W3CDTF">2016-09-26T13:50:28Z</dcterms:modified>
</cp:coreProperties>
</file>