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431"/>
    <p:restoredTop sz="94630"/>
  </p:normalViewPr>
  <p:slideViewPr>
    <p:cSldViewPr snapToGrid="0" snapToObjects="1">
      <p:cViewPr varScale="1">
        <p:scale>
          <a:sx n="76" d="100"/>
          <a:sy n="76" d="100"/>
        </p:scale>
        <p:origin x="-250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035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92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077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1508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011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189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4470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9530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40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7256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621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819BE7-BCFF-A142-84C5-DC95DC6CD414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04E234-DBF6-344B-879B-895441867D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9647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9" y="390677"/>
            <a:ext cx="10312595" cy="610865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617018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 N.C.</dc:creator>
  <cp:lastModifiedBy>Karen Drake</cp:lastModifiedBy>
  <cp:revision>2</cp:revision>
  <dcterms:created xsi:type="dcterms:W3CDTF">2016-09-20T20:30:05Z</dcterms:created>
  <dcterms:modified xsi:type="dcterms:W3CDTF">2016-10-06T08:25:40Z</dcterms:modified>
</cp:coreProperties>
</file>