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431"/>
    <p:restoredTop sz="94630"/>
  </p:normalViewPr>
  <p:slideViewPr>
    <p:cSldViewPr snapToGrid="0" snapToObjects="1">
      <p:cViewPr varScale="1">
        <p:scale>
          <a:sx n="80" d="100"/>
          <a:sy n="80" d="100"/>
        </p:scale>
        <p:origin x="-82" y="-13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64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59856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4479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5465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4195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9347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89448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1097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60680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0491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79193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1C98F-7198-AD4A-98D1-C25835028112}" type="datetimeFigureOut">
              <a:rPr lang="en-US" smtClean="0"/>
              <a:t>10/6/2016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A4096-C42F-1F4A-8328-ED1064163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82186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6864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5780711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rcRect l="2289" t="3711" r="1659" b="3320"/>
          <a:stretch>
            <a:fillRect/>
          </a:stretch>
        </p:blipFill>
        <p:spPr bwMode="auto">
          <a:xfrm>
            <a:off x="-1" y="0"/>
            <a:ext cx="9087223" cy="64423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11083743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Office PowerPoint</Application>
  <PresentationFormat>On-screen Show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Harvey N.C.</dc:creator>
  <cp:lastModifiedBy>Karen Drake</cp:lastModifiedBy>
  <cp:revision>2</cp:revision>
  <dcterms:created xsi:type="dcterms:W3CDTF">2016-09-20T20:18:02Z</dcterms:created>
  <dcterms:modified xsi:type="dcterms:W3CDTF">2016-10-06T08:26:26Z</dcterms:modified>
</cp:coreProperties>
</file>