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5"/>
  </p:notesMasterIdLst>
  <p:handoutMasterIdLst>
    <p:handoutMasterId r:id="rId6"/>
  </p:handoutMasterIdLst>
  <p:sldIdLst>
    <p:sldId id="361" r:id="rId4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1A2"/>
    <a:srgbClr val="5599DD"/>
    <a:srgbClr val="F00F2C"/>
    <a:srgbClr val="A6D85F"/>
    <a:srgbClr val="615A20"/>
    <a:srgbClr val="FFB300"/>
    <a:srgbClr val="FE3E14"/>
    <a:srgbClr val="8A412B"/>
    <a:srgbClr val="C0C0C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80207" autoAdjust="0"/>
  </p:normalViewPr>
  <p:slideViewPr>
    <p:cSldViewPr>
      <p:cViewPr>
        <p:scale>
          <a:sx n="92" d="100"/>
          <a:sy n="92" d="100"/>
        </p:scale>
        <p:origin x="-1284" y="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28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EEB6A44-709C-44B3-89F6-2A613CA665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879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6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889864C-BF9B-4648-90F5-36166183E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459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89864C-BF9B-4648-90F5-36166183EB1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89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88310" y="3200400"/>
            <a:ext cx="9223375" cy="3657600"/>
          </a:xfrm>
          <a:prstGeom prst="rect">
            <a:avLst/>
          </a:prstGeom>
          <a:solidFill>
            <a:srgbClr val="5599DD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108170" y="-76200"/>
            <a:ext cx="9223375" cy="3276600"/>
          </a:xfrm>
          <a:prstGeom prst="rect">
            <a:avLst/>
          </a:prstGeom>
          <a:solidFill>
            <a:srgbClr val="5599DD"/>
          </a:solidFill>
          <a:ln>
            <a:noFill/>
          </a:ln>
          <a:extLst/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A98896B-35BA-44AD-B3B2-8101904BAA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08720"/>
            <a:ext cx="3500499" cy="49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963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260350"/>
            <a:ext cx="3744441" cy="5746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6C9A0-0F80-4D5E-B60D-3EB3ED47C3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2160240" cy="640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8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1150" y="260350"/>
            <a:ext cx="2159000" cy="5554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260350"/>
            <a:ext cx="6329362" cy="5554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77D31-E274-457C-BCC4-0B643E28E5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4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6192837" cy="574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196975"/>
            <a:ext cx="4171950" cy="4618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171950" cy="4618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C1553-3302-4972-AB47-09352029CE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94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6192837" cy="574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196975"/>
            <a:ext cx="8496300" cy="4618038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E8F76-035A-49AB-9B51-ED1AF670F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16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9623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795CD-35ED-4F94-B351-708414F991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084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F5905-1C5D-4FE1-A69B-AB255AD14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329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5F7F-9B3C-412F-B035-6ADCDCFD72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684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EEE4-4E8E-472A-8113-0D5C396D5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161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B02BB-2717-40BA-9C9D-CCAAA1BE74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34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4354983" cy="5746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300" cy="46180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0" y="228165"/>
            <a:ext cx="1184611" cy="351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54721"/>
            <a:ext cx="2880320" cy="407676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http://equipment.data.ac.uk</a:t>
            </a:r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F70AF-291C-44F6-A374-E2273CC5D1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90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1D445-4F70-4C44-BD0A-CDA686DE74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668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C2ABE-F7B8-4A56-A111-21807122C6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7974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49E5-DFD4-46A3-9DED-9F33AB7C36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14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C2BE0-A9DD-4E84-8BAD-90FAB4BACE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5717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1AC3-B34E-4552-B22A-2D972ADA8C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7080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76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1898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223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9544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84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27511-2DD7-46BF-8CA1-9956F0A1B7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235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4287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003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970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9369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216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8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96975"/>
            <a:ext cx="417195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17195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FA640-CD3E-4BB2-BD8E-9EC32F9BE0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288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256FD-3A2D-49A1-ABDF-FB3D414BF8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27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8D917-EACE-4EB3-A0FD-46A56D43F0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91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0475C-24CF-4177-818E-FD927453FC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6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FD765-772A-44ED-8077-8E29C575B7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26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B84D7-C6E9-427A-A548-E94505B46D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57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260350"/>
            <a:ext cx="619283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96975"/>
            <a:ext cx="8496300" cy="461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528" y="6248400"/>
            <a:ext cx="237626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DB1F70AF-291C-44F6-A374-E2273CC5D1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spcBef>
          <a:spcPct val="0"/>
        </a:spcBef>
        <a:spcAft>
          <a:spcPct val="0"/>
        </a:spcAft>
        <a:buChar char="•"/>
        <a:defRPr i="1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spcBef>
          <a:spcPct val="0"/>
        </a:spcBef>
        <a:spcAft>
          <a:spcPct val="0"/>
        </a:spcAft>
        <a:buChar char="–"/>
        <a:defRPr 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i="1">
          <a:solidFill>
            <a:srgbClr val="F00F2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i="1">
          <a:solidFill>
            <a:srgbClr val="F00F2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i="1">
          <a:solidFill>
            <a:srgbClr val="F00F2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i="1">
          <a:solidFill>
            <a:srgbClr val="F00F2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i="1">
          <a:solidFill>
            <a:srgbClr val="F00F2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80E1D801-915C-40FA-8030-E20C9B3AFA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http://equipment.data.ac.uk</a:t>
            </a:r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 smtClean="0"/>
              <a:t>http://equipment.data.ac.uk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4755054" cy="574675"/>
          </a:xfrm>
        </p:spPr>
        <p:txBody>
          <a:bodyPr/>
          <a:lstStyle/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Exploiting </a:t>
            </a:r>
            <a:r>
              <a:rPr lang="en-GB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equipment.data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infrastructure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237312"/>
            <a:ext cx="2895600" cy="457200"/>
          </a:xfrm>
        </p:spPr>
        <p:txBody>
          <a:bodyPr/>
          <a:lstStyle/>
          <a:p>
            <a:pPr algn="l">
              <a:defRPr/>
            </a:pPr>
            <a:r>
              <a:rPr lang="en-GB" sz="1600" dirty="0" smtClean="0"/>
              <a:t>http://equipment.data.ac.uk</a:t>
            </a:r>
            <a:endParaRPr lang="en-GB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F70AF-291C-44F6-A374-E2273CC5D132}" type="slidenum">
              <a:rPr lang="en-GB" sz="1600" smtClean="0"/>
              <a:pPr>
                <a:defRPr/>
              </a:pPr>
              <a:t>1</a:t>
            </a:fld>
            <a:endParaRPr lang="en-GB" sz="16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8964488" cy="4864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9805106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v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10553</TotalTime>
  <Words>8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uos_ppt__template_v7</vt:lpstr>
      <vt:lpstr>UOS divider slide design</vt:lpstr>
      <vt:lpstr>UOS full bleed image</vt:lpstr>
      <vt:lpstr>Exploiting equipment.data infrastructure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Whitton M.J.</cp:lastModifiedBy>
  <cp:revision>533</cp:revision>
  <cp:lastPrinted>2015-04-21T14:53:37Z</cp:lastPrinted>
  <dcterms:created xsi:type="dcterms:W3CDTF">2008-01-18T13:45:32Z</dcterms:created>
  <dcterms:modified xsi:type="dcterms:W3CDTF">2016-10-28T10:50:53Z</dcterms:modified>
</cp:coreProperties>
</file>