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9037" autoAdjust="0"/>
    <p:restoredTop sz="94660"/>
  </p:normalViewPr>
  <p:slideViewPr>
    <p:cSldViewPr snapToGrid="0">
      <p:cViewPr>
        <p:scale>
          <a:sx n="70" d="100"/>
          <a:sy n="70" d="100"/>
        </p:scale>
        <p:origin x="-1042" y="-3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930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33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29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399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70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082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41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315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71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59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458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DE3F1-4DB6-47D7-A867-9B2FBE279660}" type="datetimeFigureOut">
              <a:rPr lang="en-US" smtClean="0"/>
              <a:pPr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ADB43-24B0-4387-84AB-55E9FB1C8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97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rostokąt 20"/>
          <p:cNvSpPr/>
          <p:nvPr/>
        </p:nvSpPr>
        <p:spPr>
          <a:xfrm>
            <a:off x="3629648" y="5207042"/>
            <a:ext cx="1318742" cy="651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0" name="Prostokąt 19"/>
          <p:cNvSpPr/>
          <p:nvPr/>
        </p:nvSpPr>
        <p:spPr>
          <a:xfrm>
            <a:off x="3622966" y="3811809"/>
            <a:ext cx="1318742" cy="651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23" name="Prostokąt 22"/>
          <p:cNvSpPr/>
          <p:nvPr/>
        </p:nvSpPr>
        <p:spPr>
          <a:xfrm>
            <a:off x="5801949" y="3814255"/>
            <a:ext cx="1318742" cy="651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9" name="Prostokąt 18"/>
          <p:cNvSpPr/>
          <p:nvPr/>
        </p:nvSpPr>
        <p:spPr>
          <a:xfrm>
            <a:off x="5801949" y="2516389"/>
            <a:ext cx="1318742" cy="651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8" name="Prostokąt 17"/>
          <p:cNvSpPr/>
          <p:nvPr/>
        </p:nvSpPr>
        <p:spPr>
          <a:xfrm>
            <a:off x="3620123" y="2516389"/>
            <a:ext cx="1318742" cy="65144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7" name="Prostokąt 16"/>
          <p:cNvSpPr/>
          <p:nvPr/>
        </p:nvSpPr>
        <p:spPr>
          <a:xfrm>
            <a:off x="4433065" y="1014719"/>
            <a:ext cx="2166468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4" name="Prostokąt 3"/>
          <p:cNvSpPr/>
          <p:nvPr/>
        </p:nvSpPr>
        <p:spPr>
          <a:xfrm>
            <a:off x="1900708" y="1014719"/>
            <a:ext cx="2166468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5" name="Prostokąt 4"/>
          <p:cNvSpPr/>
          <p:nvPr/>
        </p:nvSpPr>
        <p:spPr>
          <a:xfrm>
            <a:off x="1964466" y="1052819"/>
            <a:ext cx="20265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b="1" dirty="0" smtClean="0"/>
              <a:t>2</a:t>
            </a:r>
            <a:r>
              <a:rPr lang="pl-PL" sz="1000" b="1" dirty="0" smtClean="0"/>
              <a:t>478</a:t>
            </a:r>
            <a:r>
              <a:rPr lang="en-US" sz="1000" b="1" dirty="0" smtClean="0"/>
              <a:t> </a:t>
            </a:r>
            <a:r>
              <a:rPr lang="pl-PL" sz="1000" b="1" dirty="0" err="1" smtClean="0"/>
              <a:t>unique</a:t>
            </a:r>
            <a:r>
              <a:rPr lang="pl-PL" sz="1000" b="1" dirty="0" smtClean="0"/>
              <a:t> </a:t>
            </a:r>
            <a:r>
              <a:rPr lang="en-US" sz="1000" b="1" dirty="0" smtClean="0"/>
              <a:t>records </a:t>
            </a:r>
            <a:r>
              <a:rPr lang="en-US" sz="1000" dirty="0" smtClean="0"/>
              <a:t>identified </a:t>
            </a:r>
            <a:endParaRPr lang="pl-PL" sz="1000" dirty="0" smtClean="0"/>
          </a:p>
          <a:p>
            <a:r>
              <a:rPr lang="en-US" sz="1000" dirty="0" smtClean="0"/>
              <a:t>through </a:t>
            </a:r>
            <a:r>
              <a:rPr lang="pl-PL" sz="1000" dirty="0" smtClean="0"/>
              <a:t>d</a:t>
            </a:r>
            <a:r>
              <a:rPr lang="en-US" sz="1000" dirty="0" err="1" smtClean="0"/>
              <a:t>atabase</a:t>
            </a:r>
            <a:r>
              <a:rPr lang="pl-PL" sz="1000" dirty="0" smtClean="0"/>
              <a:t> </a:t>
            </a:r>
            <a:r>
              <a:rPr lang="en-US" sz="1000" dirty="0" smtClean="0"/>
              <a:t>searching</a:t>
            </a:r>
            <a:r>
              <a:rPr lang="pl-PL" sz="1000" dirty="0" smtClean="0"/>
              <a:t> (MEDLINE and EMBASE, </a:t>
            </a:r>
            <a:r>
              <a:rPr lang="pl-PL" sz="1000" dirty="0" err="1" smtClean="0"/>
              <a:t>Cochrane</a:t>
            </a:r>
            <a:r>
              <a:rPr lang="pl-PL" sz="1000" dirty="0" smtClean="0"/>
              <a:t> </a:t>
            </a:r>
            <a:r>
              <a:rPr lang="pl-PL" sz="1000" dirty="0" err="1" smtClean="0"/>
              <a:t>Database</a:t>
            </a:r>
            <a:r>
              <a:rPr lang="pl-PL" sz="1000" dirty="0" smtClean="0"/>
              <a:t> of </a:t>
            </a:r>
            <a:r>
              <a:rPr lang="pl-PL" sz="1000" dirty="0" err="1" smtClean="0"/>
              <a:t>Systematic</a:t>
            </a:r>
            <a:r>
              <a:rPr lang="pl-PL" sz="1000" dirty="0" smtClean="0"/>
              <a:t> </a:t>
            </a:r>
            <a:r>
              <a:rPr lang="pl-PL" sz="1000" dirty="0" err="1" smtClean="0"/>
              <a:t>Reviews</a:t>
            </a:r>
            <a:r>
              <a:rPr lang="pl-PL" sz="1000" dirty="0" smtClean="0"/>
              <a:t>, </a:t>
            </a:r>
            <a:r>
              <a:rPr lang="pl-PL" sz="1000" dirty="0" err="1" smtClean="0"/>
              <a:t>Databases</a:t>
            </a:r>
            <a:r>
              <a:rPr lang="pl-PL" sz="1000" dirty="0" smtClean="0"/>
              <a:t> of </a:t>
            </a:r>
            <a:r>
              <a:rPr lang="pl-PL" sz="1000" dirty="0" err="1" smtClean="0"/>
              <a:t>Abstracts</a:t>
            </a:r>
            <a:r>
              <a:rPr lang="pl-PL" sz="1000" dirty="0" smtClean="0"/>
              <a:t> of </a:t>
            </a:r>
            <a:r>
              <a:rPr lang="pl-PL" sz="1000" dirty="0" err="1" smtClean="0"/>
              <a:t>Reviews</a:t>
            </a:r>
            <a:r>
              <a:rPr lang="pl-PL" sz="1000" dirty="0" smtClean="0"/>
              <a:t> of </a:t>
            </a:r>
            <a:r>
              <a:rPr lang="pl-PL" sz="1000" dirty="0" err="1" smtClean="0"/>
              <a:t>Effects</a:t>
            </a:r>
            <a:r>
              <a:rPr lang="pl-PL" sz="1000" dirty="0" smtClean="0"/>
              <a:t>)</a:t>
            </a:r>
            <a:endParaRPr lang="en-US" sz="1000" dirty="0" smtClean="0"/>
          </a:p>
        </p:txBody>
      </p:sp>
      <p:sp>
        <p:nvSpPr>
          <p:cNvPr id="6" name="Prostokąt 5"/>
          <p:cNvSpPr/>
          <p:nvPr/>
        </p:nvSpPr>
        <p:spPr>
          <a:xfrm>
            <a:off x="4433065" y="1008407"/>
            <a:ext cx="213101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err="1" smtClean="0"/>
              <a:t>About</a:t>
            </a:r>
            <a:r>
              <a:rPr lang="pl-PL" sz="1000" dirty="0" smtClean="0"/>
              <a:t> 6000</a:t>
            </a:r>
            <a:r>
              <a:rPr lang="en-US" sz="1000" dirty="0" smtClean="0"/>
              <a:t> records</a:t>
            </a:r>
            <a:r>
              <a:rPr lang="pl-PL" sz="1000" dirty="0" smtClean="0"/>
              <a:t> </a:t>
            </a:r>
            <a:r>
              <a:rPr lang="pl-PL" sz="1000" dirty="0" err="1" smtClean="0"/>
              <a:t>screened</a:t>
            </a:r>
            <a:r>
              <a:rPr lang="pl-PL" sz="1000" dirty="0" smtClean="0"/>
              <a:t>  </a:t>
            </a:r>
            <a:r>
              <a:rPr lang="pl-PL" sz="1000" dirty="0" err="1" smtClean="0"/>
              <a:t>through</a:t>
            </a:r>
            <a:r>
              <a:rPr lang="pl-PL" sz="1000" dirty="0" smtClean="0"/>
              <a:t>  </a:t>
            </a:r>
            <a:r>
              <a:rPr lang="pl-PL" sz="1000" dirty="0" err="1" smtClean="0"/>
              <a:t>handsearch</a:t>
            </a:r>
            <a:r>
              <a:rPr lang="pl-PL" sz="1000" dirty="0" smtClean="0"/>
              <a:t> of </a:t>
            </a:r>
            <a:r>
              <a:rPr lang="pl-PL" sz="1000" dirty="0" err="1" smtClean="0"/>
              <a:t>references</a:t>
            </a:r>
            <a:r>
              <a:rPr lang="pl-PL" sz="1000" dirty="0" smtClean="0"/>
              <a:t> of </a:t>
            </a:r>
            <a:r>
              <a:rPr lang="pl-PL" sz="1000" dirty="0" err="1" smtClean="0"/>
              <a:t>potentially</a:t>
            </a:r>
            <a:r>
              <a:rPr lang="pl-PL" sz="1000" dirty="0" smtClean="0"/>
              <a:t> </a:t>
            </a:r>
            <a:r>
              <a:rPr lang="pl-PL" sz="1000" dirty="0" err="1" smtClean="0"/>
              <a:t>included</a:t>
            </a:r>
            <a:r>
              <a:rPr lang="pl-PL" sz="1000" dirty="0" smtClean="0"/>
              <a:t> </a:t>
            </a:r>
            <a:r>
              <a:rPr lang="pl-PL" sz="1000" dirty="0" err="1" smtClean="0"/>
              <a:t>studies</a:t>
            </a:r>
            <a:endParaRPr lang="en-US" sz="1000" dirty="0"/>
          </a:p>
        </p:txBody>
      </p:sp>
      <p:sp>
        <p:nvSpPr>
          <p:cNvPr id="7" name="Prostokąt 6"/>
          <p:cNvSpPr/>
          <p:nvPr/>
        </p:nvSpPr>
        <p:spPr>
          <a:xfrm>
            <a:off x="3844806" y="2579042"/>
            <a:ext cx="9787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err="1" smtClean="0"/>
              <a:t>About</a:t>
            </a:r>
            <a:r>
              <a:rPr lang="pl-PL" sz="1000" dirty="0" smtClean="0"/>
              <a:t> 8500 </a:t>
            </a:r>
            <a:r>
              <a:rPr lang="en-US" sz="1000" dirty="0" smtClean="0"/>
              <a:t>records screened</a:t>
            </a:r>
            <a:endParaRPr lang="en-US" sz="1000" dirty="0"/>
          </a:p>
        </p:txBody>
      </p:sp>
      <p:sp>
        <p:nvSpPr>
          <p:cNvPr id="8" name="Prostokąt 7"/>
          <p:cNvSpPr/>
          <p:nvPr/>
        </p:nvSpPr>
        <p:spPr>
          <a:xfrm>
            <a:off x="5937688" y="2626667"/>
            <a:ext cx="104726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/>
              <a:t>8200</a:t>
            </a:r>
            <a:r>
              <a:rPr lang="en-US" sz="1000" dirty="0" smtClean="0"/>
              <a:t> records excluded</a:t>
            </a:r>
            <a:endParaRPr lang="en-US" sz="1000" dirty="0"/>
          </a:p>
        </p:txBody>
      </p:sp>
      <p:sp>
        <p:nvSpPr>
          <p:cNvPr id="9" name="Prostokąt 8"/>
          <p:cNvSpPr/>
          <p:nvPr/>
        </p:nvSpPr>
        <p:spPr>
          <a:xfrm>
            <a:off x="3590089" y="3892967"/>
            <a:ext cx="151215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err="1" smtClean="0"/>
              <a:t>About</a:t>
            </a:r>
            <a:r>
              <a:rPr lang="pl-PL" sz="1000" dirty="0" smtClean="0"/>
              <a:t> 300</a:t>
            </a:r>
            <a:r>
              <a:rPr lang="en-US" sz="1000" dirty="0" smtClean="0"/>
              <a:t> full‐text articles</a:t>
            </a:r>
            <a:r>
              <a:rPr lang="pl-PL" sz="1000" dirty="0" smtClean="0"/>
              <a:t> </a:t>
            </a:r>
            <a:r>
              <a:rPr lang="en-US" sz="1000" dirty="0" smtClean="0"/>
              <a:t>assessed for eligibility</a:t>
            </a:r>
            <a:endParaRPr lang="en-US" sz="1000" dirty="0"/>
          </a:p>
        </p:txBody>
      </p:sp>
      <p:sp>
        <p:nvSpPr>
          <p:cNvPr id="10" name="Prostokąt 9"/>
          <p:cNvSpPr/>
          <p:nvPr/>
        </p:nvSpPr>
        <p:spPr>
          <a:xfrm>
            <a:off x="5801949" y="3937476"/>
            <a:ext cx="138942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/>
              <a:t>260</a:t>
            </a:r>
            <a:r>
              <a:rPr lang="en-US" sz="1000" dirty="0" smtClean="0"/>
              <a:t> full‐text articles </a:t>
            </a:r>
          </a:p>
          <a:p>
            <a:r>
              <a:rPr lang="pl-PL" sz="1000" dirty="0" smtClean="0"/>
              <a:t>e</a:t>
            </a:r>
            <a:r>
              <a:rPr lang="en-US" sz="1000" dirty="0" err="1" smtClean="0"/>
              <a:t>xcluded</a:t>
            </a:r>
            <a:endParaRPr lang="en-US" sz="1000" dirty="0"/>
          </a:p>
        </p:txBody>
      </p:sp>
      <p:sp>
        <p:nvSpPr>
          <p:cNvPr id="11" name="Prostokąt 10"/>
          <p:cNvSpPr/>
          <p:nvPr/>
        </p:nvSpPr>
        <p:spPr>
          <a:xfrm>
            <a:off x="3619051" y="5280049"/>
            <a:ext cx="142919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000" dirty="0" smtClean="0"/>
              <a:t>40 </a:t>
            </a:r>
            <a:r>
              <a:rPr lang="pl-PL" sz="1000" dirty="0" err="1" smtClean="0"/>
              <a:t>Systematic</a:t>
            </a:r>
            <a:r>
              <a:rPr lang="pl-PL" sz="1000" dirty="0" smtClean="0"/>
              <a:t> </a:t>
            </a:r>
            <a:r>
              <a:rPr lang="pl-PL" sz="1000" dirty="0" err="1" smtClean="0"/>
              <a:t>Reviews</a:t>
            </a:r>
            <a:r>
              <a:rPr lang="pl-PL" sz="1000" dirty="0" smtClean="0"/>
              <a:t> and/</a:t>
            </a:r>
            <a:r>
              <a:rPr lang="pl-PL" sz="1000" dirty="0" err="1" smtClean="0"/>
              <a:t>or</a:t>
            </a:r>
            <a:r>
              <a:rPr lang="pl-PL" sz="1000" dirty="0" smtClean="0"/>
              <a:t> </a:t>
            </a:r>
            <a:r>
              <a:rPr lang="pl-PL" sz="1000" dirty="0" err="1" smtClean="0"/>
              <a:t>Meta-analyses</a:t>
            </a:r>
            <a:r>
              <a:rPr lang="pl-PL" sz="1000" dirty="0" smtClean="0"/>
              <a:t> </a:t>
            </a:r>
            <a:r>
              <a:rPr lang="en-US" sz="1000" dirty="0" smtClean="0"/>
              <a:t>included</a:t>
            </a:r>
            <a:endParaRPr lang="en-US" sz="1000" dirty="0"/>
          </a:p>
        </p:txBody>
      </p:sp>
      <p:sp>
        <p:nvSpPr>
          <p:cNvPr id="13" name="Prostokąt 12"/>
          <p:cNvSpPr/>
          <p:nvPr/>
        </p:nvSpPr>
        <p:spPr>
          <a:xfrm rot="16200000">
            <a:off x="683220" y="1416895"/>
            <a:ext cx="1018148" cy="2616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Identification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4" name="Prostokąt 13"/>
          <p:cNvSpPr/>
          <p:nvPr/>
        </p:nvSpPr>
        <p:spPr>
          <a:xfrm rot="16200000">
            <a:off x="683219" y="2717314"/>
            <a:ext cx="1018149" cy="2616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Screening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5" name="Prostokąt 14"/>
          <p:cNvSpPr/>
          <p:nvPr/>
        </p:nvSpPr>
        <p:spPr>
          <a:xfrm rot="16200000">
            <a:off x="683219" y="4017733"/>
            <a:ext cx="1018148" cy="2616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Eligibility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6" name="Prostokąt 15"/>
          <p:cNvSpPr/>
          <p:nvPr/>
        </p:nvSpPr>
        <p:spPr>
          <a:xfrm rot="16200000">
            <a:off x="683218" y="5538682"/>
            <a:ext cx="1018148" cy="261610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Included</a:t>
            </a:r>
          </a:p>
        </p:txBody>
      </p:sp>
      <p:cxnSp>
        <p:nvCxnSpPr>
          <p:cNvPr id="25" name="Łącznik prosty ze strzałką 24"/>
          <p:cNvCxnSpPr/>
          <p:nvPr/>
        </p:nvCxnSpPr>
        <p:spPr>
          <a:xfrm>
            <a:off x="3844806" y="2122715"/>
            <a:ext cx="0" cy="393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/>
          <p:nvPr/>
        </p:nvCxnSpPr>
        <p:spPr>
          <a:xfrm>
            <a:off x="4638675" y="2122715"/>
            <a:ext cx="0" cy="3936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prosty ze strzałką 28"/>
          <p:cNvCxnSpPr>
            <a:stCxn id="18" idx="2"/>
            <a:endCxn id="20" idx="0"/>
          </p:cNvCxnSpPr>
          <p:nvPr/>
        </p:nvCxnSpPr>
        <p:spPr>
          <a:xfrm>
            <a:off x="4279494" y="3167833"/>
            <a:ext cx="2843" cy="6439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Łącznik prosty ze strzałką 30"/>
          <p:cNvCxnSpPr>
            <a:stCxn id="20" idx="2"/>
            <a:endCxn id="21" idx="0"/>
          </p:cNvCxnSpPr>
          <p:nvPr/>
        </p:nvCxnSpPr>
        <p:spPr>
          <a:xfrm>
            <a:off x="4282337" y="4463253"/>
            <a:ext cx="6682" cy="74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Łącznik prosty ze strzałką 36"/>
          <p:cNvCxnSpPr>
            <a:stCxn id="18" idx="3"/>
            <a:endCxn id="19" idx="1"/>
          </p:cNvCxnSpPr>
          <p:nvPr/>
        </p:nvCxnSpPr>
        <p:spPr>
          <a:xfrm>
            <a:off x="4938865" y="2842111"/>
            <a:ext cx="86308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Łącznik prosty ze strzałką 38"/>
          <p:cNvCxnSpPr>
            <a:stCxn id="20" idx="3"/>
            <a:endCxn id="23" idx="1"/>
          </p:cNvCxnSpPr>
          <p:nvPr/>
        </p:nvCxnSpPr>
        <p:spPr>
          <a:xfrm>
            <a:off x="4941708" y="4137531"/>
            <a:ext cx="860241" cy="24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0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3189</TotalTime>
  <Words>69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Motyw pakietu Office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jkaras</dc:creator>
  <cp:lastModifiedBy>Karen Drake</cp:lastModifiedBy>
  <cp:revision>13</cp:revision>
  <dcterms:created xsi:type="dcterms:W3CDTF">2014-12-30T20:37:46Z</dcterms:created>
  <dcterms:modified xsi:type="dcterms:W3CDTF">2017-01-13T09:29:39Z</dcterms:modified>
</cp:coreProperties>
</file>