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tif" ContentType="image/t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78" r:id="rId2"/>
  </p:sldIdLst>
  <p:sldSz cx="13004800" cy="9753600"/>
  <p:notesSz cx="6858000" cy="9144000"/>
  <p:defaultTextStyle>
    <a:lvl1pPr algn="ctr" defTabSz="584200">
      <a:defRPr sz="3800">
        <a:solidFill>
          <a:srgbClr val="EEEEEE"/>
        </a:solidFill>
        <a:latin typeface="Helvetica Neue Bold Condensed"/>
        <a:ea typeface="Helvetica Neue Bold Condensed"/>
        <a:cs typeface="Helvetica Neue Bold Condensed"/>
        <a:sym typeface="Helvetica Neue Bold Condensed"/>
      </a:defRPr>
    </a:lvl1pPr>
    <a:lvl2pPr indent="228600" algn="ctr" defTabSz="584200">
      <a:defRPr sz="3800">
        <a:solidFill>
          <a:srgbClr val="EEEEEE"/>
        </a:solidFill>
        <a:latin typeface="Helvetica Neue Bold Condensed"/>
        <a:ea typeface="Helvetica Neue Bold Condensed"/>
        <a:cs typeface="Helvetica Neue Bold Condensed"/>
        <a:sym typeface="Helvetica Neue Bold Condensed"/>
      </a:defRPr>
    </a:lvl2pPr>
    <a:lvl3pPr indent="457200" algn="ctr" defTabSz="584200">
      <a:defRPr sz="3800">
        <a:solidFill>
          <a:srgbClr val="EEEEEE"/>
        </a:solidFill>
        <a:latin typeface="Helvetica Neue Bold Condensed"/>
        <a:ea typeface="Helvetica Neue Bold Condensed"/>
        <a:cs typeface="Helvetica Neue Bold Condensed"/>
        <a:sym typeface="Helvetica Neue Bold Condensed"/>
      </a:defRPr>
    </a:lvl3pPr>
    <a:lvl4pPr indent="685800" algn="ctr" defTabSz="584200">
      <a:defRPr sz="3800">
        <a:solidFill>
          <a:srgbClr val="EEEEEE"/>
        </a:solidFill>
        <a:latin typeface="Helvetica Neue Bold Condensed"/>
        <a:ea typeface="Helvetica Neue Bold Condensed"/>
        <a:cs typeface="Helvetica Neue Bold Condensed"/>
        <a:sym typeface="Helvetica Neue Bold Condensed"/>
      </a:defRPr>
    </a:lvl4pPr>
    <a:lvl5pPr indent="914400" algn="ctr" defTabSz="584200">
      <a:defRPr sz="3800">
        <a:solidFill>
          <a:srgbClr val="EEEEEE"/>
        </a:solidFill>
        <a:latin typeface="Helvetica Neue Bold Condensed"/>
        <a:ea typeface="Helvetica Neue Bold Condensed"/>
        <a:cs typeface="Helvetica Neue Bold Condensed"/>
        <a:sym typeface="Helvetica Neue Bold Condensed"/>
      </a:defRPr>
    </a:lvl5pPr>
    <a:lvl6pPr indent="1143000" algn="ctr" defTabSz="584200">
      <a:defRPr sz="3800">
        <a:solidFill>
          <a:srgbClr val="EEEEEE"/>
        </a:solidFill>
        <a:latin typeface="Helvetica Neue Bold Condensed"/>
        <a:ea typeface="Helvetica Neue Bold Condensed"/>
        <a:cs typeface="Helvetica Neue Bold Condensed"/>
        <a:sym typeface="Helvetica Neue Bold Condensed"/>
      </a:defRPr>
    </a:lvl6pPr>
    <a:lvl7pPr indent="1371600" algn="ctr" defTabSz="584200">
      <a:defRPr sz="3800">
        <a:solidFill>
          <a:srgbClr val="EEEEEE"/>
        </a:solidFill>
        <a:latin typeface="Helvetica Neue Bold Condensed"/>
        <a:ea typeface="Helvetica Neue Bold Condensed"/>
        <a:cs typeface="Helvetica Neue Bold Condensed"/>
        <a:sym typeface="Helvetica Neue Bold Condensed"/>
      </a:defRPr>
    </a:lvl7pPr>
    <a:lvl8pPr indent="1600200" algn="ctr" defTabSz="584200">
      <a:defRPr sz="3800">
        <a:solidFill>
          <a:srgbClr val="EEEEEE"/>
        </a:solidFill>
        <a:latin typeface="Helvetica Neue Bold Condensed"/>
        <a:ea typeface="Helvetica Neue Bold Condensed"/>
        <a:cs typeface="Helvetica Neue Bold Condensed"/>
        <a:sym typeface="Helvetica Neue Bold Condensed"/>
      </a:defRPr>
    </a:lvl8pPr>
    <a:lvl9pPr indent="1828800" algn="ctr" defTabSz="584200">
      <a:defRPr sz="3800">
        <a:solidFill>
          <a:srgbClr val="EEEEEE"/>
        </a:solidFill>
        <a:latin typeface="Helvetica Neue Bold Condensed"/>
        <a:ea typeface="Helvetica Neue Bold Condensed"/>
        <a:cs typeface="Helvetica Neue Bold Condensed"/>
        <a:sym typeface="Helvetica Neue Bold Condensed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DDDBCF"/>
          </a:solidFill>
        </a:fill>
      </a:tcStyle>
    </a:band2H>
    <a:firstCol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AC9C8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4C8"/>
          </a:solidFill>
        </a:fill>
      </a:tcStyle>
    </a:firstCol>
    <a:la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878889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878889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DBDBD"/>
          </a:solidFill>
        </a:fill>
      </a:tcStyle>
    </a:lastRow>
    <a:fir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8F2817"/>
              </a:solidFill>
              <a:prstDash val="solid"/>
              <a:miter lim="400000"/>
            </a:ln>
          </a:bottom>
          <a:insideH>
            <a:ln w="12700" cap="flat">
              <a:solidFill>
                <a:srgbClr val="8F2817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8341D"/>
          </a:solidFill>
        </a:fill>
      </a:tcStyle>
    </a:firstRow>
  </a:tblStyle>
  <a:tblStyle styleId="{C7B018BB-80A7-4F77-B60F-C8B233D01FF8}" styleName="">
    <a:tblBg/>
    <a:wholeTbl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C9C88"/>
              </a:solidFill>
              <a:prstDash val="solid"/>
              <a:miter lim="400000"/>
            </a:ln>
          </a:top>
          <a:bottom>
            <a:ln w="12700" cap="flat">
              <a:solidFill>
                <a:srgbClr val="AC9C88"/>
              </a:solidFill>
              <a:prstDash val="solid"/>
              <a:miter lim="400000"/>
            </a:ln>
          </a:bottom>
          <a:insideH>
            <a:ln w="12700" cap="flat">
              <a:solidFill>
                <a:srgbClr val="AC9C8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0EEE0"/>
          </a:solidFill>
        </a:fill>
      </a:tcStyle>
    </a:wholeTbl>
    <a:band2H>
      <a:tcTxStyle/>
      <a:tcStyle>
        <a:tcBdr/>
        <a:fill>
          <a:solidFill>
            <a:srgbClr val="F0EEE0">
              <a:alpha val="93000"/>
            </a:srgbClr>
          </a:solidFill>
        </a:fill>
      </a:tcStyle>
    </a:band2H>
    <a:firstCol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solidFill>
                <a:srgbClr val="5F5857"/>
              </a:solidFill>
              <a:prstDash val="solid"/>
              <a:miter lim="400000"/>
            </a:ln>
          </a:left>
          <a:right>
            <a:ln w="25400" cap="flat">
              <a:solidFill>
                <a:srgbClr val="AC9C88"/>
              </a:solidFill>
              <a:prstDash val="solid"/>
              <a:miter lim="400000"/>
            </a:ln>
          </a:right>
          <a:top>
            <a:ln w="12700" cap="flat">
              <a:solidFill>
                <a:srgbClr val="AC9C88"/>
              </a:solidFill>
              <a:prstDash val="solid"/>
              <a:miter lim="400000"/>
            </a:ln>
          </a:top>
          <a:bottom>
            <a:ln w="12700" cap="flat">
              <a:solidFill>
                <a:srgbClr val="AC9C88"/>
              </a:solidFill>
              <a:prstDash val="solid"/>
              <a:miter lim="400000"/>
            </a:ln>
          </a:bottom>
          <a:insideH>
            <a:ln w="12700" cap="flat">
              <a:solidFill>
                <a:srgbClr val="AC9C8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firstCol>
    <a:la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F5857"/>
              </a:solidFill>
              <a:prstDash val="solid"/>
              <a:miter lim="400000"/>
            </a:ln>
          </a:bottom>
          <a:insideH>
            <a:ln w="12700" cap="flat">
              <a:solidFill>
                <a:srgbClr val="97231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lastRow>
    <a:fir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F5857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B14019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firstRow>
  </a:tblStyle>
  <a:tblStyle styleId="{EEE7283C-3CF3-47DC-8721-378D4A62B228}" styleName="">
    <a:tblBg/>
    <a:wholeTbl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C9C88"/>
              </a:solidFill>
              <a:prstDash val="solid"/>
              <a:miter lim="400000"/>
            </a:ln>
          </a:top>
          <a:bottom>
            <a:ln w="12700" cap="flat">
              <a:solidFill>
                <a:srgbClr val="AC9C88"/>
              </a:solidFill>
              <a:prstDash val="solid"/>
              <a:miter lim="400000"/>
            </a:ln>
          </a:bottom>
          <a:insideH>
            <a:ln w="12700" cap="flat">
              <a:solidFill>
                <a:srgbClr val="AC9C8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0EEE0"/>
          </a:solidFill>
        </a:fill>
      </a:tcStyle>
    </a:wholeTbl>
    <a:band2H>
      <a:tcTxStyle/>
      <a:tcStyle>
        <a:tcBdr/>
        <a:fill>
          <a:solidFill>
            <a:srgbClr val="F0EEE0">
              <a:alpha val="93000"/>
            </a:srgbClr>
          </a:solidFill>
        </a:fill>
      </a:tcStyle>
    </a:band2H>
    <a:firstCol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C9C88"/>
              </a:solidFill>
              <a:prstDash val="solid"/>
              <a:miter lim="400000"/>
            </a:ln>
          </a:top>
          <a:bottom>
            <a:ln w="12700" cap="flat">
              <a:solidFill>
                <a:srgbClr val="AC9C88"/>
              </a:solidFill>
              <a:prstDash val="solid"/>
              <a:miter lim="400000"/>
            </a:ln>
          </a:bottom>
          <a:insideH>
            <a:ln w="12700" cap="flat">
              <a:solidFill>
                <a:srgbClr val="AC9C8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4C8"/>
          </a:solidFill>
        </a:fill>
      </a:tcStyle>
    </a:firstCol>
    <a:la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29124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4AA2A"/>
          </a:solidFill>
        </a:fill>
      </a:tcStyle>
    </a:lastRow>
    <a:fir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58585"/>
          </a:solidFill>
        </a:fill>
      </a:tcStyle>
    </a:firstRow>
  </a:tblStyle>
  <a:tblStyle styleId="{CF821DB8-F4EB-4A41-A1BA-3FCAFE7338EE}" styleName="">
    <a:tblBg/>
    <a:wholeTbl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97979">
                  <a:alpha val="38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797979">
                  <a:alpha val="38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797979">
                  <a:alpha val="38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6B5C3">
              <a:alpha val="14000"/>
            </a:srgbClr>
          </a:solidFill>
        </a:fill>
      </a:tcStyle>
    </a:band2H>
    <a:firstCol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86B5C3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86B5C3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86B5C3">
                  <a:alpha val="75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firstCol>
    <a:la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86B5C3">
                  <a:alpha val="75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lastRow>
    <a:fir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86B5C3">
                  <a:alpha val="75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</a:tcStyle>
    </a:firstRow>
  </a:tblStyle>
  <a:tblStyle styleId="{33BA23B1-9221-436E-865A-0063620EA4FD}" styleName="">
    <a:tblBg/>
    <a:wholeTbl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solidFill>
                <a:srgbClr val="9F9F9F"/>
              </a:solidFill>
              <a:prstDash val="solid"/>
              <a:miter lim="400000"/>
            </a:ln>
          </a:left>
          <a:right>
            <a:ln w="12700" cap="flat">
              <a:solidFill>
                <a:srgbClr val="9F9F9F"/>
              </a:solidFill>
              <a:prstDash val="solid"/>
              <a:miter lim="400000"/>
            </a:ln>
          </a:right>
          <a:top>
            <a:ln w="12700" cap="flat">
              <a:solidFill>
                <a:srgbClr val="9F9F9F"/>
              </a:solidFill>
              <a:prstDash val="solid"/>
              <a:miter lim="400000"/>
            </a:ln>
          </a:top>
          <a:bottom>
            <a:ln w="12700" cap="flat">
              <a:solidFill>
                <a:srgbClr val="9F9F9F"/>
              </a:solidFill>
              <a:prstDash val="solid"/>
              <a:miter lim="400000"/>
            </a:ln>
          </a:bottom>
          <a:insideH>
            <a:ln w="12700" cap="flat">
              <a:solidFill>
                <a:srgbClr val="9F9F9F"/>
              </a:solidFill>
              <a:prstDash val="solid"/>
              <a:miter lim="400000"/>
            </a:ln>
          </a:insideH>
          <a:insideV>
            <a:ln w="12700" cap="flat">
              <a:solidFill>
                <a:srgbClr val="9F9F9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979">
              <a:alpha val="38000"/>
            </a:srgbClr>
          </a:solidFill>
        </a:fill>
      </a:tcStyle>
    </a:band2H>
    <a:firstCol>
      <a:tcTxStyle b="on" i="off">
        <a:font>
          <a:latin typeface="Helvetica Neue Bold Condensed"/>
          <a:ea typeface="Helvetica Neue Bold Condensed"/>
          <a:cs typeface="Helvetica Neue Bold Condensed"/>
        </a:font>
        <a:srgbClr val="2D2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ABABA"/>
          </a:solidFill>
        </a:fill>
      </a:tcStyle>
    </a:firstCol>
    <a:la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25A5D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B8B8B"/>
          </a:solidFill>
        </a:fill>
      </a:tcStyle>
    </a:lastRow>
    <a:fir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25A5D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B8B8B"/>
          </a:solidFill>
        </a:fill>
      </a:tcStyle>
    </a:firstRow>
  </a:tblStyle>
  <a:tblStyle styleId="{2708684C-4D16-4618-839F-0558EEFCDFE6}" styleName="">
    <a:tblBg/>
    <a:wholeTbl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979">
              <a:alpha val="25000"/>
            </a:srgbClr>
          </a:solidFill>
        </a:fill>
      </a:tcStyle>
    </a:band2H>
    <a:firstCol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 Bold Condensed"/>
          <a:ea typeface="Helvetica Neue Bold Condensed"/>
          <a:cs typeface="Helvetica Neue Bold Condensed"/>
        </a:font>
        <a:srgbClr val="FFFFFF"/>
      </a:tcTxStyle>
      <a:tcStyle>
        <a:tcBdr>
          <a:left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>
                  <a:alpha val="4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1586" autoAdjust="0"/>
  </p:normalViewPr>
  <p:slideViewPr>
    <p:cSldViewPr snapToGrid="0" snapToObjects="1">
      <p:cViewPr varScale="1">
        <p:scale>
          <a:sx n="130" d="100"/>
          <a:sy n="130" d="100"/>
        </p:scale>
        <p:origin x="-1784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58702895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ti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ti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ti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1270000" y="1943100"/>
            <a:ext cx="10464800" cy="2997200"/>
          </a:xfrm>
          <a:prstGeom prst="rect">
            <a:avLst/>
          </a:prstGeom>
        </p:spPr>
        <p:txBody>
          <a:bodyPr anchor="b"/>
          <a:lstStyle>
            <a:lvl1pPr>
              <a:defRPr sz="6400" spc="-128"/>
            </a:lvl1pPr>
          </a:lstStyle>
          <a:p>
            <a:pPr lvl="0">
              <a:defRPr sz="1800" b="0" spc="0">
                <a:solidFill>
                  <a:srgbClr val="000000"/>
                </a:solidFill>
              </a:defRPr>
            </a:pPr>
            <a:r>
              <a:rPr sz="6400" b="1" spc="-128">
                <a:solidFill>
                  <a:srgbClr val="EEEEEE"/>
                </a:solidFill>
              </a:rPr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21844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FontTx/>
              <a:buNone/>
              <a:defRPr sz="2400"/>
            </a:lvl1pPr>
            <a:lvl2pPr marL="0" indent="228600" algn="ctr">
              <a:spcBef>
                <a:spcPts val="0"/>
              </a:spcBef>
              <a:buSzTx/>
              <a:buFontTx/>
              <a:buNone/>
              <a:defRPr sz="2400"/>
            </a:lvl2pPr>
            <a:lvl3pPr marL="0" indent="457200" algn="ctr">
              <a:spcBef>
                <a:spcPts val="0"/>
              </a:spcBef>
              <a:buSzTx/>
              <a:buFontTx/>
              <a:buNone/>
              <a:defRPr sz="2400"/>
            </a:lvl3pPr>
            <a:lvl4pPr marL="0" indent="685800" algn="ctr">
              <a:spcBef>
                <a:spcPts val="0"/>
              </a:spcBef>
              <a:buSzTx/>
              <a:buFontTx/>
              <a:buNone/>
              <a:defRPr sz="2400"/>
            </a:lvl4pPr>
            <a:lvl5pPr marL="0" indent="914400" algn="ctr">
              <a:spcBef>
                <a:spcPts val="0"/>
              </a:spcBef>
              <a:buSzTx/>
              <a:buFont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-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- 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34473" y="8193634"/>
            <a:ext cx="3457771" cy="71843"/>
          </a:xfrm>
          <a:prstGeom prst="rect">
            <a:avLst/>
          </a:prstGeom>
        </p:spPr>
      </p:pic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635000" y="6845300"/>
            <a:ext cx="11734800" cy="1219200"/>
          </a:xfrm>
          <a:prstGeom prst="rect">
            <a:avLst/>
          </a:prstGeom>
        </p:spPr>
        <p:txBody>
          <a:bodyPr anchor="b"/>
          <a:lstStyle>
            <a:lvl1pPr>
              <a:defRPr sz="6400" spc="-128"/>
            </a:lvl1pPr>
          </a:lstStyle>
          <a:p>
            <a:pPr lvl="0">
              <a:defRPr sz="1800" b="0" spc="0">
                <a:solidFill>
                  <a:srgbClr val="000000"/>
                </a:solidFill>
              </a:defRPr>
            </a:pPr>
            <a:r>
              <a:rPr sz="6400" b="1" spc="-128">
                <a:solidFill>
                  <a:srgbClr val="EEEEEE"/>
                </a:solidFill>
              </a:rPr>
              <a:t>Title Text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idx="1"/>
          </p:nvPr>
        </p:nvSpPr>
        <p:spPr>
          <a:xfrm>
            <a:off x="635000" y="8318500"/>
            <a:ext cx="11734800" cy="876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FontTx/>
              <a:buNone/>
              <a:defRPr sz="2400"/>
            </a:lvl1pPr>
            <a:lvl2pPr marL="0" indent="228600" algn="ctr">
              <a:spcBef>
                <a:spcPts val="0"/>
              </a:spcBef>
              <a:buSzTx/>
              <a:buFontTx/>
              <a:buNone/>
              <a:defRPr sz="2400"/>
            </a:lvl2pPr>
            <a:lvl3pPr marL="0" indent="457200" algn="ctr">
              <a:spcBef>
                <a:spcPts val="0"/>
              </a:spcBef>
              <a:buSzTx/>
              <a:buFontTx/>
              <a:buNone/>
              <a:defRPr sz="2400"/>
            </a:lvl3pPr>
            <a:lvl4pPr marL="0" indent="685800" algn="ctr">
              <a:spcBef>
                <a:spcPts val="0"/>
              </a:spcBef>
              <a:buSzTx/>
              <a:buFontTx/>
              <a:buNone/>
              <a:defRPr sz="2400"/>
            </a:lvl4pPr>
            <a:lvl5pPr marL="0" indent="914400" algn="ctr">
              <a:spcBef>
                <a:spcPts val="0"/>
              </a:spcBef>
              <a:buSzTx/>
              <a:buFont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xfrm>
            <a:off x="1270000" y="3505200"/>
            <a:ext cx="10464800" cy="2730500"/>
          </a:xfrm>
          <a:prstGeom prst="rect">
            <a:avLst/>
          </a:prstGeom>
        </p:spPr>
        <p:txBody>
          <a:bodyPr/>
          <a:lstStyle>
            <a:lvl1pPr>
              <a:defRPr sz="6400" spc="-128"/>
            </a:lvl1pPr>
          </a:lstStyle>
          <a:p>
            <a:pPr lvl="0">
              <a:defRPr sz="1800" b="0" spc="0">
                <a:solidFill>
                  <a:srgbClr val="000000"/>
                </a:solidFill>
              </a:defRPr>
            </a:pPr>
            <a:r>
              <a:rPr sz="6400" b="1" spc="-128">
                <a:solidFill>
                  <a:srgbClr val="EEEEEE"/>
                </a:solidFill>
              </a:rPr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86047" y="5082129"/>
            <a:ext cx="4512624" cy="71843"/>
          </a:xfrm>
          <a:prstGeom prst="rect">
            <a:avLst/>
          </a:prstGeom>
        </p:spPr>
      </p:pic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62000" y="774700"/>
            <a:ext cx="5588000" cy="4102100"/>
          </a:xfrm>
          <a:prstGeom prst="rect">
            <a:avLst/>
          </a:prstGeom>
        </p:spPr>
        <p:txBody>
          <a:bodyPr anchor="b"/>
          <a:lstStyle/>
          <a:p>
            <a:pPr lvl="0">
              <a:defRPr sz="1800" b="0" spc="0">
                <a:solidFill>
                  <a:srgbClr val="000000"/>
                </a:solidFill>
              </a:defRPr>
            </a:pPr>
            <a:r>
              <a:rPr sz="4800" b="1" spc="-144">
                <a:solidFill>
                  <a:srgbClr val="EEEEEE"/>
                </a:solidFill>
              </a:rPr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62000" y="5372100"/>
            <a:ext cx="5588000" cy="3619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FontTx/>
              <a:buNone/>
              <a:defRPr sz="2400"/>
            </a:lvl1pPr>
            <a:lvl2pPr marL="0" indent="228600" algn="ctr">
              <a:spcBef>
                <a:spcPts val="0"/>
              </a:spcBef>
              <a:buSzTx/>
              <a:buFontTx/>
              <a:buNone/>
              <a:defRPr sz="2400"/>
            </a:lvl2pPr>
            <a:lvl3pPr marL="0" indent="457200" algn="ctr">
              <a:spcBef>
                <a:spcPts val="0"/>
              </a:spcBef>
              <a:buSzTx/>
              <a:buFontTx/>
              <a:buNone/>
              <a:defRPr sz="2400"/>
            </a:lvl3pPr>
            <a:lvl4pPr marL="0" indent="685800" algn="ctr">
              <a:spcBef>
                <a:spcPts val="0"/>
              </a:spcBef>
              <a:buSzTx/>
              <a:buFontTx/>
              <a:buNone/>
              <a:defRPr sz="2400"/>
            </a:lvl4pPr>
            <a:lvl5pPr marL="0" indent="914400" algn="ctr">
              <a:spcBef>
                <a:spcPts val="0"/>
              </a:spcBef>
              <a:buSzTx/>
              <a:buFont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EEEEEE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 spc="0">
                <a:solidFill>
                  <a:srgbClr val="000000"/>
                </a:solidFill>
              </a:defRPr>
            </a:pPr>
            <a:r>
              <a:rPr sz="4800" b="1" spc="-144">
                <a:solidFill>
                  <a:srgbClr val="EEEEEE"/>
                </a:solidFill>
              </a:rPr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 spc="0">
                <a:solidFill>
                  <a:srgbClr val="000000"/>
                </a:solidFill>
              </a:defRPr>
            </a:pPr>
            <a:r>
              <a:rPr sz="4800" b="1" spc="-144">
                <a:solidFill>
                  <a:srgbClr val="EEEEEE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 spc="0">
                <a:solidFill>
                  <a:srgbClr val="000000"/>
                </a:solidFill>
              </a:defRPr>
            </a:pPr>
            <a:r>
              <a:rPr sz="4800" b="1" spc="-144">
                <a:solidFill>
                  <a:srgbClr val="EEEEEE"/>
                </a:solidFill>
              </a:rPr>
              <a:t>Title Text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xfrm>
            <a:off x="7200900" y="3340100"/>
            <a:ext cx="4826000" cy="5384800"/>
          </a:xfrm>
          <a:prstGeom prst="rect">
            <a:avLst/>
          </a:prstGeom>
        </p:spPr>
        <p:txBody>
          <a:bodyPr/>
          <a:lstStyle>
            <a:lvl1pPr marL="457200" indent="-457200">
              <a:spcBef>
                <a:spcPts val="3000"/>
              </a:spcBef>
              <a:buBlip>
                <a:blip r:embed="rId2"/>
              </a:buBlip>
              <a:defRPr sz="2600"/>
            </a:lvl1pPr>
            <a:lvl2pPr marL="914400" indent="-457200">
              <a:spcBef>
                <a:spcPts val="3000"/>
              </a:spcBef>
              <a:buBlip>
                <a:blip r:embed="rId2"/>
              </a:buBlip>
              <a:defRPr sz="2600"/>
            </a:lvl2pPr>
            <a:lvl3pPr marL="1371600" indent="-457200">
              <a:spcBef>
                <a:spcPts val="3000"/>
              </a:spcBef>
              <a:buBlip>
                <a:blip r:embed="rId2"/>
              </a:buBlip>
              <a:defRPr sz="2600"/>
            </a:lvl3pPr>
            <a:lvl4pPr marL="1828800" indent="-457200">
              <a:spcBef>
                <a:spcPts val="3000"/>
              </a:spcBef>
              <a:buBlip>
                <a:blip r:embed="rId2"/>
              </a:buBlip>
              <a:defRPr sz="2600"/>
            </a:lvl4pPr>
            <a:lvl5pPr marL="2286000" indent="-457200">
              <a:spcBef>
                <a:spcPts val="3000"/>
              </a:spcBef>
              <a:buBlip>
                <a:blip r:embed="rId2"/>
              </a:buBlip>
              <a:defRPr sz="26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EEEEEE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EEEEEE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EEEEEE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EEEEEE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EEEEEE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2.png"/><Relationship Id="rId17" Type="http://schemas.openxmlformats.org/officeDocument/2006/relationships/image" Target="../media/image3.t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1060083" y="2732634"/>
            <a:ext cx="10908152" cy="71905"/>
          </a:xfrm>
          <a:prstGeom prst="rect">
            <a:avLst/>
          </a:prstGeom>
        </p:spPr>
      </p:pic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1270000" y="698500"/>
            <a:ext cx="10464800" cy="190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 b="0" spc="0">
                <a:solidFill>
                  <a:srgbClr val="000000"/>
                </a:solidFill>
              </a:defRPr>
            </a:pPr>
            <a:r>
              <a:rPr sz="4800" b="1" spc="-144">
                <a:solidFill>
                  <a:srgbClr val="EEEEEE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270000" y="3263900"/>
            <a:ext cx="10464800" cy="571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buBlip>
                <a:blip r:embed="rId17"/>
              </a:buBlip>
            </a:lvl1pPr>
            <a:lvl2pPr>
              <a:buBlip>
                <a:blip r:embed="rId17"/>
              </a:buBlip>
            </a:lvl2pPr>
            <a:lvl3pPr>
              <a:buBlip>
                <a:blip r:embed="rId17"/>
              </a:buBlip>
            </a:lvl3pPr>
            <a:lvl4pPr>
              <a:buBlip>
                <a:blip r:embed="rId17"/>
              </a:buBlip>
            </a:lvl4pPr>
            <a:lvl5pPr>
              <a:buBlip>
                <a:blip r:embed="rId17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EEEEEE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xmlns:p14="http://schemas.microsoft.com/office/powerpoint/2010/main" spd="med"/>
  <p:txStyles>
    <p:titleStyle>
      <a:lvl1pPr algn="ctr" defTabSz="584200">
        <a:defRPr sz="4800" b="1" spc="-144">
          <a:solidFill>
            <a:srgbClr val="EEEEEE"/>
          </a:solidFill>
          <a:latin typeface="+mn-lt"/>
          <a:ea typeface="+mn-ea"/>
          <a:cs typeface="+mn-cs"/>
          <a:sym typeface="Superclarendon"/>
        </a:defRPr>
      </a:lvl1pPr>
      <a:lvl2pPr indent="228600" algn="ctr" defTabSz="584200">
        <a:defRPr sz="4800" b="1" spc="-144">
          <a:solidFill>
            <a:srgbClr val="EEEEEE"/>
          </a:solidFill>
          <a:latin typeface="+mn-lt"/>
          <a:ea typeface="+mn-ea"/>
          <a:cs typeface="+mn-cs"/>
          <a:sym typeface="Superclarendon"/>
        </a:defRPr>
      </a:lvl2pPr>
      <a:lvl3pPr indent="457200" algn="ctr" defTabSz="584200">
        <a:defRPr sz="4800" b="1" spc="-144">
          <a:solidFill>
            <a:srgbClr val="EEEEEE"/>
          </a:solidFill>
          <a:latin typeface="+mn-lt"/>
          <a:ea typeface="+mn-ea"/>
          <a:cs typeface="+mn-cs"/>
          <a:sym typeface="Superclarendon"/>
        </a:defRPr>
      </a:lvl3pPr>
      <a:lvl4pPr indent="685800" algn="ctr" defTabSz="584200">
        <a:defRPr sz="4800" b="1" spc="-144">
          <a:solidFill>
            <a:srgbClr val="EEEEEE"/>
          </a:solidFill>
          <a:latin typeface="+mn-lt"/>
          <a:ea typeface="+mn-ea"/>
          <a:cs typeface="+mn-cs"/>
          <a:sym typeface="Superclarendon"/>
        </a:defRPr>
      </a:lvl4pPr>
      <a:lvl5pPr indent="914400" algn="ctr" defTabSz="584200">
        <a:defRPr sz="4800" b="1" spc="-144">
          <a:solidFill>
            <a:srgbClr val="EEEEEE"/>
          </a:solidFill>
          <a:latin typeface="+mn-lt"/>
          <a:ea typeface="+mn-ea"/>
          <a:cs typeface="+mn-cs"/>
          <a:sym typeface="Superclarendon"/>
        </a:defRPr>
      </a:lvl5pPr>
      <a:lvl6pPr indent="1143000" algn="ctr" defTabSz="584200">
        <a:defRPr sz="4800" b="1" spc="-144">
          <a:solidFill>
            <a:srgbClr val="EEEEEE"/>
          </a:solidFill>
          <a:latin typeface="+mn-lt"/>
          <a:ea typeface="+mn-ea"/>
          <a:cs typeface="+mn-cs"/>
          <a:sym typeface="Superclarendon"/>
        </a:defRPr>
      </a:lvl6pPr>
      <a:lvl7pPr indent="1371600" algn="ctr" defTabSz="584200">
        <a:defRPr sz="4800" b="1" spc="-144">
          <a:solidFill>
            <a:srgbClr val="EEEEEE"/>
          </a:solidFill>
          <a:latin typeface="+mn-lt"/>
          <a:ea typeface="+mn-ea"/>
          <a:cs typeface="+mn-cs"/>
          <a:sym typeface="Superclarendon"/>
        </a:defRPr>
      </a:lvl7pPr>
      <a:lvl8pPr indent="1600200" algn="ctr" defTabSz="584200">
        <a:defRPr sz="4800" b="1" spc="-144">
          <a:solidFill>
            <a:srgbClr val="EEEEEE"/>
          </a:solidFill>
          <a:latin typeface="+mn-lt"/>
          <a:ea typeface="+mn-ea"/>
          <a:cs typeface="+mn-cs"/>
          <a:sym typeface="Superclarendon"/>
        </a:defRPr>
      </a:lvl8pPr>
      <a:lvl9pPr indent="1828800" algn="ctr" defTabSz="584200">
        <a:defRPr sz="4800" b="1" spc="-144">
          <a:solidFill>
            <a:srgbClr val="EEEEEE"/>
          </a:solidFill>
          <a:latin typeface="+mn-lt"/>
          <a:ea typeface="+mn-ea"/>
          <a:cs typeface="+mn-cs"/>
          <a:sym typeface="Superclarendon"/>
        </a:defRPr>
      </a:lvl9pPr>
    </p:titleStyle>
    <p:bodyStyle>
      <a:lvl1pPr marL="622300" indent="-622300" defTabSz="584200">
        <a:spcBef>
          <a:spcPts val="4200"/>
        </a:spcBef>
        <a:buSzPct val="65000"/>
        <a:buFont typeface="Zapf Dingbats"/>
        <a:buBlip>
          <a:blip r:embed="rId17"/>
        </a:buBlip>
        <a:defRPr sz="3400">
          <a:solidFill>
            <a:srgbClr val="EEEEEE"/>
          </a:solidFill>
          <a:latin typeface="Helvetica Neue Bold Condensed"/>
          <a:ea typeface="Helvetica Neue Bold Condensed"/>
          <a:cs typeface="Helvetica Neue Bold Condensed"/>
          <a:sym typeface="Helvetica Neue Bold Condensed"/>
        </a:defRPr>
      </a:lvl1pPr>
      <a:lvl2pPr marL="1244600" indent="-622300" defTabSz="584200">
        <a:spcBef>
          <a:spcPts val="4200"/>
        </a:spcBef>
        <a:buSzPct val="65000"/>
        <a:buFont typeface="Zapf Dingbats"/>
        <a:buBlip>
          <a:blip r:embed="rId17"/>
        </a:buBlip>
        <a:defRPr sz="3400">
          <a:solidFill>
            <a:srgbClr val="EEEEEE"/>
          </a:solidFill>
          <a:latin typeface="Helvetica Neue Bold Condensed"/>
          <a:ea typeface="Helvetica Neue Bold Condensed"/>
          <a:cs typeface="Helvetica Neue Bold Condensed"/>
          <a:sym typeface="Helvetica Neue Bold Condensed"/>
        </a:defRPr>
      </a:lvl2pPr>
      <a:lvl3pPr marL="1866900" indent="-622300" defTabSz="584200">
        <a:spcBef>
          <a:spcPts val="4200"/>
        </a:spcBef>
        <a:buSzPct val="65000"/>
        <a:buFont typeface="Zapf Dingbats"/>
        <a:buBlip>
          <a:blip r:embed="rId17"/>
        </a:buBlip>
        <a:defRPr sz="3400">
          <a:solidFill>
            <a:srgbClr val="EEEEEE"/>
          </a:solidFill>
          <a:latin typeface="Helvetica Neue Bold Condensed"/>
          <a:ea typeface="Helvetica Neue Bold Condensed"/>
          <a:cs typeface="Helvetica Neue Bold Condensed"/>
          <a:sym typeface="Helvetica Neue Bold Condensed"/>
        </a:defRPr>
      </a:lvl3pPr>
      <a:lvl4pPr marL="2489200" indent="-622300" defTabSz="584200">
        <a:spcBef>
          <a:spcPts val="4200"/>
        </a:spcBef>
        <a:buSzPct val="65000"/>
        <a:buFont typeface="Zapf Dingbats"/>
        <a:buBlip>
          <a:blip r:embed="rId17"/>
        </a:buBlip>
        <a:defRPr sz="3400">
          <a:solidFill>
            <a:srgbClr val="EEEEEE"/>
          </a:solidFill>
          <a:latin typeface="Helvetica Neue Bold Condensed"/>
          <a:ea typeface="Helvetica Neue Bold Condensed"/>
          <a:cs typeface="Helvetica Neue Bold Condensed"/>
          <a:sym typeface="Helvetica Neue Bold Condensed"/>
        </a:defRPr>
      </a:lvl4pPr>
      <a:lvl5pPr marL="3111500" indent="-622300" defTabSz="584200">
        <a:spcBef>
          <a:spcPts val="4200"/>
        </a:spcBef>
        <a:buSzPct val="65000"/>
        <a:buFont typeface="Zapf Dingbats"/>
        <a:buBlip>
          <a:blip r:embed="rId17"/>
        </a:buBlip>
        <a:defRPr sz="3400">
          <a:solidFill>
            <a:srgbClr val="EEEEEE"/>
          </a:solidFill>
          <a:latin typeface="Helvetica Neue Bold Condensed"/>
          <a:ea typeface="Helvetica Neue Bold Condensed"/>
          <a:cs typeface="Helvetica Neue Bold Condensed"/>
          <a:sym typeface="Helvetica Neue Bold Condensed"/>
        </a:defRPr>
      </a:lvl5pPr>
      <a:lvl6pPr marL="3733800" indent="-622300" defTabSz="584200">
        <a:spcBef>
          <a:spcPts val="4200"/>
        </a:spcBef>
        <a:buSzPct val="65000"/>
        <a:buFont typeface="Zapf Dingbats"/>
        <a:buBlip>
          <a:blip r:embed="rId17"/>
        </a:buBlip>
        <a:defRPr sz="3400">
          <a:solidFill>
            <a:srgbClr val="EEEEEE"/>
          </a:solidFill>
          <a:latin typeface="Helvetica Neue Bold Condensed"/>
          <a:ea typeface="Helvetica Neue Bold Condensed"/>
          <a:cs typeface="Helvetica Neue Bold Condensed"/>
          <a:sym typeface="Helvetica Neue Bold Condensed"/>
        </a:defRPr>
      </a:lvl6pPr>
      <a:lvl7pPr marL="4356100" indent="-622300" defTabSz="584200">
        <a:spcBef>
          <a:spcPts val="4200"/>
        </a:spcBef>
        <a:buSzPct val="65000"/>
        <a:buFont typeface="Zapf Dingbats"/>
        <a:buBlip>
          <a:blip r:embed="rId17"/>
        </a:buBlip>
        <a:defRPr sz="3400">
          <a:solidFill>
            <a:srgbClr val="EEEEEE"/>
          </a:solidFill>
          <a:latin typeface="Helvetica Neue Bold Condensed"/>
          <a:ea typeface="Helvetica Neue Bold Condensed"/>
          <a:cs typeface="Helvetica Neue Bold Condensed"/>
          <a:sym typeface="Helvetica Neue Bold Condensed"/>
        </a:defRPr>
      </a:lvl7pPr>
      <a:lvl8pPr marL="4978400" indent="-622300" defTabSz="584200">
        <a:spcBef>
          <a:spcPts val="4200"/>
        </a:spcBef>
        <a:buSzPct val="65000"/>
        <a:buFont typeface="Zapf Dingbats"/>
        <a:buBlip>
          <a:blip r:embed="rId17"/>
        </a:buBlip>
        <a:defRPr sz="3400">
          <a:solidFill>
            <a:srgbClr val="EEEEEE"/>
          </a:solidFill>
          <a:latin typeface="Helvetica Neue Bold Condensed"/>
          <a:ea typeface="Helvetica Neue Bold Condensed"/>
          <a:cs typeface="Helvetica Neue Bold Condensed"/>
          <a:sym typeface="Helvetica Neue Bold Condensed"/>
        </a:defRPr>
      </a:lvl8pPr>
      <a:lvl9pPr marL="5600700" indent="-622300" defTabSz="584200">
        <a:spcBef>
          <a:spcPts val="4200"/>
        </a:spcBef>
        <a:buSzPct val="65000"/>
        <a:buFont typeface="Zapf Dingbats"/>
        <a:buBlip>
          <a:blip r:embed="rId17"/>
        </a:buBlip>
        <a:defRPr sz="3400">
          <a:solidFill>
            <a:srgbClr val="EEEEEE"/>
          </a:solidFill>
          <a:latin typeface="Helvetica Neue Bold Condensed"/>
          <a:ea typeface="Helvetica Neue Bold Condensed"/>
          <a:cs typeface="Helvetica Neue Bold Condensed"/>
          <a:sym typeface="Helvetica Neue Bold Condensed"/>
        </a:defRPr>
      </a:lvl9pPr>
    </p:bodyStyle>
    <p:otherStyle>
      <a:lvl1pPr algn="ctr" defTabSz="584200">
        <a:defRPr b="1">
          <a:solidFill>
            <a:schemeClr val="tx1"/>
          </a:solidFill>
          <a:latin typeface="+mn-lt"/>
          <a:ea typeface="+mn-ea"/>
          <a:cs typeface="+mn-cs"/>
          <a:sym typeface="Superclarendon"/>
        </a:defRPr>
      </a:lvl1pPr>
      <a:lvl2pPr indent="228600" algn="ctr" defTabSz="584200">
        <a:defRPr b="1">
          <a:solidFill>
            <a:schemeClr val="tx1"/>
          </a:solidFill>
          <a:latin typeface="+mn-lt"/>
          <a:ea typeface="+mn-ea"/>
          <a:cs typeface="+mn-cs"/>
          <a:sym typeface="Superclarendon"/>
        </a:defRPr>
      </a:lvl2pPr>
      <a:lvl3pPr indent="457200" algn="ctr" defTabSz="584200">
        <a:defRPr b="1">
          <a:solidFill>
            <a:schemeClr val="tx1"/>
          </a:solidFill>
          <a:latin typeface="+mn-lt"/>
          <a:ea typeface="+mn-ea"/>
          <a:cs typeface="+mn-cs"/>
          <a:sym typeface="Superclarendon"/>
        </a:defRPr>
      </a:lvl3pPr>
      <a:lvl4pPr indent="685800" algn="ctr" defTabSz="584200">
        <a:defRPr b="1">
          <a:solidFill>
            <a:schemeClr val="tx1"/>
          </a:solidFill>
          <a:latin typeface="+mn-lt"/>
          <a:ea typeface="+mn-ea"/>
          <a:cs typeface="+mn-cs"/>
          <a:sym typeface="Superclarendon"/>
        </a:defRPr>
      </a:lvl4pPr>
      <a:lvl5pPr indent="914400" algn="ctr" defTabSz="584200">
        <a:defRPr b="1">
          <a:solidFill>
            <a:schemeClr val="tx1"/>
          </a:solidFill>
          <a:latin typeface="+mn-lt"/>
          <a:ea typeface="+mn-ea"/>
          <a:cs typeface="+mn-cs"/>
          <a:sym typeface="Superclarendon"/>
        </a:defRPr>
      </a:lvl5pPr>
      <a:lvl6pPr indent="1143000" algn="ctr" defTabSz="584200">
        <a:defRPr b="1">
          <a:solidFill>
            <a:schemeClr val="tx1"/>
          </a:solidFill>
          <a:latin typeface="+mn-lt"/>
          <a:ea typeface="+mn-ea"/>
          <a:cs typeface="+mn-cs"/>
          <a:sym typeface="Superclarendon"/>
        </a:defRPr>
      </a:lvl6pPr>
      <a:lvl7pPr indent="1371600" algn="ctr" defTabSz="584200">
        <a:defRPr b="1">
          <a:solidFill>
            <a:schemeClr val="tx1"/>
          </a:solidFill>
          <a:latin typeface="+mn-lt"/>
          <a:ea typeface="+mn-ea"/>
          <a:cs typeface="+mn-cs"/>
          <a:sym typeface="Superclarendon"/>
        </a:defRPr>
      </a:lvl7pPr>
      <a:lvl8pPr indent="1600200" algn="ctr" defTabSz="584200">
        <a:defRPr b="1">
          <a:solidFill>
            <a:schemeClr val="tx1"/>
          </a:solidFill>
          <a:latin typeface="+mn-lt"/>
          <a:ea typeface="+mn-ea"/>
          <a:cs typeface="+mn-cs"/>
          <a:sym typeface="Superclarendon"/>
        </a:defRPr>
      </a:lvl8pPr>
      <a:lvl9pPr indent="1828800" algn="ctr" defTabSz="584200">
        <a:defRPr b="1">
          <a:solidFill>
            <a:schemeClr val="tx1"/>
          </a:solidFill>
          <a:latin typeface="+mn-lt"/>
          <a:ea typeface="+mn-ea"/>
          <a:cs typeface="+mn-cs"/>
          <a:sym typeface="Superclarendo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ight Brace 24"/>
          <p:cNvSpPr>
            <a:spLocks/>
          </p:cNvSpPr>
          <p:nvPr/>
        </p:nvSpPr>
        <p:spPr bwMode="auto">
          <a:xfrm>
            <a:off x="11414805" y="2277851"/>
            <a:ext cx="220311" cy="3076577"/>
          </a:xfrm>
          <a:prstGeom prst="rightBrace">
            <a:avLst>
              <a:gd name="adj1" fmla="val 8339"/>
              <a:gd name="adj2" fmla="val 50000"/>
            </a:avLst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en-US" sz="1200" b="1">
              <a:latin typeface="Helvetica"/>
              <a:cs typeface="Helvetica"/>
            </a:endParaRP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2977640" y="176098"/>
            <a:ext cx="2629093" cy="13437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prstClr val="white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>
              <a:defRPr/>
            </a:pP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Normal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and quantitative RT-PCR</a:t>
            </a:r>
          </a:p>
          <a:p>
            <a:pPr algn="ctr">
              <a:defRPr/>
            </a:pP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Single Cell Analysis (SCA)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ctr">
              <a:defRPr/>
            </a:pP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8" name="Rectangle 8"/>
          <p:cNvSpPr>
            <a:spLocks noChangeArrowheads="1"/>
          </p:cNvSpPr>
          <p:nvPr/>
        </p:nvSpPr>
        <p:spPr bwMode="auto">
          <a:xfrm>
            <a:off x="8493806" y="2277851"/>
            <a:ext cx="2795000" cy="1448828"/>
          </a:xfrm>
          <a:prstGeom prst="rect">
            <a:avLst/>
          </a:prstGeom>
          <a:gradFill flip="none" rotWithShape="1">
            <a:gsLst>
              <a:gs pos="34000">
                <a:schemeClr val="accent2">
                  <a:lumMod val="75000"/>
                </a:schemeClr>
              </a:gs>
              <a:gs pos="73000">
                <a:schemeClr val="accent6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>
              <a:defRPr/>
            </a:pP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Testing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the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effects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of AS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oligos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ctr">
              <a:defRPr/>
            </a:pPr>
            <a:r>
              <a:rPr lang="it-IT" sz="1200" b="1" dirty="0">
                <a:solidFill>
                  <a:schemeClr val="bg1"/>
                </a:solidFill>
                <a:latin typeface="Helvetica"/>
                <a:cs typeface="Helvetica"/>
              </a:rPr>
              <a:t>o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r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other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approaches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to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modify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ctr">
              <a:defRPr/>
            </a:pP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specific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RNA processing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events</a:t>
            </a:r>
            <a:endParaRPr lang="it-IT" sz="1200" b="1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55" name="Rectangle 5"/>
          <p:cNvSpPr>
            <a:spLocks noChangeArrowheads="1"/>
          </p:cNvSpPr>
          <p:nvPr/>
        </p:nvSpPr>
        <p:spPr bwMode="auto">
          <a:xfrm>
            <a:off x="6059942" y="1270042"/>
            <a:ext cx="1708672" cy="1017078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prstClr val="white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>
              <a:defRPr/>
            </a:pP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Characterize</a:t>
            </a:r>
            <a:r>
              <a:rPr lang="it-IT" sz="12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the</a:t>
            </a:r>
          </a:p>
          <a:p>
            <a:pPr algn="ctr">
              <a:defRPr/>
            </a:pP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“</a:t>
            </a:r>
            <a:r>
              <a:rPr lang="it-IT" sz="1200" b="1" dirty="0" err="1">
                <a:solidFill>
                  <a:schemeClr val="bg1"/>
                </a:solidFill>
                <a:latin typeface="Helvetica"/>
                <a:cs typeface="Helvetica"/>
              </a:rPr>
              <a:t>s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plicing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network”</a:t>
            </a:r>
          </a:p>
          <a:p>
            <a:pPr algn="ctr">
              <a:defRPr/>
            </a:pPr>
            <a:r>
              <a:rPr lang="it-IT" sz="1200" b="1" dirty="0" err="1">
                <a:solidFill>
                  <a:schemeClr val="bg1"/>
                </a:solidFill>
                <a:latin typeface="Helvetica"/>
                <a:cs typeface="Helvetica"/>
              </a:rPr>
              <a:t>t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hat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controls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a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specific</a:t>
            </a:r>
            <a:endParaRPr lang="it-IT" sz="1200" b="1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ctr">
              <a:defRPr/>
            </a:pPr>
            <a:r>
              <a:rPr lang="it-IT" sz="1200" b="1" dirty="0" err="1">
                <a:solidFill>
                  <a:schemeClr val="bg1"/>
                </a:solidFill>
                <a:latin typeface="Helvetica"/>
                <a:cs typeface="Helvetica"/>
              </a:rPr>
              <a:t>s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plicing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event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57" name="Rectangle 5"/>
          <p:cNvSpPr>
            <a:spLocks noChangeArrowheads="1"/>
          </p:cNvSpPr>
          <p:nvPr/>
        </p:nvSpPr>
        <p:spPr bwMode="auto">
          <a:xfrm>
            <a:off x="11707887" y="3539473"/>
            <a:ext cx="1075622" cy="548768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100000">
                <a:prstClr val="white"/>
              </a:gs>
            </a:gsLst>
            <a:path path="circle">
              <a:fillToRect l="100000" t="100000"/>
            </a:path>
            <a:tileRect r="-100000" b="-100000"/>
          </a:gradFill>
          <a:ln w="28575" cmpd="sng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>
              <a:defRPr/>
            </a:pP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Clinical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ctr">
              <a:defRPr/>
            </a:pP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application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32" name="Right Brace 24"/>
          <p:cNvSpPr>
            <a:spLocks/>
          </p:cNvSpPr>
          <p:nvPr/>
        </p:nvSpPr>
        <p:spPr bwMode="auto">
          <a:xfrm>
            <a:off x="5719503" y="193066"/>
            <a:ext cx="207703" cy="3196506"/>
          </a:xfrm>
          <a:prstGeom prst="rightBrace">
            <a:avLst>
              <a:gd name="adj1" fmla="val 8339"/>
              <a:gd name="adj2" fmla="val 50000"/>
            </a:avLst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en-US" sz="1200" b="1">
              <a:latin typeface="Helvetica"/>
              <a:cs typeface="Helvetica"/>
            </a:endParaRP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6104392" y="3052817"/>
            <a:ext cx="1619772" cy="1525087"/>
          </a:xfrm>
          <a:prstGeom prst="rect">
            <a:avLst/>
          </a:prstGeom>
          <a:gradFill flip="none" rotWithShape="1">
            <a:gsLst>
              <a:gs pos="34000">
                <a:schemeClr val="accent2">
                  <a:lumMod val="75000"/>
                </a:schemeClr>
              </a:gs>
              <a:gs pos="73000">
                <a:schemeClr val="accent6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Setting up:</a:t>
            </a:r>
          </a:p>
          <a:p>
            <a:pPr>
              <a:defRPr/>
            </a:pPr>
            <a:endParaRPr lang="en-US" sz="1200" b="1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marL="228600" indent="-228600">
              <a:buAutoNum type="arabicParenR"/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Biochemical and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f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unctional assays.</a:t>
            </a:r>
          </a:p>
          <a:p>
            <a:pPr>
              <a:defRPr/>
            </a:pPr>
            <a:endParaRPr lang="en-US" sz="1200" b="1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2) cellular </a:t>
            </a:r>
          </a:p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or animal models</a:t>
            </a:r>
          </a:p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of disease.</a:t>
            </a:r>
          </a:p>
        </p:txBody>
      </p:sp>
      <p:sp>
        <p:nvSpPr>
          <p:cNvPr id="58" name="Right Brace 24"/>
          <p:cNvSpPr>
            <a:spLocks/>
          </p:cNvSpPr>
          <p:nvPr/>
        </p:nvSpPr>
        <p:spPr bwMode="auto">
          <a:xfrm flipH="1">
            <a:off x="2730500" y="193066"/>
            <a:ext cx="152400" cy="3196506"/>
          </a:xfrm>
          <a:prstGeom prst="rightBrace">
            <a:avLst>
              <a:gd name="adj1" fmla="val 8339"/>
              <a:gd name="adj2" fmla="val 50000"/>
            </a:avLst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en-US" sz="1200" b="1">
              <a:latin typeface="Helvetica"/>
              <a:cs typeface="Helvetica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165100" y="1072796"/>
            <a:ext cx="2463993" cy="139635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prstClr val="white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Sequencing the gene(s) that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a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re known to be associated with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a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particular disease</a:t>
            </a:r>
          </a:p>
        </p:txBody>
      </p:sp>
      <p:cxnSp>
        <p:nvCxnSpPr>
          <p:cNvPr id="19" name="Straight Arrow Connector 45"/>
          <p:cNvCxnSpPr>
            <a:cxnSpLocks noChangeShapeType="1"/>
          </p:cNvCxnSpPr>
          <p:nvPr/>
        </p:nvCxnSpPr>
        <p:spPr bwMode="auto">
          <a:xfrm>
            <a:off x="6907898" y="2354051"/>
            <a:ext cx="0" cy="56164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45"/>
          <p:cNvCxnSpPr>
            <a:cxnSpLocks noChangeShapeType="1"/>
          </p:cNvCxnSpPr>
          <p:nvPr/>
        </p:nvCxnSpPr>
        <p:spPr bwMode="auto">
          <a:xfrm>
            <a:off x="6087752" y="5941697"/>
            <a:ext cx="847956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 type="none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165100" y="5243520"/>
            <a:ext cx="2463993" cy="139635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0"/>
                </a:schemeClr>
              </a:gs>
              <a:gs pos="100000">
                <a:prstClr val="white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>
              <a:defRPr/>
            </a:pPr>
            <a:r>
              <a:rPr lang="en-US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Highthroughput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total RNA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s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equencing or microarray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a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nalyses to compare the</a:t>
            </a:r>
          </a:p>
          <a:p>
            <a:pPr>
              <a:defRPr/>
            </a:pPr>
            <a:r>
              <a:rPr lang="en-US" sz="1200" b="1" dirty="0" err="1">
                <a:solidFill>
                  <a:schemeClr val="bg1"/>
                </a:solidFill>
                <a:latin typeface="Helvetica"/>
                <a:cs typeface="Helvetica"/>
              </a:rPr>
              <a:t>t</a:t>
            </a:r>
            <a:r>
              <a:rPr lang="en-US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ranscriptome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profile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o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f patients vs. controls.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30" name="Right Brace 24"/>
          <p:cNvSpPr>
            <a:spLocks/>
          </p:cNvSpPr>
          <p:nvPr/>
        </p:nvSpPr>
        <p:spPr bwMode="auto">
          <a:xfrm flipH="1">
            <a:off x="2806700" y="4463697"/>
            <a:ext cx="152400" cy="2951796"/>
          </a:xfrm>
          <a:prstGeom prst="rightBrace">
            <a:avLst>
              <a:gd name="adj1" fmla="val 8339"/>
              <a:gd name="adj2" fmla="val 50000"/>
            </a:avLst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en-US" sz="1200" b="1">
              <a:latin typeface="Helvetica"/>
              <a:cs typeface="Helvetica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3063462" y="4440862"/>
            <a:ext cx="2534058" cy="170020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prstClr val="white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Obtain a map of splicing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e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vents that are differentially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r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egulated (both qualitatively</a:t>
            </a:r>
          </a:p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and quantitatively)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i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n patients vs. controls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3090411" y="6293467"/>
            <a:ext cx="2507110" cy="109662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prstClr val="white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Identify potentially novel</a:t>
            </a:r>
          </a:p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disease-related genes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37" name="Right Brace 24"/>
          <p:cNvSpPr>
            <a:spLocks/>
          </p:cNvSpPr>
          <p:nvPr/>
        </p:nvSpPr>
        <p:spPr bwMode="auto">
          <a:xfrm>
            <a:off x="5711306" y="4476397"/>
            <a:ext cx="215900" cy="2913695"/>
          </a:xfrm>
          <a:prstGeom prst="rightBrace">
            <a:avLst>
              <a:gd name="adj1" fmla="val 8339"/>
              <a:gd name="adj2" fmla="val 50000"/>
            </a:avLst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en-US" sz="1200" b="1">
              <a:latin typeface="Helvetica"/>
              <a:cs typeface="Helvetica"/>
            </a:endParaRP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8493806" y="3905600"/>
            <a:ext cx="2795000" cy="1448828"/>
          </a:xfrm>
          <a:prstGeom prst="rect">
            <a:avLst/>
          </a:prstGeom>
          <a:gradFill flip="none" rotWithShape="1">
            <a:gsLst>
              <a:gs pos="34000">
                <a:schemeClr val="accent2">
                  <a:lumMod val="75000"/>
                </a:schemeClr>
              </a:gs>
              <a:gs pos="73000">
                <a:schemeClr val="accent6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 algn="ctr">
              <a:defRPr/>
            </a:pP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Highthroughput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screening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facility</a:t>
            </a:r>
            <a:endParaRPr lang="it-IT" sz="1200" b="1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ctr">
              <a:defRPr/>
            </a:pPr>
            <a:r>
              <a:rPr lang="it-IT" sz="1200" b="1" dirty="0">
                <a:solidFill>
                  <a:schemeClr val="bg1"/>
                </a:solidFill>
                <a:latin typeface="Helvetica"/>
                <a:cs typeface="Helvetica"/>
              </a:rPr>
              <a:t>t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o test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approved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or custom </a:t>
            </a:r>
            <a:r>
              <a:rPr lang="it-IT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drugs</a:t>
            </a:r>
            <a:r>
              <a:rPr lang="it-IT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.</a:t>
            </a:r>
          </a:p>
        </p:txBody>
      </p:sp>
      <p:cxnSp>
        <p:nvCxnSpPr>
          <p:cNvPr id="41" name="Straight Arrow Connector 45"/>
          <p:cNvCxnSpPr>
            <a:cxnSpLocks noChangeShapeType="1"/>
          </p:cNvCxnSpPr>
          <p:nvPr/>
        </p:nvCxnSpPr>
        <p:spPr bwMode="auto">
          <a:xfrm flipV="1">
            <a:off x="6926438" y="4673832"/>
            <a:ext cx="0" cy="126786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Right Brace 24"/>
          <p:cNvSpPr>
            <a:spLocks/>
          </p:cNvSpPr>
          <p:nvPr/>
        </p:nvSpPr>
        <p:spPr bwMode="auto">
          <a:xfrm flipH="1">
            <a:off x="8255000" y="2277850"/>
            <a:ext cx="175306" cy="3076577"/>
          </a:xfrm>
          <a:prstGeom prst="rightBrace">
            <a:avLst>
              <a:gd name="adj1" fmla="val 8339"/>
              <a:gd name="adj2" fmla="val 50000"/>
            </a:avLst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en-US" sz="1200" b="1">
              <a:latin typeface="Helvetica"/>
              <a:cs typeface="Helvetica"/>
            </a:endParaRPr>
          </a:p>
        </p:txBody>
      </p:sp>
      <p:cxnSp>
        <p:nvCxnSpPr>
          <p:cNvPr id="43" name="Straight Arrow Connector 45"/>
          <p:cNvCxnSpPr>
            <a:cxnSpLocks noChangeShapeType="1"/>
          </p:cNvCxnSpPr>
          <p:nvPr/>
        </p:nvCxnSpPr>
        <p:spPr bwMode="auto">
          <a:xfrm>
            <a:off x="7816872" y="3806847"/>
            <a:ext cx="374628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45"/>
          <p:cNvCxnSpPr>
            <a:cxnSpLocks noChangeShapeType="1"/>
          </p:cNvCxnSpPr>
          <p:nvPr/>
        </p:nvCxnSpPr>
        <p:spPr bwMode="auto">
          <a:xfrm flipV="1">
            <a:off x="4226122" y="3483835"/>
            <a:ext cx="0" cy="91286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12130584" y="7761172"/>
            <a:ext cx="761214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chemeClr val="bg1"/>
                </a:solidFill>
                <a:latin typeface="Helvetica"/>
                <a:cs typeface="Helvetica"/>
              </a:rPr>
              <a:t>Figure 1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"/>
              <a:cs typeface="Helvetica"/>
              <a:sym typeface="Helvetica Neue Bold Condensed"/>
            </a:endParaRPr>
          </a:p>
        </p:txBody>
      </p:sp>
      <p:sp>
        <p:nvSpPr>
          <p:cNvPr id="45" name="Rectangle 12"/>
          <p:cNvSpPr>
            <a:spLocks noChangeArrowheads="1"/>
          </p:cNvSpPr>
          <p:nvPr/>
        </p:nvSpPr>
        <p:spPr bwMode="auto">
          <a:xfrm>
            <a:off x="3005450" y="1689367"/>
            <a:ext cx="2629093" cy="170020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prstClr val="white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 anchor="ctr"/>
          <a:lstStyle/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In vitro or </a:t>
            </a:r>
            <a:r>
              <a:rPr lang="en-US" sz="12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minigene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 models to define</a:t>
            </a: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  <a:latin typeface="Helvetica"/>
                <a:cs typeface="Helvetica"/>
              </a:rPr>
              <a:t>s</a:t>
            </a: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plicing regulatory sequences</a:t>
            </a:r>
          </a:p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Helvetica"/>
                <a:cs typeface="Helvetica"/>
              </a:rPr>
              <a:t>that may be disrupted </a:t>
            </a:r>
            <a:endParaRPr lang="it-IT" sz="12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1901286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New_Template6">
  <a:themeElements>
    <a:clrScheme name="New_Template6">
      <a:dk1>
        <a:srgbClr val="000000"/>
      </a:dk1>
      <a:lt1>
        <a:srgbClr val="EEEEEE"/>
      </a:lt1>
      <a:dk2>
        <a:srgbClr val="3E4044"/>
      </a:dk2>
      <a:lt2>
        <a:srgbClr val="DCDDE0"/>
      </a:lt2>
      <a:accent1>
        <a:srgbClr val="0AB8BF"/>
      </a:accent1>
      <a:accent2>
        <a:srgbClr val="82B21C"/>
      </a:accent2>
      <a:accent3>
        <a:srgbClr val="E6A629"/>
      </a:accent3>
      <a:accent4>
        <a:srgbClr val="E86F1B"/>
      </a:accent4>
      <a:accent5>
        <a:srgbClr val="C4411D"/>
      </a:accent5>
      <a:accent6>
        <a:srgbClr val="795B8C"/>
      </a:accent6>
      <a:hlink>
        <a:srgbClr val="0000FF"/>
      </a:hlink>
      <a:folHlink>
        <a:srgbClr val="FF00FF"/>
      </a:folHlink>
    </a:clrScheme>
    <a:fontScheme name="New_Template6">
      <a:majorFont>
        <a:latin typeface="Superclarendon"/>
        <a:ea typeface="Superclarendon"/>
        <a:cs typeface="Superclarendon"/>
      </a:majorFont>
      <a:minorFont>
        <a:latin typeface="Superclarendon"/>
        <a:ea typeface="Superclarendon"/>
        <a:cs typeface="Superclarendon"/>
      </a:minorFont>
    </a:fontScheme>
    <a:fmtScheme name="New_Templat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EEEEEE"/>
            </a:solidFill>
            <a:effectLst>
              <a:outerShdw blurRad="25400" dist="25400" dir="2388334" rotWithShape="0">
                <a:srgbClr val="000000">
                  <a:alpha val="79310"/>
                </a:srgbClr>
              </a:outerShdw>
            </a:effectLst>
            <a:uFillTx/>
            <a:latin typeface="Helvetica Neue Bold Condensed"/>
            <a:ea typeface="Helvetica Neue Bold Condensed"/>
            <a:cs typeface="Helvetica Neue Bold Condensed"/>
            <a:sym typeface="Helvetica Neue Bold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EEEEEE"/>
            </a:solidFill>
            <a:effectLst/>
            <a:uFillTx/>
            <a:latin typeface="Helvetica Neue Bold Condensed"/>
            <a:ea typeface="Helvetica Neue Bold Condensed"/>
            <a:cs typeface="Helvetica Neue Bold Condensed"/>
            <a:sym typeface="Helvetica Neue Bold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6">
  <a:themeElements>
    <a:clrScheme name="New_Template6">
      <a:dk1>
        <a:srgbClr val="000000"/>
      </a:dk1>
      <a:lt1>
        <a:srgbClr val="FFFFFF"/>
      </a:lt1>
      <a:dk2>
        <a:srgbClr val="3E4044"/>
      </a:dk2>
      <a:lt2>
        <a:srgbClr val="DCDDE0"/>
      </a:lt2>
      <a:accent1>
        <a:srgbClr val="0AB8BF"/>
      </a:accent1>
      <a:accent2>
        <a:srgbClr val="82B21C"/>
      </a:accent2>
      <a:accent3>
        <a:srgbClr val="E6A629"/>
      </a:accent3>
      <a:accent4>
        <a:srgbClr val="E86F1B"/>
      </a:accent4>
      <a:accent5>
        <a:srgbClr val="C4411D"/>
      </a:accent5>
      <a:accent6>
        <a:srgbClr val="795B8C"/>
      </a:accent6>
      <a:hlink>
        <a:srgbClr val="0000FF"/>
      </a:hlink>
      <a:folHlink>
        <a:srgbClr val="FF00FF"/>
      </a:folHlink>
    </a:clrScheme>
    <a:fontScheme name="New_Template6">
      <a:majorFont>
        <a:latin typeface="Superclarendon"/>
        <a:ea typeface="Superclarendon"/>
        <a:cs typeface="Superclarendon"/>
      </a:majorFont>
      <a:minorFont>
        <a:latin typeface="Superclarendon"/>
        <a:ea typeface="Superclarendon"/>
        <a:cs typeface="Superclarendon"/>
      </a:minorFont>
    </a:fontScheme>
    <a:fmtScheme name="New_Templat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EEEEEE"/>
            </a:solidFill>
            <a:effectLst>
              <a:outerShdw blurRad="25400" dist="25400" dir="2388334" rotWithShape="0">
                <a:srgbClr val="000000">
                  <a:alpha val="79310"/>
                </a:srgbClr>
              </a:outerShdw>
            </a:effectLst>
            <a:uFillTx/>
            <a:latin typeface="Helvetica Neue Bold Condensed"/>
            <a:ea typeface="Helvetica Neue Bold Condensed"/>
            <a:cs typeface="Helvetica Neue Bold Condensed"/>
            <a:sym typeface="Helvetica Neue Bold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EEEEEE"/>
            </a:solidFill>
            <a:effectLst/>
            <a:uFillTx/>
            <a:latin typeface="Helvetica Neue Bold Condensed"/>
            <a:ea typeface="Helvetica Neue Bold Condensed"/>
            <a:cs typeface="Helvetica Neue Bold Condensed"/>
            <a:sym typeface="Helvetica Neue Bold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2268</TotalTime>
  <Words>146</Words>
  <Application>Microsoft Macintosh PowerPoint</Application>
  <PresentationFormat>Custom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New_Template6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icgeb</cp:lastModifiedBy>
  <cp:revision>277</cp:revision>
  <dcterms:modified xsi:type="dcterms:W3CDTF">2016-10-06T07:29:02Z</dcterms:modified>
</cp:coreProperties>
</file>