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79" r:id="rId2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586" autoAdjust="0"/>
  </p:normalViewPr>
  <p:slideViewPr>
    <p:cSldViewPr snapToGrid="0" snapToObjects="1">
      <p:cViewPr varScale="1">
        <p:scale>
          <a:sx n="130" d="100"/>
          <a:sy n="130" d="100"/>
        </p:scale>
        <p:origin x="-178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870289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7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0584" y="5768122"/>
            <a:ext cx="761214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Figure 2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cs typeface="Helvetica"/>
              <a:sym typeface="Helvetica Neue Bold Condensed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428080" y="1382129"/>
            <a:ext cx="1955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84"/>
          <p:cNvSpPr>
            <a:spLocks noChangeArrowheads="1"/>
          </p:cNvSpPr>
          <p:nvPr/>
        </p:nvSpPr>
        <p:spPr bwMode="auto">
          <a:xfrm flipV="1">
            <a:off x="2428205" y="1324979"/>
            <a:ext cx="279400" cy="1111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pPr>
              <a:defRPr/>
            </a:pPr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ectangle 85"/>
          <p:cNvSpPr>
            <a:spLocks noChangeArrowheads="1"/>
          </p:cNvSpPr>
          <p:nvPr/>
        </p:nvSpPr>
        <p:spPr bwMode="auto">
          <a:xfrm flipV="1">
            <a:off x="1542380" y="1324979"/>
            <a:ext cx="196850" cy="1095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Rectangle 86"/>
          <p:cNvSpPr>
            <a:spLocks noChangeArrowheads="1"/>
          </p:cNvSpPr>
          <p:nvPr/>
        </p:nvSpPr>
        <p:spPr bwMode="auto">
          <a:xfrm flipV="1">
            <a:off x="1821780" y="1329742"/>
            <a:ext cx="285750" cy="109537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Rectangle 89"/>
          <p:cNvSpPr>
            <a:spLocks noChangeArrowheads="1"/>
          </p:cNvSpPr>
          <p:nvPr/>
        </p:nvSpPr>
        <p:spPr bwMode="auto">
          <a:xfrm flipV="1">
            <a:off x="3045743" y="1324979"/>
            <a:ext cx="228600" cy="109538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" name="TextBox 88"/>
          <p:cNvSpPr txBox="1">
            <a:spLocks noChangeArrowheads="1"/>
          </p:cNvSpPr>
          <p:nvPr/>
        </p:nvSpPr>
        <p:spPr bwMode="auto">
          <a:xfrm>
            <a:off x="2182324" y="948310"/>
            <a:ext cx="771817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Exon to be</a:t>
            </a:r>
          </a:p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analyzed 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sp>
        <p:nvSpPr>
          <p:cNvPr id="56" name="Oval 55"/>
          <p:cNvSpPr/>
          <p:nvPr/>
        </p:nvSpPr>
        <p:spPr>
          <a:xfrm flipV="1">
            <a:off x="3344193" y="1337679"/>
            <a:ext cx="68262" cy="8255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60" name="Straight Connector 12"/>
          <p:cNvCxnSpPr>
            <a:cxnSpLocks noChangeShapeType="1"/>
          </p:cNvCxnSpPr>
          <p:nvPr/>
        </p:nvCxnSpPr>
        <p:spPr bwMode="auto">
          <a:xfrm flipV="1">
            <a:off x="1927945" y="636004"/>
            <a:ext cx="112236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Rectangle 85"/>
          <p:cNvSpPr>
            <a:spLocks noChangeArrowheads="1"/>
          </p:cNvSpPr>
          <p:nvPr/>
        </p:nvSpPr>
        <p:spPr bwMode="auto">
          <a:xfrm flipV="1">
            <a:off x="2043833" y="580442"/>
            <a:ext cx="196850" cy="1063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" name="Rectangle 86"/>
          <p:cNvSpPr>
            <a:spLocks noChangeArrowheads="1"/>
          </p:cNvSpPr>
          <p:nvPr/>
        </p:nvSpPr>
        <p:spPr bwMode="auto">
          <a:xfrm flipV="1">
            <a:off x="2331170" y="578854"/>
            <a:ext cx="515938" cy="11112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" name="TextBox 86"/>
          <p:cNvSpPr txBox="1">
            <a:spLocks noChangeArrowheads="1"/>
          </p:cNvSpPr>
          <p:nvPr/>
        </p:nvSpPr>
        <p:spPr bwMode="auto">
          <a:xfrm>
            <a:off x="2818757" y="370579"/>
            <a:ext cx="287284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err="1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pA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sp>
        <p:nvSpPr>
          <p:cNvPr id="64" name="TextBox 87"/>
          <p:cNvSpPr txBox="1">
            <a:spLocks noChangeArrowheads="1"/>
          </p:cNvSpPr>
          <p:nvPr/>
        </p:nvSpPr>
        <p:spPr bwMode="auto">
          <a:xfrm>
            <a:off x="1803962" y="372167"/>
            <a:ext cx="679206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promoter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sp>
        <p:nvSpPr>
          <p:cNvPr id="65" name="Oval 64"/>
          <p:cNvSpPr/>
          <p:nvPr/>
        </p:nvSpPr>
        <p:spPr>
          <a:xfrm flipV="1">
            <a:off x="2920133" y="591554"/>
            <a:ext cx="68262" cy="8413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2582193" y="742367"/>
            <a:ext cx="0" cy="2682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2"/>
          <p:cNvCxnSpPr>
            <a:cxnSpLocks noChangeShapeType="1"/>
          </p:cNvCxnSpPr>
          <p:nvPr/>
        </p:nvCxnSpPr>
        <p:spPr bwMode="auto">
          <a:xfrm flipV="1">
            <a:off x="796255" y="2895337"/>
            <a:ext cx="1674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84"/>
          <p:cNvSpPr>
            <a:spLocks noChangeArrowheads="1"/>
          </p:cNvSpPr>
          <p:nvPr/>
        </p:nvSpPr>
        <p:spPr bwMode="auto">
          <a:xfrm flipV="1">
            <a:off x="1515393" y="2838187"/>
            <a:ext cx="279400" cy="109537"/>
          </a:xfrm>
          <a:prstGeom prst="rect">
            <a:avLst/>
          </a:prstGeom>
          <a:solidFill>
            <a:srgbClr val="6D6D6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Rectangle 86"/>
          <p:cNvSpPr>
            <a:spLocks noChangeArrowheads="1"/>
          </p:cNvSpPr>
          <p:nvPr/>
        </p:nvSpPr>
        <p:spPr bwMode="auto">
          <a:xfrm flipV="1">
            <a:off x="918493" y="2841362"/>
            <a:ext cx="285750" cy="109537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" name="Rectangle 89"/>
          <p:cNvSpPr>
            <a:spLocks noChangeArrowheads="1"/>
          </p:cNvSpPr>
          <p:nvPr/>
        </p:nvSpPr>
        <p:spPr bwMode="auto">
          <a:xfrm flipV="1">
            <a:off x="2129755" y="2838187"/>
            <a:ext cx="228600" cy="10795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6" name="Straight Connector 75"/>
          <p:cNvCxnSpPr>
            <a:stCxn id="71" idx="3"/>
          </p:cNvCxnSpPr>
          <p:nvPr/>
        </p:nvCxnSpPr>
        <p:spPr>
          <a:xfrm flipV="1">
            <a:off x="1204243" y="2677849"/>
            <a:ext cx="158750" cy="217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0" idx="1"/>
          </p:cNvCxnSpPr>
          <p:nvPr/>
        </p:nvCxnSpPr>
        <p:spPr>
          <a:xfrm>
            <a:off x="1362993" y="2677849"/>
            <a:ext cx="152400" cy="214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805905" y="2673087"/>
            <a:ext cx="158750" cy="2174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64655" y="2673087"/>
            <a:ext cx="153988" cy="214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4"/>
          <p:cNvSpPr>
            <a:spLocks noChangeArrowheads="1"/>
          </p:cNvSpPr>
          <p:nvPr/>
        </p:nvSpPr>
        <p:spPr bwMode="auto">
          <a:xfrm flipV="1">
            <a:off x="1550318" y="3182674"/>
            <a:ext cx="277812" cy="1111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" name="Rectangle 86"/>
          <p:cNvSpPr>
            <a:spLocks noChangeArrowheads="1"/>
          </p:cNvSpPr>
          <p:nvPr/>
        </p:nvSpPr>
        <p:spPr bwMode="auto">
          <a:xfrm flipV="1">
            <a:off x="1262980" y="3182674"/>
            <a:ext cx="285750" cy="109538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3" name="Rectangle 89"/>
          <p:cNvSpPr>
            <a:spLocks noChangeArrowheads="1"/>
          </p:cNvSpPr>
          <p:nvPr/>
        </p:nvSpPr>
        <p:spPr bwMode="auto">
          <a:xfrm flipV="1">
            <a:off x="1829718" y="3184262"/>
            <a:ext cx="228600" cy="109537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1688431" y="1929757"/>
            <a:ext cx="872471" cy="5880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88430" y="3003287"/>
            <a:ext cx="1" cy="1539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86"/>
          <p:cNvSpPr txBox="1">
            <a:spLocks noChangeArrowheads="1"/>
          </p:cNvSpPr>
          <p:nvPr/>
        </p:nvSpPr>
        <p:spPr bwMode="auto">
          <a:xfrm>
            <a:off x="2392214" y="518899"/>
            <a:ext cx="379958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GFP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2562352" y="1939597"/>
            <a:ext cx="1110453" cy="5782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2"/>
          <p:cNvCxnSpPr>
            <a:cxnSpLocks noChangeShapeType="1"/>
          </p:cNvCxnSpPr>
          <p:nvPr/>
        </p:nvCxnSpPr>
        <p:spPr bwMode="auto">
          <a:xfrm flipV="1">
            <a:off x="2802855" y="2895337"/>
            <a:ext cx="16748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Rectangle 84"/>
          <p:cNvSpPr>
            <a:spLocks noChangeArrowheads="1"/>
          </p:cNvSpPr>
          <p:nvPr/>
        </p:nvSpPr>
        <p:spPr bwMode="auto">
          <a:xfrm flipV="1">
            <a:off x="3521993" y="2838187"/>
            <a:ext cx="279400" cy="109537"/>
          </a:xfrm>
          <a:prstGeom prst="rect">
            <a:avLst/>
          </a:prstGeom>
          <a:solidFill>
            <a:srgbClr val="6D6D6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" name="Rectangle 86"/>
          <p:cNvSpPr>
            <a:spLocks noChangeArrowheads="1"/>
          </p:cNvSpPr>
          <p:nvPr/>
        </p:nvSpPr>
        <p:spPr bwMode="auto">
          <a:xfrm flipV="1">
            <a:off x="2925093" y="2841362"/>
            <a:ext cx="285750" cy="109537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7" name="Rectangle 89"/>
          <p:cNvSpPr>
            <a:spLocks noChangeArrowheads="1"/>
          </p:cNvSpPr>
          <p:nvPr/>
        </p:nvSpPr>
        <p:spPr bwMode="auto">
          <a:xfrm flipV="1">
            <a:off x="4136355" y="2836599"/>
            <a:ext cx="228600" cy="109538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99" name="Straight Connector 98"/>
          <p:cNvCxnSpPr>
            <a:stCxn id="96" idx="3"/>
          </p:cNvCxnSpPr>
          <p:nvPr/>
        </p:nvCxnSpPr>
        <p:spPr>
          <a:xfrm flipV="1">
            <a:off x="3210843" y="2677849"/>
            <a:ext cx="461962" cy="217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672805" y="2677849"/>
            <a:ext cx="452438" cy="209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86"/>
          <p:cNvSpPr>
            <a:spLocks noChangeArrowheads="1"/>
          </p:cNvSpPr>
          <p:nvPr/>
        </p:nvSpPr>
        <p:spPr bwMode="auto">
          <a:xfrm flipV="1">
            <a:off x="3393405" y="3184262"/>
            <a:ext cx="285750" cy="11112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" name="Rectangle 89"/>
          <p:cNvSpPr>
            <a:spLocks noChangeArrowheads="1"/>
          </p:cNvSpPr>
          <p:nvPr/>
        </p:nvSpPr>
        <p:spPr bwMode="auto">
          <a:xfrm flipV="1">
            <a:off x="3680743" y="3185849"/>
            <a:ext cx="228600" cy="109538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5" name="TextBox 86"/>
          <p:cNvSpPr txBox="1">
            <a:spLocks noChangeArrowheads="1"/>
          </p:cNvSpPr>
          <p:nvPr/>
        </p:nvSpPr>
        <p:spPr bwMode="auto">
          <a:xfrm>
            <a:off x="1538339" y="1688624"/>
            <a:ext cx="2168684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Stable transformation in cell lines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582193" y="1532736"/>
            <a:ext cx="0" cy="141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86"/>
          <p:cNvSpPr txBox="1">
            <a:spLocks noChangeArrowheads="1"/>
          </p:cNvSpPr>
          <p:nvPr/>
        </p:nvSpPr>
        <p:spPr bwMode="auto">
          <a:xfrm>
            <a:off x="3305027" y="2091406"/>
            <a:ext cx="992731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Exon skipping</a:t>
            </a:r>
          </a:p>
        </p:txBody>
      </p:sp>
      <p:sp>
        <p:nvSpPr>
          <p:cNvPr id="108" name="TextBox 86"/>
          <p:cNvSpPr txBox="1">
            <a:spLocks noChangeArrowheads="1"/>
          </p:cNvSpPr>
          <p:nvPr/>
        </p:nvSpPr>
        <p:spPr bwMode="auto">
          <a:xfrm>
            <a:off x="1028200" y="2091406"/>
            <a:ext cx="1028360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Exon </a:t>
            </a:r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inclusion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677568" y="3012812"/>
            <a:ext cx="0" cy="1444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3677568" y="3336662"/>
            <a:ext cx="0" cy="1492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Explosion 2 127"/>
          <p:cNvSpPr/>
          <p:nvPr/>
        </p:nvSpPr>
        <p:spPr>
          <a:xfrm>
            <a:off x="3542630" y="3476362"/>
            <a:ext cx="292100" cy="319087"/>
          </a:xfrm>
          <a:prstGeom prst="irregularSeal2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30" name="Picture 105" descr="wt_14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6" y="3930399"/>
            <a:ext cx="1516062" cy="17732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07" descr="mut_2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17" y="3930398"/>
            <a:ext cx="1514475" cy="17732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 descr="FDA compound plate2prov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7" y="1864027"/>
            <a:ext cx="3073813" cy="16502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136355" y="1840696"/>
            <a:ext cx="845766" cy="0"/>
          </a:xfrm>
          <a:prstGeom prst="straightConnector1">
            <a:avLst/>
          </a:prstGeom>
          <a:noFill/>
          <a:ln w="28575" cmpd="sng">
            <a:solidFill>
              <a:schemeClr val="bg1"/>
            </a:solidFill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8" name="Picture 1" descr="hts lab web-0ca88b0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27" y="663142"/>
            <a:ext cx="3073813" cy="11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Straight Arrow Connector 108"/>
          <p:cNvCxnSpPr/>
          <p:nvPr/>
        </p:nvCxnSpPr>
        <p:spPr>
          <a:xfrm>
            <a:off x="1677318" y="3336662"/>
            <a:ext cx="0" cy="1492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Explosion 2 109"/>
          <p:cNvSpPr/>
          <p:nvPr/>
        </p:nvSpPr>
        <p:spPr>
          <a:xfrm>
            <a:off x="1542380" y="3476362"/>
            <a:ext cx="292100" cy="319087"/>
          </a:xfrm>
          <a:prstGeom prst="irregularSeal2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" name="TextBox 86"/>
          <p:cNvSpPr txBox="1">
            <a:spLocks noChangeArrowheads="1"/>
          </p:cNvSpPr>
          <p:nvPr/>
        </p:nvSpPr>
        <p:spPr bwMode="auto">
          <a:xfrm>
            <a:off x="6297849" y="425168"/>
            <a:ext cx="821660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HTS facility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264682" y="1818384"/>
            <a:ext cx="845766" cy="0"/>
          </a:xfrm>
          <a:prstGeom prst="straightConnector1">
            <a:avLst/>
          </a:prstGeom>
          <a:noFill/>
          <a:ln w="28575" cmpd="sng">
            <a:solidFill>
              <a:schemeClr val="bg1"/>
            </a:solidFill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86"/>
          <p:cNvSpPr txBox="1">
            <a:spLocks noChangeArrowheads="1"/>
          </p:cNvSpPr>
          <p:nvPr/>
        </p:nvSpPr>
        <p:spPr bwMode="auto">
          <a:xfrm>
            <a:off x="4795902" y="3508313"/>
            <a:ext cx="3622407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Synthetic, semi-synthetic, or natural compounds libraries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417185" y="742367"/>
            <a:ext cx="19537" cy="2094232"/>
          </a:xfrm>
          <a:prstGeom prst="line">
            <a:avLst/>
          </a:prstGeom>
          <a:noFill/>
          <a:ln w="28575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/>
          <p:cNvCxnSpPr/>
          <p:nvPr/>
        </p:nvCxnSpPr>
        <p:spPr>
          <a:xfrm>
            <a:off x="9426953" y="2836599"/>
            <a:ext cx="3116268" cy="0"/>
          </a:xfrm>
          <a:prstGeom prst="line">
            <a:avLst/>
          </a:prstGeom>
          <a:noFill/>
          <a:ln w="28575" cmpd="sng">
            <a:solidFill>
              <a:schemeClr val="bg1"/>
            </a:solidFill>
            <a:headEnd type="none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Arc 7"/>
          <p:cNvSpPr/>
          <p:nvPr/>
        </p:nvSpPr>
        <p:spPr>
          <a:xfrm flipH="1">
            <a:off x="9671176" y="902642"/>
            <a:ext cx="898735" cy="870074"/>
          </a:xfrm>
          <a:prstGeom prst="arc">
            <a:avLst>
              <a:gd name="adj1" fmla="val 21443999"/>
              <a:gd name="adj2" fmla="val 5178533"/>
            </a:avLst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Arc 67"/>
          <p:cNvSpPr/>
          <p:nvPr/>
        </p:nvSpPr>
        <p:spPr>
          <a:xfrm rot="5400000" flipH="1" flipV="1">
            <a:off x="11421850" y="1741694"/>
            <a:ext cx="769927" cy="835087"/>
          </a:xfrm>
          <a:prstGeom prst="arc">
            <a:avLst>
              <a:gd name="adj1" fmla="val 21443999"/>
              <a:gd name="adj2" fmla="val 5178533"/>
            </a:avLst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flipH="1" flipV="1">
            <a:off x="9671176" y="1010654"/>
            <a:ext cx="494" cy="306642"/>
          </a:xfrm>
          <a:prstGeom prst="lin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2223863" y="2116092"/>
            <a:ext cx="494" cy="306642"/>
          </a:xfrm>
          <a:prstGeom prst="lin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Connector 73"/>
          <p:cNvCxnSpPr>
            <a:stCxn id="8" idx="2"/>
            <a:endCxn id="68" idx="0"/>
          </p:cNvCxnSpPr>
          <p:nvPr/>
        </p:nvCxnSpPr>
        <p:spPr>
          <a:xfrm>
            <a:off x="10092533" y="1771870"/>
            <a:ext cx="1696815" cy="2741"/>
          </a:xfrm>
          <a:prstGeom prst="lin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Rectangle 84"/>
          <p:cNvSpPr>
            <a:spLocks noChangeArrowheads="1"/>
          </p:cNvSpPr>
          <p:nvPr/>
        </p:nvSpPr>
        <p:spPr bwMode="auto">
          <a:xfrm flipV="1">
            <a:off x="11612758" y="2462281"/>
            <a:ext cx="277812" cy="1111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" name="Rectangle 86"/>
          <p:cNvSpPr>
            <a:spLocks noChangeArrowheads="1"/>
          </p:cNvSpPr>
          <p:nvPr/>
        </p:nvSpPr>
        <p:spPr bwMode="auto">
          <a:xfrm flipV="1">
            <a:off x="11325420" y="2462281"/>
            <a:ext cx="285750" cy="109538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4" name="Rectangle 89"/>
          <p:cNvSpPr>
            <a:spLocks noChangeArrowheads="1"/>
          </p:cNvSpPr>
          <p:nvPr/>
        </p:nvSpPr>
        <p:spPr bwMode="auto">
          <a:xfrm flipV="1">
            <a:off x="11892158" y="2463869"/>
            <a:ext cx="228600" cy="109537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 flipV="1">
            <a:off x="9955078" y="740780"/>
            <a:ext cx="285750" cy="11112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" name="Rectangle 89"/>
          <p:cNvSpPr>
            <a:spLocks noChangeArrowheads="1"/>
          </p:cNvSpPr>
          <p:nvPr/>
        </p:nvSpPr>
        <p:spPr bwMode="auto">
          <a:xfrm flipV="1">
            <a:off x="10242416" y="742367"/>
            <a:ext cx="228600" cy="109538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lIns="57607" tIns="28804" rIns="57607" bIns="28804" anchor="ctr"/>
          <a:lstStyle/>
          <a:p>
            <a:endParaRPr lang="en-US" sz="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 rot="16200000">
            <a:off x="8821337" y="1685404"/>
            <a:ext cx="907509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fluorescence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1582220" y="2918441"/>
            <a:ext cx="843013" cy="2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compounds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20514" y="1157946"/>
            <a:ext cx="97689" cy="107464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699761" y="1013636"/>
            <a:ext cx="97689" cy="107464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9545889" y="986496"/>
            <a:ext cx="97689" cy="107464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699761" y="1271247"/>
            <a:ext cx="97689" cy="107464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545889" y="1357844"/>
            <a:ext cx="97689" cy="107464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9545889" y="1192224"/>
            <a:ext cx="97689" cy="107464"/>
          </a:xfrm>
          <a:prstGeom prst="ellipse">
            <a:avLst/>
          </a:prstGeom>
          <a:solidFill>
            <a:srgbClr val="008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grpSp>
        <p:nvGrpSpPr>
          <p:cNvPr id="14" name="Group 13"/>
          <p:cNvGrpSpPr/>
          <p:nvPr/>
        </p:nvGrpSpPr>
        <p:grpSpPr>
          <a:xfrm rot="11707891">
            <a:off x="12079726" y="2010605"/>
            <a:ext cx="300406" cy="485046"/>
            <a:chOff x="11679676" y="986496"/>
            <a:chExt cx="300406" cy="485046"/>
          </a:xfrm>
        </p:grpSpPr>
        <p:sp>
          <p:nvSpPr>
            <p:cNvPr id="113" name="Oval 112"/>
            <p:cNvSpPr/>
            <p:nvPr/>
          </p:nvSpPr>
          <p:spPr>
            <a:xfrm>
              <a:off x="11854300" y="1157946"/>
              <a:ext cx="97689" cy="10746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EEEEEE"/>
                </a:solidFill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1679676" y="1256614"/>
              <a:ext cx="97689" cy="10746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EEEEEE"/>
                </a:solidFill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1679677" y="986496"/>
              <a:ext cx="97689" cy="10746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EEEEEE"/>
                </a:solidFill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1882393" y="1265410"/>
              <a:ext cx="97689" cy="10746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EEEEEE"/>
                </a:solidFill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1707768" y="1364078"/>
              <a:ext cx="97689" cy="10746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EEEEEE"/>
                </a:solidFill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1707767" y="1093960"/>
              <a:ext cx="97689" cy="107464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ln>
                  <a:noFill/>
                </a:ln>
                <a:solidFill>
                  <a:srgbClr val="EEEEEE"/>
                </a:solidFill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endParaRPr>
            </a:p>
          </p:txBody>
        </p:sp>
      </p:grpSp>
      <p:sp>
        <p:nvSpPr>
          <p:cNvPr id="119" name="Oval 118"/>
          <p:cNvSpPr/>
          <p:nvPr/>
        </p:nvSpPr>
        <p:spPr>
          <a:xfrm>
            <a:off x="9720514" y="162029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9846295" y="1581160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9827865" y="1721574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971107" y="163489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9895139" y="1770623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0019951" y="1793219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0092533" y="1663159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0164822" y="1658894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0213666" y="181722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0286248" y="168716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10358537" y="164797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10407381" y="180629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10479963" y="167623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10552252" y="1640223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10601096" y="1798550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10673678" y="1668490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10745967" y="1642000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10794811" y="1800327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10867393" y="1670267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10939682" y="164060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0988526" y="1798929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11061108" y="1668869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11133397" y="1626504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11182241" y="178483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11254823" y="165477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1327112" y="163463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11375956" y="179295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1448538" y="166289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11520827" y="163640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11569671" y="1794735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1642253" y="1664675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11714542" y="1638185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1763386" y="179651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1835968" y="166645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11908257" y="1662187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11957101" y="1820514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2029683" y="1690454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0133345" y="179295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0311355" y="1793844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0440520" y="1614110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10505070" y="180298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10337746" y="1860030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10704651" y="1824355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10905895" y="179295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1086215" y="1818384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11416585" y="1594239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11192997" y="1652529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2054790" y="192797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12127077" y="1802981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12081739" y="1741003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11665697" y="1832133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11279930" y="1822293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11593408" y="157277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11473696" y="1810477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9765352" y="1465308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9643578" y="153985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1861075" y="1830582"/>
            <a:ext cx="97689" cy="10746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10517549" y="592143"/>
            <a:ext cx="1278015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Increased skipping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o</a:t>
            </a:r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f targeted exon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10035462" y="2315691"/>
            <a:ext cx="1313645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Increased inclusion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o</a:t>
            </a:r>
            <a:r>
              <a:rPr lang="en-US" sz="1000" b="1" dirty="0" smtClean="0">
                <a:solidFill>
                  <a:srgbClr val="000000"/>
                </a:solidFill>
                <a:latin typeface="Helvetica"/>
                <a:cs typeface="Helvetica"/>
                <a:sym typeface="Gill Sans" charset="0"/>
              </a:rPr>
              <a:t>f targeted exon</a:t>
            </a:r>
            <a:endParaRPr lang="en-US" sz="1000" b="1" dirty="0">
              <a:solidFill>
                <a:srgbClr val="000000"/>
              </a:solidFill>
              <a:latin typeface="Helvetica"/>
              <a:cs typeface="Helvetica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358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42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New_Template6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icgeb</cp:lastModifiedBy>
  <cp:revision>277</cp:revision>
  <dcterms:modified xsi:type="dcterms:W3CDTF">2016-10-06T07:29:19Z</dcterms:modified>
</cp:coreProperties>
</file>