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59"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85" autoAdjust="0"/>
  </p:normalViewPr>
  <p:slideViewPr>
    <p:cSldViewPr snapToGrid="0">
      <p:cViewPr varScale="1">
        <p:scale>
          <a:sx n="60" d="100"/>
          <a:sy n="60" d="100"/>
        </p:scale>
        <p:origin x="90" y="8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114F3-3FB7-4DB5-91DC-80C9DF1745B1}" type="datetimeFigureOut">
              <a:rPr lang="en-GB" smtClean="0"/>
              <a:t>08/10/2014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94ECB-E609-4DDD-A343-ECF320EDD04D}" type="slidenum">
              <a:rPr lang="en-GB" smtClean="0"/>
              <a:t>‹#›</a:t>
            </a:fld>
            <a:endParaRPr lang="en-GB"/>
          </a:p>
        </p:txBody>
      </p:sp>
    </p:spTree>
    <p:extLst>
      <p:ext uri="{BB962C8B-B14F-4D97-AF65-F5344CB8AC3E}">
        <p14:creationId xmlns:p14="http://schemas.microsoft.com/office/powerpoint/2010/main" val="130495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 1: Stationary Modification</a:t>
            </a:r>
            <a:r>
              <a:rPr lang="en-GB" baseline="0" dirty="0" smtClean="0"/>
              <a:t> in Fused Silica with the Polarization parallel (0</a:t>
            </a:r>
            <a:r>
              <a:rPr lang="en-GB" baseline="0" dirty="0" smtClean="0">
                <a:latin typeface="Calibri" panose="020F0502020204030204" pitchFamily="34" charset="0"/>
              </a:rPr>
              <a:t>⁰) and perpendicular to PFT (</a:t>
            </a:r>
            <a:r>
              <a:rPr lang="en-GB" baseline="0" dirty="0" smtClean="0">
                <a:latin typeface="+mn-lt"/>
              </a:rPr>
              <a:t>9</a:t>
            </a:r>
            <a:r>
              <a:rPr lang="en-GB" baseline="0" dirty="0" smtClean="0"/>
              <a:t>0</a:t>
            </a:r>
            <a:r>
              <a:rPr lang="en-GB" baseline="0" dirty="0" smtClean="0">
                <a:latin typeface="Calibri" panose="020F0502020204030204" pitchFamily="34" charset="0"/>
              </a:rPr>
              <a:t>⁰). After a large duration, thermal effects become more predominant but the overall shape cause by the blade effect is evident. Plot of phase across the structure versus pulses shows dominance in the perpendicular case.</a:t>
            </a:r>
            <a:endParaRPr lang="en-GB" dirty="0"/>
          </a:p>
        </p:txBody>
      </p:sp>
      <p:sp>
        <p:nvSpPr>
          <p:cNvPr id="4" name="Slide Number Placeholder 3"/>
          <p:cNvSpPr>
            <a:spLocks noGrp="1"/>
          </p:cNvSpPr>
          <p:nvPr>
            <p:ph type="sldNum" sz="quarter" idx="10"/>
          </p:nvPr>
        </p:nvSpPr>
        <p:spPr/>
        <p:txBody>
          <a:bodyPr/>
          <a:lstStyle/>
          <a:p>
            <a:fld id="{43F94ECB-E609-4DDD-A343-ECF320EDD04D}" type="slidenum">
              <a:rPr lang="en-GB" smtClean="0"/>
              <a:t>1</a:t>
            </a:fld>
            <a:endParaRPr lang="en-GB"/>
          </a:p>
        </p:txBody>
      </p:sp>
    </p:spTree>
    <p:extLst>
      <p:ext uri="{BB962C8B-B14F-4D97-AF65-F5344CB8AC3E}">
        <p14:creationId xmlns:p14="http://schemas.microsoft.com/office/powerpoint/2010/main" val="39366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 2. Writing lines in the direction of the tilt. Red</a:t>
            </a:r>
            <a:r>
              <a:rPr lang="en-GB" baseline="0" dirty="0" smtClean="0"/>
              <a:t> lines represent PFT || Pol. Blue lines represent PFT + Pol. Square is against the tilt. Circles are along the tilt.  Blade effect = stronger modification. Also enhancement of quill effect. Notice arrows pointing to the flip of modification dominance in quill effect. </a:t>
            </a:r>
            <a:endParaRPr lang="en-GB" dirty="0"/>
          </a:p>
        </p:txBody>
      </p:sp>
      <p:sp>
        <p:nvSpPr>
          <p:cNvPr id="4" name="Slide Number Placeholder 3"/>
          <p:cNvSpPr>
            <a:spLocks noGrp="1"/>
          </p:cNvSpPr>
          <p:nvPr>
            <p:ph type="sldNum" sz="quarter" idx="10"/>
          </p:nvPr>
        </p:nvSpPr>
        <p:spPr/>
        <p:txBody>
          <a:bodyPr/>
          <a:lstStyle/>
          <a:p>
            <a:fld id="{43F94ECB-E609-4DDD-A343-ECF320EDD04D}" type="slidenum">
              <a:rPr lang="en-GB" smtClean="0"/>
              <a:t>2</a:t>
            </a:fld>
            <a:endParaRPr lang="en-GB"/>
          </a:p>
        </p:txBody>
      </p:sp>
    </p:spTree>
    <p:extLst>
      <p:ext uri="{BB962C8B-B14F-4D97-AF65-F5344CB8AC3E}">
        <p14:creationId xmlns:p14="http://schemas.microsoft.com/office/powerpoint/2010/main" val="251727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 3. Quill effect threshold lower along direction of tilt but once</a:t>
            </a:r>
            <a:r>
              <a:rPr lang="en-GB" baseline="0" dirty="0" smtClean="0"/>
              <a:t> the threshold has been met and Type II modification is smooth, more modification is done in the direction against the tilt. (90 um/s structures, top GDD= 2300, lower GDD = 3000)</a:t>
            </a:r>
            <a:endParaRPr lang="en-GB" dirty="0"/>
          </a:p>
        </p:txBody>
      </p:sp>
      <p:sp>
        <p:nvSpPr>
          <p:cNvPr id="4" name="Slide Number Placeholder 3"/>
          <p:cNvSpPr>
            <a:spLocks noGrp="1"/>
          </p:cNvSpPr>
          <p:nvPr>
            <p:ph type="sldNum" sz="quarter" idx="10"/>
          </p:nvPr>
        </p:nvSpPr>
        <p:spPr/>
        <p:txBody>
          <a:bodyPr/>
          <a:lstStyle/>
          <a:p>
            <a:fld id="{43F94ECB-E609-4DDD-A343-ECF320EDD04D}" type="slidenum">
              <a:rPr lang="en-GB" smtClean="0"/>
              <a:t>3</a:t>
            </a:fld>
            <a:endParaRPr lang="en-GB"/>
          </a:p>
        </p:txBody>
      </p:sp>
    </p:spTree>
    <p:extLst>
      <p:ext uri="{BB962C8B-B14F-4D97-AF65-F5344CB8AC3E}">
        <p14:creationId xmlns:p14="http://schemas.microsoft.com/office/powerpoint/2010/main" val="316628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Dominance of</a:t>
            </a:r>
            <a:r>
              <a:rPr lang="en-GB" baseline="0" dirty="0" smtClean="0"/>
              <a:t> perpendicular case is seen when writing perpendicular to the PFT as well.  (Not sure if I’ll add these plots to publication). Not as dominant when writing along PFT.</a:t>
            </a:r>
            <a:endParaRPr lang="en-GB" dirty="0"/>
          </a:p>
        </p:txBody>
      </p:sp>
      <p:sp>
        <p:nvSpPr>
          <p:cNvPr id="4" name="Slide Number Placeholder 3"/>
          <p:cNvSpPr>
            <a:spLocks noGrp="1"/>
          </p:cNvSpPr>
          <p:nvPr>
            <p:ph type="sldNum" sz="quarter" idx="10"/>
          </p:nvPr>
        </p:nvSpPr>
        <p:spPr/>
        <p:txBody>
          <a:bodyPr/>
          <a:lstStyle/>
          <a:p>
            <a:fld id="{43F94ECB-E609-4DDD-A343-ECF320EDD04D}" type="slidenum">
              <a:rPr lang="en-GB" smtClean="0"/>
              <a:t>4</a:t>
            </a:fld>
            <a:endParaRPr lang="en-GB"/>
          </a:p>
        </p:txBody>
      </p:sp>
    </p:spTree>
    <p:extLst>
      <p:ext uri="{BB962C8B-B14F-4D97-AF65-F5344CB8AC3E}">
        <p14:creationId xmlns:p14="http://schemas.microsoft.com/office/powerpoint/2010/main" val="301193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51C45D2-7960-46BC-A9E9-2A6969EA1511}" type="datetimeFigureOut">
              <a:rPr lang="en-CA" smtClean="0"/>
              <a:t>07/10/2014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422664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51C45D2-7960-46BC-A9E9-2A6969EA1511}" type="datetimeFigureOut">
              <a:rPr lang="en-CA" smtClean="0"/>
              <a:t>07/10/2014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300513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51C45D2-7960-46BC-A9E9-2A6969EA1511}" type="datetimeFigureOut">
              <a:rPr lang="en-CA" smtClean="0"/>
              <a:t>07/10/2014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280496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51C45D2-7960-46BC-A9E9-2A6969EA1511}" type="datetimeFigureOut">
              <a:rPr lang="en-CA" smtClean="0"/>
              <a:t>07/10/2014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57860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C45D2-7960-46BC-A9E9-2A6969EA1511}" type="datetimeFigureOut">
              <a:rPr lang="en-CA" smtClean="0"/>
              <a:t>07/10/2014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125008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51C45D2-7960-46BC-A9E9-2A6969EA1511}" type="datetimeFigureOut">
              <a:rPr lang="en-CA" smtClean="0"/>
              <a:t>07/10/2014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131616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51C45D2-7960-46BC-A9E9-2A6969EA1511}" type="datetimeFigureOut">
              <a:rPr lang="en-CA" smtClean="0"/>
              <a:t>07/10/2014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98708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51C45D2-7960-46BC-A9E9-2A6969EA1511}" type="datetimeFigureOut">
              <a:rPr lang="en-CA" smtClean="0"/>
              <a:t>07/10/2014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150119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C45D2-7960-46BC-A9E9-2A6969EA1511}" type="datetimeFigureOut">
              <a:rPr lang="en-CA" smtClean="0"/>
              <a:t>07/10/2014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167950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C45D2-7960-46BC-A9E9-2A6969EA1511}" type="datetimeFigureOut">
              <a:rPr lang="en-CA" smtClean="0"/>
              <a:t>07/10/2014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33342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C45D2-7960-46BC-A9E9-2A6969EA1511}" type="datetimeFigureOut">
              <a:rPr lang="en-CA" smtClean="0"/>
              <a:t>07/10/2014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B85515-5A06-4CE1-A88F-41B1377AA80C}" type="slidenum">
              <a:rPr lang="en-CA" smtClean="0"/>
              <a:t>‹#›</a:t>
            </a:fld>
            <a:endParaRPr lang="en-CA"/>
          </a:p>
        </p:txBody>
      </p:sp>
    </p:spTree>
    <p:extLst>
      <p:ext uri="{BB962C8B-B14F-4D97-AF65-F5344CB8AC3E}">
        <p14:creationId xmlns:p14="http://schemas.microsoft.com/office/powerpoint/2010/main" val="242033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C45D2-7960-46BC-A9E9-2A6969EA1511}" type="datetimeFigureOut">
              <a:rPr lang="en-CA" smtClean="0"/>
              <a:t>07/10/2014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85515-5A06-4CE1-A88F-41B1377AA80C}" type="slidenum">
              <a:rPr lang="en-CA" smtClean="0"/>
              <a:t>‹#›</a:t>
            </a:fld>
            <a:endParaRPr lang="en-CA"/>
          </a:p>
        </p:txBody>
      </p:sp>
    </p:spTree>
    <p:extLst>
      <p:ext uri="{BB962C8B-B14F-4D97-AF65-F5344CB8AC3E}">
        <p14:creationId xmlns:p14="http://schemas.microsoft.com/office/powerpoint/2010/main" val="140213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200" y="186858"/>
            <a:ext cx="11524808" cy="6185164"/>
            <a:chOff x="2363190" y="296586"/>
            <a:chExt cx="11524808" cy="6185164"/>
          </a:xfrm>
        </p:grpSpPr>
        <p:grpSp>
          <p:nvGrpSpPr>
            <p:cNvPr id="21" name="Group 20"/>
            <p:cNvGrpSpPr/>
            <p:nvPr/>
          </p:nvGrpSpPr>
          <p:grpSpPr>
            <a:xfrm>
              <a:off x="2363190" y="296586"/>
              <a:ext cx="5294090" cy="6185164"/>
              <a:chOff x="2363190" y="296586"/>
              <a:chExt cx="5294090" cy="6185164"/>
            </a:xfrm>
          </p:grpSpPr>
          <p:pic>
            <p:nvPicPr>
              <p:cNvPr id="5" name="Picture 4"/>
              <p:cNvPicPr>
                <a:picLocks noChangeAspect="1"/>
              </p:cNvPicPr>
              <p:nvPr/>
            </p:nvPicPr>
            <p:blipFill>
              <a:blip r:embed="rId3"/>
              <a:stretch>
                <a:fillRect/>
              </a:stretch>
            </p:blipFill>
            <p:spPr>
              <a:xfrm>
                <a:off x="3663355" y="702598"/>
                <a:ext cx="1966913" cy="1290638"/>
              </a:xfrm>
              <a:prstGeom prst="rect">
                <a:avLst/>
              </a:prstGeom>
            </p:spPr>
          </p:pic>
          <p:pic>
            <p:nvPicPr>
              <p:cNvPr id="8" name="Picture 7"/>
              <p:cNvPicPr>
                <a:picLocks noChangeAspect="1"/>
              </p:cNvPicPr>
              <p:nvPr/>
            </p:nvPicPr>
            <p:blipFill>
              <a:blip r:embed="rId4"/>
              <a:stretch>
                <a:fillRect/>
              </a:stretch>
            </p:blipFill>
            <p:spPr>
              <a:xfrm>
                <a:off x="3658839" y="1986174"/>
                <a:ext cx="1981940" cy="1304762"/>
              </a:xfrm>
              <a:prstGeom prst="rect">
                <a:avLst/>
              </a:prstGeom>
            </p:spPr>
          </p:pic>
          <p:pic>
            <p:nvPicPr>
              <p:cNvPr id="10" name="Picture 9"/>
              <p:cNvPicPr>
                <a:picLocks noChangeAspect="1"/>
              </p:cNvPicPr>
              <p:nvPr/>
            </p:nvPicPr>
            <p:blipFill>
              <a:blip r:embed="rId5"/>
              <a:stretch>
                <a:fillRect/>
              </a:stretch>
            </p:blipFill>
            <p:spPr>
              <a:xfrm>
                <a:off x="3663355" y="3290936"/>
                <a:ext cx="2009524" cy="1519048"/>
              </a:xfrm>
              <a:prstGeom prst="rect">
                <a:avLst/>
              </a:prstGeom>
            </p:spPr>
          </p:pic>
          <p:pic>
            <p:nvPicPr>
              <p:cNvPr id="12" name="Picture 11"/>
              <p:cNvPicPr>
                <a:picLocks noChangeAspect="1"/>
              </p:cNvPicPr>
              <p:nvPr/>
            </p:nvPicPr>
            <p:blipFill>
              <a:blip r:embed="rId6"/>
              <a:stretch>
                <a:fillRect/>
              </a:stretch>
            </p:blipFill>
            <p:spPr>
              <a:xfrm>
                <a:off x="3658839" y="4809984"/>
                <a:ext cx="1999427" cy="1671766"/>
              </a:xfrm>
              <a:prstGeom prst="rect">
                <a:avLst/>
              </a:prstGeom>
            </p:spPr>
          </p:pic>
          <p:pic>
            <p:nvPicPr>
              <p:cNvPr id="13" name="Picture 12"/>
              <p:cNvPicPr>
                <a:picLocks noChangeAspect="1"/>
              </p:cNvPicPr>
              <p:nvPr/>
            </p:nvPicPr>
            <p:blipFill>
              <a:blip r:embed="rId7"/>
              <a:stretch>
                <a:fillRect/>
              </a:stretch>
            </p:blipFill>
            <p:spPr>
              <a:xfrm>
                <a:off x="5630268" y="702597"/>
                <a:ext cx="2009524" cy="1297701"/>
              </a:xfrm>
              <a:prstGeom prst="rect">
                <a:avLst/>
              </a:prstGeom>
            </p:spPr>
          </p:pic>
          <p:pic>
            <p:nvPicPr>
              <p:cNvPr id="14" name="Picture 13"/>
              <p:cNvPicPr>
                <a:picLocks noChangeAspect="1"/>
              </p:cNvPicPr>
              <p:nvPr/>
            </p:nvPicPr>
            <p:blipFill>
              <a:blip r:embed="rId8"/>
              <a:stretch>
                <a:fillRect/>
              </a:stretch>
            </p:blipFill>
            <p:spPr>
              <a:xfrm>
                <a:off x="5637905" y="1993237"/>
                <a:ext cx="2004762" cy="1316020"/>
              </a:xfrm>
              <a:prstGeom prst="rect">
                <a:avLst/>
              </a:prstGeom>
            </p:spPr>
          </p:pic>
          <p:pic>
            <p:nvPicPr>
              <p:cNvPr id="15" name="Picture 14"/>
              <p:cNvPicPr>
                <a:picLocks noChangeAspect="1"/>
              </p:cNvPicPr>
              <p:nvPr/>
            </p:nvPicPr>
            <p:blipFill>
              <a:blip r:embed="rId9"/>
              <a:stretch>
                <a:fillRect/>
              </a:stretch>
            </p:blipFill>
            <p:spPr>
              <a:xfrm>
                <a:off x="5658266" y="3305063"/>
                <a:ext cx="1999014" cy="1504922"/>
              </a:xfrm>
              <a:prstGeom prst="rect">
                <a:avLst/>
              </a:prstGeom>
            </p:spPr>
          </p:pic>
          <p:pic>
            <p:nvPicPr>
              <p:cNvPr id="16" name="Picture 15"/>
              <p:cNvPicPr>
                <a:picLocks noChangeAspect="1"/>
              </p:cNvPicPr>
              <p:nvPr/>
            </p:nvPicPr>
            <p:blipFill>
              <a:blip r:embed="rId10"/>
              <a:stretch>
                <a:fillRect/>
              </a:stretch>
            </p:blipFill>
            <p:spPr>
              <a:xfrm>
                <a:off x="5658266" y="4743655"/>
                <a:ext cx="1985715" cy="1738095"/>
              </a:xfrm>
              <a:prstGeom prst="rect">
                <a:avLst/>
              </a:prstGeom>
            </p:spPr>
          </p:pic>
          <p:sp>
            <p:nvSpPr>
              <p:cNvPr id="18" name="TextBox 17"/>
              <p:cNvSpPr txBox="1"/>
              <p:nvPr/>
            </p:nvSpPr>
            <p:spPr>
              <a:xfrm>
                <a:off x="2363190" y="1181404"/>
                <a:ext cx="1263549" cy="4801314"/>
              </a:xfrm>
              <a:prstGeom prst="rect">
                <a:avLst/>
              </a:prstGeom>
              <a:noFill/>
            </p:spPr>
            <p:txBody>
              <a:bodyPr wrap="square" rtlCol="0">
                <a:spAutoFit/>
              </a:bodyPr>
              <a:lstStyle/>
              <a:p>
                <a:r>
                  <a:rPr lang="en-CA" dirty="0" smtClean="0"/>
                  <a:t>10 pulses</a:t>
                </a:r>
              </a:p>
              <a:p>
                <a:endParaRPr lang="en-CA" dirty="0"/>
              </a:p>
              <a:p>
                <a:endParaRPr lang="en-CA" dirty="0" smtClean="0"/>
              </a:p>
              <a:p>
                <a:endParaRPr lang="en-CA" dirty="0" smtClean="0"/>
              </a:p>
              <a:p>
                <a:endParaRPr lang="en-CA" dirty="0"/>
              </a:p>
              <a:p>
                <a:r>
                  <a:rPr lang="en-CA" dirty="0" smtClean="0"/>
                  <a:t>25 pulses</a:t>
                </a:r>
              </a:p>
              <a:p>
                <a:endParaRPr lang="en-CA" dirty="0"/>
              </a:p>
              <a:p>
                <a:endParaRPr lang="en-CA" dirty="0" smtClean="0"/>
              </a:p>
              <a:p>
                <a:endParaRPr lang="en-CA" dirty="0" smtClean="0"/>
              </a:p>
              <a:p>
                <a:endParaRPr lang="en-CA" dirty="0"/>
              </a:p>
              <a:p>
                <a:r>
                  <a:rPr lang="en-CA" dirty="0" smtClean="0"/>
                  <a:t>50 pulses</a:t>
                </a:r>
              </a:p>
              <a:p>
                <a:endParaRPr lang="en-CA" dirty="0"/>
              </a:p>
              <a:p>
                <a:endParaRPr lang="en-CA" dirty="0" smtClean="0"/>
              </a:p>
              <a:p>
                <a:endParaRPr lang="en-CA" dirty="0" smtClean="0"/>
              </a:p>
              <a:p>
                <a:endParaRPr lang="en-CA" dirty="0"/>
              </a:p>
              <a:p>
                <a:endParaRPr lang="en-CA" dirty="0" smtClean="0"/>
              </a:p>
              <a:p>
                <a:r>
                  <a:rPr lang="en-CA" dirty="0" smtClean="0"/>
                  <a:t>500 pulses</a:t>
                </a:r>
                <a:endParaRPr lang="en-CA" dirty="0"/>
              </a:p>
            </p:txBody>
          </p:sp>
          <p:sp>
            <p:nvSpPr>
              <p:cNvPr id="19" name="TextBox 18"/>
              <p:cNvSpPr txBox="1"/>
              <p:nvPr/>
            </p:nvSpPr>
            <p:spPr>
              <a:xfrm>
                <a:off x="4456695" y="300102"/>
                <a:ext cx="380232" cy="369332"/>
              </a:xfrm>
              <a:prstGeom prst="rect">
                <a:avLst/>
              </a:prstGeom>
              <a:noFill/>
            </p:spPr>
            <p:txBody>
              <a:bodyPr wrap="none" rtlCol="0">
                <a:spAutoFit/>
              </a:bodyPr>
              <a:lstStyle/>
              <a:p>
                <a:r>
                  <a:rPr lang="en-CA" dirty="0" smtClean="0"/>
                  <a:t>0°</a:t>
                </a:r>
                <a:endParaRPr lang="en-CA" dirty="0"/>
              </a:p>
            </p:txBody>
          </p:sp>
          <p:sp>
            <p:nvSpPr>
              <p:cNvPr id="20" name="TextBox 19"/>
              <p:cNvSpPr txBox="1"/>
              <p:nvPr/>
            </p:nvSpPr>
            <p:spPr>
              <a:xfrm>
                <a:off x="6461007" y="296586"/>
                <a:ext cx="497252" cy="369332"/>
              </a:xfrm>
              <a:prstGeom prst="rect">
                <a:avLst/>
              </a:prstGeom>
              <a:noFill/>
            </p:spPr>
            <p:txBody>
              <a:bodyPr wrap="none" rtlCol="0">
                <a:spAutoFit/>
              </a:bodyPr>
              <a:lstStyle/>
              <a:p>
                <a:r>
                  <a:rPr lang="en-CA" dirty="0" smtClean="0"/>
                  <a:t>90°</a:t>
                </a:r>
                <a:endParaRPr lang="en-CA" dirty="0"/>
              </a:p>
            </p:txBody>
          </p:sp>
        </p:grpSp>
        <p:pic>
          <p:nvPicPr>
            <p:cNvPr id="17" name="Picture 16"/>
            <p:cNvPicPr>
              <a:picLocks noChangeAspect="1"/>
            </p:cNvPicPr>
            <p:nvPr/>
          </p:nvPicPr>
          <p:blipFill>
            <a:blip r:embed="rId11"/>
            <a:stretch>
              <a:fillRect/>
            </a:stretch>
          </p:blipFill>
          <p:spPr>
            <a:xfrm>
              <a:off x="7645949" y="982910"/>
              <a:ext cx="6242049" cy="5208745"/>
            </a:xfrm>
            <a:prstGeom prst="rect">
              <a:avLst/>
            </a:prstGeom>
          </p:spPr>
        </p:pic>
      </p:grpSp>
    </p:spTree>
    <p:extLst>
      <p:ext uri="{BB962C8B-B14F-4D97-AF65-F5344CB8AC3E}">
        <p14:creationId xmlns:p14="http://schemas.microsoft.com/office/powerpoint/2010/main" val="299290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845555" y="318509"/>
            <a:ext cx="8500889" cy="6220981"/>
          </a:xfrm>
          <a:prstGeom prst="rect">
            <a:avLst/>
          </a:prstGeom>
        </p:spPr>
      </p:pic>
    </p:spTree>
    <p:extLst>
      <p:ext uri="{BB962C8B-B14F-4D97-AF65-F5344CB8AC3E}">
        <p14:creationId xmlns:p14="http://schemas.microsoft.com/office/powerpoint/2010/main" val="286777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8173" y="743286"/>
            <a:ext cx="5796825" cy="5352381"/>
            <a:chOff x="1308173" y="743286"/>
            <a:chExt cx="5796825" cy="5352381"/>
          </a:xfrm>
        </p:grpSpPr>
        <p:pic>
          <p:nvPicPr>
            <p:cNvPr id="3" name="Picture 2"/>
            <p:cNvPicPr>
              <a:picLocks noChangeAspect="1"/>
            </p:cNvPicPr>
            <p:nvPr/>
          </p:nvPicPr>
          <p:blipFill>
            <a:blip r:embed="rId3"/>
            <a:stretch>
              <a:fillRect/>
            </a:stretch>
          </p:blipFill>
          <p:spPr>
            <a:xfrm>
              <a:off x="1308173" y="743286"/>
              <a:ext cx="5796825" cy="2685714"/>
            </a:xfrm>
            <a:prstGeom prst="rect">
              <a:avLst/>
            </a:prstGeom>
          </p:spPr>
        </p:pic>
        <p:pic>
          <p:nvPicPr>
            <p:cNvPr id="6" name="Picture 5"/>
            <p:cNvPicPr>
              <a:picLocks noChangeAspect="1"/>
            </p:cNvPicPr>
            <p:nvPr/>
          </p:nvPicPr>
          <p:blipFill>
            <a:blip r:embed="rId4"/>
            <a:stretch>
              <a:fillRect/>
            </a:stretch>
          </p:blipFill>
          <p:spPr>
            <a:xfrm>
              <a:off x="1314522" y="3429000"/>
              <a:ext cx="5790476" cy="2666667"/>
            </a:xfrm>
            <a:prstGeom prst="rect">
              <a:avLst/>
            </a:prstGeom>
          </p:spPr>
        </p:pic>
      </p:grpSp>
    </p:spTree>
    <p:extLst>
      <p:ext uri="{BB962C8B-B14F-4D97-AF65-F5344CB8AC3E}">
        <p14:creationId xmlns:p14="http://schemas.microsoft.com/office/powerpoint/2010/main" val="338369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86" y="1094703"/>
            <a:ext cx="6337424" cy="4398135"/>
          </a:xfrm>
          <a:prstGeom prst="rect">
            <a:avLst/>
          </a:prstGeom>
        </p:spPr>
      </p:pic>
    </p:spTree>
    <p:extLst>
      <p:ext uri="{BB962C8B-B14F-4D97-AF65-F5344CB8AC3E}">
        <p14:creationId xmlns:p14="http://schemas.microsoft.com/office/powerpoint/2010/main" val="1690534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225</Words>
  <Application>Microsoft Office PowerPoint</Application>
  <PresentationFormat>Widescreen</PresentationFormat>
  <Paragraphs>27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Aabid</dc:creator>
  <cp:lastModifiedBy>Patel A.</cp:lastModifiedBy>
  <cp:revision>21</cp:revision>
  <dcterms:created xsi:type="dcterms:W3CDTF">2014-09-25T16:05:14Z</dcterms:created>
  <dcterms:modified xsi:type="dcterms:W3CDTF">2014-10-08T15:30:14Z</dcterms:modified>
</cp:coreProperties>
</file>