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notesMasterIdLst>
    <p:notesMasterId r:id="rId15"/>
  </p:notesMasterIdLst>
  <p:handoutMasterIdLst>
    <p:handoutMasterId r:id="rId16"/>
  </p:handoutMasterIdLst>
  <p:sldIdLst>
    <p:sldId id="986" r:id="rId3"/>
    <p:sldId id="997" r:id="rId4"/>
    <p:sldId id="1004" r:id="rId5"/>
    <p:sldId id="998" r:id="rId6"/>
    <p:sldId id="994" r:id="rId7"/>
    <p:sldId id="995" r:id="rId8"/>
    <p:sldId id="991" r:id="rId9"/>
    <p:sldId id="1000" r:id="rId10"/>
    <p:sldId id="992" r:id="rId11"/>
    <p:sldId id="996" r:id="rId12"/>
    <p:sldId id="1002" r:id="rId13"/>
    <p:sldId id="1003" r:id="rId14"/>
  </p:sldIdLst>
  <p:sldSz cx="9144000" cy="6858000" type="screen4x3"/>
  <p:notesSz cx="9774238" cy="67246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18" userDrawn="1">
          <p15:clr>
            <a:srgbClr val="A4A3A4"/>
          </p15:clr>
        </p15:guide>
        <p15:guide id="2" pos="307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0000FF"/>
    <a:srgbClr val="005580"/>
    <a:srgbClr val="0E3192"/>
    <a:srgbClr val="B5D9F7"/>
    <a:srgbClr val="061C8C"/>
    <a:srgbClr val="003399"/>
    <a:srgbClr val="4D4D4D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4" autoAdjust="0"/>
    <p:restoredTop sz="90485" autoAdjust="0"/>
  </p:normalViewPr>
  <p:slideViewPr>
    <p:cSldViewPr showGuides="1">
      <p:cViewPr>
        <p:scale>
          <a:sx n="40" d="100"/>
          <a:sy n="40" d="100"/>
        </p:scale>
        <p:origin x="-1148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7"/>
    </p:cViewPr>
  </p:sorterViewPr>
  <p:notesViewPr>
    <p:cSldViewPr showGuides="1">
      <p:cViewPr varScale="1">
        <p:scale>
          <a:sx n="57" d="100"/>
          <a:sy n="57" d="100"/>
        </p:scale>
        <p:origin x="-2770" y="-91"/>
      </p:cViewPr>
      <p:guideLst>
        <p:guide orient="horz" pos="2118"/>
        <p:guide pos="30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9317A-EE31-49B2-81CA-69DDCCF9974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B542B03-DAA4-42E6-8134-30AFE849AD56}">
      <dgm:prSet phldrT="[Text]"/>
      <dgm:spPr>
        <a:solidFill>
          <a:schemeClr val="accent3"/>
        </a:solidFill>
      </dgm:spPr>
      <dgm:t>
        <a:bodyPr/>
        <a:lstStyle/>
        <a:p>
          <a:r>
            <a:rPr lang="de-DE" b="1" dirty="0" err="1" smtClean="0"/>
            <a:t>Faculty</a:t>
          </a:r>
          <a:r>
            <a:rPr lang="de-DE" b="1" dirty="0" smtClean="0"/>
            <a:t> Development</a:t>
          </a:r>
          <a:endParaRPr lang="de-DE" b="1" dirty="0"/>
        </a:p>
      </dgm:t>
    </dgm:pt>
    <dgm:pt modelId="{2D14FDB5-E164-4FC6-865E-5EE110721903}" type="parTrans" cxnId="{96C59217-1A19-4CFB-B10C-33CBC201B892}">
      <dgm:prSet/>
      <dgm:spPr/>
      <dgm:t>
        <a:bodyPr/>
        <a:lstStyle/>
        <a:p>
          <a:endParaRPr lang="de-DE"/>
        </a:p>
      </dgm:t>
    </dgm:pt>
    <dgm:pt modelId="{A6872E8D-894E-4356-B2C3-7399465A5953}" type="sibTrans" cxnId="{96C59217-1A19-4CFB-B10C-33CBC201B892}">
      <dgm:prSet/>
      <dgm:spPr/>
      <dgm:t>
        <a:bodyPr/>
        <a:lstStyle/>
        <a:p>
          <a:endParaRPr lang="de-DE"/>
        </a:p>
      </dgm:t>
    </dgm:pt>
    <dgm:pt modelId="{44EF86B2-F842-4F22-8443-F47C2530FAC3}">
      <dgm:prSet phldrT="[Text]" custT="1"/>
      <dgm:spPr/>
      <dgm:t>
        <a:bodyPr/>
        <a:lstStyle/>
        <a:p>
          <a:r>
            <a:rPr lang="de-DE" sz="1600" b="1" dirty="0" err="1" smtClean="0"/>
            <a:t>Introduction</a:t>
          </a:r>
          <a:r>
            <a:rPr lang="de-DE" sz="1600" b="1" dirty="0" smtClean="0"/>
            <a:t> </a:t>
          </a:r>
          <a:r>
            <a:rPr lang="de-DE" sz="1600" b="1" dirty="0" err="1" smtClean="0"/>
            <a:t>weeks</a:t>
          </a:r>
          <a:endParaRPr lang="de-DE" sz="1600" b="1" dirty="0"/>
        </a:p>
      </dgm:t>
    </dgm:pt>
    <dgm:pt modelId="{C449BAD2-4A54-4800-B021-78D2424CDE53}" type="parTrans" cxnId="{A8E27AD8-35F1-4DC7-9AE3-586F44E9650B}">
      <dgm:prSet/>
      <dgm:spPr/>
      <dgm:t>
        <a:bodyPr/>
        <a:lstStyle/>
        <a:p>
          <a:endParaRPr lang="de-DE"/>
        </a:p>
      </dgm:t>
    </dgm:pt>
    <dgm:pt modelId="{1FEB9CA4-066E-4A87-92AD-177C121B9949}" type="sibTrans" cxnId="{A8E27AD8-35F1-4DC7-9AE3-586F44E9650B}">
      <dgm:prSet/>
      <dgm:spPr/>
      <dgm:t>
        <a:bodyPr/>
        <a:lstStyle/>
        <a:p>
          <a:endParaRPr lang="de-DE"/>
        </a:p>
      </dgm:t>
    </dgm:pt>
    <dgm:pt modelId="{2EC77F7E-0BFC-4F02-A5E2-B63AFFEFC693}">
      <dgm:prSet phldrT="[Text]" custT="1"/>
      <dgm:spPr/>
      <dgm:t>
        <a:bodyPr/>
        <a:lstStyle/>
        <a:p>
          <a:r>
            <a:rPr lang="de-DE" sz="1600" b="1" dirty="0" smtClean="0"/>
            <a:t>FACT</a:t>
          </a:r>
          <a:endParaRPr lang="de-DE" sz="1600" b="1" dirty="0"/>
        </a:p>
      </dgm:t>
    </dgm:pt>
    <dgm:pt modelId="{8D9D8E0D-0B50-4725-95BD-5A8484EB90CC}" type="parTrans" cxnId="{BCE1586D-419F-4320-8B1A-20FBF3A85E9F}">
      <dgm:prSet/>
      <dgm:spPr/>
      <dgm:t>
        <a:bodyPr/>
        <a:lstStyle/>
        <a:p>
          <a:endParaRPr lang="de-DE"/>
        </a:p>
      </dgm:t>
    </dgm:pt>
    <dgm:pt modelId="{C52BF8D3-01A3-4D8E-B25D-2DF119C99B47}" type="sibTrans" cxnId="{BCE1586D-419F-4320-8B1A-20FBF3A85E9F}">
      <dgm:prSet/>
      <dgm:spPr/>
      <dgm:t>
        <a:bodyPr/>
        <a:lstStyle/>
        <a:p>
          <a:endParaRPr lang="de-DE"/>
        </a:p>
      </dgm:t>
    </dgm:pt>
    <dgm:pt modelId="{518BC755-DDE7-48E6-BC60-8ED381098AE2}">
      <dgm:prSet phldrT="[Text]" custT="1"/>
      <dgm:spPr/>
      <dgm:t>
        <a:bodyPr/>
        <a:lstStyle/>
        <a:p>
          <a:r>
            <a:rPr lang="de-DE" sz="1600" b="1" dirty="0" smtClean="0"/>
            <a:t>TTD</a:t>
          </a:r>
          <a:endParaRPr lang="de-DE" sz="1600" b="1" dirty="0"/>
        </a:p>
      </dgm:t>
    </dgm:pt>
    <dgm:pt modelId="{6095D2D0-BB39-45E7-AB61-CFA8454AB266}" type="parTrans" cxnId="{294A18E3-307D-4335-B8BA-266C52148108}">
      <dgm:prSet/>
      <dgm:spPr/>
      <dgm:t>
        <a:bodyPr/>
        <a:lstStyle/>
        <a:p>
          <a:endParaRPr lang="de-DE"/>
        </a:p>
      </dgm:t>
    </dgm:pt>
    <dgm:pt modelId="{FABA02C8-01C4-42A4-BD5F-B04C0B5D3AD6}" type="sibTrans" cxnId="{294A18E3-307D-4335-B8BA-266C52148108}">
      <dgm:prSet/>
      <dgm:spPr/>
      <dgm:t>
        <a:bodyPr/>
        <a:lstStyle/>
        <a:p>
          <a:endParaRPr lang="de-DE"/>
        </a:p>
      </dgm:t>
    </dgm:pt>
    <dgm:pt modelId="{F01101AF-C679-4DB0-897C-C9D9A23BB53B}">
      <dgm:prSet phldrT="[Text]" custT="1"/>
      <dgm:spPr/>
      <dgm:t>
        <a:bodyPr/>
        <a:lstStyle/>
        <a:p>
          <a:r>
            <a:rPr lang="de-DE" sz="1600" b="1" dirty="0" smtClean="0"/>
            <a:t>Assessment </a:t>
          </a:r>
          <a:r>
            <a:rPr lang="de-DE" sz="1600" b="1" dirty="0" err="1" smtClean="0"/>
            <a:t>training</a:t>
          </a:r>
          <a:endParaRPr lang="de-DE" sz="1600" b="1" dirty="0"/>
        </a:p>
      </dgm:t>
    </dgm:pt>
    <dgm:pt modelId="{EBE1150C-16AC-4308-B869-2D204131CD97}" type="parTrans" cxnId="{8EE42950-4FC1-4BC7-9A22-F59E1F2F1AAD}">
      <dgm:prSet/>
      <dgm:spPr/>
      <dgm:t>
        <a:bodyPr/>
        <a:lstStyle/>
        <a:p>
          <a:endParaRPr lang="de-DE"/>
        </a:p>
      </dgm:t>
    </dgm:pt>
    <dgm:pt modelId="{544A6411-D5A8-4B6B-A272-6AA95AB63AB5}" type="sibTrans" cxnId="{8EE42950-4FC1-4BC7-9A22-F59E1F2F1AAD}">
      <dgm:prSet/>
      <dgm:spPr/>
      <dgm:t>
        <a:bodyPr/>
        <a:lstStyle/>
        <a:p>
          <a:endParaRPr lang="de-DE"/>
        </a:p>
      </dgm:t>
    </dgm:pt>
    <dgm:pt modelId="{21E101CD-6D78-439B-8C9B-C849029E8612}">
      <dgm:prSet custT="1"/>
      <dgm:spPr/>
      <dgm:t>
        <a:bodyPr/>
        <a:lstStyle/>
        <a:p>
          <a:r>
            <a:rPr lang="de-DE" sz="1600" b="1" dirty="0" smtClean="0"/>
            <a:t>Implementation </a:t>
          </a:r>
          <a:r>
            <a:rPr lang="de-DE" sz="1600" b="1" dirty="0" err="1" smtClean="0"/>
            <a:t>support</a:t>
          </a:r>
          <a:endParaRPr lang="de-DE" sz="1600" b="1" dirty="0"/>
        </a:p>
      </dgm:t>
    </dgm:pt>
    <dgm:pt modelId="{6E95714B-154A-40F8-A289-1B9787811073}" type="parTrans" cxnId="{AC95554B-FA87-4215-9691-6E3A6B2C80EC}">
      <dgm:prSet/>
      <dgm:spPr/>
      <dgm:t>
        <a:bodyPr/>
        <a:lstStyle/>
        <a:p>
          <a:endParaRPr lang="de-DE"/>
        </a:p>
      </dgm:t>
    </dgm:pt>
    <dgm:pt modelId="{F8EEBE98-8C9B-4A7C-BAC4-AE287B94C9C8}" type="sibTrans" cxnId="{AC95554B-FA87-4215-9691-6E3A6B2C80EC}">
      <dgm:prSet/>
      <dgm:spPr/>
      <dgm:t>
        <a:bodyPr/>
        <a:lstStyle/>
        <a:p>
          <a:endParaRPr lang="de-DE"/>
        </a:p>
      </dgm:t>
    </dgm:pt>
    <dgm:pt modelId="{338FD19C-C271-4513-87FF-E9CC82A58AA4}">
      <dgm:prSet custT="1"/>
      <dgm:spPr/>
      <dgm:t>
        <a:bodyPr/>
        <a:lstStyle/>
        <a:p>
          <a:r>
            <a:rPr lang="de-DE" sz="1600" b="1" dirty="0" smtClean="0"/>
            <a:t>Individual </a:t>
          </a:r>
          <a:r>
            <a:rPr lang="de-DE" sz="1600" b="1" dirty="0" err="1" smtClean="0"/>
            <a:t>mentoring</a:t>
          </a:r>
          <a:endParaRPr lang="de-DE" sz="1600" b="1" dirty="0"/>
        </a:p>
      </dgm:t>
    </dgm:pt>
    <dgm:pt modelId="{F821A6EC-10B3-40AB-9575-4EEF0B164B68}" type="parTrans" cxnId="{E015906E-013A-4DE4-B521-AE0DF0623D87}">
      <dgm:prSet/>
      <dgm:spPr/>
      <dgm:t>
        <a:bodyPr/>
        <a:lstStyle/>
        <a:p>
          <a:endParaRPr lang="de-DE"/>
        </a:p>
      </dgm:t>
    </dgm:pt>
    <dgm:pt modelId="{2412F3F8-398A-4696-8036-C40A1F43A8C7}" type="sibTrans" cxnId="{E015906E-013A-4DE4-B521-AE0DF0623D87}">
      <dgm:prSet/>
      <dgm:spPr/>
      <dgm:t>
        <a:bodyPr/>
        <a:lstStyle/>
        <a:p>
          <a:endParaRPr lang="de-DE"/>
        </a:p>
      </dgm:t>
    </dgm:pt>
    <dgm:pt modelId="{835B1745-FF03-43FB-BB65-46F943685722}">
      <dgm:prSet custT="1"/>
      <dgm:spPr/>
      <dgm:t>
        <a:bodyPr/>
        <a:lstStyle/>
        <a:p>
          <a:r>
            <a:rPr lang="de-DE" sz="1600" b="1" dirty="0" err="1" smtClean="0"/>
            <a:t>Existing</a:t>
          </a:r>
          <a:r>
            <a:rPr lang="de-DE" sz="1600" b="1" dirty="0" smtClean="0"/>
            <a:t> </a:t>
          </a:r>
          <a:r>
            <a:rPr lang="de-DE" sz="1600" b="1" dirty="0" err="1" smtClean="0"/>
            <a:t>process</a:t>
          </a:r>
          <a:endParaRPr lang="de-DE" sz="1600" b="1" dirty="0"/>
        </a:p>
      </dgm:t>
    </dgm:pt>
    <dgm:pt modelId="{BDF19F16-B550-4E54-B643-603D5F366904}" type="parTrans" cxnId="{B77F4386-C871-4F66-910C-B0F6CFE82C96}">
      <dgm:prSet/>
      <dgm:spPr/>
      <dgm:t>
        <a:bodyPr/>
        <a:lstStyle/>
        <a:p>
          <a:endParaRPr lang="de-DE"/>
        </a:p>
      </dgm:t>
    </dgm:pt>
    <dgm:pt modelId="{FA31B452-95B5-4047-8BBD-0E7EBA440CD7}" type="sibTrans" cxnId="{B77F4386-C871-4F66-910C-B0F6CFE82C96}">
      <dgm:prSet/>
      <dgm:spPr/>
      <dgm:t>
        <a:bodyPr/>
        <a:lstStyle/>
        <a:p>
          <a:endParaRPr lang="de-DE"/>
        </a:p>
      </dgm:t>
    </dgm:pt>
    <dgm:pt modelId="{6B91E52C-DC86-481E-95B1-585D72BC7FF8}">
      <dgm:prSet custT="1"/>
      <dgm:spPr/>
      <dgm:t>
        <a:bodyPr/>
        <a:lstStyle/>
        <a:p>
          <a:r>
            <a:rPr lang="de-DE" sz="1600" b="1" dirty="0" smtClean="0"/>
            <a:t>MEDUSA</a:t>
          </a:r>
          <a:endParaRPr lang="de-DE" sz="1600" b="1" dirty="0"/>
        </a:p>
      </dgm:t>
    </dgm:pt>
    <dgm:pt modelId="{37183404-D82A-4794-977B-D1E2DE9028B9}" type="parTrans" cxnId="{D376BA4E-3E14-41FD-B6CA-5EB82C905F93}">
      <dgm:prSet/>
      <dgm:spPr/>
      <dgm:t>
        <a:bodyPr/>
        <a:lstStyle/>
        <a:p>
          <a:endParaRPr lang="de-DE"/>
        </a:p>
      </dgm:t>
    </dgm:pt>
    <dgm:pt modelId="{9FD3C6B0-9CFB-44F6-9E03-B0E07A8DF64D}" type="sibTrans" cxnId="{D376BA4E-3E14-41FD-B6CA-5EB82C905F93}">
      <dgm:prSet/>
      <dgm:spPr/>
      <dgm:t>
        <a:bodyPr/>
        <a:lstStyle/>
        <a:p>
          <a:endParaRPr lang="de-DE"/>
        </a:p>
      </dgm:t>
    </dgm:pt>
    <dgm:pt modelId="{FA2B52D2-A90B-4655-BB90-E9EC7F3A8460}">
      <dgm:prSet custT="1"/>
      <dgm:spPr/>
      <dgm:t>
        <a:bodyPr/>
        <a:lstStyle/>
        <a:p>
          <a:r>
            <a:rPr lang="de-DE" sz="1600" b="1" dirty="0" err="1" smtClean="0"/>
            <a:t>Observing</a:t>
          </a:r>
          <a:endParaRPr lang="de-DE" sz="1600" b="1" dirty="0"/>
        </a:p>
      </dgm:t>
    </dgm:pt>
    <dgm:pt modelId="{51006B58-1B5C-4C11-9270-714D312D213D}" type="parTrans" cxnId="{04B935C7-240D-4C10-95C2-68A0E80F35E2}">
      <dgm:prSet/>
      <dgm:spPr/>
      <dgm:t>
        <a:bodyPr/>
        <a:lstStyle/>
        <a:p>
          <a:endParaRPr lang="de-DE"/>
        </a:p>
      </dgm:t>
    </dgm:pt>
    <dgm:pt modelId="{A225888E-F9C5-4356-9B40-320B65B6945E}" type="sibTrans" cxnId="{04B935C7-240D-4C10-95C2-68A0E80F35E2}">
      <dgm:prSet/>
      <dgm:spPr/>
      <dgm:t>
        <a:bodyPr/>
        <a:lstStyle/>
        <a:p>
          <a:endParaRPr lang="de-DE"/>
        </a:p>
      </dgm:t>
    </dgm:pt>
    <dgm:pt modelId="{6A150258-30D9-4662-A28C-62F76D39711F}" type="pres">
      <dgm:prSet presAssocID="{3CB9317A-EE31-49B2-81CA-69DDCCF997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93E641-593A-4A73-8864-213B70D2912B}" type="pres">
      <dgm:prSet presAssocID="{3B542B03-DAA4-42E6-8134-30AFE849AD56}" presName="centerShape" presStyleLbl="node0" presStyleIdx="0" presStyleCnt="1" custScaleX="228644" custScaleY="142810"/>
      <dgm:spPr/>
      <dgm:t>
        <a:bodyPr/>
        <a:lstStyle/>
        <a:p>
          <a:endParaRPr lang="en-GB"/>
        </a:p>
      </dgm:t>
    </dgm:pt>
    <dgm:pt modelId="{191684ED-BF63-4D6F-A138-BF68B91A3469}" type="pres">
      <dgm:prSet presAssocID="{C449BAD2-4A54-4800-B021-78D2424CDE53}" presName="Name9" presStyleLbl="parChTrans1D2" presStyleIdx="0" presStyleCnt="9"/>
      <dgm:spPr/>
      <dgm:t>
        <a:bodyPr/>
        <a:lstStyle/>
        <a:p>
          <a:endParaRPr lang="en-GB"/>
        </a:p>
      </dgm:t>
    </dgm:pt>
    <dgm:pt modelId="{E157413B-3C3B-4EC2-B3F2-EB3ACE59C528}" type="pres">
      <dgm:prSet presAssocID="{C449BAD2-4A54-4800-B021-78D2424CDE53}" presName="connTx" presStyleLbl="parChTrans1D2" presStyleIdx="0" presStyleCnt="9"/>
      <dgm:spPr/>
      <dgm:t>
        <a:bodyPr/>
        <a:lstStyle/>
        <a:p>
          <a:endParaRPr lang="en-GB"/>
        </a:p>
      </dgm:t>
    </dgm:pt>
    <dgm:pt modelId="{AFEF4B80-7BBB-413A-B91D-1A9E49C5005F}" type="pres">
      <dgm:prSet presAssocID="{44EF86B2-F842-4F22-8443-F47C2530FAC3}" presName="node" presStyleLbl="node1" presStyleIdx="0" presStyleCnt="9" custScaleX="174930" custScaleY="130473" custRadScaleRad="93815" custRadScaleInc="-17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192BBD-6014-439B-AEF9-9ECF5AF6461A}" type="pres">
      <dgm:prSet presAssocID="{8D9D8E0D-0B50-4725-95BD-5A8484EB90CC}" presName="Name9" presStyleLbl="parChTrans1D2" presStyleIdx="1" presStyleCnt="9"/>
      <dgm:spPr/>
      <dgm:t>
        <a:bodyPr/>
        <a:lstStyle/>
        <a:p>
          <a:endParaRPr lang="en-GB"/>
        </a:p>
      </dgm:t>
    </dgm:pt>
    <dgm:pt modelId="{B8D208FE-BDF1-4309-955F-A468BBFCE52E}" type="pres">
      <dgm:prSet presAssocID="{8D9D8E0D-0B50-4725-95BD-5A8484EB90CC}" presName="connTx" presStyleLbl="parChTrans1D2" presStyleIdx="1" presStyleCnt="9"/>
      <dgm:spPr/>
      <dgm:t>
        <a:bodyPr/>
        <a:lstStyle/>
        <a:p>
          <a:endParaRPr lang="en-GB"/>
        </a:p>
      </dgm:t>
    </dgm:pt>
    <dgm:pt modelId="{F44B93E4-2A2D-4647-8EA2-4B57598D29B7}" type="pres">
      <dgm:prSet presAssocID="{2EC77F7E-0BFC-4F02-A5E2-B63AFFEFC693}" presName="node" presStyleLbl="node1" presStyleIdx="1" presStyleCnt="9" custScaleX="174930" custScaleY="130473" custRadScaleRad="150711" custRadScaleInc="547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A63F3A-59B8-4073-A49B-44E3447EBE0F}" type="pres">
      <dgm:prSet presAssocID="{6095D2D0-BB39-45E7-AB61-CFA8454AB266}" presName="Name9" presStyleLbl="parChTrans1D2" presStyleIdx="2" presStyleCnt="9"/>
      <dgm:spPr/>
      <dgm:t>
        <a:bodyPr/>
        <a:lstStyle/>
        <a:p>
          <a:endParaRPr lang="en-GB"/>
        </a:p>
      </dgm:t>
    </dgm:pt>
    <dgm:pt modelId="{D965DDF6-F634-47B1-8E09-C0C714854607}" type="pres">
      <dgm:prSet presAssocID="{6095D2D0-BB39-45E7-AB61-CFA8454AB266}" presName="connTx" presStyleLbl="parChTrans1D2" presStyleIdx="2" presStyleCnt="9"/>
      <dgm:spPr/>
      <dgm:t>
        <a:bodyPr/>
        <a:lstStyle/>
        <a:p>
          <a:endParaRPr lang="en-GB"/>
        </a:p>
      </dgm:t>
    </dgm:pt>
    <dgm:pt modelId="{96946186-B57F-4B6F-BF3E-3C48DD788424}" type="pres">
      <dgm:prSet presAssocID="{518BC755-DDE7-48E6-BC60-8ED381098AE2}" presName="node" presStyleLbl="node1" presStyleIdx="2" presStyleCnt="9" custScaleX="174930" custScaleY="130473" custRadScaleRad="148143" custRadScaleInc="31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26D90A-E18A-43D2-B971-6973162C2453}" type="pres">
      <dgm:prSet presAssocID="{EBE1150C-16AC-4308-B869-2D204131CD97}" presName="Name9" presStyleLbl="parChTrans1D2" presStyleIdx="3" presStyleCnt="9"/>
      <dgm:spPr/>
      <dgm:t>
        <a:bodyPr/>
        <a:lstStyle/>
        <a:p>
          <a:endParaRPr lang="en-GB"/>
        </a:p>
      </dgm:t>
    </dgm:pt>
    <dgm:pt modelId="{D65855E4-7059-4BE7-B718-62005B0AE46D}" type="pres">
      <dgm:prSet presAssocID="{EBE1150C-16AC-4308-B869-2D204131CD97}" presName="connTx" presStyleLbl="parChTrans1D2" presStyleIdx="3" presStyleCnt="9"/>
      <dgm:spPr/>
      <dgm:t>
        <a:bodyPr/>
        <a:lstStyle/>
        <a:p>
          <a:endParaRPr lang="en-GB"/>
        </a:p>
      </dgm:t>
    </dgm:pt>
    <dgm:pt modelId="{40C52BEE-EEE4-4476-BA6D-A87543483347}" type="pres">
      <dgm:prSet presAssocID="{F01101AF-C679-4DB0-897C-C9D9A23BB53B}" presName="node" presStyleLbl="node1" presStyleIdx="3" presStyleCnt="9" custScaleX="174930" custScaleY="130473" custRadScaleRad="162366" custRadScaleInc="-549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5F127-5EFE-4418-B961-BC7321CBDE5A}" type="pres">
      <dgm:prSet presAssocID="{6E95714B-154A-40F8-A289-1B9787811073}" presName="Name9" presStyleLbl="parChTrans1D2" presStyleIdx="4" presStyleCnt="9"/>
      <dgm:spPr/>
      <dgm:t>
        <a:bodyPr/>
        <a:lstStyle/>
        <a:p>
          <a:endParaRPr lang="en-GB"/>
        </a:p>
      </dgm:t>
    </dgm:pt>
    <dgm:pt modelId="{A7341D99-82FE-4C39-B816-D1BF1CE7C4E3}" type="pres">
      <dgm:prSet presAssocID="{6E95714B-154A-40F8-A289-1B9787811073}" presName="connTx" presStyleLbl="parChTrans1D2" presStyleIdx="4" presStyleCnt="9"/>
      <dgm:spPr/>
      <dgm:t>
        <a:bodyPr/>
        <a:lstStyle/>
        <a:p>
          <a:endParaRPr lang="en-GB"/>
        </a:p>
      </dgm:t>
    </dgm:pt>
    <dgm:pt modelId="{3E635CD3-E01F-4C01-ABB4-6CE573683A6D}" type="pres">
      <dgm:prSet presAssocID="{21E101CD-6D78-439B-8C9B-C849029E8612}" presName="node" presStyleLbl="node1" presStyleIdx="4" presStyleCnt="9" custScaleX="174930" custScaleY="130473" custRadScaleRad="105841" custRadScaleInc="-786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A62B34-97C4-4996-8170-2D841724AF10}" type="pres">
      <dgm:prSet presAssocID="{F821A6EC-10B3-40AB-9575-4EEF0B164B68}" presName="Name9" presStyleLbl="parChTrans1D2" presStyleIdx="5" presStyleCnt="9"/>
      <dgm:spPr/>
      <dgm:t>
        <a:bodyPr/>
        <a:lstStyle/>
        <a:p>
          <a:endParaRPr lang="en-GB"/>
        </a:p>
      </dgm:t>
    </dgm:pt>
    <dgm:pt modelId="{A8C9E649-DB28-42EC-93C0-DF35E16EF3F7}" type="pres">
      <dgm:prSet presAssocID="{F821A6EC-10B3-40AB-9575-4EEF0B164B68}" presName="connTx" presStyleLbl="parChTrans1D2" presStyleIdx="5" presStyleCnt="9"/>
      <dgm:spPr/>
      <dgm:t>
        <a:bodyPr/>
        <a:lstStyle/>
        <a:p>
          <a:endParaRPr lang="en-GB"/>
        </a:p>
      </dgm:t>
    </dgm:pt>
    <dgm:pt modelId="{DF3679E4-9E74-4F43-B687-EB6B83C71C73}" type="pres">
      <dgm:prSet presAssocID="{338FD19C-C271-4513-87FF-E9CC82A58AA4}" presName="node" presStyleLbl="node1" presStyleIdx="5" presStyleCnt="9" custScaleX="174930" custScaleY="130473" custRadScaleRad="95166" custRadScaleInc="272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4D4E23-592A-4EEA-96D9-86CDC502E10E}" type="pres">
      <dgm:prSet presAssocID="{BDF19F16-B550-4E54-B643-603D5F366904}" presName="Name9" presStyleLbl="parChTrans1D2" presStyleIdx="6" presStyleCnt="9"/>
      <dgm:spPr/>
      <dgm:t>
        <a:bodyPr/>
        <a:lstStyle/>
        <a:p>
          <a:endParaRPr lang="en-GB"/>
        </a:p>
      </dgm:t>
    </dgm:pt>
    <dgm:pt modelId="{CC369215-4E61-4246-90BB-E67AB172FF2C}" type="pres">
      <dgm:prSet presAssocID="{BDF19F16-B550-4E54-B643-603D5F366904}" presName="connTx" presStyleLbl="parChTrans1D2" presStyleIdx="6" presStyleCnt="9"/>
      <dgm:spPr/>
      <dgm:t>
        <a:bodyPr/>
        <a:lstStyle/>
        <a:p>
          <a:endParaRPr lang="en-GB"/>
        </a:p>
      </dgm:t>
    </dgm:pt>
    <dgm:pt modelId="{7131244D-38BC-4EEE-8A57-9CEC02A5AFC5}" type="pres">
      <dgm:prSet presAssocID="{835B1745-FF03-43FB-BB65-46F943685722}" presName="node" presStyleLbl="node1" presStyleIdx="6" presStyleCnt="9" custScaleX="174930" custScaleY="130473" custRadScaleRad="155413" custRadScaleInc="211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DE245C-E23A-4B60-89C3-374E78F4E321}" type="pres">
      <dgm:prSet presAssocID="{37183404-D82A-4794-977B-D1E2DE9028B9}" presName="Name9" presStyleLbl="parChTrans1D2" presStyleIdx="7" presStyleCnt="9"/>
      <dgm:spPr/>
      <dgm:t>
        <a:bodyPr/>
        <a:lstStyle/>
        <a:p>
          <a:endParaRPr lang="en-GB"/>
        </a:p>
      </dgm:t>
    </dgm:pt>
    <dgm:pt modelId="{1C39EF0F-12B8-4510-B7F9-D8E56F8D91A4}" type="pres">
      <dgm:prSet presAssocID="{37183404-D82A-4794-977B-D1E2DE9028B9}" presName="connTx" presStyleLbl="parChTrans1D2" presStyleIdx="7" presStyleCnt="9"/>
      <dgm:spPr/>
      <dgm:t>
        <a:bodyPr/>
        <a:lstStyle/>
        <a:p>
          <a:endParaRPr lang="en-GB"/>
        </a:p>
      </dgm:t>
    </dgm:pt>
    <dgm:pt modelId="{FDEEFD46-A662-415A-843F-8FBEF0CC379E}" type="pres">
      <dgm:prSet presAssocID="{6B91E52C-DC86-481E-95B1-585D72BC7FF8}" presName="node" presStyleLbl="node1" presStyleIdx="7" presStyleCnt="9" custScaleX="174930" custScaleY="130473" custRadScaleRad="144594" custRadScaleInc="-1667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A15DD0-E381-4FFB-B590-2F9B89F85D21}" type="pres">
      <dgm:prSet presAssocID="{51006B58-1B5C-4C11-9270-714D312D213D}" presName="Name9" presStyleLbl="parChTrans1D2" presStyleIdx="8" presStyleCnt="9"/>
      <dgm:spPr/>
      <dgm:t>
        <a:bodyPr/>
        <a:lstStyle/>
        <a:p>
          <a:endParaRPr lang="en-GB"/>
        </a:p>
      </dgm:t>
    </dgm:pt>
    <dgm:pt modelId="{6D1AED5E-3A6A-4898-84FB-BD011F76CC9C}" type="pres">
      <dgm:prSet presAssocID="{51006B58-1B5C-4C11-9270-714D312D213D}" presName="connTx" presStyleLbl="parChTrans1D2" presStyleIdx="8" presStyleCnt="9"/>
      <dgm:spPr/>
      <dgm:t>
        <a:bodyPr/>
        <a:lstStyle/>
        <a:p>
          <a:endParaRPr lang="en-GB"/>
        </a:p>
      </dgm:t>
    </dgm:pt>
    <dgm:pt modelId="{15623B2C-D96E-47E6-A42E-70FC49B5BCB3}" type="pres">
      <dgm:prSet presAssocID="{FA2B52D2-A90B-4655-BB90-E9EC7F3A8460}" presName="node" presStyleLbl="node1" presStyleIdx="8" presStyleCnt="9" custScaleX="174930" custScaleY="130473" custRadScaleRad="147848" custRadScaleInc="-530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9B164B-CD2E-4F8C-8C67-DE08731E5C0A}" type="presOf" srcId="{C449BAD2-4A54-4800-B021-78D2424CDE53}" destId="{191684ED-BF63-4D6F-A138-BF68B91A3469}" srcOrd="0" destOrd="0" presId="urn:microsoft.com/office/officeart/2005/8/layout/radial1"/>
    <dgm:cxn modelId="{3F43474B-3C96-41EC-9200-0861C9422C12}" type="presOf" srcId="{F01101AF-C679-4DB0-897C-C9D9A23BB53B}" destId="{40C52BEE-EEE4-4476-BA6D-A87543483347}" srcOrd="0" destOrd="0" presId="urn:microsoft.com/office/officeart/2005/8/layout/radial1"/>
    <dgm:cxn modelId="{8EE42950-4FC1-4BC7-9A22-F59E1F2F1AAD}" srcId="{3B542B03-DAA4-42E6-8134-30AFE849AD56}" destId="{F01101AF-C679-4DB0-897C-C9D9A23BB53B}" srcOrd="3" destOrd="0" parTransId="{EBE1150C-16AC-4308-B869-2D204131CD97}" sibTransId="{544A6411-D5A8-4B6B-A272-6AA95AB63AB5}"/>
    <dgm:cxn modelId="{02754F91-052C-4B78-9BA9-474BE77C0B0B}" type="presOf" srcId="{2EC77F7E-0BFC-4F02-A5E2-B63AFFEFC693}" destId="{F44B93E4-2A2D-4647-8EA2-4B57598D29B7}" srcOrd="0" destOrd="0" presId="urn:microsoft.com/office/officeart/2005/8/layout/radial1"/>
    <dgm:cxn modelId="{5379CE20-3658-4EE4-97F6-A83AFC6652EB}" type="presOf" srcId="{C449BAD2-4A54-4800-B021-78D2424CDE53}" destId="{E157413B-3C3B-4EC2-B3F2-EB3ACE59C528}" srcOrd="1" destOrd="0" presId="urn:microsoft.com/office/officeart/2005/8/layout/radial1"/>
    <dgm:cxn modelId="{A0549B4A-094B-4BDC-8584-C0144412F5F5}" type="presOf" srcId="{F821A6EC-10B3-40AB-9575-4EEF0B164B68}" destId="{A8C9E649-DB28-42EC-93C0-DF35E16EF3F7}" srcOrd="1" destOrd="0" presId="urn:microsoft.com/office/officeart/2005/8/layout/radial1"/>
    <dgm:cxn modelId="{868081EC-0D7E-41EC-B899-90B3672651EF}" type="presOf" srcId="{37183404-D82A-4794-977B-D1E2DE9028B9}" destId="{A3DE245C-E23A-4B60-89C3-374E78F4E321}" srcOrd="0" destOrd="0" presId="urn:microsoft.com/office/officeart/2005/8/layout/radial1"/>
    <dgm:cxn modelId="{195C1926-01E0-495C-87DC-2D8DCE056CF7}" type="presOf" srcId="{EBE1150C-16AC-4308-B869-2D204131CD97}" destId="{A626D90A-E18A-43D2-B971-6973162C2453}" srcOrd="0" destOrd="0" presId="urn:microsoft.com/office/officeart/2005/8/layout/radial1"/>
    <dgm:cxn modelId="{AC95554B-FA87-4215-9691-6E3A6B2C80EC}" srcId="{3B542B03-DAA4-42E6-8134-30AFE849AD56}" destId="{21E101CD-6D78-439B-8C9B-C849029E8612}" srcOrd="4" destOrd="0" parTransId="{6E95714B-154A-40F8-A289-1B9787811073}" sibTransId="{F8EEBE98-8C9B-4A7C-BAC4-AE287B94C9C8}"/>
    <dgm:cxn modelId="{1AC6B9B4-1352-4516-BFC8-77399AD1C0A3}" type="presOf" srcId="{37183404-D82A-4794-977B-D1E2DE9028B9}" destId="{1C39EF0F-12B8-4510-B7F9-D8E56F8D91A4}" srcOrd="1" destOrd="0" presId="urn:microsoft.com/office/officeart/2005/8/layout/radial1"/>
    <dgm:cxn modelId="{04B935C7-240D-4C10-95C2-68A0E80F35E2}" srcId="{3B542B03-DAA4-42E6-8134-30AFE849AD56}" destId="{FA2B52D2-A90B-4655-BB90-E9EC7F3A8460}" srcOrd="8" destOrd="0" parTransId="{51006B58-1B5C-4C11-9270-714D312D213D}" sibTransId="{A225888E-F9C5-4356-9B40-320B65B6945E}"/>
    <dgm:cxn modelId="{BCE1586D-419F-4320-8B1A-20FBF3A85E9F}" srcId="{3B542B03-DAA4-42E6-8134-30AFE849AD56}" destId="{2EC77F7E-0BFC-4F02-A5E2-B63AFFEFC693}" srcOrd="1" destOrd="0" parTransId="{8D9D8E0D-0B50-4725-95BD-5A8484EB90CC}" sibTransId="{C52BF8D3-01A3-4D8E-B25D-2DF119C99B47}"/>
    <dgm:cxn modelId="{55ABD7C2-E803-434B-B19B-19844E434D67}" type="presOf" srcId="{6B91E52C-DC86-481E-95B1-585D72BC7FF8}" destId="{FDEEFD46-A662-415A-843F-8FBEF0CC379E}" srcOrd="0" destOrd="0" presId="urn:microsoft.com/office/officeart/2005/8/layout/radial1"/>
    <dgm:cxn modelId="{F727FAAE-2C3D-4A60-B013-EBE06E573A19}" type="presOf" srcId="{21E101CD-6D78-439B-8C9B-C849029E8612}" destId="{3E635CD3-E01F-4C01-ABB4-6CE573683A6D}" srcOrd="0" destOrd="0" presId="urn:microsoft.com/office/officeart/2005/8/layout/radial1"/>
    <dgm:cxn modelId="{294A18E3-307D-4335-B8BA-266C52148108}" srcId="{3B542B03-DAA4-42E6-8134-30AFE849AD56}" destId="{518BC755-DDE7-48E6-BC60-8ED381098AE2}" srcOrd="2" destOrd="0" parTransId="{6095D2D0-BB39-45E7-AB61-CFA8454AB266}" sibTransId="{FABA02C8-01C4-42A4-BD5F-B04C0B5D3AD6}"/>
    <dgm:cxn modelId="{9BA36DAE-DF31-4667-B910-15B36C6359C4}" type="presOf" srcId="{51006B58-1B5C-4C11-9270-714D312D213D}" destId="{AEA15DD0-E381-4FFB-B590-2F9B89F85D21}" srcOrd="0" destOrd="0" presId="urn:microsoft.com/office/officeart/2005/8/layout/radial1"/>
    <dgm:cxn modelId="{596B033F-F503-457E-B1F9-AD55104B67FF}" type="presOf" srcId="{338FD19C-C271-4513-87FF-E9CC82A58AA4}" destId="{DF3679E4-9E74-4F43-B687-EB6B83C71C73}" srcOrd="0" destOrd="0" presId="urn:microsoft.com/office/officeart/2005/8/layout/radial1"/>
    <dgm:cxn modelId="{D1466CE4-1DCF-4BE1-9B83-786D1352A9C9}" type="presOf" srcId="{FA2B52D2-A90B-4655-BB90-E9EC7F3A8460}" destId="{15623B2C-D96E-47E6-A42E-70FC49B5BCB3}" srcOrd="0" destOrd="0" presId="urn:microsoft.com/office/officeart/2005/8/layout/radial1"/>
    <dgm:cxn modelId="{35116D49-4967-4194-A7DC-764554DEB564}" type="presOf" srcId="{3CB9317A-EE31-49B2-81CA-69DDCCF9974E}" destId="{6A150258-30D9-4662-A28C-62F76D39711F}" srcOrd="0" destOrd="0" presId="urn:microsoft.com/office/officeart/2005/8/layout/radial1"/>
    <dgm:cxn modelId="{B77F4386-C871-4F66-910C-B0F6CFE82C96}" srcId="{3B542B03-DAA4-42E6-8134-30AFE849AD56}" destId="{835B1745-FF03-43FB-BB65-46F943685722}" srcOrd="6" destOrd="0" parTransId="{BDF19F16-B550-4E54-B643-603D5F366904}" sibTransId="{FA31B452-95B5-4047-8BBD-0E7EBA440CD7}"/>
    <dgm:cxn modelId="{4D746DB8-D841-448C-A990-3374EEC774E9}" type="presOf" srcId="{44EF86B2-F842-4F22-8443-F47C2530FAC3}" destId="{AFEF4B80-7BBB-413A-B91D-1A9E49C5005F}" srcOrd="0" destOrd="0" presId="urn:microsoft.com/office/officeart/2005/8/layout/radial1"/>
    <dgm:cxn modelId="{D793A5D4-6D40-48D5-8B34-E5294BD87562}" type="presOf" srcId="{BDF19F16-B550-4E54-B643-603D5F366904}" destId="{CC369215-4E61-4246-90BB-E67AB172FF2C}" srcOrd="1" destOrd="0" presId="urn:microsoft.com/office/officeart/2005/8/layout/radial1"/>
    <dgm:cxn modelId="{EA78B1A9-ADDB-4A9A-9561-E05308D5CAD4}" type="presOf" srcId="{835B1745-FF03-43FB-BB65-46F943685722}" destId="{7131244D-38BC-4EEE-8A57-9CEC02A5AFC5}" srcOrd="0" destOrd="0" presId="urn:microsoft.com/office/officeart/2005/8/layout/radial1"/>
    <dgm:cxn modelId="{7D121307-1CEA-401C-9081-74ADC5FE08A9}" type="presOf" srcId="{8D9D8E0D-0B50-4725-95BD-5A8484EB90CC}" destId="{A5192BBD-6014-439B-AEF9-9ECF5AF6461A}" srcOrd="0" destOrd="0" presId="urn:microsoft.com/office/officeart/2005/8/layout/radial1"/>
    <dgm:cxn modelId="{86EA1B1C-0676-4DCE-B5E4-D3499E230FD6}" type="presOf" srcId="{518BC755-DDE7-48E6-BC60-8ED381098AE2}" destId="{96946186-B57F-4B6F-BF3E-3C48DD788424}" srcOrd="0" destOrd="0" presId="urn:microsoft.com/office/officeart/2005/8/layout/radial1"/>
    <dgm:cxn modelId="{85690503-8DB4-46A6-95A4-C580FE07D3E5}" type="presOf" srcId="{BDF19F16-B550-4E54-B643-603D5F366904}" destId="{BC4D4E23-592A-4EEA-96D9-86CDC502E10E}" srcOrd="0" destOrd="0" presId="urn:microsoft.com/office/officeart/2005/8/layout/radial1"/>
    <dgm:cxn modelId="{0ED46A8D-48F4-4DDE-A636-4FE75645ACAD}" type="presOf" srcId="{8D9D8E0D-0B50-4725-95BD-5A8484EB90CC}" destId="{B8D208FE-BDF1-4309-955F-A468BBFCE52E}" srcOrd="1" destOrd="0" presId="urn:microsoft.com/office/officeart/2005/8/layout/radial1"/>
    <dgm:cxn modelId="{2195EBA2-171E-4E3E-B3AD-14D9EEA3C207}" type="presOf" srcId="{6095D2D0-BB39-45E7-AB61-CFA8454AB266}" destId="{34A63F3A-59B8-4073-A49B-44E3447EBE0F}" srcOrd="0" destOrd="0" presId="urn:microsoft.com/office/officeart/2005/8/layout/radial1"/>
    <dgm:cxn modelId="{B006C729-391E-43CC-BD10-B1B803437E61}" type="presOf" srcId="{3B542B03-DAA4-42E6-8134-30AFE849AD56}" destId="{1693E641-593A-4A73-8864-213B70D2912B}" srcOrd="0" destOrd="0" presId="urn:microsoft.com/office/officeart/2005/8/layout/radial1"/>
    <dgm:cxn modelId="{83B500D2-AB1C-4626-B1DA-E14872D01642}" type="presOf" srcId="{6E95714B-154A-40F8-A289-1B9787811073}" destId="{6095F127-5EFE-4418-B961-BC7321CBDE5A}" srcOrd="0" destOrd="0" presId="urn:microsoft.com/office/officeart/2005/8/layout/radial1"/>
    <dgm:cxn modelId="{1CC88489-08B9-466F-B7F1-CD75F9454D94}" type="presOf" srcId="{F821A6EC-10B3-40AB-9575-4EEF0B164B68}" destId="{8AA62B34-97C4-4996-8170-2D841724AF10}" srcOrd="0" destOrd="0" presId="urn:microsoft.com/office/officeart/2005/8/layout/radial1"/>
    <dgm:cxn modelId="{A8E27AD8-35F1-4DC7-9AE3-586F44E9650B}" srcId="{3B542B03-DAA4-42E6-8134-30AFE849AD56}" destId="{44EF86B2-F842-4F22-8443-F47C2530FAC3}" srcOrd="0" destOrd="0" parTransId="{C449BAD2-4A54-4800-B021-78D2424CDE53}" sibTransId="{1FEB9CA4-066E-4A87-92AD-177C121B9949}"/>
    <dgm:cxn modelId="{D376BA4E-3E14-41FD-B6CA-5EB82C905F93}" srcId="{3B542B03-DAA4-42E6-8134-30AFE849AD56}" destId="{6B91E52C-DC86-481E-95B1-585D72BC7FF8}" srcOrd="7" destOrd="0" parTransId="{37183404-D82A-4794-977B-D1E2DE9028B9}" sibTransId="{9FD3C6B0-9CFB-44F6-9E03-B0E07A8DF64D}"/>
    <dgm:cxn modelId="{0CB0BE56-202F-49A4-BCD2-227D513A7CD3}" type="presOf" srcId="{51006B58-1B5C-4C11-9270-714D312D213D}" destId="{6D1AED5E-3A6A-4898-84FB-BD011F76CC9C}" srcOrd="1" destOrd="0" presId="urn:microsoft.com/office/officeart/2005/8/layout/radial1"/>
    <dgm:cxn modelId="{E015906E-013A-4DE4-B521-AE0DF0623D87}" srcId="{3B542B03-DAA4-42E6-8134-30AFE849AD56}" destId="{338FD19C-C271-4513-87FF-E9CC82A58AA4}" srcOrd="5" destOrd="0" parTransId="{F821A6EC-10B3-40AB-9575-4EEF0B164B68}" sibTransId="{2412F3F8-398A-4696-8036-C40A1F43A8C7}"/>
    <dgm:cxn modelId="{C9E54FD0-1A10-4CF1-A635-5A4B462E2950}" type="presOf" srcId="{6095D2D0-BB39-45E7-AB61-CFA8454AB266}" destId="{D965DDF6-F634-47B1-8E09-C0C714854607}" srcOrd="1" destOrd="0" presId="urn:microsoft.com/office/officeart/2005/8/layout/radial1"/>
    <dgm:cxn modelId="{768D3934-D5F0-45FF-8BA5-749A5A0608DF}" type="presOf" srcId="{6E95714B-154A-40F8-A289-1B9787811073}" destId="{A7341D99-82FE-4C39-B816-D1BF1CE7C4E3}" srcOrd="1" destOrd="0" presId="urn:microsoft.com/office/officeart/2005/8/layout/radial1"/>
    <dgm:cxn modelId="{96C59217-1A19-4CFB-B10C-33CBC201B892}" srcId="{3CB9317A-EE31-49B2-81CA-69DDCCF9974E}" destId="{3B542B03-DAA4-42E6-8134-30AFE849AD56}" srcOrd="0" destOrd="0" parTransId="{2D14FDB5-E164-4FC6-865E-5EE110721903}" sibTransId="{A6872E8D-894E-4356-B2C3-7399465A5953}"/>
    <dgm:cxn modelId="{3B089D82-7395-43F0-9B83-747C379A7770}" type="presOf" srcId="{EBE1150C-16AC-4308-B869-2D204131CD97}" destId="{D65855E4-7059-4BE7-B718-62005B0AE46D}" srcOrd="1" destOrd="0" presId="urn:microsoft.com/office/officeart/2005/8/layout/radial1"/>
    <dgm:cxn modelId="{485DA936-7E7D-416E-834D-6CE171721C93}" type="presParOf" srcId="{6A150258-30D9-4662-A28C-62F76D39711F}" destId="{1693E641-593A-4A73-8864-213B70D2912B}" srcOrd="0" destOrd="0" presId="urn:microsoft.com/office/officeart/2005/8/layout/radial1"/>
    <dgm:cxn modelId="{2C2133F4-0B08-4C5B-B35E-C519B778372A}" type="presParOf" srcId="{6A150258-30D9-4662-A28C-62F76D39711F}" destId="{191684ED-BF63-4D6F-A138-BF68B91A3469}" srcOrd="1" destOrd="0" presId="urn:microsoft.com/office/officeart/2005/8/layout/radial1"/>
    <dgm:cxn modelId="{96AEF7D8-CEE5-4DD5-B3BA-55C9E444976C}" type="presParOf" srcId="{191684ED-BF63-4D6F-A138-BF68B91A3469}" destId="{E157413B-3C3B-4EC2-B3F2-EB3ACE59C528}" srcOrd="0" destOrd="0" presId="urn:microsoft.com/office/officeart/2005/8/layout/radial1"/>
    <dgm:cxn modelId="{1C041111-DBB2-481E-96BD-9F808E32C707}" type="presParOf" srcId="{6A150258-30D9-4662-A28C-62F76D39711F}" destId="{AFEF4B80-7BBB-413A-B91D-1A9E49C5005F}" srcOrd="2" destOrd="0" presId="urn:microsoft.com/office/officeart/2005/8/layout/radial1"/>
    <dgm:cxn modelId="{918B75C9-57BA-4B07-B8AC-7AEE6B8BFA06}" type="presParOf" srcId="{6A150258-30D9-4662-A28C-62F76D39711F}" destId="{A5192BBD-6014-439B-AEF9-9ECF5AF6461A}" srcOrd="3" destOrd="0" presId="urn:microsoft.com/office/officeart/2005/8/layout/radial1"/>
    <dgm:cxn modelId="{D31AF74D-18F4-45D1-83DC-0A8B59CF1458}" type="presParOf" srcId="{A5192BBD-6014-439B-AEF9-9ECF5AF6461A}" destId="{B8D208FE-BDF1-4309-955F-A468BBFCE52E}" srcOrd="0" destOrd="0" presId="urn:microsoft.com/office/officeart/2005/8/layout/radial1"/>
    <dgm:cxn modelId="{10157195-16EF-4384-8CF3-FB52DBB2F162}" type="presParOf" srcId="{6A150258-30D9-4662-A28C-62F76D39711F}" destId="{F44B93E4-2A2D-4647-8EA2-4B57598D29B7}" srcOrd="4" destOrd="0" presId="urn:microsoft.com/office/officeart/2005/8/layout/radial1"/>
    <dgm:cxn modelId="{9AFA4197-234E-4516-805E-AD963017B003}" type="presParOf" srcId="{6A150258-30D9-4662-A28C-62F76D39711F}" destId="{34A63F3A-59B8-4073-A49B-44E3447EBE0F}" srcOrd="5" destOrd="0" presId="urn:microsoft.com/office/officeart/2005/8/layout/radial1"/>
    <dgm:cxn modelId="{DB19DA22-21B8-4551-8E88-9C25C40840B1}" type="presParOf" srcId="{34A63F3A-59B8-4073-A49B-44E3447EBE0F}" destId="{D965DDF6-F634-47B1-8E09-C0C714854607}" srcOrd="0" destOrd="0" presId="urn:microsoft.com/office/officeart/2005/8/layout/radial1"/>
    <dgm:cxn modelId="{AA031F29-0D11-4394-A123-0D2D19D60B93}" type="presParOf" srcId="{6A150258-30D9-4662-A28C-62F76D39711F}" destId="{96946186-B57F-4B6F-BF3E-3C48DD788424}" srcOrd="6" destOrd="0" presId="urn:microsoft.com/office/officeart/2005/8/layout/radial1"/>
    <dgm:cxn modelId="{49B2BA86-56E2-4682-AEED-68F16D528B7D}" type="presParOf" srcId="{6A150258-30D9-4662-A28C-62F76D39711F}" destId="{A626D90A-E18A-43D2-B971-6973162C2453}" srcOrd="7" destOrd="0" presId="urn:microsoft.com/office/officeart/2005/8/layout/radial1"/>
    <dgm:cxn modelId="{534AE438-12C2-4997-B949-26583AAADF7E}" type="presParOf" srcId="{A626D90A-E18A-43D2-B971-6973162C2453}" destId="{D65855E4-7059-4BE7-B718-62005B0AE46D}" srcOrd="0" destOrd="0" presId="urn:microsoft.com/office/officeart/2005/8/layout/radial1"/>
    <dgm:cxn modelId="{F1C042EA-7976-4D36-8B70-4A302C2E44A6}" type="presParOf" srcId="{6A150258-30D9-4662-A28C-62F76D39711F}" destId="{40C52BEE-EEE4-4476-BA6D-A87543483347}" srcOrd="8" destOrd="0" presId="urn:microsoft.com/office/officeart/2005/8/layout/radial1"/>
    <dgm:cxn modelId="{C3D859DD-65DA-492F-BE29-FAB1185198E7}" type="presParOf" srcId="{6A150258-30D9-4662-A28C-62F76D39711F}" destId="{6095F127-5EFE-4418-B961-BC7321CBDE5A}" srcOrd="9" destOrd="0" presId="urn:microsoft.com/office/officeart/2005/8/layout/radial1"/>
    <dgm:cxn modelId="{60E2F075-7BB0-4289-A3F5-45E6DAB2921D}" type="presParOf" srcId="{6095F127-5EFE-4418-B961-BC7321CBDE5A}" destId="{A7341D99-82FE-4C39-B816-D1BF1CE7C4E3}" srcOrd="0" destOrd="0" presId="urn:microsoft.com/office/officeart/2005/8/layout/radial1"/>
    <dgm:cxn modelId="{CD26BD30-4A19-4197-BFFB-1965B25A6EFC}" type="presParOf" srcId="{6A150258-30D9-4662-A28C-62F76D39711F}" destId="{3E635CD3-E01F-4C01-ABB4-6CE573683A6D}" srcOrd="10" destOrd="0" presId="urn:microsoft.com/office/officeart/2005/8/layout/radial1"/>
    <dgm:cxn modelId="{7B2FA5C2-F92D-40CE-9A59-F5054969BB14}" type="presParOf" srcId="{6A150258-30D9-4662-A28C-62F76D39711F}" destId="{8AA62B34-97C4-4996-8170-2D841724AF10}" srcOrd="11" destOrd="0" presId="urn:microsoft.com/office/officeart/2005/8/layout/radial1"/>
    <dgm:cxn modelId="{A2E98878-9D7C-444E-AE5E-C0AE5F47E2A5}" type="presParOf" srcId="{8AA62B34-97C4-4996-8170-2D841724AF10}" destId="{A8C9E649-DB28-42EC-93C0-DF35E16EF3F7}" srcOrd="0" destOrd="0" presId="urn:microsoft.com/office/officeart/2005/8/layout/radial1"/>
    <dgm:cxn modelId="{C3019AFE-7DBE-4F62-BE55-B060B1777DB6}" type="presParOf" srcId="{6A150258-30D9-4662-A28C-62F76D39711F}" destId="{DF3679E4-9E74-4F43-B687-EB6B83C71C73}" srcOrd="12" destOrd="0" presId="urn:microsoft.com/office/officeart/2005/8/layout/radial1"/>
    <dgm:cxn modelId="{D6B61C00-5943-481B-B994-B3714D61159B}" type="presParOf" srcId="{6A150258-30D9-4662-A28C-62F76D39711F}" destId="{BC4D4E23-592A-4EEA-96D9-86CDC502E10E}" srcOrd="13" destOrd="0" presId="urn:microsoft.com/office/officeart/2005/8/layout/radial1"/>
    <dgm:cxn modelId="{4964BDA8-BB94-402A-9522-7E417AA727BB}" type="presParOf" srcId="{BC4D4E23-592A-4EEA-96D9-86CDC502E10E}" destId="{CC369215-4E61-4246-90BB-E67AB172FF2C}" srcOrd="0" destOrd="0" presId="urn:microsoft.com/office/officeart/2005/8/layout/radial1"/>
    <dgm:cxn modelId="{C53CFAEB-098B-42D4-BC54-6EB857ED7416}" type="presParOf" srcId="{6A150258-30D9-4662-A28C-62F76D39711F}" destId="{7131244D-38BC-4EEE-8A57-9CEC02A5AFC5}" srcOrd="14" destOrd="0" presId="urn:microsoft.com/office/officeart/2005/8/layout/radial1"/>
    <dgm:cxn modelId="{15496D4C-9E20-4FFA-A395-43A078EAC578}" type="presParOf" srcId="{6A150258-30D9-4662-A28C-62F76D39711F}" destId="{A3DE245C-E23A-4B60-89C3-374E78F4E321}" srcOrd="15" destOrd="0" presId="urn:microsoft.com/office/officeart/2005/8/layout/radial1"/>
    <dgm:cxn modelId="{A54C8CD3-A456-460C-8B2C-C2ACE043AC82}" type="presParOf" srcId="{A3DE245C-E23A-4B60-89C3-374E78F4E321}" destId="{1C39EF0F-12B8-4510-B7F9-D8E56F8D91A4}" srcOrd="0" destOrd="0" presId="urn:microsoft.com/office/officeart/2005/8/layout/radial1"/>
    <dgm:cxn modelId="{3B5C0384-5DCC-422F-A905-260005A8DF4D}" type="presParOf" srcId="{6A150258-30D9-4662-A28C-62F76D39711F}" destId="{FDEEFD46-A662-415A-843F-8FBEF0CC379E}" srcOrd="16" destOrd="0" presId="urn:microsoft.com/office/officeart/2005/8/layout/radial1"/>
    <dgm:cxn modelId="{8F8BBBC1-CAF4-4EFE-8686-F7DA731FA8A9}" type="presParOf" srcId="{6A150258-30D9-4662-A28C-62F76D39711F}" destId="{AEA15DD0-E381-4FFB-B590-2F9B89F85D21}" srcOrd="17" destOrd="0" presId="urn:microsoft.com/office/officeart/2005/8/layout/radial1"/>
    <dgm:cxn modelId="{D48CAF8D-4A8F-4E7E-AFF2-31F11BCB1BB8}" type="presParOf" srcId="{AEA15DD0-E381-4FFB-B590-2F9B89F85D21}" destId="{6D1AED5E-3A6A-4898-84FB-BD011F76CC9C}" srcOrd="0" destOrd="0" presId="urn:microsoft.com/office/officeart/2005/8/layout/radial1"/>
    <dgm:cxn modelId="{CBCDF6B7-FB50-4136-A8B7-3134C54122FF}" type="presParOf" srcId="{6A150258-30D9-4662-A28C-62F76D39711F}" destId="{15623B2C-D96E-47E6-A42E-70FC49B5BCB3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E641-593A-4A73-8864-213B70D2912B}">
      <dsp:nvSpPr>
        <dsp:cNvPr id="0" name=""/>
        <dsp:cNvSpPr/>
      </dsp:nvSpPr>
      <dsp:spPr>
        <a:xfrm>
          <a:off x="3252168" y="1760984"/>
          <a:ext cx="2358676" cy="147321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err="1" smtClean="0"/>
            <a:t>Faculty</a:t>
          </a:r>
          <a:r>
            <a:rPr lang="de-DE" sz="2400" b="1" kern="1200" dirty="0" smtClean="0"/>
            <a:t> Development</a:t>
          </a:r>
          <a:endParaRPr lang="de-DE" sz="2400" b="1" kern="1200" dirty="0"/>
        </a:p>
      </dsp:txBody>
      <dsp:txXfrm>
        <a:off x="3597588" y="1976732"/>
        <a:ext cx="1667836" cy="1041722"/>
      </dsp:txXfrm>
    </dsp:sp>
    <dsp:sp modelId="{191684ED-BF63-4D6F-A138-BF68B91A3469}">
      <dsp:nvSpPr>
        <dsp:cNvPr id="0" name=""/>
        <dsp:cNvSpPr/>
      </dsp:nvSpPr>
      <dsp:spPr>
        <a:xfrm rot="16179516">
          <a:off x="4209803" y="1534491"/>
          <a:ext cx="432052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432052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4415028" y="1534165"/>
        <a:ext cx="21602" cy="21602"/>
      </dsp:txXfrm>
    </dsp:sp>
    <dsp:sp modelId="{AFEF4B80-7BBB-413A-B91D-1A9E49C5005F}">
      <dsp:nvSpPr>
        <dsp:cNvPr id="0" name=""/>
        <dsp:cNvSpPr/>
      </dsp:nvSpPr>
      <dsp:spPr>
        <a:xfrm>
          <a:off x="3518249" y="-16999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Introduction</a:t>
          </a:r>
          <a:r>
            <a:rPr lang="de-DE" sz="1600" b="1" kern="1200" dirty="0" smtClean="0"/>
            <a:t> </a:t>
          </a:r>
          <a:r>
            <a:rPr lang="de-DE" sz="1600" b="1" kern="1200" dirty="0" err="1" smtClean="0"/>
            <a:t>weeks</a:t>
          </a:r>
          <a:endParaRPr lang="de-DE" sz="1600" b="1" kern="1200" dirty="0"/>
        </a:p>
      </dsp:txBody>
      <dsp:txXfrm>
        <a:off x="3782522" y="180111"/>
        <a:ext cx="1276020" cy="951730"/>
      </dsp:txXfrm>
    </dsp:sp>
    <dsp:sp modelId="{A5192BBD-6014-439B-AEF9-9ECF5AF6461A}">
      <dsp:nvSpPr>
        <dsp:cNvPr id="0" name=""/>
        <dsp:cNvSpPr/>
      </dsp:nvSpPr>
      <dsp:spPr>
        <a:xfrm rot="19292761">
          <a:off x="5028913" y="1530587"/>
          <a:ext cx="1214203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1214203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05659" y="1510707"/>
        <a:ext cx="60710" cy="60710"/>
      </dsp:txXfrm>
    </dsp:sp>
    <dsp:sp modelId="{F44B93E4-2A2D-4647-8EA2-4B57598D29B7}">
      <dsp:nvSpPr>
        <dsp:cNvPr id="0" name=""/>
        <dsp:cNvSpPr/>
      </dsp:nvSpPr>
      <dsp:spPr>
        <a:xfrm>
          <a:off x="5826867" y="0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FACT</a:t>
          </a:r>
          <a:endParaRPr lang="de-DE" sz="1600" b="1" kern="1200" dirty="0"/>
        </a:p>
      </dsp:txBody>
      <dsp:txXfrm>
        <a:off x="6091140" y="197110"/>
        <a:ext cx="1276020" cy="951730"/>
      </dsp:txXfrm>
    </dsp:sp>
    <dsp:sp modelId="{34A63F3A-59B8-4073-A49B-44E3447EBE0F}">
      <dsp:nvSpPr>
        <dsp:cNvPr id="0" name=""/>
        <dsp:cNvSpPr/>
      </dsp:nvSpPr>
      <dsp:spPr>
        <a:xfrm rot="21037800">
          <a:off x="5565990" y="2228993"/>
          <a:ext cx="859614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859614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974306" y="2217978"/>
        <a:ext cx="42980" cy="42980"/>
      </dsp:txXfrm>
    </dsp:sp>
    <dsp:sp modelId="{96946186-B57F-4B6F-BF3E-3C48DD788424}">
      <dsp:nvSpPr>
        <dsp:cNvPr id="0" name=""/>
        <dsp:cNvSpPr/>
      </dsp:nvSpPr>
      <dsp:spPr>
        <a:xfrm>
          <a:off x="6398567" y="1351144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TTD</a:t>
          </a:r>
          <a:endParaRPr lang="de-DE" sz="1600" b="1" kern="1200" dirty="0"/>
        </a:p>
      </dsp:txBody>
      <dsp:txXfrm>
        <a:off x="6662840" y="1548254"/>
        <a:ext cx="1276020" cy="951730"/>
      </dsp:txXfrm>
    </dsp:sp>
    <dsp:sp modelId="{A626D90A-E18A-43D2-B971-6973162C2453}">
      <dsp:nvSpPr>
        <dsp:cNvPr id="0" name=""/>
        <dsp:cNvSpPr/>
      </dsp:nvSpPr>
      <dsp:spPr>
        <a:xfrm rot="1141128">
          <a:off x="5430505" y="3043257"/>
          <a:ext cx="1228855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1228855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6014211" y="3023011"/>
        <a:ext cx="61442" cy="61442"/>
      </dsp:txXfrm>
    </dsp:sp>
    <dsp:sp modelId="{40C52BEE-EEE4-4476-BA6D-A87543483347}">
      <dsp:nvSpPr>
        <dsp:cNvPr id="0" name=""/>
        <dsp:cNvSpPr/>
      </dsp:nvSpPr>
      <dsp:spPr>
        <a:xfrm>
          <a:off x="6542583" y="2863307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Assessment </a:t>
          </a:r>
          <a:r>
            <a:rPr lang="de-DE" sz="1600" b="1" kern="1200" dirty="0" err="1" smtClean="0"/>
            <a:t>training</a:t>
          </a:r>
          <a:endParaRPr lang="de-DE" sz="1600" b="1" kern="1200" dirty="0"/>
        </a:p>
      </dsp:txBody>
      <dsp:txXfrm>
        <a:off x="6806856" y="3060417"/>
        <a:ext cx="1276020" cy="951730"/>
      </dsp:txXfrm>
    </dsp:sp>
    <dsp:sp modelId="{6095F127-5EFE-4418-B961-BC7321CBDE5A}">
      <dsp:nvSpPr>
        <dsp:cNvPr id="0" name=""/>
        <dsp:cNvSpPr/>
      </dsp:nvSpPr>
      <dsp:spPr>
        <a:xfrm rot="3256524">
          <a:off x="4806670" y="3369947"/>
          <a:ext cx="519575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519575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053469" y="3367433"/>
        <a:ext cx="25978" cy="25978"/>
      </dsp:txXfrm>
    </dsp:sp>
    <dsp:sp modelId="{3E635CD3-E01F-4C01-ABB4-6CE573683A6D}">
      <dsp:nvSpPr>
        <dsp:cNvPr id="0" name=""/>
        <dsp:cNvSpPr/>
      </dsp:nvSpPr>
      <dsp:spPr>
        <a:xfrm>
          <a:off x="4742388" y="3511387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Implementation </a:t>
          </a:r>
          <a:r>
            <a:rPr lang="de-DE" sz="1600" b="1" kern="1200" dirty="0" err="1" smtClean="0"/>
            <a:t>support</a:t>
          </a:r>
          <a:endParaRPr lang="de-DE" sz="1600" b="1" kern="1200" dirty="0"/>
        </a:p>
      </dsp:txBody>
      <dsp:txXfrm>
        <a:off x="5006661" y="3708497"/>
        <a:ext cx="1276020" cy="951730"/>
      </dsp:txXfrm>
    </dsp:sp>
    <dsp:sp modelId="{8AA62B34-97C4-4996-8170-2D841724AF10}">
      <dsp:nvSpPr>
        <dsp:cNvPr id="0" name=""/>
        <dsp:cNvSpPr/>
      </dsp:nvSpPr>
      <dsp:spPr>
        <a:xfrm rot="6927528">
          <a:off x="3820969" y="3366436"/>
          <a:ext cx="383798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383798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4003273" y="3367317"/>
        <a:ext cx="19189" cy="19189"/>
      </dsp:txXfrm>
    </dsp:sp>
    <dsp:sp modelId="{DF3679E4-9E74-4F43-B687-EB6B83C71C73}">
      <dsp:nvSpPr>
        <dsp:cNvPr id="0" name=""/>
        <dsp:cNvSpPr/>
      </dsp:nvSpPr>
      <dsp:spPr>
        <a:xfrm>
          <a:off x="2726167" y="3511380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Individual </a:t>
          </a:r>
          <a:r>
            <a:rPr lang="de-DE" sz="1600" b="1" kern="1200" dirty="0" err="1" smtClean="0"/>
            <a:t>mentoring</a:t>
          </a:r>
          <a:endParaRPr lang="de-DE" sz="1600" b="1" kern="1200" dirty="0"/>
        </a:p>
      </dsp:txBody>
      <dsp:txXfrm>
        <a:off x="2990440" y="3708490"/>
        <a:ext cx="1276020" cy="951730"/>
      </dsp:txXfrm>
    </dsp:sp>
    <dsp:sp modelId="{BC4D4E23-592A-4EEA-96D9-86CDC502E10E}">
      <dsp:nvSpPr>
        <dsp:cNvPr id="0" name=""/>
        <dsp:cNvSpPr/>
      </dsp:nvSpPr>
      <dsp:spPr>
        <a:xfrm rot="9253380">
          <a:off x="2383218" y="3192882"/>
          <a:ext cx="1173694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1173694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940723" y="3174015"/>
        <a:ext cx="58684" cy="58684"/>
      </dsp:txXfrm>
    </dsp:sp>
    <dsp:sp modelId="{7131244D-38BC-4EEE-8A57-9CEC02A5AFC5}">
      <dsp:nvSpPr>
        <dsp:cNvPr id="0" name=""/>
        <dsp:cNvSpPr/>
      </dsp:nvSpPr>
      <dsp:spPr>
        <a:xfrm>
          <a:off x="781943" y="3151344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Existing</a:t>
          </a:r>
          <a:r>
            <a:rPr lang="de-DE" sz="1600" b="1" kern="1200" dirty="0" smtClean="0"/>
            <a:t> </a:t>
          </a:r>
          <a:r>
            <a:rPr lang="de-DE" sz="1600" b="1" kern="1200" dirty="0" err="1" smtClean="0"/>
            <a:t>process</a:t>
          </a:r>
          <a:endParaRPr lang="de-DE" sz="1600" b="1" kern="1200" dirty="0"/>
        </a:p>
      </dsp:txBody>
      <dsp:txXfrm>
        <a:off x="1046216" y="3348454"/>
        <a:ext cx="1276020" cy="951730"/>
      </dsp:txXfrm>
    </dsp:sp>
    <dsp:sp modelId="{A3DE245C-E23A-4B60-89C3-374E78F4E321}">
      <dsp:nvSpPr>
        <dsp:cNvPr id="0" name=""/>
        <dsp:cNvSpPr/>
      </dsp:nvSpPr>
      <dsp:spPr>
        <a:xfrm rot="11199912">
          <a:off x="2501007" y="2306742"/>
          <a:ext cx="773889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773889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2868605" y="2297870"/>
        <a:ext cx="38694" cy="38694"/>
      </dsp:txXfrm>
    </dsp:sp>
    <dsp:sp modelId="{FDEEFD46-A662-415A-843F-8FBEF0CC379E}">
      <dsp:nvSpPr>
        <dsp:cNvPr id="0" name=""/>
        <dsp:cNvSpPr/>
      </dsp:nvSpPr>
      <dsp:spPr>
        <a:xfrm>
          <a:off x="709931" y="1495163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MEDUSA</a:t>
          </a:r>
          <a:endParaRPr lang="de-DE" sz="1600" b="1" kern="1200" dirty="0"/>
        </a:p>
      </dsp:txBody>
      <dsp:txXfrm>
        <a:off x="974204" y="1692273"/>
        <a:ext cx="1276020" cy="951730"/>
      </dsp:txXfrm>
    </dsp:sp>
    <dsp:sp modelId="{AEA15DD0-E381-4FFB-B590-2F9B89F85D21}">
      <dsp:nvSpPr>
        <dsp:cNvPr id="0" name=""/>
        <dsp:cNvSpPr/>
      </dsp:nvSpPr>
      <dsp:spPr>
        <a:xfrm rot="13147477">
          <a:off x="2665835" y="1530698"/>
          <a:ext cx="1179657" cy="20950"/>
        </a:xfrm>
        <a:custGeom>
          <a:avLst/>
          <a:gdLst/>
          <a:ahLst/>
          <a:cxnLst/>
          <a:rect l="0" t="0" r="0" b="0"/>
          <a:pathLst>
            <a:path>
              <a:moveTo>
                <a:pt x="0" y="10475"/>
              </a:moveTo>
              <a:lnTo>
                <a:pt x="1179657" y="10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 rot="10800000">
        <a:off x="3226172" y="1511682"/>
        <a:ext cx="58982" cy="58982"/>
      </dsp:txXfrm>
    </dsp:sp>
    <dsp:sp modelId="{15623B2C-D96E-47E6-A42E-70FC49B5BCB3}">
      <dsp:nvSpPr>
        <dsp:cNvPr id="0" name=""/>
        <dsp:cNvSpPr/>
      </dsp:nvSpPr>
      <dsp:spPr>
        <a:xfrm>
          <a:off x="1286000" y="0"/>
          <a:ext cx="1804566" cy="13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Observing</a:t>
          </a:r>
          <a:endParaRPr lang="de-DE" sz="1600" b="1" kern="1200" dirty="0"/>
        </a:p>
      </dsp:txBody>
      <dsp:txXfrm>
        <a:off x="1550273" y="197110"/>
        <a:ext cx="1276020" cy="95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234659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 defTabSz="9109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39581" y="1"/>
            <a:ext cx="4234659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 algn="r" defTabSz="9109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388420"/>
            <a:ext cx="4234659" cy="33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>
            <a:lvl1pPr defTabSz="9109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39581" y="6388420"/>
            <a:ext cx="4234659" cy="33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>
            <a:lvl1pPr algn="r" defTabSz="910968">
              <a:defRPr sz="1200"/>
            </a:lvl1pPr>
          </a:lstStyle>
          <a:p>
            <a:pPr>
              <a:defRPr/>
            </a:pPr>
            <a:fld id="{C3CA36C8-CB4F-48C7-8CF2-D80BA83599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23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216247" cy="3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 defTabSz="9109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8788" y="2"/>
            <a:ext cx="4216247" cy="3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 algn="r" defTabSz="9109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14688" y="517525"/>
            <a:ext cx="3335337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2539" y="3175290"/>
            <a:ext cx="7099959" cy="30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02474"/>
            <a:ext cx="4216247" cy="3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>
            <a:lvl1pPr defTabSz="91096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8788" y="6402474"/>
            <a:ext cx="4216247" cy="3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>
            <a:lvl1pPr algn="r" defTabSz="910968">
              <a:defRPr sz="1200"/>
            </a:lvl1pPr>
          </a:lstStyle>
          <a:p>
            <a:pPr>
              <a:defRPr/>
            </a:pPr>
            <a:fld id="{3FA05874-9901-429B-A866-A407B1872F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2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05874-9901-429B-A866-A407B1872F8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8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can talk quickly about all these things off</a:t>
            </a:r>
            <a:r>
              <a:rPr lang="en-GB" baseline="0" dirty="0" smtClean="0"/>
              <a:t> the top of my head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05874-9901-429B-A866-A407B1872F8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78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Multiprofessional</a:t>
            </a:r>
            <a:r>
              <a:rPr lang="en-GB" dirty="0" smtClean="0"/>
              <a:t> and multi level</a:t>
            </a:r>
          </a:p>
          <a:p>
            <a:r>
              <a:rPr lang="en-GB" dirty="0" smtClean="0"/>
              <a:t>Relationships – between and with us. </a:t>
            </a:r>
            <a:r>
              <a:rPr lang="en-GB" dirty="0" err="1" smtClean="0"/>
              <a:t>Impt</a:t>
            </a:r>
            <a:r>
              <a:rPr lang="en-GB" dirty="0" smtClean="0"/>
              <a:t> not staff developers – people who have done it looking for relationships in future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05874-9901-429B-A866-A407B1872F8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86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Approach: </a:t>
            </a:r>
            <a:r>
              <a:rPr lang="de-DE" dirty="0" err="1" smtClean="0"/>
              <a:t>Participants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feedback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AT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dates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addition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asked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questionnaire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 2. 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Overall:</a:t>
            </a:r>
            <a:r>
              <a:rPr lang="de-DE" baseline="0" dirty="0" smtClean="0"/>
              <a:t> </a:t>
            </a:r>
            <a:r>
              <a:rPr lang="de-DE" dirty="0" err="1" smtClean="0"/>
              <a:t>very</a:t>
            </a:r>
            <a:r>
              <a:rPr lang="de-DE" baseline="0" dirty="0" smtClean="0"/>
              <a:t> positive… </a:t>
            </a:r>
            <a:r>
              <a:rPr lang="de-DE" baseline="0" dirty="0" err="1" smtClean="0"/>
              <a:t>Participants</a:t>
            </a:r>
            <a:r>
              <a:rPr lang="de-DE" baseline="0" dirty="0" smtClean="0"/>
              <a:t>…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Negatives –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content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planning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environment</a:t>
            </a:r>
            <a:endParaRPr lang="de-DE" baseline="0" dirty="0" smtClean="0"/>
          </a:p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05874-9901-429B-A866-A407B1872F8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22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Only</a:t>
            </a:r>
            <a:r>
              <a:rPr lang="en-GB" baseline="0" smtClean="0"/>
              <a:t> use of needed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05874-9901-429B-A866-A407B1872F8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39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05874-9901-429B-A866-A407B1872F8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2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05874-9901-429B-A866-A407B1872F8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32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latin typeface="Lucida Sans" pitchFamily="34" charset="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638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A0041763-7957-4EF9-A575-D3AAF82E6D9E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4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B7D27-35C8-4FDF-83ED-8E6491F83FF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635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53906-2977-4E7D-8FC6-9098F49F0DC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178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" y="4525963"/>
            <a:ext cx="8834438" cy="2212975"/>
          </a:xfrm>
          <a:prstGeom prst="rect">
            <a:avLst/>
          </a:prstGeom>
          <a:solidFill>
            <a:srgbClr val="0055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4D4D4D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4800600"/>
            <a:ext cx="8534400" cy="62706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0200" y="5880100"/>
            <a:ext cx="8509000" cy="685800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Webdings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5900"/>
            <a:ext cx="8829100" cy="5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7453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n-lt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580"/>
              </a:buClr>
              <a:defRPr/>
            </a:lvl1pPr>
            <a:lvl2pPr>
              <a:buClr>
                <a:srgbClr val="005580"/>
              </a:buClr>
              <a:defRPr/>
            </a:lvl2pPr>
            <a:lvl3pPr>
              <a:buClr>
                <a:srgbClr val="005580"/>
              </a:buClr>
              <a:defRPr/>
            </a:lvl3pPr>
            <a:lvl4pPr>
              <a:buClr>
                <a:srgbClr val="005580"/>
              </a:buClr>
              <a:defRPr/>
            </a:lvl4pPr>
            <a:lvl5pPr>
              <a:buClr>
                <a:srgbClr val="005580"/>
              </a:buCl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897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1267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275" y="1524000"/>
            <a:ext cx="4354513" cy="4876800"/>
          </a:xfrm>
        </p:spPr>
        <p:txBody>
          <a:bodyPr/>
          <a:lstStyle>
            <a:lvl1pPr>
              <a:buClr>
                <a:srgbClr val="005580"/>
              </a:buClr>
              <a:defRPr sz="2800"/>
            </a:lvl1pPr>
            <a:lvl2pPr>
              <a:buClr>
                <a:srgbClr val="005580"/>
              </a:buClr>
              <a:defRPr sz="2400"/>
            </a:lvl2pPr>
            <a:lvl3pPr>
              <a:buClr>
                <a:srgbClr val="005580"/>
              </a:buClr>
              <a:defRPr sz="2000"/>
            </a:lvl3pPr>
            <a:lvl4pPr>
              <a:buClr>
                <a:srgbClr val="005580"/>
              </a:buClr>
              <a:defRPr sz="1800"/>
            </a:lvl4pPr>
            <a:lvl5pPr>
              <a:buClr>
                <a:srgbClr val="00558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88" y="1524000"/>
            <a:ext cx="4356100" cy="4876800"/>
          </a:xfrm>
        </p:spPr>
        <p:txBody>
          <a:bodyPr/>
          <a:lstStyle>
            <a:lvl1pPr>
              <a:buClr>
                <a:srgbClr val="005580"/>
              </a:buClr>
              <a:defRPr sz="2800"/>
            </a:lvl1pPr>
            <a:lvl2pPr>
              <a:buClr>
                <a:srgbClr val="005580"/>
              </a:buClr>
              <a:defRPr sz="2400"/>
            </a:lvl2pPr>
            <a:lvl3pPr>
              <a:buClr>
                <a:srgbClr val="005580"/>
              </a:buClr>
              <a:defRPr sz="2000"/>
            </a:lvl3pPr>
            <a:lvl4pPr>
              <a:buClr>
                <a:srgbClr val="005580"/>
              </a:buClr>
              <a:defRPr sz="1800"/>
            </a:lvl4pPr>
            <a:lvl5pPr>
              <a:buClr>
                <a:srgbClr val="00558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1926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5580"/>
              </a:buClr>
              <a:defRPr sz="2400"/>
            </a:lvl1pPr>
            <a:lvl2pPr>
              <a:buClr>
                <a:srgbClr val="005580"/>
              </a:buClr>
              <a:defRPr sz="2000"/>
            </a:lvl2pPr>
            <a:lvl3pPr>
              <a:buClr>
                <a:srgbClr val="005580"/>
              </a:buClr>
              <a:defRPr sz="1800"/>
            </a:lvl3pPr>
            <a:lvl4pPr>
              <a:buClr>
                <a:srgbClr val="005580"/>
              </a:buClr>
              <a:defRPr sz="1600"/>
            </a:lvl4pPr>
            <a:lvl5pPr>
              <a:buClr>
                <a:srgbClr val="00558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5580"/>
              </a:buClr>
              <a:defRPr sz="2400"/>
            </a:lvl1pPr>
            <a:lvl2pPr>
              <a:buClr>
                <a:srgbClr val="005580"/>
              </a:buClr>
              <a:defRPr sz="2000"/>
            </a:lvl2pPr>
            <a:lvl3pPr>
              <a:buClr>
                <a:srgbClr val="005580"/>
              </a:buClr>
              <a:defRPr sz="1800"/>
            </a:lvl3pPr>
            <a:lvl4pPr>
              <a:buClr>
                <a:srgbClr val="005580"/>
              </a:buClr>
              <a:defRPr sz="1600"/>
            </a:lvl4pPr>
            <a:lvl5pPr>
              <a:buClr>
                <a:srgbClr val="00558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8682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860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33621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044410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50C87-4A41-4514-B719-CE6A5021E97D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2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364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2914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152400"/>
            <a:ext cx="2214563" cy="6248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1275" y="152400"/>
            <a:ext cx="6496050" cy="6248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0848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76E91-23A2-442F-87F4-8404448BFC28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7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F934C-315B-476E-B477-6636FACB9AB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6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60D81-3A79-4079-9C56-9D0FE83E8A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0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080AA-E665-4817-9868-F918B634B71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B62FF-7208-4726-AAD1-8D0249B7F857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0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1D926-FDB9-4FD9-AF39-470456DA0697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2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875A2-4E60-48E2-97FC-69D7940B1E9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3175" y="-11113"/>
            <a:ext cx="9223375" cy="38100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23D43"/>
              </a:solidFill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3048000"/>
            <a:ext cx="9036050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solidFill>
                <a:srgbClr val="323D43"/>
              </a:solidFill>
              <a:latin typeface="Lucida Sans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10329EF2-5813-405B-B213-EF074A0E048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410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20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4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095" y="152400"/>
            <a:ext cx="73374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Headline in Schriftgröße 28 | Arial </a:t>
            </a:r>
            <a:r>
              <a:rPr lang="de-DE" dirty="0" err="1" smtClean="0"/>
              <a:t>Narrow</a:t>
            </a:r>
            <a:r>
              <a:rPr lang="de-DE" dirty="0" smtClean="0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" y="1524000"/>
            <a:ext cx="88630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65088" y="6519863"/>
            <a:ext cx="86090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solidFill>
                  <a:srgbClr val="F8F8F8">
                    <a:lumMod val="50000"/>
                  </a:srgbClr>
                </a:solidFill>
                <a:latin typeface="Arial Narrow" pitchFamily="34" charset="0"/>
              </a:rPr>
              <a:t>FACT</a:t>
            </a:r>
            <a:r>
              <a:rPr lang="en-US" sz="800" baseline="0" dirty="0" smtClean="0">
                <a:solidFill>
                  <a:srgbClr val="F8F8F8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en-US" sz="800" dirty="0" smtClean="0">
                <a:solidFill>
                  <a:srgbClr val="F8F8F8">
                    <a:lumMod val="50000"/>
                  </a:srgbClr>
                </a:solidFill>
                <a:latin typeface="Arial Narrow" pitchFamily="34" charset="0"/>
              </a:rPr>
              <a:t>– Developing and delivering an innovative staff development course | Schendzielorz et</a:t>
            </a:r>
            <a:r>
              <a:rPr lang="en-US" sz="800" baseline="0" dirty="0" smtClean="0">
                <a:solidFill>
                  <a:srgbClr val="F8F8F8">
                    <a:lumMod val="50000"/>
                  </a:srgbClr>
                </a:solidFill>
                <a:latin typeface="Arial Narrow" pitchFamily="34" charset="0"/>
              </a:rPr>
              <a:t> al. | RIME 2017</a:t>
            </a:r>
            <a:endParaRPr lang="de-DE" sz="800" dirty="0" smtClean="0">
              <a:solidFill>
                <a:srgbClr val="F8F8F8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7162800" y="651986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DE" sz="800" b="1">
                <a:solidFill>
                  <a:srgbClr val="4D4D4D"/>
                </a:solidFill>
                <a:latin typeface="Arial Narrow" pitchFamily="34" charset="0"/>
              </a:rPr>
              <a:t>    </a:t>
            </a:r>
            <a:r>
              <a:rPr lang="de-DE" sz="800" b="1">
                <a:solidFill>
                  <a:srgbClr val="484848"/>
                </a:solidFill>
                <a:latin typeface="Arial Narrow" pitchFamily="34" charset="0"/>
              </a:rPr>
              <a:t>|</a:t>
            </a:r>
            <a:r>
              <a:rPr lang="de-DE" sz="800" b="1">
                <a:solidFill>
                  <a:srgbClr val="4D4D4D"/>
                </a:solidFill>
                <a:latin typeface="Arial Narrow" pitchFamily="34" charset="0"/>
              </a:rPr>
              <a:t> </a:t>
            </a:r>
            <a:fld id="{453404F1-DFB9-4FF1-A755-BFFBDDA5A09D}" type="slidenum">
              <a:rPr lang="de-DE" sz="800" b="1">
                <a:solidFill>
                  <a:srgbClr val="484848"/>
                </a:solidFill>
                <a:latin typeface="Arial Narrow" pitchFamily="34" charset="0"/>
              </a:rPr>
              <a:pPr algn="r"/>
              <a:t>‹#›</a:t>
            </a:fld>
            <a:endParaRPr lang="de-DE" sz="800" b="1">
              <a:solidFill>
                <a:srgbClr val="484848"/>
              </a:solidFill>
              <a:latin typeface="Arial Narrow" pitchFamily="34" charset="0"/>
            </a:endParaRPr>
          </a:p>
        </p:txBody>
      </p:sp>
      <p:sp>
        <p:nvSpPr>
          <p:cNvPr id="1030" name="Line 24"/>
          <p:cNvSpPr>
            <a:spLocks noChangeShapeType="1"/>
          </p:cNvSpPr>
          <p:nvPr/>
        </p:nvSpPr>
        <p:spPr bwMode="auto">
          <a:xfrm>
            <a:off x="150813" y="1447800"/>
            <a:ext cx="8834437" cy="0"/>
          </a:xfrm>
          <a:prstGeom prst="line">
            <a:avLst/>
          </a:prstGeom>
          <a:noFill/>
          <a:ln w="19050">
            <a:solidFill>
              <a:srgbClr val="0055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4D4D4D"/>
              </a:solidFill>
            </a:endParaRPr>
          </a:p>
        </p:txBody>
      </p:sp>
      <p:sp>
        <p:nvSpPr>
          <p:cNvPr id="1031" name="Line 27"/>
          <p:cNvSpPr>
            <a:spLocks noChangeShapeType="1"/>
          </p:cNvSpPr>
          <p:nvPr/>
        </p:nvSpPr>
        <p:spPr bwMode="auto">
          <a:xfrm>
            <a:off x="146050" y="6477000"/>
            <a:ext cx="8834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4D4D4D"/>
              </a:solidFill>
            </a:endParaRP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175472" y="215900"/>
            <a:ext cx="4754246" cy="2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17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9pPr>
    </p:titleStyle>
    <p:bodyStyle>
      <a:lvl1pPr marL="374650" indent="-374650" algn="l" rtl="0" eaLnBrk="1" fontAlgn="base" hangingPunct="1">
        <a:spcBef>
          <a:spcPct val="20000"/>
        </a:spcBef>
        <a:spcAft>
          <a:spcPct val="20000"/>
        </a:spcAft>
        <a:buClr>
          <a:srgbClr val="005580"/>
        </a:buClr>
        <a:buFont typeface="Webdings" pitchFamily="18" charset="2"/>
        <a:buChar char="&lt;"/>
        <a:defRPr sz="24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1144588" indent="-387350" algn="l" rtl="0" eaLnBrk="1" fontAlgn="base" hangingPunct="1">
        <a:spcBef>
          <a:spcPct val="20000"/>
        </a:spcBef>
        <a:spcAft>
          <a:spcPct val="20000"/>
        </a:spcAft>
        <a:buClr>
          <a:srgbClr val="005580"/>
        </a:buClr>
        <a:buSzPct val="80000"/>
        <a:buFont typeface="Webdings" pitchFamily="18" charset="2"/>
        <a:buChar char="="/>
        <a:defRPr sz="2400">
          <a:solidFill>
            <a:schemeClr val="bg1">
              <a:lumMod val="50000"/>
            </a:schemeClr>
          </a:solidFill>
          <a:latin typeface="+mn-lt"/>
        </a:defRPr>
      </a:lvl2pPr>
      <a:lvl3pPr marL="1908175" indent="-381000" algn="l" rtl="0" eaLnBrk="1" fontAlgn="base" hangingPunct="1">
        <a:spcBef>
          <a:spcPct val="20000"/>
        </a:spcBef>
        <a:spcAft>
          <a:spcPct val="20000"/>
        </a:spcAft>
        <a:buClr>
          <a:srgbClr val="005580"/>
        </a:buClr>
        <a:buSzPct val="80000"/>
        <a:buFont typeface="Wingdings" pitchFamily="2" charset="2"/>
        <a:buChar char="w"/>
        <a:defRPr sz="2200">
          <a:solidFill>
            <a:schemeClr val="bg1">
              <a:lumMod val="50000"/>
            </a:schemeClr>
          </a:solidFill>
          <a:latin typeface="+mn-lt"/>
        </a:defRPr>
      </a:lvl3pPr>
      <a:lvl4pPr marL="2665413" indent="-382588" algn="l" rtl="0" eaLnBrk="1" fontAlgn="base" hangingPunct="1">
        <a:spcBef>
          <a:spcPct val="20000"/>
        </a:spcBef>
        <a:spcAft>
          <a:spcPct val="20000"/>
        </a:spcAft>
        <a:buClr>
          <a:srgbClr val="005580"/>
        </a:buClr>
        <a:buSzPct val="80000"/>
        <a:buFont typeface="Webdings" pitchFamily="18" charset="2"/>
        <a:buChar char="4"/>
        <a:defRPr sz="2200">
          <a:solidFill>
            <a:schemeClr val="bg1">
              <a:lumMod val="50000"/>
            </a:schemeClr>
          </a:solidFill>
          <a:latin typeface="+mn-lt"/>
        </a:defRPr>
      </a:lvl4pPr>
      <a:lvl5pPr marL="3430588" indent="-379413" algn="l" rtl="0" eaLnBrk="1" fontAlgn="base" hangingPunct="1">
        <a:spcBef>
          <a:spcPct val="20000"/>
        </a:spcBef>
        <a:spcAft>
          <a:spcPct val="20000"/>
        </a:spcAft>
        <a:buClr>
          <a:srgbClr val="005580"/>
        </a:buClr>
        <a:buSzPct val="80000"/>
        <a:buChar char="-"/>
        <a:defRPr sz="2000">
          <a:solidFill>
            <a:schemeClr val="bg1">
              <a:lumMod val="50000"/>
            </a:schemeClr>
          </a:solidFill>
          <a:latin typeface="+mn-lt"/>
        </a:defRPr>
      </a:lvl5pPr>
      <a:lvl6pPr marL="3887788" indent="-379413" algn="l" rtl="0" eaLnBrk="1" fontAlgn="base" hangingPunct="1">
        <a:spcBef>
          <a:spcPct val="20000"/>
        </a:spcBef>
        <a:spcAft>
          <a:spcPct val="20000"/>
        </a:spcAft>
        <a:buClr>
          <a:schemeClr val="accent2"/>
        </a:buClr>
        <a:buSzPct val="80000"/>
        <a:buChar char="-"/>
        <a:defRPr sz="2000">
          <a:solidFill>
            <a:schemeClr val="tx1"/>
          </a:solidFill>
          <a:latin typeface="+mn-lt"/>
        </a:defRPr>
      </a:lvl6pPr>
      <a:lvl7pPr marL="4344988" indent="-379413" algn="l" rtl="0" eaLnBrk="1" fontAlgn="base" hangingPunct="1">
        <a:spcBef>
          <a:spcPct val="20000"/>
        </a:spcBef>
        <a:spcAft>
          <a:spcPct val="20000"/>
        </a:spcAft>
        <a:buClr>
          <a:schemeClr val="accent2"/>
        </a:buClr>
        <a:buSzPct val="80000"/>
        <a:buChar char="-"/>
        <a:defRPr sz="2000">
          <a:solidFill>
            <a:schemeClr val="tx1"/>
          </a:solidFill>
          <a:latin typeface="+mn-lt"/>
        </a:defRPr>
      </a:lvl7pPr>
      <a:lvl8pPr marL="4802188" indent="-379413" algn="l" rtl="0" eaLnBrk="1" fontAlgn="base" hangingPunct="1">
        <a:spcBef>
          <a:spcPct val="20000"/>
        </a:spcBef>
        <a:spcAft>
          <a:spcPct val="20000"/>
        </a:spcAft>
        <a:buClr>
          <a:schemeClr val="accent2"/>
        </a:buClr>
        <a:buSzPct val="80000"/>
        <a:buChar char="-"/>
        <a:defRPr sz="2000">
          <a:solidFill>
            <a:schemeClr val="tx1"/>
          </a:solidFill>
          <a:latin typeface="+mn-lt"/>
        </a:defRPr>
      </a:lvl8pPr>
      <a:lvl9pPr marL="5259388" indent="-379413" algn="l" rtl="0" eaLnBrk="1" fontAlgn="base" hangingPunct="1">
        <a:spcBef>
          <a:spcPct val="20000"/>
        </a:spcBef>
        <a:spcAft>
          <a:spcPct val="20000"/>
        </a:spcAft>
        <a:buClr>
          <a:schemeClr val="accent2"/>
        </a:buClr>
        <a:buSzPct val="8000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0200" y="6100786"/>
            <a:ext cx="8509000" cy="685800"/>
          </a:xfrm>
        </p:spPr>
        <p:txBody>
          <a:bodyPr/>
          <a:lstStyle/>
          <a:p>
            <a:pPr>
              <a:tabLst>
                <a:tab pos="4483100" algn="l"/>
              </a:tabLst>
            </a:pPr>
            <a:r>
              <a:rPr lang="de-DE" sz="1400" dirty="0" smtClean="0"/>
              <a:t>Dr</a:t>
            </a:r>
            <a:r>
              <a:rPr lang="de-DE" sz="1400" dirty="0"/>
              <a:t>. Julia Schendzielorz, Dr. Clare Polack, Dr. Sandy </a:t>
            </a:r>
            <a:r>
              <a:rPr lang="de-DE" sz="1400" dirty="0" smtClean="0"/>
              <a:t>Miles, Dr. Anja Timm</a:t>
            </a:r>
            <a:endParaRPr lang="de-DE" sz="1400" dirty="0"/>
          </a:p>
        </p:txBody>
      </p:sp>
      <p:sp>
        <p:nvSpPr>
          <p:cNvPr id="7" name="Titel 2"/>
          <p:cNvSpPr txBox="1">
            <a:spLocks/>
          </p:cNvSpPr>
          <p:nvPr/>
        </p:nvSpPr>
        <p:spPr bwMode="auto">
          <a:xfrm>
            <a:off x="334012" y="4616887"/>
            <a:ext cx="8534400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300" kern="0" dirty="0">
                <a:solidFill>
                  <a:srgbClr val="F8F8F8"/>
                </a:solidFill>
                <a:latin typeface="Arial Narrow"/>
              </a:rPr>
              <a:t>"Fresh Approaches to Clinical Teaching" (FACT) – developing and delivering an innovative staff development course at Kassel School of Medicine</a:t>
            </a:r>
            <a:endParaRPr lang="de-DE" sz="2300" kern="0" dirty="0">
              <a:solidFill>
                <a:srgbClr val="F8F8F8"/>
              </a:solidFill>
              <a:latin typeface="Arial Narrow"/>
            </a:endParaRPr>
          </a:p>
        </p:txBody>
      </p:sp>
      <p:sp>
        <p:nvSpPr>
          <p:cNvPr id="8" name="Textplatzhalter 3"/>
          <p:cNvSpPr txBox="1">
            <a:spLocks/>
          </p:cNvSpPr>
          <p:nvPr/>
        </p:nvSpPr>
        <p:spPr>
          <a:xfrm>
            <a:off x="305632" y="5517232"/>
            <a:ext cx="8508022" cy="6671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4650" indent="-374650">
              <a:spcBef>
                <a:spcPct val="20000"/>
              </a:spcBef>
              <a:spcAft>
                <a:spcPct val="20000"/>
              </a:spcAft>
              <a:buClr>
                <a:srgbClr val="005580"/>
              </a:buClr>
              <a:defRPr/>
            </a:pPr>
            <a:r>
              <a:rPr lang="de-DE" sz="2000" kern="0" dirty="0" smtClean="0">
                <a:solidFill>
                  <a:srgbClr val="F8F8F8"/>
                </a:solidFill>
                <a:latin typeface="Arial Narrow"/>
              </a:rPr>
              <a:t>RIME 2017 in </a:t>
            </a:r>
            <a:r>
              <a:rPr lang="de-DE" sz="2000" kern="0" dirty="0" smtClean="0">
                <a:solidFill>
                  <a:srgbClr val="F8F8F8"/>
                </a:solidFill>
                <a:latin typeface="Arial Narrow"/>
              </a:rPr>
              <a:t>Düsseldorf</a:t>
            </a:r>
            <a:endParaRPr lang="de-DE" sz="2000" kern="0" dirty="0">
              <a:solidFill>
                <a:srgbClr val="F8F8F8"/>
              </a:solidFill>
              <a:latin typeface="Arial Narrow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28062" y="753628"/>
            <a:ext cx="4834542" cy="36109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r="17316" b="20075"/>
          <a:stretch/>
        </p:blipFill>
        <p:spPr>
          <a:xfrm>
            <a:off x="5334612" y="753813"/>
            <a:ext cx="3411716" cy="36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0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Quotes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dirty="0"/>
              <a:t>possibility to develop a new strategy to make the student-doctor </a:t>
            </a:r>
            <a:r>
              <a:rPr lang="en-US" sz="2200" dirty="0" smtClean="0"/>
              <a:t>relationship </a:t>
            </a:r>
            <a:r>
              <a:rPr lang="en-US" sz="2200" dirty="0"/>
              <a:t>better so that the student profits from us as supervisors in a better way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After this course I look forward to having the students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I feel much safer concerning what I have to do with the students and have learned a lot about cooperating in the team.</a:t>
            </a:r>
          </a:p>
          <a:p>
            <a:r>
              <a:rPr lang="en-US" sz="2200" dirty="0" smtClean="0"/>
              <a:t>Must </a:t>
            </a:r>
            <a:r>
              <a:rPr lang="en-US" sz="2200" dirty="0"/>
              <a:t>have event for all </a:t>
            </a:r>
            <a:r>
              <a:rPr lang="en-US" sz="2200" dirty="0" smtClean="0"/>
              <a:t>practitioners </a:t>
            </a:r>
            <a:r>
              <a:rPr lang="en-US" sz="2200" dirty="0"/>
              <a:t>and their bosses of involved </a:t>
            </a:r>
            <a:r>
              <a:rPr lang="en-US" sz="2200" dirty="0" smtClean="0"/>
              <a:t>clinics.</a:t>
            </a:r>
          </a:p>
          <a:p>
            <a:r>
              <a:rPr lang="en-US" sz="2200" dirty="0" smtClean="0"/>
              <a:t>Very </a:t>
            </a:r>
            <a:r>
              <a:rPr lang="en-US" sz="2200" dirty="0"/>
              <a:t>consistent and modern concept, not only useful for dealing with students but also in </a:t>
            </a:r>
            <a:r>
              <a:rPr lang="en-US" sz="2200" dirty="0" smtClean="0"/>
              <a:t>general.</a:t>
            </a:r>
          </a:p>
          <a:p>
            <a:r>
              <a:rPr lang="en-US" sz="2200" dirty="0"/>
              <a:t>Even though I usually do not like role plays I enjoyed these.</a:t>
            </a:r>
          </a:p>
          <a:p>
            <a:r>
              <a:rPr lang="en-US" sz="2200" dirty="0" smtClean="0"/>
              <a:t>Combination </a:t>
            </a:r>
            <a:r>
              <a:rPr lang="en-US" sz="2200" dirty="0"/>
              <a:t>of listening and doing it created a great </a:t>
            </a:r>
            <a:r>
              <a:rPr lang="en-US" sz="2200" dirty="0" smtClean="0"/>
              <a:t>atmosphere.</a:t>
            </a:r>
          </a:p>
          <a:p>
            <a:pPr lvl="0"/>
            <a:r>
              <a:rPr lang="en-US" sz="2200" dirty="0" smtClean="0"/>
              <a:t>It </a:t>
            </a:r>
            <a:r>
              <a:rPr lang="en-US" sz="2200" dirty="0"/>
              <a:t>was a great atmosphere of sharing thoughts and </a:t>
            </a:r>
            <a:r>
              <a:rPr lang="en-US" sz="2200" dirty="0" smtClean="0"/>
              <a:t>reflections.</a:t>
            </a:r>
            <a:endParaRPr lang="de-DE" sz="2200" dirty="0"/>
          </a:p>
          <a:p>
            <a:pPr marL="0" indent="0">
              <a:buNone/>
            </a:pPr>
            <a:endParaRPr lang="en-US" sz="2200" dirty="0"/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986867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215523"/>
              </p:ext>
            </p:extLst>
          </p:nvPr>
        </p:nvGraphicFramePr>
        <p:xfrm>
          <a:off x="251520" y="1782544"/>
          <a:ext cx="8640961" cy="4371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248473"/>
              </a:tblGrid>
              <a:tr h="41549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What works well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/>
                        <a:t>Challenges</a:t>
                      </a:r>
                      <a:endParaRPr lang="en-GB" sz="2000" dirty="0"/>
                    </a:p>
                  </a:txBody>
                  <a:tcPr/>
                </a:tc>
              </a:tr>
              <a:tr h="7350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 smtClean="0"/>
                        <a:t>Intensely bespoke and</a:t>
                      </a:r>
                      <a:r>
                        <a:rPr lang="en-GB" sz="2000" b="0" baseline="0" dirty="0" smtClean="0"/>
                        <a:t> ongoing refinement</a:t>
                      </a:r>
                      <a:endParaRPr lang="en-GB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Barriers to participation</a:t>
                      </a:r>
                    </a:p>
                    <a:p>
                      <a:r>
                        <a:rPr lang="en-GB" sz="2000" b="0" dirty="0" smtClean="0"/>
                        <a:t>(time, money, workload, permission...)</a:t>
                      </a:r>
                      <a:endParaRPr lang="en-GB" sz="2000" b="0" dirty="0"/>
                    </a:p>
                  </a:txBody>
                  <a:tcPr/>
                </a:tc>
              </a:tr>
              <a:tr h="735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Timing</a:t>
                      </a:r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Barriers to implementation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(time, money, workload, permission...)</a:t>
                      </a:r>
                    </a:p>
                  </a:txBody>
                  <a:tcPr/>
                </a:tc>
              </a:tr>
              <a:tr h="414000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Experience/authenticity of facilitators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Realisation</a:t>
                      </a:r>
                      <a:r>
                        <a:rPr lang="en-GB" sz="2000" b="0" baseline="0" dirty="0" smtClean="0"/>
                        <a:t> that not an end point in learning</a:t>
                      </a:r>
                      <a:endParaRPr lang="en-GB" sz="2000" b="0" dirty="0"/>
                    </a:p>
                  </a:txBody>
                  <a:tcPr/>
                </a:tc>
              </a:tr>
              <a:tr h="415490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Safe space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Facilitators’</a:t>
                      </a:r>
                      <a:r>
                        <a:rPr lang="en-GB" sz="2000" b="0" baseline="0" dirty="0" smtClean="0"/>
                        <a:t> time</a:t>
                      </a:r>
                      <a:endParaRPr lang="en-GB" sz="2000" b="0" dirty="0"/>
                    </a:p>
                  </a:txBody>
                  <a:tcPr/>
                </a:tc>
              </a:tr>
              <a:tr h="41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Creating a community of peers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/>
                </a:tc>
              </a:tr>
              <a:tr h="41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Intense, memorable and 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/>
                </a:tc>
              </a:tr>
              <a:tr h="414000">
                <a:tc>
                  <a:txBody>
                    <a:bodyPr/>
                    <a:lstStyle/>
                    <a:p>
                      <a:r>
                        <a:rPr lang="en-GB" sz="2000" b="0" baseline="0" dirty="0" smtClean="0"/>
                        <a:t>Mutual investment in the educational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/>
                </a:tc>
              </a:tr>
              <a:tr h="414000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Informs</a:t>
                      </a:r>
                      <a:r>
                        <a:rPr lang="en-GB" sz="2000" b="0" baseline="0" dirty="0" smtClean="0"/>
                        <a:t> management of issues by core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471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ahead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Identifying further development opportunities</a:t>
            </a:r>
          </a:p>
          <a:p>
            <a:r>
              <a:rPr lang="en-GB" dirty="0" smtClean="0"/>
              <a:t>Catering for specific needs</a:t>
            </a:r>
          </a:p>
          <a:p>
            <a:r>
              <a:rPr lang="en-GB" dirty="0" smtClean="0"/>
              <a:t>Support</a:t>
            </a:r>
          </a:p>
          <a:p>
            <a:r>
              <a:rPr lang="en-GB" dirty="0" smtClean="0"/>
              <a:t>Strengthening, maintaining and building relationships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71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75" y="1524000"/>
            <a:ext cx="8863013" cy="4860000"/>
          </a:xfrm>
        </p:spPr>
        <p:txBody>
          <a:bodyPr/>
          <a:lstStyle/>
          <a:p>
            <a:r>
              <a:rPr lang="en-GB" dirty="0" smtClean="0"/>
              <a:t>The BM(EU) programme</a:t>
            </a:r>
          </a:p>
          <a:p>
            <a:endParaRPr lang="en-GB" dirty="0" smtClean="0"/>
          </a:p>
          <a:p>
            <a:r>
              <a:rPr lang="en-GB" dirty="0" smtClean="0"/>
              <a:t>Kassel School of Medicine</a:t>
            </a:r>
          </a:p>
          <a:p>
            <a:endParaRPr lang="en-GB" dirty="0" smtClean="0"/>
          </a:p>
          <a:p>
            <a:r>
              <a:rPr lang="en-GB" dirty="0" smtClean="0"/>
              <a:t>Quality assurance and regulation</a:t>
            </a:r>
          </a:p>
          <a:p>
            <a:endParaRPr lang="en-GB" dirty="0" smtClean="0"/>
          </a:p>
          <a:p>
            <a:r>
              <a:rPr lang="en-GB" dirty="0" smtClean="0"/>
              <a:t>Staff development</a:t>
            </a:r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dirty="0" smtClean="0"/>
              <a:t>	</a:t>
            </a:r>
          </a:p>
          <a:p>
            <a:endParaRPr lang="en-GB" sz="3200" dirty="0" smtClean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uppieren 10"/>
          <p:cNvGrpSpPr/>
          <p:nvPr/>
        </p:nvGrpSpPr>
        <p:grpSpPr>
          <a:xfrm>
            <a:off x="5515891" y="2153800"/>
            <a:ext cx="2944541" cy="3600400"/>
            <a:chOff x="6451685" y="2349267"/>
            <a:chExt cx="2478299" cy="310956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2458">
              <a:off x="6451685" y="2866214"/>
              <a:ext cx="2478299" cy="19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 descr="http://www.noc.soton.ac.uk/PR/images/university_logo_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2663" y="4869160"/>
              <a:ext cx="1800000" cy="589672"/>
            </a:xfrm>
            <a:prstGeom prst="rect">
              <a:avLst/>
            </a:prstGeom>
            <a:noFill/>
          </p:spPr>
        </p:pic>
        <p:pic>
          <p:nvPicPr>
            <p:cNvPr id="10" name="Picture 9" descr="http://upload.wikimedia.org/wikipedia/commons/8/8a/Gesundheit_nordhessen_log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2349267"/>
              <a:ext cx="1800000" cy="5756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9393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Faculty</a:t>
            </a:r>
            <a:r>
              <a:rPr lang="de-DE" dirty="0" smtClean="0"/>
              <a:t> Development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859391"/>
              </p:ext>
            </p:extLst>
          </p:nvPr>
        </p:nvGraphicFramePr>
        <p:xfrm>
          <a:off x="41275" y="1524000"/>
          <a:ext cx="886301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9767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 (Fresh Approaches to Clinical Teaching)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½ days</a:t>
            </a:r>
          </a:p>
          <a:p>
            <a:r>
              <a:rPr lang="en-GB" dirty="0" smtClean="0"/>
              <a:t>Diverse experience</a:t>
            </a:r>
          </a:p>
          <a:p>
            <a:r>
              <a:rPr lang="en-GB" dirty="0" smtClean="0"/>
              <a:t>Bi-lingual</a:t>
            </a:r>
          </a:p>
          <a:p>
            <a:r>
              <a:rPr lang="en-GB" dirty="0" smtClean="0"/>
              <a:t>Delivered by core team</a:t>
            </a:r>
          </a:p>
          <a:p>
            <a:r>
              <a:rPr lang="en-GB" dirty="0" smtClean="0"/>
              <a:t>Building relationships</a:t>
            </a:r>
          </a:p>
          <a:p>
            <a:r>
              <a:rPr lang="en-GB" dirty="0" smtClean="0"/>
              <a:t>Bespoke </a:t>
            </a:r>
          </a:p>
          <a:p>
            <a:r>
              <a:rPr lang="en-GB" dirty="0" smtClean="0"/>
              <a:t>Both theoretical and experiential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2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Qualitative </a:t>
            </a:r>
            <a:r>
              <a:rPr lang="de-DE" dirty="0" err="1" smtClean="0"/>
              <a:t>analysis</a:t>
            </a:r>
            <a:r>
              <a:rPr lang="de-DE" dirty="0" smtClean="0"/>
              <a:t> – </a:t>
            </a:r>
            <a:r>
              <a:rPr lang="de-DE" dirty="0" err="1" smtClean="0"/>
              <a:t>focus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Participants</a:t>
            </a:r>
            <a:r>
              <a:rPr lang="de-DE" dirty="0" smtClean="0"/>
              <a:t> </a:t>
            </a:r>
            <a:r>
              <a:rPr lang="de-DE" dirty="0" err="1" smtClean="0"/>
              <a:t>valued</a:t>
            </a:r>
            <a:r>
              <a:rPr lang="de-DE" dirty="0" smtClean="0"/>
              <a:t>…</a:t>
            </a:r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interactive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variation</a:t>
            </a:r>
            <a:r>
              <a:rPr lang="de-DE" dirty="0" smtClean="0"/>
              <a:t> of </a:t>
            </a:r>
            <a:r>
              <a:rPr lang="de-DE" dirty="0" err="1" smtClean="0"/>
              <a:t>teaching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 smtClean="0"/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 on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reflection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opportunities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endParaRPr lang="de-DE" dirty="0" smtClean="0"/>
          </a:p>
          <a:p>
            <a:pPr lvl="1"/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–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a </a:t>
            </a:r>
            <a:r>
              <a:rPr lang="de-DE" dirty="0" err="1" smtClean="0"/>
              <a:t>network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Participants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</a:t>
            </a:r>
            <a:r>
              <a:rPr lang="de-DE" dirty="0" err="1" smtClean="0"/>
              <a:t>controversially</a:t>
            </a:r>
            <a:r>
              <a:rPr lang="de-DE" dirty="0" smtClean="0"/>
              <a:t>…</a:t>
            </a:r>
          </a:p>
          <a:p>
            <a:pPr lvl="1"/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arrangements</a:t>
            </a:r>
            <a:endParaRPr lang="de-DE" dirty="0" smtClean="0"/>
          </a:p>
          <a:p>
            <a:pPr lvl="1"/>
            <a:r>
              <a:rPr lang="de-DE" dirty="0" err="1" smtClean="0"/>
              <a:t>preferred</a:t>
            </a:r>
            <a:r>
              <a:rPr lang="de-DE" dirty="0" smtClean="0"/>
              <a:t> form of </a:t>
            </a:r>
            <a:r>
              <a:rPr lang="de-DE" dirty="0" err="1" smtClean="0"/>
              <a:t>address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95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Quantitative </a:t>
            </a:r>
            <a:r>
              <a:rPr lang="de-DE" dirty="0" err="1" smtClean="0"/>
              <a:t>analysis</a:t>
            </a:r>
            <a:r>
              <a:rPr lang="de-DE" dirty="0" smtClean="0"/>
              <a:t> - </a:t>
            </a:r>
            <a:r>
              <a:rPr lang="de-DE" dirty="0" err="1" smtClean="0"/>
              <a:t>questionnaires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Paper-</a:t>
            </a:r>
            <a:r>
              <a:rPr lang="de-DE" dirty="0" err="1" smtClean="0"/>
              <a:t>and</a:t>
            </a:r>
            <a:r>
              <a:rPr lang="de-DE" dirty="0"/>
              <a:t>-</a:t>
            </a:r>
            <a:r>
              <a:rPr lang="de-DE" dirty="0" err="1" smtClean="0"/>
              <a:t>pencil</a:t>
            </a:r>
            <a:endParaRPr lang="de-DE" dirty="0" smtClean="0"/>
          </a:p>
          <a:p>
            <a:r>
              <a:rPr lang="de-DE" dirty="0" smtClean="0"/>
              <a:t>Overall </a:t>
            </a:r>
            <a:r>
              <a:rPr lang="de-DE" dirty="0" err="1" smtClean="0"/>
              <a:t>enjoyment</a:t>
            </a:r>
            <a:r>
              <a:rPr lang="de-DE" dirty="0" smtClean="0"/>
              <a:t>, </a:t>
            </a:r>
            <a:r>
              <a:rPr lang="de-DE" dirty="0" err="1" smtClean="0"/>
              <a:t>organisation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r>
              <a:rPr lang="de-DE" dirty="0" smtClean="0"/>
              <a:t>,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outcomes</a:t>
            </a:r>
            <a:endParaRPr lang="de-DE" dirty="0" smtClean="0"/>
          </a:p>
          <a:p>
            <a:r>
              <a:rPr lang="de-DE" dirty="0" smtClean="0"/>
              <a:t>Free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boxes</a:t>
            </a:r>
            <a:endParaRPr lang="de-DE" dirty="0"/>
          </a:p>
        </p:txBody>
      </p:sp>
      <p:graphicFrame>
        <p:nvGraphicFramePr>
          <p:cNvPr id="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099831"/>
              </p:ext>
            </p:extLst>
          </p:nvPr>
        </p:nvGraphicFramePr>
        <p:xfrm>
          <a:off x="2246478" y="3274351"/>
          <a:ext cx="468052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Course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Participants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Response rate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15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93,33 %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17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94,12 %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12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75,00 %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4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10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90,00 %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5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9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100,00 %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Overall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/>
                        <a:t>63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90,49 %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04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56217"/>
            <a:ext cx="3744416" cy="3393063"/>
          </a:xfrm>
        </p:spPr>
      </p:pic>
      <p:sp>
        <p:nvSpPr>
          <p:cNvPr id="6" name="Textfeld 5"/>
          <p:cNvSpPr txBox="1"/>
          <p:nvPr/>
        </p:nvSpPr>
        <p:spPr>
          <a:xfrm>
            <a:off x="92095" y="2094551"/>
            <a:ext cx="319796" cy="475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n-lt"/>
              </a:rPr>
              <a:t>A</a:t>
            </a:r>
            <a:endParaRPr lang="de-DE" b="1" dirty="0">
              <a:latin typeface="+mn-lt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564632" y="2094551"/>
            <a:ext cx="4111824" cy="3854729"/>
            <a:chOff x="4564632" y="2094551"/>
            <a:chExt cx="4111824" cy="3854729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556217"/>
              <a:ext cx="3744416" cy="3393063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4564632" y="2094551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B</a:t>
              </a:r>
              <a:endParaRPr lang="de-DE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089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 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Knowledge</a:t>
            </a:r>
          </a:p>
          <a:p>
            <a:r>
              <a:rPr lang="en-US" sz="1800" dirty="0" smtClean="0"/>
              <a:t>Describe </a:t>
            </a:r>
            <a:r>
              <a:rPr lang="en-US" sz="1800" dirty="0"/>
              <a:t>an overview of the BM(EU) </a:t>
            </a:r>
            <a:r>
              <a:rPr lang="en-US" sz="1800" dirty="0" smtClean="0"/>
              <a:t>curriculum.</a:t>
            </a:r>
          </a:p>
          <a:p>
            <a:r>
              <a:rPr lang="en-GB" sz="1800" dirty="0" smtClean="0"/>
              <a:t>Recognise</a:t>
            </a:r>
            <a:r>
              <a:rPr lang="en-US" sz="1800" dirty="0" smtClean="0"/>
              <a:t> </a:t>
            </a:r>
            <a:r>
              <a:rPr lang="en-US" sz="1800" dirty="0"/>
              <a:t>the principles involved in the assessment in the BM(EU) curriculum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Show </a:t>
            </a:r>
            <a:r>
              <a:rPr lang="en-US" sz="1800" dirty="0"/>
              <a:t>an understanding of learning theory and how to apply it to practical teaching methods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b="1" dirty="0"/>
              <a:t>S</a:t>
            </a:r>
            <a:r>
              <a:rPr lang="en-US" sz="1800" b="1" dirty="0" smtClean="0"/>
              <a:t>kills</a:t>
            </a:r>
          </a:p>
          <a:p>
            <a:r>
              <a:rPr lang="en-US" sz="1800" dirty="0"/>
              <a:t>Recognize the key factors that create the optimal learning environment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Show </a:t>
            </a:r>
            <a:r>
              <a:rPr lang="en-US" sz="1800" dirty="0"/>
              <a:t>the skill of making specific observation and giving focused feedback appropriately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Recognize </a:t>
            </a:r>
            <a:r>
              <a:rPr lang="en-US" sz="1800" dirty="0"/>
              <a:t>the importance of facilitating reflection in the </a:t>
            </a:r>
            <a:r>
              <a:rPr lang="en-US" sz="1800" dirty="0" smtClean="0"/>
              <a:t>learner.</a:t>
            </a:r>
          </a:p>
          <a:p>
            <a:pPr marL="0" indent="0">
              <a:buNone/>
            </a:pPr>
            <a:r>
              <a:rPr lang="en-US" sz="1800" b="1" dirty="0" smtClean="0"/>
              <a:t>Attitudes</a:t>
            </a:r>
          </a:p>
          <a:p>
            <a:r>
              <a:rPr lang="en-US" sz="1800" dirty="0"/>
              <a:t>Show an awareness of different strategies to optimize students’ learning opportunities without compromising the care given to patients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Consider the importance of being honest about ones’ own </a:t>
            </a:r>
            <a:r>
              <a:rPr lang="en-US" sz="1800" dirty="0" smtClean="0"/>
              <a:t>uncertainties.</a:t>
            </a:r>
          </a:p>
          <a:p>
            <a:r>
              <a:rPr lang="en-US" sz="1800" dirty="0" smtClean="0"/>
              <a:t>Demonstrate </a:t>
            </a:r>
            <a:r>
              <a:rPr lang="en-US" sz="1800" dirty="0"/>
              <a:t>a flexible and supportive approach to the learning </a:t>
            </a:r>
            <a:r>
              <a:rPr lang="en-US" sz="1800" dirty="0" smtClean="0"/>
              <a:t>process.</a:t>
            </a:r>
            <a:endParaRPr lang="en-GB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6981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2094551"/>
            <a:ext cx="5827776" cy="30358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</a:t>
            </a:r>
            <a:r>
              <a:rPr lang="de-DE" dirty="0" err="1" smtClean="0"/>
              <a:t>outcomes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536552" y="2988589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n-lt"/>
              </a:rPr>
              <a:t>B</a:t>
            </a:r>
            <a:endParaRPr lang="de-DE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4624" y="1618917"/>
            <a:ext cx="319796" cy="475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n-lt"/>
              </a:rPr>
              <a:t>A</a:t>
            </a:r>
            <a:endParaRPr lang="de-DE" b="1" dirty="0"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50254"/>
            <a:ext cx="3611880" cy="28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1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ain presentation title goes her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sm_vorlage1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-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rissa-Design 1">
        <a:dk1>
          <a:srgbClr val="4D4D4D"/>
        </a:dk1>
        <a:lt1>
          <a:srgbClr val="F8F8F8"/>
        </a:lt1>
        <a:dk2>
          <a:srgbClr val="4D4D4D"/>
        </a:dk2>
        <a:lt2>
          <a:srgbClr val="FFFFFF"/>
        </a:lt2>
        <a:accent1>
          <a:srgbClr val="FFFFFF"/>
        </a:accent1>
        <a:accent2>
          <a:srgbClr val="4D4D4D"/>
        </a:accent2>
        <a:accent3>
          <a:srgbClr val="FBFBFB"/>
        </a:accent3>
        <a:accent4>
          <a:srgbClr val="404040"/>
        </a:accent4>
        <a:accent5>
          <a:srgbClr val="FFFFFF"/>
        </a:accent5>
        <a:accent6>
          <a:srgbClr val="454545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4D4D4D"/>
        </a:dk1>
        <a:lt1>
          <a:srgbClr val="FFFFFF"/>
        </a:lt1>
        <a:dk2>
          <a:srgbClr val="4D4D4D"/>
        </a:dk2>
        <a:lt2>
          <a:srgbClr val="FFFFFF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FFFFFF"/>
        </a:accent5>
        <a:accent6>
          <a:srgbClr val="454545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654</Words>
  <Application>Microsoft Office PowerPoint</Application>
  <PresentationFormat>On-screen Show (4:3)</PresentationFormat>
  <Paragraphs>132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Main presentation title goes here</vt:lpstr>
      <vt:lpstr>1_ksm_vorlage12</vt:lpstr>
      <vt:lpstr>PowerPoint Presentation</vt:lpstr>
      <vt:lpstr>Background</vt:lpstr>
      <vt:lpstr>Faculty Development</vt:lpstr>
      <vt:lpstr>FACT (Fresh Approaches to Clinical Teaching)</vt:lpstr>
      <vt:lpstr>Qualitative analysis – focus groups and observations</vt:lpstr>
      <vt:lpstr>Quantitative analysis - questionnaires</vt:lpstr>
      <vt:lpstr>General</vt:lpstr>
      <vt:lpstr>FACT Learning outcomes</vt:lpstr>
      <vt:lpstr>Learning outcomes</vt:lpstr>
      <vt:lpstr>Quotes from free text</vt:lpstr>
      <vt:lpstr>Summary</vt:lpstr>
      <vt:lpstr>Looking ahead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| Arial Narrow | Schriftgröße 24 Überschrift | Arial Narrow | Schriftgröße 24</dc:title>
  <dc:creator>unzicker</dc:creator>
  <cp:lastModifiedBy>Timm A.</cp:lastModifiedBy>
  <cp:revision>902</cp:revision>
  <cp:lastPrinted>2016-10-06T12:00:28Z</cp:lastPrinted>
  <dcterms:created xsi:type="dcterms:W3CDTF">2013-01-25T09:25:57Z</dcterms:created>
  <dcterms:modified xsi:type="dcterms:W3CDTF">2017-04-25T15:25:04Z</dcterms:modified>
</cp:coreProperties>
</file>