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2" d="100"/>
          <a:sy n="72" d="100"/>
        </p:scale>
        <p:origin x="-936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74BB5-E1DE-F54A-B071-D788F018F36D}" type="datetimeFigureOut">
              <a:rPr lang="en-US" smtClean="0"/>
              <a:t>8/15/16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5BFD-18DF-AA4E-B44F-F5B7AEB34B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042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74BB5-E1DE-F54A-B071-D788F018F36D}" type="datetimeFigureOut">
              <a:rPr lang="en-US" smtClean="0"/>
              <a:t>8/15/16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5BFD-18DF-AA4E-B44F-F5B7AEB34B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467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74BB5-E1DE-F54A-B071-D788F018F36D}" type="datetimeFigureOut">
              <a:rPr lang="en-US" smtClean="0"/>
              <a:t>8/15/16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5BFD-18DF-AA4E-B44F-F5B7AEB34B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189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74BB5-E1DE-F54A-B071-D788F018F36D}" type="datetimeFigureOut">
              <a:rPr lang="en-US" smtClean="0"/>
              <a:t>8/15/16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5BFD-18DF-AA4E-B44F-F5B7AEB34B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573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74BB5-E1DE-F54A-B071-D788F018F36D}" type="datetimeFigureOut">
              <a:rPr lang="en-US" smtClean="0"/>
              <a:t>8/15/16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5BFD-18DF-AA4E-B44F-F5B7AEB34B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726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74BB5-E1DE-F54A-B071-D788F018F36D}" type="datetimeFigureOut">
              <a:rPr lang="en-US" smtClean="0"/>
              <a:t>8/15/16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5BFD-18DF-AA4E-B44F-F5B7AEB34B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732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74BB5-E1DE-F54A-B071-D788F018F36D}" type="datetimeFigureOut">
              <a:rPr lang="en-US" smtClean="0"/>
              <a:t>8/15/16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5BFD-18DF-AA4E-B44F-F5B7AEB34B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850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74BB5-E1DE-F54A-B071-D788F018F36D}" type="datetimeFigureOut">
              <a:rPr lang="en-US" smtClean="0"/>
              <a:t>8/15/16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5BFD-18DF-AA4E-B44F-F5B7AEB34B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174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74BB5-E1DE-F54A-B071-D788F018F36D}" type="datetimeFigureOut">
              <a:rPr lang="en-US" smtClean="0"/>
              <a:t>8/15/16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5BFD-18DF-AA4E-B44F-F5B7AEB34B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61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74BB5-E1DE-F54A-B071-D788F018F36D}" type="datetimeFigureOut">
              <a:rPr lang="en-US" smtClean="0"/>
              <a:t>8/15/16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5BFD-18DF-AA4E-B44F-F5B7AEB34B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738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74BB5-E1DE-F54A-B071-D788F018F36D}" type="datetimeFigureOut">
              <a:rPr lang="en-US" smtClean="0"/>
              <a:t>8/15/16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5BFD-18DF-AA4E-B44F-F5B7AEB34B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009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474BB5-E1DE-F54A-B071-D788F018F36D}" type="datetimeFigureOut">
              <a:rPr lang="en-US" smtClean="0"/>
              <a:t>8/15/16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AF5BFD-18DF-AA4E-B44F-F5B7AEB34B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742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3429000"/>
            <a:ext cx="3429000" cy="3429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000" y="253592"/>
            <a:ext cx="3429000" cy="3429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062605" y="1305446"/>
            <a:ext cx="3863103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Contour plot of wave phase (</a:t>
            </a:r>
            <a:r>
              <a:rPr lang="en-US" dirty="0" err="1" smtClean="0"/>
              <a:t>wavefronts</a:t>
            </a:r>
            <a:r>
              <a:rPr lang="en-US" dirty="0" smtClean="0"/>
              <a:t>) for 700 fs2 added spectral chirp. For large chirp, each frequency component arrives at a different time, so this curvature matches the Gaussian beam CW calculation. 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062605" y="3429000"/>
            <a:ext cx="3863103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Contour plot of wave phase (</a:t>
            </a:r>
            <a:r>
              <a:rPr lang="en-US" dirty="0" err="1" smtClean="0"/>
              <a:t>wavefronts</a:t>
            </a:r>
            <a:r>
              <a:rPr lang="en-US" dirty="0" smtClean="0"/>
              <a:t>) for zero added spectral chirp. Here, frequency components are superposed, and the angular variation of the beam with frequency enhances the </a:t>
            </a:r>
            <a:r>
              <a:rPr lang="en-US" dirty="0" err="1" smtClean="0"/>
              <a:t>wavefront</a:t>
            </a:r>
            <a:r>
              <a:rPr lang="en-US" dirty="0" smtClean="0"/>
              <a:t> curvature somewhat.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062605" y="253592"/>
            <a:ext cx="311989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Beam aspect ratio: 4</a:t>
            </a:r>
          </a:p>
          <a:p>
            <a:r>
              <a:rPr lang="en-US" dirty="0" smtClean="0"/>
              <a:t>Pulse duration 15fs</a:t>
            </a:r>
          </a:p>
          <a:p>
            <a:r>
              <a:rPr lang="en-US" dirty="0" smtClean="0"/>
              <a:t>Z-position: </a:t>
            </a:r>
            <a:r>
              <a:rPr lang="en-US" dirty="0" err="1" smtClean="0"/>
              <a:t>zR</a:t>
            </a:r>
            <a:r>
              <a:rPr lang="en-US" dirty="0" smtClean="0"/>
              <a:t>/2 inside of focus.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99254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93</Words>
  <Application>Microsoft Macintosh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Colorado School of Mines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Charles  Durfee</dc:creator>
  <cp:lastModifiedBy>Charles  Durfee</cp:lastModifiedBy>
  <cp:revision>1</cp:revision>
  <dcterms:created xsi:type="dcterms:W3CDTF">2016-08-15T22:39:42Z</dcterms:created>
  <dcterms:modified xsi:type="dcterms:W3CDTF">2016-08-15T22:48:56Z</dcterms:modified>
</cp:coreProperties>
</file>