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4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7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2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5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0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4BB5-E1DE-F54A-B071-D788F018F36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5BFD-18DF-AA4E-B44F-F5B7AEB3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429000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53592"/>
            <a:ext cx="34290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62605" y="1305446"/>
            <a:ext cx="38631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Contour plot of wave phase (</a:t>
            </a:r>
            <a:r>
              <a:rPr lang="en-US" dirty="0" err="1" smtClean="0"/>
              <a:t>wavefronts</a:t>
            </a:r>
            <a:r>
              <a:rPr lang="en-US" dirty="0" smtClean="0"/>
              <a:t>) for 700 fs2 added spectral chirp. For large chirp, each frequency component arrives at a different time, so this curvature matches the Gaussian beam CW calculation.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2605" y="3429000"/>
            <a:ext cx="38631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Contour plot of wave phase (</a:t>
            </a:r>
            <a:r>
              <a:rPr lang="en-US" dirty="0" err="1" smtClean="0"/>
              <a:t>wavefronts</a:t>
            </a:r>
            <a:r>
              <a:rPr lang="en-US" dirty="0" smtClean="0"/>
              <a:t>) for zero added spectral chirp. Here, frequency components are superposed, and the angular variation of the beam with frequency enhances the </a:t>
            </a:r>
            <a:r>
              <a:rPr lang="en-US" dirty="0" err="1" smtClean="0"/>
              <a:t>wavefront</a:t>
            </a:r>
            <a:r>
              <a:rPr lang="en-US" dirty="0" smtClean="0"/>
              <a:t> curvature somewhat.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62605" y="253592"/>
            <a:ext cx="3119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aspect ratio: 4</a:t>
            </a:r>
          </a:p>
          <a:p>
            <a:r>
              <a:rPr lang="en-US" dirty="0" smtClean="0"/>
              <a:t>Pulse duration 15fs</a:t>
            </a:r>
          </a:p>
          <a:p>
            <a:r>
              <a:rPr lang="en-US" dirty="0" smtClean="0"/>
              <a:t>Z-position: </a:t>
            </a:r>
            <a:r>
              <a:rPr lang="en-US" dirty="0" err="1" smtClean="0"/>
              <a:t>zR</a:t>
            </a:r>
            <a:r>
              <a:rPr lang="en-US" dirty="0" smtClean="0"/>
              <a:t>/2 inside of focus.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2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Colorado School of Mines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 Durfee</dc:creator>
  <cp:lastModifiedBy>Charles  Durfee</cp:lastModifiedBy>
  <cp:revision>1</cp:revision>
  <dcterms:created xsi:type="dcterms:W3CDTF">2016-08-15T22:39:42Z</dcterms:created>
  <dcterms:modified xsi:type="dcterms:W3CDTF">2016-08-15T22:48:56Z</dcterms:modified>
</cp:coreProperties>
</file>