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1" d="100"/>
          <a:sy n="111" d="100"/>
        </p:scale>
        <p:origin x="88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0744B-9E14-C340-9FE1-990A33CC115E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CC1-DF21-1843-92A5-FCE062B80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155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0744B-9E14-C340-9FE1-990A33CC115E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CC1-DF21-1843-92A5-FCE062B80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761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0744B-9E14-C340-9FE1-990A33CC115E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CC1-DF21-1843-92A5-FCE062B80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603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0744B-9E14-C340-9FE1-990A33CC115E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CC1-DF21-1843-92A5-FCE062B80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057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0744B-9E14-C340-9FE1-990A33CC115E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CC1-DF21-1843-92A5-FCE062B80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561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0744B-9E14-C340-9FE1-990A33CC115E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CC1-DF21-1843-92A5-FCE062B80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441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0744B-9E14-C340-9FE1-990A33CC115E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CC1-DF21-1843-92A5-FCE062B80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010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0744B-9E14-C340-9FE1-990A33CC115E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CC1-DF21-1843-92A5-FCE062B80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074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0744B-9E14-C340-9FE1-990A33CC115E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CC1-DF21-1843-92A5-FCE062B80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285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0744B-9E14-C340-9FE1-990A33CC115E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CC1-DF21-1843-92A5-FCE062B80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394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0744B-9E14-C340-9FE1-990A33CC115E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CC1-DF21-1843-92A5-FCE062B80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574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B0744B-9E14-C340-9FE1-990A33CC115E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34CC1-DF21-1843-92A5-FCE062B80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250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t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705571" y="4751045"/>
            <a:ext cx="384721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</a:t>
            </a:r>
            <a:r>
              <a:rPr lang="en-US" dirty="0" smtClean="0"/>
              <a:t>uring writing, material </a:t>
            </a:r>
          </a:p>
          <a:p>
            <a:r>
              <a:rPr lang="en-US" dirty="0" smtClean="0"/>
              <a:t>from new void is forced by gradient </a:t>
            </a:r>
          </a:p>
          <a:p>
            <a:r>
              <a:rPr lang="en-US" dirty="0" smtClean="0"/>
              <a:t>pressure at the pulse front to fill </a:t>
            </a:r>
          </a:p>
          <a:p>
            <a:r>
              <a:rPr lang="en-US" dirty="0" smtClean="0"/>
              <a:t>the old void in the horizontal direction:</a:t>
            </a:r>
          </a:p>
          <a:p>
            <a:r>
              <a:rPr lang="en-US" dirty="0" smtClean="0"/>
              <a:t>Void is trapped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006477" y="4709274"/>
            <a:ext cx="410938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</a:t>
            </a:r>
            <a:r>
              <a:rPr lang="en-US" dirty="0" smtClean="0"/>
              <a:t>uring writing, material </a:t>
            </a:r>
          </a:p>
          <a:p>
            <a:r>
              <a:rPr lang="en-US" dirty="0" smtClean="0"/>
              <a:t>from new void is not  forced to</a:t>
            </a:r>
          </a:p>
          <a:p>
            <a:r>
              <a:rPr lang="en-US" dirty="0" smtClean="0"/>
              <a:t>fill the old void: Void is trapped less </a:t>
            </a:r>
          </a:p>
          <a:p>
            <a:r>
              <a:rPr lang="en-US" dirty="0"/>
              <a:t>i</a:t>
            </a:r>
            <a:r>
              <a:rPr lang="en-US" dirty="0" smtClean="0"/>
              <a:t>n the horizontal direction.</a:t>
            </a:r>
          </a:p>
          <a:p>
            <a:r>
              <a:rPr lang="en-US" dirty="0" smtClean="0"/>
              <a:t>Possibly it moves  towards the head</a:t>
            </a:r>
          </a:p>
          <a:p>
            <a:r>
              <a:rPr lang="en-US" dirty="0" smtClean="0"/>
              <a:t>of the structure, increasing the scattering </a:t>
            </a:r>
          </a:p>
          <a:p>
            <a:r>
              <a:rPr lang="en-US" dirty="0" smtClean="0"/>
              <a:t>and promoting the </a:t>
            </a:r>
            <a:r>
              <a:rPr lang="en-US" dirty="0" err="1" smtClean="0"/>
              <a:t>nanograting</a:t>
            </a:r>
            <a:r>
              <a:rPr lang="en-US" dirty="0" smtClean="0"/>
              <a:t> growth.</a:t>
            </a:r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-495451" y="-283126"/>
            <a:ext cx="10378800" cy="3370193"/>
            <a:chOff x="2086907" y="1223679"/>
            <a:chExt cx="5521642" cy="1792985"/>
          </a:xfrm>
        </p:grpSpPr>
        <p:grpSp>
          <p:nvGrpSpPr>
            <p:cNvPr id="3" name="Group 2"/>
            <p:cNvGrpSpPr/>
            <p:nvPr/>
          </p:nvGrpSpPr>
          <p:grpSpPr>
            <a:xfrm>
              <a:off x="2086907" y="1223679"/>
              <a:ext cx="2614084" cy="1792985"/>
              <a:chOff x="733992" y="1224745"/>
              <a:chExt cx="2614084" cy="1792985"/>
            </a:xfrm>
          </p:grpSpPr>
          <p:sp>
            <p:nvSpPr>
              <p:cNvPr id="37" name="Rectangle 36"/>
              <p:cNvSpPr/>
              <p:nvPr/>
            </p:nvSpPr>
            <p:spPr>
              <a:xfrm>
                <a:off x="733992" y="2035523"/>
                <a:ext cx="2614084" cy="980894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  <a:alpha val="52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Left Arrow 40"/>
              <p:cNvSpPr/>
              <p:nvPr/>
            </p:nvSpPr>
            <p:spPr>
              <a:xfrm>
                <a:off x="858558" y="2203153"/>
                <a:ext cx="1346519" cy="620090"/>
              </a:xfrm>
              <a:prstGeom prst="leftArrow">
                <a:avLst/>
              </a:prstGeom>
              <a:noFill/>
              <a:ln w="25400">
                <a:solidFill>
                  <a:schemeClr val="bg1"/>
                </a:solidFill>
                <a:prstDash val="sysDash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Oval 4"/>
              <p:cNvSpPr/>
              <p:nvPr/>
            </p:nvSpPr>
            <p:spPr>
              <a:xfrm rot="16920000">
                <a:off x="1567359" y="2309090"/>
                <a:ext cx="995927" cy="421353"/>
              </a:xfrm>
              <a:prstGeom prst="ellipse">
                <a:avLst/>
              </a:prstGeom>
              <a:solidFill>
                <a:srgbClr val="A70000">
                  <a:alpha val="52000"/>
                </a:srgb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1835428" y="2304270"/>
                <a:ext cx="454313" cy="456371"/>
              </a:xfrm>
              <a:prstGeom prst="ellipse">
                <a:avLst/>
              </a:prstGeom>
              <a:solidFill>
                <a:schemeClr val="bg1">
                  <a:lumMod val="85000"/>
                  <a:alpha val="52000"/>
                </a:schemeClr>
              </a:solidFill>
              <a:ln w="25400"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2519851" y="2310275"/>
                <a:ext cx="454313" cy="456371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25400"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" name="Straight Arrow Connector 9"/>
              <p:cNvCxnSpPr/>
              <p:nvPr/>
            </p:nvCxnSpPr>
            <p:spPr>
              <a:xfrm>
                <a:off x="2173328" y="2544405"/>
                <a:ext cx="388073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Down Arrow 53"/>
              <p:cNvSpPr/>
              <p:nvPr/>
            </p:nvSpPr>
            <p:spPr>
              <a:xfrm>
                <a:off x="1806616" y="1224745"/>
                <a:ext cx="484632" cy="978408"/>
              </a:xfrm>
              <a:prstGeom prst="downArrow">
                <a:avLst/>
              </a:prstGeom>
              <a:solidFill>
                <a:srgbClr val="A70000">
                  <a:alpha val="52000"/>
                </a:srgb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4994465" y="1228158"/>
              <a:ext cx="2614084" cy="1787193"/>
              <a:chOff x="4994465" y="1228158"/>
              <a:chExt cx="2614084" cy="1787193"/>
            </a:xfrm>
          </p:grpSpPr>
          <p:sp>
            <p:nvSpPr>
              <p:cNvPr id="38" name="Rectangle 37"/>
              <p:cNvSpPr/>
              <p:nvPr/>
            </p:nvSpPr>
            <p:spPr>
              <a:xfrm>
                <a:off x="4994465" y="2034457"/>
                <a:ext cx="2614084" cy="980894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  <a:alpha val="52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Left Arrow 19"/>
              <p:cNvSpPr/>
              <p:nvPr/>
            </p:nvSpPr>
            <p:spPr>
              <a:xfrm rot="10800000">
                <a:off x="6175705" y="2240166"/>
                <a:ext cx="1346519" cy="620090"/>
              </a:xfrm>
              <a:prstGeom prst="leftArrow">
                <a:avLst/>
              </a:prstGeom>
              <a:noFill/>
              <a:ln w="25400">
                <a:solidFill>
                  <a:schemeClr val="bg1"/>
                </a:solidFill>
                <a:prstDash val="sysDash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 rot="16920000">
                <a:off x="5832920" y="2299049"/>
                <a:ext cx="995927" cy="421354"/>
              </a:xfrm>
              <a:prstGeom prst="ellipse">
                <a:avLst/>
              </a:prstGeom>
              <a:solidFill>
                <a:srgbClr val="A70000">
                  <a:alpha val="52000"/>
                </a:srgb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5353490" y="2275596"/>
                <a:ext cx="454313" cy="456371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25400"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6101277" y="2287469"/>
                <a:ext cx="454313" cy="456371"/>
              </a:xfrm>
              <a:prstGeom prst="ellipse">
                <a:avLst/>
              </a:prstGeom>
              <a:solidFill>
                <a:schemeClr val="bg1">
                  <a:lumMod val="85000"/>
                  <a:alpha val="52000"/>
                </a:schemeClr>
              </a:solidFill>
              <a:ln w="25400"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2" name="Straight Arrow Connector 51"/>
              <p:cNvCxnSpPr/>
              <p:nvPr/>
            </p:nvCxnSpPr>
            <p:spPr>
              <a:xfrm flipH="1">
                <a:off x="5776054" y="2521601"/>
                <a:ext cx="388073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Multiply 24"/>
              <p:cNvSpPr/>
              <p:nvPr/>
            </p:nvSpPr>
            <p:spPr>
              <a:xfrm>
                <a:off x="5786637" y="2277844"/>
                <a:ext cx="405712" cy="485872"/>
              </a:xfrm>
              <a:prstGeom prst="mathMultiply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Down Arrow 54"/>
              <p:cNvSpPr/>
              <p:nvPr/>
            </p:nvSpPr>
            <p:spPr>
              <a:xfrm>
                <a:off x="6026018" y="1228158"/>
                <a:ext cx="484632" cy="978408"/>
              </a:xfrm>
              <a:prstGeom prst="downArrow">
                <a:avLst/>
              </a:prstGeom>
              <a:solidFill>
                <a:srgbClr val="A70000">
                  <a:alpha val="52000"/>
                </a:srgb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4" name="Group 23"/>
          <p:cNvGrpSpPr>
            <a:grpSpLocks noChangeAspect="1"/>
          </p:cNvGrpSpPr>
          <p:nvPr/>
        </p:nvGrpSpPr>
        <p:grpSpPr>
          <a:xfrm>
            <a:off x="-493935" y="2804720"/>
            <a:ext cx="10377284" cy="1946090"/>
            <a:chOff x="-981815" y="3322480"/>
            <a:chExt cx="10377284" cy="1946090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2"/>
            <a:srcRect l="3476" t="12323" r="3800" b="79028"/>
            <a:stretch/>
          </p:blipFill>
          <p:spPr>
            <a:xfrm flipH="1">
              <a:off x="4722885" y="3963526"/>
              <a:ext cx="4672584" cy="623844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2"/>
            <a:srcRect l="3457" t="77225" r="3787" b="14126"/>
            <a:stretch/>
          </p:blipFill>
          <p:spPr>
            <a:xfrm flipH="1">
              <a:off x="4722885" y="4590767"/>
              <a:ext cx="4672584" cy="623844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228" t="17881" r="13470" b="69087"/>
            <a:stretch/>
          </p:blipFill>
          <p:spPr>
            <a:xfrm flipH="1">
              <a:off x="-981815" y="3990800"/>
              <a:ext cx="4696814" cy="626890"/>
            </a:xfrm>
            <a:prstGeom prst="rect">
              <a:avLst/>
            </a:prstGeom>
          </p:spPr>
        </p:pic>
        <p:cxnSp>
          <p:nvCxnSpPr>
            <p:cNvPr id="32" name="Straight Arrow Connector 31"/>
            <p:cNvCxnSpPr/>
            <p:nvPr/>
          </p:nvCxnSpPr>
          <p:spPr>
            <a:xfrm>
              <a:off x="3802340" y="4244137"/>
              <a:ext cx="838200" cy="0"/>
            </a:xfrm>
            <a:prstGeom prst="straightConnector1">
              <a:avLst/>
            </a:prstGeom>
            <a:ln w="825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rot="16200000">
              <a:off x="3861440" y="4908570"/>
              <a:ext cx="720000" cy="0"/>
            </a:xfrm>
            <a:prstGeom prst="straightConnector1">
              <a:avLst/>
            </a:prstGeom>
            <a:ln w="825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78" t="82832" r="51319" b="9312"/>
            <a:stretch/>
          </p:blipFill>
          <p:spPr>
            <a:xfrm flipH="1">
              <a:off x="-981164" y="4617902"/>
              <a:ext cx="4697999" cy="626890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3951787" y="3322480"/>
              <a:ext cx="52931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4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endParaRPr lang="en-GB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3972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894" y="1289092"/>
            <a:ext cx="7661151" cy="42482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86315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969</TotalTime>
  <Words>74</Words>
  <Application>Microsoft Office PowerPoint</Application>
  <PresentationFormat>On-screen Show (4:3)</PresentationFormat>
  <Paragraphs>13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Times New Roman</vt:lpstr>
      <vt:lpstr>Office Theme</vt:lpstr>
      <vt:lpstr>PowerPoint Presentation</vt:lpstr>
      <vt:lpstr>PowerPoint Presentation</vt:lpstr>
    </vt:vector>
  </TitlesOfParts>
  <Company>ORC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Kazansky</dc:creator>
  <cp:lastModifiedBy>Aabid Patel</cp:lastModifiedBy>
  <cp:revision>21</cp:revision>
  <dcterms:created xsi:type="dcterms:W3CDTF">2017-03-30T21:02:14Z</dcterms:created>
  <dcterms:modified xsi:type="dcterms:W3CDTF">2017-05-26T08:22:19Z</dcterms:modified>
</cp:coreProperties>
</file>