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42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83" d="100"/>
          <a:sy n="83" d="100"/>
        </p:scale>
        <p:origin x="115" y="67"/>
      </p:cViewPr>
      <p:guideLst>
        <p:guide orient="horz" pos="2160"/>
        <p:guide pos="242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6F863E-603C-4F44-9B92-64A9EFB44CC0}" type="datetimeFigureOut">
              <a:rPr lang="en-GB" smtClean="0"/>
              <a:t>05/02/2018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72768D-4269-41BD-9E0F-6A0CEA50A8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31622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 hasCustomPrompt="1"/>
          </p:nvPr>
        </p:nvSpPr>
        <p:spPr>
          <a:xfrm>
            <a:off x="685800" y="1124744"/>
            <a:ext cx="7772400" cy="1470025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Relation title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 hasCustomPrompt="1"/>
          </p:nvPr>
        </p:nvSpPr>
        <p:spPr>
          <a:xfrm>
            <a:off x="1371600" y="270892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 err="1"/>
              <a:t>Author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3275856" y="6381328"/>
            <a:ext cx="2133600" cy="365125"/>
          </a:xfrm>
        </p:spPr>
        <p:txBody>
          <a:bodyPr/>
          <a:lstStyle>
            <a:lvl1pPr algn="ctr">
              <a:defRPr/>
            </a:lvl1pPr>
          </a:lstStyle>
          <a:p>
            <a:fld id="{0FAFCF97-2CEE-42E5-822A-6A33FA5F1142}" type="slidenum">
              <a:rPr lang="it-IT" smtClean="0"/>
              <a:pPr/>
              <a:t>‹#›</a:t>
            </a:fld>
            <a:endParaRPr lang="it-IT"/>
          </a:p>
        </p:txBody>
      </p:sp>
      <p:cxnSp>
        <p:nvCxnSpPr>
          <p:cNvPr id="8" name="Connettore 1 7"/>
          <p:cNvCxnSpPr/>
          <p:nvPr userDrawn="1"/>
        </p:nvCxnSpPr>
        <p:spPr>
          <a:xfrm>
            <a:off x="0" y="1124744"/>
            <a:ext cx="9144000" cy="0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1 9"/>
          <p:cNvCxnSpPr/>
          <p:nvPr userDrawn="1"/>
        </p:nvCxnSpPr>
        <p:spPr>
          <a:xfrm>
            <a:off x="-36512" y="2636912"/>
            <a:ext cx="9180512" cy="0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3973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84B44-14DA-4674-A865-D15B9EA3E12A}" type="datetimeFigureOut">
              <a:rPr lang="it-IT" smtClean="0"/>
              <a:pPr/>
              <a:t>05/02/2018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FCF97-2CEE-42E5-822A-6A33FA5F1142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8674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84B44-14DA-4674-A865-D15B9EA3E12A}" type="datetimeFigureOut">
              <a:rPr lang="it-IT" smtClean="0"/>
              <a:pPr/>
              <a:t>05/02/2018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FCF97-2CEE-42E5-822A-6A33FA5F1142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01189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84B44-14DA-4674-A865-D15B9EA3E12A}" type="datetimeFigureOut">
              <a:rPr lang="it-IT" smtClean="0"/>
              <a:pPr/>
              <a:t>05/02/2018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FCF97-2CEE-42E5-822A-6A33FA5F1142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089002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84B44-14DA-4674-A865-D15B9EA3E12A}" type="datetimeFigureOut">
              <a:rPr lang="it-IT" smtClean="0"/>
              <a:pPr/>
              <a:t>05/02/2018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FCF97-2CEE-42E5-822A-6A33FA5F1142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743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866527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Chapter title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3275856" y="6381328"/>
            <a:ext cx="2133600" cy="365125"/>
          </a:xfrm>
        </p:spPr>
        <p:txBody>
          <a:bodyPr/>
          <a:lstStyle>
            <a:lvl1pPr algn="ctr">
              <a:defRPr/>
            </a:lvl1pPr>
          </a:lstStyle>
          <a:p>
            <a:fld id="{0FAFCF97-2CEE-42E5-822A-6A33FA5F1142}" type="slidenum">
              <a:rPr lang="it-IT" smtClean="0"/>
              <a:pPr/>
              <a:t>‹#›</a:t>
            </a:fld>
            <a:endParaRPr lang="it-IT"/>
          </a:p>
        </p:txBody>
      </p:sp>
      <p:cxnSp>
        <p:nvCxnSpPr>
          <p:cNvPr id="8" name="Connettore 1 7"/>
          <p:cNvCxnSpPr/>
          <p:nvPr userDrawn="1"/>
        </p:nvCxnSpPr>
        <p:spPr>
          <a:xfrm>
            <a:off x="0" y="2132856"/>
            <a:ext cx="9144000" cy="0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1 9"/>
          <p:cNvCxnSpPr/>
          <p:nvPr userDrawn="1"/>
        </p:nvCxnSpPr>
        <p:spPr>
          <a:xfrm>
            <a:off x="0" y="2996952"/>
            <a:ext cx="9144000" cy="0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764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 hasCustomPrompt="1"/>
          </p:nvPr>
        </p:nvSpPr>
        <p:spPr>
          <a:xfrm>
            <a:off x="0" y="186209"/>
            <a:ext cx="9144000" cy="866527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 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3275856" y="6381328"/>
            <a:ext cx="2133600" cy="365125"/>
          </a:xfrm>
        </p:spPr>
        <p:txBody>
          <a:bodyPr/>
          <a:lstStyle>
            <a:lvl1pPr algn="ctr">
              <a:defRPr/>
            </a:lvl1pPr>
          </a:lstStyle>
          <a:p>
            <a:fld id="{0FAFCF97-2CEE-42E5-822A-6A33FA5F1142}" type="slidenum">
              <a:rPr lang="it-IT" smtClean="0"/>
              <a:pPr/>
              <a:t>‹#›</a:t>
            </a:fld>
            <a:endParaRPr lang="it-IT"/>
          </a:p>
        </p:txBody>
      </p:sp>
      <p:sp>
        <p:nvSpPr>
          <p:cNvPr id="7" name="Title 22"/>
          <p:cNvSpPr txBox="1">
            <a:spLocks/>
          </p:cNvSpPr>
          <p:nvPr userDrawn="1"/>
        </p:nvSpPr>
        <p:spPr>
          <a:xfrm>
            <a:off x="323528" y="188640"/>
            <a:ext cx="8496944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26676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84B44-14DA-4674-A865-D15B9EA3E12A}" type="datetimeFigureOut">
              <a:rPr lang="it-IT" smtClean="0"/>
              <a:pPr/>
              <a:t>05/02/2018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FCF97-2CEE-42E5-822A-6A33FA5F1142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1863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84B44-14DA-4674-A865-D15B9EA3E12A}" type="datetimeFigureOut">
              <a:rPr lang="it-IT" smtClean="0"/>
              <a:pPr/>
              <a:t>05/02/2018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FCF97-2CEE-42E5-822A-6A33FA5F1142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0975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84B44-14DA-4674-A865-D15B9EA3E12A}" type="datetimeFigureOut">
              <a:rPr lang="it-IT" smtClean="0"/>
              <a:pPr/>
              <a:t>05/02/2018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FCF97-2CEE-42E5-822A-6A33FA5F1142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537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84B44-14DA-4674-A865-D15B9EA3E12A}" type="datetimeFigureOut">
              <a:rPr lang="it-IT" smtClean="0"/>
              <a:pPr/>
              <a:t>05/02/2018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FCF97-2CEE-42E5-822A-6A33FA5F1142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14874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84B44-14DA-4674-A865-D15B9EA3E12A}" type="datetimeFigureOut">
              <a:rPr lang="it-IT" smtClean="0"/>
              <a:pPr/>
              <a:t>05/02/2018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FCF97-2CEE-42E5-822A-6A33FA5F1142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8910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84B44-14DA-4674-A865-D15B9EA3E12A}" type="datetimeFigureOut">
              <a:rPr lang="it-IT" smtClean="0"/>
              <a:pPr/>
              <a:t>05/02/2018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FCF97-2CEE-42E5-822A-6A33FA5F1142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8462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484B44-14DA-4674-A865-D15B9EA3E12A}" type="datetimeFigureOut">
              <a:rPr lang="it-IT" smtClean="0"/>
              <a:pPr/>
              <a:t>05/02/2018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AFCF97-2CEE-42E5-822A-6A33FA5F1142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4753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upload.wikimedia.org/wikipedia/commons/e/eb/Chondroitin_Sulfate_Structure_NTP.png">
            <a:extLst>
              <a:ext uri="{FF2B5EF4-FFF2-40B4-BE49-F238E27FC236}">
                <a16:creationId xmlns:a16="http://schemas.microsoft.com/office/drawing/2014/main" xmlns="" id="{4F1D414A-1FE2-4E90-8F52-852CA758F5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009" y="1107182"/>
            <a:ext cx="8344617" cy="3604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xmlns="" id="{ECBCD52F-1790-44AB-BE44-A017974D552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8006307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134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1_Tema di Office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Glucosamine and its salts</dc:title>
  <dc:creator>Lisa Buttle</dc:creator>
  <cp:lastModifiedBy>Karen Drake</cp:lastModifiedBy>
  <cp:revision>7</cp:revision>
  <dcterms:created xsi:type="dcterms:W3CDTF">2017-08-07T15:42:06Z</dcterms:created>
  <dcterms:modified xsi:type="dcterms:W3CDTF">2018-02-05T16:29:35Z</dcterms:modified>
</cp:coreProperties>
</file>