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319" r:id="rId6"/>
    <p:sldId id="322" r:id="rId7"/>
    <p:sldId id="341" r:id="rId8"/>
    <p:sldId id="321" r:id="rId9"/>
    <p:sldId id="326" r:id="rId10"/>
    <p:sldId id="323" r:id="rId11"/>
    <p:sldId id="328" r:id="rId12"/>
    <p:sldId id="332" r:id="rId13"/>
    <p:sldId id="325" r:id="rId14"/>
    <p:sldId id="340" r:id="rId15"/>
    <p:sldId id="329" r:id="rId16"/>
    <p:sldId id="342" r:id="rId17"/>
    <p:sldId id="330" r:id="rId18"/>
    <p:sldId id="331" r:id="rId19"/>
    <p:sldId id="336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99"/>
    <a:srgbClr val="FF6600"/>
    <a:srgbClr val="EAEAEA"/>
    <a:srgbClr val="FFD85B"/>
    <a:srgbClr val="FFFF99"/>
    <a:srgbClr val="FFD13F"/>
    <a:srgbClr val="C74623"/>
    <a:srgbClr val="E78C73"/>
    <a:srgbClr val="AA3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962" autoAdjust="0"/>
  </p:normalViewPr>
  <p:slideViewPr>
    <p:cSldViewPr snapToGrid="0">
      <p:cViewPr varScale="1">
        <p:scale>
          <a:sx n="116" d="100"/>
          <a:sy n="116" d="100"/>
        </p:scale>
        <p:origin x="389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28DE0-E6A3-487D-B1C4-2A9BAF1F1AD3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CAD8-4097-4CEF-93D8-03041C75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1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C78E3A-04EB-43BA-9318-58542BAF337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32946" y="744498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anose="020B0604020202020204" pitchFamily="34" charset="0"/>
              <a:buNone/>
            </a:pPr>
            <a:endParaRPr lang="en-GB" sz="240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Please use the dd month yyyy format for the date for example 11 January 2008. The main title can be one or two lines long. </a:t>
            </a:r>
          </a:p>
          <a:p>
            <a:pPr eaLnBrk="1" hangingPunct="1">
              <a:spcBef>
                <a:spcPts val="450"/>
              </a:spcBef>
              <a:buClr>
                <a:srgbClr val="540068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18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9C941E-A2CE-4C6F-88E0-7CD5152787C2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32946" y="744498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Clr>
                <a:srgbClr val="E00F5A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You can use a full-bleed image to create impact on a page. Caption the image as shown. </a:t>
            </a:r>
          </a:p>
        </p:txBody>
      </p:sp>
    </p:spTree>
    <p:extLst>
      <p:ext uri="{BB962C8B-B14F-4D97-AF65-F5344CB8AC3E}">
        <p14:creationId xmlns:p14="http://schemas.microsoft.com/office/powerpoint/2010/main" val="13705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bg>
      <p:bgPr>
        <a:gradFill>
          <a:gsLst>
            <a:gs pos="0">
              <a:srgbClr val="014359"/>
            </a:gs>
            <a:gs pos="100000">
              <a:srgbClr val="0072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b="42158"/>
          <a:stretch/>
        </p:blipFill>
        <p:spPr>
          <a:xfrm>
            <a:off x="8450529" y="288865"/>
            <a:ext cx="3414713" cy="698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3192"/>
            <a:ext cx="5705475" cy="1209675"/>
          </a:xfrm>
          <a:prstGeom prst="rect">
            <a:avLst/>
          </a:prstGeom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1847850" y="2164909"/>
            <a:ext cx="8496300" cy="21971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7500" dirty="0" smtClean="0">
                <a:solidFill>
                  <a:srgbClr val="FFFFFF"/>
                </a:solidFill>
              </a:rPr>
              <a:t>Presentation Title</a:t>
            </a:r>
            <a:endParaRPr lang="en-GB" altLang="en-US" sz="7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6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8740"/>
            <a:ext cx="10515600" cy="5088223"/>
          </a:xfrm>
        </p:spPr>
        <p:txBody>
          <a:bodyPr/>
          <a:lstStyle>
            <a:lvl1pPr>
              <a:defRPr>
                <a:solidFill>
                  <a:srgbClr val="323D43"/>
                </a:solidFill>
              </a:defRPr>
            </a:lvl1pPr>
            <a:lvl2pPr>
              <a:defRPr>
                <a:solidFill>
                  <a:srgbClr val="323D43"/>
                </a:solidFill>
              </a:defRPr>
            </a:lvl2pPr>
            <a:lvl3pPr>
              <a:defRPr>
                <a:solidFill>
                  <a:srgbClr val="323D43"/>
                </a:solidFill>
              </a:defRPr>
            </a:lvl3pPr>
            <a:lvl4pPr>
              <a:defRPr>
                <a:solidFill>
                  <a:srgbClr val="323D43"/>
                </a:solidFill>
              </a:defRPr>
            </a:lvl4pPr>
            <a:lvl5pPr>
              <a:defRPr>
                <a:solidFill>
                  <a:srgbClr val="323D4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BFCF-B09D-47BD-A2DA-94A02DDB07D6}" type="slidenum">
              <a:rPr lang="en-GB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0629"/>
            <a:ext cx="12192000" cy="827420"/>
          </a:xfrm>
          <a:prstGeom prst="rect">
            <a:avLst/>
          </a:prstGeom>
          <a:gradFill flip="none" rotWithShape="1">
            <a:gsLst>
              <a:gs pos="0">
                <a:srgbClr val="C6C6C6"/>
              </a:gs>
              <a:gs pos="100000">
                <a:srgbClr val="FFFF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anose="020B0604020202020204" pitchFamily="34" charset="0"/>
              <a:buNone/>
            </a:pPr>
            <a:endParaRPr lang="en-GB" sz="240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228" y="-2490"/>
            <a:ext cx="12192000" cy="908049"/>
            <a:chOff x="921" y="-4983"/>
            <a:chExt cx="9144000" cy="908049"/>
          </a:xfrm>
          <a:gradFill flip="none" rotWithShape="1">
            <a:gsLst>
              <a:gs pos="0">
                <a:srgbClr val="008CAC"/>
              </a:gs>
              <a:gs pos="100000">
                <a:schemeClr val="accent1">
                  <a:shade val="675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0" name="Freeform 9"/>
            <p:cNvSpPr/>
            <p:nvPr userDrawn="1"/>
          </p:nvSpPr>
          <p:spPr bwMode="auto">
            <a:xfrm>
              <a:off x="8191341" y="-2493"/>
              <a:ext cx="729984" cy="905559"/>
            </a:xfrm>
            <a:custGeom>
              <a:avLst/>
              <a:gdLst>
                <a:gd name="connsiteX0" fmla="*/ 0 w 941832"/>
                <a:gd name="connsiteY0" fmla="*/ 0 h 914400"/>
                <a:gd name="connsiteX1" fmla="*/ 530352 w 941832"/>
                <a:gd name="connsiteY1" fmla="*/ 502920 h 914400"/>
                <a:gd name="connsiteX2" fmla="*/ 941832 w 941832"/>
                <a:gd name="connsiteY2" fmla="*/ 914400 h 914400"/>
                <a:gd name="connsiteX3" fmla="*/ 941832 w 941832"/>
                <a:gd name="connsiteY3" fmla="*/ 914400 h 914400"/>
                <a:gd name="connsiteX0" fmla="*/ 0 w 941832"/>
                <a:gd name="connsiteY0" fmla="*/ 0 h 919980"/>
                <a:gd name="connsiteX1" fmla="*/ 530352 w 941832"/>
                <a:gd name="connsiteY1" fmla="*/ 502920 h 919980"/>
                <a:gd name="connsiteX2" fmla="*/ 941832 w 941832"/>
                <a:gd name="connsiteY2" fmla="*/ 914400 h 919980"/>
                <a:gd name="connsiteX3" fmla="*/ 941832 w 941832"/>
                <a:gd name="connsiteY3" fmla="*/ 914400 h 919980"/>
                <a:gd name="connsiteX0" fmla="*/ 0 w 941832"/>
                <a:gd name="connsiteY0" fmla="*/ 0 h 914400"/>
                <a:gd name="connsiteX1" fmla="*/ 466344 w 941832"/>
                <a:gd name="connsiteY1" fmla="*/ 384048 h 914400"/>
                <a:gd name="connsiteX2" fmla="*/ 941832 w 941832"/>
                <a:gd name="connsiteY2" fmla="*/ 914400 h 914400"/>
                <a:gd name="connsiteX3" fmla="*/ 941832 w 941832"/>
                <a:gd name="connsiteY3" fmla="*/ 914400 h 914400"/>
                <a:gd name="connsiteX0" fmla="*/ 0 w 941832"/>
                <a:gd name="connsiteY0" fmla="*/ 0 h 914400"/>
                <a:gd name="connsiteX1" fmla="*/ 493776 w 941832"/>
                <a:gd name="connsiteY1" fmla="*/ 475488 h 914400"/>
                <a:gd name="connsiteX2" fmla="*/ 941832 w 941832"/>
                <a:gd name="connsiteY2" fmla="*/ 914400 h 914400"/>
                <a:gd name="connsiteX3" fmla="*/ 941832 w 941832"/>
                <a:gd name="connsiteY3" fmla="*/ 914400 h 914400"/>
                <a:gd name="connsiteX0" fmla="*/ 0 w 923544"/>
                <a:gd name="connsiteY0" fmla="*/ 0 h 804672"/>
                <a:gd name="connsiteX1" fmla="*/ 475488 w 923544"/>
                <a:gd name="connsiteY1" fmla="*/ 365760 h 804672"/>
                <a:gd name="connsiteX2" fmla="*/ 923544 w 923544"/>
                <a:gd name="connsiteY2" fmla="*/ 804672 h 804672"/>
                <a:gd name="connsiteX3" fmla="*/ 923544 w 923544"/>
                <a:gd name="connsiteY3" fmla="*/ 804672 h 804672"/>
                <a:gd name="connsiteX0" fmla="*/ 0 w 923544"/>
                <a:gd name="connsiteY0" fmla="*/ 0 h 804672"/>
                <a:gd name="connsiteX1" fmla="*/ 475488 w 923544"/>
                <a:gd name="connsiteY1" fmla="*/ 365760 h 804672"/>
                <a:gd name="connsiteX2" fmla="*/ 923544 w 923544"/>
                <a:gd name="connsiteY2" fmla="*/ 804672 h 804672"/>
                <a:gd name="connsiteX3" fmla="*/ 923544 w 923544"/>
                <a:gd name="connsiteY3" fmla="*/ 804672 h 804672"/>
                <a:gd name="connsiteX0" fmla="*/ 0 w 923544"/>
                <a:gd name="connsiteY0" fmla="*/ 0 h 804672"/>
                <a:gd name="connsiteX1" fmla="*/ 923544 w 923544"/>
                <a:gd name="connsiteY1" fmla="*/ 804672 h 804672"/>
                <a:gd name="connsiteX2" fmla="*/ 923544 w 923544"/>
                <a:gd name="connsiteY2" fmla="*/ 804672 h 804672"/>
                <a:gd name="connsiteX0" fmla="*/ 0 w 923544"/>
                <a:gd name="connsiteY0" fmla="*/ 0 h 804672"/>
                <a:gd name="connsiteX1" fmla="*/ 923544 w 923544"/>
                <a:gd name="connsiteY1" fmla="*/ 804672 h 804672"/>
                <a:gd name="connsiteX2" fmla="*/ 923544 w 923544"/>
                <a:gd name="connsiteY2" fmla="*/ 804672 h 804672"/>
                <a:gd name="connsiteX0" fmla="*/ 0 w 923544"/>
                <a:gd name="connsiteY0" fmla="*/ 0 h 804672"/>
                <a:gd name="connsiteX1" fmla="*/ 923544 w 923544"/>
                <a:gd name="connsiteY1" fmla="*/ 804672 h 804672"/>
                <a:gd name="connsiteX2" fmla="*/ 923544 w 923544"/>
                <a:gd name="connsiteY2" fmla="*/ 804672 h 804672"/>
                <a:gd name="connsiteX0" fmla="*/ 0 w 868680"/>
                <a:gd name="connsiteY0" fmla="*/ 0 h 786384"/>
                <a:gd name="connsiteX1" fmla="*/ 868680 w 868680"/>
                <a:gd name="connsiteY1" fmla="*/ 786384 h 786384"/>
                <a:gd name="connsiteX2" fmla="*/ 868680 w 868680"/>
                <a:gd name="connsiteY2" fmla="*/ 786384 h 786384"/>
                <a:gd name="connsiteX0" fmla="*/ 0 w 868680"/>
                <a:gd name="connsiteY0" fmla="*/ 41 h 786425"/>
                <a:gd name="connsiteX1" fmla="*/ 868680 w 868680"/>
                <a:gd name="connsiteY1" fmla="*/ 786425 h 786425"/>
                <a:gd name="connsiteX2" fmla="*/ 868680 w 868680"/>
                <a:gd name="connsiteY2" fmla="*/ 786425 h 786425"/>
                <a:gd name="connsiteX0" fmla="*/ 0 w 868680"/>
                <a:gd name="connsiteY0" fmla="*/ 0 h 786384"/>
                <a:gd name="connsiteX1" fmla="*/ 868680 w 868680"/>
                <a:gd name="connsiteY1" fmla="*/ 786384 h 786384"/>
                <a:gd name="connsiteX2" fmla="*/ 868680 w 868680"/>
                <a:gd name="connsiteY2" fmla="*/ 786384 h 786384"/>
                <a:gd name="connsiteX0" fmla="*/ 0 w 896112"/>
                <a:gd name="connsiteY0" fmla="*/ 0 h 804672"/>
                <a:gd name="connsiteX1" fmla="*/ 896112 w 896112"/>
                <a:gd name="connsiteY1" fmla="*/ 804672 h 804672"/>
                <a:gd name="connsiteX2" fmla="*/ 896112 w 896112"/>
                <a:gd name="connsiteY2" fmla="*/ 804672 h 804672"/>
                <a:gd name="connsiteX0" fmla="*/ 0 w 905256"/>
                <a:gd name="connsiteY0" fmla="*/ 0 h 804672"/>
                <a:gd name="connsiteX1" fmla="*/ 905256 w 905256"/>
                <a:gd name="connsiteY1" fmla="*/ 804672 h 804672"/>
                <a:gd name="connsiteX2" fmla="*/ 905256 w 905256"/>
                <a:gd name="connsiteY2" fmla="*/ 804672 h 804672"/>
                <a:gd name="connsiteX0" fmla="*/ 0 w 905256"/>
                <a:gd name="connsiteY0" fmla="*/ 40 h 804712"/>
                <a:gd name="connsiteX1" fmla="*/ 905256 w 905256"/>
                <a:gd name="connsiteY1" fmla="*/ 804712 h 804712"/>
                <a:gd name="connsiteX2" fmla="*/ 905256 w 905256"/>
                <a:gd name="connsiteY2" fmla="*/ 804712 h 804712"/>
                <a:gd name="connsiteX0" fmla="*/ 0 w 909066"/>
                <a:gd name="connsiteY0" fmla="*/ 42 h 797094"/>
                <a:gd name="connsiteX1" fmla="*/ 909066 w 909066"/>
                <a:gd name="connsiteY1" fmla="*/ 797094 h 797094"/>
                <a:gd name="connsiteX2" fmla="*/ 909066 w 909066"/>
                <a:gd name="connsiteY2" fmla="*/ 797094 h 797094"/>
                <a:gd name="connsiteX0" fmla="*/ 0 w 909066"/>
                <a:gd name="connsiteY0" fmla="*/ 0 h 797052"/>
                <a:gd name="connsiteX1" fmla="*/ 909066 w 909066"/>
                <a:gd name="connsiteY1" fmla="*/ 797052 h 797052"/>
                <a:gd name="connsiteX2" fmla="*/ 909066 w 909066"/>
                <a:gd name="connsiteY2" fmla="*/ 797052 h 797052"/>
                <a:gd name="connsiteX0" fmla="*/ 0 w 909066"/>
                <a:gd name="connsiteY0" fmla="*/ 0 h 797057"/>
                <a:gd name="connsiteX1" fmla="*/ 909066 w 909066"/>
                <a:gd name="connsiteY1" fmla="*/ 797052 h 797057"/>
                <a:gd name="connsiteX2" fmla="*/ 909066 w 909066"/>
                <a:gd name="connsiteY2" fmla="*/ 797052 h 797057"/>
                <a:gd name="connsiteX0" fmla="*/ 0 w 909066"/>
                <a:gd name="connsiteY0" fmla="*/ 0 h 797052"/>
                <a:gd name="connsiteX1" fmla="*/ 909066 w 909066"/>
                <a:gd name="connsiteY1" fmla="*/ 797052 h 797052"/>
                <a:gd name="connsiteX2" fmla="*/ 909066 w 909066"/>
                <a:gd name="connsiteY2" fmla="*/ 797052 h 797052"/>
                <a:gd name="connsiteX0" fmla="*/ 0 w 909066"/>
                <a:gd name="connsiteY0" fmla="*/ 0 h 795147"/>
                <a:gd name="connsiteX1" fmla="*/ 909066 w 909066"/>
                <a:gd name="connsiteY1" fmla="*/ 795147 h 795147"/>
                <a:gd name="connsiteX2" fmla="*/ 909066 w 909066"/>
                <a:gd name="connsiteY2" fmla="*/ 795147 h 795147"/>
                <a:gd name="connsiteX0" fmla="*/ 0 w 909066"/>
                <a:gd name="connsiteY0" fmla="*/ 0 h 795147"/>
                <a:gd name="connsiteX1" fmla="*/ 909066 w 909066"/>
                <a:gd name="connsiteY1" fmla="*/ 795147 h 795147"/>
                <a:gd name="connsiteX2" fmla="*/ 909066 w 909066"/>
                <a:gd name="connsiteY2" fmla="*/ 795147 h 795147"/>
                <a:gd name="connsiteX0" fmla="*/ 0 w 913257"/>
                <a:gd name="connsiteY0" fmla="*/ 0 h 798957"/>
                <a:gd name="connsiteX1" fmla="*/ 909066 w 913257"/>
                <a:gd name="connsiteY1" fmla="*/ 795147 h 798957"/>
                <a:gd name="connsiteX2" fmla="*/ 909066 w 913257"/>
                <a:gd name="connsiteY2" fmla="*/ 795147 h 798957"/>
                <a:gd name="connsiteX3" fmla="*/ 913257 w 913257"/>
                <a:gd name="connsiteY3" fmla="*/ 798957 h 798957"/>
                <a:gd name="connsiteX0" fmla="*/ 0 w 1376172"/>
                <a:gd name="connsiteY0" fmla="*/ 0 h 795147"/>
                <a:gd name="connsiteX1" fmla="*/ 909066 w 1376172"/>
                <a:gd name="connsiteY1" fmla="*/ 795147 h 795147"/>
                <a:gd name="connsiteX2" fmla="*/ 909066 w 1376172"/>
                <a:gd name="connsiteY2" fmla="*/ 795147 h 795147"/>
                <a:gd name="connsiteX3" fmla="*/ 1376172 w 1376172"/>
                <a:gd name="connsiteY3" fmla="*/ 793242 h 795147"/>
                <a:gd name="connsiteX0" fmla="*/ 0 w 1376172"/>
                <a:gd name="connsiteY0" fmla="*/ 0 h 795147"/>
                <a:gd name="connsiteX1" fmla="*/ 909066 w 1376172"/>
                <a:gd name="connsiteY1" fmla="*/ 795147 h 795147"/>
                <a:gd name="connsiteX2" fmla="*/ 909066 w 1376172"/>
                <a:gd name="connsiteY2" fmla="*/ 795147 h 795147"/>
                <a:gd name="connsiteX3" fmla="*/ 1376172 w 1376172"/>
                <a:gd name="connsiteY3" fmla="*/ 793242 h 795147"/>
                <a:gd name="connsiteX0" fmla="*/ 0 w 1376172"/>
                <a:gd name="connsiteY0" fmla="*/ 0 h 795147"/>
                <a:gd name="connsiteX1" fmla="*/ 909066 w 1376172"/>
                <a:gd name="connsiteY1" fmla="*/ 795147 h 795147"/>
                <a:gd name="connsiteX2" fmla="*/ 909066 w 1376172"/>
                <a:gd name="connsiteY2" fmla="*/ 795147 h 795147"/>
                <a:gd name="connsiteX3" fmla="*/ 1330451 w 1376172"/>
                <a:gd name="connsiteY3" fmla="*/ 795147 h 795147"/>
                <a:gd name="connsiteX4" fmla="*/ 1376172 w 1376172"/>
                <a:gd name="connsiteY4" fmla="*/ 793242 h 795147"/>
                <a:gd name="connsiteX0" fmla="*/ 0 w 1334262"/>
                <a:gd name="connsiteY0" fmla="*/ 0 h 795147"/>
                <a:gd name="connsiteX1" fmla="*/ 909066 w 1334262"/>
                <a:gd name="connsiteY1" fmla="*/ 795147 h 795147"/>
                <a:gd name="connsiteX2" fmla="*/ 909066 w 1334262"/>
                <a:gd name="connsiteY2" fmla="*/ 795147 h 795147"/>
                <a:gd name="connsiteX3" fmla="*/ 1330451 w 1334262"/>
                <a:gd name="connsiteY3" fmla="*/ 795147 h 795147"/>
                <a:gd name="connsiteX4" fmla="*/ 1334262 w 1334262"/>
                <a:gd name="connsiteY4" fmla="*/ 463677 h 795147"/>
                <a:gd name="connsiteX0" fmla="*/ 0 w 1330532"/>
                <a:gd name="connsiteY0" fmla="*/ 0 h 795147"/>
                <a:gd name="connsiteX1" fmla="*/ 909066 w 1330532"/>
                <a:gd name="connsiteY1" fmla="*/ 795147 h 795147"/>
                <a:gd name="connsiteX2" fmla="*/ 909066 w 1330532"/>
                <a:gd name="connsiteY2" fmla="*/ 795147 h 795147"/>
                <a:gd name="connsiteX3" fmla="*/ 1330451 w 1330532"/>
                <a:gd name="connsiteY3" fmla="*/ 795147 h 795147"/>
                <a:gd name="connsiteX4" fmla="*/ 1319022 w 1330532"/>
                <a:gd name="connsiteY4" fmla="*/ 2667 h 795147"/>
                <a:gd name="connsiteX0" fmla="*/ 0 w 1330456"/>
                <a:gd name="connsiteY0" fmla="*/ 0 h 795147"/>
                <a:gd name="connsiteX1" fmla="*/ 909066 w 1330456"/>
                <a:gd name="connsiteY1" fmla="*/ 795147 h 795147"/>
                <a:gd name="connsiteX2" fmla="*/ 909066 w 1330456"/>
                <a:gd name="connsiteY2" fmla="*/ 795147 h 795147"/>
                <a:gd name="connsiteX3" fmla="*/ 1330451 w 1330456"/>
                <a:gd name="connsiteY3" fmla="*/ 795147 h 795147"/>
                <a:gd name="connsiteX4" fmla="*/ 1107567 w 1330456"/>
                <a:gd name="connsiteY4" fmla="*/ 10287 h 795147"/>
                <a:gd name="connsiteX0" fmla="*/ 0 w 1330681"/>
                <a:gd name="connsiteY0" fmla="*/ 0 h 795147"/>
                <a:gd name="connsiteX1" fmla="*/ 909066 w 1330681"/>
                <a:gd name="connsiteY1" fmla="*/ 795147 h 795147"/>
                <a:gd name="connsiteX2" fmla="*/ 909066 w 1330681"/>
                <a:gd name="connsiteY2" fmla="*/ 795147 h 795147"/>
                <a:gd name="connsiteX3" fmla="*/ 1330451 w 1330681"/>
                <a:gd name="connsiteY3" fmla="*/ 795147 h 795147"/>
                <a:gd name="connsiteX4" fmla="*/ 1328547 w 1330681"/>
                <a:gd name="connsiteY4" fmla="*/ 6477 h 795147"/>
                <a:gd name="connsiteX0" fmla="*/ 0 w 1330817"/>
                <a:gd name="connsiteY0" fmla="*/ 0 h 795147"/>
                <a:gd name="connsiteX1" fmla="*/ 909066 w 1330817"/>
                <a:gd name="connsiteY1" fmla="*/ 795147 h 795147"/>
                <a:gd name="connsiteX2" fmla="*/ 909066 w 1330817"/>
                <a:gd name="connsiteY2" fmla="*/ 795147 h 795147"/>
                <a:gd name="connsiteX3" fmla="*/ 1330451 w 1330817"/>
                <a:gd name="connsiteY3" fmla="*/ 795147 h 795147"/>
                <a:gd name="connsiteX4" fmla="*/ 1330452 w 1330817"/>
                <a:gd name="connsiteY4" fmla="*/ 6477 h 795147"/>
                <a:gd name="connsiteX0" fmla="*/ 0 w 1332357"/>
                <a:gd name="connsiteY0" fmla="*/ 0 h 795147"/>
                <a:gd name="connsiteX1" fmla="*/ 909066 w 1332357"/>
                <a:gd name="connsiteY1" fmla="*/ 795147 h 795147"/>
                <a:gd name="connsiteX2" fmla="*/ 909066 w 1332357"/>
                <a:gd name="connsiteY2" fmla="*/ 795147 h 795147"/>
                <a:gd name="connsiteX3" fmla="*/ 1330451 w 1332357"/>
                <a:gd name="connsiteY3" fmla="*/ 795147 h 795147"/>
                <a:gd name="connsiteX4" fmla="*/ 1332357 w 1332357"/>
                <a:gd name="connsiteY4" fmla="*/ 6477 h 795147"/>
                <a:gd name="connsiteX0" fmla="*/ 0 w 1332357"/>
                <a:gd name="connsiteY0" fmla="*/ 0 h 795147"/>
                <a:gd name="connsiteX1" fmla="*/ 909066 w 1332357"/>
                <a:gd name="connsiteY1" fmla="*/ 795147 h 795147"/>
                <a:gd name="connsiteX2" fmla="*/ 909066 w 1332357"/>
                <a:gd name="connsiteY2" fmla="*/ 795147 h 795147"/>
                <a:gd name="connsiteX3" fmla="*/ 1330451 w 1332357"/>
                <a:gd name="connsiteY3" fmla="*/ 795147 h 795147"/>
                <a:gd name="connsiteX4" fmla="*/ 1332357 w 1332357"/>
                <a:gd name="connsiteY4" fmla="*/ 4572 h 795147"/>
                <a:gd name="connsiteX0" fmla="*/ 0 w 1334261"/>
                <a:gd name="connsiteY0" fmla="*/ 54538 h 849685"/>
                <a:gd name="connsiteX1" fmla="*/ 909066 w 1334261"/>
                <a:gd name="connsiteY1" fmla="*/ 849685 h 849685"/>
                <a:gd name="connsiteX2" fmla="*/ 909066 w 1334261"/>
                <a:gd name="connsiteY2" fmla="*/ 849685 h 849685"/>
                <a:gd name="connsiteX3" fmla="*/ 1330451 w 1334261"/>
                <a:gd name="connsiteY3" fmla="*/ 849685 h 849685"/>
                <a:gd name="connsiteX4" fmla="*/ 1332357 w 1334261"/>
                <a:gd name="connsiteY4" fmla="*/ 59110 h 849685"/>
                <a:gd name="connsiteX5" fmla="*/ 1334261 w 1334261"/>
                <a:gd name="connsiteY5" fmla="*/ 57205 h 849685"/>
                <a:gd name="connsiteX0" fmla="*/ 0 w 1332359"/>
                <a:gd name="connsiteY0" fmla="*/ 40676 h 835823"/>
                <a:gd name="connsiteX1" fmla="*/ 909066 w 1332359"/>
                <a:gd name="connsiteY1" fmla="*/ 835823 h 835823"/>
                <a:gd name="connsiteX2" fmla="*/ 909066 w 1332359"/>
                <a:gd name="connsiteY2" fmla="*/ 835823 h 835823"/>
                <a:gd name="connsiteX3" fmla="*/ 1330451 w 1332359"/>
                <a:gd name="connsiteY3" fmla="*/ 835823 h 835823"/>
                <a:gd name="connsiteX4" fmla="*/ 1332357 w 1332359"/>
                <a:gd name="connsiteY4" fmla="*/ 45248 h 835823"/>
                <a:gd name="connsiteX5" fmla="*/ 1197101 w 1332359"/>
                <a:gd name="connsiteY5" fmla="*/ 111923 h 835823"/>
                <a:gd name="connsiteX0" fmla="*/ 0 w 1332391"/>
                <a:gd name="connsiteY0" fmla="*/ 0 h 795147"/>
                <a:gd name="connsiteX1" fmla="*/ 909066 w 1332391"/>
                <a:gd name="connsiteY1" fmla="*/ 795147 h 795147"/>
                <a:gd name="connsiteX2" fmla="*/ 909066 w 1332391"/>
                <a:gd name="connsiteY2" fmla="*/ 795147 h 795147"/>
                <a:gd name="connsiteX3" fmla="*/ 1330451 w 1332391"/>
                <a:gd name="connsiteY3" fmla="*/ 795147 h 795147"/>
                <a:gd name="connsiteX4" fmla="*/ 1332357 w 1332391"/>
                <a:gd name="connsiteY4" fmla="*/ 4572 h 795147"/>
                <a:gd name="connsiteX5" fmla="*/ 1197101 w 1332391"/>
                <a:gd name="connsiteY5" fmla="*/ 71247 h 795147"/>
                <a:gd name="connsiteX0" fmla="*/ 0 w 1332360"/>
                <a:gd name="connsiteY0" fmla="*/ 0 h 795147"/>
                <a:gd name="connsiteX1" fmla="*/ 909066 w 1332360"/>
                <a:gd name="connsiteY1" fmla="*/ 795147 h 795147"/>
                <a:gd name="connsiteX2" fmla="*/ 909066 w 1332360"/>
                <a:gd name="connsiteY2" fmla="*/ 795147 h 795147"/>
                <a:gd name="connsiteX3" fmla="*/ 1330451 w 1332360"/>
                <a:gd name="connsiteY3" fmla="*/ 795147 h 795147"/>
                <a:gd name="connsiteX4" fmla="*/ 1332357 w 1332360"/>
                <a:gd name="connsiteY4" fmla="*/ 4572 h 795147"/>
                <a:gd name="connsiteX5" fmla="*/ 761 w 1332360"/>
                <a:gd name="connsiteY5" fmla="*/ 2667 h 795147"/>
                <a:gd name="connsiteX0" fmla="*/ 0 w 1332360"/>
                <a:gd name="connsiteY0" fmla="*/ 0 h 795147"/>
                <a:gd name="connsiteX1" fmla="*/ 909066 w 1332360"/>
                <a:gd name="connsiteY1" fmla="*/ 795147 h 795147"/>
                <a:gd name="connsiteX2" fmla="*/ 909066 w 1332360"/>
                <a:gd name="connsiteY2" fmla="*/ 795147 h 795147"/>
                <a:gd name="connsiteX3" fmla="*/ 1330451 w 1332360"/>
                <a:gd name="connsiteY3" fmla="*/ 795147 h 795147"/>
                <a:gd name="connsiteX4" fmla="*/ 1332357 w 1332360"/>
                <a:gd name="connsiteY4" fmla="*/ 4572 h 795147"/>
                <a:gd name="connsiteX5" fmla="*/ 761 w 1332360"/>
                <a:gd name="connsiteY5" fmla="*/ 762 h 795147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5715 h 796290"/>
                <a:gd name="connsiteX5" fmla="*/ 761 w 1332360"/>
                <a:gd name="connsiteY5" fmla="*/ 0 h 796290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1905 h 796290"/>
                <a:gd name="connsiteX5" fmla="*/ 761 w 1332360"/>
                <a:gd name="connsiteY5" fmla="*/ 0 h 796290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1905 h 796290"/>
                <a:gd name="connsiteX5" fmla="*/ 761 w 1332360"/>
                <a:gd name="connsiteY5" fmla="*/ 0 h 796290"/>
                <a:gd name="connsiteX6" fmla="*/ 0 w 1332360"/>
                <a:gd name="connsiteY6" fmla="*/ 1143 h 796290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1905 h 796290"/>
                <a:gd name="connsiteX5" fmla="*/ 761 w 1332360"/>
                <a:gd name="connsiteY5" fmla="*/ 0 h 796290"/>
                <a:gd name="connsiteX6" fmla="*/ 0 w 1332360"/>
                <a:gd name="connsiteY6" fmla="*/ 1143 h 796290"/>
                <a:gd name="connsiteX0" fmla="*/ 0 w 1334265"/>
                <a:gd name="connsiteY0" fmla="*/ 1143 h 796290"/>
                <a:gd name="connsiteX1" fmla="*/ 909066 w 1334265"/>
                <a:gd name="connsiteY1" fmla="*/ 796290 h 796290"/>
                <a:gd name="connsiteX2" fmla="*/ 909066 w 1334265"/>
                <a:gd name="connsiteY2" fmla="*/ 796290 h 796290"/>
                <a:gd name="connsiteX3" fmla="*/ 1330451 w 1334265"/>
                <a:gd name="connsiteY3" fmla="*/ 796290 h 796290"/>
                <a:gd name="connsiteX4" fmla="*/ 1334262 w 1334265"/>
                <a:gd name="connsiteY4" fmla="*/ 3810 h 796290"/>
                <a:gd name="connsiteX5" fmla="*/ 761 w 1334265"/>
                <a:gd name="connsiteY5" fmla="*/ 0 h 796290"/>
                <a:gd name="connsiteX6" fmla="*/ 0 w 1334265"/>
                <a:gd name="connsiteY6" fmla="*/ 1143 h 796290"/>
                <a:gd name="connsiteX0" fmla="*/ 0 w 1334265"/>
                <a:gd name="connsiteY0" fmla="*/ 1143 h 796290"/>
                <a:gd name="connsiteX1" fmla="*/ 909066 w 1334265"/>
                <a:gd name="connsiteY1" fmla="*/ 796290 h 796290"/>
                <a:gd name="connsiteX2" fmla="*/ 909066 w 1334265"/>
                <a:gd name="connsiteY2" fmla="*/ 796290 h 796290"/>
                <a:gd name="connsiteX3" fmla="*/ 1330451 w 1334265"/>
                <a:gd name="connsiteY3" fmla="*/ 796290 h 796290"/>
                <a:gd name="connsiteX4" fmla="*/ 1334262 w 1334265"/>
                <a:gd name="connsiteY4" fmla="*/ 3810 h 796290"/>
                <a:gd name="connsiteX5" fmla="*/ 761 w 1334265"/>
                <a:gd name="connsiteY5" fmla="*/ 0 h 796290"/>
                <a:gd name="connsiteX6" fmla="*/ 0 w 1334265"/>
                <a:gd name="connsiteY6" fmla="*/ 1143 h 796290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3810 h 796290"/>
                <a:gd name="connsiteX5" fmla="*/ 761 w 1332360"/>
                <a:gd name="connsiteY5" fmla="*/ 0 h 796290"/>
                <a:gd name="connsiteX6" fmla="*/ 0 w 1332360"/>
                <a:gd name="connsiteY6" fmla="*/ 1143 h 796290"/>
                <a:gd name="connsiteX0" fmla="*/ 0 w 1332360"/>
                <a:gd name="connsiteY0" fmla="*/ 1355 h 796502"/>
                <a:gd name="connsiteX1" fmla="*/ 909066 w 1332360"/>
                <a:gd name="connsiteY1" fmla="*/ 796502 h 796502"/>
                <a:gd name="connsiteX2" fmla="*/ 909066 w 1332360"/>
                <a:gd name="connsiteY2" fmla="*/ 796502 h 796502"/>
                <a:gd name="connsiteX3" fmla="*/ 1330451 w 1332360"/>
                <a:gd name="connsiteY3" fmla="*/ 796502 h 796502"/>
                <a:gd name="connsiteX4" fmla="*/ 1332357 w 1332360"/>
                <a:gd name="connsiteY4" fmla="*/ 212 h 796502"/>
                <a:gd name="connsiteX5" fmla="*/ 761 w 1332360"/>
                <a:gd name="connsiteY5" fmla="*/ 212 h 796502"/>
                <a:gd name="connsiteX6" fmla="*/ 0 w 1332360"/>
                <a:gd name="connsiteY6" fmla="*/ 1355 h 796502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1905 h 796290"/>
                <a:gd name="connsiteX5" fmla="*/ 761 w 1332360"/>
                <a:gd name="connsiteY5" fmla="*/ 0 h 796290"/>
                <a:gd name="connsiteX6" fmla="*/ 0 w 1332360"/>
                <a:gd name="connsiteY6" fmla="*/ 1143 h 796290"/>
                <a:gd name="connsiteX0" fmla="*/ 0 w 1332722"/>
                <a:gd name="connsiteY0" fmla="*/ 1143 h 796290"/>
                <a:gd name="connsiteX1" fmla="*/ 909066 w 1332722"/>
                <a:gd name="connsiteY1" fmla="*/ 796290 h 796290"/>
                <a:gd name="connsiteX2" fmla="*/ 909066 w 1332722"/>
                <a:gd name="connsiteY2" fmla="*/ 796290 h 796290"/>
                <a:gd name="connsiteX3" fmla="*/ 1332356 w 1332722"/>
                <a:gd name="connsiteY3" fmla="*/ 794385 h 796290"/>
                <a:gd name="connsiteX4" fmla="*/ 1332357 w 1332722"/>
                <a:gd name="connsiteY4" fmla="*/ 1905 h 796290"/>
                <a:gd name="connsiteX5" fmla="*/ 761 w 1332722"/>
                <a:gd name="connsiteY5" fmla="*/ 0 h 796290"/>
                <a:gd name="connsiteX6" fmla="*/ 0 w 1332722"/>
                <a:gd name="connsiteY6" fmla="*/ 1143 h 796290"/>
                <a:gd name="connsiteX0" fmla="*/ 0 w 1332376"/>
                <a:gd name="connsiteY0" fmla="*/ 1360 h 796507"/>
                <a:gd name="connsiteX1" fmla="*/ 909066 w 1332376"/>
                <a:gd name="connsiteY1" fmla="*/ 796507 h 796507"/>
                <a:gd name="connsiteX2" fmla="*/ 909066 w 1332376"/>
                <a:gd name="connsiteY2" fmla="*/ 796507 h 796507"/>
                <a:gd name="connsiteX3" fmla="*/ 1332356 w 1332376"/>
                <a:gd name="connsiteY3" fmla="*/ 794602 h 796507"/>
                <a:gd name="connsiteX4" fmla="*/ 1277112 w 1332376"/>
                <a:gd name="connsiteY4" fmla="*/ 211 h 796507"/>
                <a:gd name="connsiteX5" fmla="*/ 761 w 1332376"/>
                <a:gd name="connsiteY5" fmla="*/ 217 h 796507"/>
                <a:gd name="connsiteX6" fmla="*/ 0 w 1332376"/>
                <a:gd name="connsiteY6" fmla="*/ 1360 h 796507"/>
                <a:gd name="connsiteX0" fmla="*/ 0 w 1332722"/>
                <a:gd name="connsiteY0" fmla="*/ 1360 h 796507"/>
                <a:gd name="connsiteX1" fmla="*/ 909066 w 1332722"/>
                <a:gd name="connsiteY1" fmla="*/ 796507 h 796507"/>
                <a:gd name="connsiteX2" fmla="*/ 909066 w 1332722"/>
                <a:gd name="connsiteY2" fmla="*/ 796507 h 796507"/>
                <a:gd name="connsiteX3" fmla="*/ 1332356 w 1332722"/>
                <a:gd name="connsiteY3" fmla="*/ 794602 h 796507"/>
                <a:gd name="connsiteX4" fmla="*/ 1332357 w 1332722"/>
                <a:gd name="connsiteY4" fmla="*/ 211 h 796507"/>
                <a:gd name="connsiteX5" fmla="*/ 761 w 1332722"/>
                <a:gd name="connsiteY5" fmla="*/ 217 h 796507"/>
                <a:gd name="connsiteX6" fmla="*/ 0 w 1332722"/>
                <a:gd name="connsiteY6" fmla="*/ 1360 h 796507"/>
                <a:gd name="connsiteX0" fmla="*/ 0 w 1332722"/>
                <a:gd name="connsiteY0" fmla="*/ 1360 h 796507"/>
                <a:gd name="connsiteX1" fmla="*/ 909066 w 1332722"/>
                <a:gd name="connsiteY1" fmla="*/ 796507 h 796507"/>
                <a:gd name="connsiteX2" fmla="*/ 909066 w 1332722"/>
                <a:gd name="connsiteY2" fmla="*/ 796507 h 796507"/>
                <a:gd name="connsiteX3" fmla="*/ 1332356 w 1332722"/>
                <a:gd name="connsiteY3" fmla="*/ 794602 h 796507"/>
                <a:gd name="connsiteX4" fmla="*/ 1332357 w 1332722"/>
                <a:gd name="connsiteY4" fmla="*/ 211 h 796507"/>
                <a:gd name="connsiteX5" fmla="*/ 761 w 1332722"/>
                <a:gd name="connsiteY5" fmla="*/ 217 h 796507"/>
                <a:gd name="connsiteX6" fmla="*/ 0 w 1332722"/>
                <a:gd name="connsiteY6" fmla="*/ 1360 h 796507"/>
                <a:gd name="connsiteX0" fmla="*/ 0 w 1332360"/>
                <a:gd name="connsiteY0" fmla="*/ 1360 h 796507"/>
                <a:gd name="connsiteX1" fmla="*/ 909066 w 1332360"/>
                <a:gd name="connsiteY1" fmla="*/ 796507 h 796507"/>
                <a:gd name="connsiteX2" fmla="*/ 909066 w 1332360"/>
                <a:gd name="connsiteY2" fmla="*/ 796507 h 796507"/>
                <a:gd name="connsiteX3" fmla="*/ 1332356 w 1332360"/>
                <a:gd name="connsiteY3" fmla="*/ 794602 h 796507"/>
                <a:gd name="connsiteX4" fmla="*/ 1332357 w 1332360"/>
                <a:gd name="connsiteY4" fmla="*/ 211 h 796507"/>
                <a:gd name="connsiteX5" fmla="*/ 761 w 1332360"/>
                <a:gd name="connsiteY5" fmla="*/ 217 h 796507"/>
                <a:gd name="connsiteX6" fmla="*/ 0 w 1332360"/>
                <a:gd name="connsiteY6" fmla="*/ 1360 h 796507"/>
                <a:gd name="connsiteX0" fmla="*/ 0 w 1336170"/>
                <a:gd name="connsiteY0" fmla="*/ 1143 h 796290"/>
                <a:gd name="connsiteX1" fmla="*/ 909066 w 1336170"/>
                <a:gd name="connsiteY1" fmla="*/ 796290 h 796290"/>
                <a:gd name="connsiteX2" fmla="*/ 909066 w 1336170"/>
                <a:gd name="connsiteY2" fmla="*/ 796290 h 796290"/>
                <a:gd name="connsiteX3" fmla="*/ 1332356 w 1336170"/>
                <a:gd name="connsiteY3" fmla="*/ 794385 h 796290"/>
                <a:gd name="connsiteX4" fmla="*/ 1336167 w 1336170"/>
                <a:gd name="connsiteY4" fmla="*/ 42044 h 796290"/>
                <a:gd name="connsiteX5" fmla="*/ 761 w 1336170"/>
                <a:gd name="connsiteY5" fmla="*/ 0 h 796290"/>
                <a:gd name="connsiteX6" fmla="*/ 0 w 1336170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313307 w 1332359"/>
                <a:gd name="connsiteY4" fmla="*/ 47778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317117 w 1332359"/>
                <a:gd name="connsiteY4" fmla="*/ 70715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65682 w 1332359"/>
                <a:gd name="connsiteY4" fmla="*/ 84094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73302 w 1332359"/>
                <a:gd name="connsiteY4" fmla="*/ 162460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63777 w 1332359"/>
                <a:gd name="connsiteY4" fmla="*/ 116587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63777 w 1332359"/>
                <a:gd name="connsiteY4" fmla="*/ 145258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63777 w 1332359"/>
                <a:gd name="connsiteY4" fmla="*/ 145258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40917 w 1332359"/>
                <a:gd name="connsiteY4" fmla="*/ 164371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649"/>
                <a:gd name="connsiteY0" fmla="*/ 1143 h 796290"/>
                <a:gd name="connsiteX1" fmla="*/ 909066 w 1332649"/>
                <a:gd name="connsiteY1" fmla="*/ 796290 h 796290"/>
                <a:gd name="connsiteX2" fmla="*/ 909066 w 1332649"/>
                <a:gd name="connsiteY2" fmla="*/ 796290 h 796290"/>
                <a:gd name="connsiteX3" fmla="*/ 1332356 w 1332649"/>
                <a:gd name="connsiteY3" fmla="*/ 794385 h 796290"/>
                <a:gd name="connsiteX4" fmla="*/ 1240917 w 1332649"/>
                <a:gd name="connsiteY4" fmla="*/ 164371 h 796290"/>
                <a:gd name="connsiteX5" fmla="*/ 761 w 1332649"/>
                <a:gd name="connsiteY5" fmla="*/ 0 h 796290"/>
                <a:gd name="connsiteX6" fmla="*/ 0 w 1332649"/>
                <a:gd name="connsiteY6" fmla="*/ 1143 h 796290"/>
                <a:gd name="connsiteX0" fmla="*/ 0 w 1332976"/>
                <a:gd name="connsiteY0" fmla="*/ 1143 h 796290"/>
                <a:gd name="connsiteX1" fmla="*/ 909066 w 1332976"/>
                <a:gd name="connsiteY1" fmla="*/ 796290 h 796290"/>
                <a:gd name="connsiteX2" fmla="*/ 909066 w 1332976"/>
                <a:gd name="connsiteY2" fmla="*/ 796290 h 796290"/>
                <a:gd name="connsiteX3" fmla="*/ 1332356 w 1332976"/>
                <a:gd name="connsiteY3" fmla="*/ 794385 h 796290"/>
                <a:gd name="connsiteX4" fmla="*/ 1246632 w 1332976"/>
                <a:gd name="connsiteY4" fmla="*/ 139524 h 796290"/>
                <a:gd name="connsiteX5" fmla="*/ 761 w 1332976"/>
                <a:gd name="connsiteY5" fmla="*/ 0 h 796290"/>
                <a:gd name="connsiteX6" fmla="*/ 0 w 1332976"/>
                <a:gd name="connsiteY6" fmla="*/ 1143 h 796290"/>
                <a:gd name="connsiteX0" fmla="*/ 0 w 1332838"/>
                <a:gd name="connsiteY0" fmla="*/ 1143 h 796290"/>
                <a:gd name="connsiteX1" fmla="*/ 909066 w 1332838"/>
                <a:gd name="connsiteY1" fmla="*/ 796290 h 796290"/>
                <a:gd name="connsiteX2" fmla="*/ 909066 w 1332838"/>
                <a:gd name="connsiteY2" fmla="*/ 796290 h 796290"/>
                <a:gd name="connsiteX3" fmla="*/ 1332356 w 1332838"/>
                <a:gd name="connsiteY3" fmla="*/ 794385 h 796290"/>
                <a:gd name="connsiteX4" fmla="*/ 1244727 w 1332838"/>
                <a:gd name="connsiteY4" fmla="*/ 122321 h 796290"/>
                <a:gd name="connsiteX5" fmla="*/ 761 w 1332838"/>
                <a:gd name="connsiteY5" fmla="*/ 0 h 796290"/>
                <a:gd name="connsiteX6" fmla="*/ 0 w 1332838"/>
                <a:gd name="connsiteY6" fmla="*/ 1143 h 796290"/>
                <a:gd name="connsiteX0" fmla="*/ 0 w 1332838"/>
                <a:gd name="connsiteY0" fmla="*/ 1143 h 796290"/>
                <a:gd name="connsiteX1" fmla="*/ 909066 w 1332838"/>
                <a:gd name="connsiteY1" fmla="*/ 796290 h 796290"/>
                <a:gd name="connsiteX2" fmla="*/ 909066 w 1332838"/>
                <a:gd name="connsiteY2" fmla="*/ 796290 h 796290"/>
                <a:gd name="connsiteX3" fmla="*/ 1332356 w 1332838"/>
                <a:gd name="connsiteY3" fmla="*/ 794385 h 796290"/>
                <a:gd name="connsiteX4" fmla="*/ 1244727 w 1332838"/>
                <a:gd name="connsiteY4" fmla="*/ 107030 h 796290"/>
                <a:gd name="connsiteX5" fmla="*/ 761 w 1332838"/>
                <a:gd name="connsiteY5" fmla="*/ 0 h 796290"/>
                <a:gd name="connsiteX6" fmla="*/ 0 w 1332838"/>
                <a:gd name="connsiteY6" fmla="*/ 1143 h 796290"/>
                <a:gd name="connsiteX0" fmla="*/ 0 w 1332423"/>
                <a:gd name="connsiteY0" fmla="*/ 1143 h 796290"/>
                <a:gd name="connsiteX1" fmla="*/ 909066 w 1332423"/>
                <a:gd name="connsiteY1" fmla="*/ 796290 h 796290"/>
                <a:gd name="connsiteX2" fmla="*/ 909066 w 1332423"/>
                <a:gd name="connsiteY2" fmla="*/ 796290 h 796290"/>
                <a:gd name="connsiteX3" fmla="*/ 1332356 w 1332423"/>
                <a:gd name="connsiteY3" fmla="*/ 794385 h 796290"/>
                <a:gd name="connsiteX4" fmla="*/ 1223772 w 1332423"/>
                <a:gd name="connsiteY4" fmla="*/ 78360 h 796290"/>
                <a:gd name="connsiteX5" fmla="*/ 761 w 1332423"/>
                <a:gd name="connsiteY5" fmla="*/ 0 h 796290"/>
                <a:gd name="connsiteX6" fmla="*/ 0 w 1332423"/>
                <a:gd name="connsiteY6" fmla="*/ 1143 h 796290"/>
                <a:gd name="connsiteX0" fmla="*/ 0 w 1332356"/>
                <a:gd name="connsiteY0" fmla="*/ 1143 h 796290"/>
                <a:gd name="connsiteX1" fmla="*/ 909066 w 1332356"/>
                <a:gd name="connsiteY1" fmla="*/ 796290 h 796290"/>
                <a:gd name="connsiteX2" fmla="*/ 909066 w 1332356"/>
                <a:gd name="connsiteY2" fmla="*/ 796290 h 796290"/>
                <a:gd name="connsiteX3" fmla="*/ 1332356 w 1332356"/>
                <a:gd name="connsiteY3" fmla="*/ 794385 h 796290"/>
                <a:gd name="connsiteX4" fmla="*/ 761 w 1332356"/>
                <a:gd name="connsiteY4" fmla="*/ 0 h 796290"/>
                <a:gd name="connsiteX5" fmla="*/ 0 w 1332356"/>
                <a:gd name="connsiteY5" fmla="*/ 1143 h 796290"/>
                <a:gd name="connsiteX0" fmla="*/ 0 w 1334118"/>
                <a:gd name="connsiteY0" fmla="*/ 1143 h 796290"/>
                <a:gd name="connsiteX1" fmla="*/ 909066 w 1334118"/>
                <a:gd name="connsiteY1" fmla="*/ 796290 h 796290"/>
                <a:gd name="connsiteX2" fmla="*/ 909066 w 1334118"/>
                <a:gd name="connsiteY2" fmla="*/ 796290 h 796290"/>
                <a:gd name="connsiteX3" fmla="*/ 1332356 w 1334118"/>
                <a:gd name="connsiteY3" fmla="*/ 794385 h 796290"/>
                <a:gd name="connsiteX4" fmla="*/ 1014226 w 1334118"/>
                <a:gd name="connsiteY4" fmla="*/ 589967 h 796290"/>
                <a:gd name="connsiteX5" fmla="*/ 761 w 1334118"/>
                <a:gd name="connsiteY5" fmla="*/ 0 h 796290"/>
                <a:gd name="connsiteX6" fmla="*/ 0 w 1334118"/>
                <a:gd name="connsiteY6" fmla="*/ 1143 h 796290"/>
                <a:gd name="connsiteX0" fmla="*/ 0 w 1433634"/>
                <a:gd name="connsiteY0" fmla="*/ 26015 h 821162"/>
                <a:gd name="connsiteX1" fmla="*/ 909066 w 1433634"/>
                <a:gd name="connsiteY1" fmla="*/ 821162 h 821162"/>
                <a:gd name="connsiteX2" fmla="*/ 909066 w 1433634"/>
                <a:gd name="connsiteY2" fmla="*/ 821162 h 821162"/>
                <a:gd name="connsiteX3" fmla="*/ 1332356 w 1433634"/>
                <a:gd name="connsiteY3" fmla="*/ 819257 h 821162"/>
                <a:gd name="connsiteX4" fmla="*/ 1330456 w 1433634"/>
                <a:gd name="connsiteY4" fmla="*/ 45252 h 821162"/>
                <a:gd name="connsiteX5" fmla="*/ 761 w 1433634"/>
                <a:gd name="connsiteY5" fmla="*/ 24872 h 821162"/>
                <a:gd name="connsiteX6" fmla="*/ 0 w 1433634"/>
                <a:gd name="connsiteY6" fmla="*/ 26015 h 821162"/>
                <a:gd name="connsiteX0" fmla="*/ 0 w 1430901"/>
                <a:gd name="connsiteY0" fmla="*/ 40602 h 835749"/>
                <a:gd name="connsiteX1" fmla="*/ 909066 w 1430901"/>
                <a:gd name="connsiteY1" fmla="*/ 835749 h 835749"/>
                <a:gd name="connsiteX2" fmla="*/ 909066 w 1430901"/>
                <a:gd name="connsiteY2" fmla="*/ 835749 h 835749"/>
                <a:gd name="connsiteX3" fmla="*/ 1332356 w 1430901"/>
                <a:gd name="connsiteY3" fmla="*/ 833844 h 835749"/>
                <a:gd name="connsiteX4" fmla="*/ 1326646 w 1430901"/>
                <a:gd name="connsiteY4" fmla="*/ 42636 h 835749"/>
                <a:gd name="connsiteX5" fmla="*/ 761 w 1430901"/>
                <a:gd name="connsiteY5" fmla="*/ 39459 h 835749"/>
                <a:gd name="connsiteX6" fmla="*/ 0 w 1430901"/>
                <a:gd name="connsiteY6" fmla="*/ 40602 h 835749"/>
                <a:gd name="connsiteX0" fmla="*/ 0 w 1430901"/>
                <a:gd name="connsiteY0" fmla="*/ 1143 h 796290"/>
                <a:gd name="connsiteX1" fmla="*/ 909066 w 1430901"/>
                <a:gd name="connsiteY1" fmla="*/ 796290 h 796290"/>
                <a:gd name="connsiteX2" fmla="*/ 909066 w 1430901"/>
                <a:gd name="connsiteY2" fmla="*/ 796290 h 796290"/>
                <a:gd name="connsiteX3" fmla="*/ 1332356 w 1430901"/>
                <a:gd name="connsiteY3" fmla="*/ 794385 h 796290"/>
                <a:gd name="connsiteX4" fmla="*/ 1326646 w 1430901"/>
                <a:gd name="connsiteY4" fmla="*/ 3177 h 796290"/>
                <a:gd name="connsiteX5" fmla="*/ 761 w 1430901"/>
                <a:gd name="connsiteY5" fmla="*/ 0 h 796290"/>
                <a:gd name="connsiteX6" fmla="*/ 0 w 1430901"/>
                <a:gd name="connsiteY6" fmla="*/ 1143 h 796290"/>
                <a:gd name="connsiteX0" fmla="*/ 0 w 1430901"/>
                <a:gd name="connsiteY0" fmla="*/ 1143 h 796290"/>
                <a:gd name="connsiteX1" fmla="*/ 909066 w 1430901"/>
                <a:gd name="connsiteY1" fmla="*/ 796290 h 796290"/>
                <a:gd name="connsiteX2" fmla="*/ 909066 w 1430901"/>
                <a:gd name="connsiteY2" fmla="*/ 796290 h 796290"/>
                <a:gd name="connsiteX3" fmla="*/ 1332356 w 1430901"/>
                <a:gd name="connsiteY3" fmla="*/ 794385 h 796290"/>
                <a:gd name="connsiteX4" fmla="*/ 1326646 w 1430901"/>
                <a:gd name="connsiteY4" fmla="*/ 3177 h 796290"/>
                <a:gd name="connsiteX5" fmla="*/ 761 w 1430901"/>
                <a:gd name="connsiteY5" fmla="*/ 0 h 796290"/>
                <a:gd name="connsiteX6" fmla="*/ 0 w 1430901"/>
                <a:gd name="connsiteY6" fmla="*/ 1143 h 796290"/>
                <a:gd name="connsiteX0" fmla="*/ 0 w 1338191"/>
                <a:gd name="connsiteY0" fmla="*/ 1143 h 796290"/>
                <a:gd name="connsiteX1" fmla="*/ 909066 w 1338191"/>
                <a:gd name="connsiteY1" fmla="*/ 796290 h 796290"/>
                <a:gd name="connsiteX2" fmla="*/ 909066 w 1338191"/>
                <a:gd name="connsiteY2" fmla="*/ 796290 h 796290"/>
                <a:gd name="connsiteX3" fmla="*/ 1332356 w 1338191"/>
                <a:gd name="connsiteY3" fmla="*/ 794385 h 796290"/>
                <a:gd name="connsiteX4" fmla="*/ 1326646 w 1338191"/>
                <a:gd name="connsiteY4" fmla="*/ 3177 h 796290"/>
                <a:gd name="connsiteX5" fmla="*/ 761 w 1338191"/>
                <a:gd name="connsiteY5" fmla="*/ 0 h 796290"/>
                <a:gd name="connsiteX6" fmla="*/ 0 w 1338191"/>
                <a:gd name="connsiteY6" fmla="*/ 1143 h 796290"/>
                <a:gd name="connsiteX0" fmla="*/ 0 w 1332356"/>
                <a:gd name="connsiteY0" fmla="*/ 1143 h 796290"/>
                <a:gd name="connsiteX1" fmla="*/ 909066 w 1332356"/>
                <a:gd name="connsiteY1" fmla="*/ 796290 h 796290"/>
                <a:gd name="connsiteX2" fmla="*/ 909066 w 1332356"/>
                <a:gd name="connsiteY2" fmla="*/ 796290 h 796290"/>
                <a:gd name="connsiteX3" fmla="*/ 1332356 w 1332356"/>
                <a:gd name="connsiteY3" fmla="*/ 794385 h 796290"/>
                <a:gd name="connsiteX4" fmla="*/ 1326646 w 1332356"/>
                <a:gd name="connsiteY4" fmla="*/ 3177 h 796290"/>
                <a:gd name="connsiteX5" fmla="*/ 761 w 1332356"/>
                <a:gd name="connsiteY5" fmla="*/ 0 h 796290"/>
                <a:gd name="connsiteX6" fmla="*/ 0 w 1332356"/>
                <a:gd name="connsiteY6" fmla="*/ 1143 h 796290"/>
                <a:gd name="connsiteX0" fmla="*/ 0 w 1332361"/>
                <a:gd name="connsiteY0" fmla="*/ 1143 h 796290"/>
                <a:gd name="connsiteX1" fmla="*/ 909066 w 1332361"/>
                <a:gd name="connsiteY1" fmla="*/ 796290 h 796290"/>
                <a:gd name="connsiteX2" fmla="*/ 909066 w 1332361"/>
                <a:gd name="connsiteY2" fmla="*/ 796290 h 796290"/>
                <a:gd name="connsiteX3" fmla="*/ 1332356 w 1332361"/>
                <a:gd name="connsiteY3" fmla="*/ 794385 h 796290"/>
                <a:gd name="connsiteX4" fmla="*/ 1332361 w 1332361"/>
                <a:gd name="connsiteY4" fmla="*/ 1265 h 796290"/>
                <a:gd name="connsiteX5" fmla="*/ 761 w 1332361"/>
                <a:gd name="connsiteY5" fmla="*/ 0 h 796290"/>
                <a:gd name="connsiteX6" fmla="*/ 0 w 1332361"/>
                <a:gd name="connsiteY6" fmla="*/ 1143 h 796290"/>
                <a:gd name="connsiteX0" fmla="*/ 0 w 1332356"/>
                <a:gd name="connsiteY0" fmla="*/ 1143 h 796290"/>
                <a:gd name="connsiteX1" fmla="*/ 909066 w 1332356"/>
                <a:gd name="connsiteY1" fmla="*/ 796290 h 796290"/>
                <a:gd name="connsiteX2" fmla="*/ 909066 w 1332356"/>
                <a:gd name="connsiteY2" fmla="*/ 796290 h 796290"/>
                <a:gd name="connsiteX3" fmla="*/ 1332356 w 1332356"/>
                <a:gd name="connsiteY3" fmla="*/ 794385 h 796290"/>
                <a:gd name="connsiteX4" fmla="*/ 1084711 w 1332356"/>
                <a:gd name="connsiteY4" fmla="*/ 1265 h 796290"/>
                <a:gd name="connsiteX5" fmla="*/ 761 w 1332356"/>
                <a:gd name="connsiteY5" fmla="*/ 0 h 796290"/>
                <a:gd name="connsiteX6" fmla="*/ 0 w 1332356"/>
                <a:gd name="connsiteY6" fmla="*/ 1143 h 796290"/>
                <a:gd name="connsiteX0" fmla="*/ 0 w 1084711"/>
                <a:gd name="connsiteY0" fmla="*/ 1143 h 796296"/>
                <a:gd name="connsiteX1" fmla="*/ 909066 w 1084711"/>
                <a:gd name="connsiteY1" fmla="*/ 796290 h 796296"/>
                <a:gd name="connsiteX2" fmla="*/ 909066 w 1084711"/>
                <a:gd name="connsiteY2" fmla="*/ 796290 h 796296"/>
                <a:gd name="connsiteX3" fmla="*/ 1080896 w 1084711"/>
                <a:gd name="connsiteY3" fmla="*/ 796296 h 796296"/>
                <a:gd name="connsiteX4" fmla="*/ 1084711 w 1084711"/>
                <a:gd name="connsiteY4" fmla="*/ 1265 h 796296"/>
                <a:gd name="connsiteX5" fmla="*/ 761 w 1084711"/>
                <a:gd name="connsiteY5" fmla="*/ 0 h 796296"/>
                <a:gd name="connsiteX6" fmla="*/ 0 w 1084711"/>
                <a:gd name="connsiteY6" fmla="*/ 1143 h 796296"/>
                <a:gd name="connsiteX0" fmla="*/ 0 w 1092331"/>
                <a:gd name="connsiteY0" fmla="*/ 7779 h 802932"/>
                <a:gd name="connsiteX1" fmla="*/ 909066 w 1092331"/>
                <a:gd name="connsiteY1" fmla="*/ 802926 h 802932"/>
                <a:gd name="connsiteX2" fmla="*/ 909066 w 1092331"/>
                <a:gd name="connsiteY2" fmla="*/ 802926 h 802932"/>
                <a:gd name="connsiteX3" fmla="*/ 1080896 w 1092331"/>
                <a:gd name="connsiteY3" fmla="*/ 802932 h 802932"/>
                <a:gd name="connsiteX4" fmla="*/ 1092331 w 1092331"/>
                <a:gd name="connsiteY4" fmla="*/ 256 h 802932"/>
                <a:gd name="connsiteX5" fmla="*/ 761 w 1092331"/>
                <a:gd name="connsiteY5" fmla="*/ 6636 h 802932"/>
                <a:gd name="connsiteX6" fmla="*/ 0 w 1092331"/>
                <a:gd name="connsiteY6" fmla="*/ 7779 h 802932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73534 w 1082045"/>
                <a:gd name="connsiteY0" fmla="*/ 17351 h 797213"/>
                <a:gd name="connsiteX1" fmla="*/ 908305 w 1082045"/>
                <a:gd name="connsiteY1" fmla="*/ 797207 h 797213"/>
                <a:gd name="connsiteX2" fmla="*/ 908305 w 1082045"/>
                <a:gd name="connsiteY2" fmla="*/ 797207 h 797213"/>
                <a:gd name="connsiteX3" fmla="*/ 1080135 w 1082045"/>
                <a:gd name="connsiteY3" fmla="*/ 797213 h 797213"/>
                <a:gd name="connsiteX4" fmla="*/ 1082045 w 1082045"/>
                <a:gd name="connsiteY4" fmla="*/ 271 h 797213"/>
                <a:gd name="connsiteX5" fmla="*/ 0 w 1082045"/>
                <a:gd name="connsiteY5" fmla="*/ 917 h 797213"/>
                <a:gd name="connsiteX6" fmla="*/ 73534 w 1082045"/>
                <a:gd name="connsiteY6" fmla="*/ 17351 h 797213"/>
                <a:gd name="connsiteX0" fmla="*/ 92584 w 1082045"/>
                <a:gd name="connsiteY0" fmla="*/ 149235 h 797213"/>
                <a:gd name="connsiteX1" fmla="*/ 908305 w 1082045"/>
                <a:gd name="connsiteY1" fmla="*/ 797207 h 797213"/>
                <a:gd name="connsiteX2" fmla="*/ 908305 w 1082045"/>
                <a:gd name="connsiteY2" fmla="*/ 797207 h 797213"/>
                <a:gd name="connsiteX3" fmla="*/ 1080135 w 1082045"/>
                <a:gd name="connsiteY3" fmla="*/ 797213 h 797213"/>
                <a:gd name="connsiteX4" fmla="*/ 1082045 w 1082045"/>
                <a:gd name="connsiteY4" fmla="*/ 271 h 797213"/>
                <a:gd name="connsiteX5" fmla="*/ 0 w 1082045"/>
                <a:gd name="connsiteY5" fmla="*/ 917 h 797213"/>
                <a:gd name="connsiteX6" fmla="*/ 92584 w 1082045"/>
                <a:gd name="connsiteY6" fmla="*/ 149235 h 797213"/>
                <a:gd name="connsiteX0" fmla="*/ 0 w 989461"/>
                <a:gd name="connsiteY0" fmla="*/ 190076 h 838054"/>
                <a:gd name="connsiteX1" fmla="*/ 815721 w 989461"/>
                <a:gd name="connsiteY1" fmla="*/ 838048 h 838054"/>
                <a:gd name="connsiteX2" fmla="*/ 815721 w 989461"/>
                <a:gd name="connsiteY2" fmla="*/ 838048 h 838054"/>
                <a:gd name="connsiteX3" fmla="*/ 987551 w 989461"/>
                <a:gd name="connsiteY3" fmla="*/ 838054 h 838054"/>
                <a:gd name="connsiteX4" fmla="*/ 989461 w 989461"/>
                <a:gd name="connsiteY4" fmla="*/ 41112 h 838054"/>
                <a:gd name="connsiteX5" fmla="*/ 0 w 989461"/>
                <a:gd name="connsiteY5" fmla="*/ 190076 h 838054"/>
                <a:gd name="connsiteX0" fmla="*/ 0 w 1018036"/>
                <a:gd name="connsiteY0" fmla="*/ 90489 h 887553"/>
                <a:gd name="connsiteX1" fmla="*/ 844296 w 1018036"/>
                <a:gd name="connsiteY1" fmla="*/ 887547 h 887553"/>
                <a:gd name="connsiteX2" fmla="*/ 844296 w 1018036"/>
                <a:gd name="connsiteY2" fmla="*/ 887547 h 887553"/>
                <a:gd name="connsiteX3" fmla="*/ 1016126 w 1018036"/>
                <a:gd name="connsiteY3" fmla="*/ 887553 h 887553"/>
                <a:gd name="connsiteX4" fmla="*/ 1018036 w 1018036"/>
                <a:gd name="connsiteY4" fmla="*/ 90611 h 887553"/>
                <a:gd name="connsiteX5" fmla="*/ 0 w 1018036"/>
                <a:gd name="connsiteY5" fmla="*/ 90489 h 887553"/>
                <a:gd name="connsiteX0" fmla="*/ 0 w 1018036"/>
                <a:gd name="connsiteY0" fmla="*/ 48118 h 845182"/>
                <a:gd name="connsiteX1" fmla="*/ 844296 w 1018036"/>
                <a:gd name="connsiteY1" fmla="*/ 845176 h 845182"/>
                <a:gd name="connsiteX2" fmla="*/ 844296 w 1018036"/>
                <a:gd name="connsiteY2" fmla="*/ 845176 h 845182"/>
                <a:gd name="connsiteX3" fmla="*/ 1016126 w 1018036"/>
                <a:gd name="connsiteY3" fmla="*/ 845182 h 845182"/>
                <a:gd name="connsiteX4" fmla="*/ 1018036 w 1018036"/>
                <a:gd name="connsiteY4" fmla="*/ 48240 h 845182"/>
                <a:gd name="connsiteX5" fmla="*/ 0 w 1018036"/>
                <a:gd name="connsiteY5" fmla="*/ 48118 h 845182"/>
                <a:gd name="connsiteX0" fmla="*/ 0 w 1018036"/>
                <a:gd name="connsiteY0" fmla="*/ 7 h 797071"/>
                <a:gd name="connsiteX1" fmla="*/ 844296 w 1018036"/>
                <a:gd name="connsiteY1" fmla="*/ 797065 h 797071"/>
                <a:gd name="connsiteX2" fmla="*/ 844296 w 1018036"/>
                <a:gd name="connsiteY2" fmla="*/ 797065 h 797071"/>
                <a:gd name="connsiteX3" fmla="*/ 1016126 w 1018036"/>
                <a:gd name="connsiteY3" fmla="*/ 797071 h 797071"/>
                <a:gd name="connsiteX4" fmla="*/ 1018036 w 1018036"/>
                <a:gd name="connsiteY4" fmla="*/ 129 h 797071"/>
                <a:gd name="connsiteX5" fmla="*/ 0 w 1018036"/>
                <a:gd name="connsiteY5" fmla="*/ 7 h 797071"/>
                <a:gd name="connsiteX0" fmla="*/ 0 w 1439041"/>
                <a:gd name="connsiteY0" fmla="*/ 1789 h 796942"/>
                <a:gd name="connsiteX1" fmla="*/ 1265301 w 1439041"/>
                <a:gd name="connsiteY1" fmla="*/ 796936 h 796942"/>
                <a:gd name="connsiteX2" fmla="*/ 1265301 w 1439041"/>
                <a:gd name="connsiteY2" fmla="*/ 796936 h 796942"/>
                <a:gd name="connsiteX3" fmla="*/ 1437131 w 1439041"/>
                <a:gd name="connsiteY3" fmla="*/ 796942 h 796942"/>
                <a:gd name="connsiteX4" fmla="*/ 1439041 w 1439041"/>
                <a:gd name="connsiteY4" fmla="*/ 0 h 796942"/>
                <a:gd name="connsiteX5" fmla="*/ 0 w 1439041"/>
                <a:gd name="connsiteY5" fmla="*/ 1789 h 796942"/>
                <a:gd name="connsiteX0" fmla="*/ 0 w 1439041"/>
                <a:gd name="connsiteY0" fmla="*/ 1789 h 854853"/>
                <a:gd name="connsiteX1" fmla="*/ 1265301 w 1439041"/>
                <a:gd name="connsiteY1" fmla="*/ 796936 h 854853"/>
                <a:gd name="connsiteX2" fmla="*/ 722376 w 1439041"/>
                <a:gd name="connsiteY2" fmla="*/ 793113 h 854853"/>
                <a:gd name="connsiteX3" fmla="*/ 1437131 w 1439041"/>
                <a:gd name="connsiteY3" fmla="*/ 796942 h 854853"/>
                <a:gd name="connsiteX4" fmla="*/ 1439041 w 1439041"/>
                <a:gd name="connsiteY4" fmla="*/ 0 h 854853"/>
                <a:gd name="connsiteX5" fmla="*/ 0 w 1439041"/>
                <a:gd name="connsiteY5" fmla="*/ 1789 h 854853"/>
                <a:gd name="connsiteX0" fmla="*/ 0 w 1439041"/>
                <a:gd name="connsiteY0" fmla="*/ 1789 h 854853"/>
                <a:gd name="connsiteX1" fmla="*/ 1265301 w 1439041"/>
                <a:gd name="connsiteY1" fmla="*/ 796936 h 854853"/>
                <a:gd name="connsiteX2" fmla="*/ 722376 w 1439041"/>
                <a:gd name="connsiteY2" fmla="*/ 793113 h 854853"/>
                <a:gd name="connsiteX3" fmla="*/ 1437131 w 1439041"/>
                <a:gd name="connsiteY3" fmla="*/ 796942 h 854853"/>
                <a:gd name="connsiteX4" fmla="*/ 1439041 w 1439041"/>
                <a:gd name="connsiteY4" fmla="*/ 0 h 854853"/>
                <a:gd name="connsiteX5" fmla="*/ 0 w 1439041"/>
                <a:gd name="connsiteY5" fmla="*/ 1789 h 854853"/>
                <a:gd name="connsiteX0" fmla="*/ 0 w 1439041"/>
                <a:gd name="connsiteY0" fmla="*/ 1789 h 831089"/>
                <a:gd name="connsiteX1" fmla="*/ 1265301 w 1439041"/>
                <a:gd name="connsiteY1" fmla="*/ 796936 h 831089"/>
                <a:gd name="connsiteX2" fmla="*/ 722376 w 1439041"/>
                <a:gd name="connsiteY2" fmla="*/ 793113 h 831089"/>
                <a:gd name="connsiteX3" fmla="*/ 1437131 w 1439041"/>
                <a:gd name="connsiteY3" fmla="*/ 796942 h 831089"/>
                <a:gd name="connsiteX4" fmla="*/ 1439041 w 1439041"/>
                <a:gd name="connsiteY4" fmla="*/ 0 h 831089"/>
                <a:gd name="connsiteX5" fmla="*/ 0 w 1439041"/>
                <a:gd name="connsiteY5" fmla="*/ 1789 h 831089"/>
                <a:gd name="connsiteX0" fmla="*/ 0 w 1439041"/>
                <a:gd name="connsiteY0" fmla="*/ 1789 h 796942"/>
                <a:gd name="connsiteX1" fmla="*/ 491871 w 1439041"/>
                <a:gd name="connsiteY1" fmla="*/ 429953 h 796942"/>
                <a:gd name="connsiteX2" fmla="*/ 722376 w 1439041"/>
                <a:gd name="connsiteY2" fmla="*/ 793113 h 796942"/>
                <a:gd name="connsiteX3" fmla="*/ 1437131 w 1439041"/>
                <a:gd name="connsiteY3" fmla="*/ 796942 h 796942"/>
                <a:gd name="connsiteX4" fmla="*/ 1439041 w 1439041"/>
                <a:gd name="connsiteY4" fmla="*/ 0 h 796942"/>
                <a:gd name="connsiteX5" fmla="*/ 0 w 1439041"/>
                <a:gd name="connsiteY5" fmla="*/ 1789 h 796942"/>
                <a:gd name="connsiteX0" fmla="*/ 15505 w 1454546"/>
                <a:gd name="connsiteY0" fmla="*/ 1789 h 796942"/>
                <a:gd name="connsiteX1" fmla="*/ 737881 w 1454546"/>
                <a:gd name="connsiteY1" fmla="*/ 793113 h 796942"/>
                <a:gd name="connsiteX2" fmla="*/ 1452636 w 1454546"/>
                <a:gd name="connsiteY2" fmla="*/ 796942 h 796942"/>
                <a:gd name="connsiteX3" fmla="*/ 1454546 w 1454546"/>
                <a:gd name="connsiteY3" fmla="*/ 0 h 796942"/>
                <a:gd name="connsiteX4" fmla="*/ 15505 w 1454546"/>
                <a:gd name="connsiteY4" fmla="*/ 1789 h 796942"/>
                <a:gd name="connsiteX0" fmla="*/ 0 w 1439041"/>
                <a:gd name="connsiteY0" fmla="*/ 1789 h 796942"/>
                <a:gd name="connsiteX1" fmla="*/ 722376 w 1439041"/>
                <a:gd name="connsiteY1" fmla="*/ 793113 h 796942"/>
                <a:gd name="connsiteX2" fmla="*/ 1437131 w 1439041"/>
                <a:gd name="connsiteY2" fmla="*/ 796942 h 796942"/>
                <a:gd name="connsiteX3" fmla="*/ 1439041 w 1439041"/>
                <a:gd name="connsiteY3" fmla="*/ 0 h 796942"/>
                <a:gd name="connsiteX4" fmla="*/ 0 w 1439041"/>
                <a:gd name="connsiteY4" fmla="*/ 1789 h 796942"/>
                <a:gd name="connsiteX0" fmla="*/ 0 w 1439041"/>
                <a:gd name="connsiteY0" fmla="*/ 1789 h 796942"/>
                <a:gd name="connsiteX1" fmla="*/ 722376 w 1439041"/>
                <a:gd name="connsiteY1" fmla="*/ 793113 h 796942"/>
                <a:gd name="connsiteX2" fmla="*/ 1437131 w 1439041"/>
                <a:gd name="connsiteY2" fmla="*/ 796942 h 796942"/>
                <a:gd name="connsiteX3" fmla="*/ 1439041 w 1439041"/>
                <a:gd name="connsiteY3" fmla="*/ 0 h 796942"/>
                <a:gd name="connsiteX4" fmla="*/ 0 w 1439041"/>
                <a:gd name="connsiteY4" fmla="*/ 1789 h 796942"/>
                <a:gd name="connsiteX0" fmla="*/ 0 w 1437132"/>
                <a:gd name="connsiteY0" fmla="*/ 0 h 795153"/>
                <a:gd name="connsiteX1" fmla="*/ 722376 w 1437132"/>
                <a:gd name="connsiteY1" fmla="*/ 791324 h 795153"/>
                <a:gd name="connsiteX2" fmla="*/ 1437131 w 1437132"/>
                <a:gd name="connsiteY2" fmla="*/ 795153 h 795153"/>
                <a:gd name="connsiteX3" fmla="*/ 1383796 w 1437132"/>
                <a:gd name="connsiteY3" fmla="*/ 68932 h 795153"/>
                <a:gd name="connsiteX4" fmla="*/ 0 w 1437132"/>
                <a:gd name="connsiteY4" fmla="*/ 0 h 795153"/>
                <a:gd name="connsiteX0" fmla="*/ 0 w 1448566"/>
                <a:gd name="connsiteY0" fmla="*/ 0 h 795153"/>
                <a:gd name="connsiteX1" fmla="*/ 722376 w 1448566"/>
                <a:gd name="connsiteY1" fmla="*/ 791324 h 795153"/>
                <a:gd name="connsiteX2" fmla="*/ 1437131 w 1448566"/>
                <a:gd name="connsiteY2" fmla="*/ 795153 h 795153"/>
                <a:gd name="connsiteX3" fmla="*/ 1448566 w 1448566"/>
                <a:gd name="connsiteY3" fmla="*/ 15413 h 795153"/>
                <a:gd name="connsiteX4" fmla="*/ 0 w 1448566"/>
                <a:gd name="connsiteY4" fmla="*/ 0 h 795153"/>
                <a:gd name="connsiteX0" fmla="*/ 0 w 1439041"/>
                <a:gd name="connsiteY0" fmla="*/ 0 h 795153"/>
                <a:gd name="connsiteX1" fmla="*/ 722376 w 1439041"/>
                <a:gd name="connsiteY1" fmla="*/ 791324 h 795153"/>
                <a:gd name="connsiteX2" fmla="*/ 1437131 w 1439041"/>
                <a:gd name="connsiteY2" fmla="*/ 795153 h 795153"/>
                <a:gd name="connsiteX3" fmla="*/ 1439041 w 1439041"/>
                <a:gd name="connsiteY3" fmla="*/ 122 h 795153"/>
                <a:gd name="connsiteX4" fmla="*/ 0 w 1439041"/>
                <a:gd name="connsiteY4" fmla="*/ 0 h 795153"/>
                <a:gd name="connsiteX0" fmla="*/ 0 w 1437131"/>
                <a:gd name="connsiteY0" fmla="*/ 0 h 795153"/>
                <a:gd name="connsiteX1" fmla="*/ 722376 w 1437131"/>
                <a:gd name="connsiteY1" fmla="*/ 791324 h 795153"/>
                <a:gd name="connsiteX2" fmla="*/ 1437131 w 1437131"/>
                <a:gd name="connsiteY2" fmla="*/ 795153 h 795153"/>
                <a:gd name="connsiteX3" fmla="*/ 1290185 w 1437131"/>
                <a:gd name="connsiteY3" fmla="*/ 109851 h 795153"/>
                <a:gd name="connsiteX4" fmla="*/ 0 w 1437131"/>
                <a:gd name="connsiteY4" fmla="*/ 0 h 795153"/>
                <a:gd name="connsiteX0" fmla="*/ 0 w 1437133"/>
                <a:gd name="connsiteY0" fmla="*/ 0 h 795153"/>
                <a:gd name="connsiteX1" fmla="*/ 722376 w 1437133"/>
                <a:gd name="connsiteY1" fmla="*/ 791324 h 795153"/>
                <a:gd name="connsiteX2" fmla="*/ 1437131 w 1437133"/>
                <a:gd name="connsiteY2" fmla="*/ 795153 h 795153"/>
                <a:gd name="connsiteX3" fmla="*/ 1399549 w 1437133"/>
                <a:gd name="connsiteY3" fmla="*/ 27554 h 795153"/>
                <a:gd name="connsiteX4" fmla="*/ 0 w 1437133"/>
                <a:gd name="connsiteY4" fmla="*/ 0 h 795153"/>
                <a:gd name="connsiteX0" fmla="*/ 0 w 1437171"/>
                <a:gd name="connsiteY0" fmla="*/ 0 h 795153"/>
                <a:gd name="connsiteX1" fmla="*/ 722376 w 1437171"/>
                <a:gd name="connsiteY1" fmla="*/ 791324 h 795153"/>
                <a:gd name="connsiteX2" fmla="*/ 1437131 w 1437171"/>
                <a:gd name="connsiteY2" fmla="*/ 795153 h 795153"/>
                <a:gd name="connsiteX3" fmla="*/ 1436004 w 1437171"/>
                <a:gd name="connsiteY3" fmla="*/ 15361 h 795153"/>
                <a:gd name="connsiteX4" fmla="*/ 0 w 1437171"/>
                <a:gd name="connsiteY4" fmla="*/ 0 h 795153"/>
                <a:gd name="connsiteX0" fmla="*/ 0 w 1439042"/>
                <a:gd name="connsiteY0" fmla="*/ 0 h 795153"/>
                <a:gd name="connsiteX1" fmla="*/ 722376 w 1439042"/>
                <a:gd name="connsiteY1" fmla="*/ 791324 h 795153"/>
                <a:gd name="connsiteX2" fmla="*/ 1437131 w 1439042"/>
                <a:gd name="connsiteY2" fmla="*/ 795153 h 795153"/>
                <a:gd name="connsiteX3" fmla="*/ 1439042 w 1439042"/>
                <a:gd name="connsiteY3" fmla="*/ 9265 h 795153"/>
                <a:gd name="connsiteX4" fmla="*/ 0 w 1439042"/>
                <a:gd name="connsiteY4" fmla="*/ 0 h 795153"/>
                <a:gd name="connsiteX0" fmla="*/ 0 w 1439042"/>
                <a:gd name="connsiteY0" fmla="*/ 5975 h 801128"/>
                <a:gd name="connsiteX1" fmla="*/ 722376 w 1439042"/>
                <a:gd name="connsiteY1" fmla="*/ 797299 h 801128"/>
                <a:gd name="connsiteX2" fmla="*/ 1437131 w 1439042"/>
                <a:gd name="connsiteY2" fmla="*/ 801128 h 801128"/>
                <a:gd name="connsiteX3" fmla="*/ 1439042 w 1439042"/>
                <a:gd name="connsiteY3" fmla="*/ 0 h 801128"/>
                <a:gd name="connsiteX4" fmla="*/ 0 w 1439042"/>
                <a:gd name="connsiteY4" fmla="*/ 5975 h 801128"/>
                <a:gd name="connsiteX0" fmla="*/ 0 w 1692407"/>
                <a:gd name="connsiteY0" fmla="*/ 2152 h 797305"/>
                <a:gd name="connsiteX1" fmla="*/ 722376 w 1692407"/>
                <a:gd name="connsiteY1" fmla="*/ 793476 h 797305"/>
                <a:gd name="connsiteX2" fmla="*/ 1437131 w 1692407"/>
                <a:gd name="connsiteY2" fmla="*/ 797305 h 797305"/>
                <a:gd name="connsiteX3" fmla="*/ 1692407 w 1692407"/>
                <a:gd name="connsiteY3" fmla="*/ 0 h 797305"/>
                <a:gd name="connsiteX4" fmla="*/ 0 w 1692407"/>
                <a:gd name="connsiteY4" fmla="*/ 2152 h 797305"/>
                <a:gd name="connsiteX0" fmla="*/ 0 w 1692472"/>
                <a:gd name="connsiteY0" fmla="*/ 2152 h 795394"/>
                <a:gd name="connsiteX1" fmla="*/ 722376 w 1692472"/>
                <a:gd name="connsiteY1" fmla="*/ 793476 h 795394"/>
                <a:gd name="connsiteX2" fmla="*/ 1692401 w 1692472"/>
                <a:gd name="connsiteY2" fmla="*/ 795394 h 795394"/>
                <a:gd name="connsiteX3" fmla="*/ 1692407 w 1692472"/>
                <a:gd name="connsiteY3" fmla="*/ 0 h 795394"/>
                <a:gd name="connsiteX4" fmla="*/ 0 w 1692472"/>
                <a:gd name="connsiteY4" fmla="*/ 2152 h 795394"/>
                <a:gd name="connsiteX0" fmla="*/ 0 w 1692926"/>
                <a:gd name="connsiteY0" fmla="*/ 2152 h 795394"/>
                <a:gd name="connsiteX1" fmla="*/ 722376 w 1692926"/>
                <a:gd name="connsiteY1" fmla="*/ 793476 h 795394"/>
                <a:gd name="connsiteX2" fmla="*/ 1692401 w 1692926"/>
                <a:gd name="connsiteY2" fmla="*/ 795394 h 795394"/>
                <a:gd name="connsiteX3" fmla="*/ 1692407 w 1692926"/>
                <a:gd name="connsiteY3" fmla="*/ 0 h 795394"/>
                <a:gd name="connsiteX4" fmla="*/ 0 w 1692926"/>
                <a:gd name="connsiteY4" fmla="*/ 2152 h 795394"/>
                <a:gd name="connsiteX0" fmla="*/ 0 w 1692926"/>
                <a:gd name="connsiteY0" fmla="*/ 2152 h 795394"/>
                <a:gd name="connsiteX1" fmla="*/ 722376 w 1692926"/>
                <a:gd name="connsiteY1" fmla="*/ 793476 h 795394"/>
                <a:gd name="connsiteX2" fmla="*/ 1692401 w 1692926"/>
                <a:gd name="connsiteY2" fmla="*/ 795394 h 795394"/>
                <a:gd name="connsiteX3" fmla="*/ 1692407 w 1692926"/>
                <a:gd name="connsiteY3" fmla="*/ 0 h 795394"/>
                <a:gd name="connsiteX4" fmla="*/ 0 w 1692926"/>
                <a:gd name="connsiteY4" fmla="*/ 2152 h 795394"/>
                <a:gd name="connsiteX0" fmla="*/ 0 w 1692926"/>
                <a:gd name="connsiteY0" fmla="*/ 2152 h 795394"/>
                <a:gd name="connsiteX1" fmla="*/ 722376 w 1692926"/>
                <a:gd name="connsiteY1" fmla="*/ 793476 h 795394"/>
                <a:gd name="connsiteX2" fmla="*/ 1692401 w 1692926"/>
                <a:gd name="connsiteY2" fmla="*/ 795394 h 795394"/>
                <a:gd name="connsiteX3" fmla="*/ 1692407 w 1692926"/>
                <a:gd name="connsiteY3" fmla="*/ 0 h 795394"/>
                <a:gd name="connsiteX4" fmla="*/ 0 w 1692926"/>
                <a:gd name="connsiteY4" fmla="*/ 2152 h 795394"/>
                <a:gd name="connsiteX0" fmla="*/ 0 w 1692407"/>
                <a:gd name="connsiteY0" fmla="*/ 2152 h 793477"/>
                <a:gd name="connsiteX1" fmla="*/ 722376 w 1692407"/>
                <a:gd name="connsiteY1" fmla="*/ 793476 h 793477"/>
                <a:gd name="connsiteX2" fmla="*/ 1692407 w 1692407"/>
                <a:gd name="connsiteY2" fmla="*/ 0 h 793477"/>
                <a:gd name="connsiteX3" fmla="*/ 0 w 1692407"/>
                <a:gd name="connsiteY3" fmla="*/ 2152 h 793477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821822"/>
                <a:gd name="connsiteY0" fmla="*/ 0 h 791325"/>
                <a:gd name="connsiteX1" fmla="*/ 722376 w 821822"/>
                <a:gd name="connsiteY1" fmla="*/ 791324 h 791325"/>
                <a:gd name="connsiteX2" fmla="*/ 821822 w 821822"/>
                <a:gd name="connsiteY2" fmla="*/ 18873 h 791325"/>
                <a:gd name="connsiteX3" fmla="*/ 0 w 821822"/>
                <a:gd name="connsiteY3" fmla="*/ 0 h 791325"/>
                <a:gd name="connsiteX0" fmla="*/ 0 w 821822"/>
                <a:gd name="connsiteY0" fmla="*/ 2 h 791327"/>
                <a:gd name="connsiteX1" fmla="*/ 722376 w 821822"/>
                <a:gd name="connsiteY1" fmla="*/ 791326 h 791327"/>
                <a:gd name="connsiteX2" fmla="*/ 821822 w 821822"/>
                <a:gd name="connsiteY2" fmla="*/ 18875 h 791327"/>
                <a:gd name="connsiteX3" fmla="*/ 0 w 821822"/>
                <a:gd name="connsiteY3" fmla="*/ 2 h 791327"/>
                <a:gd name="connsiteX0" fmla="*/ 0 w 722379"/>
                <a:gd name="connsiteY0" fmla="*/ 241 h 791566"/>
                <a:gd name="connsiteX1" fmla="*/ 722376 w 722379"/>
                <a:gd name="connsiteY1" fmla="*/ 791565 h 791566"/>
                <a:gd name="connsiteX2" fmla="*/ 718952 w 722379"/>
                <a:gd name="connsiteY2" fmla="*/ 0 h 791566"/>
                <a:gd name="connsiteX3" fmla="*/ 0 w 722379"/>
                <a:gd name="connsiteY3" fmla="*/ 241 h 791566"/>
                <a:gd name="connsiteX0" fmla="*/ 0 w 722382"/>
                <a:gd name="connsiteY0" fmla="*/ 241 h 791566"/>
                <a:gd name="connsiteX1" fmla="*/ 722376 w 722382"/>
                <a:gd name="connsiteY1" fmla="*/ 791565 h 791566"/>
                <a:gd name="connsiteX2" fmla="*/ 720857 w 722382"/>
                <a:gd name="connsiteY2" fmla="*/ 0 h 791566"/>
                <a:gd name="connsiteX3" fmla="*/ 0 w 722382"/>
                <a:gd name="connsiteY3" fmla="*/ 241 h 791566"/>
                <a:gd name="connsiteX0" fmla="*/ 0 w 722378"/>
                <a:gd name="connsiteY0" fmla="*/ 241 h 791566"/>
                <a:gd name="connsiteX1" fmla="*/ 722376 w 722378"/>
                <a:gd name="connsiteY1" fmla="*/ 791565 h 791566"/>
                <a:gd name="connsiteX2" fmla="*/ 717047 w 722378"/>
                <a:gd name="connsiteY2" fmla="*/ 0 h 791566"/>
                <a:gd name="connsiteX3" fmla="*/ 0 w 722378"/>
                <a:gd name="connsiteY3" fmla="*/ 241 h 791566"/>
                <a:gd name="connsiteX0" fmla="*/ 0 w 722379"/>
                <a:gd name="connsiteY0" fmla="*/ 241 h 791566"/>
                <a:gd name="connsiteX1" fmla="*/ 722376 w 722379"/>
                <a:gd name="connsiteY1" fmla="*/ 791565 h 791566"/>
                <a:gd name="connsiteX2" fmla="*/ 718952 w 722379"/>
                <a:gd name="connsiteY2" fmla="*/ 0 h 791566"/>
                <a:gd name="connsiteX3" fmla="*/ 0 w 722379"/>
                <a:gd name="connsiteY3" fmla="*/ 241 h 791566"/>
                <a:gd name="connsiteX0" fmla="*/ 0 w 722382"/>
                <a:gd name="connsiteY0" fmla="*/ 241 h 791566"/>
                <a:gd name="connsiteX1" fmla="*/ 722376 w 722382"/>
                <a:gd name="connsiteY1" fmla="*/ 791565 h 791566"/>
                <a:gd name="connsiteX2" fmla="*/ 720857 w 722382"/>
                <a:gd name="connsiteY2" fmla="*/ 0 h 791566"/>
                <a:gd name="connsiteX3" fmla="*/ 0 w 72238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152 h 793477"/>
                <a:gd name="connsiteX1" fmla="*/ 722376 w 722762"/>
                <a:gd name="connsiteY1" fmla="*/ 793476 h 793477"/>
                <a:gd name="connsiteX2" fmla="*/ 722762 w 722762"/>
                <a:gd name="connsiteY2" fmla="*/ 0 h 793477"/>
                <a:gd name="connsiteX3" fmla="*/ 0 w 722762"/>
                <a:gd name="connsiteY3" fmla="*/ 2152 h 793477"/>
                <a:gd name="connsiteX0" fmla="*/ 0 w 722762"/>
                <a:gd name="connsiteY0" fmla="*/ 2152 h 793477"/>
                <a:gd name="connsiteX1" fmla="*/ 722376 w 722762"/>
                <a:gd name="connsiteY1" fmla="*/ 793476 h 793477"/>
                <a:gd name="connsiteX2" fmla="*/ 722762 w 722762"/>
                <a:gd name="connsiteY2" fmla="*/ 0 h 793477"/>
                <a:gd name="connsiteX3" fmla="*/ 0 w 722762"/>
                <a:gd name="connsiteY3" fmla="*/ 2152 h 793477"/>
                <a:gd name="connsiteX0" fmla="*/ 0 w 722762"/>
                <a:gd name="connsiteY0" fmla="*/ 2152 h 793477"/>
                <a:gd name="connsiteX1" fmla="*/ 722376 w 722762"/>
                <a:gd name="connsiteY1" fmla="*/ 793476 h 793477"/>
                <a:gd name="connsiteX2" fmla="*/ 722762 w 722762"/>
                <a:gd name="connsiteY2" fmla="*/ 0 h 793477"/>
                <a:gd name="connsiteX3" fmla="*/ 0 w 722762"/>
                <a:gd name="connsiteY3" fmla="*/ 2152 h 793477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630 h 793955"/>
                <a:gd name="connsiteX1" fmla="*/ 722376 w 722762"/>
                <a:gd name="connsiteY1" fmla="*/ 793954 h 793955"/>
                <a:gd name="connsiteX2" fmla="*/ 722762 w 722762"/>
                <a:gd name="connsiteY2" fmla="*/ 2389 h 793955"/>
                <a:gd name="connsiteX3" fmla="*/ 0 w 722762"/>
                <a:gd name="connsiteY3" fmla="*/ 2630 h 793955"/>
                <a:gd name="connsiteX0" fmla="*/ 0 w 722762"/>
                <a:gd name="connsiteY0" fmla="*/ 3124 h 794449"/>
                <a:gd name="connsiteX1" fmla="*/ 722376 w 722762"/>
                <a:gd name="connsiteY1" fmla="*/ 794448 h 794449"/>
                <a:gd name="connsiteX2" fmla="*/ 722762 w 722762"/>
                <a:gd name="connsiteY2" fmla="*/ 2883 h 794449"/>
                <a:gd name="connsiteX3" fmla="*/ 0 w 722762"/>
                <a:gd name="connsiteY3" fmla="*/ 3124 h 794449"/>
                <a:gd name="connsiteX0" fmla="*/ 0 w 722762"/>
                <a:gd name="connsiteY0" fmla="*/ 2153 h 793478"/>
                <a:gd name="connsiteX1" fmla="*/ 722376 w 722762"/>
                <a:gd name="connsiteY1" fmla="*/ 793477 h 793478"/>
                <a:gd name="connsiteX2" fmla="*/ 722762 w 722762"/>
                <a:gd name="connsiteY2" fmla="*/ 0 h 793478"/>
                <a:gd name="connsiteX3" fmla="*/ 0 w 722762"/>
                <a:gd name="connsiteY3" fmla="*/ 2153 h 793478"/>
                <a:gd name="connsiteX0" fmla="*/ 0 w 725046"/>
                <a:gd name="connsiteY0" fmla="*/ 2153 h 793478"/>
                <a:gd name="connsiteX1" fmla="*/ 722376 w 725046"/>
                <a:gd name="connsiteY1" fmla="*/ 793477 h 793478"/>
                <a:gd name="connsiteX2" fmla="*/ 722762 w 725046"/>
                <a:gd name="connsiteY2" fmla="*/ 0 h 793478"/>
                <a:gd name="connsiteX3" fmla="*/ 0 w 725046"/>
                <a:gd name="connsiteY3" fmla="*/ 2153 h 793478"/>
                <a:gd name="connsiteX0" fmla="*/ 0 w 726513"/>
                <a:gd name="connsiteY0" fmla="*/ 2153 h 793478"/>
                <a:gd name="connsiteX1" fmla="*/ 724281 w 726513"/>
                <a:gd name="connsiteY1" fmla="*/ 793477 h 793478"/>
                <a:gd name="connsiteX2" fmla="*/ 722762 w 726513"/>
                <a:gd name="connsiteY2" fmla="*/ 0 h 793478"/>
                <a:gd name="connsiteX3" fmla="*/ 0 w 726513"/>
                <a:gd name="connsiteY3" fmla="*/ 2153 h 793478"/>
                <a:gd name="connsiteX0" fmla="*/ 0 w 728535"/>
                <a:gd name="connsiteY0" fmla="*/ 2153 h 793478"/>
                <a:gd name="connsiteX1" fmla="*/ 724281 w 728535"/>
                <a:gd name="connsiteY1" fmla="*/ 793477 h 793478"/>
                <a:gd name="connsiteX2" fmla="*/ 722762 w 728535"/>
                <a:gd name="connsiteY2" fmla="*/ 0 h 793478"/>
                <a:gd name="connsiteX3" fmla="*/ 0 w 728535"/>
                <a:gd name="connsiteY3" fmla="*/ 2153 h 793478"/>
                <a:gd name="connsiteX0" fmla="*/ 0 w 728535"/>
                <a:gd name="connsiteY0" fmla="*/ 2157 h 793482"/>
                <a:gd name="connsiteX1" fmla="*/ 724281 w 728535"/>
                <a:gd name="connsiteY1" fmla="*/ 793481 h 793482"/>
                <a:gd name="connsiteX2" fmla="*/ 722762 w 728535"/>
                <a:gd name="connsiteY2" fmla="*/ 4 h 793482"/>
                <a:gd name="connsiteX3" fmla="*/ 585291 w 728535"/>
                <a:gd name="connsiteY3" fmla="*/ 3398 h 793482"/>
                <a:gd name="connsiteX4" fmla="*/ 0 w 728535"/>
                <a:gd name="connsiteY4" fmla="*/ 2157 h 793482"/>
                <a:gd name="connsiteX0" fmla="*/ 1449 w 729984"/>
                <a:gd name="connsiteY0" fmla="*/ 113441 h 904766"/>
                <a:gd name="connsiteX1" fmla="*/ 725730 w 729984"/>
                <a:gd name="connsiteY1" fmla="*/ 904765 h 904766"/>
                <a:gd name="connsiteX2" fmla="*/ 724211 w 729984"/>
                <a:gd name="connsiteY2" fmla="*/ 111288 h 904766"/>
                <a:gd name="connsiteX3" fmla="*/ 0 w 729984"/>
                <a:gd name="connsiteY3" fmla="*/ 0 h 904766"/>
                <a:gd name="connsiteX4" fmla="*/ 1449 w 729984"/>
                <a:gd name="connsiteY4" fmla="*/ 113441 h 904766"/>
                <a:gd name="connsiteX0" fmla="*/ 1449 w 729207"/>
                <a:gd name="connsiteY0" fmla="*/ 114924 h 906249"/>
                <a:gd name="connsiteX1" fmla="*/ 725730 w 729207"/>
                <a:gd name="connsiteY1" fmla="*/ 906248 h 906249"/>
                <a:gd name="connsiteX2" fmla="*/ 722306 w 729207"/>
                <a:gd name="connsiteY2" fmla="*/ 0 h 906249"/>
                <a:gd name="connsiteX3" fmla="*/ 0 w 729207"/>
                <a:gd name="connsiteY3" fmla="*/ 1483 h 906249"/>
                <a:gd name="connsiteX4" fmla="*/ 1449 w 729207"/>
                <a:gd name="connsiteY4" fmla="*/ 114924 h 906249"/>
                <a:gd name="connsiteX0" fmla="*/ 1449 w 727820"/>
                <a:gd name="connsiteY0" fmla="*/ 113441 h 904766"/>
                <a:gd name="connsiteX1" fmla="*/ 725730 w 727820"/>
                <a:gd name="connsiteY1" fmla="*/ 904765 h 904766"/>
                <a:gd name="connsiteX2" fmla="*/ 716591 w 727820"/>
                <a:gd name="connsiteY2" fmla="*/ 428 h 904766"/>
                <a:gd name="connsiteX3" fmla="*/ 0 w 727820"/>
                <a:gd name="connsiteY3" fmla="*/ 0 h 904766"/>
                <a:gd name="connsiteX4" fmla="*/ 1449 w 727820"/>
                <a:gd name="connsiteY4" fmla="*/ 113441 h 904766"/>
                <a:gd name="connsiteX0" fmla="*/ 1449 w 728612"/>
                <a:gd name="connsiteY0" fmla="*/ 114924 h 906249"/>
                <a:gd name="connsiteX1" fmla="*/ 725730 w 728612"/>
                <a:gd name="connsiteY1" fmla="*/ 906248 h 906249"/>
                <a:gd name="connsiteX2" fmla="*/ 720401 w 728612"/>
                <a:gd name="connsiteY2" fmla="*/ 0 h 906249"/>
                <a:gd name="connsiteX3" fmla="*/ 0 w 728612"/>
                <a:gd name="connsiteY3" fmla="*/ 1483 h 906249"/>
                <a:gd name="connsiteX4" fmla="*/ 1449 w 728612"/>
                <a:gd name="connsiteY4" fmla="*/ 114924 h 906249"/>
                <a:gd name="connsiteX0" fmla="*/ 1449 w 729984"/>
                <a:gd name="connsiteY0" fmla="*/ 114924 h 906249"/>
                <a:gd name="connsiteX1" fmla="*/ 725730 w 729984"/>
                <a:gd name="connsiteY1" fmla="*/ 906248 h 906249"/>
                <a:gd name="connsiteX2" fmla="*/ 724211 w 729984"/>
                <a:gd name="connsiteY2" fmla="*/ 0 h 906249"/>
                <a:gd name="connsiteX3" fmla="*/ 0 w 729984"/>
                <a:gd name="connsiteY3" fmla="*/ 1483 h 906249"/>
                <a:gd name="connsiteX4" fmla="*/ 1449 w 729984"/>
                <a:gd name="connsiteY4" fmla="*/ 114924 h 906249"/>
                <a:gd name="connsiteX0" fmla="*/ 1449 w 730964"/>
                <a:gd name="connsiteY0" fmla="*/ 114924 h 906249"/>
                <a:gd name="connsiteX1" fmla="*/ 725730 w 730964"/>
                <a:gd name="connsiteY1" fmla="*/ 906248 h 906249"/>
                <a:gd name="connsiteX2" fmla="*/ 726116 w 730964"/>
                <a:gd name="connsiteY2" fmla="*/ 0 h 906249"/>
                <a:gd name="connsiteX3" fmla="*/ 0 w 730964"/>
                <a:gd name="connsiteY3" fmla="*/ 1483 h 906249"/>
                <a:gd name="connsiteX4" fmla="*/ 1449 w 730964"/>
                <a:gd name="connsiteY4" fmla="*/ 114924 h 906249"/>
                <a:gd name="connsiteX0" fmla="*/ 1449 w 729207"/>
                <a:gd name="connsiteY0" fmla="*/ 114924 h 906249"/>
                <a:gd name="connsiteX1" fmla="*/ 725730 w 729207"/>
                <a:gd name="connsiteY1" fmla="*/ 906248 h 906249"/>
                <a:gd name="connsiteX2" fmla="*/ 722306 w 729207"/>
                <a:gd name="connsiteY2" fmla="*/ 0 h 906249"/>
                <a:gd name="connsiteX3" fmla="*/ 0 w 729207"/>
                <a:gd name="connsiteY3" fmla="*/ 1483 h 906249"/>
                <a:gd name="connsiteX4" fmla="*/ 1449 w 729207"/>
                <a:gd name="connsiteY4" fmla="*/ 114924 h 906249"/>
                <a:gd name="connsiteX0" fmla="*/ 1449 w 728612"/>
                <a:gd name="connsiteY0" fmla="*/ 114924 h 906249"/>
                <a:gd name="connsiteX1" fmla="*/ 725730 w 728612"/>
                <a:gd name="connsiteY1" fmla="*/ 906248 h 906249"/>
                <a:gd name="connsiteX2" fmla="*/ 720401 w 728612"/>
                <a:gd name="connsiteY2" fmla="*/ 0 h 906249"/>
                <a:gd name="connsiteX3" fmla="*/ 0 w 728612"/>
                <a:gd name="connsiteY3" fmla="*/ 1483 h 906249"/>
                <a:gd name="connsiteX4" fmla="*/ 1449 w 728612"/>
                <a:gd name="connsiteY4" fmla="*/ 114924 h 906249"/>
                <a:gd name="connsiteX0" fmla="*/ 1449 w 729207"/>
                <a:gd name="connsiteY0" fmla="*/ 114924 h 906249"/>
                <a:gd name="connsiteX1" fmla="*/ 725730 w 729207"/>
                <a:gd name="connsiteY1" fmla="*/ 906248 h 906249"/>
                <a:gd name="connsiteX2" fmla="*/ 722306 w 729207"/>
                <a:gd name="connsiteY2" fmla="*/ 0 h 906249"/>
                <a:gd name="connsiteX3" fmla="*/ 0 w 729207"/>
                <a:gd name="connsiteY3" fmla="*/ 1483 h 906249"/>
                <a:gd name="connsiteX4" fmla="*/ 1449 w 729207"/>
                <a:gd name="connsiteY4" fmla="*/ 114924 h 906249"/>
                <a:gd name="connsiteX0" fmla="*/ 1449 w 729207"/>
                <a:gd name="connsiteY0" fmla="*/ 116835 h 908160"/>
                <a:gd name="connsiteX1" fmla="*/ 725730 w 729207"/>
                <a:gd name="connsiteY1" fmla="*/ 908159 h 908160"/>
                <a:gd name="connsiteX2" fmla="*/ 722306 w 729207"/>
                <a:gd name="connsiteY2" fmla="*/ 0 h 908160"/>
                <a:gd name="connsiteX3" fmla="*/ 0 w 729207"/>
                <a:gd name="connsiteY3" fmla="*/ 3394 h 908160"/>
                <a:gd name="connsiteX4" fmla="*/ 1449 w 729207"/>
                <a:gd name="connsiteY4" fmla="*/ 116835 h 908160"/>
                <a:gd name="connsiteX0" fmla="*/ 1449 w 729207"/>
                <a:gd name="connsiteY0" fmla="*/ 117263 h 908588"/>
                <a:gd name="connsiteX1" fmla="*/ 725730 w 729207"/>
                <a:gd name="connsiteY1" fmla="*/ 908587 h 908588"/>
                <a:gd name="connsiteX2" fmla="*/ 722306 w 729207"/>
                <a:gd name="connsiteY2" fmla="*/ 428 h 908588"/>
                <a:gd name="connsiteX3" fmla="*/ 0 w 729207"/>
                <a:gd name="connsiteY3" fmla="*/ 0 h 908588"/>
                <a:gd name="connsiteX4" fmla="*/ 1449 w 729207"/>
                <a:gd name="connsiteY4" fmla="*/ 117263 h 908588"/>
                <a:gd name="connsiteX0" fmla="*/ 1449 w 729984"/>
                <a:gd name="connsiteY0" fmla="*/ 117263 h 908588"/>
                <a:gd name="connsiteX1" fmla="*/ 725730 w 729984"/>
                <a:gd name="connsiteY1" fmla="*/ 908587 h 908588"/>
                <a:gd name="connsiteX2" fmla="*/ 724211 w 729984"/>
                <a:gd name="connsiteY2" fmla="*/ 428 h 908588"/>
                <a:gd name="connsiteX3" fmla="*/ 0 w 729984"/>
                <a:gd name="connsiteY3" fmla="*/ 0 h 908588"/>
                <a:gd name="connsiteX4" fmla="*/ 1449 w 729984"/>
                <a:gd name="connsiteY4" fmla="*/ 117263 h 90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984" h="908588">
                  <a:moveTo>
                    <a:pt x="1449" y="117263"/>
                  </a:moveTo>
                  <a:cubicBezTo>
                    <a:pt x="470650" y="115653"/>
                    <a:pt x="347143" y="909856"/>
                    <a:pt x="725730" y="908587"/>
                  </a:cubicBezTo>
                  <a:cubicBezTo>
                    <a:pt x="731574" y="640909"/>
                    <a:pt x="731702" y="264283"/>
                    <a:pt x="724211" y="428"/>
                  </a:cubicBezTo>
                  <a:lnTo>
                    <a:pt x="0" y="0"/>
                  </a:lnTo>
                  <a:lnTo>
                    <a:pt x="1449" y="117263"/>
                  </a:lnTo>
                  <a:close/>
                </a:path>
              </a:pathLst>
            </a:custGeom>
            <a:gradFill>
              <a:gsLst>
                <a:gs pos="0">
                  <a:srgbClr val="007275"/>
                </a:gs>
                <a:gs pos="100000">
                  <a:srgbClr val="008CAC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23D43"/>
                </a:buClr>
                <a:buSzPct val="100000"/>
                <a:buFont typeface="Arial" panose="020B0604020202020204" pitchFamily="34" charset="0"/>
                <a:buNone/>
              </a:pPr>
              <a:endParaRPr lang="en-GB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887598" y="-2493"/>
              <a:ext cx="257323" cy="905559"/>
            </a:xfrm>
            <a:prstGeom prst="rect">
              <a:avLst/>
            </a:prstGeom>
            <a:gradFill flip="none" rotWithShape="1">
              <a:gsLst>
                <a:gs pos="0">
                  <a:srgbClr val="007275"/>
                </a:gs>
                <a:gs pos="100000">
                  <a:srgbClr val="008CAC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23D43"/>
                </a:buClr>
                <a:buSzPct val="100000"/>
                <a:buFont typeface="Arial" panose="020B0604020202020204" pitchFamily="34" charset="0"/>
                <a:buNone/>
              </a:pPr>
              <a:endParaRPr lang="en-GB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921" y="-4983"/>
              <a:ext cx="9144000" cy="119125"/>
            </a:xfrm>
            <a:prstGeom prst="rect">
              <a:avLst/>
            </a:prstGeom>
            <a:gradFill>
              <a:gsLst>
                <a:gs pos="0">
                  <a:srgbClr val="007275"/>
                </a:gs>
                <a:gs pos="100000">
                  <a:srgbClr val="00788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23D43"/>
                </a:buClr>
                <a:buSzPct val="100000"/>
                <a:buFont typeface="Arial" panose="020B0604020202020204" pitchFamily="34" charset="0"/>
                <a:buNone/>
              </a:pPr>
              <a:endParaRPr lang="en-GB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124"/>
            <a:ext cx="9614284" cy="78643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6677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716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8740"/>
            <a:ext cx="5192210" cy="5088223"/>
          </a:xfrm>
        </p:spPr>
        <p:txBody>
          <a:bodyPr/>
          <a:lstStyle>
            <a:lvl1pPr>
              <a:defRPr>
                <a:solidFill>
                  <a:srgbClr val="323D43"/>
                </a:solidFill>
              </a:defRPr>
            </a:lvl1pPr>
            <a:lvl2pPr>
              <a:defRPr>
                <a:solidFill>
                  <a:srgbClr val="323D43"/>
                </a:solidFill>
              </a:defRPr>
            </a:lvl2pPr>
            <a:lvl3pPr>
              <a:defRPr>
                <a:solidFill>
                  <a:srgbClr val="323D43"/>
                </a:solidFill>
              </a:defRPr>
            </a:lvl3pPr>
            <a:lvl4pPr>
              <a:defRPr>
                <a:solidFill>
                  <a:srgbClr val="323D43"/>
                </a:solidFill>
              </a:defRPr>
            </a:lvl4pPr>
            <a:lvl5pPr>
              <a:defRPr>
                <a:solidFill>
                  <a:srgbClr val="323D4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BFCF-B09D-47BD-A2DA-94A02DDB07D6}" type="slidenum">
              <a:rPr lang="en-GB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0629"/>
            <a:ext cx="12192000" cy="827420"/>
          </a:xfrm>
          <a:prstGeom prst="rect">
            <a:avLst/>
          </a:prstGeom>
          <a:gradFill flip="none" rotWithShape="1">
            <a:gsLst>
              <a:gs pos="0">
                <a:srgbClr val="C6C6C6"/>
              </a:gs>
              <a:gs pos="100000">
                <a:srgbClr val="FFFF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anose="020B0604020202020204" pitchFamily="34" charset="0"/>
              <a:buNone/>
            </a:pPr>
            <a:endParaRPr lang="en-GB" sz="240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228" y="-2490"/>
            <a:ext cx="12192000" cy="908049"/>
            <a:chOff x="921" y="-4983"/>
            <a:chExt cx="9144000" cy="908049"/>
          </a:xfrm>
          <a:gradFill flip="none" rotWithShape="1">
            <a:gsLst>
              <a:gs pos="0">
                <a:srgbClr val="008CAC"/>
              </a:gs>
              <a:gs pos="100000">
                <a:schemeClr val="accent1">
                  <a:shade val="675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0" name="Freeform 9"/>
            <p:cNvSpPr/>
            <p:nvPr userDrawn="1"/>
          </p:nvSpPr>
          <p:spPr bwMode="auto">
            <a:xfrm>
              <a:off x="8191341" y="-2493"/>
              <a:ext cx="729984" cy="905559"/>
            </a:xfrm>
            <a:custGeom>
              <a:avLst/>
              <a:gdLst>
                <a:gd name="connsiteX0" fmla="*/ 0 w 941832"/>
                <a:gd name="connsiteY0" fmla="*/ 0 h 914400"/>
                <a:gd name="connsiteX1" fmla="*/ 530352 w 941832"/>
                <a:gd name="connsiteY1" fmla="*/ 502920 h 914400"/>
                <a:gd name="connsiteX2" fmla="*/ 941832 w 941832"/>
                <a:gd name="connsiteY2" fmla="*/ 914400 h 914400"/>
                <a:gd name="connsiteX3" fmla="*/ 941832 w 941832"/>
                <a:gd name="connsiteY3" fmla="*/ 914400 h 914400"/>
                <a:gd name="connsiteX0" fmla="*/ 0 w 941832"/>
                <a:gd name="connsiteY0" fmla="*/ 0 h 919980"/>
                <a:gd name="connsiteX1" fmla="*/ 530352 w 941832"/>
                <a:gd name="connsiteY1" fmla="*/ 502920 h 919980"/>
                <a:gd name="connsiteX2" fmla="*/ 941832 w 941832"/>
                <a:gd name="connsiteY2" fmla="*/ 914400 h 919980"/>
                <a:gd name="connsiteX3" fmla="*/ 941832 w 941832"/>
                <a:gd name="connsiteY3" fmla="*/ 914400 h 919980"/>
                <a:gd name="connsiteX0" fmla="*/ 0 w 941832"/>
                <a:gd name="connsiteY0" fmla="*/ 0 h 914400"/>
                <a:gd name="connsiteX1" fmla="*/ 466344 w 941832"/>
                <a:gd name="connsiteY1" fmla="*/ 384048 h 914400"/>
                <a:gd name="connsiteX2" fmla="*/ 941832 w 941832"/>
                <a:gd name="connsiteY2" fmla="*/ 914400 h 914400"/>
                <a:gd name="connsiteX3" fmla="*/ 941832 w 941832"/>
                <a:gd name="connsiteY3" fmla="*/ 914400 h 914400"/>
                <a:gd name="connsiteX0" fmla="*/ 0 w 941832"/>
                <a:gd name="connsiteY0" fmla="*/ 0 h 914400"/>
                <a:gd name="connsiteX1" fmla="*/ 493776 w 941832"/>
                <a:gd name="connsiteY1" fmla="*/ 475488 h 914400"/>
                <a:gd name="connsiteX2" fmla="*/ 941832 w 941832"/>
                <a:gd name="connsiteY2" fmla="*/ 914400 h 914400"/>
                <a:gd name="connsiteX3" fmla="*/ 941832 w 941832"/>
                <a:gd name="connsiteY3" fmla="*/ 914400 h 914400"/>
                <a:gd name="connsiteX0" fmla="*/ 0 w 923544"/>
                <a:gd name="connsiteY0" fmla="*/ 0 h 804672"/>
                <a:gd name="connsiteX1" fmla="*/ 475488 w 923544"/>
                <a:gd name="connsiteY1" fmla="*/ 365760 h 804672"/>
                <a:gd name="connsiteX2" fmla="*/ 923544 w 923544"/>
                <a:gd name="connsiteY2" fmla="*/ 804672 h 804672"/>
                <a:gd name="connsiteX3" fmla="*/ 923544 w 923544"/>
                <a:gd name="connsiteY3" fmla="*/ 804672 h 804672"/>
                <a:gd name="connsiteX0" fmla="*/ 0 w 923544"/>
                <a:gd name="connsiteY0" fmla="*/ 0 h 804672"/>
                <a:gd name="connsiteX1" fmla="*/ 475488 w 923544"/>
                <a:gd name="connsiteY1" fmla="*/ 365760 h 804672"/>
                <a:gd name="connsiteX2" fmla="*/ 923544 w 923544"/>
                <a:gd name="connsiteY2" fmla="*/ 804672 h 804672"/>
                <a:gd name="connsiteX3" fmla="*/ 923544 w 923544"/>
                <a:gd name="connsiteY3" fmla="*/ 804672 h 804672"/>
                <a:gd name="connsiteX0" fmla="*/ 0 w 923544"/>
                <a:gd name="connsiteY0" fmla="*/ 0 h 804672"/>
                <a:gd name="connsiteX1" fmla="*/ 923544 w 923544"/>
                <a:gd name="connsiteY1" fmla="*/ 804672 h 804672"/>
                <a:gd name="connsiteX2" fmla="*/ 923544 w 923544"/>
                <a:gd name="connsiteY2" fmla="*/ 804672 h 804672"/>
                <a:gd name="connsiteX0" fmla="*/ 0 w 923544"/>
                <a:gd name="connsiteY0" fmla="*/ 0 h 804672"/>
                <a:gd name="connsiteX1" fmla="*/ 923544 w 923544"/>
                <a:gd name="connsiteY1" fmla="*/ 804672 h 804672"/>
                <a:gd name="connsiteX2" fmla="*/ 923544 w 923544"/>
                <a:gd name="connsiteY2" fmla="*/ 804672 h 804672"/>
                <a:gd name="connsiteX0" fmla="*/ 0 w 923544"/>
                <a:gd name="connsiteY0" fmla="*/ 0 h 804672"/>
                <a:gd name="connsiteX1" fmla="*/ 923544 w 923544"/>
                <a:gd name="connsiteY1" fmla="*/ 804672 h 804672"/>
                <a:gd name="connsiteX2" fmla="*/ 923544 w 923544"/>
                <a:gd name="connsiteY2" fmla="*/ 804672 h 804672"/>
                <a:gd name="connsiteX0" fmla="*/ 0 w 868680"/>
                <a:gd name="connsiteY0" fmla="*/ 0 h 786384"/>
                <a:gd name="connsiteX1" fmla="*/ 868680 w 868680"/>
                <a:gd name="connsiteY1" fmla="*/ 786384 h 786384"/>
                <a:gd name="connsiteX2" fmla="*/ 868680 w 868680"/>
                <a:gd name="connsiteY2" fmla="*/ 786384 h 786384"/>
                <a:gd name="connsiteX0" fmla="*/ 0 w 868680"/>
                <a:gd name="connsiteY0" fmla="*/ 41 h 786425"/>
                <a:gd name="connsiteX1" fmla="*/ 868680 w 868680"/>
                <a:gd name="connsiteY1" fmla="*/ 786425 h 786425"/>
                <a:gd name="connsiteX2" fmla="*/ 868680 w 868680"/>
                <a:gd name="connsiteY2" fmla="*/ 786425 h 786425"/>
                <a:gd name="connsiteX0" fmla="*/ 0 w 868680"/>
                <a:gd name="connsiteY0" fmla="*/ 0 h 786384"/>
                <a:gd name="connsiteX1" fmla="*/ 868680 w 868680"/>
                <a:gd name="connsiteY1" fmla="*/ 786384 h 786384"/>
                <a:gd name="connsiteX2" fmla="*/ 868680 w 868680"/>
                <a:gd name="connsiteY2" fmla="*/ 786384 h 786384"/>
                <a:gd name="connsiteX0" fmla="*/ 0 w 896112"/>
                <a:gd name="connsiteY0" fmla="*/ 0 h 804672"/>
                <a:gd name="connsiteX1" fmla="*/ 896112 w 896112"/>
                <a:gd name="connsiteY1" fmla="*/ 804672 h 804672"/>
                <a:gd name="connsiteX2" fmla="*/ 896112 w 896112"/>
                <a:gd name="connsiteY2" fmla="*/ 804672 h 804672"/>
                <a:gd name="connsiteX0" fmla="*/ 0 w 905256"/>
                <a:gd name="connsiteY0" fmla="*/ 0 h 804672"/>
                <a:gd name="connsiteX1" fmla="*/ 905256 w 905256"/>
                <a:gd name="connsiteY1" fmla="*/ 804672 h 804672"/>
                <a:gd name="connsiteX2" fmla="*/ 905256 w 905256"/>
                <a:gd name="connsiteY2" fmla="*/ 804672 h 804672"/>
                <a:gd name="connsiteX0" fmla="*/ 0 w 905256"/>
                <a:gd name="connsiteY0" fmla="*/ 40 h 804712"/>
                <a:gd name="connsiteX1" fmla="*/ 905256 w 905256"/>
                <a:gd name="connsiteY1" fmla="*/ 804712 h 804712"/>
                <a:gd name="connsiteX2" fmla="*/ 905256 w 905256"/>
                <a:gd name="connsiteY2" fmla="*/ 804712 h 804712"/>
                <a:gd name="connsiteX0" fmla="*/ 0 w 909066"/>
                <a:gd name="connsiteY0" fmla="*/ 42 h 797094"/>
                <a:gd name="connsiteX1" fmla="*/ 909066 w 909066"/>
                <a:gd name="connsiteY1" fmla="*/ 797094 h 797094"/>
                <a:gd name="connsiteX2" fmla="*/ 909066 w 909066"/>
                <a:gd name="connsiteY2" fmla="*/ 797094 h 797094"/>
                <a:gd name="connsiteX0" fmla="*/ 0 w 909066"/>
                <a:gd name="connsiteY0" fmla="*/ 0 h 797052"/>
                <a:gd name="connsiteX1" fmla="*/ 909066 w 909066"/>
                <a:gd name="connsiteY1" fmla="*/ 797052 h 797052"/>
                <a:gd name="connsiteX2" fmla="*/ 909066 w 909066"/>
                <a:gd name="connsiteY2" fmla="*/ 797052 h 797052"/>
                <a:gd name="connsiteX0" fmla="*/ 0 w 909066"/>
                <a:gd name="connsiteY0" fmla="*/ 0 h 797057"/>
                <a:gd name="connsiteX1" fmla="*/ 909066 w 909066"/>
                <a:gd name="connsiteY1" fmla="*/ 797052 h 797057"/>
                <a:gd name="connsiteX2" fmla="*/ 909066 w 909066"/>
                <a:gd name="connsiteY2" fmla="*/ 797052 h 797057"/>
                <a:gd name="connsiteX0" fmla="*/ 0 w 909066"/>
                <a:gd name="connsiteY0" fmla="*/ 0 h 797052"/>
                <a:gd name="connsiteX1" fmla="*/ 909066 w 909066"/>
                <a:gd name="connsiteY1" fmla="*/ 797052 h 797052"/>
                <a:gd name="connsiteX2" fmla="*/ 909066 w 909066"/>
                <a:gd name="connsiteY2" fmla="*/ 797052 h 797052"/>
                <a:gd name="connsiteX0" fmla="*/ 0 w 909066"/>
                <a:gd name="connsiteY0" fmla="*/ 0 h 795147"/>
                <a:gd name="connsiteX1" fmla="*/ 909066 w 909066"/>
                <a:gd name="connsiteY1" fmla="*/ 795147 h 795147"/>
                <a:gd name="connsiteX2" fmla="*/ 909066 w 909066"/>
                <a:gd name="connsiteY2" fmla="*/ 795147 h 795147"/>
                <a:gd name="connsiteX0" fmla="*/ 0 w 909066"/>
                <a:gd name="connsiteY0" fmla="*/ 0 h 795147"/>
                <a:gd name="connsiteX1" fmla="*/ 909066 w 909066"/>
                <a:gd name="connsiteY1" fmla="*/ 795147 h 795147"/>
                <a:gd name="connsiteX2" fmla="*/ 909066 w 909066"/>
                <a:gd name="connsiteY2" fmla="*/ 795147 h 795147"/>
                <a:gd name="connsiteX0" fmla="*/ 0 w 913257"/>
                <a:gd name="connsiteY0" fmla="*/ 0 h 798957"/>
                <a:gd name="connsiteX1" fmla="*/ 909066 w 913257"/>
                <a:gd name="connsiteY1" fmla="*/ 795147 h 798957"/>
                <a:gd name="connsiteX2" fmla="*/ 909066 w 913257"/>
                <a:gd name="connsiteY2" fmla="*/ 795147 h 798957"/>
                <a:gd name="connsiteX3" fmla="*/ 913257 w 913257"/>
                <a:gd name="connsiteY3" fmla="*/ 798957 h 798957"/>
                <a:gd name="connsiteX0" fmla="*/ 0 w 1376172"/>
                <a:gd name="connsiteY0" fmla="*/ 0 h 795147"/>
                <a:gd name="connsiteX1" fmla="*/ 909066 w 1376172"/>
                <a:gd name="connsiteY1" fmla="*/ 795147 h 795147"/>
                <a:gd name="connsiteX2" fmla="*/ 909066 w 1376172"/>
                <a:gd name="connsiteY2" fmla="*/ 795147 h 795147"/>
                <a:gd name="connsiteX3" fmla="*/ 1376172 w 1376172"/>
                <a:gd name="connsiteY3" fmla="*/ 793242 h 795147"/>
                <a:gd name="connsiteX0" fmla="*/ 0 w 1376172"/>
                <a:gd name="connsiteY0" fmla="*/ 0 h 795147"/>
                <a:gd name="connsiteX1" fmla="*/ 909066 w 1376172"/>
                <a:gd name="connsiteY1" fmla="*/ 795147 h 795147"/>
                <a:gd name="connsiteX2" fmla="*/ 909066 w 1376172"/>
                <a:gd name="connsiteY2" fmla="*/ 795147 h 795147"/>
                <a:gd name="connsiteX3" fmla="*/ 1376172 w 1376172"/>
                <a:gd name="connsiteY3" fmla="*/ 793242 h 795147"/>
                <a:gd name="connsiteX0" fmla="*/ 0 w 1376172"/>
                <a:gd name="connsiteY0" fmla="*/ 0 h 795147"/>
                <a:gd name="connsiteX1" fmla="*/ 909066 w 1376172"/>
                <a:gd name="connsiteY1" fmla="*/ 795147 h 795147"/>
                <a:gd name="connsiteX2" fmla="*/ 909066 w 1376172"/>
                <a:gd name="connsiteY2" fmla="*/ 795147 h 795147"/>
                <a:gd name="connsiteX3" fmla="*/ 1330451 w 1376172"/>
                <a:gd name="connsiteY3" fmla="*/ 795147 h 795147"/>
                <a:gd name="connsiteX4" fmla="*/ 1376172 w 1376172"/>
                <a:gd name="connsiteY4" fmla="*/ 793242 h 795147"/>
                <a:gd name="connsiteX0" fmla="*/ 0 w 1334262"/>
                <a:gd name="connsiteY0" fmla="*/ 0 h 795147"/>
                <a:gd name="connsiteX1" fmla="*/ 909066 w 1334262"/>
                <a:gd name="connsiteY1" fmla="*/ 795147 h 795147"/>
                <a:gd name="connsiteX2" fmla="*/ 909066 w 1334262"/>
                <a:gd name="connsiteY2" fmla="*/ 795147 h 795147"/>
                <a:gd name="connsiteX3" fmla="*/ 1330451 w 1334262"/>
                <a:gd name="connsiteY3" fmla="*/ 795147 h 795147"/>
                <a:gd name="connsiteX4" fmla="*/ 1334262 w 1334262"/>
                <a:gd name="connsiteY4" fmla="*/ 463677 h 795147"/>
                <a:gd name="connsiteX0" fmla="*/ 0 w 1330532"/>
                <a:gd name="connsiteY0" fmla="*/ 0 h 795147"/>
                <a:gd name="connsiteX1" fmla="*/ 909066 w 1330532"/>
                <a:gd name="connsiteY1" fmla="*/ 795147 h 795147"/>
                <a:gd name="connsiteX2" fmla="*/ 909066 w 1330532"/>
                <a:gd name="connsiteY2" fmla="*/ 795147 h 795147"/>
                <a:gd name="connsiteX3" fmla="*/ 1330451 w 1330532"/>
                <a:gd name="connsiteY3" fmla="*/ 795147 h 795147"/>
                <a:gd name="connsiteX4" fmla="*/ 1319022 w 1330532"/>
                <a:gd name="connsiteY4" fmla="*/ 2667 h 795147"/>
                <a:gd name="connsiteX0" fmla="*/ 0 w 1330456"/>
                <a:gd name="connsiteY0" fmla="*/ 0 h 795147"/>
                <a:gd name="connsiteX1" fmla="*/ 909066 w 1330456"/>
                <a:gd name="connsiteY1" fmla="*/ 795147 h 795147"/>
                <a:gd name="connsiteX2" fmla="*/ 909066 w 1330456"/>
                <a:gd name="connsiteY2" fmla="*/ 795147 h 795147"/>
                <a:gd name="connsiteX3" fmla="*/ 1330451 w 1330456"/>
                <a:gd name="connsiteY3" fmla="*/ 795147 h 795147"/>
                <a:gd name="connsiteX4" fmla="*/ 1107567 w 1330456"/>
                <a:gd name="connsiteY4" fmla="*/ 10287 h 795147"/>
                <a:gd name="connsiteX0" fmla="*/ 0 w 1330681"/>
                <a:gd name="connsiteY0" fmla="*/ 0 h 795147"/>
                <a:gd name="connsiteX1" fmla="*/ 909066 w 1330681"/>
                <a:gd name="connsiteY1" fmla="*/ 795147 h 795147"/>
                <a:gd name="connsiteX2" fmla="*/ 909066 w 1330681"/>
                <a:gd name="connsiteY2" fmla="*/ 795147 h 795147"/>
                <a:gd name="connsiteX3" fmla="*/ 1330451 w 1330681"/>
                <a:gd name="connsiteY3" fmla="*/ 795147 h 795147"/>
                <a:gd name="connsiteX4" fmla="*/ 1328547 w 1330681"/>
                <a:gd name="connsiteY4" fmla="*/ 6477 h 795147"/>
                <a:gd name="connsiteX0" fmla="*/ 0 w 1330817"/>
                <a:gd name="connsiteY0" fmla="*/ 0 h 795147"/>
                <a:gd name="connsiteX1" fmla="*/ 909066 w 1330817"/>
                <a:gd name="connsiteY1" fmla="*/ 795147 h 795147"/>
                <a:gd name="connsiteX2" fmla="*/ 909066 w 1330817"/>
                <a:gd name="connsiteY2" fmla="*/ 795147 h 795147"/>
                <a:gd name="connsiteX3" fmla="*/ 1330451 w 1330817"/>
                <a:gd name="connsiteY3" fmla="*/ 795147 h 795147"/>
                <a:gd name="connsiteX4" fmla="*/ 1330452 w 1330817"/>
                <a:gd name="connsiteY4" fmla="*/ 6477 h 795147"/>
                <a:gd name="connsiteX0" fmla="*/ 0 w 1332357"/>
                <a:gd name="connsiteY0" fmla="*/ 0 h 795147"/>
                <a:gd name="connsiteX1" fmla="*/ 909066 w 1332357"/>
                <a:gd name="connsiteY1" fmla="*/ 795147 h 795147"/>
                <a:gd name="connsiteX2" fmla="*/ 909066 w 1332357"/>
                <a:gd name="connsiteY2" fmla="*/ 795147 h 795147"/>
                <a:gd name="connsiteX3" fmla="*/ 1330451 w 1332357"/>
                <a:gd name="connsiteY3" fmla="*/ 795147 h 795147"/>
                <a:gd name="connsiteX4" fmla="*/ 1332357 w 1332357"/>
                <a:gd name="connsiteY4" fmla="*/ 6477 h 795147"/>
                <a:gd name="connsiteX0" fmla="*/ 0 w 1332357"/>
                <a:gd name="connsiteY0" fmla="*/ 0 h 795147"/>
                <a:gd name="connsiteX1" fmla="*/ 909066 w 1332357"/>
                <a:gd name="connsiteY1" fmla="*/ 795147 h 795147"/>
                <a:gd name="connsiteX2" fmla="*/ 909066 w 1332357"/>
                <a:gd name="connsiteY2" fmla="*/ 795147 h 795147"/>
                <a:gd name="connsiteX3" fmla="*/ 1330451 w 1332357"/>
                <a:gd name="connsiteY3" fmla="*/ 795147 h 795147"/>
                <a:gd name="connsiteX4" fmla="*/ 1332357 w 1332357"/>
                <a:gd name="connsiteY4" fmla="*/ 4572 h 795147"/>
                <a:gd name="connsiteX0" fmla="*/ 0 w 1334261"/>
                <a:gd name="connsiteY0" fmla="*/ 54538 h 849685"/>
                <a:gd name="connsiteX1" fmla="*/ 909066 w 1334261"/>
                <a:gd name="connsiteY1" fmla="*/ 849685 h 849685"/>
                <a:gd name="connsiteX2" fmla="*/ 909066 w 1334261"/>
                <a:gd name="connsiteY2" fmla="*/ 849685 h 849685"/>
                <a:gd name="connsiteX3" fmla="*/ 1330451 w 1334261"/>
                <a:gd name="connsiteY3" fmla="*/ 849685 h 849685"/>
                <a:gd name="connsiteX4" fmla="*/ 1332357 w 1334261"/>
                <a:gd name="connsiteY4" fmla="*/ 59110 h 849685"/>
                <a:gd name="connsiteX5" fmla="*/ 1334261 w 1334261"/>
                <a:gd name="connsiteY5" fmla="*/ 57205 h 849685"/>
                <a:gd name="connsiteX0" fmla="*/ 0 w 1332359"/>
                <a:gd name="connsiteY0" fmla="*/ 40676 h 835823"/>
                <a:gd name="connsiteX1" fmla="*/ 909066 w 1332359"/>
                <a:gd name="connsiteY1" fmla="*/ 835823 h 835823"/>
                <a:gd name="connsiteX2" fmla="*/ 909066 w 1332359"/>
                <a:gd name="connsiteY2" fmla="*/ 835823 h 835823"/>
                <a:gd name="connsiteX3" fmla="*/ 1330451 w 1332359"/>
                <a:gd name="connsiteY3" fmla="*/ 835823 h 835823"/>
                <a:gd name="connsiteX4" fmla="*/ 1332357 w 1332359"/>
                <a:gd name="connsiteY4" fmla="*/ 45248 h 835823"/>
                <a:gd name="connsiteX5" fmla="*/ 1197101 w 1332359"/>
                <a:gd name="connsiteY5" fmla="*/ 111923 h 835823"/>
                <a:gd name="connsiteX0" fmla="*/ 0 w 1332391"/>
                <a:gd name="connsiteY0" fmla="*/ 0 h 795147"/>
                <a:gd name="connsiteX1" fmla="*/ 909066 w 1332391"/>
                <a:gd name="connsiteY1" fmla="*/ 795147 h 795147"/>
                <a:gd name="connsiteX2" fmla="*/ 909066 w 1332391"/>
                <a:gd name="connsiteY2" fmla="*/ 795147 h 795147"/>
                <a:gd name="connsiteX3" fmla="*/ 1330451 w 1332391"/>
                <a:gd name="connsiteY3" fmla="*/ 795147 h 795147"/>
                <a:gd name="connsiteX4" fmla="*/ 1332357 w 1332391"/>
                <a:gd name="connsiteY4" fmla="*/ 4572 h 795147"/>
                <a:gd name="connsiteX5" fmla="*/ 1197101 w 1332391"/>
                <a:gd name="connsiteY5" fmla="*/ 71247 h 795147"/>
                <a:gd name="connsiteX0" fmla="*/ 0 w 1332360"/>
                <a:gd name="connsiteY0" fmla="*/ 0 h 795147"/>
                <a:gd name="connsiteX1" fmla="*/ 909066 w 1332360"/>
                <a:gd name="connsiteY1" fmla="*/ 795147 h 795147"/>
                <a:gd name="connsiteX2" fmla="*/ 909066 w 1332360"/>
                <a:gd name="connsiteY2" fmla="*/ 795147 h 795147"/>
                <a:gd name="connsiteX3" fmla="*/ 1330451 w 1332360"/>
                <a:gd name="connsiteY3" fmla="*/ 795147 h 795147"/>
                <a:gd name="connsiteX4" fmla="*/ 1332357 w 1332360"/>
                <a:gd name="connsiteY4" fmla="*/ 4572 h 795147"/>
                <a:gd name="connsiteX5" fmla="*/ 761 w 1332360"/>
                <a:gd name="connsiteY5" fmla="*/ 2667 h 795147"/>
                <a:gd name="connsiteX0" fmla="*/ 0 w 1332360"/>
                <a:gd name="connsiteY0" fmla="*/ 0 h 795147"/>
                <a:gd name="connsiteX1" fmla="*/ 909066 w 1332360"/>
                <a:gd name="connsiteY1" fmla="*/ 795147 h 795147"/>
                <a:gd name="connsiteX2" fmla="*/ 909066 w 1332360"/>
                <a:gd name="connsiteY2" fmla="*/ 795147 h 795147"/>
                <a:gd name="connsiteX3" fmla="*/ 1330451 w 1332360"/>
                <a:gd name="connsiteY3" fmla="*/ 795147 h 795147"/>
                <a:gd name="connsiteX4" fmla="*/ 1332357 w 1332360"/>
                <a:gd name="connsiteY4" fmla="*/ 4572 h 795147"/>
                <a:gd name="connsiteX5" fmla="*/ 761 w 1332360"/>
                <a:gd name="connsiteY5" fmla="*/ 762 h 795147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5715 h 796290"/>
                <a:gd name="connsiteX5" fmla="*/ 761 w 1332360"/>
                <a:gd name="connsiteY5" fmla="*/ 0 h 796290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1905 h 796290"/>
                <a:gd name="connsiteX5" fmla="*/ 761 w 1332360"/>
                <a:gd name="connsiteY5" fmla="*/ 0 h 796290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1905 h 796290"/>
                <a:gd name="connsiteX5" fmla="*/ 761 w 1332360"/>
                <a:gd name="connsiteY5" fmla="*/ 0 h 796290"/>
                <a:gd name="connsiteX6" fmla="*/ 0 w 1332360"/>
                <a:gd name="connsiteY6" fmla="*/ 1143 h 796290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1905 h 796290"/>
                <a:gd name="connsiteX5" fmla="*/ 761 w 1332360"/>
                <a:gd name="connsiteY5" fmla="*/ 0 h 796290"/>
                <a:gd name="connsiteX6" fmla="*/ 0 w 1332360"/>
                <a:gd name="connsiteY6" fmla="*/ 1143 h 796290"/>
                <a:gd name="connsiteX0" fmla="*/ 0 w 1334265"/>
                <a:gd name="connsiteY0" fmla="*/ 1143 h 796290"/>
                <a:gd name="connsiteX1" fmla="*/ 909066 w 1334265"/>
                <a:gd name="connsiteY1" fmla="*/ 796290 h 796290"/>
                <a:gd name="connsiteX2" fmla="*/ 909066 w 1334265"/>
                <a:gd name="connsiteY2" fmla="*/ 796290 h 796290"/>
                <a:gd name="connsiteX3" fmla="*/ 1330451 w 1334265"/>
                <a:gd name="connsiteY3" fmla="*/ 796290 h 796290"/>
                <a:gd name="connsiteX4" fmla="*/ 1334262 w 1334265"/>
                <a:gd name="connsiteY4" fmla="*/ 3810 h 796290"/>
                <a:gd name="connsiteX5" fmla="*/ 761 w 1334265"/>
                <a:gd name="connsiteY5" fmla="*/ 0 h 796290"/>
                <a:gd name="connsiteX6" fmla="*/ 0 w 1334265"/>
                <a:gd name="connsiteY6" fmla="*/ 1143 h 796290"/>
                <a:gd name="connsiteX0" fmla="*/ 0 w 1334265"/>
                <a:gd name="connsiteY0" fmla="*/ 1143 h 796290"/>
                <a:gd name="connsiteX1" fmla="*/ 909066 w 1334265"/>
                <a:gd name="connsiteY1" fmla="*/ 796290 h 796290"/>
                <a:gd name="connsiteX2" fmla="*/ 909066 w 1334265"/>
                <a:gd name="connsiteY2" fmla="*/ 796290 h 796290"/>
                <a:gd name="connsiteX3" fmla="*/ 1330451 w 1334265"/>
                <a:gd name="connsiteY3" fmla="*/ 796290 h 796290"/>
                <a:gd name="connsiteX4" fmla="*/ 1334262 w 1334265"/>
                <a:gd name="connsiteY4" fmla="*/ 3810 h 796290"/>
                <a:gd name="connsiteX5" fmla="*/ 761 w 1334265"/>
                <a:gd name="connsiteY5" fmla="*/ 0 h 796290"/>
                <a:gd name="connsiteX6" fmla="*/ 0 w 1334265"/>
                <a:gd name="connsiteY6" fmla="*/ 1143 h 796290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3810 h 796290"/>
                <a:gd name="connsiteX5" fmla="*/ 761 w 1332360"/>
                <a:gd name="connsiteY5" fmla="*/ 0 h 796290"/>
                <a:gd name="connsiteX6" fmla="*/ 0 w 1332360"/>
                <a:gd name="connsiteY6" fmla="*/ 1143 h 796290"/>
                <a:gd name="connsiteX0" fmla="*/ 0 w 1332360"/>
                <a:gd name="connsiteY0" fmla="*/ 1355 h 796502"/>
                <a:gd name="connsiteX1" fmla="*/ 909066 w 1332360"/>
                <a:gd name="connsiteY1" fmla="*/ 796502 h 796502"/>
                <a:gd name="connsiteX2" fmla="*/ 909066 w 1332360"/>
                <a:gd name="connsiteY2" fmla="*/ 796502 h 796502"/>
                <a:gd name="connsiteX3" fmla="*/ 1330451 w 1332360"/>
                <a:gd name="connsiteY3" fmla="*/ 796502 h 796502"/>
                <a:gd name="connsiteX4" fmla="*/ 1332357 w 1332360"/>
                <a:gd name="connsiteY4" fmla="*/ 212 h 796502"/>
                <a:gd name="connsiteX5" fmla="*/ 761 w 1332360"/>
                <a:gd name="connsiteY5" fmla="*/ 212 h 796502"/>
                <a:gd name="connsiteX6" fmla="*/ 0 w 1332360"/>
                <a:gd name="connsiteY6" fmla="*/ 1355 h 796502"/>
                <a:gd name="connsiteX0" fmla="*/ 0 w 1332360"/>
                <a:gd name="connsiteY0" fmla="*/ 1143 h 796290"/>
                <a:gd name="connsiteX1" fmla="*/ 909066 w 1332360"/>
                <a:gd name="connsiteY1" fmla="*/ 796290 h 796290"/>
                <a:gd name="connsiteX2" fmla="*/ 909066 w 1332360"/>
                <a:gd name="connsiteY2" fmla="*/ 796290 h 796290"/>
                <a:gd name="connsiteX3" fmla="*/ 1330451 w 1332360"/>
                <a:gd name="connsiteY3" fmla="*/ 796290 h 796290"/>
                <a:gd name="connsiteX4" fmla="*/ 1332357 w 1332360"/>
                <a:gd name="connsiteY4" fmla="*/ 1905 h 796290"/>
                <a:gd name="connsiteX5" fmla="*/ 761 w 1332360"/>
                <a:gd name="connsiteY5" fmla="*/ 0 h 796290"/>
                <a:gd name="connsiteX6" fmla="*/ 0 w 1332360"/>
                <a:gd name="connsiteY6" fmla="*/ 1143 h 796290"/>
                <a:gd name="connsiteX0" fmla="*/ 0 w 1332722"/>
                <a:gd name="connsiteY0" fmla="*/ 1143 h 796290"/>
                <a:gd name="connsiteX1" fmla="*/ 909066 w 1332722"/>
                <a:gd name="connsiteY1" fmla="*/ 796290 h 796290"/>
                <a:gd name="connsiteX2" fmla="*/ 909066 w 1332722"/>
                <a:gd name="connsiteY2" fmla="*/ 796290 h 796290"/>
                <a:gd name="connsiteX3" fmla="*/ 1332356 w 1332722"/>
                <a:gd name="connsiteY3" fmla="*/ 794385 h 796290"/>
                <a:gd name="connsiteX4" fmla="*/ 1332357 w 1332722"/>
                <a:gd name="connsiteY4" fmla="*/ 1905 h 796290"/>
                <a:gd name="connsiteX5" fmla="*/ 761 w 1332722"/>
                <a:gd name="connsiteY5" fmla="*/ 0 h 796290"/>
                <a:gd name="connsiteX6" fmla="*/ 0 w 1332722"/>
                <a:gd name="connsiteY6" fmla="*/ 1143 h 796290"/>
                <a:gd name="connsiteX0" fmla="*/ 0 w 1332376"/>
                <a:gd name="connsiteY0" fmla="*/ 1360 h 796507"/>
                <a:gd name="connsiteX1" fmla="*/ 909066 w 1332376"/>
                <a:gd name="connsiteY1" fmla="*/ 796507 h 796507"/>
                <a:gd name="connsiteX2" fmla="*/ 909066 w 1332376"/>
                <a:gd name="connsiteY2" fmla="*/ 796507 h 796507"/>
                <a:gd name="connsiteX3" fmla="*/ 1332356 w 1332376"/>
                <a:gd name="connsiteY3" fmla="*/ 794602 h 796507"/>
                <a:gd name="connsiteX4" fmla="*/ 1277112 w 1332376"/>
                <a:gd name="connsiteY4" fmla="*/ 211 h 796507"/>
                <a:gd name="connsiteX5" fmla="*/ 761 w 1332376"/>
                <a:gd name="connsiteY5" fmla="*/ 217 h 796507"/>
                <a:gd name="connsiteX6" fmla="*/ 0 w 1332376"/>
                <a:gd name="connsiteY6" fmla="*/ 1360 h 796507"/>
                <a:gd name="connsiteX0" fmla="*/ 0 w 1332722"/>
                <a:gd name="connsiteY0" fmla="*/ 1360 h 796507"/>
                <a:gd name="connsiteX1" fmla="*/ 909066 w 1332722"/>
                <a:gd name="connsiteY1" fmla="*/ 796507 h 796507"/>
                <a:gd name="connsiteX2" fmla="*/ 909066 w 1332722"/>
                <a:gd name="connsiteY2" fmla="*/ 796507 h 796507"/>
                <a:gd name="connsiteX3" fmla="*/ 1332356 w 1332722"/>
                <a:gd name="connsiteY3" fmla="*/ 794602 h 796507"/>
                <a:gd name="connsiteX4" fmla="*/ 1332357 w 1332722"/>
                <a:gd name="connsiteY4" fmla="*/ 211 h 796507"/>
                <a:gd name="connsiteX5" fmla="*/ 761 w 1332722"/>
                <a:gd name="connsiteY5" fmla="*/ 217 h 796507"/>
                <a:gd name="connsiteX6" fmla="*/ 0 w 1332722"/>
                <a:gd name="connsiteY6" fmla="*/ 1360 h 796507"/>
                <a:gd name="connsiteX0" fmla="*/ 0 w 1332722"/>
                <a:gd name="connsiteY0" fmla="*/ 1360 h 796507"/>
                <a:gd name="connsiteX1" fmla="*/ 909066 w 1332722"/>
                <a:gd name="connsiteY1" fmla="*/ 796507 h 796507"/>
                <a:gd name="connsiteX2" fmla="*/ 909066 w 1332722"/>
                <a:gd name="connsiteY2" fmla="*/ 796507 h 796507"/>
                <a:gd name="connsiteX3" fmla="*/ 1332356 w 1332722"/>
                <a:gd name="connsiteY3" fmla="*/ 794602 h 796507"/>
                <a:gd name="connsiteX4" fmla="*/ 1332357 w 1332722"/>
                <a:gd name="connsiteY4" fmla="*/ 211 h 796507"/>
                <a:gd name="connsiteX5" fmla="*/ 761 w 1332722"/>
                <a:gd name="connsiteY5" fmla="*/ 217 h 796507"/>
                <a:gd name="connsiteX6" fmla="*/ 0 w 1332722"/>
                <a:gd name="connsiteY6" fmla="*/ 1360 h 796507"/>
                <a:gd name="connsiteX0" fmla="*/ 0 w 1332360"/>
                <a:gd name="connsiteY0" fmla="*/ 1360 h 796507"/>
                <a:gd name="connsiteX1" fmla="*/ 909066 w 1332360"/>
                <a:gd name="connsiteY1" fmla="*/ 796507 h 796507"/>
                <a:gd name="connsiteX2" fmla="*/ 909066 w 1332360"/>
                <a:gd name="connsiteY2" fmla="*/ 796507 h 796507"/>
                <a:gd name="connsiteX3" fmla="*/ 1332356 w 1332360"/>
                <a:gd name="connsiteY3" fmla="*/ 794602 h 796507"/>
                <a:gd name="connsiteX4" fmla="*/ 1332357 w 1332360"/>
                <a:gd name="connsiteY4" fmla="*/ 211 h 796507"/>
                <a:gd name="connsiteX5" fmla="*/ 761 w 1332360"/>
                <a:gd name="connsiteY5" fmla="*/ 217 h 796507"/>
                <a:gd name="connsiteX6" fmla="*/ 0 w 1332360"/>
                <a:gd name="connsiteY6" fmla="*/ 1360 h 796507"/>
                <a:gd name="connsiteX0" fmla="*/ 0 w 1336170"/>
                <a:gd name="connsiteY0" fmla="*/ 1143 h 796290"/>
                <a:gd name="connsiteX1" fmla="*/ 909066 w 1336170"/>
                <a:gd name="connsiteY1" fmla="*/ 796290 h 796290"/>
                <a:gd name="connsiteX2" fmla="*/ 909066 w 1336170"/>
                <a:gd name="connsiteY2" fmla="*/ 796290 h 796290"/>
                <a:gd name="connsiteX3" fmla="*/ 1332356 w 1336170"/>
                <a:gd name="connsiteY3" fmla="*/ 794385 h 796290"/>
                <a:gd name="connsiteX4" fmla="*/ 1336167 w 1336170"/>
                <a:gd name="connsiteY4" fmla="*/ 42044 h 796290"/>
                <a:gd name="connsiteX5" fmla="*/ 761 w 1336170"/>
                <a:gd name="connsiteY5" fmla="*/ 0 h 796290"/>
                <a:gd name="connsiteX6" fmla="*/ 0 w 1336170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313307 w 1332359"/>
                <a:gd name="connsiteY4" fmla="*/ 47778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317117 w 1332359"/>
                <a:gd name="connsiteY4" fmla="*/ 70715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65682 w 1332359"/>
                <a:gd name="connsiteY4" fmla="*/ 84094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73302 w 1332359"/>
                <a:gd name="connsiteY4" fmla="*/ 162460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63777 w 1332359"/>
                <a:gd name="connsiteY4" fmla="*/ 116587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63777 w 1332359"/>
                <a:gd name="connsiteY4" fmla="*/ 145258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63777 w 1332359"/>
                <a:gd name="connsiteY4" fmla="*/ 145258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359"/>
                <a:gd name="connsiteY0" fmla="*/ 1143 h 796290"/>
                <a:gd name="connsiteX1" fmla="*/ 909066 w 1332359"/>
                <a:gd name="connsiteY1" fmla="*/ 796290 h 796290"/>
                <a:gd name="connsiteX2" fmla="*/ 909066 w 1332359"/>
                <a:gd name="connsiteY2" fmla="*/ 796290 h 796290"/>
                <a:gd name="connsiteX3" fmla="*/ 1332356 w 1332359"/>
                <a:gd name="connsiteY3" fmla="*/ 794385 h 796290"/>
                <a:gd name="connsiteX4" fmla="*/ 1240917 w 1332359"/>
                <a:gd name="connsiteY4" fmla="*/ 164371 h 796290"/>
                <a:gd name="connsiteX5" fmla="*/ 761 w 1332359"/>
                <a:gd name="connsiteY5" fmla="*/ 0 h 796290"/>
                <a:gd name="connsiteX6" fmla="*/ 0 w 1332359"/>
                <a:gd name="connsiteY6" fmla="*/ 1143 h 796290"/>
                <a:gd name="connsiteX0" fmla="*/ 0 w 1332649"/>
                <a:gd name="connsiteY0" fmla="*/ 1143 h 796290"/>
                <a:gd name="connsiteX1" fmla="*/ 909066 w 1332649"/>
                <a:gd name="connsiteY1" fmla="*/ 796290 h 796290"/>
                <a:gd name="connsiteX2" fmla="*/ 909066 w 1332649"/>
                <a:gd name="connsiteY2" fmla="*/ 796290 h 796290"/>
                <a:gd name="connsiteX3" fmla="*/ 1332356 w 1332649"/>
                <a:gd name="connsiteY3" fmla="*/ 794385 h 796290"/>
                <a:gd name="connsiteX4" fmla="*/ 1240917 w 1332649"/>
                <a:gd name="connsiteY4" fmla="*/ 164371 h 796290"/>
                <a:gd name="connsiteX5" fmla="*/ 761 w 1332649"/>
                <a:gd name="connsiteY5" fmla="*/ 0 h 796290"/>
                <a:gd name="connsiteX6" fmla="*/ 0 w 1332649"/>
                <a:gd name="connsiteY6" fmla="*/ 1143 h 796290"/>
                <a:gd name="connsiteX0" fmla="*/ 0 w 1332976"/>
                <a:gd name="connsiteY0" fmla="*/ 1143 h 796290"/>
                <a:gd name="connsiteX1" fmla="*/ 909066 w 1332976"/>
                <a:gd name="connsiteY1" fmla="*/ 796290 h 796290"/>
                <a:gd name="connsiteX2" fmla="*/ 909066 w 1332976"/>
                <a:gd name="connsiteY2" fmla="*/ 796290 h 796290"/>
                <a:gd name="connsiteX3" fmla="*/ 1332356 w 1332976"/>
                <a:gd name="connsiteY3" fmla="*/ 794385 h 796290"/>
                <a:gd name="connsiteX4" fmla="*/ 1246632 w 1332976"/>
                <a:gd name="connsiteY4" fmla="*/ 139524 h 796290"/>
                <a:gd name="connsiteX5" fmla="*/ 761 w 1332976"/>
                <a:gd name="connsiteY5" fmla="*/ 0 h 796290"/>
                <a:gd name="connsiteX6" fmla="*/ 0 w 1332976"/>
                <a:gd name="connsiteY6" fmla="*/ 1143 h 796290"/>
                <a:gd name="connsiteX0" fmla="*/ 0 w 1332838"/>
                <a:gd name="connsiteY0" fmla="*/ 1143 h 796290"/>
                <a:gd name="connsiteX1" fmla="*/ 909066 w 1332838"/>
                <a:gd name="connsiteY1" fmla="*/ 796290 h 796290"/>
                <a:gd name="connsiteX2" fmla="*/ 909066 w 1332838"/>
                <a:gd name="connsiteY2" fmla="*/ 796290 h 796290"/>
                <a:gd name="connsiteX3" fmla="*/ 1332356 w 1332838"/>
                <a:gd name="connsiteY3" fmla="*/ 794385 h 796290"/>
                <a:gd name="connsiteX4" fmla="*/ 1244727 w 1332838"/>
                <a:gd name="connsiteY4" fmla="*/ 122321 h 796290"/>
                <a:gd name="connsiteX5" fmla="*/ 761 w 1332838"/>
                <a:gd name="connsiteY5" fmla="*/ 0 h 796290"/>
                <a:gd name="connsiteX6" fmla="*/ 0 w 1332838"/>
                <a:gd name="connsiteY6" fmla="*/ 1143 h 796290"/>
                <a:gd name="connsiteX0" fmla="*/ 0 w 1332838"/>
                <a:gd name="connsiteY0" fmla="*/ 1143 h 796290"/>
                <a:gd name="connsiteX1" fmla="*/ 909066 w 1332838"/>
                <a:gd name="connsiteY1" fmla="*/ 796290 h 796290"/>
                <a:gd name="connsiteX2" fmla="*/ 909066 w 1332838"/>
                <a:gd name="connsiteY2" fmla="*/ 796290 h 796290"/>
                <a:gd name="connsiteX3" fmla="*/ 1332356 w 1332838"/>
                <a:gd name="connsiteY3" fmla="*/ 794385 h 796290"/>
                <a:gd name="connsiteX4" fmla="*/ 1244727 w 1332838"/>
                <a:gd name="connsiteY4" fmla="*/ 107030 h 796290"/>
                <a:gd name="connsiteX5" fmla="*/ 761 w 1332838"/>
                <a:gd name="connsiteY5" fmla="*/ 0 h 796290"/>
                <a:gd name="connsiteX6" fmla="*/ 0 w 1332838"/>
                <a:gd name="connsiteY6" fmla="*/ 1143 h 796290"/>
                <a:gd name="connsiteX0" fmla="*/ 0 w 1332423"/>
                <a:gd name="connsiteY0" fmla="*/ 1143 h 796290"/>
                <a:gd name="connsiteX1" fmla="*/ 909066 w 1332423"/>
                <a:gd name="connsiteY1" fmla="*/ 796290 h 796290"/>
                <a:gd name="connsiteX2" fmla="*/ 909066 w 1332423"/>
                <a:gd name="connsiteY2" fmla="*/ 796290 h 796290"/>
                <a:gd name="connsiteX3" fmla="*/ 1332356 w 1332423"/>
                <a:gd name="connsiteY3" fmla="*/ 794385 h 796290"/>
                <a:gd name="connsiteX4" fmla="*/ 1223772 w 1332423"/>
                <a:gd name="connsiteY4" fmla="*/ 78360 h 796290"/>
                <a:gd name="connsiteX5" fmla="*/ 761 w 1332423"/>
                <a:gd name="connsiteY5" fmla="*/ 0 h 796290"/>
                <a:gd name="connsiteX6" fmla="*/ 0 w 1332423"/>
                <a:gd name="connsiteY6" fmla="*/ 1143 h 796290"/>
                <a:gd name="connsiteX0" fmla="*/ 0 w 1332356"/>
                <a:gd name="connsiteY0" fmla="*/ 1143 h 796290"/>
                <a:gd name="connsiteX1" fmla="*/ 909066 w 1332356"/>
                <a:gd name="connsiteY1" fmla="*/ 796290 h 796290"/>
                <a:gd name="connsiteX2" fmla="*/ 909066 w 1332356"/>
                <a:gd name="connsiteY2" fmla="*/ 796290 h 796290"/>
                <a:gd name="connsiteX3" fmla="*/ 1332356 w 1332356"/>
                <a:gd name="connsiteY3" fmla="*/ 794385 h 796290"/>
                <a:gd name="connsiteX4" fmla="*/ 761 w 1332356"/>
                <a:gd name="connsiteY4" fmla="*/ 0 h 796290"/>
                <a:gd name="connsiteX5" fmla="*/ 0 w 1332356"/>
                <a:gd name="connsiteY5" fmla="*/ 1143 h 796290"/>
                <a:gd name="connsiteX0" fmla="*/ 0 w 1334118"/>
                <a:gd name="connsiteY0" fmla="*/ 1143 h 796290"/>
                <a:gd name="connsiteX1" fmla="*/ 909066 w 1334118"/>
                <a:gd name="connsiteY1" fmla="*/ 796290 h 796290"/>
                <a:gd name="connsiteX2" fmla="*/ 909066 w 1334118"/>
                <a:gd name="connsiteY2" fmla="*/ 796290 h 796290"/>
                <a:gd name="connsiteX3" fmla="*/ 1332356 w 1334118"/>
                <a:gd name="connsiteY3" fmla="*/ 794385 h 796290"/>
                <a:gd name="connsiteX4" fmla="*/ 1014226 w 1334118"/>
                <a:gd name="connsiteY4" fmla="*/ 589967 h 796290"/>
                <a:gd name="connsiteX5" fmla="*/ 761 w 1334118"/>
                <a:gd name="connsiteY5" fmla="*/ 0 h 796290"/>
                <a:gd name="connsiteX6" fmla="*/ 0 w 1334118"/>
                <a:gd name="connsiteY6" fmla="*/ 1143 h 796290"/>
                <a:gd name="connsiteX0" fmla="*/ 0 w 1433634"/>
                <a:gd name="connsiteY0" fmla="*/ 26015 h 821162"/>
                <a:gd name="connsiteX1" fmla="*/ 909066 w 1433634"/>
                <a:gd name="connsiteY1" fmla="*/ 821162 h 821162"/>
                <a:gd name="connsiteX2" fmla="*/ 909066 w 1433634"/>
                <a:gd name="connsiteY2" fmla="*/ 821162 h 821162"/>
                <a:gd name="connsiteX3" fmla="*/ 1332356 w 1433634"/>
                <a:gd name="connsiteY3" fmla="*/ 819257 h 821162"/>
                <a:gd name="connsiteX4" fmla="*/ 1330456 w 1433634"/>
                <a:gd name="connsiteY4" fmla="*/ 45252 h 821162"/>
                <a:gd name="connsiteX5" fmla="*/ 761 w 1433634"/>
                <a:gd name="connsiteY5" fmla="*/ 24872 h 821162"/>
                <a:gd name="connsiteX6" fmla="*/ 0 w 1433634"/>
                <a:gd name="connsiteY6" fmla="*/ 26015 h 821162"/>
                <a:gd name="connsiteX0" fmla="*/ 0 w 1430901"/>
                <a:gd name="connsiteY0" fmla="*/ 40602 h 835749"/>
                <a:gd name="connsiteX1" fmla="*/ 909066 w 1430901"/>
                <a:gd name="connsiteY1" fmla="*/ 835749 h 835749"/>
                <a:gd name="connsiteX2" fmla="*/ 909066 w 1430901"/>
                <a:gd name="connsiteY2" fmla="*/ 835749 h 835749"/>
                <a:gd name="connsiteX3" fmla="*/ 1332356 w 1430901"/>
                <a:gd name="connsiteY3" fmla="*/ 833844 h 835749"/>
                <a:gd name="connsiteX4" fmla="*/ 1326646 w 1430901"/>
                <a:gd name="connsiteY4" fmla="*/ 42636 h 835749"/>
                <a:gd name="connsiteX5" fmla="*/ 761 w 1430901"/>
                <a:gd name="connsiteY5" fmla="*/ 39459 h 835749"/>
                <a:gd name="connsiteX6" fmla="*/ 0 w 1430901"/>
                <a:gd name="connsiteY6" fmla="*/ 40602 h 835749"/>
                <a:gd name="connsiteX0" fmla="*/ 0 w 1430901"/>
                <a:gd name="connsiteY0" fmla="*/ 1143 h 796290"/>
                <a:gd name="connsiteX1" fmla="*/ 909066 w 1430901"/>
                <a:gd name="connsiteY1" fmla="*/ 796290 h 796290"/>
                <a:gd name="connsiteX2" fmla="*/ 909066 w 1430901"/>
                <a:gd name="connsiteY2" fmla="*/ 796290 h 796290"/>
                <a:gd name="connsiteX3" fmla="*/ 1332356 w 1430901"/>
                <a:gd name="connsiteY3" fmla="*/ 794385 h 796290"/>
                <a:gd name="connsiteX4" fmla="*/ 1326646 w 1430901"/>
                <a:gd name="connsiteY4" fmla="*/ 3177 h 796290"/>
                <a:gd name="connsiteX5" fmla="*/ 761 w 1430901"/>
                <a:gd name="connsiteY5" fmla="*/ 0 h 796290"/>
                <a:gd name="connsiteX6" fmla="*/ 0 w 1430901"/>
                <a:gd name="connsiteY6" fmla="*/ 1143 h 796290"/>
                <a:gd name="connsiteX0" fmla="*/ 0 w 1430901"/>
                <a:gd name="connsiteY0" fmla="*/ 1143 h 796290"/>
                <a:gd name="connsiteX1" fmla="*/ 909066 w 1430901"/>
                <a:gd name="connsiteY1" fmla="*/ 796290 h 796290"/>
                <a:gd name="connsiteX2" fmla="*/ 909066 w 1430901"/>
                <a:gd name="connsiteY2" fmla="*/ 796290 h 796290"/>
                <a:gd name="connsiteX3" fmla="*/ 1332356 w 1430901"/>
                <a:gd name="connsiteY3" fmla="*/ 794385 h 796290"/>
                <a:gd name="connsiteX4" fmla="*/ 1326646 w 1430901"/>
                <a:gd name="connsiteY4" fmla="*/ 3177 h 796290"/>
                <a:gd name="connsiteX5" fmla="*/ 761 w 1430901"/>
                <a:gd name="connsiteY5" fmla="*/ 0 h 796290"/>
                <a:gd name="connsiteX6" fmla="*/ 0 w 1430901"/>
                <a:gd name="connsiteY6" fmla="*/ 1143 h 796290"/>
                <a:gd name="connsiteX0" fmla="*/ 0 w 1338191"/>
                <a:gd name="connsiteY0" fmla="*/ 1143 h 796290"/>
                <a:gd name="connsiteX1" fmla="*/ 909066 w 1338191"/>
                <a:gd name="connsiteY1" fmla="*/ 796290 h 796290"/>
                <a:gd name="connsiteX2" fmla="*/ 909066 w 1338191"/>
                <a:gd name="connsiteY2" fmla="*/ 796290 h 796290"/>
                <a:gd name="connsiteX3" fmla="*/ 1332356 w 1338191"/>
                <a:gd name="connsiteY3" fmla="*/ 794385 h 796290"/>
                <a:gd name="connsiteX4" fmla="*/ 1326646 w 1338191"/>
                <a:gd name="connsiteY4" fmla="*/ 3177 h 796290"/>
                <a:gd name="connsiteX5" fmla="*/ 761 w 1338191"/>
                <a:gd name="connsiteY5" fmla="*/ 0 h 796290"/>
                <a:gd name="connsiteX6" fmla="*/ 0 w 1338191"/>
                <a:gd name="connsiteY6" fmla="*/ 1143 h 796290"/>
                <a:gd name="connsiteX0" fmla="*/ 0 w 1332356"/>
                <a:gd name="connsiteY0" fmla="*/ 1143 h 796290"/>
                <a:gd name="connsiteX1" fmla="*/ 909066 w 1332356"/>
                <a:gd name="connsiteY1" fmla="*/ 796290 h 796290"/>
                <a:gd name="connsiteX2" fmla="*/ 909066 w 1332356"/>
                <a:gd name="connsiteY2" fmla="*/ 796290 h 796290"/>
                <a:gd name="connsiteX3" fmla="*/ 1332356 w 1332356"/>
                <a:gd name="connsiteY3" fmla="*/ 794385 h 796290"/>
                <a:gd name="connsiteX4" fmla="*/ 1326646 w 1332356"/>
                <a:gd name="connsiteY4" fmla="*/ 3177 h 796290"/>
                <a:gd name="connsiteX5" fmla="*/ 761 w 1332356"/>
                <a:gd name="connsiteY5" fmla="*/ 0 h 796290"/>
                <a:gd name="connsiteX6" fmla="*/ 0 w 1332356"/>
                <a:gd name="connsiteY6" fmla="*/ 1143 h 796290"/>
                <a:gd name="connsiteX0" fmla="*/ 0 w 1332361"/>
                <a:gd name="connsiteY0" fmla="*/ 1143 h 796290"/>
                <a:gd name="connsiteX1" fmla="*/ 909066 w 1332361"/>
                <a:gd name="connsiteY1" fmla="*/ 796290 h 796290"/>
                <a:gd name="connsiteX2" fmla="*/ 909066 w 1332361"/>
                <a:gd name="connsiteY2" fmla="*/ 796290 h 796290"/>
                <a:gd name="connsiteX3" fmla="*/ 1332356 w 1332361"/>
                <a:gd name="connsiteY3" fmla="*/ 794385 h 796290"/>
                <a:gd name="connsiteX4" fmla="*/ 1332361 w 1332361"/>
                <a:gd name="connsiteY4" fmla="*/ 1265 h 796290"/>
                <a:gd name="connsiteX5" fmla="*/ 761 w 1332361"/>
                <a:gd name="connsiteY5" fmla="*/ 0 h 796290"/>
                <a:gd name="connsiteX6" fmla="*/ 0 w 1332361"/>
                <a:gd name="connsiteY6" fmla="*/ 1143 h 796290"/>
                <a:gd name="connsiteX0" fmla="*/ 0 w 1332356"/>
                <a:gd name="connsiteY0" fmla="*/ 1143 h 796290"/>
                <a:gd name="connsiteX1" fmla="*/ 909066 w 1332356"/>
                <a:gd name="connsiteY1" fmla="*/ 796290 h 796290"/>
                <a:gd name="connsiteX2" fmla="*/ 909066 w 1332356"/>
                <a:gd name="connsiteY2" fmla="*/ 796290 h 796290"/>
                <a:gd name="connsiteX3" fmla="*/ 1332356 w 1332356"/>
                <a:gd name="connsiteY3" fmla="*/ 794385 h 796290"/>
                <a:gd name="connsiteX4" fmla="*/ 1084711 w 1332356"/>
                <a:gd name="connsiteY4" fmla="*/ 1265 h 796290"/>
                <a:gd name="connsiteX5" fmla="*/ 761 w 1332356"/>
                <a:gd name="connsiteY5" fmla="*/ 0 h 796290"/>
                <a:gd name="connsiteX6" fmla="*/ 0 w 1332356"/>
                <a:gd name="connsiteY6" fmla="*/ 1143 h 796290"/>
                <a:gd name="connsiteX0" fmla="*/ 0 w 1084711"/>
                <a:gd name="connsiteY0" fmla="*/ 1143 h 796296"/>
                <a:gd name="connsiteX1" fmla="*/ 909066 w 1084711"/>
                <a:gd name="connsiteY1" fmla="*/ 796290 h 796296"/>
                <a:gd name="connsiteX2" fmla="*/ 909066 w 1084711"/>
                <a:gd name="connsiteY2" fmla="*/ 796290 h 796296"/>
                <a:gd name="connsiteX3" fmla="*/ 1080896 w 1084711"/>
                <a:gd name="connsiteY3" fmla="*/ 796296 h 796296"/>
                <a:gd name="connsiteX4" fmla="*/ 1084711 w 1084711"/>
                <a:gd name="connsiteY4" fmla="*/ 1265 h 796296"/>
                <a:gd name="connsiteX5" fmla="*/ 761 w 1084711"/>
                <a:gd name="connsiteY5" fmla="*/ 0 h 796296"/>
                <a:gd name="connsiteX6" fmla="*/ 0 w 1084711"/>
                <a:gd name="connsiteY6" fmla="*/ 1143 h 796296"/>
                <a:gd name="connsiteX0" fmla="*/ 0 w 1092331"/>
                <a:gd name="connsiteY0" fmla="*/ 7779 h 802932"/>
                <a:gd name="connsiteX1" fmla="*/ 909066 w 1092331"/>
                <a:gd name="connsiteY1" fmla="*/ 802926 h 802932"/>
                <a:gd name="connsiteX2" fmla="*/ 909066 w 1092331"/>
                <a:gd name="connsiteY2" fmla="*/ 802926 h 802932"/>
                <a:gd name="connsiteX3" fmla="*/ 1080896 w 1092331"/>
                <a:gd name="connsiteY3" fmla="*/ 802932 h 802932"/>
                <a:gd name="connsiteX4" fmla="*/ 1092331 w 1092331"/>
                <a:gd name="connsiteY4" fmla="*/ 256 h 802932"/>
                <a:gd name="connsiteX5" fmla="*/ 761 w 1092331"/>
                <a:gd name="connsiteY5" fmla="*/ 6636 h 802932"/>
                <a:gd name="connsiteX6" fmla="*/ 0 w 1092331"/>
                <a:gd name="connsiteY6" fmla="*/ 7779 h 802932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0 w 1082806"/>
                <a:gd name="connsiteY0" fmla="*/ 2060 h 797213"/>
                <a:gd name="connsiteX1" fmla="*/ 909066 w 1082806"/>
                <a:gd name="connsiteY1" fmla="*/ 797207 h 797213"/>
                <a:gd name="connsiteX2" fmla="*/ 909066 w 1082806"/>
                <a:gd name="connsiteY2" fmla="*/ 797207 h 797213"/>
                <a:gd name="connsiteX3" fmla="*/ 1080896 w 1082806"/>
                <a:gd name="connsiteY3" fmla="*/ 797213 h 797213"/>
                <a:gd name="connsiteX4" fmla="*/ 1082806 w 1082806"/>
                <a:gd name="connsiteY4" fmla="*/ 271 h 797213"/>
                <a:gd name="connsiteX5" fmla="*/ 761 w 1082806"/>
                <a:gd name="connsiteY5" fmla="*/ 917 h 797213"/>
                <a:gd name="connsiteX6" fmla="*/ 0 w 1082806"/>
                <a:gd name="connsiteY6" fmla="*/ 2060 h 797213"/>
                <a:gd name="connsiteX0" fmla="*/ 73534 w 1082045"/>
                <a:gd name="connsiteY0" fmla="*/ 17351 h 797213"/>
                <a:gd name="connsiteX1" fmla="*/ 908305 w 1082045"/>
                <a:gd name="connsiteY1" fmla="*/ 797207 h 797213"/>
                <a:gd name="connsiteX2" fmla="*/ 908305 w 1082045"/>
                <a:gd name="connsiteY2" fmla="*/ 797207 h 797213"/>
                <a:gd name="connsiteX3" fmla="*/ 1080135 w 1082045"/>
                <a:gd name="connsiteY3" fmla="*/ 797213 h 797213"/>
                <a:gd name="connsiteX4" fmla="*/ 1082045 w 1082045"/>
                <a:gd name="connsiteY4" fmla="*/ 271 h 797213"/>
                <a:gd name="connsiteX5" fmla="*/ 0 w 1082045"/>
                <a:gd name="connsiteY5" fmla="*/ 917 h 797213"/>
                <a:gd name="connsiteX6" fmla="*/ 73534 w 1082045"/>
                <a:gd name="connsiteY6" fmla="*/ 17351 h 797213"/>
                <a:gd name="connsiteX0" fmla="*/ 92584 w 1082045"/>
                <a:gd name="connsiteY0" fmla="*/ 149235 h 797213"/>
                <a:gd name="connsiteX1" fmla="*/ 908305 w 1082045"/>
                <a:gd name="connsiteY1" fmla="*/ 797207 h 797213"/>
                <a:gd name="connsiteX2" fmla="*/ 908305 w 1082045"/>
                <a:gd name="connsiteY2" fmla="*/ 797207 h 797213"/>
                <a:gd name="connsiteX3" fmla="*/ 1080135 w 1082045"/>
                <a:gd name="connsiteY3" fmla="*/ 797213 h 797213"/>
                <a:gd name="connsiteX4" fmla="*/ 1082045 w 1082045"/>
                <a:gd name="connsiteY4" fmla="*/ 271 h 797213"/>
                <a:gd name="connsiteX5" fmla="*/ 0 w 1082045"/>
                <a:gd name="connsiteY5" fmla="*/ 917 h 797213"/>
                <a:gd name="connsiteX6" fmla="*/ 92584 w 1082045"/>
                <a:gd name="connsiteY6" fmla="*/ 149235 h 797213"/>
                <a:gd name="connsiteX0" fmla="*/ 0 w 989461"/>
                <a:gd name="connsiteY0" fmla="*/ 190076 h 838054"/>
                <a:gd name="connsiteX1" fmla="*/ 815721 w 989461"/>
                <a:gd name="connsiteY1" fmla="*/ 838048 h 838054"/>
                <a:gd name="connsiteX2" fmla="*/ 815721 w 989461"/>
                <a:gd name="connsiteY2" fmla="*/ 838048 h 838054"/>
                <a:gd name="connsiteX3" fmla="*/ 987551 w 989461"/>
                <a:gd name="connsiteY3" fmla="*/ 838054 h 838054"/>
                <a:gd name="connsiteX4" fmla="*/ 989461 w 989461"/>
                <a:gd name="connsiteY4" fmla="*/ 41112 h 838054"/>
                <a:gd name="connsiteX5" fmla="*/ 0 w 989461"/>
                <a:gd name="connsiteY5" fmla="*/ 190076 h 838054"/>
                <a:gd name="connsiteX0" fmla="*/ 0 w 1018036"/>
                <a:gd name="connsiteY0" fmla="*/ 90489 h 887553"/>
                <a:gd name="connsiteX1" fmla="*/ 844296 w 1018036"/>
                <a:gd name="connsiteY1" fmla="*/ 887547 h 887553"/>
                <a:gd name="connsiteX2" fmla="*/ 844296 w 1018036"/>
                <a:gd name="connsiteY2" fmla="*/ 887547 h 887553"/>
                <a:gd name="connsiteX3" fmla="*/ 1016126 w 1018036"/>
                <a:gd name="connsiteY3" fmla="*/ 887553 h 887553"/>
                <a:gd name="connsiteX4" fmla="*/ 1018036 w 1018036"/>
                <a:gd name="connsiteY4" fmla="*/ 90611 h 887553"/>
                <a:gd name="connsiteX5" fmla="*/ 0 w 1018036"/>
                <a:gd name="connsiteY5" fmla="*/ 90489 h 887553"/>
                <a:gd name="connsiteX0" fmla="*/ 0 w 1018036"/>
                <a:gd name="connsiteY0" fmla="*/ 48118 h 845182"/>
                <a:gd name="connsiteX1" fmla="*/ 844296 w 1018036"/>
                <a:gd name="connsiteY1" fmla="*/ 845176 h 845182"/>
                <a:gd name="connsiteX2" fmla="*/ 844296 w 1018036"/>
                <a:gd name="connsiteY2" fmla="*/ 845176 h 845182"/>
                <a:gd name="connsiteX3" fmla="*/ 1016126 w 1018036"/>
                <a:gd name="connsiteY3" fmla="*/ 845182 h 845182"/>
                <a:gd name="connsiteX4" fmla="*/ 1018036 w 1018036"/>
                <a:gd name="connsiteY4" fmla="*/ 48240 h 845182"/>
                <a:gd name="connsiteX5" fmla="*/ 0 w 1018036"/>
                <a:gd name="connsiteY5" fmla="*/ 48118 h 845182"/>
                <a:gd name="connsiteX0" fmla="*/ 0 w 1018036"/>
                <a:gd name="connsiteY0" fmla="*/ 7 h 797071"/>
                <a:gd name="connsiteX1" fmla="*/ 844296 w 1018036"/>
                <a:gd name="connsiteY1" fmla="*/ 797065 h 797071"/>
                <a:gd name="connsiteX2" fmla="*/ 844296 w 1018036"/>
                <a:gd name="connsiteY2" fmla="*/ 797065 h 797071"/>
                <a:gd name="connsiteX3" fmla="*/ 1016126 w 1018036"/>
                <a:gd name="connsiteY3" fmla="*/ 797071 h 797071"/>
                <a:gd name="connsiteX4" fmla="*/ 1018036 w 1018036"/>
                <a:gd name="connsiteY4" fmla="*/ 129 h 797071"/>
                <a:gd name="connsiteX5" fmla="*/ 0 w 1018036"/>
                <a:gd name="connsiteY5" fmla="*/ 7 h 797071"/>
                <a:gd name="connsiteX0" fmla="*/ 0 w 1439041"/>
                <a:gd name="connsiteY0" fmla="*/ 1789 h 796942"/>
                <a:gd name="connsiteX1" fmla="*/ 1265301 w 1439041"/>
                <a:gd name="connsiteY1" fmla="*/ 796936 h 796942"/>
                <a:gd name="connsiteX2" fmla="*/ 1265301 w 1439041"/>
                <a:gd name="connsiteY2" fmla="*/ 796936 h 796942"/>
                <a:gd name="connsiteX3" fmla="*/ 1437131 w 1439041"/>
                <a:gd name="connsiteY3" fmla="*/ 796942 h 796942"/>
                <a:gd name="connsiteX4" fmla="*/ 1439041 w 1439041"/>
                <a:gd name="connsiteY4" fmla="*/ 0 h 796942"/>
                <a:gd name="connsiteX5" fmla="*/ 0 w 1439041"/>
                <a:gd name="connsiteY5" fmla="*/ 1789 h 796942"/>
                <a:gd name="connsiteX0" fmla="*/ 0 w 1439041"/>
                <a:gd name="connsiteY0" fmla="*/ 1789 h 854853"/>
                <a:gd name="connsiteX1" fmla="*/ 1265301 w 1439041"/>
                <a:gd name="connsiteY1" fmla="*/ 796936 h 854853"/>
                <a:gd name="connsiteX2" fmla="*/ 722376 w 1439041"/>
                <a:gd name="connsiteY2" fmla="*/ 793113 h 854853"/>
                <a:gd name="connsiteX3" fmla="*/ 1437131 w 1439041"/>
                <a:gd name="connsiteY3" fmla="*/ 796942 h 854853"/>
                <a:gd name="connsiteX4" fmla="*/ 1439041 w 1439041"/>
                <a:gd name="connsiteY4" fmla="*/ 0 h 854853"/>
                <a:gd name="connsiteX5" fmla="*/ 0 w 1439041"/>
                <a:gd name="connsiteY5" fmla="*/ 1789 h 854853"/>
                <a:gd name="connsiteX0" fmla="*/ 0 w 1439041"/>
                <a:gd name="connsiteY0" fmla="*/ 1789 h 854853"/>
                <a:gd name="connsiteX1" fmla="*/ 1265301 w 1439041"/>
                <a:gd name="connsiteY1" fmla="*/ 796936 h 854853"/>
                <a:gd name="connsiteX2" fmla="*/ 722376 w 1439041"/>
                <a:gd name="connsiteY2" fmla="*/ 793113 h 854853"/>
                <a:gd name="connsiteX3" fmla="*/ 1437131 w 1439041"/>
                <a:gd name="connsiteY3" fmla="*/ 796942 h 854853"/>
                <a:gd name="connsiteX4" fmla="*/ 1439041 w 1439041"/>
                <a:gd name="connsiteY4" fmla="*/ 0 h 854853"/>
                <a:gd name="connsiteX5" fmla="*/ 0 w 1439041"/>
                <a:gd name="connsiteY5" fmla="*/ 1789 h 854853"/>
                <a:gd name="connsiteX0" fmla="*/ 0 w 1439041"/>
                <a:gd name="connsiteY0" fmla="*/ 1789 h 831089"/>
                <a:gd name="connsiteX1" fmla="*/ 1265301 w 1439041"/>
                <a:gd name="connsiteY1" fmla="*/ 796936 h 831089"/>
                <a:gd name="connsiteX2" fmla="*/ 722376 w 1439041"/>
                <a:gd name="connsiteY2" fmla="*/ 793113 h 831089"/>
                <a:gd name="connsiteX3" fmla="*/ 1437131 w 1439041"/>
                <a:gd name="connsiteY3" fmla="*/ 796942 h 831089"/>
                <a:gd name="connsiteX4" fmla="*/ 1439041 w 1439041"/>
                <a:gd name="connsiteY4" fmla="*/ 0 h 831089"/>
                <a:gd name="connsiteX5" fmla="*/ 0 w 1439041"/>
                <a:gd name="connsiteY5" fmla="*/ 1789 h 831089"/>
                <a:gd name="connsiteX0" fmla="*/ 0 w 1439041"/>
                <a:gd name="connsiteY0" fmla="*/ 1789 h 796942"/>
                <a:gd name="connsiteX1" fmla="*/ 491871 w 1439041"/>
                <a:gd name="connsiteY1" fmla="*/ 429953 h 796942"/>
                <a:gd name="connsiteX2" fmla="*/ 722376 w 1439041"/>
                <a:gd name="connsiteY2" fmla="*/ 793113 h 796942"/>
                <a:gd name="connsiteX3" fmla="*/ 1437131 w 1439041"/>
                <a:gd name="connsiteY3" fmla="*/ 796942 h 796942"/>
                <a:gd name="connsiteX4" fmla="*/ 1439041 w 1439041"/>
                <a:gd name="connsiteY4" fmla="*/ 0 h 796942"/>
                <a:gd name="connsiteX5" fmla="*/ 0 w 1439041"/>
                <a:gd name="connsiteY5" fmla="*/ 1789 h 796942"/>
                <a:gd name="connsiteX0" fmla="*/ 15505 w 1454546"/>
                <a:gd name="connsiteY0" fmla="*/ 1789 h 796942"/>
                <a:gd name="connsiteX1" fmla="*/ 737881 w 1454546"/>
                <a:gd name="connsiteY1" fmla="*/ 793113 h 796942"/>
                <a:gd name="connsiteX2" fmla="*/ 1452636 w 1454546"/>
                <a:gd name="connsiteY2" fmla="*/ 796942 h 796942"/>
                <a:gd name="connsiteX3" fmla="*/ 1454546 w 1454546"/>
                <a:gd name="connsiteY3" fmla="*/ 0 h 796942"/>
                <a:gd name="connsiteX4" fmla="*/ 15505 w 1454546"/>
                <a:gd name="connsiteY4" fmla="*/ 1789 h 796942"/>
                <a:gd name="connsiteX0" fmla="*/ 0 w 1439041"/>
                <a:gd name="connsiteY0" fmla="*/ 1789 h 796942"/>
                <a:gd name="connsiteX1" fmla="*/ 722376 w 1439041"/>
                <a:gd name="connsiteY1" fmla="*/ 793113 h 796942"/>
                <a:gd name="connsiteX2" fmla="*/ 1437131 w 1439041"/>
                <a:gd name="connsiteY2" fmla="*/ 796942 h 796942"/>
                <a:gd name="connsiteX3" fmla="*/ 1439041 w 1439041"/>
                <a:gd name="connsiteY3" fmla="*/ 0 h 796942"/>
                <a:gd name="connsiteX4" fmla="*/ 0 w 1439041"/>
                <a:gd name="connsiteY4" fmla="*/ 1789 h 796942"/>
                <a:gd name="connsiteX0" fmla="*/ 0 w 1439041"/>
                <a:gd name="connsiteY0" fmla="*/ 1789 h 796942"/>
                <a:gd name="connsiteX1" fmla="*/ 722376 w 1439041"/>
                <a:gd name="connsiteY1" fmla="*/ 793113 h 796942"/>
                <a:gd name="connsiteX2" fmla="*/ 1437131 w 1439041"/>
                <a:gd name="connsiteY2" fmla="*/ 796942 h 796942"/>
                <a:gd name="connsiteX3" fmla="*/ 1439041 w 1439041"/>
                <a:gd name="connsiteY3" fmla="*/ 0 h 796942"/>
                <a:gd name="connsiteX4" fmla="*/ 0 w 1439041"/>
                <a:gd name="connsiteY4" fmla="*/ 1789 h 796942"/>
                <a:gd name="connsiteX0" fmla="*/ 0 w 1437132"/>
                <a:gd name="connsiteY0" fmla="*/ 0 h 795153"/>
                <a:gd name="connsiteX1" fmla="*/ 722376 w 1437132"/>
                <a:gd name="connsiteY1" fmla="*/ 791324 h 795153"/>
                <a:gd name="connsiteX2" fmla="*/ 1437131 w 1437132"/>
                <a:gd name="connsiteY2" fmla="*/ 795153 h 795153"/>
                <a:gd name="connsiteX3" fmla="*/ 1383796 w 1437132"/>
                <a:gd name="connsiteY3" fmla="*/ 68932 h 795153"/>
                <a:gd name="connsiteX4" fmla="*/ 0 w 1437132"/>
                <a:gd name="connsiteY4" fmla="*/ 0 h 795153"/>
                <a:gd name="connsiteX0" fmla="*/ 0 w 1448566"/>
                <a:gd name="connsiteY0" fmla="*/ 0 h 795153"/>
                <a:gd name="connsiteX1" fmla="*/ 722376 w 1448566"/>
                <a:gd name="connsiteY1" fmla="*/ 791324 h 795153"/>
                <a:gd name="connsiteX2" fmla="*/ 1437131 w 1448566"/>
                <a:gd name="connsiteY2" fmla="*/ 795153 h 795153"/>
                <a:gd name="connsiteX3" fmla="*/ 1448566 w 1448566"/>
                <a:gd name="connsiteY3" fmla="*/ 15413 h 795153"/>
                <a:gd name="connsiteX4" fmla="*/ 0 w 1448566"/>
                <a:gd name="connsiteY4" fmla="*/ 0 h 795153"/>
                <a:gd name="connsiteX0" fmla="*/ 0 w 1439041"/>
                <a:gd name="connsiteY0" fmla="*/ 0 h 795153"/>
                <a:gd name="connsiteX1" fmla="*/ 722376 w 1439041"/>
                <a:gd name="connsiteY1" fmla="*/ 791324 h 795153"/>
                <a:gd name="connsiteX2" fmla="*/ 1437131 w 1439041"/>
                <a:gd name="connsiteY2" fmla="*/ 795153 h 795153"/>
                <a:gd name="connsiteX3" fmla="*/ 1439041 w 1439041"/>
                <a:gd name="connsiteY3" fmla="*/ 122 h 795153"/>
                <a:gd name="connsiteX4" fmla="*/ 0 w 1439041"/>
                <a:gd name="connsiteY4" fmla="*/ 0 h 795153"/>
                <a:gd name="connsiteX0" fmla="*/ 0 w 1437131"/>
                <a:gd name="connsiteY0" fmla="*/ 0 h 795153"/>
                <a:gd name="connsiteX1" fmla="*/ 722376 w 1437131"/>
                <a:gd name="connsiteY1" fmla="*/ 791324 h 795153"/>
                <a:gd name="connsiteX2" fmla="*/ 1437131 w 1437131"/>
                <a:gd name="connsiteY2" fmla="*/ 795153 h 795153"/>
                <a:gd name="connsiteX3" fmla="*/ 1290185 w 1437131"/>
                <a:gd name="connsiteY3" fmla="*/ 109851 h 795153"/>
                <a:gd name="connsiteX4" fmla="*/ 0 w 1437131"/>
                <a:gd name="connsiteY4" fmla="*/ 0 h 795153"/>
                <a:gd name="connsiteX0" fmla="*/ 0 w 1437133"/>
                <a:gd name="connsiteY0" fmla="*/ 0 h 795153"/>
                <a:gd name="connsiteX1" fmla="*/ 722376 w 1437133"/>
                <a:gd name="connsiteY1" fmla="*/ 791324 h 795153"/>
                <a:gd name="connsiteX2" fmla="*/ 1437131 w 1437133"/>
                <a:gd name="connsiteY2" fmla="*/ 795153 h 795153"/>
                <a:gd name="connsiteX3" fmla="*/ 1399549 w 1437133"/>
                <a:gd name="connsiteY3" fmla="*/ 27554 h 795153"/>
                <a:gd name="connsiteX4" fmla="*/ 0 w 1437133"/>
                <a:gd name="connsiteY4" fmla="*/ 0 h 795153"/>
                <a:gd name="connsiteX0" fmla="*/ 0 w 1437171"/>
                <a:gd name="connsiteY0" fmla="*/ 0 h 795153"/>
                <a:gd name="connsiteX1" fmla="*/ 722376 w 1437171"/>
                <a:gd name="connsiteY1" fmla="*/ 791324 h 795153"/>
                <a:gd name="connsiteX2" fmla="*/ 1437131 w 1437171"/>
                <a:gd name="connsiteY2" fmla="*/ 795153 h 795153"/>
                <a:gd name="connsiteX3" fmla="*/ 1436004 w 1437171"/>
                <a:gd name="connsiteY3" fmla="*/ 15361 h 795153"/>
                <a:gd name="connsiteX4" fmla="*/ 0 w 1437171"/>
                <a:gd name="connsiteY4" fmla="*/ 0 h 795153"/>
                <a:gd name="connsiteX0" fmla="*/ 0 w 1439042"/>
                <a:gd name="connsiteY0" fmla="*/ 0 h 795153"/>
                <a:gd name="connsiteX1" fmla="*/ 722376 w 1439042"/>
                <a:gd name="connsiteY1" fmla="*/ 791324 h 795153"/>
                <a:gd name="connsiteX2" fmla="*/ 1437131 w 1439042"/>
                <a:gd name="connsiteY2" fmla="*/ 795153 h 795153"/>
                <a:gd name="connsiteX3" fmla="*/ 1439042 w 1439042"/>
                <a:gd name="connsiteY3" fmla="*/ 9265 h 795153"/>
                <a:gd name="connsiteX4" fmla="*/ 0 w 1439042"/>
                <a:gd name="connsiteY4" fmla="*/ 0 h 795153"/>
                <a:gd name="connsiteX0" fmla="*/ 0 w 1439042"/>
                <a:gd name="connsiteY0" fmla="*/ 5975 h 801128"/>
                <a:gd name="connsiteX1" fmla="*/ 722376 w 1439042"/>
                <a:gd name="connsiteY1" fmla="*/ 797299 h 801128"/>
                <a:gd name="connsiteX2" fmla="*/ 1437131 w 1439042"/>
                <a:gd name="connsiteY2" fmla="*/ 801128 h 801128"/>
                <a:gd name="connsiteX3" fmla="*/ 1439042 w 1439042"/>
                <a:gd name="connsiteY3" fmla="*/ 0 h 801128"/>
                <a:gd name="connsiteX4" fmla="*/ 0 w 1439042"/>
                <a:gd name="connsiteY4" fmla="*/ 5975 h 801128"/>
                <a:gd name="connsiteX0" fmla="*/ 0 w 1692407"/>
                <a:gd name="connsiteY0" fmla="*/ 2152 h 797305"/>
                <a:gd name="connsiteX1" fmla="*/ 722376 w 1692407"/>
                <a:gd name="connsiteY1" fmla="*/ 793476 h 797305"/>
                <a:gd name="connsiteX2" fmla="*/ 1437131 w 1692407"/>
                <a:gd name="connsiteY2" fmla="*/ 797305 h 797305"/>
                <a:gd name="connsiteX3" fmla="*/ 1692407 w 1692407"/>
                <a:gd name="connsiteY3" fmla="*/ 0 h 797305"/>
                <a:gd name="connsiteX4" fmla="*/ 0 w 1692407"/>
                <a:gd name="connsiteY4" fmla="*/ 2152 h 797305"/>
                <a:gd name="connsiteX0" fmla="*/ 0 w 1692472"/>
                <a:gd name="connsiteY0" fmla="*/ 2152 h 795394"/>
                <a:gd name="connsiteX1" fmla="*/ 722376 w 1692472"/>
                <a:gd name="connsiteY1" fmla="*/ 793476 h 795394"/>
                <a:gd name="connsiteX2" fmla="*/ 1692401 w 1692472"/>
                <a:gd name="connsiteY2" fmla="*/ 795394 h 795394"/>
                <a:gd name="connsiteX3" fmla="*/ 1692407 w 1692472"/>
                <a:gd name="connsiteY3" fmla="*/ 0 h 795394"/>
                <a:gd name="connsiteX4" fmla="*/ 0 w 1692472"/>
                <a:gd name="connsiteY4" fmla="*/ 2152 h 795394"/>
                <a:gd name="connsiteX0" fmla="*/ 0 w 1692926"/>
                <a:gd name="connsiteY0" fmla="*/ 2152 h 795394"/>
                <a:gd name="connsiteX1" fmla="*/ 722376 w 1692926"/>
                <a:gd name="connsiteY1" fmla="*/ 793476 h 795394"/>
                <a:gd name="connsiteX2" fmla="*/ 1692401 w 1692926"/>
                <a:gd name="connsiteY2" fmla="*/ 795394 h 795394"/>
                <a:gd name="connsiteX3" fmla="*/ 1692407 w 1692926"/>
                <a:gd name="connsiteY3" fmla="*/ 0 h 795394"/>
                <a:gd name="connsiteX4" fmla="*/ 0 w 1692926"/>
                <a:gd name="connsiteY4" fmla="*/ 2152 h 795394"/>
                <a:gd name="connsiteX0" fmla="*/ 0 w 1692926"/>
                <a:gd name="connsiteY0" fmla="*/ 2152 h 795394"/>
                <a:gd name="connsiteX1" fmla="*/ 722376 w 1692926"/>
                <a:gd name="connsiteY1" fmla="*/ 793476 h 795394"/>
                <a:gd name="connsiteX2" fmla="*/ 1692401 w 1692926"/>
                <a:gd name="connsiteY2" fmla="*/ 795394 h 795394"/>
                <a:gd name="connsiteX3" fmla="*/ 1692407 w 1692926"/>
                <a:gd name="connsiteY3" fmla="*/ 0 h 795394"/>
                <a:gd name="connsiteX4" fmla="*/ 0 w 1692926"/>
                <a:gd name="connsiteY4" fmla="*/ 2152 h 795394"/>
                <a:gd name="connsiteX0" fmla="*/ 0 w 1692926"/>
                <a:gd name="connsiteY0" fmla="*/ 2152 h 795394"/>
                <a:gd name="connsiteX1" fmla="*/ 722376 w 1692926"/>
                <a:gd name="connsiteY1" fmla="*/ 793476 h 795394"/>
                <a:gd name="connsiteX2" fmla="*/ 1692401 w 1692926"/>
                <a:gd name="connsiteY2" fmla="*/ 795394 h 795394"/>
                <a:gd name="connsiteX3" fmla="*/ 1692407 w 1692926"/>
                <a:gd name="connsiteY3" fmla="*/ 0 h 795394"/>
                <a:gd name="connsiteX4" fmla="*/ 0 w 1692926"/>
                <a:gd name="connsiteY4" fmla="*/ 2152 h 795394"/>
                <a:gd name="connsiteX0" fmla="*/ 0 w 1692407"/>
                <a:gd name="connsiteY0" fmla="*/ 2152 h 793477"/>
                <a:gd name="connsiteX1" fmla="*/ 722376 w 1692407"/>
                <a:gd name="connsiteY1" fmla="*/ 793476 h 793477"/>
                <a:gd name="connsiteX2" fmla="*/ 1692407 w 1692407"/>
                <a:gd name="connsiteY2" fmla="*/ 0 h 793477"/>
                <a:gd name="connsiteX3" fmla="*/ 0 w 1692407"/>
                <a:gd name="connsiteY3" fmla="*/ 2152 h 793477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821822"/>
                <a:gd name="connsiteY0" fmla="*/ 0 h 791325"/>
                <a:gd name="connsiteX1" fmla="*/ 722376 w 821822"/>
                <a:gd name="connsiteY1" fmla="*/ 791324 h 791325"/>
                <a:gd name="connsiteX2" fmla="*/ 821822 w 821822"/>
                <a:gd name="connsiteY2" fmla="*/ 18873 h 791325"/>
                <a:gd name="connsiteX3" fmla="*/ 0 w 821822"/>
                <a:gd name="connsiteY3" fmla="*/ 0 h 791325"/>
                <a:gd name="connsiteX0" fmla="*/ 0 w 821822"/>
                <a:gd name="connsiteY0" fmla="*/ 2 h 791327"/>
                <a:gd name="connsiteX1" fmla="*/ 722376 w 821822"/>
                <a:gd name="connsiteY1" fmla="*/ 791326 h 791327"/>
                <a:gd name="connsiteX2" fmla="*/ 821822 w 821822"/>
                <a:gd name="connsiteY2" fmla="*/ 18875 h 791327"/>
                <a:gd name="connsiteX3" fmla="*/ 0 w 821822"/>
                <a:gd name="connsiteY3" fmla="*/ 2 h 791327"/>
                <a:gd name="connsiteX0" fmla="*/ 0 w 722379"/>
                <a:gd name="connsiteY0" fmla="*/ 241 h 791566"/>
                <a:gd name="connsiteX1" fmla="*/ 722376 w 722379"/>
                <a:gd name="connsiteY1" fmla="*/ 791565 h 791566"/>
                <a:gd name="connsiteX2" fmla="*/ 718952 w 722379"/>
                <a:gd name="connsiteY2" fmla="*/ 0 h 791566"/>
                <a:gd name="connsiteX3" fmla="*/ 0 w 722379"/>
                <a:gd name="connsiteY3" fmla="*/ 241 h 791566"/>
                <a:gd name="connsiteX0" fmla="*/ 0 w 722382"/>
                <a:gd name="connsiteY0" fmla="*/ 241 h 791566"/>
                <a:gd name="connsiteX1" fmla="*/ 722376 w 722382"/>
                <a:gd name="connsiteY1" fmla="*/ 791565 h 791566"/>
                <a:gd name="connsiteX2" fmla="*/ 720857 w 722382"/>
                <a:gd name="connsiteY2" fmla="*/ 0 h 791566"/>
                <a:gd name="connsiteX3" fmla="*/ 0 w 722382"/>
                <a:gd name="connsiteY3" fmla="*/ 241 h 791566"/>
                <a:gd name="connsiteX0" fmla="*/ 0 w 722378"/>
                <a:gd name="connsiteY0" fmla="*/ 241 h 791566"/>
                <a:gd name="connsiteX1" fmla="*/ 722376 w 722378"/>
                <a:gd name="connsiteY1" fmla="*/ 791565 h 791566"/>
                <a:gd name="connsiteX2" fmla="*/ 717047 w 722378"/>
                <a:gd name="connsiteY2" fmla="*/ 0 h 791566"/>
                <a:gd name="connsiteX3" fmla="*/ 0 w 722378"/>
                <a:gd name="connsiteY3" fmla="*/ 241 h 791566"/>
                <a:gd name="connsiteX0" fmla="*/ 0 w 722379"/>
                <a:gd name="connsiteY0" fmla="*/ 241 h 791566"/>
                <a:gd name="connsiteX1" fmla="*/ 722376 w 722379"/>
                <a:gd name="connsiteY1" fmla="*/ 791565 h 791566"/>
                <a:gd name="connsiteX2" fmla="*/ 718952 w 722379"/>
                <a:gd name="connsiteY2" fmla="*/ 0 h 791566"/>
                <a:gd name="connsiteX3" fmla="*/ 0 w 722379"/>
                <a:gd name="connsiteY3" fmla="*/ 241 h 791566"/>
                <a:gd name="connsiteX0" fmla="*/ 0 w 722382"/>
                <a:gd name="connsiteY0" fmla="*/ 241 h 791566"/>
                <a:gd name="connsiteX1" fmla="*/ 722376 w 722382"/>
                <a:gd name="connsiteY1" fmla="*/ 791565 h 791566"/>
                <a:gd name="connsiteX2" fmla="*/ 720857 w 722382"/>
                <a:gd name="connsiteY2" fmla="*/ 0 h 791566"/>
                <a:gd name="connsiteX3" fmla="*/ 0 w 72238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152 h 793477"/>
                <a:gd name="connsiteX1" fmla="*/ 722376 w 722762"/>
                <a:gd name="connsiteY1" fmla="*/ 793476 h 793477"/>
                <a:gd name="connsiteX2" fmla="*/ 722762 w 722762"/>
                <a:gd name="connsiteY2" fmla="*/ 0 h 793477"/>
                <a:gd name="connsiteX3" fmla="*/ 0 w 722762"/>
                <a:gd name="connsiteY3" fmla="*/ 2152 h 793477"/>
                <a:gd name="connsiteX0" fmla="*/ 0 w 722762"/>
                <a:gd name="connsiteY0" fmla="*/ 2152 h 793477"/>
                <a:gd name="connsiteX1" fmla="*/ 722376 w 722762"/>
                <a:gd name="connsiteY1" fmla="*/ 793476 h 793477"/>
                <a:gd name="connsiteX2" fmla="*/ 722762 w 722762"/>
                <a:gd name="connsiteY2" fmla="*/ 0 h 793477"/>
                <a:gd name="connsiteX3" fmla="*/ 0 w 722762"/>
                <a:gd name="connsiteY3" fmla="*/ 2152 h 793477"/>
                <a:gd name="connsiteX0" fmla="*/ 0 w 722762"/>
                <a:gd name="connsiteY0" fmla="*/ 2152 h 793477"/>
                <a:gd name="connsiteX1" fmla="*/ 722376 w 722762"/>
                <a:gd name="connsiteY1" fmla="*/ 793476 h 793477"/>
                <a:gd name="connsiteX2" fmla="*/ 722762 w 722762"/>
                <a:gd name="connsiteY2" fmla="*/ 0 h 793477"/>
                <a:gd name="connsiteX3" fmla="*/ 0 w 722762"/>
                <a:gd name="connsiteY3" fmla="*/ 2152 h 793477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41 h 791566"/>
                <a:gd name="connsiteX1" fmla="*/ 722376 w 722762"/>
                <a:gd name="connsiteY1" fmla="*/ 791565 h 791566"/>
                <a:gd name="connsiteX2" fmla="*/ 722762 w 722762"/>
                <a:gd name="connsiteY2" fmla="*/ 0 h 791566"/>
                <a:gd name="connsiteX3" fmla="*/ 0 w 722762"/>
                <a:gd name="connsiteY3" fmla="*/ 241 h 791566"/>
                <a:gd name="connsiteX0" fmla="*/ 0 w 722762"/>
                <a:gd name="connsiteY0" fmla="*/ 2630 h 793955"/>
                <a:gd name="connsiteX1" fmla="*/ 722376 w 722762"/>
                <a:gd name="connsiteY1" fmla="*/ 793954 h 793955"/>
                <a:gd name="connsiteX2" fmla="*/ 722762 w 722762"/>
                <a:gd name="connsiteY2" fmla="*/ 2389 h 793955"/>
                <a:gd name="connsiteX3" fmla="*/ 0 w 722762"/>
                <a:gd name="connsiteY3" fmla="*/ 2630 h 793955"/>
                <a:gd name="connsiteX0" fmla="*/ 0 w 722762"/>
                <a:gd name="connsiteY0" fmla="*/ 3124 h 794449"/>
                <a:gd name="connsiteX1" fmla="*/ 722376 w 722762"/>
                <a:gd name="connsiteY1" fmla="*/ 794448 h 794449"/>
                <a:gd name="connsiteX2" fmla="*/ 722762 w 722762"/>
                <a:gd name="connsiteY2" fmla="*/ 2883 h 794449"/>
                <a:gd name="connsiteX3" fmla="*/ 0 w 722762"/>
                <a:gd name="connsiteY3" fmla="*/ 3124 h 794449"/>
                <a:gd name="connsiteX0" fmla="*/ 0 w 722762"/>
                <a:gd name="connsiteY0" fmla="*/ 2153 h 793478"/>
                <a:gd name="connsiteX1" fmla="*/ 722376 w 722762"/>
                <a:gd name="connsiteY1" fmla="*/ 793477 h 793478"/>
                <a:gd name="connsiteX2" fmla="*/ 722762 w 722762"/>
                <a:gd name="connsiteY2" fmla="*/ 0 h 793478"/>
                <a:gd name="connsiteX3" fmla="*/ 0 w 722762"/>
                <a:gd name="connsiteY3" fmla="*/ 2153 h 793478"/>
                <a:gd name="connsiteX0" fmla="*/ 0 w 725046"/>
                <a:gd name="connsiteY0" fmla="*/ 2153 h 793478"/>
                <a:gd name="connsiteX1" fmla="*/ 722376 w 725046"/>
                <a:gd name="connsiteY1" fmla="*/ 793477 h 793478"/>
                <a:gd name="connsiteX2" fmla="*/ 722762 w 725046"/>
                <a:gd name="connsiteY2" fmla="*/ 0 h 793478"/>
                <a:gd name="connsiteX3" fmla="*/ 0 w 725046"/>
                <a:gd name="connsiteY3" fmla="*/ 2153 h 793478"/>
                <a:gd name="connsiteX0" fmla="*/ 0 w 726513"/>
                <a:gd name="connsiteY0" fmla="*/ 2153 h 793478"/>
                <a:gd name="connsiteX1" fmla="*/ 724281 w 726513"/>
                <a:gd name="connsiteY1" fmla="*/ 793477 h 793478"/>
                <a:gd name="connsiteX2" fmla="*/ 722762 w 726513"/>
                <a:gd name="connsiteY2" fmla="*/ 0 h 793478"/>
                <a:gd name="connsiteX3" fmla="*/ 0 w 726513"/>
                <a:gd name="connsiteY3" fmla="*/ 2153 h 793478"/>
                <a:gd name="connsiteX0" fmla="*/ 0 w 728535"/>
                <a:gd name="connsiteY0" fmla="*/ 2153 h 793478"/>
                <a:gd name="connsiteX1" fmla="*/ 724281 w 728535"/>
                <a:gd name="connsiteY1" fmla="*/ 793477 h 793478"/>
                <a:gd name="connsiteX2" fmla="*/ 722762 w 728535"/>
                <a:gd name="connsiteY2" fmla="*/ 0 h 793478"/>
                <a:gd name="connsiteX3" fmla="*/ 0 w 728535"/>
                <a:gd name="connsiteY3" fmla="*/ 2153 h 793478"/>
                <a:gd name="connsiteX0" fmla="*/ 0 w 728535"/>
                <a:gd name="connsiteY0" fmla="*/ 2157 h 793482"/>
                <a:gd name="connsiteX1" fmla="*/ 724281 w 728535"/>
                <a:gd name="connsiteY1" fmla="*/ 793481 h 793482"/>
                <a:gd name="connsiteX2" fmla="*/ 722762 w 728535"/>
                <a:gd name="connsiteY2" fmla="*/ 4 h 793482"/>
                <a:gd name="connsiteX3" fmla="*/ 585291 w 728535"/>
                <a:gd name="connsiteY3" fmla="*/ 3398 h 793482"/>
                <a:gd name="connsiteX4" fmla="*/ 0 w 728535"/>
                <a:gd name="connsiteY4" fmla="*/ 2157 h 793482"/>
                <a:gd name="connsiteX0" fmla="*/ 1449 w 729984"/>
                <a:gd name="connsiteY0" fmla="*/ 113441 h 904766"/>
                <a:gd name="connsiteX1" fmla="*/ 725730 w 729984"/>
                <a:gd name="connsiteY1" fmla="*/ 904765 h 904766"/>
                <a:gd name="connsiteX2" fmla="*/ 724211 w 729984"/>
                <a:gd name="connsiteY2" fmla="*/ 111288 h 904766"/>
                <a:gd name="connsiteX3" fmla="*/ 0 w 729984"/>
                <a:gd name="connsiteY3" fmla="*/ 0 h 904766"/>
                <a:gd name="connsiteX4" fmla="*/ 1449 w 729984"/>
                <a:gd name="connsiteY4" fmla="*/ 113441 h 904766"/>
                <a:gd name="connsiteX0" fmla="*/ 1449 w 729207"/>
                <a:gd name="connsiteY0" fmla="*/ 114924 h 906249"/>
                <a:gd name="connsiteX1" fmla="*/ 725730 w 729207"/>
                <a:gd name="connsiteY1" fmla="*/ 906248 h 906249"/>
                <a:gd name="connsiteX2" fmla="*/ 722306 w 729207"/>
                <a:gd name="connsiteY2" fmla="*/ 0 h 906249"/>
                <a:gd name="connsiteX3" fmla="*/ 0 w 729207"/>
                <a:gd name="connsiteY3" fmla="*/ 1483 h 906249"/>
                <a:gd name="connsiteX4" fmla="*/ 1449 w 729207"/>
                <a:gd name="connsiteY4" fmla="*/ 114924 h 906249"/>
                <a:gd name="connsiteX0" fmla="*/ 1449 w 727820"/>
                <a:gd name="connsiteY0" fmla="*/ 113441 h 904766"/>
                <a:gd name="connsiteX1" fmla="*/ 725730 w 727820"/>
                <a:gd name="connsiteY1" fmla="*/ 904765 h 904766"/>
                <a:gd name="connsiteX2" fmla="*/ 716591 w 727820"/>
                <a:gd name="connsiteY2" fmla="*/ 428 h 904766"/>
                <a:gd name="connsiteX3" fmla="*/ 0 w 727820"/>
                <a:gd name="connsiteY3" fmla="*/ 0 h 904766"/>
                <a:gd name="connsiteX4" fmla="*/ 1449 w 727820"/>
                <a:gd name="connsiteY4" fmla="*/ 113441 h 904766"/>
                <a:gd name="connsiteX0" fmla="*/ 1449 w 728612"/>
                <a:gd name="connsiteY0" fmla="*/ 114924 h 906249"/>
                <a:gd name="connsiteX1" fmla="*/ 725730 w 728612"/>
                <a:gd name="connsiteY1" fmla="*/ 906248 h 906249"/>
                <a:gd name="connsiteX2" fmla="*/ 720401 w 728612"/>
                <a:gd name="connsiteY2" fmla="*/ 0 h 906249"/>
                <a:gd name="connsiteX3" fmla="*/ 0 w 728612"/>
                <a:gd name="connsiteY3" fmla="*/ 1483 h 906249"/>
                <a:gd name="connsiteX4" fmla="*/ 1449 w 728612"/>
                <a:gd name="connsiteY4" fmla="*/ 114924 h 906249"/>
                <a:gd name="connsiteX0" fmla="*/ 1449 w 729984"/>
                <a:gd name="connsiteY0" fmla="*/ 114924 h 906249"/>
                <a:gd name="connsiteX1" fmla="*/ 725730 w 729984"/>
                <a:gd name="connsiteY1" fmla="*/ 906248 h 906249"/>
                <a:gd name="connsiteX2" fmla="*/ 724211 w 729984"/>
                <a:gd name="connsiteY2" fmla="*/ 0 h 906249"/>
                <a:gd name="connsiteX3" fmla="*/ 0 w 729984"/>
                <a:gd name="connsiteY3" fmla="*/ 1483 h 906249"/>
                <a:gd name="connsiteX4" fmla="*/ 1449 w 729984"/>
                <a:gd name="connsiteY4" fmla="*/ 114924 h 906249"/>
                <a:gd name="connsiteX0" fmla="*/ 1449 w 730964"/>
                <a:gd name="connsiteY0" fmla="*/ 114924 h 906249"/>
                <a:gd name="connsiteX1" fmla="*/ 725730 w 730964"/>
                <a:gd name="connsiteY1" fmla="*/ 906248 h 906249"/>
                <a:gd name="connsiteX2" fmla="*/ 726116 w 730964"/>
                <a:gd name="connsiteY2" fmla="*/ 0 h 906249"/>
                <a:gd name="connsiteX3" fmla="*/ 0 w 730964"/>
                <a:gd name="connsiteY3" fmla="*/ 1483 h 906249"/>
                <a:gd name="connsiteX4" fmla="*/ 1449 w 730964"/>
                <a:gd name="connsiteY4" fmla="*/ 114924 h 906249"/>
                <a:gd name="connsiteX0" fmla="*/ 1449 w 729207"/>
                <a:gd name="connsiteY0" fmla="*/ 114924 h 906249"/>
                <a:gd name="connsiteX1" fmla="*/ 725730 w 729207"/>
                <a:gd name="connsiteY1" fmla="*/ 906248 h 906249"/>
                <a:gd name="connsiteX2" fmla="*/ 722306 w 729207"/>
                <a:gd name="connsiteY2" fmla="*/ 0 h 906249"/>
                <a:gd name="connsiteX3" fmla="*/ 0 w 729207"/>
                <a:gd name="connsiteY3" fmla="*/ 1483 h 906249"/>
                <a:gd name="connsiteX4" fmla="*/ 1449 w 729207"/>
                <a:gd name="connsiteY4" fmla="*/ 114924 h 906249"/>
                <a:gd name="connsiteX0" fmla="*/ 1449 w 728612"/>
                <a:gd name="connsiteY0" fmla="*/ 114924 h 906249"/>
                <a:gd name="connsiteX1" fmla="*/ 725730 w 728612"/>
                <a:gd name="connsiteY1" fmla="*/ 906248 h 906249"/>
                <a:gd name="connsiteX2" fmla="*/ 720401 w 728612"/>
                <a:gd name="connsiteY2" fmla="*/ 0 h 906249"/>
                <a:gd name="connsiteX3" fmla="*/ 0 w 728612"/>
                <a:gd name="connsiteY3" fmla="*/ 1483 h 906249"/>
                <a:gd name="connsiteX4" fmla="*/ 1449 w 728612"/>
                <a:gd name="connsiteY4" fmla="*/ 114924 h 906249"/>
                <a:gd name="connsiteX0" fmla="*/ 1449 w 729207"/>
                <a:gd name="connsiteY0" fmla="*/ 114924 h 906249"/>
                <a:gd name="connsiteX1" fmla="*/ 725730 w 729207"/>
                <a:gd name="connsiteY1" fmla="*/ 906248 h 906249"/>
                <a:gd name="connsiteX2" fmla="*/ 722306 w 729207"/>
                <a:gd name="connsiteY2" fmla="*/ 0 h 906249"/>
                <a:gd name="connsiteX3" fmla="*/ 0 w 729207"/>
                <a:gd name="connsiteY3" fmla="*/ 1483 h 906249"/>
                <a:gd name="connsiteX4" fmla="*/ 1449 w 729207"/>
                <a:gd name="connsiteY4" fmla="*/ 114924 h 906249"/>
                <a:gd name="connsiteX0" fmla="*/ 1449 w 729207"/>
                <a:gd name="connsiteY0" fmla="*/ 116835 h 908160"/>
                <a:gd name="connsiteX1" fmla="*/ 725730 w 729207"/>
                <a:gd name="connsiteY1" fmla="*/ 908159 h 908160"/>
                <a:gd name="connsiteX2" fmla="*/ 722306 w 729207"/>
                <a:gd name="connsiteY2" fmla="*/ 0 h 908160"/>
                <a:gd name="connsiteX3" fmla="*/ 0 w 729207"/>
                <a:gd name="connsiteY3" fmla="*/ 3394 h 908160"/>
                <a:gd name="connsiteX4" fmla="*/ 1449 w 729207"/>
                <a:gd name="connsiteY4" fmla="*/ 116835 h 908160"/>
                <a:gd name="connsiteX0" fmla="*/ 1449 w 729207"/>
                <a:gd name="connsiteY0" fmla="*/ 117263 h 908588"/>
                <a:gd name="connsiteX1" fmla="*/ 725730 w 729207"/>
                <a:gd name="connsiteY1" fmla="*/ 908587 h 908588"/>
                <a:gd name="connsiteX2" fmla="*/ 722306 w 729207"/>
                <a:gd name="connsiteY2" fmla="*/ 428 h 908588"/>
                <a:gd name="connsiteX3" fmla="*/ 0 w 729207"/>
                <a:gd name="connsiteY3" fmla="*/ 0 h 908588"/>
                <a:gd name="connsiteX4" fmla="*/ 1449 w 729207"/>
                <a:gd name="connsiteY4" fmla="*/ 117263 h 908588"/>
                <a:gd name="connsiteX0" fmla="*/ 1449 w 729984"/>
                <a:gd name="connsiteY0" fmla="*/ 117263 h 908588"/>
                <a:gd name="connsiteX1" fmla="*/ 725730 w 729984"/>
                <a:gd name="connsiteY1" fmla="*/ 908587 h 908588"/>
                <a:gd name="connsiteX2" fmla="*/ 724211 w 729984"/>
                <a:gd name="connsiteY2" fmla="*/ 428 h 908588"/>
                <a:gd name="connsiteX3" fmla="*/ 0 w 729984"/>
                <a:gd name="connsiteY3" fmla="*/ 0 h 908588"/>
                <a:gd name="connsiteX4" fmla="*/ 1449 w 729984"/>
                <a:gd name="connsiteY4" fmla="*/ 117263 h 90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984" h="908588">
                  <a:moveTo>
                    <a:pt x="1449" y="117263"/>
                  </a:moveTo>
                  <a:cubicBezTo>
                    <a:pt x="470650" y="115653"/>
                    <a:pt x="347143" y="909856"/>
                    <a:pt x="725730" y="908587"/>
                  </a:cubicBezTo>
                  <a:cubicBezTo>
                    <a:pt x="731574" y="640909"/>
                    <a:pt x="731702" y="264283"/>
                    <a:pt x="724211" y="428"/>
                  </a:cubicBezTo>
                  <a:lnTo>
                    <a:pt x="0" y="0"/>
                  </a:lnTo>
                  <a:lnTo>
                    <a:pt x="1449" y="117263"/>
                  </a:lnTo>
                  <a:close/>
                </a:path>
              </a:pathLst>
            </a:custGeom>
            <a:gradFill>
              <a:gsLst>
                <a:gs pos="0">
                  <a:srgbClr val="007275"/>
                </a:gs>
                <a:gs pos="100000">
                  <a:srgbClr val="008CAC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23D43"/>
                </a:buClr>
                <a:buSzPct val="100000"/>
                <a:buFont typeface="Arial" panose="020B0604020202020204" pitchFamily="34" charset="0"/>
                <a:buNone/>
              </a:pPr>
              <a:endParaRPr lang="en-GB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887598" y="-2493"/>
              <a:ext cx="257323" cy="905559"/>
            </a:xfrm>
            <a:prstGeom prst="rect">
              <a:avLst/>
            </a:prstGeom>
            <a:gradFill flip="none" rotWithShape="1">
              <a:gsLst>
                <a:gs pos="0">
                  <a:srgbClr val="007275"/>
                </a:gs>
                <a:gs pos="100000">
                  <a:srgbClr val="008CAC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23D43"/>
                </a:buClr>
                <a:buSzPct val="100000"/>
                <a:buFont typeface="Arial" panose="020B0604020202020204" pitchFamily="34" charset="0"/>
                <a:buNone/>
              </a:pPr>
              <a:endParaRPr lang="en-GB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921" y="-4983"/>
              <a:ext cx="9144000" cy="119125"/>
            </a:xfrm>
            <a:prstGeom prst="rect">
              <a:avLst/>
            </a:prstGeom>
            <a:gradFill>
              <a:gsLst>
                <a:gs pos="0">
                  <a:srgbClr val="007275"/>
                </a:gs>
                <a:gs pos="100000">
                  <a:srgbClr val="00788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23D43"/>
                </a:buClr>
                <a:buSzPct val="100000"/>
                <a:buFont typeface="Arial" panose="020B0604020202020204" pitchFamily="34" charset="0"/>
                <a:buNone/>
              </a:pPr>
              <a:endParaRPr lang="en-GB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124"/>
            <a:ext cx="9614284" cy="78643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6677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551270" y="1088740"/>
            <a:ext cx="4802529" cy="5088223"/>
          </a:xfrm>
        </p:spPr>
        <p:txBody>
          <a:bodyPr/>
          <a:lstStyle>
            <a:lvl1pPr marL="0" indent="0">
              <a:buNone/>
              <a:defRPr>
                <a:solidFill>
                  <a:srgbClr val="323D43"/>
                </a:solidFill>
              </a:defRPr>
            </a:lvl1pPr>
            <a:lvl2pPr>
              <a:defRPr>
                <a:solidFill>
                  <a:srgbClr val="323D43"/>
                </a:solidFill>
              </a:defRPr>
            </a:lvl2pPr>
            <a:lvl3pPr>
              <a:defRPr>
                <a:solidFill>
                  <a:srgbClr val="323D43"/>
                </a:solidFill>
              </a:defRPr>
            </a:lvl3pPr>
            <a:lvl4pPr>
              <a:defRPr>
                <a:solidFill>
                  <a:srgbClr val="323D43"/>
                </a:solidFill>
              </a:defRPr>
            </a:lvl4pPr>
            <a:lvl5pPr>
              <a:defRPr>
                <a:solidFill>
                  <a:srgbClr val="323D43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619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r="770" b="1963"/>
          <a:stretch/>
        </p:blipFill>
        <p:spPr bwMode="auto">
          <a:xfrm>
            <a:off x="1506014" y="1"/>
            <a:ext cx="92548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42061"/>
          <a:stretch/>
        </p:blipFill>
        <p:spPr>
          <a:xfrm>
            <a:off x="8569865" y="114328"/>
            <a:ext cx="3414713" cy="69948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5382228" cy="1317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3199" y="11363"/>
            <a:ext cx="57054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5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anose="020B0604020202020204" pitchFamily="34" charset="0"/>
              <a:buNone/>
            </a:pPr>
            <a:endParaRPr lang="en-GB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anose="020B0604020202020204" pitchFamily="34" charset="0"/>
              <a:buNone/>
            </a:pPr>
            <a:endParaRPr lang="en-GB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anose="020B0604020202020204" pitchFamily="34" charset="0"/>
              <a:buNone/>
            </a:pPr>
            <a:fld id="{91FA4662-F380-47CD-AF47-6A4CDE2DB0C2}" type="slidenum">
              <a:rPr lang="en-GB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23D43"/>
                </a:buClr>
                <a:buSzPct val="100000"/>
                <a:buFont typeface="Arial" panose="020B0604020202020204" pitchFamily="34" charset="0"/>
                <a:buNone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9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98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-space.co.uk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43909" y="2409275"/>
            <a:ext cx="11059512" cy="219710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7500" dirty="0">
                <a:solidFill>
                  <a:srgbClr val="FFFFFF"/>
                </a:solidFill>
              </a:rPr>
              <a:t>Vacuum current emission and </a:t>
            </a:r>
            <a:r>
              <a:rPr lang="en-GB" altLang="en-US" sz="7500" dirty="0" smtClean="0">
                <a:solidFill>
                  <a:srgbClr val="FFFFFF"/>
                </a:solidFill>
              </a:rPr>
              <a:t>initiation </a:t>
            </a:r>
            <a:r>
              <a:rPr lang="en-GB" altLang="en-US" sz="7500" dirty="0">
                <a:solidFill>
                  <a:srgbClr val="FFFFFF"/>
                </a:solidFill>
              </a:rPr>
              <a:t>in an LaB</a:t>
            </a:r>
            <a:r>
              <a:rPr lang="en-GB" altLang="en-US" sz="7500" baseline="-25000" dirty="0">
                <a:solidFill>
                  <a:srgbClr val="FFFFFF"/>
                </a:solidFill>
              </a:rPr>
              <a:t>6</a:t>
            </a:r>
            <a:r>
              <a:rPr lang="en-GB" altLang="en-US" sz="7500" dirty="0">
                <a:solidFill>
                  <a:srgbClr val="FFFFFF"/>
                </a:solidFill>
              </a:rPr>
              <a:t> hollow cathode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05000" y="5851525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eaLnBrk="0" fontAlgn="base" hangingPunct="0">
              <a:lnSpc>
                <a:spcPts val="2375"/>
              </a:lnSpc>
              <a:spcBef>
                <a:spcPct val="0"/>
              </a:spcBef>
              <a:spcAft>
                <a:spcPct val="0"/>
              </a:spcAft>
              <a:buClr>
                <a:srgbClr val="B2D5D5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B2D5D5"/>
                </a:solidFill>
                <a:latin typeface="Georgia" panose="02040502050405020303" pitchFamily="18" charset="0"/>
              </a:rPr>
              <a:t>M. </a:t>
            </a:r>
            <a:r>
              <a:rPr lang="en-GB" altLang="en-US" sz="2000" dirty="0" smtClean="0">
                <a:solidFill>
                  <a:srgbClr val="B2D5D5"/>
                </a:solidFill>
                <a:latin typeface="Georgia" panose="02040502050405020303" pitchFamily="18" charset="0"/>
              </a:rPr>
              <a:t>Praeger, </a:t>
            </a:r>
            <a:r>
              <a:rPr lang="en-GB" altLang="en-US" sz="2000" dirty="0">
                <a:solidFill>
                  <a:srgbClr val="B2D5D5"/>
                </a:solidFill>
                <a:latin typeface="Georgia" panose="02040502050405020303" pitchFamily="18" charset="0"/>
              </a:rPr>
              <a:t>A. </a:t>
            </a:r>
            <a:r>
              <a:rPr lang="en-GB" altLang="en-US" sz="2000" dirty="0" smtClean="0">
                <a:solidFill>
                  <a:srgbClr val="B2D5D5"/>
                </a:solidFill>
                <a:latin typeface="Georgia" panose="02040502050405020303" pitchFamily="18" charset="0"/>
              </a:rPr>
              <a:t>Daykin-Iliopoulos, </a:t>
            </a:r>
            <a:r>
              <a:rPr lang="en-GB" altLang="en-US" sz="2000" dirty="0">
                <a:solidFill>
                  <a:srgbClr val="B2D5D5"/>
                </a:solidFill>
                <a:latin typeface="Georgia" panose="02040502050405020303" pitchFamily="18" charset="0"/>
              </a:rPr>
              <a:t>S. </a:t>
            </a:r>
            <a:r>
              <a:rPr lang="en-GB" altLang="en-US" sz="2000" dirty="0" smtClean="0">
                <a:solidFill>
                  <a:srgbClr val="B2D5D5"/>
                </a:solidFill>
                <a:latin typeface="Georgia" panose="02040502050405020303" pitchFamily="18" charset="0"/>
              </a:rPr>
              <a:t>Gabriel</a:t>
            </a:r>
            <a:br>
              <a:rPr lang="en-GB" altLang="en-US" sz="2000" dirty="0" smtClean="0">
                <a:solidFill>
                  <a:srgbClr val="B2D5D5"/>
                </a:solidFill>
                <a:latin typeface="Georgia" panose="02040502050405020303" pitchFamily="18" charset="0"/>
              </a:rPr>
            </a:br>
            <a:r>
              <a:rPr lang="en-GB" altLang="en-US" sz="2000" dirty="0" smtClean="0">
                <a:solidFill>
                  <a:srgbClr val="B2D5D5"/>
                </a:solidFill>
                <a:latin typeface="Georgia" panose="02040502050405020303" pitchFamily="18" charset="0"/>
              </a:rPr>
              <a:t>06/04/2018</a:t>
            </a:r>
            <a:endParaRPr lang="en-GB" altLang="en-US" sz="2000" dirty="0">
              <a:solidFill>
                <a:srgbClr val="B2D5D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71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802" y="1088740"/>
            <a:ext cx="5244548" cy="669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Plotted against keeper voltage: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Current Results:</a:t>
            </a:r>
            <a:endParaRPr lang="en-GB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88472" y="1088739"/>
            <a:ext cx="5244548" cy="66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Plotted against heater power:</a:t>
            </a:r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8020049" y="5755990"/>
            <a:ext cx="3895725" cy="892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dirty="0" smtClean="0"/>
              <a:t>Sharp increase in current for heater powers &gt; 120 W.</a:t>
            </a:r>
            <a:endParaRPr lang="en-GB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50032" y="5612849"/>
            <a:ext cx="4968324" cy="1128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dirty="0" smtClean="0"/>
              <a:t>Peak vacuum current is ~3.5 mA for: heater power = 150 W,                   keeper voltage = 100 V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18" y="1612849"/>
            <a:ext cx="5333334" cy="4000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0773167" y="5238750"/>
            <a:ext cx="0" cy="514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7" y="1612849"/>
            <a:ext cx="5333334" cy="40000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43060" y="4628561"/>
            <a:ext cx="735291" cy="89554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Current Results 2: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4"/>
          <a:stretch/>
        </p:blipFill>
        <p:spPr>
          <a:xfrm>
            <a:off x="5827594" y="1466328"/>
            <a:ext cx="6364406" cy="50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9"/>
          <a:stretch/>
        </p:blipFill>
        <p:spPr>
          <a:xfrm>
            <a:off x="5827594" y="1466328"/>
            <a:ext cx="6260713" cy="500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402" y="1187777"/>
            <a:ext cx="6014302" cy="54486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Keeper Voltage </a:t>
            </a:r>
            <a:r>
              <a:rPr lang="en-GB" dirty="0"/>
              <a:t>= 0 </a:t>
            </a:r>
            <a:r>
              <a:rPr lang="en-GB" dirty="0" smtClean="0"/>
              <a:t>V.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Current in the µA range</a:t>
            </a:r>
          </a:p>
          <a:p>
            <a:pPr lvl="1"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Can be fitted with the Richardson equation, but…  </a:t>
            </a:r>
          </a:p>
          <a:p>
            <a:pPr>
              <a:lnSpc>
                <a:spcPct val="110000"/>
              </a:lnSpc>
            </a:pPr>
            <a:r>
              <a:rPr lang="en-GB" dirty="0"/>
              <a:t>F</a:t>
            </a:r>
            <a:r>
              <a:rPr lang="en-GB" dirty="0" smtClean="0"/>
              <a:t>or 1530 </a:t>
            </a:r>
            <a:r>
              <a:rPr lang="en-GB" dirty="0" smtClean="0">
                <a:latin typeface="Georgia" panose="02040502050405020303" pitchFamily="18" charset="0"/>
              </a:rPr>
              <a:t>°</a:t>
            </a:r>
            <a:r>
              <a:rPr lang="en-GB" dirty="0" smtClean="0"/>
              <a:t>C emitter, effective emitter area has to be tiny: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0.0036 mm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Actual emitter area is 141 mm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  <a:endParaRPr lang="en-GB" dirty="0"/>
          </a:p>
          <a:p>
            <a:pPr lvl="1"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smtClean="0"/>
              <a:t>Possibly, the orifice obstructs electron drift; decreasing the rate at which they arrive at grounded surfaces. </a:t>
            </a:r>
          </a:p>
          <a:p>
            <a:pPr lvl="1"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This mechanism needs further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36499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7" y="1450359"/>
            <a:ext cx="6666667" cy="50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6" y="1449307"/>
            <a:ext cx="6666667" cy="500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Kr </a:t>
            </a:r>
            <a:r>
              <a:rPr lang="en-GB" dirty="0"/>
              <a:t>G</a:t>
            </a:r>
            <a:r>
              <a:rPr lang="en-GB" dirty="0" smtClean="0"/>
              <a:t>as </a:t>
            </a:r>
            <a:r>
              <a:rPr lang="en-GB" dirty="0"/>
              <a:t>F</a:t>
            </a:r>
            <a:r>
              <a:rPr lang="en-GB" dirty="0" smtClean="0"/>
              <a:t>low Results: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23591" y="2016498"/>
            <a:ext cx="173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Ignition Phase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02849" y="3368489"/>
            <a:ext cx="173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Vacuum Current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25789" y="2279647"/>
            <a:ext cx="206250" cy="95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98623" y="3596192"/>
            <a:ext cx="311084" cy="396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7308" y="2529224"/>
            <a:ext cx="271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Fully Ignited                              (At the supply limit of 350 mA)</a:t>
            </a:r>
            <a:endParaRPr lang="en-GB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996435" y="2402376"/>
            <a:ext cx="115769" cy="275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9660" y="5168802"/>
            <a:ext cx="173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Pre-Ignition</a:t>
            </a:r>
            <a:endParaRPr lang="en-GB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29052" y="4440633"/>
            <a:ext cx="935967" cy="742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960776" y="4431206"/>
            <a:ext cx="321572" cy="727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452819" y="4584429"/>
            <a:ext cx="190607" cy="5985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30458" y="2402376"/>
            <a:ext cx="235253" cy="243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609707" y="3676266"/>
            <a:ext cx="65988" cy="543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326941" y="2402376"/>
            <a:ext cx="297228" cy="286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45"/>
          <p:cNvSpPr>
            <a:spLocks noGrp="1"/>
          </p:cNvSpPr>
          <p:nvPr>
            <p:ph idx="1"/>
          </p:nvPr>
        </p:nvSpPr>
        <p:spPr>
          <a:xfrm>
            <a:off x="6860051" y="1401699"/>
            <a:ext cx="5331949" cy="5092881"/>
          </a:xfrm>
        </p:spPr>
        <p:txBody>
          <a:bodyPr/>
          <a:lstStyle/>
          <a:p>
            <a:r>
              <a:rPr lang="en-GB" dirty="0" smtClean="0"/>
              <a:t>Explanation of plot:</a:t>
            </a:r>
          </a:p>
          <a:p>
            <a:pPr lvl="1"/>
            <a:r>
              <a:rPr lang="en-GB" dirty="0" smtClean="0"/>
              <a:t>Notice current axis is log scale.</a:t>
            </a:r>
          </a:p>
          <a:p>
            <a:pPr lvl="1"/>
            <a:r>
              <a:rPr lang="en-GB" dirty="0" smtClean="0"/>
              <a:t>2 heater powers shown.</a:t>
            </a:r>
          </a:p>
          <a:p>
            <a:endParaRPr lang="en-GB" dirty="0"/>
          </a:p>
          <a:p>
            <a:r>
              <a:rPr lang="en-GB" dirty="0" smtClean="0"/>
              <a:t>Vacuum Current:</a:t>
            </a:r>
          </a:p>
          <a:p>
            <a:pPr lvl="1"/>
            <a:r>
              <a:rPr lang="en-GB" dirty="0" smtClean="0"/>
              <a:t>Zero gas flow</a:t>
            </a:r>
          </a:p>
          <a:p>
            <a:pPr lvl="1"/>
            <a:endParaRPr lang="en-GB" dirty="0"/>
          </a:p>
          <a:p>
            <a:r>
              <a:rPr lang="en-GB" dirty="0" smtClean="0"/>
              <a:t>With 5 </a:t>
            </a:r>
            <a:r>
              <a:rPr lang="en-GB" dirty="0" err="1" smtClean="0"/>
              <a:t>sccm</a:t>
            </a:r>
            <a:r>
              <a:rPr lang="en-GB" dirty="0" smtClean="0"/>
              <a:t> of Kr:</a:t>
            </a:r>
          </a:p>
          <a:p>
            <a:pPr lvl="1"/>
            <a:r>
              <a:rPr lang="en-GB" dirty="0" smtClean="0"/>
              <a:t>Pre-Ignition State</a:t>
            </a:r>
          </a:p>
          <a:p>
            <a:pPr lvl="1"/>
            <a:r>
              <a:rPr lang="en-GB" dirty="0" smtClean="0"/>
              <a:t>Ignition Phase</a:t>
            </a:r>
          </a:p>
          <a:p>
            <a:pPr lvl="1"/>
            <a:r>
              <a:rPr lang="en-GB" dirty="0" smtClean="0"/>
              <a:t>Fully Ignited State</a:t>
            </a:r>
          </a:p>
        </p:txBody>
      </p:sp>
    </p:spTree>
    <p:extLst>
      <p:ext uri="{BB962C8B-B14F-4D97-AF65-F5344CB8AC3E}">
        <p14:creationId xmlns:p14="http://schemas.microsoft.com/office/powerpoint/2010/main" val="39309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09" y="2293350"/>
            <a:ext cx="6000000" cy="450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3"/>
          <a:stretch/>
        </p:blipFill>
        <p:spPr>
          <a:xfrm>
            <a:off x="472393" y="2293350"/>
            <a:ext cx="4882032" cy="450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Compare Different Kr Flow Rates: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320040" y="5711322"/>
            <a:ext cx="1721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5 </a:t>
            </a:r>
            <a:r>
              <a:rPr lang="en-GB" sz="2000" b="1" dirty="0" err="1" smtClean="0"/>
              <a:t>sccm</a:t>
            </a:r>
            <a:r>
              <a:rPr lang="en-GB" sz="2000" b="1" dirty="0" smtClean="0"/>
              <a:t> Kr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972329" y="5711322"/>
            <a:ext cx="16065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15 </a:t>
            </a:r>
            <a:r>
              <a:rPr lang="en-GB" sz="2000" b="1" dirty="0" err="1" smtClean="0"/>
              <a:t>sccm</a:t>
            </a:r>
            <a:r>
              <a:rPr lang="en-GB" sz="2000" b="1" dirty="0" smtClean="0"/>
              <a:t> Kr</a:t>
            </a:r>
            <a:endParaRPr lang="en-GB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93739" y="2020601"/>
            <a:ext cx="135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Fully Ignited at 45 V, 110 W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087787" y="2023778"/>
            <a:ext cx="153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</a:t>
            </a:r>
            <a:r>
              <a:rPr lang="en-GB" sz="1400" dirty="0" smtClean="0"/>
              <a:t>ully Ignited at 20 V, 130 W</a:t>
            </a:r>
            <a:endParaRPr lang="en-GB" sz="1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3738" y="1070156"/>
            <a:ext cx="11680596" cy="8813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“Ignition phase” is observed for 5 </a:t>
            </a:r>
            <a:r>
              <a:rPr lang="en-GB" dirty="0" err="1" smtClean="0"/>
              <a:t>sccm</a:t>
            </a:r>
            <a:r>
              <a:rPr lang="en-GB" dirty="0" smtClean="0"/>
              <a:t> but direct change to “Fully Ignited” for 15 </a:t>
            </a:r>
            <a:r>
              <a:rPr lang="en-GB" dirty="0" err="1" smtClean="0"/>
              <a:t>sccm</a:t>
            </a:r>
            <a:r>
              <a:rPr lang="en-GB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Higher flow rate can reduce heater power &amp; keeper voltage requirements for ignition.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516336" y="2518524"/>
            <a:ext cx="72240" cy="326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581995" y="2480994"/>
            <a:ext cx="656556" cy="403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50694" y="2022170"/>
            <a:ext cx="135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Fully Ignited at 40 V, 120 W</a:t>
            </a:r>
            <a:endParaRPr lang="en-GB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776622" y="2302923"/>
            <a:ext cx="631403" cy="538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67888" y="3747276"/>
            <a:ext cx="18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Ignition Phase spans 25 to 35 V, 130 W</a:t>
            </a:r>
            <a:endParaRPr lang="en-GB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211122" y="4129675"/>
            <a:ext cx="889224" cy="577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605972" y="3112973"/>
            <a:ext cx="494375" cy="745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"/>
          <a:stretch/>
        </p:blipFill>
        <p:spPr>
          <a:xfrm>
            <a:off x="5776259" y="1445510"/>
            <a:ext cx="6139221" cy="500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Preliminary Analysis: Vacuum Current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6216" y="1081959"/>
            <a:ext cx="5838076" cy="56110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To give context to the measured data…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Plot Richardson equation: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For 1530 </a:t>
            </a:r>
            <a:r>
              <a:rPr lang="en-GB" dirty="0" smtClean="0">
                <a:latin typeface="Georgia" panose="02040502050405020303" pitchFamily="18" charset="0"/>
              </a:rPr>
              <a:t>°C (i.e. </a:t>
            </a:r>
            <a:r>
              <a:rPr lang="en-GB" dirty="0" smtClean="0"/>
              <a:t>at 150 W heater power).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Plot Child’s Law: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For 100 V </a:t>
            </a:r>
            <a:r>
              <a:rPr lang="en-GB" smtClean="0"/>
              <a:t>keeper voltage.</a:t>
            </a:r>
            <a:endParaRPr lang="en-GB" dirty="0" smtClean="0"/>
          </a:p>
          <a:p>
            <a:pPr marL="914400" lvl="2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smtClean="0"/>
              <a:t>To get current density, assume that 1 mm length of the </a:t>
            </a:r>
            <a:r>
              <a:rPr lang="en-GB" u="sng" dirty="0" smtClean="0"/>
              <a:t>inner</a:t>
            </a:r>
            <a:r>
              <a:rPr lang="en-GB" dirty="0" smtClean="0"/>
              <a:t> surface area emits.</a:t>
            </a:r>
            <a:endParaRPr lang="en-GB" dirty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Straight lines on </a:t>
            </a:r>
            <a:r>
              <a:rPr lang="en-GB" dirty="0"/>
              <a:t>log-log axes (as for 50 W and 100 W) </a:t>
            </a:r>
            <a:r>
              <a:rPr lang="en-GB" dirty="0" smtClean="0"/>
              <a:t>are </a:t>
            </a:r>
            <a:r>
              <a:rPr lang="en-GB" dirty="0"/>
              <a:t>consistent with Child’s </a:t>
            </a:r>
            <a:r>
              <a:rPr lang="en-GB" dirty="0" smtClean="0"/>
              <a:t>law.</a:t>
            </a:r>
          </a:p>
          <a:p>
            <a:pPr>
              <a:lnSpc>
                <a:spcPct val="120000"/>
              </a:lnSpc>
            </a:pPr>
            <a:r>
              <a:rPr lang="en-GB" dirty="0"/>
              <a:t>M</a:t>
            </a:r>
            <a:r>
              <a:rPr lang="en-GB" dirty="0" smtClean="0"/>
              <a:t>any factors (e.g. geometry) are neglected.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07199" y="4353879"/>
            <a:ext cx="916109" cy="759503"/>
            <a:chOff x="1314449" y="2952750"/>
            <a:chExt cx="2262102" cy="1128835"/>
          </a:xfrm>
        </p:grpSpPr>
        <p:grpSp>
          <p:nvGrpSpPr>
            <p:cNvPr id="12" name="Group 11"/>
            <p:cNvGrpSpPr/>
            <p:nvPr/>
          </p:nvGrpSpPr>
          <p:grpSpPr>
            <a:xfrm>
              <a:off x="1314449" y="2952750"/>
              <a:ext cx="2028825" cy="838200"/>
              <a:chOff x="1314450" y="2952750"/>
              <a:chExt cx="1895998" cy="630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14450" y="2952750"/>
                <a:ext cx="314325" cy="630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66849" y="2952750"/>
                <a:ext cx="1591200" cy="6300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96123" y="2952750"/>
                <a:ext cx="314325" cy="63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119107" y="3186112"/>
              <a:ext cx="125739" cy="37147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605478" y="3934945"/>
              <a:ext cx="4014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175101" y="3934945"/>
              <a:ext cx="4014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4"/>
            </p:cNvCxnSpPr>
            <p:nvPr/>
          </p:nvCxnSpPr>
          <p:spPr>
            <a:xfrm>
              <a:off x="3175101" y="3790950"/>
              <a:ext cx="0" cy="290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08983" y="3790950"/>
              <a:ext cx="0" cy="290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635374" y="3850658"/>
            <a:ext cx="213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Measured </a:t>
            </a:r>
          </a:p>
          <a:p>
            <a:r>
              <a:rPr lang="en-GB" smtClean="0"/>
              <a:t>Vacuum Current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247695" y="4210770"/>
            <a:ext cx="408032" cy="2862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7"/>
          <p:cNvSpPr txBox="1">
            <a:spLocks/>
          </p:cNvSpPr>
          <p:nvPr/>
        </p:nvSpPr>
        <p:spPr>
          <a:xfrm>
            <a:off x="260398" y="5457788"/>
            <a:ext cx="5515861" cy="113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GB" sz="2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0870" y="4213781"/>
            <a:ext cx="1687397" cy="1357127"/>
          </a:xfrm>
          <a:custGeom>
            <a:avLst/>
            <a:gdLst>
              <a:gd name="connsiteX0" fmla="*/ 0 w 1734532"/>
              <a:gd name="connsiteY0" fmla="*/ 0 h 744386"/>
              <a:gd name="connsiteX1" fmla="*/ 1734532 w 1734532"/>
              <a:gd name="connsiteY1" fmla="*/ 0 h 744386"/>
              <a:gd name="connsiteX2" fmla="*/ 1734532 w 1734532"/>
              <a:gd name="connsiteY2" fmla="*/ 744386 h 744386"/>
              <a:gd name="connsiteX3" fmla="*/ 0 w 1734532"/>
              <a:gd name="connsiteY3" fmla="*/ 744386 h 744386"/>
              <a:gd name="connsiteX4" fmla="*/ 0 w 1734532"/>
              <a:gd name="connsiteY4" fmla="*/ 0 h 744386"/>
              <a:gd name="connsiteX0" fmla="*/ 0 w 1734532"/>
              <a:gd name="connsiteY0" fmla="*/ 367645 h 1112031"/>
              <a:gd name="connsiteX1" fmla="*/ 1517715 w 1734532"/>
              <a:gd name="connsiteY1" fmla="*/ 0 h 1112031"/>
              <a:gd name="connsiteX2" fmla="*/ 1734532 w 1734532"/>
              <a:gd name="connsiteY2" fmla="*/ 1112031 h 1112031"/>
              <a:gd name="connsiteX3" fmla="*/ 0 w 1734532"/>
              <a:gd name="connsiteY3" fmla="*/ 1112031 h 1112031"/>
              <a:gd name="connsiteX4" fmla="*/ 0 w 1734532"/>
              <a:gd name="connsiteY4" fmla="*/ 367645 h 1112031"/>
              <a:gd name="connsiteX0" fmla="*/ 18854 w 1734532"/>
              <a:gd name="connsiteY0" fmla="*/ 575035 h 1112031"/>
              <a:gd name="connsiteX1" fmla="*/ 1517715 w 1734532"/>
              <a:gd name="connsiteY1" fmla="*/ 0 h 1112031"/>
              <a:gd name="connsiteX2" fmla="*/ 1734532 w 1734532"/>
              <a:gd name="connsiteY2" fmla="*/ 1112031 h 1112031"/>
              <a:gd name="connsiteX3" fmla="*/ 0 w 1734532"/>
              <a:gd name="connsiteY3" fmla="*/ 1112031 h 1112031"/>
              <a:gd name="connsiteX4" fmla="*/ 18854 w 1734532"/>
              <a:gd name="connsiteY4" fmla="*/ 575035 h 1112031"/>
              <a:gd name="connsiteX0" fmla="*/ 18854 w 1517715"/>
              <a:gd name="connsiteY0" fmla="*/ 575035 h 1112031"/>
              <a:gd name="connsiteX1" fmla="*/ 1517715 w 1517715"/>
              <a:gd name="connsiteY1" fmla="*/ 0 h 1112031"/>
              <a:gd name="connsiteX2" fmla="*/ 1517715 w 1517715"/>
              <a:gd name="connsiteY2" fmla="*/ 1074324 h 1112031"/>
              <a:gd name="connsiteX3" fmla="*/ 0 w 1517715"/>
              <a:gd name="connsiteY3" fmla="*/ 1112031 h 1112031"/>
              <a:gd name="connsiteX4" fmla="*/ 18854 w 1517715"/>
              <a:gd name="connsiteY4" fmla="*/ 575035 h 1112031"/>
              <a:gd name="connsiteX0" fmla="*/ 18854 w 1517715"/>
              <a:gd name="connsiteY0" fmla="*/ 659876 h 1196872"/>
              <a:gd name="connsiteX1" fmla="*/ 1385740 w 1517715"/>
              <a:gd name="connsiteY1" fmla="*/ 0 h 1196872"/>
              <a:gd name="connsiteX2" fmla="*/ 1517715 w 1517715"/>
              <a:gd name="connsiteY2" fmla="*/ 1159165 h 1196872"/>
              <a:gd name="connsiteX3" fmla="*/ 0 w 1517715"/>
              <a:gd name="connsiteY3" fmla="*/ 1196872 h 1196872"/>
              <a:gd name="connsiteX4" fmla="*/ 18854 w 1517715"/>
              <a:gd name="connsiteY4" fmla="*/ 659876 h 1196872"/>
              <a:gd name="connsiteX0" fmla="*/ 18854 w 1517715"/>
              <a:gd name="connsiteY0" fmla="*/ 707010 h 1244006"/>
              <a:gd name="connsiteX1" fmla="*/ 1498861 w 1517715"/>
              <a:gd name="connsiteY1" fmla="*/ 0 h 1244006"/>
              <a:gd name="connsiteX2" fmla="*/ 1517715 w 1517715"/>
              <a:gd name="connsiteY2" fmla="*/ 1206299 h 1244006"/>
              <a:gd name="connsiteX3" fmla="*/ 0 w 1517715"/>
              <a:gd name="connsiteY3" fmla="*/ 1244006 h 1244006"/>
              <a:gd name="connsiteX4" fmla="*/ 18854 w 1517715"/>
              <a:gd name="connsiteY4" fmla="*/ 707010 h 1244006"/>
              <a:gd name="connsiteX0" fmla="*/ 188536 w 1687397"/>
              <a:gd name="connsiteY0" fmla="*/ 707010 h 1357127"/>
              <a:gd name="connsiteX1" fmla="*/ 1668543 w 1687397"/>
              <a:gd name="connsiteY1" fmla="*/ 0 h 1357127"/>
              <a:gd name="connsiteX2" fmla="*/ 1687397 w 1687397"/>
              <a:gd name="connsiteY2" fmla="*/ 1206299 h 1357127"/>
              <a:gd name="connsiteX3" fmla="*/ 0 w 1687397"/>
              <a:gd name="connsiteY3" fmla="*/ 1357127 h 1357127"/>
              <a:gd name="connsiteX4" fmla="*/ 188536 w 1687397"/>
              <a:gd name="connsiteY4" fmla="*/ 707010 h 1357127"/>
              <a:gd name="connsiteX0" fmla="*/ 18853 w 1687397"/>
              <a:gd name="connsiteY0" fmla="*/ 801278 h 1357127"/>
              <a:gd name="connsiteX1" fmla="*/ 1668543 w 1687397"/>
              <a:gd name="connsiteY1" fmla="*/ 0 h 1357127"/>
              <a:gd name="connsiteX2" fmla="*/ 1687397 w 1687397"/>
              <a:gd name="connsiteY2" fmla="*/ 1206299 h 1357127"/>
              <a:gd name="connsiteX3" fmla="*/ 0 w 1687397"/>
              <a:gd name="connsiteY3" fmla="*/ 1357127 h 1357127"/>
              <a:gd name="connsiteX4" fmla="*/ 18853 w 1687397"/>
              <a:gd name="connsiteY4" fmla="*/ 801278 h 1357127"/>
              <a:gd name="connsiteX0" fmla="*/ 141402 w 1687397"/>
              <a:gd name="connsiteY0" fmla="*/ 716437 h 1357127"/>
              <a:gd name="connsiteX1" fmla="*/ 1668543 w 1687397"/>
              <a:gd name="connsiteY1" fmla="*/ 0 h 1357127"/>
              <a:gd name="connsiteX2" fmla="*/ 1687397 w 1687397"/>
              <a:gd name="connsiteY2" fmla="*/ 1206299 h 1357127"/>
              <a:gd name="connsiteX3" fmla="*/ 0 w 1687397"/>
              <a:gd name="connsiteY3" fmla="*/ 1357127 h 1357127"/>
              <a:gd name="connsiteX4" fmla="*/ 141402 w 1687397"/>
              <a:gd name="connsiteY4" fmla="*/ 716437 h 135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397" h="1357127">
                <a:moveTo>
                  <a:pt x="141402" y="716437"/>
                </a:moveTo>
                <a:lnTo>
                  <a:pt x="1668543" y="0"/>
                </a:lnTo>
                <a:lnTo>
                  <a:pt x="1687397" y="1206299"/>
                </a:lnTo>
                <a:lnTo>
                  <a:pt x="0" y="1357127"/>
                </a:lnTo>
                <a:lnTo>
                  <a:pt x="141402" y="71643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486041" y="4743276"/>
            <a:ext cx="1741279" cy="582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482479" y="6488668"/>
            <a:ext cx="470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Note: Both axes are logarithmic.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Ignition shown on log-log axes: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7"/>
          <a:stretch/>
        </p:blipFill>
        <p:spPr>
          <a:xfrm>
            <a:off x="5724941" y="1509742"/>
            <a:ext cx="6390859" cy="50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9943309" y="2066925"/>
            <a:ext cx="101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 </a:t>
            </a:r>
            <a:r>
              <a:rPr lang="en-GB" dirty="0" err="1" smtClean="0"/>
              <a:t>sccm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"/>
          <a:stretch/>
        </p:blipFill>
        <p:spPr>
          <a:xfrm>
            <a:off x="5724941" y="1509742"/>
            <a:ext cx="6399291" cy="50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9934877" y="2072641"/>
            <a:ext cx="101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</a:t>
            </a:r>
            <a:r>
              <a:rPr lang="en-GB" dirty="0" err="1" smtClean="0"/>
              <a:t>sccm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"/>
          <a:stretch/>
        </p:blipFill>
        <p:spPr>
          <a:xfrm>
            <a:off x="5724941" y="1509742"/>
            <a:ext cx="6390236" cy="5000000"/>
          </a:xfrm>
        </p:spPr>
      </p:pic>
      <p:sp>
        <p:nvSpPr>
          <p:cNvPr id="10" name="TextBox 9"/>
          <p:cNvSpPr txBox="1"/>
          <p:nvPr/>
        </p:nvSpPr>
        <p:spPr>
          <a:xfrm flipH="1">
            <a:off x="10049016" y="2078357"/>
            <a:ext cx="101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 </a:t>
            </a:r>
            <a:r>
              <a:rPr lang="en-GB" dirty="0" err="1" smtClean="0"/>
              <a:t>sccm</a:t>
            </a:r>
            <a:endParaRPr lang="en-GB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254525" y="1112954"/>
            <a:ext cx="5658329" cy="5598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/>
              <a:t>Keeper </a:t>
            </a:r>
            <a:r>
              <a:rPr lang="en-GB" dirty="0" smtClean="0"/>
              <a:t>Current:  350 </a:t>
            </a:r>
            <a:r>
              <a:rPr lang="en-GB" dirty="0"/>
              <a:t>mA, 5 A, 9.5 </a:t>
            </a:r>
            <a:r>
              <a:rPr lang="en-GB" dirty="0" smtClean="0"/>
              <a:t>A.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smtClean="0"/>
              <a:t>Kr flow rate:  5 </a:t>
            </a:r>
            <a:r>
              <a:rPr lang="en-GB" dirty="0" err="1" smtClean="0"/>
              <a:t>sccm</a:t>
            </a:r>
            <a:r>
              <a:rPr lang="en-GB" dirty="0" smtClean="0"/>
              <a:t>.</a:t>
            </a:r>
            <a:endParaRPr lang="en-GB" dirty="0"/>
          </a:p>
          <a:p>
            <a:pPr lvl="1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Perhaps coincidentally, </a:t>
            </a:r>
            <a:r>
              <a:rPr lang="en-GB" dirty="0" smtClean="0"/>
              <a:t>current </a:t>
            </a:r>
            <a:r>
              <a:rPr lang="en-GB" dirty="0"/>
              <a:t>density in </a:t>
            </a:r>
            <a:r>
              <a:rPr lang="en-GB" dirty="0" smtClean="0"/>
              <a:t>the “Fully </a:t>
            </a:r>
            <a:r>
              <a:rPr lang="en-GB" dirty="0"/>
              <a:t>Ignited” state is close to the value </a:t>
            </a:r>
            <a:r>
              <a:rPr lang="en-GB" dirty="0" smtClean="0"/>
              <a:t>predicted by </a:t>
            </a:r>
            <a:r>
              <a:rPr lang="en-GB" dirty="0"/>
              <a:t>the Richardson equation</a:t>
            </a:r>
            <a:r>
              <a:rPr lang="en-GB" dirty="0" smtClean="0"/>
              <a:t>.</a:t>
            </a:r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For </a:t>
            </a:r>
            <a:r>
              <a:rPr lang="en-GB" dirty="0"/>
              <a:t>“Fully Ignited” plasma we actually measure </a:t>
            </a:r>
            <a:r>
              <a:rPr lang="en-GB" dirty="0" smtClean="0"/>
              <a:t>the current </a:t>
            </a:r>
            <a:r>
              <a:rPr lang="en-GB" dirty="0"/>
              <a:t>passing through plasma sheaths at emitter and keeper surfaces</a:t>
            </a:r>
            <a:r>
              <a:rPr lang="en-GB" dirty="0" smtClean="0"/>
              <a:t>.</a:t>
            </a:r>
          </a:p>
          <a:p>
            <a:pPr lvl="1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D</a:t>
            </a:r>
            <a:r>
              <a:rPr lang="en-GB" dirty="0" smtClean="0"/>
              <a:t>uring the “Ignition Phase” the current emission mechanism changes. (No longer SCL at emitter).</a:t>
            </a:r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The exact mechanisms in operation cannot yet be stated and require further investigation.</a:t>
            </a:r>
            <a:endParaRPr lang="en-GB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572016" y="1965614"/>
            <a:ext cx="132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Fully Ignited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76732" y="2273391"/>
            <a:ext cx="113122" cy="243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97500" y="4983719"/>
            <a:ext cx="132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Ignition Phase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333293" y="5052767"/>
            <a:ext cx="586767" cy="84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862" y="1055189"/>
            <a:ext cx="11553739" cy="57468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Pre-ignition currents are consistent with space charge limited behaviour.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On </a:t>
            </a:r>
            <a:r>
              <a:rPr lang="en-GB" dirty="0" smtClean="0"/>
              <a:t>ignition, </a:t>
            </a:r>
            <a:r>
              <a:rPr lang="en-GB" dirty="0"/>
              <a:t>the physics changes significantly (closer </a:t>
            </a:r>
            <a:r>
              <a:rPr lang="en-GB" dirty="0" smtClean="0"/>
              <a:t>to the </a:t>
            </a:r>
            <a:r>
              <a:rPr lang="en-GB" dirty="0"/>
              <a:t>thermally limited case).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More work is needed to fully understand </a:t>
            </a:r>
            <a:r>
              <a:rPr lang="en-GB" dirty="0" smtClean="0"/>
              <a:t>the exact details of the </a:t>
            </a:r>
            <a:r>
              <a:rPr lang="en-GB" dirty="0"/>
              <a:t>mechanisms involved</a:t>
            </a:r>
            <a:r>
              <a:rPr lang="en-GB" dirty="0" smtClean="0"/>
              <a:t>.</a:t>
            </a:r>
          </a:p>
          <a:p>
            <a:pPr lvl="2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smtClean="0"/>
              <a:t>Demonstrated ignition of keeper discharge with Krypton.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Discharge current of 350 mA to 9.5 A</a:t>
            </a:r>
            <a:r>
              <a:rPr lang="en-GB" dirty="0"/>
              <a:t>. 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smtClean="0"/>
              <a:t>Kr </a:t>
            </a:r>
            <a:r>
              <a:rPr lang="en-GB" dirty="0"/>
              <a:t>flow rates 5 – 15 </a:t>
            </a:r>
            <a:r>
              <a:rPr lang="en-GB" dirty="0" err="1"/>
              <a:t>sccm</a:t>
            </a:r>
            <a:r>
              <a:rPr lang="en-GB" dirty="0"/>
              <a:t>. 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smtClean="0"/>
              <a:t>For keeper voltages as low as 20 V.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For heater power as low as 110 W.</a:t>
            </a:r>
          </a:p>
          <a:p>
            <a:pPr lvl="2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smtClean="0"/>
              <a:t>First </a:t>
            </a:r>
            <a:r>
              <a:rPr lang="en-GB" dirty="0"/>
              <a:t>measurements of pre-ignition </a:t>
            </a:r>
            <a:r>
              <a:rPr lang="en-GB" dirty="0" smtClean="0"/>
              <a:t>currents with Kr, </a:t>
            </a:r>
            <a:r>
              <a:rPr lang="en-GB" dirty="0"/>
              <a:t>for LaB</a:t>
            </a:r>
            <a:r>
              <a:rPr lang="en-GB" baseline="-25000" dirty="0"/>
              <a:t>6</a:t>
            </a:r>
            <a:r>
              <a:rPr lang="en-GB" dirty="0"/>
              <a:t> hollow cathode.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Accurate measurements down to </a:t>
            </a:r>
            <a:r>
              <a:rPr lang="en-GB" dirty="0" smtClean="0">
                <a:cs typeface="Calibri" panose="020F0502020204030204" pitchFamily="34" charset="0"/>
              </a:rPr>
              <a:t>µ</a:t>
            </a:r>
            <a:r>
              <a:rPr lang="en-GB" dirty="0" smtClean="0"/>
              <a:t>A range.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chemeClr val="accent2"/>
                </a:solidFill>
              </a:rPr>
              <a:t>Potential to use </a:t>
            </a:r>
            <a:r>
              <a:rPr lang="en-GB" dirty="0" smtClean="0">
                <a:solidFill>
                  <a:schemeClr val="accent2"/>
                </a:solidFill>
              </a:rPr>
              <a:t>pre-ignition currents </a:t>
            </a:r>
            <a:r>
              <a:rPr lang="en-GB" dirty="0">
                <a:solidFill>
                  <a:schemeClr val="accent2"/>
                </a:solidFill>
              </a:rPr>
              <a:t>for hollow cathode condition </a:t>
            </a:r>
            <a:r>
              <a:rPr lang="en-GB" dirty="0" smtClean="0">
                <a:solidFill>
                  <a:schemeClr val="accent2"/>
                </a:solidFill>
              </a:rPr>
              <a:t>monitoring or diagnostics.</a:t>
            </a:r>
            <a:endParaRPr lang="en-GB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pPr lvl="2">
              <a:lnSpc>
                <a:spcPct val="120000"/>
              </a:lnSpc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0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191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92438"/>
            <a:ext cx="10719062" cy="5585436"/>
          </a:xfrm>
        </p:spPr>
        <p:txBody>
          <a:bodyPr>
            <a:normAutofit/>
          </a:bodyPr>
          <a:lstStyle/>
          <a:p>
            <a:r>
              <a:rPr lang="en-GB" dirty="0"/>
              <a:t>Gain insight into </a:t>
            </a:r>
            <a:r>
              <a:rPr lang="en-GB" dirty="0" smtClean="0"/>
              <a:t>ignition processes </a:t>
            </a:r>
            <a:r>
              <a:rPr lang="en-GB" dirty="0"/>
              <a:t>in a hollow </a:t>
            </a:r>
            <a:r>
              <a:rPr lang="en-GB" dirty="0" smtClean="0"/>
              <a:t>cathode:</a:t>
            </a:r>
            <a:endParaRPr lang="en-GB" dirty="0"/>
          </a:p>
          <a:p>
            <a:pPr lvl="1"/>
            <a:r>
              <a:rPr lang="en-GB" dirty="0" smtClean="0"/>
              <a:t>Improve hollow cathode designs</a:t>
            </a:r>
          </a:p>
          <a:p>
            <a:pPr lvl="1"/>
            <a:r>
              <a:rPr lang="en-GB" dirty="0" smtClean="0"/>
              <a:t>Optimise starting procedures, etc.</a:t>
            </a:r>
          </a:p>
          <a:p>
            <a:pPr lvl="1"/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2"/>
                </a:solidFill>
              </a:rPr>
              <a:t>M</a:t>
            </a:r>
            <a:r>
              <a:rPr lang="en-GB" dirty="0" smtClean="0">
                <a:solidFill>
                  <a:schemeClr val="accent2"/>
                </a:solidFill>
              </a:rPr>
              <a:t>easurements of emission current before and during ignition.</a:t>
            </a:r>
          </a:p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Find alternatives to Xenon as a propellant:</a:t>
            </a:r>
          </a:p>
          <a:p>
            <a:pPr lvl="1"/>
            <a:r>
              <a:rPr lang="en-GB" dirty="0" smtClean="0"/>
              <a:t>Potential for improved performance?</a:t>
            </a:r>
          </a:p>
          <a:p>
            <a:pPr lvl="1"/>
            <a:r>
              <a:rPr lang="en-GB" dirty="0" smtClean="0"/>
              <a:t>Lower costs, especially during development</a:t>
            </a:r>
          </a:p>
          <a:p>
            <a:pPr lvl="1"/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2"/>
                </a:solidFill>
              </a:rPr>
              <a:t>Evaluate the performance of Krypton in an LaB</a:t>
            </a:r>
            <a:r>
              <a:rPr lang="en-GB" baseline="-25000" dirty="0" smtClean="0">
                <a:solidFill>
                  <a:schemeClr val="accent2"/>
                </a:solidFill>
              </a:rPr>
              <a:t>6</a:t>
            </a:r>
            <a:r>
              <a:rPr lang="en-GB" dirty="0" smtClean="0">
                <a:solidFill>
                  <a:schemeClr val="accent2"/>
                </a:solidFill>
              </a:rPr>
              <a:t> hollow cathode.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2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30" y="1022760"/>
            <a:ext cx="7609689" cy="42804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Experiment Apparatus:</a:t>
            </a:r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394381" y="5420411"/>
            <a:ext cx="9889503" cy="1399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2x large </a:t>
            </a:r>
            <a:r>
              <a:rPr lang="en-GB" dirty="0">
                <a:solidFill>
                  <a:schemeClr val="tx1"/>
                </a:solidFill>
              </a:rPr>
              <a:t>turbo </a:t>
            </a:r>
            <a:r>
              <a:rPr lang="en-GB" dirty="0" smtClean="0">
                <a:solidFill>
                  <a:schemeClr val="tx1"/>
                </a:solidFill>
              </a:rPr>
              <a:t>pumps, </a:t>
            </a:r>
            <a:r>
              <a:rPr lang="en-GB" dirty="0">
                <a:solidFill>
                  <a:schemeClr val="tx1"/>
                </a:solidFill>
              </a:rPr>
              <a:t>8600 </a:t>
            </a:r>
            <a:r>
              <a:rPr lang="en-GB" dirty="0" smtClean="0">
                <a:solidFill>
                  <a:schemeClr val="tx1"/>
                </a:solidFill>
              </a:rPr>
              <a:t>L/s, ultimate </a:t>
            </a:r>
            <a:r>
              <a:rPr lang="en-GB" dirty="0">
                <a:solidFill>
                  <a:schemeClr val="tx1"/>
                </a:solidFill>
              </a:rPr>
              <a:t>pressure of 10</a:t>
            </a:r>
            <a:r>
              <a:rPr lang="en-GB" baseline="30000" dirty="0">
                <a:solidFill>
                  <a:schemeClr val="tx1"/>
                </a:solidFill>
              </a:rPr>
              <a:t>-9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mbar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Background pressure of </a:t>
            </a:r>
            <a:r>
              <a:rPr lang="en-GB" dirty="0">
                <a:solidFill>
                  <a:schemeClr val="tx1"/>
                </a:solidFill>
              </a:rPr>
              <a:t>10</a:t>
            </a:r>
            <a:r>
              <a:rPr lang="en-GB" baseline="30000" dirty="0">
                <a:solidFill>
                  <a:schemeClr val="tx1"/>
                </a:solidFill>
              </a:rPr>
              <a:t>-5</a:t>
            </a:r>
            <a:r>
              <a:rPr lang="en-GB" dirty="0">
                <a:solidFill>
                  <a:schemeClr val="tx1"/>
                </a:solidFill>
              </a:rPr>
              <a:t> and 10</a:t>
            </a:r>
            <a:r>
              <a:rPr lang="en-GB" baseline="30000" dirty="0">
                <a:solidFill>
                  <a:schemeClr val="tx1"/>
                </a:solidFill>
              </a:rPr>
              <a:t>-7</a:t>
            </a:r>
            <a:r>
              <a:rPr lang="en-GB" dirty="0">
                <a:solidFill>
                  <a:schemeClr val="tx1"/>
                </a:solidFill>
              </a:rPr>
              <a:t> mbar depending on the mass flow rate. 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</a:rPr>
              <a:t>Full computer control and data logging system.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158" y="1689937"/>
            <a:ext cx="4492437" cy="48718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Configuration: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3267" y="1470581"/>
            <a:ext cx="6054229" cy="496332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These experiments focus only on keeper discharges.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No anode is used.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Hollow Cathode Device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Current </a:t>
            </a:r>
            <a:r>
              <a:rPr lang="en-GB" dirty="0">
                <a:solidFill>
                  <a:schemeClr val="accent2"/>
                </a:solidFill>
              </a:rPr>
              <a:t>Measurement Device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Heater Power Supply</a:t>
            </a:r>
          </a:p>
          <a:p>
            <a:r>
              <a:rPr lang="en-GB" dirty="0" smtClean="0">
                <a:solidFill>
                  <a:srgbClr val="FF00FF"/>
                </a:solidFill>
              </a:rPr>
              <a:t>Keeper Power Supply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32599" y="2647880"/>
            <a:ext cx="1487334" cy="1179402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29915" y="3927351"/>
            <a:ext cx="969368" cy="952088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29914" y="960341"/>
            <a:ext cx="4187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Schematic Circuit Diagram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869680" y="61924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6928701" y="1572221"/>
            <a:ext cx="1470582" cy="1075659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1902" y="4942430"/>
            <a:ext cx="1470582" cy="1075659"/>
          </a:xfrm>
          <a:prstGeom prst="roundRect">
            <a:avLst/>
          </a:prstGeom>
          <a:noFill/>
          <a:ln w="7620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Hollow Cathode Device: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56181" y="1120205"/>
            <a:ext cx="11293312" cy="5088223"/>
          </a:xfrm>
        </p:spPr>
        <p:txBody>
          <a:bodyPr>
            <a:normAutofit/>
          </a:bodyPr>
          <a:lstStyle/>
          <a:p>
            <a:r>
              <a:rPr lang="en-GB" dirty="0" smtClean="0"/>
              <a:t>Purchased from Mars Space Ltd [1].</a:t>
            </a:r>
          </a:p>
          <a:p>
            <a:r>
              <a:rPr lang="en-GB" dirty="0" smtClean="0"/>
              <a:t>Potential to function either as a Neutraliser or as a Plasma Source.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LaB</a:t>
            </a:r>
            <a:r>
              <a:rPr lang="en-GB" baseline="-25000" dirty="0" smtClean="0"/>
              <a:t>6</a:t>
            </a:r>
            <a:r>
              <a:rPr lang="en-GB" dirty="0" smtClean="0"/>
              <a:t> emitter</a:t>
            </a:r>
            <a:r>
              <a:rPr lang="en-GB" dirty="0"/>
              <a:t>. </a:t>
            </a:r>
          </a:p>
          <a:p>
            <a:r>
              <a:rPr lang="en-GB" dirty="0"/>
              <a:t>150 W heater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Wide range of emission currents:</a:t>
            </a:r>
          </a:p>
          <a:p>
            <a:pPr lvl="1"/>
            <a:r>
              <a:rPr lang="en-GB" dirty="0"/>
              <a:t>(few mA to 40 A).</a:t>
            </a:r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0" y="6360144"/>
            <a:ext cx="594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* View a heater-less hollow cathode at the TDHVL stand.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4" t="34561" r="35904" b="27778"/>
          <a:stretch/>
        </p:blipFill>
        <p:spPr>
          <a:xfrm rot="5400000">
            <a:off x="8082203" y="1875947"/>
            <a:ext cx="3533035" cy="4496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1878" y="244857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*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360144"/>
            <a:ext cx="39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[1] </a:t>
            </a:r>
            <a:r>
              <a:rPr lang="en-GB" dirty="0" smtClean="0">
                <a:hlinkClick r:id="rId3"/>
              </a:rPr>
              <a:t>http://www.mars-space.co.uk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 Procedure: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33" y="1403866"/>
            <a:ext cx="6666667" cy="50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4325" y="1219200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Section of log data.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45097" y="1088740"/>
            <a:ext cx="5408279" cy="554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Automatic sequence of test conditions: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3 Current Measurements at each step: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 smtClean="0"/>
          </a:p>
          <a:p>
            <a:pPr marL="0" indent="0">
              <a:lnSpc>
                <a:spcPct val="110000"/>
              </a:lnSpc>
              <a:buNone/>
            </a:pPr>
            <a:endParaRPr lang="en-GB" dirty="0" smtClean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/>
              <a:t>Total of 4032 </a:t>
            </a:r>
            <a:r>
              <a:rPr lang="en-GB" dirty="0" smtClean="0"/>
              <a:t>measurements.</a:t>
            </a:r>
            <a:endParaRPr lang="en-GB" dirty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Delays are included in sequence to allow </a:t>
            </a:r>
            <a:r>
              <a:rPr lang="en-GB" dirty="0"/>
              <a:t>for </a:t>
            </a:r>
            <a:r>
              <a:rPr lang="en-GB" dirty="0" smtClean="0"/>
              <a:t>stabilisation.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04222"/>
              </p:ext>
            </p:extLst>
          </p:nvPr>
        </p:nvGraphicFramePr>
        <p:xfrm>
          <a:off x="227469" y="2789375"/>
          <a:ext cx="5297864" cy="1272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7954"/>
                <a:gridCol w="591104"/>
                <a:gridCol w="638844"/>
                <a:gridCol w="655438"/>
                <a:gridCol w="782734"/>
                <a:gridCol w="1121790"/>
              </a:tblGrid>
              <a:tr h="348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Step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Max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Unit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of steps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42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Heater Power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Keeper </a:t>
                      </a:r>
                      <a:r>
                        <a:rPr lang="en-GB" sz="1600" dirty="0" smtClean="0">
                          <a:effectLst/>
                        </a:rPr>
                        <a:t>Voltage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52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Kr Flow Rate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sccm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1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2932" y="2381848"/>
            <a:ext cx="7731090" cy="598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This is the current measured with zero gas flow.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pre-ignition current?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98060" y="4892524"/>
            <a:ext cx="3780000" cy="1368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Pre-Ignition: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Current </a:t>
            </a:r>
            <a:r>
              <a:rPr lang="en-GB" dirty="0">
                <a:cs typeface="Calibri" panose="020F0502020204030204" pitchFamily="34" charset="0"/>
              </a:rPr>
              <a:t>≈ Vacuum </a:t>
            </a:r>
            <a:r>
              <a:rPr lang="en-GB" dirty="0" smtClean="0">
                <a:cs typeface="Calibri" panose="020F0502020204030204" pitchFamily="34" charset="0"/>
              </a:rPr>
              <a:t>Current</a:t>
            </a:r>
          </a:p>
          <a:p>
            <a:pPr algn="ctr"/>
            <a:endParaRPr lang="en-GB" dirty="0"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40535" y="4892524"/>
            <a:ext cx="3780000" cy="13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cs typeface="Calibri" panose="020F0502020204030204" pitchFamily="34" charset="0"/>
              </a:rPr>
              <a:t>Fully Ignited:</a:t>
            </a:r>
          </a:p>
          <a:p>
            <a:pPr algn="ctr"/>
            <a:endParaRPr lang="en-GB" dirty="0">
              <a:cs typeface="Calibri" panose="020F0502020204030204" pitchFamily="34" charset="0"/>
            </a:endParaRPr>
          </a:p>
          <a:p>
            <a:pPr algn="ctr"/>
            <a:r>
              <a:rPr lang="en-GB" dirty="0" smtClean="0">
                <a:cs typeface="Calibri" panose="020F0502020204030204" pitchFamily="34" charset="0"/>
              </a:rPr>
              <a:t>Current = Current </a:t>
            </a:r>
            <a:r>
              <a:rPr lang="en-GB" dirty="0" err="1" smtClean="0">
                <a:cs typeface="Calibri" panose="020F0502020204030204" pitchFamily="34" charset="0"/>
              </a:rPr>
              <a:t>Setpoint</a:t>
            </a:r>
            <a:endParaRPr lang="en-GB" dirty="0" smtClean="0">
              <a:cs typeface="Calibri" panose="020F0502020204030204" pitchFamily="34" charset="0"/>
            </a:endParaRPr>
          </a:p>
          <a:p>
            <a:pPr algn="ctr"/>
            <a:r>
              <a:rPr lang="en-GB" dirty="0" smtClean="0">
                <a:cs typeface="Calibri" panose="020F0502020204030204" pitchFamily="34" charset="0"/>
              </a:rPr>
              <a:t>Supply in current control mode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219297" y="4892524"/>
            <a:ext cx="3780000" cy="136800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Ignition: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Current </a:t>
            </a:r>
            <a:r>
              <a:rPr lang="en-GB" dirty="0">
                <a:cs typeface="Calibri" panose="020F0502020204030204" pitchFamily="34" charset="0"/>
              </a:rPr>
              <a:t>&gt;</a:t>
            </a:r>
            <a:r>
              <a:rPr lang="en-GB" dirty="0" smtClean="0">
                <a:cs typeface="Calibri" panose="020F0502020204030204" pitchFamily="34" charset="0"/>
              </a:rPr>
              <a:t> </a:t>
            </a:r>
            <a:r>
              <a:rPr lang="en-GB" dirty="0">
                <a:cs typeface="Calibri" panose="020F0502020204030204" pitchFamily="34" charset="0"/>
              </a:rPr>
              <a:t>Vacuum </a:t>
            </a:r>
            <a:r>
              <a:rPr lang="en-GB" dirty="0" smtClean="0">
                <a:cs typeface="Calibri" panose="020F0502020204030204" pitchFamily="34" charset="0"/>
              </a:rPr>
              <a:t>Current</a:t>
            </a:r>
          </a:p>
          <a:p>
            <a:pPr algn="ctr"/>
            <a:r>
              <a:rPr lang="en-GB" dirty="0" smtClean="0">
                <a:cs typeface="Calibri" panose="020F0502020204030204" pitchFamily="34" charset="0"/>
              </a:rPr>
              <a:t>Transient condition</a:t>
            </a:r>
            <a:endParaRPr lang="en-GB" dirty="0"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060" y="1912336"/>
            <a:ext cx="3780000" cy="1368000"/>
          </a:xfrm>
          <a:prstGeom prst="roundRect">
            <a:avLst/>
          </a:prstGeom>
          <a:solidFill>
            <a:srgbClr val="CC00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Vacuum Current: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Thermionic emission</a:t>
            </a:r>
            <a:endParaRPr lang="en-GB" dirty="0" smtClean="0">
              <a:cs typeface="Calibri" panose="020F0502020204030204" pitchFamily="34" charset="0"/>
            </a:endParaRPr>
          </a:p>
          <a:p>
            <a:pPr algn="ctr"/>
            <a:endParaRPr lang="en-GB" dirty="0">
              <a:cs typeface="Calibri" panose="020F0502020204030204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76260" y="1069491"/>
            <a:ext cx="11344275" cy="598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Here, ignition status is defined relative to the vacuum current: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12503" y="2634042"/>
            <a:ext cx="9604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"/>
          <p:cNvSpPr txBox="1">
            <a:spLocks/>
          </p:cNvSpPr>
          <p:nvPr/>
        </p:nvSpPr>
        <p:spPr>
          <a:xfrm>
            <a:off x="198059" y="4110248"/>
            <a:ext cx="10254425" cy="598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With gas flow - Define three different ignition states:</a:t>
            </a:r>
          </a:p>
        </p:txBody>
      </p:sp>
    </p:spTree>
    <p:extLst>
      <p:ext uri="{BB962C8B-B14F-4D97-AF65-F5344CB8AC3E}">
        <p14:creationId xmlns:p14="http://schemas.microsoft.com/office/powerpoint/2010/main" val="14745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Outline: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9"/>
          <a:stretch/>
        </p:blipFill>
        <p:spPr>
          <a:xfrm>
            <a:off x="5864698" y="1329686"/>
            <a:ext cx="6248745" cy="500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364" y="1168922"/>
            <a:ext cx="5838923" cy="55289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Two sets of results: </a:t>
            </a:r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Vacuum Current Data: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</a:t>
            </a:r>
            <a:r>
              <a:rPr lang="en-GB" dirty="0" smtClean="0"/>
              <a:t>mall currents -&gt; </a:t>
            </a:r>
            <a:r>
              <a:rPr lang="en-GB" dirty="0" err="1" smtClean="0"/>
              <a:t>picoammeter</a:t>
            </a:r>
            <a:r>
              <a:rPr lang="en-GB" dirty="0" smtClean="0"/>
              <a:t>.</a:t>
            </a:r>
          </a:p>
          <a:p>
            <a:pPr lvl="1"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smtClean="0"/>
              <a:t>Ignition Measurements: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(i.e. with gas flow)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Large currents -&gt; </a:t>
            </a:r>
            <a:r>
              <a:rPr lang="en-GB" dirty="0" err="1" smtClean="0"/>
              <a:t>multimeter</a:t>
            </a:r>
            <a:r>
              <a:rPr lang="en-GB" dirty="0" smtClean="0"/>
              <a:t>.</a:t>
            </a:r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Tests confirm </a:t>
            </a:r>
            <a:r>
              <a:rPr lang="en-GB" dirty="0"/>
              <a:t>r</a:t>
            </a:r>
            <a:r>
              <a:rPr lang="en-GB" dirty="0" smtClean="0"/>
              <a:t>easonable agreement between the two instruments.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5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608" y="1726506"/>
            <a:ext cx="5400675" cy="5088223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relate heater power to </a:t>
            </a:r>
            <a:r>
              <a:rPr lang="en-GB" dirty="0" smtClean="0"/>
              <a:t>temperature…</a:t>
            </a:r>
          </a:p>
          <a:p>
            <a:endParaRPr lang="en-GB" dirty="0"/>
          </a:p>
          <a:p>
            <a:r>
              <a:rPr lang="en-GB" dirty="0" smtClean="0"/>
              <a:t>Hot wire pyrometer measurements of the orifice temperature vs heater power.</a:t>
            </a:r>
          </a:p>
          <a:p>
            <a:endParaRPr lang="en-GB" dirty="0"/>
          </a:p>
          <a:p>
            <a:r>
              <a:rPr lang="en-GB" dirty="0" smtClean="0"/>
              <a:t>Orifice plate 1530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°C @ 150 W.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Pyrometer Measurements: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1"/>
          <a:stretch/>
        </p:blipFill>
        <p:spPr>
          <a:xfrm>
            <a:off x="5887283" y="1360144"/>
            <a:ext cx="6266617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HVL Theme">
  <a:themeElements>
    <a:clrScheme name="TDHVL_colours_dar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C29710D5ED034CA6CE4A902B5303B9" ma:contentTypeVersion="0" ma:contentTypeDescription="Create a new document." ma:contentTypeScope="" ma:versionID="2cbdb711daff6659f024f0f6b298ec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9B5101-67C3-4126-8E80-8F26D732AD7E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2E51E2B-DF56-43AA-A871-FD9521E56D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6418C2-2D33-45D7-BD69-1BF915BFA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1051</Words>
  <Application>Microsoft Office PowerPoint</Application>
  <PresentationFormat>Widescreen</PresentationFormat>
  <Paragraphs>204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Georgia</vt:lpstr>
      <vt:lpstr>Times New Roman</vt:lpstr>
      <vt:lpstr>Wingdings</vt:lpstr>
      <vt:lpstr>TDHVL Theme</vt:lpstr>
      <vt:lpstr>Vacuum current emission and initiation in an LaB6 hollow cathode</vt:lpstr>
      <vt:lpstr>Motivation:</vt:lpstr>
      <vt:lpstr>The Experiment Apparatus:</vt:lpstr>
      <vt:lpstr>Electrical Configuration:</vt:lpstr>
      <vt:lpstr>The Hollow Cathode Device:</vt:lpstr>
      <vt:lpstr>Experiment Procedure:</vt:lpstr>
      <vt:lpstr>What is pre-ignition current?</vt:lpstr>
      <vt:lpstr>Results Outline:</vt:lpstr>
      <vt:lpstr>Pyrometer Measurements:</vt:lpstr>
      <vt:lpstr>Vacuum Current Results:</vt:lpstr>
      <vt:lpstr>Vacuum Current Results 2: </vt:lpstr>
      <vt:lpstr>Kr Gas Flow Results:</vt:lpstr>
      <vt:lpstr>Compare Different Kr Flow Rates:</vt:lpstr>
      <vt:lpstr>Preliminary Analysis: Vacuum Current </vt:lpstr>
      <vt:lpstr>Ignition shown on log-log axes:</vt:lpstr>
      <vt:lpstr>Conclusion: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Praeger</dc:creator>
  <cp:lastModifiedBy>Matt Praeger</cp:lastModifiedBy>
  <cp:revision>391</cp:revision>
  <dcterms:created xsi:type="dcterms:W3CDTF">2015-06-01T09:48:35Z</dcterms:created>
  <dcterms:modified xsi:type="dcterms:W3CDTF">2018-05-25T16:25:01Z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0x010100DEC29710D5ED034CA6CE4A902B5303B9</vt:lpwstr>
  </property>
</Properties>
</file>