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53" autoAdjust="0"/>
    <p:restoredTop sz="94660"/>
  </p:normalViewPr>
  <p:slideViewPr>
    <p:cSldViewPr snapToGrid="0">
      <p:cViewPr varScale="1">
        <p:scale>
          <a:sx n="71" d="100"/>
          <a:sy n="71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4C6F8-D3C0-432F-9D4F-EE622F089623}" type="datetimeFigureOut">
              <a:rPr lang="en-GB" smtClean="0"/>
              <a:t>14/04/2018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E6549-A8F9-4337-90BA-37BE0BB6E1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5007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4C6F8-D3C0-432F-9D4F-EE622F089623}" type="datetimeFigureOut">
              <a:rPr lang="en-GB" smtClean="0"/>
              <a:t>14/04/2018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E6549-A8F9-4337-90BA-37BE0BB6E1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3167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4C6F8-D3C0-432F-9D4F-EE622F089623}" type="datetimeFigureOut">
              <a:rPr lang="en-GB" smtClean="0"/>
              <a:t>14/04/2018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E6549-A8F9-4337-90BA-37BE0BB6E1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9637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4C6F8-D3C0-432F-9D4F-EE622F089623}" type="datetimeFigureOut">
              <a:rPr lang="en-GB" smtClean="0"/>
              <a:t>14/04/2018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E6549-A8F9-4337-90BA-37BE0BB6E1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324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4C6F8-D3C0-432F-9D4F-EE622F089623}" type="datetimeFigureOut">
              <a:rPr lang="en-GB" smtClean="0"/>
              <a:t>14/04/2018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E6549-A8F9-4337-90BA-37BE0BB6E1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7453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4C6F8-D3C0-432F-9D4F-EE622F089623}" type="datetimeFigureOut">
              <a:rPr lang="en-GB" smtClean="0"/>
              <a:t>14/04/2018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E6549-A8F9-4337-90BA-37BE0BB6E1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5784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4C6F8-D3C0-432F-9D4F-EE622F089623}" type="datetimeFigureOut">
              <a:rPr lang="en-GB" smtClean="0"/>
              <a:t>14/04/2018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E6549-A8F9-4337-90BA-37BE0BB6E1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9880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4C6F8-D3C0-432F-9D4F-EE622F089623}" type="datetimeFigureOut">
              <a:rPr lang="en-GB" smtClean="0"/>
              <a:t>14/04/2018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E6549-A8F9-4337-90BA-37BE0BB6E1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8071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4C6F8-D3C0-432F-9D4F-EE622F089623}" type="datetimeFigureOut">
              <a:rPr lang="en-GB" smtClean="0"/>
              <a:t>14/04/2018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E6549-A8F9-4337-90BA-37BE0BB6E1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9885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4C6F8-D3C0-432F-9D4F-EE622F089623}" type="datetimeFigureOut">
              <a:rPr lang="en-GB" smtClean="0"/>
              <a:t>14/04/2018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E6549-A8F9-4337-90BA-37BE0BB6E1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4750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4C6F8-D3C0-432F-9D4F-EE622F089623}" type="datetimeFigureOut">
              <a:rPr lang="en-GB" smtClean="0"/>
              <a:t>14/04/2018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E6549-A8F9-4337-90BA-37BE0BB6E1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2635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54C6F8-D3C0-432F-9D4F-EE622F089623}" type="datetimeFigureOut">
              <a:rPr lang="en-GB" smtClean="0"/>
              <a:t>14/04/2018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8E6549-A8F9-4337-90BA-37BE0BB6E1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7952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9801726" y="6304547"/>
            <a:ext cx="9366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Figure 2</a:t>
            </a:r>
            <a:endParaRPr lang="en-GB" dirty="0"/>
          </a:p>
        </p:txBody>
      </p:sp>
      <p:pic>
        <p:nvPicPr>
          <p:cNvPr id="7" name="Picture 6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6465" y="394152"/>
            <a:ext cx="8667751" cy="5695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24215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2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Baker E.</dc:creator>
  <cp:lastModifiedBy>Calder P.C.</cp:lastModifiedBy>
  <cp:revision>7</cp:revision>
  <dcterms:created xsi:type="dcterms:W3CDTF">2018-04-13T09:08:26Z</dcterms:created>
  <dcterms:modified xsi:type="dcterms:W3CDTF">2018-04-14T14:51:15Z</dcterms:modified>
</cp:coreProperties>
</file>