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17"/>
    <p:restoredTop sz="94667"/>
  </p:normalViewPr>
  <p:slideViewPr>
    <p:cSldViewPr snapToGrid="0" snapToObjects="1">
      <p:cViewPr varScale="1">
        <p:scale>
          <a:sx n="110" d="100"/>
          <a:sy n="110" d="100"/>
        </p:scale>
        <p:origin x="208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E7DE-F1E1-9642-97EF-3F288A44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354459-C186-6149-B6A4-82632C220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7EF90-2B46-CA44-8387-80CB27CB2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11AE8-BF70-174B-9FA9-DF52A6C19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61F86-2477-0A47-93DD-1DFEE41B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9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A7132-BE72-8248-ACC6-A52C57E8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38E0EB-4CAD-4B48-B309-0F15224BF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EE769-AF58-CB47-A639-29582E9F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0AA66-E401-6A40-B350-1CC504FAA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14493-B1DD-944F-B209-B8C54E29A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009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8AECCF-CE99-4C4F-A4D2-119CFF8F5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1AD304-BD31-2741-BB7D-220808A39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92A67-8F11-D846-8657-3B312F76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35FBA-D393-A646-A427-DF512880B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AFC27-C3E2-F041-9119-1BC2BFE9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4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F33A8-4086-5540-B6A3-5AF638CB3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4B43C-6B83-B242-8613-EE237160C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7AA75-6A58-C945-A317-2AC753F4B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344A-7EEF-B747-85D3-0D32C13C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89949-FF23-F44B-AFEF-90994B931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A0B93-452B-5940-9293-FC085EE86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8AB95-3416-0941-BCE4-C99CD2E52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0F885-18CF-D142-8029-3DFC15E25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6B320-15E4-D64E-8474-71B1EB045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65A89-6717-2041-8A48-D08FAD354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7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35B7A-2176-B542-B373-565E99A3E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7D54A-306D-3B4A-959A-BFB10EF7D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10574E-71AC-8B48-A1BE-FE2CCFE09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5DB21-3F31-7146-ACF0-325C75A90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D0C8F-4CDB-E540-B700-C4DFBE921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A66392-DB1C-4047-BF4D-9FA069E02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EB07C-EC6E-D34F-ABFF-4B62A6E7F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0762E-251B-AE42-BF7F-3D0C391B8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24AA5-8DAD-B743-8BA8-9AE42DEBA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DD8CD0-DCC8-844C-8658-0BA4EA4FC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A912D4-D576-4B43-8F21-A11FD3CBE8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097D32-000C-A14F-A5CB-8CB150A5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C769E8-BBFA-6041-BA21-6EE128732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FA10CD-2BB2-EE49-A0DA-D61B121E1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6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47B74-658D-0A46-BADE-827815145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B6D490-9C88-9046-8B36-8985690E7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107E79-5D4F-EC46-8D07-22939DBD2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17050-EA6B-344C-9FDB-FD4C3226F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8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61C771-2DE7-9D48-B6CC-A44427A56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EC52F5-F685-FD42-9B22-1234A1A81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C3833-C0E9-1C40-957C-FCC978D3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06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41E82-639E-2D46-BC0D-A9FEFD850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F34A5-FC45-A442-8FC0-247EBCB5C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61979-D5E2-4B4A-83B7-8A5C7C53A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06A78-942F-9A4C-BF0F-DC6F8FB70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9EC18-47B0-304B-BEE3-C95F54299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23FBF-164D-5C4C-B48A-72CB6EDFD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1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645D4-01CA-A949-860F-41ADB5E49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FC2B7B-D92C-254B-BCDD-8DBC34E54D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95C48-4275-2F4C-A821-5E2EA1F9D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77102-473F-8B42-8017-C3A9F61A0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AAEC6-444C-9E45-92B8-F7576137A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05DB4-1682-2F4D-BF3B-74BF0FE34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9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91101C-CFA8-1F45-B377-9F03B34AB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D412EF-8BBD-254C-B382-E3C157810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F40AD-40DF-4B47-8CAA-285AAC27A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AF600-39C9-E440-B6A4-48F8DE4BD7F0}" type="datetimeFigureOut">
              <a:rPr lang="en-US" smtClean="0"/>
              <a:t>8/12/18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A81DE-6841-0644-8B31-9673227ED5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E8910-8996-BA4F-9FD8-C64589D608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DA57B-7E3E-2D42-87A9-2D03F1DB4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75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52C057-1197-834C-ACFB-D3E0B9D920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0007"/>
          <a:stretch/>
        </p:blipFill>
        <p:spPr>
          <a:xfrm>
            <a:off x="0" y="3280599"/>
            <a:ext cx="12192000" cy="10315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664A32-A189-D445-93AA-73970048D8D5}"/>
              </a:ext>
            </a:extLst>
          </p:cNvPr>
          <p:cNvSpPr txBox="1"/>
          <p:nvPr/>
        </p:nvSpPr>
        <p:spPr>
          <a:xfrm>
            <a:off x="0" y="16433"/>
            <a:ext cx="589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A. </a:t>
            </a:r>
            <a:r>
              <a:rPr lang="en-US" sz="1600" b="1" dirty="0"/>
              <a:t>	 GRCh38/hg38 human genome assembly – </a:t>
            </a:r>
            <a:r>
              <a:rPr lang="en-US" sz="1600" b="1" i="1" dirty="0"/>
              <a:t>C9orf72</a:t>
            </a:r>
            <a:r>
              <a:rPr lang="en-US" sz="1600" b="1" dirty="0"/>
              <a:t> locus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281E50-0CA2-834C-A40F-C35D48E6C25E}"/>
              </a:ext>
            </a:extLst>
          </p:cNvPr>
          <p:cNvSpPr txBox="1"/>
          <p:nvPr/>
        </p:nvSpPr>
        <p:spPr>
          <a:xfrm>
            <a:off x="0" y="2907832"/>
            <a:ext cx="6726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B. </a:t>
            </a:r>
            <a:r>
              <a:rPr lang="en-US" sz="1600" b="1" dirty="0"/>
              <a:t>	 GRCm38/mm10 mouse genome assembly – </a:t>
            </a:r>
            <a:r>
              <a:rPr lang="en-GB" sz="1600" b="1" i="1" dirty="0"/>
              <a:t>3110043O21Rik</a:t>
            </a:r>
            <a:r>
              <a:rPr lang="en-GB" sz="1600" b="1" dirty="0">
                <a:effectLst/>
              </a:rPr>
              <a:t> locus</a:t>
            </a:r>
            <a:endParaRPr lang="en-US" sz="16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DD13A84-41AE-7E44-9E02-DF08018886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401287"/>
            <a:ext cx="12192001" cy="21526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E0F288E-8903-2743-A721-2732CC7877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681" y="5154828"/>
            <a:ext cx="8178800" cy="10795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975FB68-75EC-FD46-9825-8A3073882C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3300" y="5180228"/>
            <a:ext cx="4838700" cy="10541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6365063-F817-3746-9F74-F9BFACE159F0}"/>
              </a:ext>
            </a:extLst>
          </p:cNvPr>
          <p:cNvSpPr txBox="1"/>
          <p:nvPr/>
        </p:nvSpPr>
        <p:spPr>
          <a:xfrm>
            <a:off x="-1" y="4626535"/>
            <a:ext cx="6927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C. </a:t>
            </a:r>
            <a:r>
              <a:rPr lang="en-US" sz="1600" b="1" dirty="0"/>
              <a:t>	 </a:t>
            </a:r>
            <a:r>
              <a:rPr lang="en-GB" sz="1600" b="1" dirty="0" err="1"/>
              <a:t>miRBase</a:t>
            </a:r>
            <a:r>
              <a:rPr lang="en-GB" sz="1600" b="1" dirty="0"/>
              <a:t> query: 1000bp sequence immediately upstream of </a:t>
            </a:r>
            <a:r>
              <a:rPr lang="en-GB" sz="1600" b="1" i="1" dirty="0"/>
              <a:t>C9orf72</a:t>
            </a:r>
            <a:endParaRPr lang="en-US" sz="1600" b="1" i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D788846-F860-9848-806A-973E62CA401F}"/>
              </a:ext>
            </a:extLst>
          </p:cNvPr>
          <p:cNvSpPr txBox="1"/>
          <p:nvPr/>
        </p:nvSpPr>
        <p:spPr>
          <a:xfrm>
            <a:off x="7243780" y="4626535"/>
            <a:ext cx="46027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D. </a:t>
            </a:r>
            <a:r>
              <a:rPr lang="en-US" sz="1600" b="1" dirty="0"/>
              <a:t>	</a:t>
            </a:r>
            <a:r>
              <a:rPr lang="en-GB" sz="1600" b="1" dirty="0" err="1"/>
              <a:t>miRBase</a:t>
            </a:r>
            <a:r>
              <a:rPr lang="en-GB" sz="1600" b="1"/>
              <a:t>: stem-loop </a:t>
            </a:r>
            <a:r>
              <a:rPr lang="en-GB" sz="1600" b="1" dirty="0"/>
              <a:t>structure of miR-511</a:t>
            </a:r>
            <a:endParaRPr lang="en-US" sz="1600" b="1" i="1" dirty="0"/>
          </a:p>
        </p:txBody>
      </p:sp>
    </p:spTree>
    <p:extLst>
      <p:ext uri="{BB962C8B-B14F-4D97-AF65-F5344CB8AC3E}">
        <p14:creationId xmlns:p14="http://schemas.microsoft.com/office/powerpoint/2010/main" val="2331483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Douglas</dc:creator>
  <cp:lastModifiedBy>Andrew Douglas</cp:lastModifiedBy>
  <cp:revision>3</cp:revision>
  <dcterms:created xsi:type="dcterms:W3CDTF">2018-08-12T20:57:36Z</dcterms:created>
  <dcterms:modified xsi:type="dcterms:W3CDTF">2018-08-12T21:25:07Z</dcterms:modified>
</cp:coreProperties>
</file>