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0"/>
    <p:restoredTop sz="94667"/>
  </p:normalViewPr>
  <p:slideViewPr>
    <p:cSldViewPr snapToGrid="0" snapToObjects="1">
      <p:cViewPr>
        <p:scale>
          <a:sx n="116" d="100"/>
          <a:sy n="116" d="100"/>
        </p:scale>
        <p:origin x="1248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617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42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00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4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5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84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90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10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38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60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A80CB6-16D6-634E-BEAA-18A0DFDB4AB7}" type="datetimeFigureOut">
              <a:rPr lang="en-US" smtClean="0"/>
              <a:t>9/2/18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D702A-C43A-2647-AB6B-A0A1F9C2B0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570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Rectangle 304">
            <a:extLst>
              <a:ext uri="{FF2B5EF4-FFF2-40B4-BE49-F238E27FC236}">
                <a16:creationId xmlns:a16="http://schemas.microsoft.com/office/drawing/2014/main" id="{A7145C79-8A1A-7C4E-B205-73502D0ABEF8}"/>
              </a:ext>
            </a:extLst>
          </p:cNvPr>
          <p:cNvSpPr/>
          <p:nvPr/>
        </p:nvSpPr>
        <p:spPr>
          <a:xfrm>
            <a:off x="7001797" y="3002145"/>
            <a:ext cx="953936" cy="10924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Exon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1b</a:t>
            </a: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3C180CA8-2604-0042-AA12-B5C802B66936}"/>
              </a:ext>
            </a:extLst>
          </p:cNvPr>
          <p:cNvSpPr/>
          <p:nvPr/>
        </p:nvSpPr>
        <p:spPr>
          <a:xfrm>
            <a:off x="938676" y="3002145"/>
            <a:ext cx="953936" cy="109242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Exon 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1a</a:t>
            </a:r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09AC23D5-17F0-CA4C-BC44-7592C8CF925D}"/>
              </a:ext>
            </a:extLst>
          </p:cNvPr>
          <p:cNvSpPr/>
          <p:nvPr/>
        </p:nvSpPr>
        <p:spPr>
          <a:xfrm>
            <a:off x="4339622" y="1174607"/>
            <a:ext cx="1052285" cy="600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hnRNP</a:t>
            </a:r>
            <a:r>
              <a:rPr lang="en-US" sz="1200" dirty="0"/>
              <a:t>-H</a:t>
            </a:r>
          </a:p>
        </p:txBody>
      </p:sp>
      <p:sp>
        <p:nvSpPr>
          <p:cNvPr id="226" name="Oval 225">
            <a:extLst>
              <a:ext uri="{FF2B5EF4-FFF2-40B4-BE49-F238E27FC236}">
                <a16:creationId xmlns:a16="http://schemas.microsoft.com/office/drawing/2014/main" id="{02B2843E-752E-E443-90EE-FDBF0E28641F}"/>
              </a:ext>
            </a:extLst>
          </p:cNvPr>
          <p:cNvSpPr/>
          <p:nvPr/>
        </p:nvSpPr>
        <p:spPr>
          <a:xfrm>
            <a:off x="3201596" y="815999"/>
            <a:ext cx="892175" cy="600075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SRSF1</a:t>
            </a:r>
          </a:p>
        </p:txBody>
      </p:sp>
      <p:sp>
        <p:nvSpPr>
          <p:cNvPr id="227" name="Oval 226">
            <a:extLst>
              <a:ext uri="{FF2B5EF4-FFF2-40B4-BE49-F238E27FC236}">
                <a16:creationId xmlns:a16="http://schemas.microsoft.com/office/drawing/2014/main" id="{BD804AE8-2553-1F48-BA84-ADA5ED03529E}"/>
              </a:ext>
            </a:extLst>
          </p:cNvPr>
          <p:cNvSpPr/>
          <p:nvPr/>
        </p:nvSpPr>
        <p:spPr>
          <a:xfrm>
            <a:off x="4526529" y="536689"/>
            <a:ext cx="892175" cy="600075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/>
              <a:t>Pur</a:t>
            </a:r>
            <a:r>
              <a:rPr lang="en-US" sz="1400" dirty="0"/>
              <a:t>-</a:t>
            </a:r>
            <a:r>
              <a:rPr lang="en-GB" sz="1400" dirty="0"/>
              <a:t>α</a:t>
            </a:r>
            <a:r>
              <a:rPr lang="en-GB" sz="1000" dirty="0">
                <a:effectLst/>
              </a:rPr>
              <a:t> </a:t>
            </a:r>
            <a:endParaRPr lang="en-US" sz="1000" dirty="0"/>
          </a:p>
        </p:txBody>
      </p:sp>
      <p:grpSp>
        <p:nvGrpSpPr>
          <p:cNvPr id="303" name="Group 302">
            <a:extLst>
              <a:ext uri="{FF2B5EF4-FFF2-40B4-BE49-F238E27FC236}">
                <a16:creationId xmlns:a16="http://schemas.microsoft.com/office/drawing/2014/main" id="{7734B915-4441-394C-858B-152FA2E0DA85}"/>
              </a:ext>
            </a:extLst>
          </p:cNvPr>
          <p:cNvGrpSpPr/>
          <p:nvPr/>
        </p:nvGrpSpPr>
        <p:grpSpPr>
          <a:xfrm flipH="1">
            <a:off x="460328" y="2605939"/>
            <a:ext cx="8051240" cy="1953546"/>
            <a:chOff x="460328" y="2605939"/>
            <a:chExt cx="8051240" cy="1953546"/>
          </a:xfrm>
        </p:grpSpPr>
        <p:sp>
          <p:nvSpPr>
            <p:cNvPr id="261" name="Freeform 260">
              <a:extLst>
                <a:ext uri="{FF2B5EF4-FFF2-40B4-BE49-F238E27FC236}">
                  <a16:creationId xmlns:a16="http://schemas.microsoft.com/office/drawing/2014/main" id="{3D53FE6C-6003-FB44-B839-AD8177A69D99}"/>
                </a:ext>
              </a:extLst>
            </p:cNvPr>
            <p:cNvSpPr/>
            <p:nvPr/>
          </p:nvSpPr>
          <p:spPr>
            <a:xfrm rot="10800000">
              <a:off x="2392420" y="3366721"/>
              <a:ext cx="4051069" cy="936520"/>
            </a:xfrm>
            <a:custGeom>
              <a:avLst/>
              <a:gdLst>
                <a:gd name="connsiteX0" fmla="*/ 0 w 4034443"/>
                <a:gd name="connsiteY0" fmla="*/ 599424 h 842083"/>
                <a:gd name="connsiteX1" fmla="*/ 266007 w 4034443"/>
                <a:gd name="connsiteY1" fmla="*/ 222581 h 842083"/>
                <a:gd name="connsiteX2" fmla="*/ 681643 w 4034443"/>
                <a:gd name="connsiteY2" fmla="*/ 34159 h 842083"/>
                <a:gd name="connsiteX3" fmla="*/ 2842952 w 4034443"/>
                <a:gd name="connsiteY3" fmla="*/ 11991 h 842083"/>
                <a:gd name="connsiteX4" fmla="*/ 3424843 w 4034443"/>
                <a:gd name="connsiteY4" fmla="*/ 167162 h 842083"/>
                <a:gd name="connsiteX5" fmla="*/ 3790603 w 4034443"/>
                <a:gd name="connsiteY5" fmla="*/ 699177 h 842083"/>
                <a:gd name="connsiteX6" fmla="*/ 3940232 w 4034443"/>
                <a:gd name="connsiteY6" fmla="*/ 837722 h 842083"/>
                <a:gd name="connsiteX7" fmla="*/ 4034443 w 4034443"/>
                <a:gd name="connsiteY7" fmla="*/ 810013 h 842083"/>
                <a:gd name="connsiteX8" fmla="*/ 4034443 w 4034443"/>
                <a:gd name="connsiteY8" fmla="*/ 810013 h 842083"/>
                <a:gd name="connsiteX9" fmla="*/ 4034443 w 4034443"/>
                <a:gd name="connsiteY9" fmla="*/ 810013 h 842083"/>
                <a:gd name="connsiteX0" fmla="*/ 0 w 4034443"/>
                <a:gd name="connsiteY0" fmla="*/ 596288 h 838947"/>
                <a:gd name="connsiteX1" fmla="*/ 360218 w 4034443"/>
                <a:gd name="connsiteY1" fmla="*/ 130776 h 838947"/>
                <a:gd name="connsiteX2" fmla="*/ 681643 w 4034443"/>
                <a:gd name="connsiteY2" fmla="*/ 31023 h 838947"/>
                <a:gd name="connsiteX3" fmla="*/ 2842952 w 4034443"/>
                <a:gd name="connsiteY3" fmla="*/ 8855 h 838947"/>
                <a:gd name="connsiteX4" fmla="*/ 3424843 w 4034443"/>
                <a:gd name="connsiteY4" fmla="*/ 164026 h 838947"/>
                <a:gd name="connsiteX5" fmla="*/ 3790603 w 4034443"/>
                <a:gd name="connsiteY5" fmla="*/ 696041 h 838947"/>
                <a:gd name="connsiteX6" fmla="*/ 3940232 w 4034443"/>
                <a:gd name="connsiteY6" fmla="*/ 834586 h 838947"/>
                <a:gd name="connsiteX7" fmla="*/ 4034443 w 4034443"/>
                <a:gd name="connsiteY7" fmla="*/ 806877 h 838947"/>
                <a:gd name="connsiteX8" fmla="*/ 4034443 w 4034443"/>
                <a:gd name="connsiteY8" fmla="*/ 806877 h 838947"/>
                <a:gd name="connsiteX9" fmla="*/ 4034443 w 4034443"/>
                <a:gd name="connsiteY9" fmla="*/ 806877 h 838947"/>
                <a:gd name="connsiteX0" fmla="*/ 0 w 4034443"/>
                <a:gd name="connsiteY0" fmla="*/ 601993 h 844652"/>
                <a:gd name="connsiteX1" fmla="*/ 227214 w 4034443"/>
                <a:gd name="connsiteY1" fmla="*/ 280568 h 844652"/>
                <a:gd name="connsiteX2" fmla="*/ 681643 w 4034443"/>
                <a:gd name="connsiteY2" fmla="*/ 36728 h 844652"/>
                <a:gd name="connsiteX3" fmla="*/ 2842952 w 4034443"/>
                <a:gd name="connsiteY3" fmla="*/ 14560 h 844652"/>
                <a:gd name="connsiteX4" fmla="*/ 3424843 w 4034443"/>
                <a:gd name="connsiteY4" fmla="*/ 169731 h 844652"/>
                <a:gd name="connsiteX5" fmla="*/ 3790603 w 4034443"/>
                <a:gd name="connsiteY5" fmla="*/ 701746 h 844652"/>
                <a:gd name="connsiteX6" fmla="*/ 3940232 w 4034443"/>
                <a:gd name="connsiteY6" fmla="*/ 840291 h 844652"/>
                <a:gd name="connsiteX7" fmla="*/ 4034443 w 4034443"/>
                <a:gd name="connsiteY7" fmla="*/ 812582 h 844652"/>
                <a:gd name="connsiteX8" fmla="*/ 4034443 w 4034443"/>
                <a:gd name="connsiteY8" fmla="*/ 812582 h 844652"/>
                <a:gd name="connsiteX9" fmla="*/ 4034443 w 4034443"/>
                <a:gd name="connsiteY9" fmla="*/ 812582 h 844652"/>
                <a:gd name="connsiteX0" fmla="*/ 0 w 4034443"/>
                <a:gd name="connsiteY0" fmla="*/ 601993 h 844652"/>
                <a:gd name="connsiteX1" fmla="*/ 227214 w 4034443"/>
                <a:gd name="connsiteY1" fmla="*/ 280568 h 844652"/>
                <a:gd name="connsiteX2" fmla="*/ 681643 w 4034443"/>
                <a:gd name="connsiteY2" fmla="*/ 36728 h 844652"/>
                <a:gd name="connsiteX3" fmla="*/ 2842952 w 4034443"/>
                <a:gd name="connsiteY3" fmla="*/ 14560 h 844652"/>
                <a:gd name="connsiteX4" fmla="*/ 3424843 w 4034443"/>
                <a:gd name="connsiteY4" fmla="*/ 169731 h 844652"/>
                <a:gd name="connsiteX5" fmla="*/ 3790603 w 4034443"/>
                <a:gd name="connsiteY5" fmla="*/ 701746 h 844652"/>
                <a:gd name="connsiteX6" fmla="*/ 3940232 w 4034443"/>
                <a:gd name="connsiteY6" fmla="*/ 840291 h 844652"/>
                <a:gd name="connsiteX7" fmla="*/ 4034443 w 4034443"/>
                <a:gd name="connsiteY7" fmla="*/ 812582 h 844652"/>
                <a:gd name="connsiteX8" fmla="*/ 4034443 w 4034443"/>
                <a:gd name="connsiteY8" fmla="*/ 812582 h 844652"/>
                <a:gd name="connsiteX9" fmla="*/ 4034443 w 4034443"/>
                <a:gd name="connsiteY9" fmla="*/ 812582 h 844652"/>
                <a:gd name="connsiteX0" fmla="*/ 0 w 4034443"/>
                <a:gd name="connsiteY0" fmla="*/ 596131 h 838790"/>
                <a:gd name="connsiteX1" fmla="*/ 321425 w 4034443"/>
                <a:gd name="connsiteY1" fmla="*/ 125077 h 838790"/>
                <a:gd name="connsiteX2" fmla="*/ 681643 w 4034443"/>
                <a:gd name="connsiteY2" fmla="*/ 30866 h 838790"/>
                <a:gd name="connsiteX3" fmla="*/ 2842952 w 4034443"/>
                <a:gd name="connsiteY3" fmla="*/ 8698 h 838790"/>
                <a:gd name="connsiteX4" fmla="*/ 3424843 w 4034443"/>
                <a:gd name="connsiteY4" fmla="*/ 163869 h 838790"/>
                <a:gd name="connsiteX5" fmla="*/ 3790603 w 4034443"/>
                <a:gd name="connsiteY5" fmla="*/ 695884 h 838790"/>
                <a:gd name="connsiteX6" fmla="*/ 3940232 w 4034443"/>
                <a:gd name="connsiteY6" fmla="*/ 834429 h 838790"/>
                <a:gd name="connsiteX7" fmla="*/ 4034443 w 4034443"/>
                <a:gd name="connsiteY7" fmla="*/ 806720 h 838790"/>
                <a:gd name="connsiteX8" fmla="*/ 4034443 w 4034443"/>
                <a:gd name="connsiteY8" fmla="*/ 806720 h 838790"/>
                <a:gd name="connsiteX9" fmla="*/ 4034443 w 4034443"/>
                <a:gd name="connsiteY9" fmla="*/ 806720 h 838790"/>
                <a:gd name="connsiteX0" fmla="*/ 0 w 4034443"/>
                <a:gd name="connsiteY0" fmla="*/ 622101 h 864760"/>
                <a:gd name="connsiteX1" fmla="*/ 681643 w 4034443"/>
                <a:gd name="connsiteY1" fmla="*/ 56836 h 864760"/>
                <a:gd name="connsiteX2" fmla="*/ 2842952 w 4034443"/>
                <a:gd name="connsiteY2" fmla="*/ 34668 h 864760"/>
                <a:gd name="connsiteX3" fmla="*/ 3424843 w 4034443"/>
                <a:gd name="connsiteY3" fmla="*/ 189839 h 864760"/>
                <a:gd name="connsiteX4" fmla="*/ 3790603 w 4034443"/>
                <a:gd name="connsiteY4" fmla="*/ 721854 h 864760"/>
                <a:gd name="connsiteX5" fmla="*/ 3940232 w 4034443"/>
                <a:gd name="connsiteY5" fmla="*/ 860399 h 864760"/>
                <a:gd name="connsiteX6" fmla="*/ 4034443 w 4034443"/>
                <a:gd name="connsiteY6" fmla="*/ 832690 h 864760"/>
                <a:gd name="connsiteX7" fmla="*/ 4034443 w 4034443"/>
                <a:gd name="connsiteY7" fmla="*/ 832690 h 864760"/>
                <a:gd name="connsiteX8" fmla="*/ 4034443 w 4034443"/>
                <a:gd name="connsiteY8" fmla="*/ 832690 h 864760"/>
                <a:gd name="connsiteX0" fmla="*/ 0 w 4034443"/>
                <a:gd name="connsiteY0" fmla="*/ 642835 h 885494"/>
                <a:gd name="connsiteX1" fmla="*/ 681643 w 4034443"/>
                <a:gd name="connsiteY1" fmla="*/ 77570 h 885494"/>
                <a:gd name="connsiteX2" fmla="*/ 2842952 w 4034443"/>
                <a:gd name="connsiteY2" fmla="*/ 55402 h 885494"/>
                <a:gd name="connsiteX3" fmla="*/ 3652057 w 4034443"/>
                <a:gd name="connsiteY3" fmla="*/ 548624 h 885494"/>
                <a:gd name="connsiteX4" fmla="*/ 3790603 w 4034443"/>
                <a:gd name="connsiteY4" fmla="*/ 742588 h 885494"/>
                <a:gd name="connsiteX5" fmla="*/ 3940232 w 4034443"/>
                <a:gd name="connsiteY5" fmla="*/ 881133 h 885494"/>
                <a:gd name="connsiteX6" fmla="*/ 4034443 w 4034443"/>
                <a:gd name="connsiteY6" fmla="*/ 853424 h 885494"/>
                <a:gd name="connsiteX7" fmla="*/ 4034443 w 4034443"/>
                <a:gd name="connsiteY7" fmla="*/ 853424 h 885494"/>
                <a:gd name="connsiteX8" fmla="*/ 4034443 w 4034443"/>
                <a:gd name="connsiteY8" fmla="*/ 853424 h 885494"/>
                <a:gd name="connsiteX0" fmla="*/ 0 w 4034443"/>
                <a:gd name="connsiteY0" fmla="*/ 656073 h 898732"/>
                <a:gd name="connsiteX1" fmla="*/ 681643 w 4034443"/>
                <a:gd name="connsiteY1" fmla="*/ 90808 h 898732"/>
                <a:gd name="connsiteX2" fmla="*/ 2842952 w 4034443"/>
                <a:gd name="connsiteY2" fmla="*/ 68640 h 898732"/>
                <a:gd name="connsiteX3" fmla="*/ 3790603 w 4034443"/>
                <a:gd name="connsiteY3" fmla="*/ 755826 h 898732"/>
                <a:gd name="connsiteX4" fmla="*/ 3940232 w 4034443"/>
                <a:gd name="connsiteY4" fmla="*/ 894371 h 898732"/>
                <a:gd name="connsiteX5" fmla="*/ 4034443 w 4034443"/>
                <a:gd name="connsiteY5" fmla="*/ 866662 h 898732"/>
                <a:gd name="connsiteX6" fmla="*/ 4034443 w 4034443"/>
                <a:gd name="connsiteY6" fmla="*/ 866662 h 898732"/>
                <a:gd name="connsiteX7" fmla="*/ 4034443 w 4034443"/>
                <a:gd name="connsiteY7" fmla="*/ 866662 h 898732"/>
                <a:gd name="connsiteX0" fmla="*/ 0 w 4034443"/>
                <a:gd name="connsiteY0" fmla="*/ 661503 h 919154"/>
                <a:gd name="connsiteX1" fmla="*/ 681643 w 4034443"/>
                <a:gd name="connsiteY1" fmla="*/ 96238 h 919154"/>
                <a:gd name="connsiteX2" fmla="*/ 2842952 w 4034443"/>
                <a:gd name="connsiteY2" fmla="*/ 74070 h 919154"/>
                <a:gd name="connsiteX3" fmla="*/ 3796144 w 4034443"/>
                <a:gd name="connsiteY3" fmla="*/ 838842 h 919154"/>
                <a:gd name="connsiteX4" fmla="*/ 3940232 w 4034443"/>
                <a:gd name="connsiteY4" fmla="*/ 899801 h 919154"/>
                <a:gd name="connsiteX5" fmla="*/ 4034443 w 4034443"/>
                <a:gd name="connsiteY5" fmla="*/ 872092 h 919154"/>
                <a:gd name="connsiteX6" fmla="*/ 4034443 w 4034443"/>
                <a:gd name="connsiteY6" fmla="*/ 872092 h 919154"/>
                <a:gd name="connsiteX7" fmla="*/ 4034443 w 4034443"/>
                <a:gd name="connsiteY7" fmla="*/ 872092 h 919154"/>
                <a:gd name="connsiteX0" fmla="*/ 0 w 4034443"/>
                <a:gd name="connsiteY0" fmla="*/ 656074 h 898733"/>
                <a:gd name="connsiteX1" fmla="*/ 681643 w 4034443"/>
                <a:gd name="connsiteY1" fmla="*/ 90809 h 898733"/>
                <a:gd name="connsiteX2" fmla="*/ 2842952 w 4034443"/>
                <a:gd name="connsiteY2" fmla="*/ 68641 h 898733"/>
                <a:gd name="connsiteX3" fmla="*/ 3701933 w 4034443"/>
                <a:gd name="connsiteY3" fmla="*/ 755827 h 898733"/>
                <a:gd name="connsiteX4" fmla="*/ 3940232 w 4034443"/>
                <a:gd name="connsiteY4" fmla="*/ 894372 h 898733"/>
                <a:gd name="connsiteX5" fmla="*/ 4034443 w 4034443"/>
                <a:gd name="connsiteY5" fmla="*/ 866663 h 898733"/>
                <a:gd name="connsiteX6" fmla="*/ 4034443 w 4034443"/>
                <a:gd name="connsiteY6" fmla="*/ 866663 h 898733"/>
                <a:gd name="connsiteX7" fmla="*/ 4034443 w 4034443"/>
                <a:gd name="connsiteY7" fmla="*/ 866663 h 898733"/>
                <a:gd name="connsiteX0" fmla="*/ 0 w 4034443"/>
                <a:gd name="connsiteY0" fmla="*/ 656074 h 898733"/>
                <a:gd name="connsiteX1" fmla="*/ 681643 w 4034443"/>
                <a:gd name="connsiteY1" fmla="*/ 90809 h 898733"/>
                <a:gd name="connsiteX2" fmla="*/ 2842952 w 4034443"/>
                <a:gd name="connsiteY2" fmla="*/ 68641 h 898733"/>
                <a:gd name="connsiteX3" fmla="*/ 3701933 w 4034443"/>
                <a:gd name="connsiteY3" fmla="*/ 755827 h 898733"/>
                <a:gd name="connsiteX4" fmla="*/ 3940232 w 4034443"/>
                <a:gd name="connsiteY4" fmla="*/ 894372 h 898733"/>
                <a:gd name="connsiteX5" fmla="*/ 4034443 w 4034443"/>
                <a:gd name="connsiteY5" fmla="*/ 866663 h 898733"/>
                <a:gd name="connsiteX6" fmla="*/ 4034443 w 4034443"/>
                <a:gd name="connsiteY6" fmla="*/ 866663 h 898733"/>
                <a:gd name="connsiteX7" fmla="*/ 4034443 w 4034443"/>
                <a:gd name="connsiteY7" fmla="*/ 866663 h 898733"/>
                <a:gd name="connsiteX0" fmla="*/ 0 w 4034443"/>
                <a:gd name="connsiteY0" fmla="*/ 657619 h 899038"/>
                <a:gd name="connsiteX1" fmla="*/ 681643 w 4034443"/>
                <a:gd name="connsiteY1" fmla="*/ 92354 h 899038"/>
                <a:gd name="connsiteX2" fmla="*/ 2842952 w 4034443"/>
                <a:gd name="connsiteY2" fmla="*/ 70186 h 899038"/>
                <a:gd name="connsiteX3" fmla="*/ 3685307 w 4034443"/>
                <a:gd name="connsiteY3" fmla="*/ 779539 h 899038"/>
                <a:gd name="connsiteX4" fmla="*/ 3940232 w 4034443"/>
                <a:gd name="connsiteY4" fmla="*/ 895917 h 899038"/>
                <a:gd name="connsiteX5" fmla="*/ 4034443 w 4034443"/>
                <a:gd name="connsiteY5" fmla="*/ 868208 h 899038"/>
                <a:gd name="connsiteX6" fmla="*/ 4034443 w 4034443"/>
                <a:gd name="connsiteY6" fmla="*/ 868208 h 899038"/>
                <a:gd name="connsiteX7" fmla="*/ 4034443 w 4034443"/>
                <a:gd name="connsiteY7" fmla="*/ 868208 h 899038"/>
                <a:gd name="connsiteX0" fmla="*/ 0 w 4034443"/>
                <a:gd name="connsiteY0" fmla="*/ 657619 h 909853"/>
                <a:gd name="connsiteX1" fmla="*/ 681643 w 4034443"/>
                <a:gd name="connsiteY1" fmla="*/ 92354 h 909853"/>
                <a:gd name="connsiteX2" fmla="*/ 2842952 w 4034443"/>
                <a:gd name="connsiteY2" fmla="*/ 70186 h 909853"/>
                <a:gd name="connsiteX3" fmla="*/ 3685307 w 4034443"/>
                <a:gd name="connsiteY3" fmla="*/ 779539 h 909853"/>
                <a:gd name="connsiteX4" fmla="*/ 3868189 w 4034443"/>
                <a:gd name="connsiteY4" fmla="*/ 907000 h 909853"/>
                <a:gd name="connsiteX5" fmla="*/ 4034443 w 4034443"/>
                <a:gd name="connsiteY5" fmla="*/ 868208 h 909853"/>
                <a:gd name="connsiteX6" fmla="*/ 4034443 w 4034443"/>
                <a:gd name="connsiteY6" fmla="*/ 868208 h 909853"/>
                <a:gd name="connsiteX7" fmla="*/ 4034443 w 4034443"/>
                <a:gd name="connsiteY7" fmla="*/ 868208 h 909853"/>
                <a:gd name="connsiteX0" fmla="*/ 0 w 4051069"/>
                <a:gd name="connsiteY0" fmla="*/ 680964 h 911031"/>
                <a:gd name="connsiteX1" fmla="*/ 698269 w 4051069"/>
                <a:gd name="connsiteY1" fmla="*/ 93532 h 911031"/>
                <a:gd name="connsiteX2" fmla="*/ 2859578 w 4051069"/>
                <a:gd name="connsiteY2" fmla="*/ 71364 h 911031"/>
                <a:gd name="connsiteX3" fmla="*/ 3701933 w 4051069"/>
                <a:gd name="connsiteY3" fmla="*/ 780717 h 911031"/>
                <a:gd name="connsiteX4" fmla="*/ 3884815 w 4051069"/>
                <a:gd name="connsiteY4" fmla="*/ 908178 h 911031"/>
                <a:gd name="connsiteX5" fmla="*/ 4051069 w 4051069"/>
                <a:gd name="connsiteY5" fmla="*/ 869386 h 911031"/>
                <a:gd name="connsiteX6" fmla="*/ 4051069 w 4051069"/>
                <a:gd name="connsiteY6" fmla="*/ 869386 h 911031"/>
                <a:gd name="connsiteX7" fmla="*/ 4051069 w 4051069"/>
                <a:gd name="connsiteY7" fmla="*/ 869386 h 911031"/>
                <a:gd name="connsiteX0" fmla="*/ 0 w 4051069"/>
                <a:gd name="connsiteY0" fmla="*/ 684438 h 922798"/>
                <a:gd name="connsiteX1" fmla="*/ 698269 w 4051069"/>
                <a:gd name="connsiteY1" fmla="*/ 97006 h 922798"/>
                <a:gd name="connsiteX2" fmla="*/ 2859578 w 4051069"/>
                <a:gd name="connsiteY2" fmla="*/ 74838 h 922798"/>
                <a:gd name="connsiteX3" fmla="*/ 3740725 w 4051069"/>
                <a:gd name="connsiteY3" fmla="*/ 834068 h 922798"/>
                <a:gd name="connsiteX4" fmla="*/ 3884815 w 4051069"/>
                <a:gd name="connsiteY4" fmla="*/ 911652 h 922798"/>
                <a:gd name="connsiteX5" fmla="*/ 4051069 w 4051069"/>
                <a:gd name="connsiteY5" fmla="*/ 872860 h 922798"/>
                <a:gd name="connsiteX6" fmla="*/ 4051069 w 4051069"/>
                <a:gd name="connsiteY6" fmla="*/ 872860 h 922798"/>
                <a:gd name="connsiteX7" fmla="*/ 4051069 w 4051069"/>
                <a:gd name="connsiteY7" fmla="*/ 872860 h 922798"/>
                <a:gd name="connsiteX0" fmla="*/ 0 w 4051069"/>
                <a:gd name="connsiteY0" fmla="*/ 684438 h 933307"/>
                <a:gd name="connsiteX1" fmla="*/ 698269 w 4051069"/>
                <a:gd name="connsiteY1" fmla="*/ 97006 h 933307"/>
                <a:gd name="connsiteX2" fmla="*/ 2859578 w 4051069"/>
                <a:gd name="connsiteY2" fmla="*/ 74838 h 933307"/>
                <a:gd name="connsiteX3" fmla="*/ 3740725 w 4051069"/>
                <a:gd name="connsiteY3" fmla="*/ 834068 h 933307"/>
                <a:gd name="connsiteX4" fmla="*/ 3934691 w 4051069"/>
                <a:gd name="connsiteY4" fmla="*/ 928277 h 933307"/>
                <a:gd name="connsiteX5" fmla="*/ 4051069 w 4051069"/>
                <a:gd name="connsiteY5" fmla="*/ 872860 h 933307"/>
                <a:gd name="connsiteX6" fmla="*/ 4051069 w 4051069"/>
                <a:gd name="connsiteY6" fmla="*/ 872860 h 933307"/>
                <a:gd name="connsiteX7" fmla="*/ 4051069 w 4051069"/>
                <a:gd name="connsiteY7" fmla="*/ 872860 h 933307"/>
                <a:gd name="connsiteX0" fmla="*/ 0 w 4051069"/>
                <a:gd name="connsiteY0" fmla="*/ 684438 h 903321"/>
                <a:gd name="connsiteX1" fmla="*/ 698269 w 4051069"/>
                <a:gd name="connsiteY1" fmla="*/ 97006 h 903321"/>
                <a:gd name="connsiteX2" fmla="*/ 2859578 w 4051069"/>
                <a:gd name="connsiteY2" fmla="*/ 74838 h 903321"/>
                <a:gd name="connsiteX3" fmla="*/ 3740725 w 4051069"/>
                <a:gd name="connsiteY3" fmla="*/ 834068 h 903321"/>
                <a:gd name="connsiteX4" fmla="*/ 4051069 w 4051069"/>
                <a:gd name="connsiteY4" fmla="*/ 872860 h 903321"/>
                <a:gd name="connsiteX5" fmla="*/ 4051069 w 4051069"/>
                <a:gd name="connsiteY5" fmla="*/ 872860 h 903321"/>
                <a:gd name="connsiteX6" fmla="*/ 4051069 w 4051069"/>
                <a:gd name="connsiteY6" fmla="*/ 872860 h 903321"/>
                <a:gd name="connsiteX0" fmla="*/ 0 w 4051069"/>
                <a:gd name="connsiteY0" fmla="*/ 687331 h 936802"/>
                <a:gd name="connsiteX1" fmla="*/ 698269 w 4051069"/>
                <a:gd name="connsiteY1" fmla="*/ 99899 h 936802"/>
                <a:gd name="connsiteX2" fmla="*/ 2859578 w 4051069"/>
                <a:gd name="connsiteY2" fmla="*/ 77731 h 936802"/>
                <a:gd name="connsiteX3" fmla="*/ 3785175 w 4051069"/>
                <a:gd name="connsiteY3" fmla="*/ 878236 h 936802"/>
                <a:gd name="connsiteX4" fmla="*/ 4051069 w 4051069"/>
                <a:gd name="connsiteY4" fmla="*/ 875753 h 936802"/>
                <a:gd name="connsiteX5" fmla="*/ 4051069 w 4051069"/>
                <a:gd name="connsiteY5" fmla="*/ 875753 h 936802"/>
                <a:gd name="connsiteX6" fmla="*/ 4051069 w 4051069"/>
                <a:gd name="connsiteY6" fmla="*/ 875753 h 936802"/>
                <a:gd name="connsiteX0" fmla="*/ 0 w 4051069"/>
                <a:gd name="connsiteY0" fmla="*/ 687331 h 941973"/>
                <a:gd name="connsiteX1" fmla="*/ 698269 w 4051069"/>
                <a:gd name="connsiteY1" fmla="*/ 99899 h 941973"/>
                <a:gd name="connsiteX2" fmla="*/ 2859578 w 4051069"/>
                <a:gd name="connsiteY2" fmla="*/ 77731 h 941973"/>
                <a:gd name="connsiteX3" fmla="*/ 3785175 w 4051069"/>
                <a:gd name="connsiteY3" fmla="*/ 878236 h 941973"/>
                <a:gd name="connsiteX4" fmla="*/ 4051069 w 4051069"/>
                <a:gd name="connsiteY4" fmla="*/ 875753 h 941973"/>
                <a:gd name="connsiteX5" fmla="*/ 4051069 w 4051069"/>
                <a:gd name="connsiteY5" fmla="*/ 875753 h 941973"/>
                <a:gd name="connsiteX6" fmla="*/ 4051069 w 4051069"/>
                <a:gd name="connsiteY6" fmla="*/ 875753 h 941973"/>
                <a:gd name="connsiteX0" fmla="*/ 0 w 4054244"/>
                <a:gd name="connsiteY0" fmla="*/ 687331 h 941973"/>
                <a:gd name="connsiteX1" fmla="*/ 698269 w 4054244"/>
                <a:gd name="connsiteY1" fmla="*/ 99899 h 941973"/>
                <a:gd name="connsiteX2" fmla="*/ 2859578 w 4054244"/>
                <a:gd name="connsiteY2" fmla="*/ 77731 h 941973"/>
                <a:gd name="connsiteX3" fmla="*/ 3785175 w 4054244"/>
                <a:gd name="connsiteY3" fmla="*/ 878236 h 941973"/>
                <a:gd name="connsiteX4" fmla="*/ 4051069 w 4054244"/>
                <a:gd name="connsiteY4" fmla="*/ 875753 h 941973"/>
                <a:gd name="connsiteX5" fmla="*/ 4051069 w 4054244"/>
                <a:gd name="connsiteY5" fmla="*/ 875753 h 941973"/>
                <a:gd name="connsiteX6" fmla="*/ 4054244 w 4054244"/>
                <a:gd name="connsiteY6" fmla="*/ 863053 h 941973"/>
                <a:gd name="connsiteX0" fmla="*/ 0 w 4054244"/>
                <a:gd name="connsiteY0" fmla="*/ 687331 h 941973"/>
                <a:gd name="connsiteX1" fmla="*/ 698269 w 4054244"/>
                <a:gd name="connsiteY1" fmla="*/ 99899 h 941973"/>
                <a:gd name="connsiteX2" fmla="*/ 2859578 w 4054244"/>
                <a:gd name="connsiteY2" fmla="*/ 77731 h 941973"/>
                <a:gd name="connsiteX3" fmla="*/ 3785175 w 4054244"/>
                <a:gd name="connsiteY3" fmla="*/ 878236 h 941973"/>
                <a:gd name="connsiteX4" fmla="*/ 4051069 w 4054244"/>
                <a:gd name="connsiteY4" fmla="*/ 875753 h 941973"/>
                <a:gd name="connsiteX5" fmla="*/ 4051069 w 4054244"/>
                <a:gd name="connsiteY5" fmla="*/ 875753 h 941973"/>
                <a:gd name="connsiteX6" fmla="*/ 4054244 w 4054244"/>
                <a:gd name="connsiteY6" fmla="*/ 847178 h 941973"/>
                <a:gd name="connsiteX0" fmla="*/ 0 w 4051069"/>
                <a:gd name="connsiteY0" fmla="*/ 687331 h 941973"/>
                <a:gd name="connsiteX1" fmla="*/ 698269 w 4051069"/>
                <a:gd name="connsiteY1" fmla="*/ 99899 h 941973"/>
                <a:gd name="connsiteX2" fmla="*/ 2859578 w 4051069"/>
                <a:gd name="connsiteY2" fmla="*/ 77731 h 941973"/>
                <a:gd name="connsiteX3" fmla="*/ 3785175 w 4051069"/>
                <a:gd name="connsiteY3" fmla="*/ 878236 h 941973"/>
                <a:gd name="connsiteX4" fmla="*/ 4051069 w 4051069"/>
                <a:gd name="connsiteY4" fmla="*/ 875753 h 941973"/>
                <a:gd name="connsiteX5" fmla="*/ 4051069 w 4051069"/>
                <a:gd name="connsiteY5" fmla="*/ 875753 h 941973"/>
                <a:gd name="connsiteX0" fmla="*/ 0 w 4071607"/>
                <a:gd name="connsiteY0" fmla="*/ 687331 h 937502"/>
                <a:gd name="connsiteX1" fmla="*/ 698269 w 4071607"/>
                <a:gd name="connsiteY1" fmla="*/ 99899 h 937502"/>
                <a:gd name="connsiteX2" fmla="*/ 2859578 w 4071607"/>
                <a:gd name="connsiteY2" fmla="*/ 77731 h 937502"/>
                <a:gd name="connsiteX3" fmla="*/ 3785175 w 4071607"/>
                <a:gd name="connsiteY3" fmla="*/ 878236 h 937502"/>
                <a:gd name="connsiteX4" fmla="*/ 4051069 w 4071607"/>
                <a:gd name="connsiteY4" fmla="*/ 875753 h 937502"/>
                <a:gd name="connsiteX5" fmla="*/ 4054244 w 4071607"/>
                <a:gd name="connsiteY5" fmla="*/ 856703 h 937502"/>
                <a:gd name="connsiteX0" fmla="*/ 0 w 4051069"/>
                <a:gd name="connsiteY0" fmla="*/ 687331 h 937502"/>
                <a:gd name="connsiteX1" fmla="*/ 698269 w 4051069"/>
                <a:gd name="connsiteY1" fmla="*/ 99899 h 937502"/>
                <a:gd name="connsiteX2" fmla="*/ 2859578 w 4051069"/>
                <a:gd name="connsiteY2" fmla="*/ 77731 h 937502"/>
                <a:gd name="connsiteX3" fmla="*/ 3785175 w 4051069"/>
                <a:gd name="connsiteY3" fmla="*/ 878236 h 937502"/>
                <a:gd name="connsiteX4" fmla="*/ 4051069 w 4051069"/>
                <a:gd name="connsiteY4" fmla="*/ 875753 h 937502"/>
                <a:gd name="connsiteX0" fmla="*/ 0 w 4051069"/>
                <a:gd name="connsiteY0" fmla="*/ 687331 h 932470"/>
                <a:gd name="connsiteX1" fmla="*/ 698269 w 4051069"/>
                <a:gd name="connsiteY1" fmla="*/ 99899 h 932470"/>
                <a:gd name="connsiteX2" fmla="*/ 2859578 w 4051069"/>
                <a:gd name="connsiteY2" fmla="*/ 77731 h 932470"/>
                <a:gd name="connsiteX3" fmla="*/ 3785175 w 4051069"/>
                <a:gd name="connsiteY3" fmla="*/ 878236 h 932470"/>
                <a:gd name="connsiteX4" fmla="*/ 4051069 w 4051069"/>
                <a:gd name="connsiteY4" fmla="*/ 859878 h 932470"/>
                <a:gd name="connsiteX0" fmla="*/ 0 w 4051069"/>
                <a:gd name="connsiteY0" fmla="*/ 687331 h 939339"/>
                <a:gd name="connsiteX1" fmla="*/ 698269 w 4051069"/>
                <a:gd name="connsiteY1" fmla="*/ 99899 h 939339"/>
                <a:gd name="connsiteX2" fmla="*/ 2859578 w 4051069"/>
                <a:gd name="connsiteY2" fmla="*/ 77731 h 939339"/>
                <a:gd name="connsiteX3" fmla="*/ 3785175 w 4051069"/>
                <a:gd name="connsiteY3" fmla="*/ 878236 h 939339"/>
                <a:gd name="connsiteX4" fmla="*/ 4051069 w 4051069"/>
                <a:gd name="connsiteY4" fmla="*/ 859878 h 939339"/>
                <a:gd name="connsiteX0" fmla="*/ 0 w 4051069"/>
                <a:gd name="connsiteY0" fmla="*/ 687331 h 936520"/>
                <a:gd name="connsiteX1" fmla="*/ 698269 w 4051069"/>
                <a:gd name="connsiteY1" fmla="*/ 99899 h 936520"/>
                <a:gd name="connsiteX2" fmla="*/ 2859578 w 4051069"/>
                <a:gd name="connsiteY2" fmla="*/ 77731 h 936520"/>
                <a:gd name="connsiteX3" fmla="*/ 3785175 w 4051069"/>
                <a:gd name="connsiteY3" fmla="*/ 878236 h 936520"/>
                <a:gd name="connsiteX4" fmla="*/ 4051069 w 4051069"/>
                <a:gd name="connsiteY4" fmla="*/ 859878 h 936520"/>
                <a:gd name="connsiteX0" fmla="*/ 0 w 4051069"/>
                <a:gd name="connsiteY0" fmla="*/ 687331 h 936520"/>
                <a:gd name="connsiteX1" fmla="*/ 698269 w 4051069"/>
                <a:gd name="connsiteY1" fmla="*/ 99899 h 936520"/>
                <a:gd name="connsiteX2" fmla="*/ 2859578 w 4051069"/>
                <a:gd name="connsiteY2" fmla="*/ 77731 h 936520"/>
                <a:gd name="connsiteX3" fmla="*/ 3785175 w 4051069"/>
                <a:gd name="connsiteY3" fmla="*/ 878236 h 936520"/>
                <a:gd name="connsiteX4" fmla="*/ 4051069 w 4051069"/>
                <a:gd name="connsiteY4" fmla="*/ 859878 h 936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51069" h="936520">
                  <a:moveTo>
                    <a:pt x="0" y="687331"/>
                  </a:moveTo>
                  <a:cubicBezTo>
                    <a:pt x="89708" y="543418"/>
                    <a:pt x="221673" y="201499"/>
                    <a:pt x="698269" y="99899"/>
                  </a:cubicBezTo>
                  <a:cubicBezTo>
                    <a:pt x="1174865" y="-1701"/>
                    <a:pt x="2345094" y="-51992"/>
                    <a:pt x="2859578" y="77731"/>
                  </a:cubicBezTo>
                  <a:cubicBezTo>
                    <a:pt x="3374062" y="207454"/>
                    <a:pt x="3631043" y="754228"/>
                    <a:pt x="3785175" y="878236"/>
                  </a:cubicBezTo>
                  <a:cubicBezTo>
                    <a:pt x="3939307" y="1002244"/>
                    <a:pt x="4012574" y="895217"/>
                    <a:pt x="4051069" y="85987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0" name="Freeform 259">
              <a:extLst>
                <a:ext uri="{FF2B5EF4-FFF2-40B4-BE49-F238E27FC236}">
                  <a16:creationId xmlns:a16="http://schemas.microsoft.com/office/drawing/2014/main" id="{C2C35428-C0B3-E84C-8E10-2357901CF58B}"/>
                </a:ext>
              </a:extLst>
            </p:cNvPr>
            <p:cNvSpPr/>
            <p:nvPr/>
          </p:nvSpPr>
          <p:spPr>
            <a:xfrm>
              <a:off x="2521527" y="2864975"/>
              <a:ext cx="4051069" cy="936520"/>
            </a:xfrm>
            <a:custGeom>
              <a:avLst/>
              <a:gdLst>
                <a:gd name="connsiteX0" fmla="*/ 0 w 4034443"/>
                <a:gd name="connsiteY0" fmla="*/ 599424 h 842083"/>
                <a:gd name="connsiteX1" fmla="*/ 266007 w 4034443"/>
                <a:gd name="connsiteY1" fmla="*/ 222581 h 842083"/>
                <a:gd name="connsiteX2" fmla="*/ 681643 w 4034443"/>
                <a:gd name="connsiteY2" fmla="*/ 34159 h 842083"/>
                <a:gd name="connsiteX3" fmla="*/ 2842952 w 4034443"/>
                <a:gd name="connsiteY3" fmla="*/ 11991 h 842083"/>
                <a:gd name="connsiteX4" fmla="*/ 3424843 w 4034443"/>
                <a:gd name="connsiteY4" fmla="*/ 167162 h 842083"/>
                <a:gd name="connsiteX5" fmla="*/ 3790603 w 4034443"/>
                <a:gd name="connsiteY5" fmla="*/ 699177 h 842083"/>
                <a:gd name="connsiteX6" fmla="*/ 3940232 w 4034443"/>
                <a:gd name="connsiteY6" fmla="*/ 837722 h 842083"/>
                <a:gd name="connsiteX7" fmla="*/ 4034443 w 4034443"/>
                <a:gd name="connsiteY7" fmla="*/ 810013 h 842083"/>
                <a:gd name="connsiteX8" fmla="*/ 4034443 w 4034443"/>
                <a:gd name="connsiteY8" fmla="*/ 810013 h 842083"/>
                <a:gd name="connsiteX9" fmla="*/ 4034443 w 4034443"/>
                <a:gd name="connsiteY9" fmla="*/ 810013 h 842083"/>
                <a:gd name="connsiteX0" fmla="*/ 0 w 4034443"/>
                <a:gd name="connsiteY0" fmla="*/ 596288 h 838947"/>
                <a:gd name="connsiteX1" fmla="*/ 360218 w 4034443"/>
                <a:gd name="connsiteY1" fmla="*/ 130776 h 838947"/>
                <a:gd name="connsiteX2" fmla="*/ 681643 w 4034443"/>
                <a:gd name="connsiteY2" fmla="*/ 31023 h 838947"/>
                <a:gd name="connsiteX3" fmla="*/ 2842952 w 4034443"/>
                <a:gd name="connsiteY3" fmla="*/ 8855 h 838947"/>
                <a:gd name="connsiteX4" fmla="*/ 3424843 w 4034443"/>
                <a:gd name="connsiteY4" fmla="*/ 164026 h 838947"/>
                <a:gd name="connsiteX5" fmla="*/ 3790603 w 4034443"/>
                <a:gd name="connsiteY5" fmla="*/ 696041 h 838947"/>
                <a:gd name="connsiteX6" fmla="*/ 3940232 w 4034443"/>
                <a:gd name="connsiteY6" fmla="*/ 834586 h 838947"/>
                <a:gd name="connsiteX7" fmla="*/ 4034443 w 4034443"/>
                <a:gd name="connsiteY7" fmla="*/ 806877 h 838947"/>
                <a:gd name="connsiteX8" fmla="*/ 4034443 w 4034443"/>
                <a:gd name="connsiteY8" fmla="*/ 806877 h 838947"/>
                <a:gd name="connsiteX9" fmla="*/ 4034443 w 4034443"/>
                <a:gd name="connsiteY9" fmla="*/ 806877 h 838947"/>
                <a:gd name="connsiteX0" fmla="*/ 0 w 4034443"/>
                <a:gd name="connsiteY0" fmla="*/ 601993 h 844652"/>
                <a:gd name="connsiteX1" fmla="*/ 227214 w 4034443"/>
                <a:gd name="connsiteY1" fmla="*/ 280568 h 844652"/>
                <a:gd name="connsiteX2" fmla="*/ 681643 w 4034443"/>
                <a:gd name="connsiteY2" fmla="*/ 36728 h 844652"/>
                <a:gd name="connsiteX3" fmla="*/ 2842952 w 4034443"/>
                <a:gd name="connsiteY3" fmla="*/ 14560 h 844652"/>
                <a:gd name="connsiteX4" fmla="*/ 3424843 w 4034443"/>
                <a:gd name="connsiteY4" fmla="*/ 169731 h 844652"/>
                <a:gd name="connsiteX5" fmla="*/ 3790603 w 4034443"/>
                <a:gd name="connsiteY5" fmla="*/ 701746 h 844652"/>
                <a:gd name="connsiteX6" fmla="*/ 3940232 w 4034443"/>
                <a:gd name="connsiteY6" fmla="*/ 840291 h 844652"/>
                <a:gd name="connsiteX7" fmla="*/ 4034443 w 4034443"/>
                <a:gd name="connsiteY7" fmla="*/ 812582 h 844652"/>
                <a:gd name="connsiteX8" fmla="*/ 4034443 w 4034443"/>
                <a:gd name="connsiteY8" fmla="*/ 812582 h 844652"/>
                <a:gd name="connsiteX9" fmla="*/ 4034443 w 4034443"/>
                <a:gd name="connsiteY9" fmla="*/ 812582 h 844652"/>
                <a:gd name="connsiteX0" fmla="*/ 0 w 4034443"/>
                <a:gd name="connsiteY0" fmla="*/ 601993 h 844652"/>
                <a:gd name="connsiteX1" fmla="*/ 227214 w 4034443"/>
                <a:gd name="connsiteY1" fmla="*/ 280568 h 844652"/>
                <a:gd name="connsiteX2" fmla="*/ 681643 w 4034443"/>
                <a:gd name="connsiteY2" fmla="*/ 36728 h 844652"/>
                <a:gd name="connsiteX3" fmla="*/ 2842952 w 4034443"/>
                <a:gd name="connsiteY3" fmla="*/ 14560 h 844652"/>
                <a:gd name="connsiteX4" fmla="*/ 3424843 w 4034443"/>
                <a:gd name="connsiteY4" fmla="*/ 169731 h 844652"/>
                <a:gd name="connsiteX5" fmla="*/ 3790603 w 4034443"/>
                <a:gd name="connsiteY5" fmla="*/ 701746 h 844652"/>
                <a:gd name="connsiteX6" fmla="*/ 3940232 w 4034443"/>
                <a:gd name="connsiteY6" fmla="*/ 840291 h 844652"/>
                <a:gd name="connsiteX7" fmla="*/ 4034443 w 4034443"/>
                <a:gd name="connsiteY7" fmla="*/ 812582 h 844652"/>
                <a:gd name="connsiteX8" fmla="*/ 4034443 w 4034443"/>
                <a:gd name="connsiteY8" fmla="*/ 812582 h 844652"/>
                <a:gd name="connsiteX9" fmla="*/ 4034443 w 4034443"/>
                <a:gd name="connsiteY9" fmla="*/ 812582 h 844652"/>
                <a:gd name="connsiteX0" fmla="*/ 0 w 4034443"/>
                <a:gd name="connsiteY0" fmla="*/ 596131 h 838790"/>
                <a:gd name="connsiteX1" fmla="*/ 321425 w 4034443"/>
                <a:gd name="connsiteY1" fmla="*/ 125077 h 838790"/>
                <a:gd name="connsiteX2" fmla="*/ 681643 w 4034443"/>
                <a:gd name="connsiteY2" fmla="*/ 30866 h 838790"/>
                <a:gd name="connsiteX3" fmla="*/ 2842952 w 4034443"/>
                <a:gd name="connsiteY3" fmla="*/ 8698 h 838790"/>
                <a:gd name="connsiteX4" fmla="*/ 3424843 w 4034443"/>
                <a:gd name="connsiteY4" fmla="*/ 163869 h 838790"/>
                <a:gd name="connsiteX5" fmla="*/ 3790603 w 4034443"/>
                <a:gd name="connsiteY5" fmla="*/ 695884 h 838790"/>
                <a:gd name="connsiteX6" fmla="*/ 3940232 w 4034443"/>
                <a:gd name="connsiteY6" fmla="*/ 834429 h 838790"/>
                <a:gd name="connsiteX7" fmla="*/ 4034443 w 4034443"/>
                <a:gd name="connsiteY7" fmla="*/ 806720 h 838790"/>
                <a:gd name="connsiteX8" fmla="*/ 4034443 w 4034443"/>
                <a:gd name="connsiteY8" fmla="*/ 806720 h 838790"/>
                <a:gd name="connsiteX9" fmla="*/ 4034443 w 4034443"/>
                <a:gd name="connsiteY9" fmla="*/ 806720 h 838790"/>
                <a:gd name="connsiteX0" fmla="*/ 0 w 4034443"/>
                <a:gd name="connsiteY0" fmla="*/ 622101 h 864760"/>
                <a:gd name="connsiteX1" fmla="*/ 681643 w 4034443"/>
                <a:gd name="connsiteY1" fmla="*/ 56836 h 864760"/>
                <a:gd name="connsiteX2" fmla="*/ 2842952 w 4034443"/>
                <a:gd name="connsiteY2" fmla="*/ 34668 h 864760"/>
                <a:gd name="connsiteX3" fmla="*/ 3424843 w 4034443"/>
                <a:gd name="connsiteY3" fmla="*/ 189839 h 864760"/>
                <a:gd name="connsiteX4" fmla="*/ 3790603 w 4034443"/>
                <a:gd name="connsiteY4" fmla="*/ 721854 h 864760"/>
                <a:gd name="connsiteX5" fmla="*/ 3940232 w 4034443"/>
                <a:gd name="connsiteY5" fmla="*/ 860399 h 864760"/>
                <a:gd name="connsiteX6" fmla="*/ 4034443 w 4034443"/>
                <a:gd name="connsiteY6" fmla="*/ 832690 h 864760"/>
                <a:gd name="connsiteX7" fmla="*/ 4034443 w 4034443"/>
                <a:gd name="connsiteY7" fmla="*/ 832690 h 864760"/>
                <a:gd name="connsiteX8" fmla="*/ 4034443 w 4034443"/>
                <a:gd name="connsiteY8" fmla="*/ 832690 h 864760"/>
                <a:gd name="connsiteX0" fmla="*/ 0 w 4034443"/>
                <a:gd name="connsiteY0" fmla="*/ 642835 h 885494"/>
                <a:gd name="connsiteX1" fmla="*/ 681643 w 4034443"/>
                <a:gd name="connsiteY1" fmla="*/ 77570 h 885494"/>
                <a:gd name="connsiteX2" fmla="*/ 2842952 w 4034443"/>
                <a:gd name="connsiteY2" fmla="*/ 55402 h 885494"/>
                <a:gd name="connsiteX3" fmla="*/ 3652057 w 4034443"/>
                <a:gd name="connsiteY3" fmla="*/ 548624 h 885494"/>
                <a:gd name="connsiteX4" fmla="*/ 3790603 w 4034443"/>
                <a:gd name="connsiteY4" fmla="*/ 742588 h 885494"/>
                <a:gd name="connsiteX5" fmla="*/ 3940232 w 4034443"/>
                <a:gd name="connsiteY5" fmla="*/ 881133 h 885494"/>
                <a:gd name="connsiteX6" fmla="*/ 4034443 w 4034443"/>
                <a:gd name="connsiteY6" fmla="*/ 853424 h 885494"/>
                <a:gd name="connsiteX7" fmla="*/ 4034443 w 4034443"/>
                <a:gd name="connsiteY7" fmla="*/ 853424 h 885494"/>
                <a:gd name="connsiteX8" fmla="*/ 4034443 w 4034443"/>
                <a:gd name="connsiteY8" fmla="*/ 853424 h 885494"/>
                <a:gd name="connsiteX0" fmla="*/ 0 w 4034443"/>
                <a:gd name="connsiteY0" fmla="*/ 656073 h 898732"/>
                <a:gd name="connsiteX1" fmla="*/ 681643 w 4034443"/>
                <a:gd name="connsiteY1" fmla="*/ 90808 h 898732"/>
                <a:gd name="connsiteX2" fmla="*/ 2842952 w 4034443"/>
                <a:gd name="connsiteY2" fmla="*/ 68640 h 898732"/>
                <a:gd name="connsiteX3" fmla="*/ 3790603 w 4034443"/>
                <a:gd name="connsiteY3" fmla="*/ 755826 h 898732"/>
                <a:gd name="connsiteX4" fmla="*/ 3940232 w 4034443"/>
                <a:gd name="connsiteY4" fmla="*/ 894371 h 898732"/>
                <a:gd name="connsiteX5" fmla="*/ 4034443 w 4034443"/>
                <a:gd name="connsiteY5" fmla="*/ 866662 h 898732"/>
                <a:gd name="connsiteX6" fmla="*/ 4034443 w 4034443"/>
                <a:gd name="connsiteY6" fmla="*/ 866662 h 898732"/>
                <a:gd name="connsiteX7" fmla="*/ 4034443 w 4034443"/>
                <a:gd name="connsiteY7" fmla="*/ 866662 h 898732"/>
                <a:gd name="connsiteX0" fmla="*/ 0 w 4034443"/>
                <a:gd name="connsiteY0" fmla="*/ 661503 h 919154"/>
                <a:gd name="connsiteX1" fmla="*/ 681643 w 4034443"/>
                <a:gd name="connsiteY1" fmla="*/ 96238 h 919154"/>
                <a:gd name="connsiteX2" fmla="*/ 2842952 w 4034443"/>
                <a:gd name="connsiteY2" fmla="*/ 74070 h 919154"/>
                <a:gd name="connsiteX3" fmla="*/ 3796144 w 4034443"/>
                <a:gd name="connsiteY3" fmla="*/ 838842 h 919154"/>
                <a:gd name="connsiteX4" fmla="*/ 3940232 w 4034443"/>
                <a:gd name="connsiteY4" fmla="*/ 899801 h 919154"/>
                <a:gd name="connsiteX5" fmla="*/ 4034443 w 4034443"/>
                <a:gd name="connsiteY5" fmla="*/ 872092 h 919154"/>
                <a:gd name="connsiteX6" fmla="*/ 4034443 w 4034443"/>
                <a:gd name="connsiteY6" fmla="*/ 872092 h 919154"/>
                <a:gd name="connsiteX7" fmla="*/ 4034443 w 4034443"/>
                <a:gd name="connsiteY7" fmla="*/ 872092 h 919154"/>
                <a:gd name="connsiteX0" fmla="*/ 0 w 4034443"/>
                <a:gd name="connsiteY0" fmla="*/ 656074 h 898733"/>
                <a:gd name="connsiteX1" fmla="*/ 681643 w 4034443"/>
                <a:gd name="connsiteY1" fmla="*/ 90809 h 898733"/>
                <a:gd name="connsiteX2" fmla="*/ 2842952 w 4034443"/>
                <a:gd name="connsiteY2" fmla="*/ 68641 h 898733"/>
                <a:gd name="connsiteX3" fmla="*/ 3701933 w 4034443"/>
                <a:gd name="connsiteY3" fmla="*/ 755827 h 898733"/>
                <a:gd name="connsiteX4" fmla="*/ 3940232 w 4034443"/>
                <a:gd name="connsiteY4" fmla="*/ 894372 h 898733"/>
                <a:gd name="connsiteX5" fmla="*/ 4034443 w 4034443"/>
                <a:gd name="connsiteY5" fmla="*/ 866663 h 898733"/>
                <a:gd name="connsiteX6" fmla="*/ 4034443 w 4034443"/>
                <a:gd name="connsiteY6" fmla="*/ 866663 h 898733"/>
                <a:gd name="connsiteX7" fmla="*/ 4034443 w 4034443"/>
                <a:gd name="connsiteY7" fmla="*/ 866663 h 898733"/>
                <a:gd name="connsiteX0" fmla="*/ 0 w 4034443"/>
                <a:gd name="connsiteY0" fmla="*/ 656074 h 898733"/>
                <a:gd name="connsiteX1" fmla="*/ 681643 w 4034443"/>
                <a:gd name="connsiteY1" fmla="*/ 90809 h 898733"/>
                <a:gd name="connsiteX2" fmla="*/ 2842952 w 4034443"/>
                <a:gd name="connsiteY2" fmla="*/ 68641 h 898733"/>
                <a:gd name="connsiteX3" fmla="*/ 3701933 w 4034443"/>
                <a:gd name="connsiteY3" fmla="*/ 755827 h 898733"/>
                <a:gd name="connsiteX4" fmla="*/ 3940232 w 4034443"/>
                <a:gd name="connsiteY4" fmla="*/ 894372 h 898733"/>
                <a:gd name="connsiteX5" fmla="*/ 4034443 w 4034443"/>
                <a:gd name="connsiteY5" fmla="*/ 866663 h 898733"/>
                <a:gd name="connsiteX6" fmla="*/ 4034443 w 4034443"/>
                <a:gd name="connsiteY6" fmla="*/ 866663 h 898733"/>
                <a:gd name="connsiteX7" fmla="*/ 4034443 w 4034443"/>
                <a:gd name="connsiteY7" fmla="*/ 866663 h 898733"/>
                <a:gd name="connsiteX0" fmla="*/ 0 w 4034443"/>
                <a:gd name="connsiteY0" fmla="*/ 657619 h 899038"/>
                <a:gd name="connsiteX1" fmla="*/ 681643 w 4034443"/>
                <a:gd name="connsiteY1" fmla="*/ 92354 h 899038"/>
                <a:gd name="connsiteX2" fmla="*/ 2842952 w 4034443"/>
                <a:gd name="connsiteY2" fmla="*/ 70186 h 899038"/>
                <a:gd name="connsiteX3" fmla="*/ 3685307 w 4034443"/>
                <a:gd name="connsiteY3" fmla="*/ 779539 h 899038"/>
                <a:gd name="connsiteX4" fmla="*/ 3940232 w 4034443"/>
                <a:gd name="connsiteY4" fmla="*/ 895917 h 899038"/>
                <a:gd name="connsiteX5" fmla="*/ 4034443 w 4034443"/>
                <a:gd name="connsiteY5" fmla="*/ 868208 h 899038"/>
                <a:gd name="connsiteX6" fmla="*/ 4034443 w 4034443"/>
                <a:gd name="connsiteY6" fmla="*/ 868208 h 899038"/>
                <a:gd name="connsiteX7" fmla="*/ 4034443 w 4034443"/>
                <a:gd name="connsiteY7" fmla="*/ 868208 h 899038"/>
                <a:gd name="connsiteX0" fmla="*/ 0 w 4034443"/>
                <a:gd name="connsiteY0" fmla="*/ 657619 h 909853"/>
                <a:gd name="connsiteX1" fmla="*/ 681643 w 4034443"/>
                <a:gd name="connsiteY1" fmla="*/ 92354 h 909853"/>
                <a:gd name="connsiteX2" fmla="*/ 2842952 w 4034443"/>
                <a:gd name="connsiteY2" fmla="*/ 70186 h 909853"/>
                <a:gd name="connsiteX3" fmla="*/ 3685307 w 4034443"/>
                <a:gd name="connsiteY3" fmla="*/ 779539 h 909853"/>
                <a:gd name="connsiteX4" fmla="*/ 3868189 w 4034443"/>
                <a:gd name="connsiteY4" fmla="*/ 907000 h 909853"/>
                <a:gd name="connsiteX5" fmla="*/ 4034443 w 4034443"/>
                <a:gd name="connsiteY5" fmla="*/ 868208 h 909853"/>
                <a:gd name="connsiteX6" fmla="*/ 4034443 w 4034443"/>
                <a:gd name="connsiteY6" fmla="*/ 868208 h 909853"/>
                <a:gd name="connsiteX7" fmla="*/ 4034443 w 4034443"/>
                <a:gd name="connsiteY7" fmla="*/ 868208 h 909853"/>
                <a:gd name="connsiteX0" fmla="*/ 0 w 4051069"/>
                <a:gd name="connsiteY0" fmla="*/ 680964 h 911031"/>
                <a:gd name="connsiteX1" fmla="*/ 698269 w 4051069"/>
                <a:gd name="connsiteY1" fmla="*/ 93532 h 911031"/>
                <a:gd name="connsiteX2" fmla="*/ 2859578 w 4051069"/>
                <a:gd name="connsiteY2" fmla="*/ 71364 h 911031"/>
                <a:gd name="connsiteX3" fmla="*/ 3701933 w 4051069"/>
                <a:gd name="connsiteY3" fmla="*/ 780717 h 911031"/>
                <a:gd name="connsiteX4" fmla="*/ 3884815 w 4051069"/>
                <a:gd name="connsiteY4" fmla="*/ 908178 h 911031"/>
                <a:gd name="connsiteX5" fmla="*/ 4051069 w 4051069"/>
                <a:gd name="connsiteY5" fmla="*/ 869386 h 911031"/>
                <a:gd name="connsiteX6" fmla="*/ 4051069 w 4051069"/>
                <a:gd name="connsiteY6" fmla="*/ 869386 h 911031"/>
                <a:gd name="connsiteX7" fmla="*/ 4051069 w 4051069"/>
                <a:gd name="connsiteY7" fmla="*/ 869386 h 911031"/>
                <a:gd name="connsiteX0" fmla="*/ 0 w 4051069"/>
                <a:gd name="connsiteY0" fmla="*/ 684438 h 922798"/>
                <a:gd name="connsiteX1" fmla="*/ 698269 w 4051069"/>
                <a:gd name="connsiteY1" fmla="*/ 97006 h 922798"/>
                <a:gd name="connsiteX2" fmla="*/ 2859578 w 4051069"/>
                <a:gd name="connsiteY2" fmla="*/ 74838 h 922798"/>
                <a:gd name="connsiteX3" fmla="*/ 3740725 w 4051069"/>
                <a:gd name="connsiteY3" fmla="*/ 834068 h 922798"/>
                <a:gd name="connsiteX4" fmla="*/ 3884815 w 4051069"/>
                <a:gd name="connsiteY4" fmla="*/ 911652 h 922798"/>
                <a:gd name="connsiteX5" fmla="*/ 4051069 w 4051069"/>
                <a:gd name="connsiteY5" fmla="*/ 872860 h 922798"/>
                <a:gd name="connsiteX6" fmla="*/ 4051069 w 4051069"/>
                <a:gd name="connsiteY6" fmla="*/ 872860 h 922798"/>
                <a:gd name="connsiteX7" fmla="*/ 4051069 w 4051069"/>
                <a:gd name="connsiteY7" fmla="*/ 872860 h 922798"/>
                <a:gd name="connsiteX0" fmla="*/ 0 w 4051069"/>
                <a:gd name="connsiteY0" fmla="*/ 684438 h 933307"/>
                <a:gd name="connsiteX1" fmla="*/ 698269 w 4051069"/>
                <a:gd name="connsiteY1" fmla="*/ 97006 h 933307"/>
                <a:gd name="connsiteX2" fmla="*/ 2859578 w 4051069"/>
                <a:gd name="connsiteY2" fmla="*/ 74838 h 933307"/>
                <a:gd name="connsiteX3" fmla="*/ 3740725 w 4051069"/>
                <a:gd name="connsiteY3" fmla="*/ 834068 h 933307"/>
                <a:gd name="connsiteX4" fmla="*/ 3934691 w 4051069"/>
                <a:gd name="connsiteY4" fmla="*/ 928277 h 933307"/>
                <a:gd name="connsiteX5" fmla="*/ 4051069 w 4051069"/>
                <a:gd name="connsiteY5" fmla="*/ 872860 h 933307"/>
                <a:gd name="connsiteX6" fmla="*/ 4051069 w 4051069"/>
                <a:gd name="connsiteY6" fmla="*/ 872860 h 933307"/>
                <a:gd name="connsiteX7" fmla="*/ 4051069 w 4051069"/>
                <a:gd name="connsiteY7" fmla="*/ 872860 h 933307"/>
                <a:gd name="connsiteX0" fmla="*/ 0 w 4051069"/>
                <a:gd name="connsiteY0" fmla="*/ 684438 h 903321"/>
                <a:gd name="connsiteX1" fmla="*/ 698269 w 4051069"/>
                <a:gd name="connsiteY1" fmla="*/ 97006 h 903321"/>
                <a:gd name="connsiteX2" fmla="*/ 2859578 w 4051069"/>
                <a:gd name="connsiteY2" fmla="*/ 74838 h 903321"/>
                <a:gd name="connsiteX3" fmla="*/ 3740725 w 4051069"/>
                <a:gd name="connsiteY3" fmla="*/ 834068 h 903321"/>
                <a:gd name="connsiteX4" fmla="*/ 4051069 w 4051069"/>
                <a:gd name="connsiteY4" fmla="*/ 872860 h 903321"/>
                <a:gd name="connsiteX5" fmla="*/ 4051069 w 4051069"/>
                <a:gd name="connsiteY5" fmla="*/ 872860 h 903321"/>
                <a:gd name="connsiteX6" fmla="*/ 4051069 w 4051069"/>
                <a:gd name="connsiteY6" fmla="*/ 872860 h 903321"/>
                <a:gd name="connsiteX0" fmla="*/ 0 w 4051069"/>
                <a:gd name="connsiteY0" fmla="*/ 687331 h 936802"/>
                <a:gd name="connsiteX1" fmla="*/ 698269 w 4051069"/>
                <a:gd name="connsiteY1" fmla="*/ 99899 h 936802"/>
                <a:gd name="connsiteX2" fmla="*/ 2859578 w 4051069"/>
                <a:gd name="connsiteY2" fmla="*/ 77731 h 936802"/>
                <a:gd name="connsiteX3" fmla="*/ 3785175 w 4051069"/>
                <a:gd name="connsiteY3" fmla="*/ 878236 h 936802"/>
                <a:gd name="connsiteX4" fmla="*/ 4051069 w 4051069"/>
                <a:gd name="connsiteY4" fmla="*/ 875753 h 936802"/>
                <a:gd name="connsiteX5" fmla="*/ 4051069 w 4051069"/>
                <a:gd name="connsiteY5" fmla="*/ 875753 h 936802"/>
                <a:gd name="connsiteX6" fmla="*/ 4051069 w 4051069"/>
                <a:gd name="connsiteY6" fmla="*/ 875753 h 936802"/>
                <a:gd name="connsiteX0" fmla="*/ 0 w 4051069"/>
                <a:gd name="connsiteY0" fmla="*/ 687331 h 941973"/>
                <a:gd name="connsiteX1" fmla="*/ 698269 w 4051069"/>
                <a:gd name="connsiteY1" fmla="*/ 99899 h 941973"/>
                <a:gd name="connsiteX2" fmla="*/ 2859578 w 4051069"/>
                <a:gd name="connsiteY2" fmla="*/ 77731 h 941973"/>
                <a:gd name="connsiteX3" fmla="*/ 3785175 w 4051069"/>
                <a:gd name="connsiteY3" fmla="*/ 878236 h 941973"/>
                <a:gd name="connsiteX4" fmla="*/ 4051069 w 4051069"/>
                <a:gd name="connsiteY4" fmla="*/ 875753 h 941973"/>
                <a:gd name="connsiteX5" fmla="*/ 4051069 w 4051069"/>
                <a:gd name="connsiteY5" fmla="*/ 875753 h 941973"/>
                <a:gd name="connsiteX6" fmla="*/ 4051069 w 4051069"/>
                <a:gd name="connsiteY6" fmla="*/ 875753 h 941973"/>
                <a:gd name="connsiteX0" fmla="*/ 0 w 4054244"/>
                <a:gd name="connsiteY0" fmla="*/ 687331 h 941973"/>
                <a:gd name="connsiteX1" fmla="*/ 698269 w 4054244"/>
                <a:gd name="connsiteY1" fmla="*/ 99899 h 941973"/>
                <a:gd name="connsiteX2" fmla="*/ 2859578 w 4054244"/>
                <a:gd name="connsiteY2" fmla="*/ 77731 h 941973"/>
                <a:gd name="connsiteX3" fmla="*/ 3785175 w 4054244"/>
                <a:gd name="connsiteY3" fmla="*/ 878236 h 941973"/>
                <a:gd name="connsiteX4" fmla="*/ 4051069 w 4054244"/>
                <a:gd name="connsiteY4" fmla="*/ 875753 h 941973"/>
                <a:gd name="connsiteX5" fmla="*/ 4051069 w 4054244"/>
                <a:gd name="connsiteY5" fmla="*/ 875753 h 941973"/>
                <a:gd name="connsiteX6" fmla="*/ 4054244 w 4054244"/>
                <a:gd name="connsiteY6" fmla="*/ 863053 h 941973"/>
                <a:gd name="connsiteX0" fmla="*/ 0 w 4054244"/>
                <a:gd name="connsiteY0" fmla="*/ 687331 h 941973"/>
                <a:gd name="connsiteX1" fmla="*/ 698269 w 4054244"/>
                <a:gd name="connsiteY1" fmla="*/ 99899 h 941973"/>
                <a:gd name="connsiteX2" fmla="*/ 2859578 w 4054244"/>
                <a:gd name="connsiteY2" fmla="*/ 77731 h 941973"/>
                <a:gd name="connsiteX3" fmla="*/ 3785175 w 4054244"/>
                <a:gd name="connsiteY3" fmla="*/ 878236 h 941973"/>
                <a:gd name="connsiteX4" fmla="*/ 4051069 w 4054244"/>
                <a:gd name="connsiteY4" fmla="*/ 875753 h 941973"/>
                <a:gd name="connsiteX5" fmla="*/ 4051069 w 4054244"/>
                <a:gd name="connsiteY5" fmla="*/ 875753 h 941973"/>
                <a:gd name="connsiteX6" fmla="*/ 4054244 w 4054244"/>
                <a:gd name="connsiteY6" fmla="*/ 847178 h 941973"/>
                <a:gd name="connsiteX0" fmla="*/ 0 w 4051069"/>
                <a:gd name="connsiteY0" fmla="*/ 687331 h 941973"/>
                <a:gd name="connsiteX1" fmla="*/ 698269 w 4051069"/>
                <a:gd name="connsiteY1" fmla="*/ 99899 h 941973"/>
                <a:gd name="connsiteX2" fmla="*/ 2859578 w 4051069"/>
                <a:gd name="connsiteY2" fmla="*/ 77731 h 941973"/>
                <a:gd name="connsiteX3" fmla="*/ 3785175 w 4051069"/>
                <a:gd name="connsiteY3" fmla="*/ 878236 h 941973"/>
                <a:gd name="connsiteX4" fmla="*/ 4051069 w 4051069"/>
                <a:gd name="connsiteY4" fmla="*/ 875753 h 941973"/>
                <a:gd name="connsiteX5" fmla="*/ 4051069 w 4051069"/>
                <a:gd name="connsiteY5" fmla="*/ 875753 h 941973"/>
                <a:gd name="connsiteX0" fmla="*/ 0 w 4071607"/>
                <a:gd name="connsiteY0" fmla="*/ 687331 h 937502"/>
                <a:gd name="connsiteX1" fmla="*/ 698269 w 4071607"/>
                <a:gd name="connsiteY1" fmla="*/ 99899 h 937502"/>
                <a:gd name="connsiteX2" fmla="*/ 2859578 w 4071607"/>
                <a:gd name="connsiteY2" fmla="*/ 77731 h 937502"/>
                <a:gd name="connsiteX3" fmla="*/ 3785175 w 4071607"/>
                <a:gd name="connsiteY3" fmla="*/ 878236 h 937502"/>
                <a:gd name="connsiteX4" fmla="*/ 4051069 w 4071607"/>
                <a:gd name="connsiteY4" fmla="*/ 875753 h 937502"/>
                <a:gd name="connsiteX5" fmla="*/ 4054244 w 4071607"/>
                <a:gd name="connsiteY5" fmla="*/ 856703 h 937502"/>
                <a:gd name="connsiteX0" fmla="*/ 0 w 4051069"/>
                <a:gd name="connsiteY0" fmla="*/ 687331 h 937502"/>
                <a:gd name="connsiteX1" fmla="*/ 698269 w 4051069"/>
                <a:gd name="connsiteY1" fmla="*/ 99899 h 937502"/>
                <a:gd name="connsiteX2" fmla="*/ 2859578 w 4051069"/>
                <a:gd name="connsiteY2" fmla="*/ 77731 h 937502"/>
                <a:gd name="connsiteX3" fmla="*/ 3785175 w 4051069"/>
                <a:gd name="connsiteY3" fmla="*/ 878236 h 937502"/>
                <a:gd name="connsiteX4" fmla="*/ 4051069 w 4051069"/>
                <a:gd name="connsiteY4" fmla="*/ 875753 h 937502"/>
                <a:gd name="connsiteX0" fmla="*/ 0 w 4051069"/>
                <a:gd name="connsiteY0" fmla="*/ 687331 h 932470"/>
                <a:gd name="connsiteX1" fmla="*/ 698269 w 4051069"/>
                <a:gd name="connsiteY1" fmla="*/ 99899 h 932470"/>
                <a:gd name="connsiteX2" fmla="*/ 2859578 w 4051069"/>
                <a:gd name="connsiteY2" fmla="*/ 77731 h 932470"/>
                <a:gd name="connsiteX3" fmla="*/ 3785175 w 4051069"/>
                <a:gd name="connsiteY3" fmla="*/ 878236 h 932470"/>
                <a:gd name="connsiteX4" fmla="*/ 4051069 w 4051069"/>
                <a:gd name="connsiteY4" fmla="*/ 859878 h 932470"/>
                <a:gd name="connsiteX0" fmla="*/ 0 w 4051069"/>
                <a:gd name="connsiteY0" fmla="*/ 687331 h 939339"/>
                <a:gd name="connsiteX1" fmla="*/ 698269 w 4051069"/>
                <a:gd name="connsiteY1" fmla="*/ 99899 h 939339"/>
                <a:gd name="connsiteX2" fmla="*/ 2859578 w 4051069"/>
                <a:gd name="connsiteY2" fmla="*/ 77731 h 939339"/>
                <a:gd name="connsiteX3" fmla="*/ 3785175 w 4051069"/>
                <a:gd name="connsiteY3" fmla="*/ 878236 h 939339"/>
                <a:gd name="connsiteX4" fmla="*/ 4051069 w 4051069"/>
                <a:gd name="connsiteY4" fmla="*/ 859878 h 939339"/>
                <a:gd name="connsiteX0" fmla="*/ 0 w 4051069"/>
                <a:gd name="connsiteY0" fmla="*/ 687331 h 936520"/>
                <a:gd name="connsiteX1" fmla="*/ 698269 w 4051069"/>
                <a:gd name="connsiteY1" fmla="*/ 99899 h 936520"/>
                <a:gd name="connsiteX2" fmla="*/ 2859578 w 4051069"/>
                <a:gd name="connsiteY2" fmla="*/ 77731 h 936520"/>
                <a:gd name="connsiteX3" fmla="*/ 3785175 w 4051069"/>
                <a:gd name="connsiteY3" fmla="*/ 878236 h 936520"/>
                <a:gd name="connsiteX4" fmla="*/ 4051069 w 4051069"/>
                <a:gd name="connsiteY4" fmla="*/ 859878 h 936520"/>
                <a:gd name="connsiteX0" fmla="*/ 0 w 4051069"/>
                <a:gd name="connsiteY0" fmla="*/ 687331 h 936520"/>
                <a:gd name="connsiteX1" fmla="*/ 698269 w 4051069"/>
                <a:gd name="connsiteY1" fmla="*/ 99899 h 936520"/>
                <a:gd name="connsiteX2" fmla="*/ 2859578 w 4051069"/>
                <a:gd name="connsiteY2" fmla="*/ 77731 h 936520"/>
                <a:gd name="connsiteX3" fmla="*/ 3785175 w 4051069"/>
                <a:gd name="connsiteY3" fmla="*/ 878236 h 936520"/>
                <a:gd name="connsiteX4" fmla="*/ 4051069 w 4051069"/>
                <a:gd name="connsiteY4" fmla="*/ 859878 h 936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51069" h="936520">
                  <a:moveTo>
                    <a:pt x="0" y="687331"/>
                  </a:moveTo>
                  <a:cubicBezTo>
                    <a:pt x="89708" y="543418"/>
                    <a:pt x="221673" y="201499"/>
                    <a:pt x="698269" y="99899"/>
                  </a:cubicBezTo>
                  <a:cubicBezTo>
                    <a:pt x="1174865" y="-1701"/>
                    <a:pt x="2345094" y="-51992"/>
                    <a:pt x="2859578" y="77731"/>
                  </a:cubicBezTo>
                  <a:cubicBezTo>
                    <a:pt x="3374062" y="207454"/>
                    <a:pt x="3631043" y="754228"/>
                    <a:pt x="3785175" y="878236"/>
                  </a:cubicBezTo>
                  <a:cubicBezTo>
                    <a:pt x="3939307" y="1002244"/>
                    <a:pt x="4012574" y="895217"/>
                    <a:pt x="4051069" y="85987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Rounded Rectangle 264">
              <a:extLst>
                <a:ext uri="{FF2B5EF4-FFF2-40B4-BE49-F238E27FC236}">
                  <a16:creationId xmlns:a16="http://schemas.microsoft.com/office/drawing/2014/main" id="{21F4420B-266C-E74C-A50E-DB4B7776E5DE}"/>
                </a:ext>
              </a:extLst>
            </p:cNvPr>
            <p:cNvSpPr/>
            <p:nvPr/>
          </p:nvSpPr>
          <p:spPr>
            <a:xfrm rot="10800000">
              <a:off x="5228297" y="3161342"/>
              <a:ext cx="873125" cy="855887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RNA</a:t>
              </a:r>
            </a:p>
            <a:p>
              <a:pPr algn="ctr"/>
              <a:r>
                <a:rPr lang="en-US" dirty="0"/>
                <a:t>Pol-II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460328" y="3390901"/>
              <a:ext cx="2068079" cy="348600"/>
              <a:chOff x="5592982" y="3108694"/>
              <a:chExt cx="1230222" cy="207369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6100784" y="3141290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>
                <a:off x="6064149" y="3125289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6027514" y="3152042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5990880" y="3200801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6467131" y="3141289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6430496" y="3125289"/>
                <a:ext cx="0" cy="14075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6393862" y="3146687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6357227" y="3194335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6160682" y="3148770"/>
                <a:ext cx="0" cy="67164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6197317" y="3133021"/>
                <a:ext cx="0" cy="123571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6233952" y="3144143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6270587" y="3199250"/>
                <a:ext cx="0" cy="8884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>
                <a:off x="6540401" y="3135972"/>
                <a:ext cx="0" cy="9954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6577035" y="3133021"/>
                <a:ext cx="0" cy="15095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>
                <a:off x="6613670" y="3162792"/>
                <a:ext cx="0" cy="11802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6650305" y="3210556"/>
                <a:ext cx="0" cy="46036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5807706" y="3141290"/>
                <a:ext cx="0" cy="91072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5844341" y="3135972"/>
                <a:ext cx="0" cy="135686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>
                <a:off x="5880975" y="3170577"/>
                <a:ext cx="0" cy="124882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>
                <a:off x="5917610" y="3211767"/>
                <a:ext cx="0" cy="84804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>
              <a:xfrm>
                <a:off x="5734436" y="3144101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>
                <a:off x="5697802" y="3128100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>
              <a:xfrm flipH="1">
                <a:off x="5661167" y="3154853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>
                <a:off x="5624532" y="3203612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6823204" y="3124694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6786569" y="3108694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flipH="1">
                <a:off x="6749935" y="3135447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6713300" y="3184206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Freeform 34"/>
              <p:cNvSpPr/>
              <p:nvPr/>
            </p:nvSpPr>
            <p:spPr>
              <a:xfrm>
                <a:off x="5667087" y="3128484"/>
                <a:ext cx="1156117" cy="187579"/>
              </a:xfrm>
              <a:custGeom>
                <a:avLst/>
                <a:gdLst>
                  <a:gd name="connsiteX0" fmla="*/ 0 w 2424023"/>
                  <a:gd name="connsiteY0" fmla="*/ 234767 h 346990"/>
                  <a:gd name="connsiteX1" fmla="*/ 310551 w 2424023"/>
                  <a:gd name="connsiteY1" fmla="*/ 1854 h 346990"/>
                  <a:gd name="connsiteX2" fmla="*/ 672861 w 2424023"/>
                  <a:gd name="connsiteY2" fmla="*/ 346911 h 346990"/>
                  <a:gd name="connsiteX3" fmla="*/ 1026544 w 2424023"/>
                  <a:gd name="connsiteY3" fmla="*/ 36360 h 346990"/>
                  <a:gd name="connsiteX4" fmla="*/ 1414732 w 2424023"/>
                  <a:gd name="connsiteY4" fmla="*/ 295152 h 346990"/>
                  <a:gd name="connsiteX5" fmla="*/ 1768415 w 2424023"/>
                  <a:gd name="connsiteY5" fmla="*/ 27733 h 346990"/>
                  <a:gd name="connsiteX6" fmla="*/ 2113472 w 2424023"/>
                  <a:gd name="connsiteY6" fmla="*/ 260647 h 346990"/>
                  <a:gd name="connsiteX7" fmla="*/ 2424023 w 2424023"/>
                  <a:gd name="connsiteY7" fmla="*/ 10481 h 346990"/>
                  <a:gd name="connsiteX0" fmla="*/ 0 w 2420955"/>
                  <a:gd name="connsiteY0" fmla="*/ 234767 h 346990"/>
                  <a:gd name="connsiteX1" fmla="*/ 310551 w 2420955"/>
                  <a:gd name="connsiteY1" fmla="*/ 1854 h 346990"/>
                  <a:gd name="connsiteX2" fmla="*/ 672861 w 2420955"/>
                  <a:gd name="connsiteY2" fmla="*/ 346911 h 346990"/>
                  <a:gd name="connsiteX3" fmla="*/ 1026544 w 2420955"/>
                  <a:gd name="connsiteY3" fmla="*/ 36360 h 346990"/>
                  <a:gd name="connsiteX4" fmla="*/ 1414732 w 2420955"/>
                  <a:gd name="connsiteY4" fmla="*/ 295152 h 346990"/>
                  <a:gd name="connsiteX5" fmla="*/ 1768415 w 2420955"/>
                  <a:gd name="connsiteY5" fmla="*/ 27733 h 346990"/>
                  <a:gd name="connsiteX6" fmla="*/ 2113472 w 2420955"/>
                  <a:gd name="connsiteY6" fmla="*/ 260647 h 346990"/>
                  <a:gd name="connsiteX7" fmla="*/ 2420955 w 2420955"/>
                  <a:gd name="connsiteY7" fmla="*/ 108671 h 346990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68415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058239 w 2420955"/>
                  <a:gd name="connsiteY6" fmla="*/ 312811 h 346989"/>
                  <a:gd name="connsiteX7" fmla="*/ 2420955 w 2420955"/>
                  <a:gd name="connsiteY7" fmla="*/ 108671 h 346989"/>
                  <a:gd name="connsiteX0" fmla="*/ 0 w 2338107"/>
                  <a:gd name="connsiteY0" fmla="*/ 234767 h 346989"/>
                  <a:gd name="connsiteX1" fmla="*/ 310551 w 2338107"/>
                  <a:gd name="connsiteY1" fmla="*/ 1854 h 346989"/>
                  <a:gd name="connsiteX2" fmla="*/ 672861 w 2338107"/>
                  <a:gd name="connsiteY2" fmla="*/ 346911 h 346989"/>
                  <a:gd name="connsiteX3" fmla="*/ 1026544 w 2338107"/>
                  <a:gd name="connsiteY3" fmla="*/ 36360 h 346989"/>
                  <a:gd name="connsiteX4" fmla="*/ 1384048 w 2338107"/>
                  <a:gd name="connsiteY4" fmla="*/ 325837 h 346989"/>
                  <a:gd name="connsiteX5" fmla="*/ 1743867 w 2338107"/>
                  <a:gd name="connsiteY5" fmla="*/ 27733 h 346989"/>
                  <a:gd name="connsiteX6" fmla="*/ 2058239 w 2338107"/>
                  <a:gd name="connsiteY6" fmla="*/ 312811 h 346989"/>
                  <a:gd name="connsiteX7" fmla="*/ 2338107 w 2338107"/>
                  <a:gd name="connsiteY7" fmla="*/ 136287 h 346989"/>
                  <a:gd name="connsiteX0" fmla="*/ 0 w 2338107"/>
                  <a:gd name="connsiteY0" fmla="*/ 235257 h 347401"/>
                  <a:gd name="connsiteX1" fmla="*/ 310551 w 2338107"/>
                  <a:gd name="connsiteY1" fmla="*/ 2344 h 347401"/>
                  <a:gd name="connsiteX2" fmla="*/ 672861 w 2338107"/>
                  <a:gd name="connsiteY2" fmla="*/ 347401 h 347401"/>
                  <a:gd name="connsiteX3" fmla="*/ 1026544 w 2338107"/>
                  <a:gd name="connsiteY3" fmla="*/ 28 h 347401"/>
                  <a:gd name="connsiteX4" fmla="*/ 1384048 w 2338107"/>
                  <a:gd name="connsiteY4" fmla="*/ 326327 h 347401"/>
                  <a:gd name="connsiteX5" fmla="*/ 1743867 w 2338107"/>
                  <a:gd name="connsiteY5" fmla="*/ 28223 h 347401"/>
                  <a:gd name="connsiteX6" fmla="*/ 2058239 w 2338107"/>
                  <a:gd name="connsiteY6" fmla="*/ 313301 h 347401"/>
                  <a:gd name="connsiteX7" fmla="*/ 2338107 w 2338107"/>
                  <a:gd name="connsiteY7" fmla="*/ 136777 h 347401"/>
                  <a:gd name="connsiteX0" fmla="*/ 0 w 2249122"/>
                  <a:gd name="connsiteY0" fmla="*/ 235257 h 347401"/>
                  <a:gd name="connsiteX1" fmla="*/ 221566 w 2249122"/>
                  <a:gd name="connsiteY1" fmla="*/ 2344 h 347401"/>
                  <a:gd name="connsiteX2" fmla="*/ 583876 w 2249122"/>
                  <a:gd name="connsiteY2" fmla="*/ 347401 h 347401"/>
                  <a:gd name="connsiteX3" fmla="*/ 937559 w 2249122"/>
                  <a:gd name="connsiteY3" fmla="*/ 28 h 347401"/>
                  <a:gd name="connsiteX4" fmla="*/ 1295063 w 2249122"/>
                  <a:gd name="connsiteY4" fmla="*/ 326327 h 347401"/>
                  <a:gd name="connsiteX5" fmla="*/ 1654882 w 2249122"/>
                  <a:gd name="connsiteY5" fmla="*/ 28223 h 347401"/>
                  <a:gd name="connsiteX6" fmla="*/ 1969254 w 2249122"/>
                  <a:gd name="connsiteY6" fmla="*/ 313301 h 347401"/>
                  <a:gd name="connsiteX7" fmla="*/ 2249122 w 2249122"/>
                  <a:gd name="connsiteY7" fmla="*/ 136777 h 347401"/>
                  <a:gd name="connsiteX0" fmla="*/ 0 w 2249122"/>
                  <a:gd name="connsiteY0" fmla="*/ 237730 h 349874"/>
                  <a:gd name="connsiteX1" fmla="*/ 221566 w 2249122"/>
                  <a:gd name="connsiteY1" fmla="*/ 4817 h 349874"/>
                  <a:gd name="connsiteX2" fmla="*/ 583876 w 2249122"/>
                  <a:gd name="connsiteY2" fmla="*/ 349874 h 349874"/>
                  <a:gd name="connsiteX3" fmla="*/ 937559 w 2249122"/>
                  <a:gd name="connsiteY3" fmla="*/ 2501 h 349874"/>
                  <a:gd name="connsiteX4" fmla="*/ 1295063 w 2249122"/>
                  <a:gd name="connsiteY4" fmla="*/ 328800 h 349874"/>
                  <a:gd name="connsiteX5" fmla="*/ 1654882 w 2249122"/>
                  <a:gd name="connsiteY5" fmla="*/ 11 h 349874"/>
                  <a:gd name="connsiteX6" fmla="*/ 1969254 w 2249122"/>
                  <a:gd name="connsiteY6" fmla="*/ 315774 h 349874"/>
                  <a:gd name="connsiteX7" fmla="*/ 2249122 w 2249122"/>
                  <a:gd name="connsiteY7" fmla="*/ 139250 h 349874"/>
                  <a:gd name="connsiteX0" fmla="*/ 0 w 2172411"/>
                  <a:gd name="connsiteY0" fmla="*/ 237730 h 349874"/>
                  <a:gd name="connsiteX1" fmla="*/ 221566 w 2172411"/>
                  <a:gd name="connsiteY1" fmla="*/ 4817 h 349874"/>
                  <a:gd name="connsiteX2" fmla="*/ 583876 w 2172411"/>
                  <a:gd name="connsiteY2" fmla="*/ 349874 h 349874"/>
                  <a:gd name="connsiteX3" fmla="*/ 937559 w 2172411"/>
                  <a:gd name="connsiteY3" fmla="*/ 2501 h 349874"/>
                  <a:gd name="connsiteX4" fmla="*/ 1295063 w 2172411"/>
                  <a:gd name="connsiteY4" fmla="*/ 328800 h 349874"/>
                  <a:gd name="connsiteX5" fmla="*/ 1654882 w 2172411"/>
                  <a:gd name="connsiteY5" fmla="*/ 11 h 349874"/>
                  <a:gd name="connsiteX6" fmla="*/ 1969254 w 2172411"/>
                  <a:gd name="connsiteY6" fmla="*/ 315774 h 349874"/>
                  <a:gd name="connsiteX7" fmla="*/ 2172411 w 2172411"/>
                  <a:gd name="connsiteY7" fmla="*/ 139250 h 349874"/>
                  <a:gd name="connsiteX0" fmla="*/ 0 w 2272424"/>
                  <a:gd name="connsiteY0" fmla="*/ 368699 h 368699"/>
                  <a:gd name="connsiteX1" fmla="*/ 321579 w 2272424"/>
                  <a:gd name="connsiteY1" fmla="*/ 4817 h 368699"/>
                  <a:gd name="connsiteX2" fmla="*/ 683889 w 2272424"/>
                  <a:gd name="connsiteY2" fmla="*/ 349874 h 368699"/>
                  <a:gd name="connsiteX3" fmla="*/ 1037572 w 2272424"/>
                  <a:gd name="connsiteY3" fmla="*/ 2501 h 368699"/>
                  <a:gd name="connsiteX4" fmla="*/ 1395076 w 2272424"/>
                  <a:gd name="connsiteY4" fmla="*/ 328800 h 368699"/>
                  <a:gd name="connsiteX5" fmla="*/ 1754895 w 2272424"/>
                  <a:gd name="connsiteY5" fmla="*/ 11 h 368699"/>
                  <a:gd name="connsiteX6" fmla="*/ 2069267 w 2272424"/>
                  <a:gd name="connsiteY6" fmla="*/ 315774 h 368699"/>
                  <a:gd name="connsiteX7" fmla="*/ 2272424 w 2272424"/>
                  <a:gd name="connsiteY7" fmla="*/ 139250 h 368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72424" h="368699">
                    <a:moveTo>
                      <a:pt x="0" y="368699"/>
                    </a:moveTo>
                    <a:cubicBezTo>
                      <a:pt x="99204" y="242897"/>
                      <a:pt x="207598" y="7954"/>
                      <a:pt x="321579" y="4817"/>
                    </a:cubicBezTo>
                    <a:cubicBezTo>
                      <a:pt x="435560" y="1680"/>
                      <a:pt x="564557" y="350260"/>
                      <a:pt x="683889" y="349874"/>
                    </a:cubicBezTo>
                    <a:cubicBezTo>
                      <a:pt x="803221" y="349488"/>
                      <a:pt x="919041" y="6013"/>
                      <a:pt x="1037572" y="2501"/>
                    </a:cubicBezTo>
                    <a:cubicBezTo>
                      <a:pt x="1156103" y="-1011"/>
                      <a:pt x="1275522" y="329215"/>
                      <a:pt x="1395076" y="328800"/>
                    </a:cubicBezTo>
                    <a:cubicBezTo>
                      <a:pt x="1514630" y="328385"/>
                      <a:pt x="1642530" y="2182"/>
                      <a:pt x="1754895" y="11"/>
                    </a:cubicBezTo>
                    <a:cubicBezTo>
                      <a:pt x="1867260" y="-2160"/>
                      <a:pt x="1983012" y="292568"/>
                      <a:pt x="2069267" y="315774"/>
                    </a:cubicBezTo>
                    <a:cubicBezTo>
                      <a:pt x="2155522" y="338980"/>
                      <a:pt x="2171782" y="262895"/>
                      <a:pt x="2272424" y="139250"/>
                    </a:cubicBezTo>
                  </a:path>
                </a:pathLst>
              </a:cu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" name="Freeform 35"/>
              <p:cNvSpPr/>
              <p:nvPr/>
            </p:nvSpPr>
            <p:spPr>
              <a:xfrm>
                <a:off x="5592982" y="3125289"/>
                <a:ext cx="1154905" cy="178001"/>
              </a:xfrm>
              <a:custGeom>
                <a:avLst/>
                <a:gdLst>
                  <a:gd name="connsiteX0" fmla="*/ 0 w 2424023"/>
                  <a:gd name="connsiteY0" fmla="*/ 234767 h 346990"/>
                  <a:gd name="connsiteX1" fmla="*/ 310551 w 2424023"/>
                  <a:gd name="connsiteY1" fmla="*/ 1854 h 346990"/>
                  <a:gd name="connsiteX2" fmla="*/ 672861 w 2424023"/>
                  <a:gd name="connsiteY2" fmla="*/ 346911 h 346990"/>
                  <a:gd name="connsiteX3" fmla="*/ 1026544 w 2424023"/>
                  <a:gd name="connsiteY3" fmla="*/ 36360 h 346990"/>
                  <a:gd name="connsiteX4" fmla="*/ 1414732 w 2424023"/>
                  <a:gd name="connsiteY4" fmla="*/ 295152 h 346990"/>
                  <a:gd name="connsiteX5" fmla="*/ 1768415 w 2424023"/>
                  <a:gd name="connsiteY5" fmla="*/ 27733 h 346990"/>
                  <a:gd name="connsiteX6" fmla="*/ 2113472 w 2424023"/>
                  <a:gd name="connsiteY6" fmla="*/ 260647 h 346990"/>
                  <a:gd name="connsiteX7" fmla="*/ 2424023 w 2424023"/>
                  <a:gd name="connsiteY7" fmla="*/ 10481 h 346990"/>
                  <a:gd name="connsiteX0" fmla="*/ 0 w 2420955"/>
                  <a:gd name="connsiteY0" fmla="*/ 234767 h 346990"/>
                  <a:gd name="connsiteX1" fmla="*/ 310551 w 2420955"/>
                  <a:gd name="connsiteY1" fmla="*/ 1854 h 346990"/>
                  <a:gd name="connsiteX2" fmla="*/ 672861 w 2420955"/>
                  <a:gd name="connsiteY2" fmla="*/ 346911 h 346990"/>
                  <a:gd name="connsiteX3" fmla="*/ 1026544 w 2420955"/>
                  <a:gd name="connsiteY3" fmla="*/ 36360 h 346990"/>
                  <a:gd name="connsiteX4" fmla="*/ 1414732 w 2420955"/>
                  <a:gd name="connsiteY4" fmla="*/ 295152 h 346990"/>
                  <a:gd name="connsiteX5" fmla="*/ 1768415 w 2420955"/>
                  <a:gd name="connsiteY5" fmla="*/ 27733 h 346990"/>
                  <a:gd name="connsiteX6" fmla="*/ 2113472 w 2420955"/>
                  <a:gd name="connsiteY6" fmla="*/ 260647 h 346990"/>
                  <a:gd name="connsiteX7" fmla="*/ 2420955 w 2420955"/>
                  <a:gd name="connsiteY7" fmla="*/ 108671 h 346990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68415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058239 w 2420955"/>
                  <a:gd name="connsiteY6" fmla="*/ 312811 h 346989"/>
                  <a:gd name="connsiteX7" fmla="*/ 2420955 w 2420955"/>
                  <a:gd name="connsiteY7" fmla="*/ 108671 h 346989"/>
                  <a:gd name="connsiteX0" fmla="*/ 0 w 2338107"/>
                  <a:gd name="connsiteY0" fmla="*/ 234767 h 346989"/>
                  <a:gd name="connsiteX1" fmla="*/ 310551 w 2338107"/>
                  <a:gd name="connsiteY1" fmla="*/ 1854 h 346989"/>
                  <a:gd name="connsiteX2" fmla="*/ 672861 w 2338107"/>
                  <a:gd name="connsiteY2" fmla="*/ 346911 h 346989"/>
                  <a:gd name="connsiteX3" fmla="*/ 1026544 w 2338107"/>
                  <a:gd name="connsiteY3" fmla="*/ 36360 h 346989"/>
                  <a:gd name="connsiteX4" fmla="*/ 1384048 w 2338107"/>
                  <a:gd name="connsiteY4" fmla="*/ 325837 h 346989"/>
                  <a:gd name="connsiteX5" fmla="*/ 1743867 w 2338107"/>
                  <a:gd name="connsiteY5" fmla="*/ 27733 h 346989"/>
                  <a:gd name="connsiteX6" fmla="*/ 2058239 w 2338107"/>
                  <a:gd name="connsiteY6" fmla="*/ 312811 h 346989"/>
                  <a:gd name="connsiteX7" fmla="*/ 2338107 w 2338107"/>
                  <a:gd name="connsiteY7" fmla="*/ 136287 h 346989"/>
                  <a:gd name="connsiteX0" fmla="*/ 0 w 2338107"/>
                  <a:gd name="connsiteY0" fmla="*/ 235257 h 347401"/>
                  <a:gd name="connsiteX1" fmla="*/ 310551 w 2338107"/>
                  <a:gd name="connsiteY1" fmla="*/ 2344 h 347401"/>
                  <a:gd name="connsiteX2" fmla="*/ 672861 w 2338107"/>
                  <a:gd name="connsiteY2" fmla="*/ 347401 h 347401"/>
                  <a:gd name="connsiteX3" fmla="*/ 1026544 w 2338107"/>
                  <a:gd name="connsiteY3" fmla="*/ 28 h 347401"/>
                  <a:gd name="connsiteX4" fmla="*/ 1384048 w 2338107"/>
                  <a:gd name="connsiteY4" fmla="*/ 326327 h 347401"/>
                  <a:gd name="connsiteX5" fmla="*/ 1743867 w 2338107"/>
                  <a:gd name="connsiteY5" fmla="*/ 28223 h 347401"/>
                  <a:gd name="connsiteX6" fmla="*/ 2058239 w 2338107"/>
                  <a:gd name="connsiteY6" fmla="*/ 313301 h 347401"/>
                  <a:gd name="connsiteX7" fmla="*/ 2338107 w 2338107"/>
                  <a:gd name="connsiteY7" fmla="*/ 136777 h 347401"/>
                  <a:gd name="connsiteX0" fmla="*/ 0 w 2249122"/>
                  <a:gd name="connsiteY0" fmla="*/ 235257 h 347401"/>
                  <a:gd name="connsiteX1" fmla="*/ 221566 w 2249122"/>
                  <a:gd name="connsiteY1" fmla="*/ 2344 h 347401"/>
                  <a:gd name="connsiteX2" fmla="*/ 583876 w 2249122"/>
                  <a:gd name="connsiteY2" fmla="*/ 347401 h 347401"/>
                  <a:gd name="connsiteX3" fmla="*/ 937559 w 2249122"/>
                  <a:gd name="connsiteY3" fmla="*/ 28 h 347401"/>
                  <a:gd name="connsiteX4" fmla="*/ 1295063 w 2249122"/>
                  <a:gd name="connsiteY4" fmla="*/ 326327 h 347401"/>
                  <a:gd name="connsiteX5" fmla="*/ 1654882 w 2249122"/>
                  <a:gd name="connsiteY5" fmla="*/ 28223 h 347401"/>
                  <a:gd name="connsiteX6" fmla="*/ 1969254 w 2249122"/>
                  <a:gd name="connsiteY6" fmla="*/ 313301 h 347401"/>
                  <a:gd name="connsiteX7" fmla="*/ 2249122 w 2249122"/>
                  <a:gd name="connsiteY7" fmla="*/ 136777 h 347401"/>
                  <a:gd name="connsiteX0" fmla="*/ 0 w 2249122"/>
                  <a:gd name="connsiteY0" fmla="*/ 237730 h 349874"/>
                  <a:gd name="connsiteX1" fmla="*/ 221566 w 2249122"/>
                  <a:gd name="connsiteY1" fmla="*/ 4817 h 349874"/>
                  <a:gd name="connsiteX2" fmla="*/ 583876 w 2249122"/>
                  <a:gd name="connsiteY2" fmla="*/ 349874 h 349874"/>
                  <a:gd name="connsiteX3" fmla="*/ 937559 w 2249122"/>
                  <a:gd name="connsiteY3" fmla="*/ 2501 h 349874"/>
                  <a:gd name="connsiteX4" fmla="*/ 1295063 w 2249122"/>
                  <a:gd name="connsiteY4" fmla="*/ 328800 h 349874"/>
                  <a:gd name="connsiteX5" fmla="*/ 1654882 w 2249122"/>
                  <a:gd name="connsiteY5" fmla="*/ 11 h 349874"/>
                  <a:gd name="connsiteX6" fmla="*/ 1969254 w 2249122"/>
                  <a:gd name="connsiteY6" fmla="*/ 315774 h 349874"/>
                  <a:gd name="connsiteX7" fmla="*/ 2249122 w 2249122"/>
                  <a:gd name="connsiteY7" fmla="*/ 139250 h 349874"/>
                  <a:gd name="connsiteX0" fmla="*/ 0 w 2172411"/>
                  <a:gd name="connsiteY0" fmla="*/ 237730 h 349874"/>
                  <a:gd name="connsiteX1" fmla="*/ 221566 w 2172411"/>
                  <a:gd name="connsiteY1" fmla="*/ 4817 h 349874"/>
                  <a:gd name="connsiteX2" fmla="*/ 583876 w 2172411"/>
                  <a:gd name="connsiteY2" fmla="*/ 349874 h 349874"/>
                  <a:gd name="connsiteX3" fmla="*/ 937559 w 2172411"/>
                  <a:gd name="connsiteY3" fmla="*/ 2501 h 349874"/>
                  <a:gd name="connsiteX4" fmla="*/ 1295063 w 2172411"/>
                  <a:gd name="connsiteY4" fmla="*/ 328800 h 349874"/>
                  <a:gd name="connsiteX5" fmla="*/ 1654882 w 2172411"/>
                  <a:gd name="connsiteY5" fmla="*/ 11 h 349874"/>
                  <a:gd name="connsiteX6" fmla="*/ 1969254 w 2172411"/>
                  <a:gd name="connsiteY6" fmla="*/ 315774 h 349874"/>
                  <a:gd name="connsiteX7" fmla="*/ 2172411 w 2172411"/>
                  <a:gd name="connsiteY7" fmla="*/ 139250 h 349874"/>
                  <a:gd name="connsiteX0" fmla="*/ 0 w 2270042"/>
                  <a:gd name="connsiteY0" fmla="*/ 237730 h 349874"/>
                  <a:gd name="connsiteX1" fmla="*/ 221566 w 2270042"/>
                  <a:gd name="connsiteY1" fmla="*/ 4817 h 349874"/>
                  <a:gd name="connsiteX2" fmla="*/ 583876 w 2270042"/>
                  <a:gd name="connsiteY2" fmla="*/ 349874 h 349874"/>
                  <a:gd name="connsiteX3" fmla="*/ 937559 w 2270042"/>
                  <a:gd name="connsiteY3" fmla="*/ 2501 h 349874"/>
                  <a:gd name="connsiteX4" fmla="*/ 1295063 w 2270042"/>
                  <a:gd name="connsiteY4" fmla="*/ 328800 h 349874"/>
                  <a:gd name="connsiteX5" fmla="*/ 1654882 w 2270042"/>
                  <a:gd name="connsiteY5" fmla="*/ 11 h 349874"/>
                  <a:gd name="connsiteX6" fmla="*/ 1969254 w 2270042"/>
                  <a:gd name="connsiteY6" fmla="*/ 315774 h 349874"/>
                  <a:gd name="connsiteX7" fmla="*/ 2270042 w 2270042"/>
                  <a:gd name="connsiteY7" fmla="*/ 15425 h 349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70042" h="349874">
                    <a:moveTo>
                      <a:pt x="0" y="237730"/>
                    </a:moveTo>
                    <a:cubicBezTo>
                      <a:pt x="99204" y="111928"/>
                      <a:pt x="124253" y="-13874"/>
                      <a:pt x="221566" y="4817"/>
                    </a:cubicBezTo>
                    <a:cubicBezTo>
                      <a:pt x="318879" y="23508"/>
                      <a:pt x="464544" y="350260"/>
                      <a:pt x="583876" y="349874"/>
                    </a:cubicBezTo>
                    <a:cubicBezTo>
                      <a:pt x="703208" y="349488"/>
                      <a:pt x="819028" y="6013"/>
                      <a:pt x="937559" y="2501"/>
                    </a:cubicBezTo>
                    <a:cubicBezTo>
                      <a:pt x="1056090" y="-1011"/>
                      <a:pt x="1175509" y="329215"/>
                      <a:pt x="1295063" y="328800"/>
                    </a:cubicBezTo>
                    <a:cubicBezTo>
                      <a:pt x="1414617" y="328385"/>
                      <a:pt x="1542517" y="2182"/>
                      <a:pt x="1654882" y="11"/>
                    </a:cubicBezTo>
                    <a:cubicBezTo>
                      <a:pt x="1767247" y="-2160"/>
                      <a:pt x="1866727" y="313205"/>
                      <a:pt x="1969254" y="315774"/>
                    </a:cubicBezTo>
                    <a:cubicBezTo>
                      <a:pt x="2071781" y="318343"/>
                      <a:pt x="2169400" y="139070"/>
                      <a:pt x="2270042" y="15425"/>
                    </a:cubicBezTo>
                  </a:path>
                </a:pathLst>
              </a:cu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228" name="Group 227">
              <a:extLst>
                <a:ext uri="{FF2B5EF4-FFF2-40B4-BE49-F238E27FC236}">
                  <a16:creationId xmlns:a16="http://schemas.microsoft.com/office/drawing/2014/main" id="{F073DE2F-D226-814F-BD1D-EE955A464737}"/>
                </a:ext>
              </a:extLst>
            </p:cNvPr>
            <p:cNvGrpSpPr/>
            <p:nvPr/>
          </p:nvGrpSpPr>
          <p:grpSpPr>
            <a:xfrm>
              <a:off x="6443489" y="3380734"/>
              <a:ext cx="2068079" cy="348600"/>
              <a:chOff x="5592982" y="3108694"/>
              <a:chExt cx="1230222" cy="207369"/>
            </a:xfrm>
          </p:grpSpPr>
          <p:cxnSp>
            <p:nvCxnSpPr>
              <p:cNvPr id="229" name="Straight Connector 228">
                <a:extLst>
                  <a:ext uri="{FF2B5EF4-FFF2-40B4-BE49-F238E27FC236}">
                    <a16:creationId xmlns:a16="http://schemas.microsoft.com/office/drawing/2014/main" id="{AB203FB7-5921-894E-A372-E7A880BA3CE6}"/>
                  </a:ext>
                </a:extLst>
              </p:cNvPr>
              <p:cNvCxnSpPr/>
              <p:nvPr/>
            </p:nvCxnSpPr>
            <p:spPr>
              <a:xfrm>
                <a:off x="6100784" y="3141290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0" name="Straight Connector 229">
                <a:extLst>
                  <a:ext uri="{FF2B5EF4-FFF2-40B4-BE49-F238E27FC236}">
                    <a16:creationId xmlns:a16="http://schemas.microsoft.com/office/drawing/2014/main" id="{2EE144F9-DD90-E843-B2BE-FC83D508363A}"/>
                  </a:ext>
                </a:extLst>
              </p:cNvPr>
              <p:cNvCxnSpPr/>
              <p:nvPr/>
            </p:nvCxnSpPr>
            <p:spPr>
              <a:xfrm>
                <a:off x="6064149" y="3125289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B485E58A-8510-784D-9A84-5AC87517C829}"/>
                  </a:ext>
                </a:extLst>
              </p:cNvPr>
              <p:cNvCxnSpPr/>
              <p:nvPr/>
            </p:nvCxnSpPr>
            <p:spPr>
              <a:xfrm>
                <a:off x="6027514" y="3152042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2" name="Straight Connector 231">
                <a:extLst>
                  <a:ext uri="{FF2B5EF4-FFF2-40B4-BE49-F238E27FC236}">
                    <a16:creationId xmlns:a16="http://schemas.microsoft.com/office/drawing/2014/main" id="{73249F07-0AE5-F54D-995B-75D9CAABA2C8}"/>
                  </a:ext>
                </a:extLst>
              </p:cNvPr>
              <p:cNvCxnSpPr/>
              <p:nvPr/>
            </p:nvCxnSpPr>
            <p:spPr>
              <a:xfrm>
                <a:off x="5990880" y="3200801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3" name="Straight Connector 232">
                <a:extLst>
                  <a:ext uri="{FF2B5EF4-FFF2-40B4-BE49-F238E27FC236}">
                    <a16:creationId xmlns:a16="http://schemas.microsoft.com/office/drawing/2014/main" id="{B9C73EF5-3B72-F64E-97AC-4313324AFAA5}"/>
                  </a:ext>
                </a:extLst>
              </p:cNvPr>
              <p:cNvCxnSpPr/>
              <p:nvPr/>
            </p:nvCxnSpPr>
            <p:spPr>
              <a:xfrm>
                <a:off x="6467131" y="3141289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4" name="Straight Connector 233">
                <a:extLst>
                  <a:ext uri="{FF2B5EF4-FFF2-40B4-BE49-F238E27FC236}">
                    <a16:creationId xmlns:a16="http://schemas.microsoft.com/office/drawing/2014/main" id="{78A99C15-7A87-DC4B-96EF-7FA8E75D4518}"/>
                  </a:ext>
                </a:extLst>
              </p:cNvPr>
              <p:cNvCxnSpPr/>
              <p:nvPr/>
            </p:nvCxnSpPr>
            <p:spPr>
              <a:xfrm>
                <a:off x="6430496" y="3125289"/>
                <a:ext cx="0" cy="14075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5" name="Straight Connector 234">
                <a:extLst>
                  <a:ext uri="{FF2B5EF4-FFF2-40B4-BE49-F238E27FC236}">
                    <a16:creationId xmlns:a16="http://schemas.microsoft.com/office/drawing/2014/main" id="{02161A6A-2277-3F4C-8F39-97A842F4F39A}"/>
                  </a:ext>
                </a:extLst>
              </p:cNvPr>
              <p:cNvCxnSpPr/>
              <p:nvPr/>
            </p:nvCxnSpPr>
            <p:spPr>
              <a:xfrm>
                <a:off x="6393862" y="3146687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6" name="Straight Connector 235">
                <a:extLst>
                  <a:ext uri="{FF2B5EF4-FFF2-40B4-BE49-F238E27FC236}">
                    <a16:creationId xmlns:a16="http://schemas.microsoft.com/office/drawing/2014/main" id="{380E573A-54BF-AB47-A391-DA81BA8D0909}"/>
                  </a:ext>
                </a:extLst>
              </p:cNvPr>
              <p:cNvCxnSpPr/>
              <p:nvPr/>
            </p:nvCxnSpPr>
            <p:spPr>
              <a:xfrm>
                <a:off x="6357227" y="3194335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7" name="Straight Connector 236">
                <a:extLst>
                  <a:ext uri="{FF2B5EF4-FFF2-40B4-BE49-F238E27FC236}">
                    <a16:creationId xmlns:a16="http://schemas.microsoft.com/office/drawing/2014/main" id="{4037482D-69C3-F24E-B03C-FC743B0C8858}"/>
                  </a:ext>
                </a:extLst>
              </p:cNvPr>
              <p:cNvCxnSpPr/>
              <p:nvPr/>
            </p:nvCxnSpPr>
            <p:spPr>
              <a:xfrm>
                <a:off x="6160682" y="3148770"/>
                <a:ext cx="0" cy="67164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8" name="Straight Connector 237">
                <a:extLst>
                  <a:ext uri="{FF2B5EF4-FFF2-40B4-BE49-F238E27FC236}">
                    <a16:creationId xmlns:a16="http://schemas.microsoft.com/office/drawing/2014/main" id="{780C102A-2086-C247-9B62-4278F8F45C03}"/>
                  </a:ext>
                </a:extLst>
              </p:cNvPr>
              <p:cNvCxnSpPr/>
              <p:nvPr/>
            </p:nvCxnSpPr>
            <p:spPr>
              <a:xfrm>
                <a:off x="6197317" y="3133021"/>
                <a:ext cx="0" cy="123571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9" name="Straight Connector 238">
                <a:extLst>
                  <a:ext uri="{FF2B5EF4-FFF2-40B4-BE49-F238E27FC236}">
                    <a16:creationId xmlns:a16="http://schemas.microsoft.com/office/drawing/2014/main" id="{E22CA34C-64CE-D841-83F0-839D34A41582}"/>
                  </a:ext>
                </a:extLst>
              </p:cNvPr>
              <p:cNvCxnSpPr/>
              <p:nvPr/>
            </p:nvCxnSpPr>
            <p:spPr>
              <a:xfrm flipH="1">
                <a:off x="6233952" y="3144143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0" name="Straight Connector 239">
                <a:extLst>
                  <a:ext uri="{FF2B5EF4-FFF2-40B4-BE49-F238E27FC236}">
                    <a16:creationId xmlns:a16="http://schemas.microsoft.com/office/drawing/2014/main" id="{6A4D96C1-EEBB-F34B-AA28-B834DEC57F80}"/>
                  </a:ext>
                </a:extLst>
              </p:cNvPr>
              <p:cNvCxnSpPr/>
              <p:nvPr/>
            </p:nvCxnSpPr>
            <p:spPr>
              <a:xfrm>
                <a:off x="6270587" y="3199250"/>
                <a:ext cx="0" cy="8884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Straight Connector 240">
                <a:extLst>
                  <a:ext uri="{FF2B5EF4-FFF2-40B4-BE49-F238E27FC236}">
                    <a16:creationId xmlns:a16="http://schemas.microsoft.com/office/drawing/2014/main" id="{D12019FA-AF50-0B48-BEFA-73EBE60FDB39}"/>
                  </a:ext>
                </a:extLst>
              </p:cNvPr>
              <p:cNvCxnSpPr/>
              <p:nvPr/>
            </p:nvCxnSpPr>
            <p:spPr>
              <a:xfrm>
                <a:off x="6540401" y="3135972"/>
                <a:ext cx="0" cy="9954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Straight Connector 241">
                <a:extLst>
                  <a:ext uri="{FF2B5EF4-FFF2-40B4-BE49-F238E27FC236}">
                    <a16:creationId xmlns:a16="http://schemas.microsoft.com/office/drawing/2014/main" id="{6603196C-9112-D045-8E99-95ED8EEFA3B2}"/>
                  </a:ext>
                </a:extLst>
              </p:cNvPr>
              <p:cNvCxnSpPr/>
              <p:nvPr/>
            </p:nvCxnSpPr>
            <p:spPr>
              <a:xfrm>
                <a:off x="6577035" y="3133021"/>
                <a:ext cx="0" cy="15095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3" name="Straight Connector 242">
                <a:extLst>
                  <a:ext uri="{FF2B5EF4-FFF2-40B4-BE49-F238E27FC236}">
                    <a16:creationId xmlns:a16="http://schemas.microsoft.com/office/drawing/2014/main" id="{63B9780D-FA7E-5F43-8C35-4F19CF220A83}"/>
                  </a:ext>
                </a:extLst>
              </p:cNvPr>
              <p:cNvCxnSpPr/>
              <p:nvPr/>
            </p:nvCxnSpPr>
            <p:spPr>
              <a:xfrm>
                <a:off x="6613670" y="3162792"/>
                <a:ext cx="0" cy="118029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4" name="Straight Connector 243">
                <a:extLst>
                  <a:ext uri="{FF2B5EF4-FFF2-40B4-BE49-F238E27FC236}">
                    <a16:creationId xmlns:a16="http://schemas.microsoft.com/office/drawing/2014/main" id="{02B23155-90F2-3240-BDA0-70894C658A9B}"/>
                  </a:ext>
                </a:extLst>
              </p:cNvPr>
              <p:cNvCxnSpPr/>
              <p:nvPr/>
            </p:nvCxnSpPr>
            <p:spPr>
              <a:xfrm>
                <a:off x="6650305" y="3210556"/>
                <a:ext cx="0" cy="46036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5" name="Straight Connector 244">
                <a:extLst>
                  <a:ext uri="{FF2B5EF4-FFF2-40B4-BE49-F238E27FC236}">
                    <a16:creationId xmlns:a16="http://schemas.microsoft.com/office/drawing/2014/main" id="{00C4C5C6-19ED-A549-9AF3-AA129DA0B633}"/>
                  </a:ext>
                </a:extLst>
              </p:cNvPr>
              <p:cNvCxnSpPr/>
              <p:nvPr/>
            </p:nvCxnSpPr>
            <p:spPr>
              <a:xfrm>
                <a:off x="5807706" y="3141290"/>
                <a:ext cx="0" cy="91072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Straight Connector 245">
                <a:extLst>
                  <a:ext uri="{FF2B5EF4-FFF2-40B4-BE49-F238E27FC236}">
                    <a16:creationId xmlns:a16="http://schemas.microsoft.com/office/drawing/2014/main" id="{785930F6-59CC-4D4E-ABB9-5035CBEEE29F}"/>
                  </a:ext>
                </a:extLst>
              </p:cNvPr>
              <p:cNvCxnSpPr/>
              <p:nvPr/>
            </p:nvCxnSpPr>
            <p:spPr>
              <a:xfrm>
                <a:off x="5844341" y="3135972"/>
                <a:ext cx="0" cy="135686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Straight Connector 246">
                <a:extLst>
                  <a:ext uri="{FF2B5EF4-FFF2-40B4-BE49-F238E27FC236}">
                    <a16:creationId xmlns:a16="http://schemas.microsoft.com/office/drawing/2014/main" id="{BA69F473-C8D4-FA41-AA66-5F1EF17D98FB}"/>
                  </a:ext>
                </a:extLst>
              </p:cNvPr>
              <p:cNvCxnSpPr/>
              <p:nvPr/>
            </p:nvCxnSpPr>
            <p:spPr>
              <a:xfrm>
                <a:off x="5880975" y="3170577"/>
                <a:ext cx="0" cy="124882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Straight Connector 247">
                <a:extLst>
                  <a:ext uri="{FF2B5EF4-FFF2-40B4-BE49-F238E27FC236}">
                    <a16:creationId xmlns:a16="http://schemas.microsoft.com/office/drawing/2014/main" id="{8A58387B-06F9-2B4C-BB4B-011F83BD2887}"/>
                  </a:ext>
                </a:extLst>
              </p:cNvPr>
              <p:cNvCxnSpPr/>
              <p:nvPr/>
            </p:nvCxnSpPr>
            <p:spPr>
              <a:xfrm>
                <a:off x="5917610" y="3211767"/>
                <a:ext cx="0" cy="84804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9" name="Straight Connector 248">
                <a:extLst>
                  <a:ext uri="{FF2B5EF4-FFF2-40B4-BE49-F238E27FC236}">
                    <a16:creationId xmlns:a16="http://schemas.microsoft.com/office/drawing/2014/main" id="{F0B88F39-3D8F-4A43-81C8-CB9986281004}"/>
                  </a:ext>
                </a:extLst>
              </p:cNvPr>
              <p:cNvCxnSpPr/>
              <p:nvPr/>
            </p:nvCxnSpPr>
            <p:spPr>
              <a:xfrm>
                <a:off x="5734436" y="3144101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0" name="Straight Connector 249">
                <a:extLst>
                  <a:ext uri="{FF2B5EF4-FFF2-40B4-BE49-F238E27FC236}">
                    <a16:creationId xmlns:a16="http://schemas.microsoft.com/office/drawing/2014/main" id="{03F84486-70E3-6641-BF8E-B179EF718BD6}"/>
                  </a:ext>
                </a:extLst>
              </p:cNvPr>
              <p:cNvCxnSpPr/>
              <p:nvPr/>
            </p:nvCxnSpPr>
            <p:spPr>
              <a:xfrm>
                <a:off x="5697802" y="3128100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1" name="Straight Connector 250">
                <a:extLst>
                  <a:ext uri="{FF2B5EF4-FFF2-40B4-BE49-F238E27FC236}">
                    <a16:creationId xmlns:a16="http://schemas.microsoft.com/office/drawing/2014/main" id="{FBC04060-80B7-A64E-BA02-E14676E56F68}"/>
                  </a:ext>
                </a:extLst>
              </p:cNvPr>
              <p:cNvCxnSpPr/>
              <p:nvPr/>
            </p:nvCxnSpPr>
            <p:spPr>
              <a:xfrm flipH="1">
                <a:off x="5661167" y="3154853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2" name="Straight Connector 251">
                <a:extLst>
                  <a:ext uri="{FF2B5EF4-FFF2-40B4-BE49-F238E27FC236}">
                    <a16:creationId xmlns:a16="http://schemas.microsoft.com/office/drawing/2014/main" id="{46F08E7E-814C-4846-97C2-60B6BF17B3C5}"/>
                  </a:ext>
                </a:extLst>
              </p:cNvPr>
              <p:cNvCxnSpPr/>
              <p:nvPr/>
            </p:nvCxnSpPr>
            <p:spPr>
              <a:xfrm>
                <a:off x="5624532" y="3203612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3" name="Straight Connector 252">
                <a:extLst>
                  <a:ext uri="{FF2B5EF4-FFF2-40B4-BE49-F238E27FC236}">
                    <a16:creationId xmlns:a16="http://schemas.microsoft.com/office/drawing/2014/main" id="{F75C4D64-286C-9E4E-8E1E-58789D4B93E2}"/>
                  </a:ext>
                </a:extLst>
              </p:cNvPr>
              <p:cNvCxnSpPr/>
              <p:nvPr/>
            </p:nvCxnSpPr>
            <p:spPr>
              <a:xfrm>
                <a:off x="6823204" y="3124694"/>
                <a:ext cx="0" cy="76195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4" name="Straight Connector 253">
                <a:extLst>
                  <a:ext uri="{FF2B5EF4-FFF2-40B4-BE49-F238E27FC236}">
                    <a16:creationId xmlns:a16="http://schemas.microsoft.com/office/drawing/2014/main" id="{8B745994-91D7-0942-A2A2-76EAD66B7D0D}"/>
                  </a:ext>
                </a:extLst>
              </p:cNvPr>
              <p:cNvCxnSpPr/>
              <p:nvPr/>
            </p:nvCxnSpPr>
            <p:spPr>
              <a:xfrm>
                <a:off x="6786569" y="3108694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Straight Connector 254">
                <a:extLst>
                  <a:ext uri="{FF2B5EF4-FFF2-40B4-BE49-F238E27FC236}">
                    <a16:creationId xmlns:a16="http://schemas.microsoft.com/office/drawing/2014/main" id="{5A3B3147-40A1-A840-ACE6-5776D53BA1E6}"/>
                  </a:ext>
                </a:extLst>
              </p:cNvPr>
              <p:cNvCxnSpPr/>
              <p:nvPr/>
            </p:nvCxnSpPr>
            <p:spPr>
              <a:xfrm flipH="1">
                <a:off x="6749935" y="3135447"/>
                <a:ext cx="0" cy="143418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Straight Connector 255">
                <a:extLst>
                  <a:ext uri="{FF2B5EF4-FFF2-40B4-BE49-F238E27FC236}">
                    <a16:creationId xmlns:a16="http://schemas.microsoft.com/office/drawing/2014/main" id="{760B0A74-DB55-084E-A54F-29AAD800674C}"/>
                  </a:ext>
                </a:extLst>
              </p:cNvPr>
              <p:cNvCxnSpPr/>
              <p:nvPr/>
            </p:nvCxnSpPr>
            <p:spPr>
              <a:xfrm>
                <a:off x="6713300" y="3184206"/>
                <a:ext cx="0" cy="95770"/>
              </a:xfrm>
              <a:prstGeom prst="line">
                <a:avLst/>
              </a:prstGeom>
              <a:ln w="1270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7" name="Freeform 256">
                <a:extLst>
                  <a:ext uri="{FF2B5EF4-FFF2-40B4-BE49-F238E27FC236}">
                    <a16:creationId xmlns:a16="http://schemas.microsoft.com/office/drawing/2014/main" id="{262C62CE-78B3-9442-8BBE-DD9DA230ECC0}"/>
                  </a:ext>
                </a:extLst>
              </p:cNvPr>
              <p:cNvSpPr/>
              <p:nvPr/>
            </p:nvSpPr>
            <p:spPr>
              <a:xfrm>
                <a:off x="5667087" y="3128484"/>
                <a:ext cx="1156117" cy="187579"/>
              </a:xfrm>
              <a:custGeom>
                <a:avLst/>
                <a:gdLst>
                  <a:gd name="connsiteX0" fmla="*/ 0 w 2424023"/>
                  <a:gd name="connsiteY0" fmla="*/ 234767 h 346990"/>
                  <a:gd name="connsiteX1" fmla="*/ 310551 w 2424023"/>
                  <a:gd name="connsiteY1" fmla="*/ 1854 h 346990"/>
                  <a:gd name="connsiteX2" fmla="*/ 672861 w 2424023"/>
                  <a:gd name="connsiteY2" fmla="*/ 346911 h 346990"/>
                  <a:gd name="connsiteX3" fmla="*/ 1026544 w 2424023"/>
                  <a:gd name="connsiteY3" fmla="*/ 36360 h 346990"/>
                  <a:gd name="connsiteX4" fmla="*/ 1414732 w 2424023"/>
                  <a:gd name="connsiteY4" fmla="*/ 295152 h 346990"/>
                  <a:gd name="connsiteX5" fmla="*/ 1768415 w 2424023"/>
                  <a:gd name="connsiteY5" fmla="*/ 27733 h 346990"/>
                  <a:gd name="connsiteX6" fmla="*/ 2113472 w 2424023"/>
                  <a:gd name="connsiteY6" fmla="*/ 260647 h 346990"/>
                  <a:gd name="connsiteX7" fmla="*/ 2424023 w 2424023"/>
                  <a:gd name="connsiteY7" fmla="*/ 10481 h 346990"/>
                  <a:gd name="connsiteX0" fmla="*/ 0 w 2420955"/>
                  <a:gd name="connsiteY0" fmla="*/ 234767 h 346990"/>
                  <a:gd name="connsiteX1" fmla="*/ 310551 w 2420955"/>
                  <a:gd name="connsiteY1" fmla="*/ 1854 h 346990"/>
                  <a:gd name="connsiteX2" fmla="*/ 672861 w 2420955"/>
                  <a:gd name="connsiteY2" fmla="*/ 346911 h 346990"/>
                  <a:gd name="connsiteX3" fmla="*/ 1026544 w 2420955"/>
                  <a:gd name="connsiteY3" fmla="*/ 36360 h 346990"/>
                  <a:gd name="connsiteX4" fmla="*/ 1414732 w 2420955"/>
                  <a:gd name="connsiteY4" fmla="*/ 295152 h 346990"/>
                  <a:gd name="connsiteX5" fmla="*/ 1768415 w 2420955"/>
                  <a:gd name="connsiteY5" fmla="*/ 27733 h 346990"/>
                  <a:gd name="connsiteX6" fmla="*/ 2113472 w 2420955"/>
                  <a:gd name="connsiteY6" fmla="*/ 260647 h 346990"/>
                  <a:gd name="connsiteX7" fmla="*/ 2420955 w 2420955"/>
                  <a:gd name="connsiteY7" fmla="*/ 108671 h 346990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68415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058239 w 2420955"/>
                  <a:gd name="connsiteY6" fmla="*/ 312811 h 346989"/>
                  <a:gd name="connsiteX7" fmla="*/ 2420955 w 2420955"/>
                  <a:gd name="connsiteY7" fmla="*/ 108671 h 346989"/>
                  <a:gd name="connsiteX0" fmla="*/ 0 w 2338107"/>
                  <a:gd name="connsiteY0" fmla="*/ 234767 h 346989"/>
                  <a:gd name="connsiteX1" fmla="*/ 310551 w 2338107"/>
                  <a:gd name="connsiteY1" fmla="*/ 1854 h 346989"/>
                  <a:gd name="connsiteX2" fmla="*/ 672861 w 2338107"/>
                  <a:gd name="connsiteY2" fmla="*/ 346911 h 346989"/>
                  <a:gd name="connsiteX3" fmla="*/ 1026544 w 2338107"/>
                  <a:gd name="connsiteY3" fmla="*/ 36360 h 346989"/>
                  <a:gd name="connsiteX4" fmla="*/ 1384048 w 2338107"/>
                  <a:gd name="connsiteY4" fmla="*/ 325837 h 346989"/>
                  <a:gd name="connsiteX5" fmla="*/ 1743867 w 2338107"/>
                  <a:gd name="connsiteY5" fmla="*/ 27733 h 346989"/>
                  <a:gd name="connsiteX6" fmla="*/ 2058239 w 2338107"/>
                  <a:gd name="connsiteY6" fmla="*/ 312811 h 346989"/>
                  <a:gd name="connsiteX7" fmla="*/ 2338107 w 2338107"/>
                  <a:gd name="connsiteY7" fmla="*/ 136287 h 346989"/>
                  <a:gd name="connsiteX0" fmla="*/ 0 w 2338107"/>
                  <a:gd name="connsiteY0" fmla="*/ 235257 h 347401"/>
                  <a:gd name="connsiteX1" fmla="*/ 310551 w 2338107"/>
                  <a:gd name="connsiteY1" fmla="*/ 2344 h 347401"/>
                  <a:gd name="connsiteX2" fmla="*/ 672861 w 2338107"/>
                  <a:gd name="connsiteY2" fmla="*/ 347401 h 347401"/>
                  <a:gd name="connsiteX3" fmla="*/ 1026544 w 2338107"/>
                  <a:gd name="connsiteY3" fmla="*/ 28 h 347401"/>
                  <a:gd name="connsiteX4" fmla="*/ 1384048 w 2338107"/>
                  <a:gd name="connsiteY4" fmla="*/ 326327 h 347401"/>
                  <a:gd name="connsiteX5" fmla="*/ 1743867 w 2338107"/>
                  <a:gd name="connsiteY5" fmla="*/ 28223 h 347401"/>
                  <a:gd name="connsiteX6" fmla="*/ 2058239 w 2338107"/>
                  <a:gd name="connsiteY6" fmla="*/ 313301 h 347401"/>
                  <a:gd name="connsiteX7" fmla="*/ 2338107 w 2338107"/>
                  <a:gd name="connsiteY7" fmla="*/ 136777 h 347401"/>
                  <a:gd name="connsiteX0" fmla="*/ 0 w 2249122"/>
                  <a:gd name="connsiteY0" fmla="*/ 235257 h 347401"/>
                  <a:gd name="connsiteX1" fmla="*/ 221566 w 2249122"/>
                  <a:gd name="connsiteY1" fmla="*/ 2344 h 347401"/>
                  <a:gd name="connsiteX2" fmla="*/ 583876 w 2249122"/>
                  <a:gd name="connsiteY2" fmla="*/ 347401 h 347401"/>
                  <a:gd name="connsiteX3" fmla="*/ 937559 w 2249122"/>
                  <a:gd name="connsiteY3" fmla="*/ 28 h 347401"/>
                  <a:gd name="connsiteX4" fmla="*/ 1295063 w 2249122"/>
                  <a:gd name="connsiteY4" fmla="*/ 326327 h 347401"/>
                  <a:gd name="connsiteX5" fmla="*/ 1654882 w 2249122"/>
                  <a:gd name="connsiteY5" fmla="*/ 28223 h 347401"/>
                  <a:gd name="connsiteX6" fmla="*/ 1969254 w 2249122"/>
                  <a:gd name="connsiteY6" fmla="*/ 313301 h 347401"/>
                  <a:gd name="connsiteX7" fmla="*/ 2249122 w 2249122"/>
                  <a:gd name="connsiteY7" fmla="*/ 136777 h 347401"/>
                  <a:gd name="connsiteX0" fmla="*/ 0 w 2249122"/>
                  <a:gd name="connsiteY0" fmla="*/ 237730 h 349874"/>
                  <a:gd name="connsiteX1" fmla="*/ 221566 w 2249122"/>
                  <a:gd name="connsiteY1" fmla="*/ 4817 h 349874"/>
                  <a:gd name="connsiteX2" fmla="*/ 583876 w 2249122"/>
                  <a:gd name="connsiteY2" fmla="*/ 349874 h 349874"/>
                  <a:gd name="connsiteX3" fmla="*/ 937559 w 2249122"/>
                  <a:gd name="connsiteY3" fmla="*/ 2501 h 349874"/>
                  <a:gd name="connsiteX4" fmla="*/ 1295063 w 2249122"/>
                  <a:gd name="connsiteY4" fmla="*/ 328800 h 349874"/>
                  <a:gd name="connsiteX5" fmla="*/ 1654882 w 2249122"/>
                  <a:gd name="connsiteY5" fmla="*/ 11 h 349874"/>
                  <a:gd name="connsiteX6" fmla="*/ 1969254 w 2249122"/>
                  <a:gd name="connsiteY6" fmla="*/ 315774 h 349874"/>
                  <a:gd name="connsiteX7" fmla="*/ 2249122 w 2249122"/>
                  <a:gd name="connsiteY7" fmla="*/ 139250 h 349874"/>
                  <a:gd name="connsiteX0" fmla="*/ 0 w 2172411"/>
                  <a:gd name="connsiteY0" fmla="*/ 237730 h 349874"/>
                  <a:gd name="connsiteX1" fmla="*/ 221566 w 2172411"/>
                  <a:gd name="connsiteY1" fmla="*/ 4817 h 349874"/>
                  <a:gd name="connsiteX2" fmla="*/ 583876 w 2172411"/>
                  <a:gd name="connsiteY2" fmla="*/ 349874 h 349874"/>
                  <a:gd name="connsiteX3" fmla="*/ 937559 w 2172411"/>
                  <a:gd name="connsiteY3" fmla="*/ 2501 h 349874"/>
                  <a:gd name="connsiteX4" fmla="*/ 1295063 w 2172411"/>
                  <a:gd name="connsiteY4" fmla="*/ 328800 h 349874"/>
                  <a:gd name="connsiteX5" fmla="*/ 1654882 w 2172411"/>
                  <a:gd name="connsiteY5" fmla="*/ 11 h 349874"/>
                  <a:gd name="connsiteX6" fmla="*/ 1969254 w 2172411"/>
                  <a:gd name="connsiteY6" fmla="*/ 315774 h 349874"/>
                  <a:gd name="connsiteX7" fmla="*/ 2172411 w 2172411"/>
                  <a:gd name="connsiteY7" fmla="*/ 139250 h 349874"/>
                  <a:gd name="connsiteX0" fmla="*/ 0 w 2272424"/>
                  <a:gd name="connsiteY0" fmla="*/ 368699 h 368699"/>
                  <a:gd name="connsiteX1" fmla="*/ 321579 w 2272424"/>
                  <a:gd name="connsiteY1" fmla="*/ 4817 h 368699"/>
                  <a:gd name="connsiteX2" fmla="*/ 683889 w 2272424"/>
                  <a:gd name="connsiteY2" fmla="*/ 349874 h 368699"/>
                  <a:gd name="connsiteX3" fmla="*/ 1037572 w 2272424"/>
                  <a:gd name="connsiteY3" fmla="*/ 2501 h 368699"/>
                  <a:gd name="connsiteX4" fmla="*/ 1395076 w 2272424"/>
                  <a:gd name="connsiteY4" fmla="*/ 328800 h 368699"/>
                  <a:gd name="connsiteX5" fmla="*/ 1754895 w 2272424"/>
                  <a:gd name="connsiteY5" fmla="*/ 11 h 368699"/>
                  <a:gd name="connsiteX6" fmla="*/ 2069267 w 2272424"/>
                  <a:gd name="connsiteY6" fmla="*/ 315774 h 368699"/>
                  <a:gd name="connsiteX7" fmla="*/ 2272424 w 2272424"/>
                  <a:gd name="connsiteY7" fmla="*/ 139250 h 368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72424" h="368699">
                    <a:moveTo>
                      <a:pt x="0" y="368699"/>
                    </a:moveTo>
                    <a:cubicBezTo>
                      <a:pt x="99204" y="242897"/>
                      <a:pt x="207598" y="7954"/>
                      <a:pt x="321579" y="4817"/>
                    </a:cubicBezTo>
                    <a:cubicBezTo>
                      <a:pt x="435560" y="1680"/>
                      <a:pt x="564557" y="350260"/>
                      <a:pt x="683889" y="349874"/>
                    </a:cubicBezTo>
                    <a:cubicBezTo>
                      <a:pt x="803221" y="349488"/>
                      <a:pt x="919041" y="6013"/>
                      <a:pt x="1037572" y="2501"/>
                    </a:cubicBezTo>
                    <a:cubicBezTo>
                      <a:pt x="1156103" y="-1011"/>
                      <a:pt x="1275522" y="329215"/>
                      <a:pt x="1395076" y="328800"/>
                    </a:cubicBezTo>
                    <a:cubicBezTo>
                      <a:pt x="1514630" y="328385"/>
                      <a:pt x="1642530" y="2182"/>
                      <a:pt x="1754895" y="11"/>
                    </a:cubicBezTo>
                    <a:cubicBezTo>
                      <a:pt x="1867260" y="-2160"/>
                      <a:pt x="1983012" y="292568"/>
                      <a:pt x="2069267" y="315774"/>
                    </a:cubicBezTo>
                    <a:cubicBezTo>
                      <a:pt x="2155522" y="338980"/>
                      <a:pt x="2171782" y="262895"/>
                      <a:pt x="2272424" y="139250"/>
                    </a:cubicBezTo>
                  </a:path>
                </a:pathLst>
              </a:cu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8" name="Freeform 257">
                <a:extLst>
                  <a:ext uri="{FF2B5EF4-FFF2-40B4-BE49-F238E27FC236}">
                    <a16:creationId xmlns:a16="http://schemas.microsoft.com/office/drawing/2014/main" id="{F9F0333F-7055-184C-8F2E-D8647E1F2343}"/>
                  </a:ext>
                </a:extLst>
              </p:cNvPr>
              <p:cNvSpPr/>
              <p:nvPr/>
            </p:nvSpPr>
            <p:spPr>
              <a:xfrm>
                <a:off x="5592982" y="3125289"/>
                <a:ext cx="1154905" cy="178001"/>
              </a:xfrm>
              <a:custGeom>
                <a:avLst/>
                <a:gdLst>
                  <a:gd name="connsiteX0" fmla="*/ 0 w 2424023"/>
                  <a:gd name="connsiteY0" fmla="*/ 234767 h 346990"/>
                  <a:gd name="connsiteX1" fmla="*/ 310551 w 2424023"/>
                  <a:gd name="connsiteY1" fmla="*/ 1854 h 346990"/>
                  <a:gd name="connsiteX2" fmla="*/ 672861 w 2424023"/>
                  <a:gd name="connsiteY2" fmla="*/ 346911 h 346990"/>
                  <a:gd name="connsiteX3" fmla="*/ 1026544 w 2424023"/>
                  <a:gd name="connsiteY3" fmla="*/ 36360 h 346990"/>
                  <a:gd name="connsiteX4" fmla="*/ 1414732 w 2424023"/>
                  <a:gd name="connsiteY4" fmla="*/ 295152 h 346990"/>
                  <a:gd name="connsiteX5" fmla="*/ 1768415 w 2424023"/>
                  <a:gd name="connsiteY5" fmla="*/ 27733 h 346990"/>
                  <a:gd name="connsiteX6" fmla="*/ 2113472 w 2424023"/>
                  <a:gd name="connsiteY6" fmla="*/ 260647 h 346990"/>
                  <a:gd name="connsiteX7" fmla="*/ 2424023 w 2424023"/>
                  <a:gd name="connsiteY7" fmla="*/ 10481 h 346990"/>
                  <a:gd name="connsiteX0" fmla="*/ 0 w 2420955"/>
                  <a:gd name="connsiteY0" fmla="*/ 234767 h 346990"/>
                  <a:gd name="connsiteX1" fmla="*/ 310551 w 2420955"/>
                  <a:gd name="connsiteY1" fmla="*/ 1854 h 346990"/>
                  <a:gd name="connsiteX2" fmla="*/ 672861 w 2420955"/>
                  <a:gd name="connsiteY2" fmla="*/ 346911 h 346990"/>
                  <a:gd name="connsiteX3" fmla="*/ 1026544 w 2420955"/>
                  <a:gd name="connsiteY3" fmla="*/ 36360 h 346990"/>
                  <a:gd name="connsiteX4" fmla="*/ 1414732 w 2420955"/>
                  <a:gd name="connsiteY4" fmla="*/ 295152 h 346990"/>
                  <a:gd name="connsiteX5" fmla="*/ 1768415 w 2420955"/>
                  <a:gd name="connsiteY5" fmla="*/ 27733 h 346990"/>
                  <a:gd name="connsiteX6" fmla="*/ 2113472 w 2420955"/>
                  <a:gd name="connsiteY6" fmla="*/ 260647 h 346990"/>
                  <a:gd name="connsiteX7" fmla="*/ 2420955 w 2420955"/>
                  <a:gd name="connsiteY7" fmla="*/ 108671 h 346990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68415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113472 w 2420955"/>
                  <a:gd name="connsiteY6" fmla="*/ 260647 h 346989"/>
                  <a:gd name="connsiteX7" fmla="*/ 2420955 w 2420955"/>
                  <a:gd name="connsiteY7" fmla="*/ 108671 h 346989"/>
                  <a:gd name="connsiteX0" fmla="*/ 0 w 2420955"/>
                  <a:gd name="connsiteY0" fmla="*/ 234767 h 346989"/>
                  <a:gd name="connsiteX1" fmla="*/ 310551 w 2420955"/>
                  <a:gd name="connsiteY1" fmla="*/ 1854 h 346989"/>
                  <a:gd name="connsiteX2" fmla="*/ 672861 w 2420955"/>
                  <a:gd name="connsiteY2" fmla="*/ 346911 h 346989"/>
                  <a:gd name="connsiteX3" fmla="*/ 1026544 w 2420955"/>
                  <a:gd name="connsiteY3" fmla="*/ 36360 h 346989"/>
                  <a:gd name="connsiteX4" fmla="*/ 1384048 w 2420955"/>
                  <a:gd name="connsiteY4" fmla="*/ 325837 h 346989"/>
                  <a:gd name="connsiteX5" fmla="*/ 1743867 w 2420955"/>
                  <a:gd name="connsiteY5" fmla="*/ 27733 h 346989"/>
                  <a:gd name="connsiteX6" fmla="*/ 2058239 w 2420955"/>
                  <a:gd name="connsiteY6" fmla="*/ 312811 h 346989"/>
                  <a:gd name="connsiteX7" fmla="*/ 2420955 w 2420955"/>
                  <a:gd name="connsiteY7" fmla="*/ 108671 h 346989"/>
                  <a:gd name="connsiteX0" fmla="*/ 0 w 2338107"/>
                  <a:gd name="connsiteY0" fmla="*/ 234767 h 346989"/>
                  <a:gd name="connsiteX1" fmla="*/ 310551 w 2338107"/>
                  <a:gd name="connsiteY1" fmla="*/ 1854 h 346989"/>
                  <a:gd name="connsiteX2" fmla="*/ 672861 w 2338107"/>
                  <a:gd name="connsiteY2" fmla="*/ 346911 h 346989"/>
                  <a:gd name="connsiteX3" fmla="*/ 1026544 w 2338107"/>
                  <a:gd name="connsiteY3" fmla="*/ 36360 h 346989"/>
                  <a:gd name="connsiteX4" fmla="*/ 1384048 w 2338107"/>
                  <a:gd name="connsiteY4" fmla="*/ 325837 h 346989"/>
                  <a:gd name="connsiteX5" fmla="*/ 1743867 w 2338107"/>
                  <a:gd name="connsiteY5" fmla="*/ 27733 h 346989"/>
                  <a:gd name="connsiteX6" fmla="*/ 2058239 w 2338107"/>
                  <a:gd name="connsiteY6" fmla="*/ 312811 h 346989"/>
                  <a:gd name="connsiteX7" fmla="*/ 2338107 w 2338107"/>
                  <a:gd name="connsiteY7" fmla="*/ 136287 h 346989"/>
                  <a:gd name="connsiteX0" fmla="*/ 0 w 2338107"/>
                  <a:gd name="connsiteY0" fmla="*/ 235257 h 347401"/>
                  <a:gd name="connsiteX1" fmla="*/ 310551 w 2338107"/>
                  <a:gd name="connsiteY1" fmla="*/ 2344 h 347401"/>
                  <a:gd name="connsiteX2" fmla="*/ 672861 w 2338107"/>
                  <a:gd name="connsiteY2" fmla="*/ 347401 h 347401"/>
                  <a:gd name="connsiteX3" fmla="*/ 1026544 w 2338107"/>
                  <a:gd name="connsiteY3" fmla="*/ 28 h 347401"/>
                  <a:gd name="connsiteX4" fmla="*/ 1384048 w 2338107"/>
                  <a:gd name="connsiteY4" fmla="*/ 326327 h 347401"/>
                  <a:gd name="connsiteX5" fmla="*/ 1743867 w 2338107"/>
                  <a:gd name="connsiteY5" fmla="*/ 28223 h 347401"/>
                  <a:gd name="connsiteX6" fmla="*/ 2058239 w 2338107"/>
                  <a:gd name="connsiteY6" fmla="*/ 313301 h 347401"/>
                  <a:gd name="connsiteX7" fmla="*/ 2338107 w 2338107"/>
                  <a:gd name="connsiteY7" fmla="*/ 136777 h 347401"/>
                  <a:gd name="connsiteX0" fmla="*/ 0 w 2249122"/>
                  <a:gd name="connsiteY0" fmla="*/ 235257 h 347401"/>
                  <a:gd name="connsiteX1" fmla="*/ 221566 w 2249122"/>
                  <a:gd name="connsiteY1" fmla="*/ 2344 h 347401"/>
                  <a:gd name="connsiteX2" fmla="*/ 583876 w 2249122"/>
                  <a:gd name="connsiteY2" fmla="*/ 347401 h 347401"/>
                  <a:gd name="connsiteX3" fmla="*/ 937559 w 2249122"/>
                  <a:gd name="connsiteY3" fmla="*/ 28 h 347401"/>
                  <a:gd name="connsiteX4" fmla="*/ 1295063 w 2249122"/>
                  <a:gd name="connsiteY4" fmla="*/ 326327 h 347401"/>
                  <a:gd name="connsiteX5" fmla="*/ 1654882 w 2249122"/>
                  <a:gd name="connsiteY5" fmla="*/ 28223 h 347401"/>
                  <a:gd name="connsiteX6" fmla="*/ 1969254 w 2249122"/>
                  <a:gd name="connsiteY6" fmla="*/ 313301 h 347401"/>
                  <a:gd name="connsiteX7" fmla="*/ 2249122 w 2249122"/>
                  <a:gd name="connsiteY7" fmla="*/ 136777 h 347401"/>
                  <a:gd name="connsiteX0" fmla="*/ 0 w 2249122"/>
                  <a:gd name="connsiteY0" fmla="*/ 237730 h 349874"/>
                  <a:gd name="connsiteX1" fmla="*/ 221566 w 2249122"/>
                  <a:gd name="connsiteY1" fmla="*/ 4817 h 349874"/>
                  <a:gd name="connsiteX2" fmla="*/ 583876 w 2249122"/>
                  <a:gd name="connsiteY2" fmla="*/ 349874 h 349874"/>
                  <a:gd name="connsiteX3" fmla="*/ 937559 w 2249122"/>
                  <a:gd name="connsiteY3" fmla="*/ 2501 h 349874"/>
                  <a:gd name="connsiteX4" fmla="*/ 1295063 w 2249122"/>
                  <a:gd name="connsiteY4" fmla="*/ 328800 h 349874"/>
                  <a:gd name="connsiteX5" fmla="*/ 1654882 w 2249122"/>
                  <a:gd name="connsiteY5" fmla="*/ 11 h 349874"/>
                  <a:gd name="connsiteX6" fmla="*/ 1969254 w 2249122"/>
                  <a:gd name="connsiteY6" fmla="*/ 315774 h 349874"/>
                  <a:gd name="connsiteX7" fmla="*/ 2249122 w 2249122"/>
                  <a:gd name="connsiteY7" fmla="*/ 139250 h 349874"/>
                  <a:gd name="connsiteX0" fmla="*/ 0 w 2172411"/>
                  <a:gd name="connsiteY0" fmla="*/ 237730 h 349874"/>
                  <a:gd name="connsiteX1" fmla="*/ 221566 w 2172411"/>
                  <a:gd name="connsiteY1" fmla="*/ 4817 h 349874"/>
                  <a:gd name="connsiteX2" fmla="*/ 583876 w 2172411"/>
                  <a:gd name="connsiteY2" fmla="*/ 349874 h 349874"/>
                  <a:gd name="connsiteX3" fmla="*/ 937559 w 2172411"/>
                  <a:gd name="connsiteY3" fmla="*/ 2501 h 349874"/>
                  <a:gd name="connsiteX4" fmla="*/ 1295063 w 2172411"/>
                  <a:gd name="connsiteY4" fmla="*/ 328800 h 349874"/>
                  <a:gd name="connsiteX5" fmla="*/ 1654882 w 2172411"/>
                  <a:gd name="connsiteY5" fmla="*/ 11 h 349874"/>
                  <a:gd name="connsiteX6" fmla="*/ 1969254 w 2172411"/>
                  <a:gd name="connsiteY6" fmla="*/ 315774 h 349874"/>
                  <a:gd name="connsiteX7" fmla="*/ 2172411 w 2172411"/>
                  <a:gd name="connsiteY7" fmla="*/ 139250 h 349874"/>
                  <a:gd name="connsiteX0" fmla="*/ 0 w 2270042"/>
                  <a:gd name="connsiteY0" fmla="*/ 237730 h 349874"/>
                  <a:gd name="connsiteX1" fmla="*/ 221566 w 2270042"/>
                  <a:gd name="connsiteY1" fmla="*/ 4817 h 349874"/>
                  <a:gd name="connsiteX2" fmla="*/ 583876 w 2270042"/>
                  <a:gd name="connsiteY2" fmla="*/ 349874 h 349874"/>
                  <a:gd name="connsiteX3" fmla="*/ 937559 w 2270042"/>
                  <a:gd name="connsiteY3" fmla="*/ 2501 h 349874"/>
                  <a:gd name="connsiteX4" fmla="*/ 1295063 w 2270042"/>
                  <a:gd name="connsiteY4" fmla="*/ 328800 h 349874"/>
                  <a:gd name="connsiteX5" fmla="*/ 1654882 w 2270042"/>
                  <a:gd name="connsiteY5" fmla="*/ 11 h 349874"/>
                  <a:gd name="connsiteX6" fmla="*/ 1969254 w 2270042"/>
                  <a:gd name="connsiteY6" fmla="*/ 315774 h 349874"/>
                  <a:gd name="connsiteX7" fmla="*/ 2270042 w 2270042"/>
                  <a:gd name="connsiteY7" fmla="*/ 15425 h 3498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270042" h="349874">
                    <a:moveTo>
                      <a:pt x="0" y="237730"/>
                    </a:moveTo>
                    <a:cubicBezTo>
                      <a:pt x="99204" y="111928"/>
                      <a:pt x="124253" y="-13874"/>
                      <a:pt x="221566" y="4817"/>
                    </a:cubicBezTo>
                    <a:cubicBezTo>
                      <a:pt x="318879" y="23508"/>
                      <a:pt x="464544" y="350260"/>
                      <a:pt x="583876" y="349874"/>
                    </a:cubicBezTo>
                    <a:cubicBezTo>
                      <a:pt x="703208" y="349488"/>
                      <a:pt x="819028" y="6013"/>
                      <a:pt x="937559" y="2501"/>
                    </a:cubicBezTo>
                    <a:cubicBezTo>
                      <a:pt x="1056090" y="-1011"/>
                      <a:pt x="1175509" y="329215"/>
                      <a:pt x="1295063" y="328800"/>
                    </a:cubicBezTo>
                    <a:cubicBezTo>
                      <a:pt x="1414617" y="328385"/>
                      <a:pt x="1542517" y="2182"/>
                      <a:pt x="1654882" y="11"/>
                    </a:cubicBezTo>
                    <a:cubicBezTo>
                      <a:pt x="1767247" y="-2160"/>
                      <a:pt x="1866727" y="313205"/>
                      <a:pt x="1969254" y="315774"/>
                    </a:cubicBezTo>
                    <a:cubicBezTo>
                      <a:pt x="2071781" y="318343"/>
                      <a:pt x="2169400" y="139070"/>
                      <a:pt x="2270042" y="15425"/>
                    </a:cubicBezTo>
                  </a:path>
                </a:pathLst>
              </a:cu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64" name="Rounded Rectangle 263">
              <a:extLst>
                <a:ext uri="{FF2B5EF4-FFF2-40B4-BE49-F238E27FC236}">
                  <a16:creationId xmlns:a16="http://schemas.microsoft.com/office/drawing/2014/main" id="{74B7EFB2-72FB-8148-A16A-B9E81A3D7549}"/>
                </a:ext>
              </a:extLst>
            </p:cNvPr>
            <p:cNvSpPr/>
            <p:nvPr/>
          </p:nvSpPr>
          <p:spPr>
            <a:xfrm>
              <a:off x="2873159" y="3148195"/>
              <a:ext cx="873125" cy="855887"/>
            </a:xfrm>
            <a:prstGeom prst="round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RNA</a:t>
              </a:r>
            </a:p>
            <a:p>
              <a:pPr algn="ctr"/>
              <a:r>
                <a:rPr lang="en-US" dirty="0"/>
                <a:t>Pol-II</a:t>
              </a:r>
            </a:p>
          </p:txBody>
        </p:sp>
        <p:grpSp>
          <p:nvGrpSpPr>
            <p:cNvPr id="299" name="Group 298">
              <a:extLst>
                <a:ext uri="{FF2B5EF4-FFF2-40B4-BE49-F238E27FC236}">
                  <a16:creationId xmlns:a16="http://schemas.microsoft.com/office/drawing/2014/main" id="{AF36DFDB-820F-7343-9646-3C926A289672}"/>
                </a:ext>
              </a:extLst>
            </p:cNvPr>
            <p:cNvGrpSpPr/>
            <p:nvPr/>
          </p:nvGrpSpPr>
          <p:grpSpPr>
            <a:xfrm>
              <a:off x="738781" y="2895520"/>
              <a:ext cx="5022122" cy="1663965"/>
              <a:chOff x="738781" y="2895520"/>
              <a:chExt cx="5022122" cy="1663965"/>
            </a:xfrm>
          </p:grpSpPr>
          <p:sp>
            <p:nvSpPr>
              <p:cNvPr id="297" name="Freeform 296">
                <a:extLst>
                  <a:ext uri="{FF2B5EF4-FFF2-40B4-BE49-F238E27FC236}">
                    <a16:creationId xmlns:a16="http://schemas.microsoft.com/office/drawing/2014/main" id="{0D5DE57B-A737-E048-8F9A-ADD090BAB239}"/>
                  </a:ext>
                </a:extLst>
              </p:cNvPr>
              <p:cNvSpPr/>
              <p:nvPr/>
            </p:nvSpPr>
            <p:spPr>
              <a:xfrm>
                <a:off x="738781" y="3025861"/>
                <a:ext cx="5022122" cy="1533624"/>
              </a:xfrm>
              <a:custGeom>
                <a:avLst/>
                <a:gdLst>
                  <a:gd name="connsiteX0" fmla="*/ 0 w 4034443"/>
                  <a:gd name="connsiteY0" fmla="*/ 599424 h 842083"/>
                  <a:gd name="connsiteX1" fmla="*/ 266007 w 4034443"/>
                  <a:gd name="connsiteY1" fmla="*/ 222581 h 842083"/>
                  <a:gd name="connsiteX2" fmla="*/ 681643 w 4034443"/>
                  <a:gd name="connsiteY2" fmla="*/ 34159 h 842083"/>
                  <a:gd name="connsiteX3" fmla="*/ 2842952 w 4034443"/>
                  <a:gd name="connsiteY3" fmla="*/ 11991 h 842083"/>
                  <a:gd name="connsiteX4" fmla="*/ 3424843 w 4034443"/>
                  <a:gd name="connsiteY4" fmla="*/ 167162 h 842083"/>
                  <a:gd name="connsiteX5" fmla="*/ 3790603 w 4034443"/>
                  <a:gd name="connsiteY5" fmla="*/ 699177 h 842083"/>
                  <a:gd name="connsiteX6" fmla="*/ 3940232 w 4034443"/>
                  <a:gd name="connsiteY6" fmla="*/ 837722 h 842083"/>
                  <a:gd name="connsiteX7" fmla="*/ 4034443 w 4034443"/>
                  <a:gd name="connsiteY7" fmla="*/ 810013 h 842083"/>
                  <a:gd name="connsiteX8" fmla="*/ 4034443 w 4034443"/>
                  <a:gd name="connsiteY8" fmla="*/ 810013 h 842083"/>
                  <a:gd name="connsiteX9" fmla="*/ 4034443 w 4034443"/>
                  <a:gd name="connsiteY9" fmla="*/ 810013 h 842083"/>
                  <a:gd name="connsiteX0" fmla="*/ 0 w 4034443"/>
                  <a:gd name="connsiteY0" fmla="*/ 596288 h 838947"/>
                  <a:gd name="connsiteX1" fmla="*/ 360218 w 4034443"/>
                  <a:gd name="connsiteY1" fmla="*/ 130776 h 838947"/>
                  <a:gd name="connsiteX2" fmla="*/ 681643 w 4034443"/>
                  <a:gd name="connsiteY2" fmla="*/ 31023 h 838947"/>
                  <a:gd name="connsiteX3" fmla="*/ 2842952 w 4034443"/>
                  <a:gd name="connsiteY3" fmla="*/ 8855 h 838947"/>
                  <a:gd name="connsiteX4" fmla="*/ 3424843 w 4034443"/>
                  <a:gd name="connsiteY4" fmla="*/ 164026 h 838947"/>
                  <a:gd name="connsiteX5" fmla="*/ 3790603 w 4034443"/>
                  <a:gd name="connsiteY5" fmla="*/ 696041 h 838947"/>
                  <a:gd name="connsiteX6" fmla="*/ 3940232 w 4034443"/>
                  <a:gd name="connsiteY6" fmla="*/ 834586 h 838947"/>
                  <a:gd name="connsiteX7" fmla="*/ 4034443 w 4034443"/>
                  <a:gd name="connsiteY7" fmla="*/ 806877 h 838947"/>
                  <a:gd name="connsiteX8" fmla="*/ 4034443 w 4034443"/>
                  <a:gd name="connsiteY8" fmla="*/ 806877 h 838947"/>
                  <a:gd name="connsiteX9" fmla="*/ 4034443 w 4034443"/>
                  <a:gd name="connsiteY9" fmla="*/ 806877 h 838947"/>
                  <a:gd name="connsiteX0" fmla="*/ 0 w 4034443"/>
                  <a:gd name="connsiteY0" fmla="*/ 601993 h 844652"/>
                  <a:gd name="connsiteX1" fmla="*/ 227214 w 4034443"/>
                  <a:gd name="connsiteY1" fmla="*/ 280568 h 844652"/>
                  <a:gd name="connsiteX2" fmla="*/ 681643 w 4034443"/>
                  <a:gd name="connsiteY2" fmla="*/ 36728 h 844652"/>
                  <a:gd name="connsiteX3" fmla="*/ 2842952 w 4034443"/>
                  <a:gd name="connsiteY3" fmla="*/ 14560 h 844652"/>
                  <a:gd name="connsiteX4" fmla="*/ 3424843 w 4034443"/>
                  <a:gd name="connsiteY4" fmla="*/ 169731 h 844652"/>
                  <a:gd name="connsiteX5" fmla="*/ 3790603 w 4034443"/>
                  <a:gd name="connsiteY5" fmla="*/ 701746 h 844652"/>
                  <a:gd name="connsiteX6" fmla="*/ 3940232 w 4034443"/>
                  <a:gd name="connsiteY6" fmla="*/ 840291 h 844652"/>
                  <a:gd name="connsiteX7" fmla="*/ 4034443 w 4034443"/>
                  <a:gd name="connsiteY7" fmla="*/ 812582 h 844652"/>
                  <a:gd name="connsiteX8" fmla="*/ 4034443 w 4034443"/>
                  <a:gd name="connsiteY8" fmla="*/ 812582 h 844652"/>
                  <a:gd name="connsiteX9" fmla="*/ 4034443 w 4034443"/>
                  <a:gd name="connsiteY9" fmla="*/ 812582 h 844652"/>
                  <a:gd name="connsiteX0" fmla="*/ 0 w 4034443"/>
                  <a:gd name="connsiteY0" fmla="*/ 601993 h 844652"/>
                  <a:gd name="connsiteX1" fmla="*/ 227214 w 4034443"/>
                  <a:gd name="connsiteY1" fmla="*/ 280568 h 844652"/>
                  <a:gd name="connsiteX2" fmla="*/ 681643 w 4034443"/>
                  <a:gd name="connsiteY2" fmla="*/ 36728 h 844652"/>
                  <a:gd name="connsiteX3" fmla="*/ 2842952 w 4034443"/>
                  <a:gd name="connsiteY3" fmla="*/ 14560 h 844652"/>
                  <a:gd name="connsiteX4" fmla="*/ 3424843 w 4034443"/>
                  <a:gd name="connsiteY4" fmla="*/ 169731 h 844652"/>
                  <a:gd name="connsiteX5" fmla="*/ 3790603 w 4034443"/>
                  <a:gd name="connsiteY5" fmla="*/ 701746 h 844652"/>
                  <a:gd name="connsiteX6" fmla="*/ 3940232 w 4034443"/>
                  <a:gd name="connsiteY6" fmla="*/ 840291 h 844652"/>
                  <a:gd name="connsiteX7" fmla="*/ 4034443 w 4034443"/>
                  <a:gd name="connsiteY7" fmla="*/ 812582 h 844652"/>
                  <a:gd name="connsiteX8" fmla="*/ 4034443 w 4034443"/>
                  <a:gd name="connsiteY8" fmla="*/ 812582 h 844652"/>
                  <a:gd name="connsiteX9" fmla="*/ 4034443 w 4034443"/>
                  <a:gd name="connsiteY9" fmla="*/ 812582 h 844652"/>
                  <a:gd name="connsiteX0" fmla="*/ 0 w 4034443"/>
                  <a:gd name="connsiteY0" fmla="*/ 596131 h 838790"/>
                  <a:gd name="connsiteX1" fmla="*/ 321425 w 4034443"/>
                  <a:gd name="connsiteY1" fmla="*/ 125077 h 838790"/>
                  <a:gd name="connsiteX2" fmla="*/ 681643 w 4034443"/>
                  <a:gd name="connsiteY2" fmla="*/ 30866 h 838790"/>
                  <a:gd name="connsiteX3" fmla="*/ 2842952 w 4034443"/>
                  <a:gd name="connsiteY3" fmla="*/ 8698 h 838790"/>
                  <a:gd name="connsiteX4" fmla="*/ 3424843 w 4034443"/>
                  <a:gd name="connsiteY4" fmla="*/ 163869 h 838790"/>
                  <a:gd name="connsiteX5" fmla="*/ 3790603 w 4034443"/>
                  <a:gd name="connsiteY5" fmla="*/ 695884 h 838790"/>
                  <a:gd name="connsiteX6" fmla="*/ 3940232 w 4034443"/>
                  <a:gd name="connsiteY6" fmla="*/ 834429 h 838790"/>
                  <a:gd name="connsiteX7" fmla="*/ 4034443 w 4034443"/>
                  <a:gd name="connsiteY7" fmla="*/ 806720 h 838790"/>
                  <a:gd name="connsiteX8" fmla="*/ 4034443 w 4034443"/>
                  <a:gd name="connsiteY8" fmla="*/ 806720 h 838790"/>
                  <a:gd name="connsiteX9" fmla="*/ 4034443 w 4034443"/>
                  <a:gd name="connsiteY9" fmla="*/ 806720 h 838790"/>
                  <a:gd name="connsiteX0" fmla="*/ 0 w 4034443"/>
                  <a:gd name="connsiteY0" fmla="*/ 622101 h 864760"/>
                  <a:gd name="connsiteX1" fmla="*/ 681643 w 4034443"/>
                  <a:gd name="connsiteY1" fmla="*/ 56836 h 864760"/>
                  <a:gd name="connsiteX2" fmla="*/ 2842952 w 4034443"/>
                  <a:gd name="connsiteY2" fmla="*/ 34668 h 864760"/>
                  <a:gd name="connsiteX3" fmla="*/ 3424843 w 4034443"/>
                  <a:gd name="connsiteY3" fmla="*/ 189839 h 864760"/>
                  <a:gd name="connsiteX4" fmla="*/ 3790603 w 4034443"/>
                  <a:gd name="connsiteY4" fmla="*/ 721854 h 864760"/>
                  <a:gd name="connsiteX5" fmla="*/ 3940232 w 4034443"/>
                  <a:gd name="connsiteY5" fmla="*/ 860399 h 864760"/>
                  <a:gd name="connsiteX6" fmla="*/ 4034443 w 4034443"/>
                  <a:gd name="connsiteY6" fmla="*/ 832690 h 864760"/>
                  <a:gd name="connsiteX7" fmla="*/ 4034443 w 4034443"/>
                  <a:gd name="connsiteY7" fmla="*/ 832690 h 864760"/>
                  <a:gd name="connsiteX8" fmla="*/ 4034443 w 4034443"/>
                  <a:gd name="connsiteY8" fmla="*/ 832690 h 864760"/>
                  <a:gd name="connsiteX0" fmla="*/ 0 w 4034443"/>
                  <a:gd name="connsiteY0" fmla="*/ 642835 h 885494"/>
                  <a:gd name="connsiteX1" fmla="*/ 681643 w 4034443"/>
                  <a:gd name="connsiteY1" fmla="*/ 77570 h 885494"/>
                  <a:gd name="connsiteX2" fmla="*/ 2842952 w 4034443"/>
                  <a:gd name="connsiteY2" fmla="*/ 55402 h 885494"/>
                  <a:gd name="connsiteX3" fmla="*/ 3652057 w 4034443"/>
                  <a:gd name="connsiteY3" fmla="*/ 548624 h 885494"/>
                  <a:gd name="connsiteX4" fmla="*/ 3790603 w 4034443"/>
                  <a:gd name="connsiteY4" fmla="*/ 742588 h 885494"/>
                  <a:gd name="connsiteX5" fmla="*/ 3940232 w 4034443"/>
                  <a:gd name="connsiteY5" fmla="*/ 881133 h 885494"/>
                  <a:gd name="connsiteX6" fmla="*/ 4034443 w 4034443"/>
                  <a:gd name="connsiteY6" fmla="*/ 853424 h 885494"/>
                  <a:gd name="connsiteX7" fmla="*/ 4034443 w 4034443"/>
                  <a:gd name="connsiteY7" fmla="*/ 853424 h 885494"/>
                  <a:gd name="connsiteX8" fmla="*/ 4034443 w 4034443"/>
                  <a:gd name="connsiteY8" fmla="*/ 853424 h 885494"/>
                  <a:gd name="connsiteX0" fmla="*/ 0 w 4034443"/>
                  <a:gd name="connsiteY0" fmla="*/ 656073 h 898732"/>
                  <a:gd name="connsiteX1" fmla="*/ 681643 w 4034443"/>
                  <a:gd name="connsiteY1" fmla="*/ 90808 h 898732"/>
                  <a:gd name="connsiteX2" fmla="*/ 2842952 w 4034443"/>
                  <a:gd name="connsiteY2" fmla="*/ 68640 h 898732"/>
                  <a:gd name="connsiteX3" fmla="*/ 3790603 w 4034443"/>
                  <a:gd name="connsiteY3" fmla="*/ 755826 h 898732"/>
                  <a:gd name="connsiteX4" fmla="*/ 3940232 w 4034443"/>
                  <a:gd name="connsiteY4" fmla="*/ 894371 h 898732"/>
                  <a:gd name="connsiteX5" fmla="*/ 4034443 w 4034443"/>
                  <a:gd name="connsiteY5" fmla="*/ 866662 h 898732"/>
                  <a:gd name="connsiteX6" fmla="*/ 4034443 w 4034443"/>
                  <a:gd name="connsiteY6" fmla="*/ 866662 h 898732"/>
                  <a:gd name="connsiteX7" fmla="*/ 4034443 w 4034443"/>
                  <a:gd name="connsiteY7" fmla="*/ 866662 h 898732"/>
                  <a:gd name="connsiteX0" fmla="*/ 0 w 4034443"/>
                  <a:gd name="connsiteY0" fmla="*/ 661503 h 919154"/>
                  <a:gd name="connsiteX1" fmla="*/ 681643 w 4034443"/>
                  <a:gd name="connsiteY1" fmla="*/ 96238 h 919154"/>
                  <a:gd name="connsiteX2" fmla="*/ 2842952 w 4034443"/>
                  <a:gd name="connsiteY2" fmla="*/ 74070 h 919154"/>
                  <a:gd name="connsiteX3" fmla="*/ 3796144 w 4034443"/>
                  <a:gd name="connsiteY3" fmla="*/ 838842 h 919154"/>
                  <a:gd name="connsiteX4" fmla="*/ 3940232 w 4034443"/>
                  <a:gd name="connsiteY4" fmla="*/ 899801 h 919154"/>
                  <a:gd name="connsiteX5" fmla="*/ 4034443 w 4034443"/>
                  <a:gd name="connsiteY5" fmla="*/ 872092 h 919154"/>
                  <a:gd name="connsiteX6" fmla="*/ 4034443 w 4034443"/>
                  <a:gd name="connsiteY6" fmla="*/ 872092 h 919154"/>
                  <a:gd name="connsiteX7" fmla="*/ 4034443 w 4034443"/>
                  <a:gd name="connsiteY7" fmla="*/ 872092 h 919154"/>
                  <a:gd name="connsiteX0" fmla="*/ 0 w 4034443"/>
                  <a:gd name="connsiteY0" fmla="*/ 656074 h 898733"/>
                  <a:gd name="connsiteX1" fmla="*/ 681643 w 4034443"/>
                  <a:gd name="connsiteY1" fmla="*/ 90809 h 898733"/>
                  <a:gd name="connsiteX2" fmla="*/ 2842952 w 4034443"/>
                  <a:gd name="connsiteY2" fmla="*/ 68641 h 898733"/>
                  <a:gd name="connsiteX3" fmla="*/ 3701933 w 4034443"/>
                  <a:gd name="connsiteY3" fmla="*/ 755827 h 898733"/>
                  <a:gd name="connsiteX4" fmla="*/ 3940232 w 4034443"/>
                  <a:gd name="connsiteY4" fmla="*/ 894372 h 898733"/>
                  <a:gd name="connsiteX5" fmla="*/ 4034443 w 4034443"/>
                  <a:gd name="connsiteY5" fmla="*/ 866663 h 898733"/>
                  <a:gd name="connsiteX6" fmla="*/ 4034443 w 4034443"/>
                  <a:gd name="connsiteY6" fmla="*/ 866663 h 898733"/>
                  <a:gd name="connsiteX7" fmla="*/ 4034443 w 4034443"/>
                  <a:gd name="connsiteY7" fmla="*/ 866663 h 898733"/>
                  <a:gd name="connsiteX0" fmla="*/ 0 w 4034443"/>
                  <a:gd name="connsiteY0" fmla="*/ 656074 h 898733"/>
                  <a:gd name="connsiteX1" fmla="*/ 681643 w 4034443"/>
                  <a:gd name="connsiteY1" fmla="*/ 90809 h 898733"/>
                  <a:gd name="connsiteX2" fmla="*/ 2842952 w 4034443"/>
                  <a:gd name="connsiteY2" fmla="*/ 68641 h 898733"/>
                  <a:gd name="connsiteX3" fmla="*/ 3701933 w 4034443"/>
                  <a:gd name="connsiteY3" fmla="*/ 755827 h 898733"/>
                  <a:gd name="connsiteX4" fmla="*/ 3940232 w 4034443"/>
                  <a:gd name="connsiteY4" fmla="*/ 894372 h 898733"/>
                  <a:gd name="connsiteX5" fmla="*/ 4034443 w 4034443"/>
                  <a:gd name="connsiteY5" fmla="*/ 866663 h 898733"/>
                  <a:gd name="connsiteX6" fmla="*/ 4034443 w 4034443"/>
                  <a:gd name="connsiteY6" fmla="*/ 866663 h 898733"/>
                  <a:gd name="connsiteX7" fmla="*/ 4034443 w 4034443"/>
                  <a:gd name="connsiteY7" fmla="*/ 866663 h 898733"/>
                  <a:gd name="connsiteX0" fmla="*/ 0 w 4034443"/>
                  <a:gd name="connsiteY0" fmla="*/ 657619 h 899038"/>
                  <a:gd name="connsiteX1" fmla="*/ 681643 w 4034443"/>
                  <a:gd name="connsiteY1" fmla="*/ 92354 h 899038"/>
                  <a:gd name="connsiteX2" fmla="*/ 2842952 w 4034443"/>
                  <a:gd name="connsiteY2" fmla="*/ 70186 h 899038"/>
                  <a:gd name="connsiteX3" fmla="*/ 3685307 w 4034443"/>
                  <a:gd name="connsiteY3" fmla="*/ 779539 h 899038"/>
                  <a:gd name="connsiteX4" fmla="*/ 3940232 w 4034443"/>
                  <a:gd name="connsiteY4" fmla="*/ 895917 h 899038"/>
                  <a:gd name="connsiteX5" fmla="*/ 4034443 w 4034443"/>
                  <a:gd name="connsiteY5" fmla="*/ 868208 h 899038"/>
                  <a:gd name="connsiteX6" fmla="*/ 4034443 w 4034443"/>
                  <a:gd name="connsiteY6" fmla="*/ 868208 h 899038"/>
                  <a:gd name="connsiteX7" fmla="*/ 4034443 w 4034443"/>
                  <a:gd name="connsiteY7" fmla="*/ 868208 h 899038"/>
                  <a:gd name="connsiteX0" fmla="*/ 0 w 4034443"/>
                  <a:gd name="connsiteY0" fmla="*/ 657619 h 909853"/>
                  <a:gd name="connsiteX1" fmla="*/ 681643 w 4034443"/>
                  <a:gd name="connsiteY1" fmla="*/ 92354 h 909853"/>
                  <a:gd name="connsiteX2" fmla="*/ 2842952 w 4034443"/>
                  <a:gd name="connsiteY2" fmla="*/ 70186 h 909853"/>
                  <a:gd name="connsiteX3" fmla="*/ 3685307 w 4034443"/>
                  <a:gd name="connsiteY3" fmla="*/ 779539 h 909853"/>
                  <a:gd name="connsiteX4" fmla="*/ 3868189 w 4034443"/>
                  <a:gd name="connsiteY4" fmla="*/ 907000 h 909853"/>
                  <a:gd name="connsiteX5" fmla="*/ 4034443 w 4034443"/>
                  <a:gd name="connsiteY5" fmla="*/ 868208 h 909853"/>
                  <a:gd name="connsiteX6" fmla="*/ 4034443 w 4034443"/>
                  <a:gd name="connsiteY6" fmla="*/ 868208 h 909853"/>
                  <a:gd name="connsiteX7" fmla="*/ 4034443 w 4034443"/>
                  <a:gd name="connsiteY7" fmla="*/ 868208 h 909853"/>
                  <a:gd name="connsiteX0" fmla="*/ 0 w 4051069"/>
                  <a:gd name="connsiteY0" fmla="*/ 680964 h 911031"/>
                  <a:gd name="connsiteX1" fmla="*/ 698269 w 4051069"/>
                  <a:gd name="connsiteY1" fmla="*/ 93532 h 911031"/>
                  <a:gd name="connsiteX2" fmla="*/ 2859578 w 4051069"/>
                  <a:gd name="connsiteY2" fmla="*/ 71364 h 911031"/>
                  <a:gd name="connsiteX3" fmla="*/ 3701933 w 4051069"/>
                  <a:gd name="connsiteY3" fmla="*/ 780717 h 911031"/>
                  <a:gd name="connsiteX4" fmla="*/ 3884815 w 4051069"/>
                  <a:gd name="connsiteY4" fmla="*/ 908178 h 911031"/>
                  <a:gd name="connsiteX5" fmla="*/ 4051069 w 4051069"/>
                  <a:gd name="connsiteY5" fmla="*/ 869386 h 911031"/>
                  <a:gd name="connsiteX6" fmla="*/ 4051069 w 4051069"/>
                  <a:gd name="connsiteY6" fmla="*/ 869386 h 911031"/>
                  <a:gd name="connsiteX7" fmla="*/ 4051069 w 4051069"/>
                  <a:gd name="connsiteY7" fmla="*/ 869386 h 911031"/>
                  <a:gd name="connsiteX0" fmla="*/ 0 w 4051069"/>
                  <a:gd name="connsiteY0" fmla="*/ 684438 h 922798"/>
                  <a:gd name="connsiteX1" fmla="*/ 698269 w 4051069"/>
                  <a:gd name="connsiteY1" fmla="*/ 97006 h 922798"/>
                  <a:gd name="connsiteX2" fmla="*/ 2859578 w 4051069"/>
                  <a:gd name="connsiteY2" fmla="*/ 74838 h 922798"/>
                  <a:gd name="connsiteX3" fmla="*/ 3740725 w 4051069"/>
                  <a:gd name="connsiteY3" fmla="*/ 834068 h 922798"/>
                  <a:gd name="connsiteX4" fmla="*/ 3884815 w 4051069"/>
                  <a:gd name="connsiteY4" fmla="*/ 911652 h 922798"/>
                  <a:gd name="connsiteX5" fmla="*/ 4051069 w 4051069"/>
                  <a:gd name="connsiteY5" fmla="*/ 872860 h 922798"/>
                  <a:gd name="connsiteX6" fmla="*/ 4051069 w 4051069"/>
                  <a:gd name="connsiteY6" fmla="*/ 872860 h 922798"/>
                  <a:gd name="connsiteX7" fmla="*/ 4051069 w 4051069"/>
                  <a:gd name="connsiteY7" fmla="*/ 872860 h 922798"/>
                  <a:gd name="connsiteX0" fmla="*/ 0 w 4051069"/>
                  <a:gd name="connsiteY0" fmla="*/ 684438 h 933307"/>
                  <a:gd name="connsiteX1" fmla="*/ 698269 w 4051069"/>
                  <a:gd name="connsiteY1" fmla="*/ 97006 h 933307"/>
                  <a:gd name="connsiteX2" fmla="*/ 2859578 w 4051069"/>
                  <a:gd name="connsiteY2" fmla="*/ 74838 h 933307"/>
                  <a:gd name="connsiteX3" fmla="*/ 3740725 w 4051069"/>
                  <a:gd name="connsiteY3" fmla="*/ 834068 h 933307"/>
                  <a:gd name="connsiteX4" fmla="*/ 3934691 w 4051069"/>
                  <a:gd name="connsiteY4" fmla="*/ 928277 h 933307"/>
                  <a:gd name="connsiteX5" fmla="*/ 4051069 w 4051069"/>
                  <a:gd name="connsiteY5" fmla="*/ 872860 h 933307"/>
                  <a:gd name="connsiteX6" fmla="*/ 4051069 w 4051069"/>
                  <a:gd name="connsiteY6" fmla="*/ 872860 h 933307"/>
                  <a:gd name="connsiteX7" fmla="*/ 4051069 w 4051069"/>
                  <a:gd name="connsiteY7" fmla="*/ 872860 h 933307"/>
                  <a:gd name="connsiteX0" fmla="*/ 0 w 4051069"/>
                  <a:gd name="connsiteY0" fmla="*/ 684438 h 903321"/>
                  <a:gd name="connsiteX1" fmla="*/ 698269 w 4051069"/>
                  <a:gd name="connsiteY1" fmla="*/ 97006 h 903321"/>
                  <a:gd name="connsiteX2" fmla="*/ 2859578 w 4051069"/>
                  <a:gd name="connsiteY2" fmla="*/ 74838 h 903321"/>
                  <a:gd name="connsiteX3" fmla="*/ 3740725 w 4051069"/>
                  <a:gd name="connsiteY3" fmla="*/ 834068 h 903321"/>
                  <a:gd name="connsiteX4" fmla="*/ 4051069 w 4051069"/>
                  <a:gd name="connsiteY4" fmla="*/ 872860 h 903321"/>
                  <a:gd name="connsiteX5" fmla="*/ 4051069 w 4051069"/>
                  <a:gd name="connsiteY5" fmla="*/ 872860 h 903321"/>
                  <a:gd name="connsiteX6" fmla="*/ 4051069 w 4051069"/>
                  <a:gd name="connsiteY6" fmla="*/ 872860 h 903321"/>
                  <a:gd name="connsiteX0" fmla="*/ 0 w 4051069"/>
                  <a:gd name="connsiteY0" fmla="*/ 687331 h 936802"/>
                  <a:gd name="connsiteX1" fmla="*/ 698269 w 4051069"/>
                  <a:gd name="connsiteY1" fmla="*/ 99899 h 936802"/>
                  <a:gd name="connsiteX2" fmla="*/ 2859578 w 4051069"/>
                  <a:gd name="connsiteY2" fmla="*/ 77731 h 936802"/>
                  <a:gd name="connsiteX3" fmla="*/ 3785175 w 4051069"/>
                  <a:gd name="connsiteY3" fmla="*/ 878236 h 936802"/>
                  <a:gd name="connsiteX4" fmla="*/ 4051069 w 4051069"/>
                  <a:gd name="connsiteY4" fmla="*/ 875753 h 936802"/>
                  <a:gd name="connsiteX5" fmla="*/ 4051069 w 4051069"/>
                  <a:gd name="connsiteY5" fmla="*/ 875753 h 936802"/>
                  <a:gd name="connsiteX6" fmla="*/ 4051069 w 4051069"/>
                  <a:gd name="connsiteY6" fmla="*/ 875753 h 936802"/>
                  <a:gd name="connsiteX0" fmla="*/ 0 w 4051069"/>
                  <a:gd name="connsiteY0" fmla="*/ 687331 h 941973"/>
                  <a:gd name="connsiteX1" fmla="*/ 698269 w 4051069"/>
                  <a:gd name="connsiteY1" fmla="*/ 99899 h 941973"/>
                  <a:gd name="connsiteX2" fmla="*/ 2859578 w 4051069"/>
                  <a:gd name="connsiteY2" fmla="*/ 77731 h 941973"/>
                  <a:gd name="connsiteX3" fmla="*/ 3785175 w 4051069"/>
                  <a:gd name="connsiteY3" fmla="*/ 878236 h 941973"/>
                  <a:gd name="connsiteX4" fmla="*/ 4051069 w 4051069"/>
                  <a:gd name="connsiteY4" fmla="*/ 875753 h 941973"/>
                  <a:gd name="connsiteX5" fmla="*/ 4051069 w 4051069"/>
                  <a:gd name="connsiteY5" fmla="*/ 875753 h 941973"/>
                  <a:gd name="connsiteX6" fmla="*/ 4051069 w 4051069"/>
                  <a:gd name="connsiteY6" fmla="*/ 875753 h 941973"/>
                  <a:gd name="connsiteX0" fmla="*/ 0 w 4054244"/>
                  <a:gd name="connsiteY0" fmla="*/ 687331 h 941973"/>
                  <a:gd name="connsiteX1" fmla="*/ 698269 w 4054244"/>
                  <a:gd name="connsiteY1" fmla="*/ 99899 h 941973"/>
                  <a:gd name="connsiteX2" fmla="*/ 2859578 w 4054244"/>
                  <a:gd name="connsiteY2" fmla="*/ 77731 h 941973"/>
                  <a:gd name="connsiteX3" fmla="*/ 3785175 w 4054244"/>
                  <a:gd name="connsiteY3" fmla="*/ 878236 h 941973"/>
                  <a:gd name="connsiteX4" fmla="*/ 4051069 w 4054244"/>
                  <a:gd name="connsiteY4" fmla="*/ 875753 h 941973"/>
                  <a:gd name="connsiteX5" fmla="*/ 4051069 w 4054244"/>
                  <a:gd name="connsiteY5" fmla="*/ 875753 h 941973"/>
                  <a:gd name="connsiteX6" fmla="*/ 4054244 w 4054244"/>
                  <a:gd name="connsiteY6" fmla="*/ 863053 h 941973"/>
                  <a:gd name="connsiteX0" fmla="*/ 0 w 4054244"/>
                  <a:gd name="connsiteY0" fmla="*/ 687331 h 941973"/>
                  <a:gd name="connsiteX1" fmla="*/ 698269 w 4054244"/>
                  <a:gd name="connsiteY1" fmla="*/ 99899 h 941973"/>
                  <a:gd name="connsiteX2" fmla="*/ 2859578 w 4054244"/>
                  <a:gd name="connsiteY2" fmla="*/ 77731 h 941973"/>
                  <a:gd name="connsiteX3" fmla="*/ 3785175 w 4054244"/>
                  <a:gd name="connsiteY3" fmla="*/ 878236 h 941973"/>
                  <a:gd name="connsiteX4" fmla="*/ 4051069 w 4054244"/>
                  <a:gd name="connsiteY4" fmla="*/ 875753 h 941973"/>
                  <a:gd name="connsiteX5" fmla="*/ 4051069 w 4054244"/>
                  <a:gd name="connsiteY5" fmla="*/ 875753 h 941973"/>
                  <a:gd name="connsiteX6" fmla="*/ 4054244 w 4054244"/>
                  <a:gd name="connsiteY6" fmla="*/ 847178 h 941973"/>
                  <a:gd name="connsiteX0" fmla="*/ 0 w 4051069"/>
                  <a:gd name="connsiteY0" fmla="*/ 687331 h 941973"/>
                  <a:gd name="connsiteX1" fmla="*/ 698269 w 4051069"/>
                  <a:gd name="connsiteY1" fmla="*/ 99899 h 941973"/>
                  <a:gd name="connsiteX2" fmla="*/ 2859578 w 4051069"/>
                  <a:gd name="connsiteY2" fmla="*/ 77731 h 941973"/>
                  <a:gd name="connsiteX3" fmla="*/ 3785175 w 4051069"/>
                  <a:gd name="connsiteY3" fmla="*/ 878236 h 941973"/>
                  <a:gd name="connsiteX4" fmla="*/ 4051069 w 4051069"/>
                  <a:gd name="connsiteY4" fmla="*/ 875753 h 941973"/>
                  <a:gd name="connsiteX5" fmla="*/ 4051069 w 4051069"/>
                  <a:gd name="connsiteY5" fmla="*/ 875753 h 941973"/>
                  <a:gd name="connsiteX0" fmla="*/ 0 w 4071607"/>
                  <a:gd name="connsiteY0" fmla="*/ 687331 h 937502"/>
                  <a:gd name="connsiteX1" fmla="*/ 698269 w 4071607"/>
                  <a:gd name="connsiteY1" fmla="*/ 99899 h 937502"/>
                  <a:gd name="connsiteX2" fmla="*/ 2859578 w 4071607"/>
                  <a:gd name="connsiteY2" fmla="*/ 77731 h 937502"/>
                  <a:gd name="connsiteX3" fmla="*/ 3785175 w 4071607"/>
                  <a:gd name="connsiteY3" fmla="*/ 878236 h 937502"/>
                  <a:gd name="connsiteX4" fmla="*/ 4051069 w 4071607"/>
                  <a:gd name="connsiteY4" fmla="*/ 875753 h 937502"/>
                  <a:gd name="connsiteX5" fmla="*/ 4054244 w 4071607"/>
                  <a:gd name="connsiteY5" fmla="*/ 856703 h 937502"/>
                  <a:gd name="connsiteX0" fmla="*/ 0 w 4051069"/>
                  <a:gd name="connsiteY0" fmla="*/ 687331 h 937502"/>
                  <a:gd name="connsiteX1" fmla="*/ 698269 w 4051069"/>
                  <a:gd name="connsiteY1" fmla="*/ 99899 h 937502"/>
                  <a:gd name="connsiteX2" fmla="*/ 2859578 w 4051069"/>
                  <a:gd name="connsiteY2" fmla="*/ 77731 h 937502"/>
                  <a:gd name="connsiteX3" fmla="*/ 3785175 w 4051069"/>
                  <a:gd name="connsiteY3" fmla="*/ 878236 h 937502"/>
                  <a:gd name="connsiteX4" fmla="*/ 4051069 w 4051069"/>
                  <a:gd name="connsiteY4" fmla="*/ 875753 h 937502"/>
                  <a:gd name="connsiteX0" fmla="*/ 0 w 4051069"/>
                  <a:gd name="connsiteY0" fmla="*/ 687331 h 932470"/>
                  <a:gd name="connsiteX1" fmla="*/ 698269 w 4051069"/>
                  <a:gd name="connsiteY1" fmla="*/ 99899 h 932470"/>
                  <a:gd name="connsiteX2" fmla="*/ 2859578 w 4051069"/>
                  <a:gd name="connsiteY2" fmla="*/ 77731 h 932470"/>
                  <a:gd name="connsiteX3" fmla="*/ 3785175 w 4051069"/>
                  <a:gd name="connsiteY3" fmla="*/ 878236 h 932470"/>
                  <a:gd name="connsiteX4" fmla="*/ 4051069 w 4051069"/>
                  <a:gd name="connsiteY4" fmla="*/ 859878 h 932470"/>
                  <a:gd name="connsiteX0" fmla="*/ 0 w 4051069"/>
                  <a:gd name="connsiteY0" fmla="*/ 687331 h 939339"/>
                  <a:gd name="connsiteX1" fmla="*/ 698269 w 4051069"/>
                  <a:gd name="connsiteY1" fmla="*/ 99899 h 939339"/>
                  <a:gd name="connsiteX2" fmla="*/ 2859578 w 4051069"/>
                  <a:gd name="connsiteY2" fmla="*/ 77731 h 939339"/>
                  <a:gd name="connsiteX3" fmla="*/ 3785175 w 4051069"/>
                  <a:gd name="connsiteY3" fmla="*/ 878236 h 939339"/>
                  <a:gd name="connsiteX4" fmla="*/ 4051069 w 4051069"/>
                  <a:gd name="connsiteY4" fmla="*/ 859878 h 939339"/>
                  <a:gd name="connsiteX0" fmla="*/ 0 w 4051069"/>
                  <a:gd name="connsiteY0" fmla="*/ 687331 h 936520"/>
                  <a:gd name="connsiteX1" fmla="*/ 698269 w 4051069"/>
                  <a:gd name="connsiteY1" fmla="*/ 99899 h 936520"/>
                  <a:gd name="connsiteX2" fmla="*/ 2859578 w 4051069"/>
                  <a:gd name="connsiteY2" fmla="*/ 77731 h 936520"/>
                  <a:gd name="connsiteX3" fmla="*/ 3785175 w 4051069"/>
                  <a:gd name="connsiteY3" fmla="*/ 878236 h 936520"/>
                  <a:gd name="connsiteX4" fmla="*/ 4051069 w 4051069"/>
                  <a:gd name="connsiteY4" fmla="*/ 859878 h 936520"/>
                  <a:gd name="connsiteX0" fmla="*/ 0 w 4051069"/>
                  <a:gd name="connsiteY0" fmla="*/ 687331 h 936520"/>
                  <a:gd name="connsiteX1" fmla="*/ 698269 w 4051069"/>
                  <a:gd name="connsiteY1" fmla="*/ 99899 h 936520"/>
                  <a:gd name="connsiteX2" fmla="*/ 2859578 w 4051069"/>
                  <a:gd name="connsiteY2" fmla="*/ 77731 h 936520"/>
                  <a:gd name="connsiteX3" fmla="*/ 3785175 w 4051069"/>
                  <a:gd name="connsiteY3" fmla="*/ 878236 h 936520"/>
                  <a:gd name="connsiteX4" fmla="*/ 4051069 w 4051069"/>
                  <a:gd name="connsiteY4" fmla="*/ 859878 h 936520"/>
                  <a:gd name="connsiteX0" fmla="*/ 0 w 4051069"/>
                  <a:gd name="connsiteY0" fmla="*/ 660683 h 836224"/>
                  <a:gd name="connsiteX1" fmla="*/ 698269 w 4051069"/>
                  <a:gd name="connsiteY1" fmla="*/ 73251 h 836224"/>
                  <a:gd name="connsiteX2" fmla="*/ 2859578 w 4051069"/>
                  <a:gd name="connsiteY2" fmla="*/ 51083 h 836224"/>
                  <a:gd name="connsiteX3" fmla="*/ 3467581 w 4051069"/>
                  <a:gd name="connsiteY3" fmla="*/ 457888 h 836224"/>
                  <a:gd name="connsiteX4" fmla="*/ 4051069 w 4051069"/>
                  <a:gd name="connsiteY4" fmla="*/ 833230 h 836224"/>
                  <a:gd name="connsiteX0" fmla="*/ 0 w 3552947"/>
                  <a:gd name="connsiteY0" fmla="*/ 660683 h 660683"/>
                  <a:gd name="connsiteX1" fmla="*/ 698269 w 3552947"/>
                  <a:gd name="connsiteY1" fmla="*/ 73251 h 660683"/>
                  <a:gd name="connsiteX2" fmla="*/ 2859578 w 3552947"/>
                  <a:gd name="connsiteY2" fmla="*/ 51083 h 660683"/>
                  <a:gd name="connsiteX3" fmla="*/ 3467581 w 3552947"/>
                  <a:gd name="connsiteY3" fmla="*/ 457888 h 660683"/>
                  <a:gd name="connsiteX4" fmla="*/ 3552947 w 3552947"/>
                  <a:gd name="connsiteY4" fmla="*/ 528430 h 660683"/>
                  <a:gd name="connsiteX0" fmla="*/ 0 w 3552947"/>
                  <a:gd name="connsiteY0" fmla="*/ 645846 h 645846"/>
                  <a:gd name="connsiteX1" fmla="*/ 698269 w 3552947"/>
                  <a:gd name="connsiteY1" fmla="*/ 58414 h 645846"/>
                  <a:gd name="connsiteX2" fmla="*/ 2859578 w 3552947"/>
                  <a:gd name="connsiteY2" fmla="*/ 36246 h 645846"/>
                  <a:gd name="connsiteX3" fmla="*/ 3270339 w 3552947"/>
                  <a:gd name="connsiteY3" fmla="*/ 192226 h 645846"/>
                  <a:gd name="connsiteX4" fmla="*/ 3552947 w 3552947"/>
                  <a:gd name="connsiteY4" fmla="*/ 513593 h 645846"/>
                  <a:gd name="connsiteX0" fmla="*/ 0 w 3552947"/>
                  <a:gd name="connsiteY0" fmla="*/ 665247 h 665247"/>
                  <a:gd name="connsiteX1" fmla="*/ 698269 w 3552947"/>
                  <a:gd name="connsiteY1" fmla="*/ 77815 h 665247"/>
                  <a:gd name="connsiteX2" fmla="*/ 2859578 w 3552947"/>
                  <a:gd name="connsiteY2" fmla="*/ 55647 h 665247"/>
                  <a:gd name="connsiteX3" fmla="*/ 3552947 w 3552947"/>
                  <a:gd name="connsiteY3" fmla="*/ 532994 h 665247"/>
                  <a:gd name="connsiteX0" fmla="*/ 0 w 3342332"/>
                  <a:gd name="connsiteY0" fmla="*/ 653080 h 653080"/>
                  <a:gd name="connsiteX1" fmla="*/ 698269 w 3342332"/>
                  <a:gd name="connsiteY1" fmla="*/ 65648 h 653080"/>
                  <a:gd name="connsiteX2" fmla="*/ 2859578 w 3342332"/>
                  <a:gd name="connsiteY2" fmla="*/ 43480 h 653080"/>
                  <a:gd name="connsiteX3" fmla="*/ 3342332 w 3342332"/>
                  <a:gd name="connsiteY3" fmla="*/ 327152 h 653080"/>
                  <a:gd name="connsiteX0" fmla="*/ 0 w 3342332"/>
                  <a:gd name="connsiteY0" fmla="*/ 653080 h 653080"/>
                  <a:gd name="connsiteX1" fmla="*/ 698269 w 3342332"/>
                  <a:gd name="connsiteY1" fmla="*/ 65648 h 653080"/>
                  <a:gd name="connsiteX2" fmla="*/ 2859578 w 3342332"/>
                  <a:gd name="connsiteY2" fmla="*/ 43480 h 653080"/>
                  <a:gd name="connsiteX3" fmla="*/ 3342332 w 3342332"/>
                  <a:gd name="connsiteY3" fmla="*/ 327152 h 653080"/>
                  <a:gd name="connsiteX0" fmla="*/ 0 w 3342332"/>
                  <a:gd name="connsiteY0" fmla="*/ 680881 h 680881"/>
                  <a:gd name="connsiteX1" fmla="*/ 698269 w 3342332"/>
                  <a:gd name="connsiteY1" fmla="*/ 93449 h 680881"/>
                  <a:gd name="connsiteX2" fmla="*/ 2715825 w 3342332"/>
                  <a:gd name="connsiteY2" fmla="*/ 26831 h 680881"/>
                  <a:gd name="connsiteX3" fmla="*/ 3342332 w 3342332"/>
                  <a:gd name="connsiteY3" fmla="*/ 354953 h 680881"/>
                  <a:gd name="connsiteX0" fmla="*/ 0 w 3322273"/>
                  <a:gd name="connsiteY0" fmla="*/ 678570 h 678570"/>
                  <a:gd name="connsiteX1" fmla="*/ 698269 w 3322273"/>
                  <a:gd name="connsiteY1" fmla="*/ 91138 h 678570"/>
                  <a:gd name="connsiteX2" fmla="*/ 2715825 w 3322273"/>
                  <a:gd name="connsiteY2" fmla="*/ 24520 h 678570"/>
                  <a:gd name="connsiteX3" fmla="*/ 3322273 w 3322273"/>
                  <a:gd name="connsiteY3" fmla="*/ 320892 h 678570"/>
                  <a:gd name="connsiteX0" fmla="*/ 0 w 3322273"/>
                  <a:gd name="connsiteY0" fmla="*/ 708328 h 708328"/>
                  <a:gd name="connsiteX1" fmla="*/ 698269 w 3322273"/>
                  <a:gd name="connsiteY1" fmla="*/ 120896 h 708328"/>
                  <a:gd name="connsiteX2" fmla="*/ 2508553 w 3322273"/>
                  <a:gd name="connsiteY2" fmla="*/ 16178 h 708328"/>
                  <a:gd name="connsiteX3" fmla="*/ 3322273 w 3322273"/>
                  <a:gd name="connsiteY3" fmla="*/ 350650 h 708328"/>
                  <a:gd name="connsiteX0" fmla="*/ 0 w 3322273"/>
                  <a:gd name="connsiteY0" fmla="*/ 706492 h 706492"/>
                  <a:gd name="connsiteX1" fmla="*/ 698269 w 3322273"/>
                  <a:gd name="connsiteY1" fmla="*/ 119060 h 706492"/>
                  <a:gd name="connsiteX2" fmla="*/ 2508553 w 3322273"/>
                  <a:gd name="connsiteY2" fmla="*/ 14342 h 706492"/>
                  <a:gd name="connsiteX3" fmla="*/ 3322273 w 3322273"/>
                  <a:gd name="connsiteY3" fmla="*/ 323414 h 706492"/>
                  <a:gd name="connsiteX0" fmla="*/ 49256 w 3371529"/>
                  <a:gd name="connsiteY0" fmla="*/ 706503 h 750344"/>
                  <a:gd name="connsiteX1" fmla="*/ 52441 w 3371529"/>
                  <a:gd name="connsiteY1" fmla="*/ 706925 h 750344"/>
                  <a:gd name="connsiteX2" fmla="*/ 747525 w 3371529"/>
                  <a:gd name="connsiteY2" fmla="*/ 119071 h 750344"/>
                  <a:gd name="connsiteX3" fmla="*/ 2557809 w 3371529"/>
                  <a:gd name="connsiteY3" fmla="*/ 14353 h 750344"/>
                  <a:gd name="connsiteX4" fmla="*/ 3371529 w 3371529"/>
                  <a:gd name="connsiteY4" fmla="*/ 323425 h 750344"/>
                  <a:gd name="connsiteX0" fmla="*/ 22474 w 3344747"/>
                  <a:gd name="connsiteY0" fmla="*/ 705512 h 723862"/>
                  <a:gd name="connsiteX1" fmla="*/ 65776 w 3344747"/>
                  <a:gd name="connsiteY1" fmla="*/ 667834 h 723862"/>
                  <a:gd name="connsiteX2" fmla="*/ 720743 w 3344747"/>
                  <a:gd name="connsiteY2" fmla="*/ 118080 h 723862"/>
                  <a:gd name="connsiteX3" fmla="*/ 2531027 w 3344747"/>
                  <a:gd name="connsiteY3" fmla="*/ 13362 h 723862"/>
                  <a:gd name="connsiteX4" fmla="*/ 3344747 w 3344747"/>
                  <a:gd name="connsiteY4" fmla="*/ 322434 h 723862"/>
                  <a:gd name="connsiteX0" fmla="*/ 0 w 3776934"/>
                  <a:gd name="connsiteY0" fmla="*/ 1067462 h 1067462"/>
                  <a:gd name="connsiteX1" fmla="*/ 497963 w 3776934"/>
                  <a:gd name="connsiteY1" fmla="*/ 667834 h 1067462"/>
                  <a:gd name="connsiteX2" fmla="*/ 1152930 w 3776934"/>
                  <a:gd name="connsiteY2" fmla="*/ 118080 h 1067462"/>
                  <a:gd name="connsiteX3" fmla="*/ 2963214 w 3776934"/>
                  <a:gd name="connsiteY3" fmla="*/ 13362 h 1067462"/>
                  <a:gd name="connsiteX4" fmla="*/ 3776934 w 3776934"/>
                  <a:gd name="connsiteY4" fmla="*/ 322434 h 1067462"/>
                  <a:gd name="connsiteX0" fmla="*/ 0 w 3776934"/>
                  <a:gd name="connsiteY0" fmla="*/ 1067540 h 1067540"/>
                  <a:gd name="connsiteX1" fmla="*/ 434444 w 3776934"/>
                  <a:gd name="connsiteY1" fmla="*/ 671087 h 1067540"/>
                  <a:gd name="connsiteX2" fmla="*/ 1152930 w 3776934"/>
                  <a:gd name="connsiteY2" fmla="*/ 118158 h 1067540"/>
                  <a:gd name="connsiteX3" fmla="*/ 2963214 w 3776934"/>
                  <a:gd name="connsiteY3" fmla="*/ 13440 h 1067540"/>
                  <a:gd name="connsiteX4" fmla="*/ 3776934 w 3776934"/>
                  <a:gd name="connsiteY4" fmla="*/ 322512 h 1067540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30292 h 1230292"/>
                  <a:gd name="connsiteX1" fmla="*/ 447816 w 3786963"/>
                  <a:gd name="connsiteY1" fmla="*/ 703664 h 1230292"/>
                  <a:gd name="connsiteX2" fmla="*/ 1162959 w 3786963"/>
                  <a:gd name="connsiteY2" fmla="*/ 118985 h 1230292"/>
                  <a:gd name="connsiteX3" fmla="*/ 2973243 w 3786963"/>
                  <a:gd name="connsiteY3" fmla="*/ 14267 h 1230292"/>
                  <a:gd name="connsiteX4" fmla="*/ 3786963 w 3786963"/>
                  <a:gd name="connsiteY4" fmla="*/ 323339 h 1230292"/>
                  <a:gd name="connsiteX0" fmla="*/ 0 w 3786963"/>
                  <a:gd name="connsiteY0" fmla="*/ 1230292 h 1230292"/>
                  <a:gd name="connsiteX1" fmla="*/ 447816 w 3786963"/>
                  <a:gd name="connsiteY1" fmla="*/ 703664 h 1230292"/>
                  <a:gd name="connsiteX2" fmla="*/ 1162959 w 3786963"/>
                  <a:gd name="connsiteY2" fmla="*/ 118985 h 1230292"/>
                  <a:gd name="connsiteX3" fmla="*/ 2973243 w 3786963"/>
                  <a:gd name="connsiteY3" fmla="*/ 14267 h 1230292"/>
                  <a:gd name="connsiteX4" fmla="*/ 3786963 w 3786963"/>
                  <a:gd name="connsiteY4" fmla="*/ 323339 h 1230292"/>
                  <a:gd name="connsiteX0" fmla="*/ 0 w 3786963"/>
                  <a:gd name="connsiteY0" fmla="*/ 1230292 h 1230292"/>
                  <a:gd name="connsiteX1" fmla="*/ 447816 w 3786963"/>
                  <a:gd name="connsiteY1" fmla="*/ 703664 h 1230292"/>
                  <a:gd name="connsiteX2" fmla="*/ 1162959 w 3786963"/>
                  <a:gd name="connsiteY2" fmla="*/ 118985 h 1230292"/>
                  <a:gd name="connsiteX3" fmla="*/ 2973243 w 3786963"/>
                  <a:gd name="connsiteY3" fmla="*/ 14267 h 1230292"/>
                  <a:gd name="connsiteX4" fmla="*/ 3786963 w 3786963"/>
                  <a:gd name="connsiteY4" fmla="*/ 323339 h 1230292"/>
                  <a:gd name="connsiteX0" fmla="*/ 0 w 3786963"/>
                  <a:gd name="connsiteY0" fmla="*/ 1232043 h 1232043"/>
                  <a:gd name="connsiteX1" fmla="*/ 417728 w 3786963"/>
                  <a:gd name="connsiteY1" fmla="*/ 765740 h 1232043"/>
                  <a:gd name="connsiteX2" fmla="*/ 1162959 w 3786963"/>
                  <a:gd name="connsiteY2" fmla="*/ 120736 h 1232043"/>
                  <a:gd name="connsiteX3" fmla="*/ 2973243 w 3786963"/>
                  <a:gd name="connsiteY3" fmla="*/ 16018 h 1232043"/>
                  <a:gd name="connsiteX4" fmla="*/ 3786963 w 3786963"/>
                  <a:gd name="connsiteY4" fmla="*/ 325090 h 1232043"/>
                  <a:gd name="connsiteX0" fmla="*/ 0 w 3786963"/>
                  <a:gd name="connsiteY0" fmla="*/ 1227666 h 1227666"/>
                  <a:gd name="connsiteX1" fmla="*/ 538080 w 3786963"/>
                  <a:gd name="connsiteY1" fmla="*/ 589913 h 1227666"/>
                  <a:gd name="connsiteX2" fmla="*/ 1162959 w 3786963"/>
                  <a:gd name="connsiteY2" fmla="*/ 116359 h 1227666"/>
                  <a:gd name="connsiteX3" fmla="*/ 2973243 w 3786963"/>
                  <a:gd name="connsiteY3" fmla="*/ 11641 h 1227666"/>
                  <a:gd name="connsiteX4" fmla="*/ 3786963 w 3786963"/>
                  <a:gd name="connsiteY4" fmla="*/ 320713 h 1227666"/>
                  <a:gd name="connsiteX0" fmla="*/ 0 w 3569662"/>
                  <a:gd name="connsiteY0" fmla="*/ 1021291 h 1021291"/>
                  <a:gd name="connsiteX1" fmla="*/ 320779 w 3569662"/>
                  <a:gd name="connsiteY1" fmla="*/ 589913 h 1021291"/>
                  <a:gd name="connsiteX2" fmla="*/ 945658 w 3569662"/>
                  <a:gd name="connsiteY2" fmla="*/ 116359 h 1021291"/>
                  <a:gd name="connsiteX3" fmla="*/ 2755942 w 3569662"/>
                  <a:gd name="connsiteY3" fmla="*/ 11641 h 1021291"/>
                  <a:gd name="connsiteX4" fmla="*/ 3569662 w 3569662"/>
                  <a:gd name="connsiteY4" fmla="*/ 320713 h 1021291"/>
                  <a:gd name="connsiteX0" fmla="*/ 0 w 3489428"/>
                  <a:gd name="connsiteY0" fmla="*/ 995891 h 995891"/>
                  <a:gd name="connsiteX1" fmla="*/ 240545 w 3489428"/>
                  <a:gd name="connsiteY1" fmla="*/ 589913 h 995891"/>
                  <a:gd name="connsiteX2" fmla="*/ 865424 w 3489428"/>
                  <a:gd name="connsiteY2" fmla="*/ 116359 h 995891"/>
                  <a:gd name="connsiteX3" fmla="*/ 2675708 w 3489428"/>
                  <a:gd name="connsiteY3" fmla="*/ 11641 h 995891"/>
                  <a:gd name="connsiteX4" fmla="*/ 3489428 w 3489428"/>
                  <a:gd name="connsiteY4" fmla="*/ 320713 h 995891"/>
                  <a:gd name="connsiteX0" fmla="*/ 0 w 3489428"/>
                  <a:gd name="connsiteY0" fmla="*/ 995891 h 995891"/>
                  <a:gd name="connsiteX1" fmla="*/ 240545 w 3489428"/>
                  <a:gd name="connsiteY1" fmla="*/ 589913 h 995891"/>
                  <a:gd name="connsiteX2" fmla="*/ 865424 w 3489428"/>
                  <a:gd name="connsiteY2" fmla="*/ 116359 h 995891"/>
                  <a:gd name="connsiteX3" fmla="*/ 2675708 w 3489428"/>
                  <a:gd name="connsiteY3" fmla="*/ 11641 h 995891"/>
                  <a:gd name="connsiteX4" fmla="*/ 3489428 w 3489428"/>
                  <a:gd name="connsiteY4" fmla="*/ 320713 h 995891"/>
                  <a:gd name="connsiteX0" fmla="*/ 0 w 3629838"/>
                  <a:gd name="connsiteY0" fmla="*/ 1237191 h 1237191"/>
                  <a:gd name="connsiteX1" fmla="*/ 380955 w 3629838"/>
                  <a:gd name="connsiteY1" fmla="*/ 589913 h 1237191"/>
                  <a:gd name="connsiteX2" fmla="*/ 1005834 w 3629838"/>
                  <a:gd name="connsiteY2" fmla="*/ 116359 h 1237191"/>
                  <a:gd name="connsiteX3" fmla="*/ 2816118 w 3629838"/>
                  <a:gd name="connsiteY3" fmla="*/ 11641 h 1237191"/>
                  <a:gd name="connsiteX4" fmla="*/ 3629838 w 3629838"/>
                  <a:gd name="connsiteY4" fmla="*/ 320713 h 1237191"/>
                  <a:gd name="connsiteX0" fmla="*/ 28341 w 3658179"/>
                  <a:gd name="connsiteY0" fmla="*/ 1237191 h 1290451"/>
                  <a:gd name="connsiteX1" fmla="*/ 28183 w 3658179"/>
                  <a:gd name="connsiteY1" fmla="*/ 1243963 h 1290451"/>
                  <a:gd name="connsiteX2" fmla="*/ 409296 w 3658179"/>
                  <a:gd name="connsiteY2" fmla="*/ 589913 h 1290451"/>
                  <a:gd name="connsiteX3" fmla="*/ 1034175 w 3658179"/>
                  <a:gd name="connsiteY3" fmla="*/ 116359 h 1290451"/>
                  <a:gd name="connsiteX4" fmla="*/ 2844459 w 3658179"/>
                  <a:gd name="connsiteY4" fmla="*/ 11641 h 1290451"/>
                  <a:gd name="connsiteX5" fmla="*/ 3658179 w 3658179"/>
                  <a:gd name="connsiteY5" fmla="*/ 320713 h 1290451"/>
                  <a:gd name="connsiteX0" fmla="*/ 2037 w 3631875"/>
                  <a:gd name="connsiteY0" fmla="*/ 1237191 h 1240381"/>
                  <a:gd name="connsiteX1" fmla="*/ 48682 w 3631875"/>
                  <a:gd name="connsiteY1" fmla="*/ 1155063 h 1240381"/>
                  <a:gd name="connsiteX2" fmla="*/ 382992 w 3631875"/>
                  <a:gd name="connsiteY2" fmla="*/ 589913 h 1240381"/>
                  <a:gd name="connsiteX3" fmla="*/ 1007871 w 3631875"/>
                  <a:gd name="connsiteY3" fmla="*/ 116359 h 1240381"/>
                  <a:gd name="connsiteX4" fmla="*/ 2818155 w 3631875"/>
                  <a:gd name="connsiteY4" fmla="*/ 11641 h 1240381"/>
                  <a:gd name="connsiteX5" fmla="*/ 3631875 w 3631875"/>
                  <a:gd name="connsiteY5" fmla="*/ 320713 h 1240381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4254997"/>
                  <a:gd name="connsiteY0" fmla="*/ 1478491 h 1478495"/>
                  <a:gd name="connsiteX1" fmla="*/ 671804 w 4254997"/>
                  <a:gd name="connsiteY1" fmla="*/ 1155063 h 1478495"/>
                  <a:gd name="connsiteX2" fmla="*/ 1006114 w 4254997"/>
                  <a:gd name="connsiteY2" fmla="*/ 589913 h 1478495"/>
                  <a:gd name="connsiteX3" fmla="*/ 1630993 w 4254997"/>
                  <a:gd name="connsiteY3" fmla="*/ 116359 h 1478495"/>
                  <a:gd name="connsiteX4" fmla="*/ 3441277 w 4254997"/>
                  <a:gd name="connsiteY4" fmla="*/ 11641 h 1478495"/>
                  <a:gd name="connsiteX5" fmla="*/ 4254997 w 4254997"/>
                  <a:gd name="connsiteY5" fmla="*/ 320713 h 1478495"/>
                  <a:gd name="connsiteX0" fmla="*/ 52499 w 4307496"/>
                  <a:gd name="connsiteY0" fmla="*/ 1478491 h 1505272"/>
                  <a:gd name="connsiteX1" fmla="*/ 48997 w 4307496"/>
                  <a:gd name="connsiteY1" fmla="*/ 1482088 h 1505272"/>
                  <a:gd name="connsiteX2" fmla="*/ 724303 w 4307496"/>
                  <a:gd name="connsiteY2" fmla="*/ 1155063 h 1505272"/>
                  <a:gd name="connsiteX3" fmla="*/ 1058613 w 4307496"/>
                  <a:gd name="connsiteY3" fmla="*/ 589913 h 1505272"/>
                  <a:gd name="connsiteX4" fmla="*/ 1683492 w 4307496"/>
                  <a:gd name="connsiteY4" fmla="*/ 116359 h 1505272"/>
                  <a:gd name="connsiteX5" fmla="*/ 3493776 w 4307496"/>
                  <a:gd name="connsiteY5" fmla="*/ 11641 h 1505272"/>
                  <a:gd name="connsiteX6" fmla="*/ 4307496 w 4307496"/>
                  <a:gd name="connsiteY6" fmla="*/ 320713 h 1505272"/>
                  <a:gd name="connsiteX0" fmla="*/ 2 w 4254999"/>
                  <a:gd name="connsiteY0" fmla="*/ 1478491 h 1478498"/>
                  <a:gd name="connsiteX1" fmla="*/ 317437 w 4254999"/>
                  <a:gd name="connsiteY1" fmla="*/ 1390013 h 1478498"/>
                  <a:gd name="connsiteX2" fmla="*/ 671806 w 4254999"/>
                  <a:gd name="connsiteY2" fmla="*/ 1155063 h 1478498"/>
                  <a:gd name="connsiteX3" fmla="*/ 1006116 w 4254999"/>
                  <a:gd name="connsiteY3" fmla="*/ 589913 h 1478498"/>
                  <a:gd name="connsiteX4" fmla="*/ 1630995 w 4254999"/>
                  <a:gd name="connsiteY4" fmla="*/ 116359 h 1478498"/>
                  <a:gd name="connsiteX5" fmla="*/ 3441279 w 4254999"/>
                  <a:gd name="connsiteY5" fmla="*/ 11641 h 1478498"/>
                  <a:gd name="connsiteX6" fmla="*/ 4254999 w 4254999"/>
                  <a:gd name="connsiteY6" fmla="*/ 320713 h 1478498"/>
                  <a:gd name="connsiteX0" fmla="*/ 0 w 5288014"/>
                  <a:gd name="connsiteY0" fmla="*/ 1532466 h 1532469"/>
                  <a:gd name="connsiteX1" fmla="*/ 1350452 w 5288014"/>
                  <a:gd name="connsiteY1" fmla="*/ 1390013 h 1532469"/>
                  <a:gd name="connsiteX2" fmla="*/ 1704821 w 5288014"/>
                  <a:gd name="connsiteY2" fmla="*/ 1155063 h 1532469"/>
                  <a:gd name="connsiteX3" fmla="*/ 2039131 w 5288014"/>
                  <a:gd name="connsiteY3" fmla="*/ 589913 h 1532469"/>
                  <a:gd name="connsiteX4" fmla="*/ 2664010 w 5288014"/>
                  <a:gd name="connsiteY4" fmla="*/ 116359 h 1532469"/>
                  <a:gd name="connsiteX5" fmla="*/ 4474294 w 5288014"/>
                  <a:gd name="connsiteY5" fmla="*/ 11641 h 1532469"/>
                  <a:gd name="connsiteX6" fmla="*/ 5288014 w 5288014"/>
                  <a:gd name="connsiteY6" fmla="*/ 320713 h 1532469"/>
                  <a:gd name="connsiteX0" fmla="*/ 0 w 5288014"/>
                  <a:gd name="connsiteY0" fmla="*/ 1532466 h 1532469"/>
                  <a:gd name="connsiteX1" fmla="*/ 1337080 w 5288014"/>
                  <a:gd name="connsiteY1" fmla="*/ 1396363 h 1532469"/>
                  <a:gd name="connsiteX2" fmla="*/ 1704821 w 5288014"/>
                  <a:gd name="connsiteY2" fmla="*/ 1155063 h 1532469"/>
                  <a:gd name="connsiteX3" fmla="*/ 2039131 w 5288014"/>
                  <a:gd name="connsiteY3" fmla="*/ 589913 h 1532469"/>
                  <a:gd name="connsiteX4" fmla="*/ 2664010 w 5288014"/>
                  <a:gd name="connsiteY4" fmla="*/ 116359 h 1532469"/>
                  <a:gd name="connsiteX5" fmla="*/ 4474294 w 5288014"/>
                  <a:gd name="connsiteY5" fmla="*/ 11641 h 1532469"/>
                  <a:gd name="connsiteX6" fmla="*/ 5288014 w 5288014"/>
                  <a:gd name="connsiteY6" fmla="*/ 320713 h 1532469"/>
                  <a:gd name="connsiteX0" fmla="*/ 0 w 5288014"/>
                  <a:gd name="connsiteY0" fmla="*/ 1532466 h 1532469"/>
                  <a:gd name="connsiteX1" fmla="*/ 1337080 w 5288014"/>
                  <a:gd name="connsiteY1" fmla="*/ 1396363 h 1532469"/>
                  <a:gd name="connsiteX2" fmla="*/ 1704821 w 5288014"/>
                  <a:gd name="connsiteY2" fmla="*/ 1155063 h 1532469"/>
                  <a:gd name="connsiteX3" fmla="*/ 2039131 w 5288014"/>
                  <a:gd name="connsiteY3" fmla="*/ 589913 h 1532469"/>
                  <a:gd name="connsiteX4" fmla="*/ 2664010 w 5288014"/>
                  <a:gd name="connsiteY4" fmla="*/ 116359 h 1532469"/>
                  <a:gd name="connsiteX5" fmla="*/ 4474294 w 5288014"/>
                  <a:gd name="connsiteY5" fmla="*/ 11641 h 1532469"/>
                  <a:gd name="connsiteX6" fmla="*/ 5288014 w 5288014"/>
                  <a:gd name="connsiteY6" fmla="*/ 320713 h 1532469"/>
                  <a:gd name="connsiteX0" fmla="*/ 0 w 5288014"/>
                  <a:gd name="connsiteY0" fmla="*/ 1532466 h 1532468"/>
                  <a:gd name="connsiteX1" fmla="*/ 1380540 w 5288014"/>
                  <a:gd name="connsiteY1" fmla="*/ 1380488 h 1532468"/>
                  <a:gd name="connsiteX2" fmla="*/ 1704821 w 5288014"/>
                  <a:gd name="connsiteY2" fmla="*/ 1155063 h 1532468"/>
                  <a:gd name="connsiteX3" fmla="*/ 2039131 w 5288014"/>
                  <a:gd name="connsiteY3" fmla="*/ 589913 h 1532468"/>
                  <a:gd name="connsiteX4" fmla="*/ 2664010 w 5288014"/>
                  <a:gd name="connsiteY4" fmla="*/ 116359 h 1532468"/>
                  <a:gd name="connsiteX5" fmla="*/ 4474294 w 5288014"/>
                  <a:gd name="connsiteY5" fmla="*/ 11641 h 1532468"/>
                  <a:gd name="connsiteX6" fmla="*/ 5288014 w 5288014"/>
                  <a:gd name="connsiteY6" fmla="*/ 320713 h 1532468"/>
                  <a:gd name="connsiteX0" fmla="*/ 0 w 5288014"/>
                  <a:gd name="connsiteY0" fmla="*/ 1532466 h 1532484"/>
                  <a:gd name="connsiteX1" fmla="*/ 1380540 w 5288014"/>
                  <a:gd name="connsiteY1" fmla="*/ 1380488 h 1532484"/>
                  <a:gd name="connsiteX2" fmla="*/ 1704821 w 5288014"/>
                  <a:gd name="connsiteY2" fmla="*/ 1155063 h 1532484"/>
                  <a:gd name="connsiteX3" fmla="*/ 2039131 w 5288014"/>
                  <a:gd name="connsiteY3" fmla="*/ 589913 h 1532484"/>
                  <a:gd name="connsiteX4" fmla="*/ 2664010 w 5288014"/>
                  <a:gd name="connsiteY4" fmla="*/ 116359 h 1532484"/>
                  <a:gd name="connsiteX5" fmla="*/ 4474294 w 5288014"/>
                  <a:gd name="connsiteY5" fmla="*/ 11641 h 1532484"/>
                  <a:gd name="connsiteX6" fmla="*/ 5288014 w 5288014"/>
                  <a:gd name="connsiteY6" fmla="*/ 320713 h 1532484"/>
                  <a:gd name="connsiteX0" fmla="*/ 0 w 5288014"/>
                  <a:gd name="connsiteY0" fmla="*/ 1532466 h 1533624"/>
                  <a:gd name="connsiteX1" fmla="*/ 1290277 w 5288014"/>
                  <a:gd name="connsiteY1" fmla="*/ 1412238 h 1533624"/>
                  <a:gd name="connsiteX2" fmla="*/ 1704821 w 5288014"/>
                  <a:gd name="connsiteY2" fmla="*/ 1155063 h 1533624"/>
                  <a:gd name="connsiteX3" fmla="*/ 2039131 w 5288014"/>
                  <a:gd name="connsiteY3" fmla="*/ 589913 h 1533624"/>
                  <a:gd name="connsiteX4" fmla="*/ 2664010 w 5288014"/>
                  <a:gd name="connsiteY4" fmla="*/ 116359 h 1533624"/>
                  <a:gd name="connsiteX5" fmla="*/ 4474294 w 5288014"/>
                  <a:gd name="connsiteY5" fmla="*/ 11641 h 1533624"/>
                  <a:gd name="connsiteX6" fmla="*/ 5288014 w 5288014"/>
                  <a:gd name="connsiteY6" fmla="*/ 320713 h 1533624"/>
                  <a:gd name="connsiteX0" fmla="*/ 0 w 5288014"/>
                  <a:gd name="connsiteY0" fmla="*/ 1532466 h 1533624"/>
                  <a:gd name="connsiteX1" fmla="*/ 1290277 w 5288014"/>
                  <a:gd name="connsiteY1" fmla="*/ 1412238 h 1533624"/>
                  <a:gd name="connsiteX2" fmla="*/ 1704821 w 5288014"/>
                  <a:gd name="connsiteY2" fmla="*/ 1155063 h 1533624"/>
                  <a:gd name="connsiteX3" fmla="*/ 2039131 w 5288014"/>
                  <a:gd name="connsiteY3" fmla="*/ 589913 h 1533624"/>
                  <a:gd name="connsiteX4" fmla="*/ 2664010 w 5288014"/>
                  <a:gd name="connsiteY4" fmla="*/ 116359 h 1533624"/>
                  <a:gd name="connsiteX5" fmla="*/ 4474294 w 5288014"/>
                  <a:gd name="connsiteY5" fmla="*/ 11641 h 1533624"/>
                  <a:gd name="connsiteX6" fmla="*/ 5288014 w 5288014"/>
                  <a:gd name="connsiteY6" fmla="*/ 320713 h 1533624"/>
                  <a:gd name="connsiteX0" fmla="*/ 0 w 5288014"/>
                  <a:gd name="connsiteY0" fmla="*/ 1532466 h 1533624"/>
                  <a:gd name="connsiteX1" fmla="*/ 1290277 w 5288014"/>
                  <a:gd name="connsiteY1" fmla="*/ 1412238 h 1533624"/>
                  <a:gd name="connsiteX2" fmla="*/ 1704821 w 5288014"/>
                  <a:gd name="connsiteY2" fmla="*/ 1155063 h 1533624"/>
                  <a:gd name="connsiteX3" fmla="*/ 2039131 w 5288014"/>
                  <a:gd name="connsiteY3" fmla="*/ 589913 h 1533624"/>
                  <a:gd name="connsiteX4" fmla="*/ 2664010 w 5288014"/>
                  <a:gd name="connsiteY4" fmla="*/ 116359 h 1533624"/>
                  <a:gd name="connsiteX5" fmla="*/ 4474294 w 5288014"/>
                  <a:gd name="connsiteY5" fmla="*/ 11641 h 1533624"/>
                  <a:gd name="connsiteX6" fmla="*/ 5288014 w 5288014"/>
                  <a:gd name="connsiteY6" fmla="*/ 320713 h 153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88014" h="1533624">
                    <a:moveTo>
                      <a:pt x="0" y="1532466"/>
                    </a:moveTo>
                    <a:cubicBezTo>
                      <a:pt x="-584" y="1533066"/>
                      <a:pt x="797197" y="1551868"/>
                      <a:pt x="1290277" y="1412238"/>
                    </a:cubicBezTo>
                    <a:cubicBezTo>
                      <a:pt x="1512566" y="1326583"/>
                      <a:pt x="1616786" y="1284709"/>
                      <a:pt x="1704821" y="1155063"/>
                    </a:cubicBezTo>
                    <a:cubicBezTo>
                      <a:pt x="1795058" y="1053533"/>
                      <a:pt x="1911583" y="796897"/>
                      <a:pt x="2039131" y="589913"/>
                    </a:cubicBezTo>
                    <a:cubicBezTo>
                      <a:pt x="2128764" y="469783"/>
                      <a:pt x="2258150" y="212738"/>
                      <a:pt x="2664010" y="116359"/>
                    </a:cubicBezTo>
                    <a:cubicBezTo>
                      <a:pt x="3069870" y="19980"/>
                      <a:pt x="4036960" y="-22418"/>
                      <a:pt x="4474294" y="11641"/>
                    </a:cubicBezTo>
                    <a:cubicBezTo>
                      <a:pt x="4911628" y="45700"/>
                      <a:pt x="5163620" y="192691"/>
                      <a:pt x="5288014" y="320713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66" name="Straight Connector 265">
                <a:extLst>
                  <a:ext uri="{FF2B5EF4-FFF2-40B4-BE49-F238E27FC236}">
                    <a16:creationId xmlns:a16="http://schemas.microsoft.com/office/drawing/2014/main" id="{CB468E08-736D-2349-A95C-09022758E87E}"/>
                  </a:ext>
                </a:extLst>
              </p:cNvPr>
              <p:cNvCxnSpPr/>
              <p:nvPr/>
            </p:nvCxnSpPr>
            <p:spPr>
              <a:xfrm rot="10800000" flipV="1">
                <a:off x="2815544" y="3283565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Connector 266">
                <a:extLst>
                  <a:ext uri="{FF2B5EF4-FFF2-40B4-BE49-F238E27FC236}">
                    <a16:creationId xmlns:a16="http://schemas.microsoft.com/office/drawing/2014/main" id="{A045DBEE-936A-6F40-8696-CF1322598CAD}"/>
                  </a:ext>
                </a:extLst>
              </p:cNvPr>
              <p:cNvCxnSpPr/>
              <p:nvPr/>
            </p:nvCxnSpPr>
            <p:spPr>
              <a:xfrm rot="10800000" flipV="1">
                <a:off x="5697455" y="3161342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Connector 267">
                <a:extLst>
                  <a:ext uri="{FF2B5EF4-FFF2-40B4-BE49-F238E27FC236}">
                    <a16:creationId xmlns:a16="http://schemas.microsoft.com/office/drawing/2014/main" id="{2FAA8A01-D57B-D446-9540-C5174762FFE0}"/>
                  </a:ext>
                </a:extLst>
              </p:cNvPr>
              <p:cNvCxnSpPr/>
              <p:nvPr/>
            </p:nvCxnSpPr>
            <p:spPr>
              <a:xfrm rot="10800000" flipV="1">
                <a:off x="5613916" y="3094722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Connector 268">
                <a:extLst>
                  <a:ext uri="{FF2B5EF4-FFF2-40B4-BE49-F238E27FC236}">
                    <a16:creationId xmlns:a16="http://schemas.microsoft.com/office/drawing/2014/main" id="{35F8565D-80B9-234D-85EC-244D7663BBF6}"/>
                  </a:ext>
                </a:extLst>
              </p:cNvPr>
              <p:cNvCxnSpPr/>
              <p:nvPr/>
            </p:nvCxnSpPr>
            <p:spPr>
              <a:xfrm rot="10800000" flipV="1">
                <a:off x="5415090" y="2995121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Connector 269">
                <a:extLst>
                  <a:ext uri="{FF2B5EF4-FFF2-40B4-BE49-F238E27FC236}">
                    <a16:creationId xmlns:a16="http://schemas.microsoft.com/office/drawing/2014/main" id="{668B4EB1-1403-6F43-84CB-A65D81B48562}"/>
                  </a:ext>
                </a:extLst>
              </p:cNvPr>
              <p:cNvCxnSpPr/>
              <p:nvPr/>
            </p:nvCxnSpPr>
            <p:spPr>
              <a:xfrm rot="10800000" flipV="1">
                <a:off x="5513097" y="3038111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Connector 270">
                <a:extLst>
                  <a:ext uri="{FF2B5EF4-FFF2-40B4-BE49-F238E27FC236}">
                    <a16:creationId xmlns:a16="http://schemas.microsoft.com/office/drawing/2014/main" id="{FAF72493-C7F2-734A-9C49-E3DC41A4A080}"/>
                  </a:ext>
                </a:extLst>
              </p:cNvPr>
              <p:cNvCxnSpPr/>
              <p:nvPr/>
            </p:nvCxnSpPr>
            <p:spPr>
              <a:xfrm rot="10800000" flipV="1">
                <a:off x="5319630" y="2962569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Connector 271">
                <a:extLst>
                  <a:ext uri="{FF2B5EF4-FFF2-40B4-BE49-F238E27FC236}">
                    <a16:creationId xmlns:a16="http://schemas.microsoft.com/office/drawing/2014/main" id="{399E6226-1215-A54D-86C3-ED77FF867F42}"/>
                  </a:ext>
                </a:extLst>
              </p:cNvPr>
              <p:cNvCxnSpPr/>
              <p:nvPr/>
            </p:nvCxnSpPr>
            <p:spPr>
              <a:xfrm rot="10800000" flipV="1">
                <a:off x="5221091" y="2936982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3" name="Straight Connector 272">
                <a:extLst>
                  <a:ext uri="{FF2B5EF4-FFF2-40B4-BE49-F238E27FC236}">
                    <a16:creationId xmlns:a16="http://schemas.microsoft.com/office/drawing/2014/main" id="{707B8675-219E-FE4B-931A-3E6F52B071B1}"/>
                  </a:ext>
                </a:extLst>
              </p:cNvPr>
              <p:cNvCxnSpPr/>
              <p:nvPr/>
            </p:nvCxnSpPr>
            <p:spPr>
              <a:xfrm rot="10800000" flipV="1">
                <a:off x="5028615" y="291548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4" name="Straight Connector 273">
                <a:extLst>
                  <a:ext uri="{FF2B5EF4-FFF2-40B4-BE49-F238E27FC236}">
                    <a16:creationId xmlns:a16="http://schemas.microsoft.com/office/drawing/2014/main" id="{53AB7401-D0D6-634B-A79D-B5725A27E286}"/>
                  </a:ext>
                </a:extLst>
              </p:cNvPr>
              <p:cNvCxnSpPr/>
              <p:nvPr/>
            </p:nvCxnSpPr>
            <p:spPr>
              <a:xfrm rot="10800000" flipV="1">
                <a:off x="5127711" y="292348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Connector 274">
                <a:extLst>
                  <a:ext uri="{FF2B5EF4-FFF2-40B4-BE49-F238E27FC236}">
                    <a16:creationId xmlns:a16="http://schemas.microsoft.com/office/drawing/2014/main" id="{6D874526-2E67-1F44-8C06-D957495373CA}"/>
                  </a:ext>
                </a:extLst>
              </p:cNvPr>
              <p:cNvCxnSpPr/>
              <p:nvPr/>
            </p:nvCxnSpPr>
            <p:spPr>
              <a:xfrm rot="10800000" flipV="1">
                <a:off x="4937097" y="290913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Connector 275">
                <a:extLst>
                  <a:ext uri="{FF2B5EF4-FFF2-40B4-BE49-F238E27FC236}">
                    <a16:creationId xmlns:a16="http://schemas.microsoft.com/office/drawing/2014/main" id="{E7403950-0FAE-DD48-B4CB-7D93852F671D}"/>
                  </a:ext>
                </a:extLst>
              </p:cNvPr>
              <p:cNvCxnSpPr/>
              <p:nvPr/>
            </p:nvCxnSpPr>
            <p:spPr>
              <a:xfrm rot="10800000" flipV="1">
                <a:off x="4839312" y="290187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Connector 276">
                <a:extLst>
                  <a:ext uri="{FF2B5EF4-FFF2-40B4-BE49-F238E27FC236}">
                    <a16:creationId xmlns:a16="http://schemas.microsoft.com/office/drawing/2014/main" id="{9148F99E-D356-5248-A079-F88546D7555F}"/>
                  </a:ext>
                </a:extLst>
              </p:cNvPr>
              <p:cNvCxnSpPr/>
              <p:nvPr/>
            </p:nvCxnSpPr>
            <p:spPr>
              <a:xfrm rot="10800000" flipV="1">
                <a:off x="4634134" y="289552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Connector 277">
                <a:extLst>
                  <a:ext uri="{FF2B5EF4-FFF2-40B4-BE49-F238E27FC236}">
                    <a16:creationId xmlns:a16="http://schemas.microsoft.com/office/drawing/2014/main" id="{B807BB3E-B5C0-964E-AF0B-6EEB3396FCD7}"/>
                  </a:ext>
                </a:extLst>
              </p:cNvPr>
              <p:cNvCxnSpPr/>
              <p:nvPr/>
            </p:nvCxnSpPr>
            <p:spPr>
              <a:xfrm rot="10800000" flipV="1">
                <a:off x="4740887" y="2898695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Connector 278">
                <a:extLst>
                  <a:ext uri="{FF2B5EF4-FFF2-40B4-BE49-F238E27FC236}">
                    <a16:creationId xmlns:a16="http://schemas.microsoft.com/office/drawing/2014/main" id="{C5772A80-B674-C547-9C60-E0D9BB61C256}"/>
                  </a:ext>
                </a:extLst>
              </p:cNvPr>
              <p:cNvCxnSpPr/>
              <p:nvPr/>
            </p:nvCxnSpPr>
            <p:spPr>
              <a:xfrm rot="10800000" flipV="1">
                <a:off x="4528370" y="289552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Connector 279">
                <a:extLst>
                  <a:ext uri="{FF2B5EF4-FFF2-40B4-BE49-F238E27FC236}">
                    <a16:creationId xmlns:a16="http://schemas.microsoft.com/office/drawing/2014/main" id="{223743D6-2998-B44F-96C6-42788532F01B}"/>
                  </a:ext>
                </a:extLst>
              </p:cNvPr>
              <p:cNvCxnSpPr/>
              <p:nvPr/>
            </p:nvCxnSpPr>
            <p:spPr>
              <a:xfrm rot="10800000" flipV="1">
                <a:off x="4438347" y="289552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1" name="Straight Connector 280">
                <a:extLst>
                  <a:ext uri="{FF2B5EF4-FFF2-40B4-BE49-F238E27FC236}">
                    <a16:creationId xmlns:a16="http://schemas.microsoft.com/office/drawing/2014/main" id="{14465DBE-1D97-4F4C-A6AC-5D1CEF4CA399}"/>
                  </a:ext>
                </a:extLst>
              </p:cNvPr>
              <p:cNvCxnSpPr/>
              <p:nvPr/>
            </p:nvCxnSpPr>
            <p:spPr>
              <a:xfrm rot="10800000" flipV="1">
                <a:off x="4249044" y="2898695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2" name="Straight Connector 281">
                <a:extLst>
                  <a:ext uri="{FF2B5EF4-FFF2-40B4-BE49-F238E27FC236}">
                    <a16:creationId xmlns:a16="http://schemas.microsoft.com/office/drawing/2014/main" id="{5E00CEAE-91F5-2748-B22A-DA33962D2D0D}"/>
                  </a:ext>
                </a:extLst>
              </p:cNvPr>
              <p:cNvCxnSpPr/>
              <p:nvPr/>
            </p:nvCxnSpPr>
            <p:spPr>
              <a:xfrm rot="10800000" flipV="1">
                <a:off x="4340971" y="289552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Connector 282">
                <a:extLst>
                  <a:ext uri="{FF2B5EF4-FFF2-40B4-BE49-F238E27FC236}">
                    <a16:creationId xmlns:a16="http://schemas.microsoft.com/office/drawing/2014/main" id="{9C37B3FC-561F-674F-A9E4-733147F5BD97}"/>
                  </a:ext>
                </a:extLst>
              </p:cNvPr>
              <p:cNvCxnSpPr/>
              <p:nvPr/>
            </p:nvCxnSpPr>
            <p:spPr>
              <a:xfrm rot="10800000" flipV="1">
                <a:off x="4151878" y="290187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Connector 283">
                <a:extLst>
                  <a:ext uri="{FF2B5EF4-FFF2-40B4-BE49-F238E27FC236}">
                    <a16:creationId xmlns:a16="http://schemas.microsoft.com/office/drawing/2014/main" id="{72545F8B-8CE5-C14F-AE13-50266182BB77}"/>
                  </a:ext>
                </a:extLst>
              </p:cNvPr>
              <p:cNvCxnSpPr/>
              <p:nvPr/>
            </p:nvCxnSpPr>
            <p:spPr>
              <a:xfrm rot="10800000" flipV="1">
                <a:off x="4064175" y="290913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Connector 284">
                <a:extLst>
                  <a:ext uri="{FF2B5EF4-FFF2-40B4-BE49-F238E27FC236}">
                    <a16:creationId xmlns:a16="http://schemas.microsoft.com/office/drawing/2014/main" id="{FCF5AD7B-ECFB-F347-81A6-5D056725D074}"/>
                  </a:ext>
                </a:extLst>
              </p:cNvPr>
              <p:cNvCxnSpPr/>
              <p:nvPr/>
            </p:nvCxnSpPr>
            <p:spPr>
              <a:xfrm rot="10800000" flipV="1">
                <a:off x="3864090" y="292183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Connector 285">
                <a:extLst>
                  <a:ext uri="{FF2B5EF4-FFF2-40B4-BE49-F238E27FC236}">
                    <a16:creationId xmlns:a16="http://schemas.microsoft.com/office/drawing/2014/main" id="{6BB2B1C4-D116-6F4A-B368-090E989ACE1D}"/>
                  </a:ext>
                </a:extLst>
              </p:cNvPr>
              <p:cNvCxnSpPr/>
              <p:nvPr/>
            </p:nvCxnSpPr>
            <p:spPr>
              <a:xfrm rot="10800000" flipV="1">
                <a:off x="3961266" y="291548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Connector 286">
                <a:extLst>
                  <a:ext uri="{FF2B5EF4-FFF2-40B4-BE49-F238E27FC236}">
                    <a16:creationId xmlns:a16="http://schemas.microsoft.com/office/drawing/2014/main" id="{324C524E-BAE0-7143-9B2B-1384603B2BD8}"/>
                  </a:ext>
                </a:extLst>
              </p:cNvPr>
              <p:cNvCxnSpPr/>
              <p:nvPr/>
            </p:nvCxnSpPr>
            <p:spPr>
              <a:xfrm rot="10800000" flipV="1">
                <a:off x="3771026" y="2931358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Connector 287">
                <a:extLst>
                  <a:ext uri="{FF2B5EF4-FFF2-40B4-BE49-F238E27FC236}">
                    <a16:creationId xmlns:a16="http://schemas.microsoft.com/office/drawing/2014/main" id="{D4D6CAB1-6BC1-444A-AA74-367CDC079C70}"/>
                  </a:ext>
                </a:extLst>
              </p:cNvPr>
              <p:cNvCxnSpPr/>
              <p:nvPr/>
            </p:nvCxnSpPr>
            <p:spPr>
              <a:xfrm rot="10800000" flipV="1">
                <a:off x="3676443" y="2940157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9" name="Straight Connector 288">
                <a:extLst>
                  <a:ext uri="{FF2B5EF4-FFF2-40B4-BE49-F238E27FC236}">
                    <a16:creationId xmlns:a16="http://schemas.microsoft.com/office/drawing/2014/main" id="{5EE21E9F-E82E-9D49-A54C-B0564708BCD6}"/>
                  </a:ext>
                </a:extLst>
              </p:cNvPr>
              <p:cNvCxnSpPr/>
              <p:nvPr/>
            </p:nvCxnSpPr>
            <p:spPr>
              <a:xfrm rot="10800000" flipV="1">
                <a:off x="3481208" y="2970447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0" name="Straight Connector 289">
                <a:extLst>
                  <a:ext uri="{FF2B5EF4-FFF2-40B4-BE49-F238E27FC236}">
                    <a16:creationId xmlns:a16="http://schemas.microsoft.com/office/drawing/2014/main" id="{DF2E9F03-5EA3-1649-9DBA-2A8CF7D4ADAD}"/>
                  </a:ext>
                </a:extLst>
              </p:cNvPr>
              <p:cNvCxnSpPr/>
              <p:nvPr/>
            </p:nvCxnSpPr>
            <p:spPr>
              <a:xfrm rot="10800000" flipV="1">
                <a:off x="3578384" y="2953659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Connector 290">
                <a:extLst>
                  <a:ext uri="{FF2B5EF4-FFF2-40B4-BE49-F238E27FC236}">
                    <a16:creationId xmlns:a16="http://schemas.microsoft.com/office/drawing/2014/main" id="{8A63B7BC-6E37-E54F-B59F-7F27E73CFB1E}"/>
                  </a:ext>
                </a:extLst>
              </p:cNvPr>
              <p:cNvCxnSpPr/>
              <p:nvPr/>
            </p:nvCxnSpPr>
            <p:spPr>
              <a:xfrm rot="10800000" flipV="1">
                <a:off x="3387726" y="2984794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Connector 291">
                <a:extLst>
                  <a:ext uri="{FF2B5EF4-FFF2-40B4-BE49-F238E27FC236}">
                    <a16:creationId xmlns:a16="http://schemas.microsoft.com/office/drawing/2014/main" id="{E2E30741-5B99-8D49-9615-FF3208C9F018}"/>
                  </a:ext>
                </a:extLst>
              </p:cNvPr>
              <p:cNvCxnSpPr/>
              <p:nvPr/>
            </p:nvCxnSpPr>
            <p:spPr>
              <a:xfrm rot="10800000" flipV="1">
                <a:off x="3281447" y="301099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Connector 292">
                <a:extLst>
                  <a:ext uri="{FF2B5EF4-FFF2-40B4-BE49-F238E27FC236}">
                    <a16:creationId xmlns:a16="http://schemas.microsoft.com/office/drawing/2014/main" id="{4D72848A-D923-AE45-B611-93F0BE42AB04}"/>
                  </a:ext>
                </a:extLst>
              </p:cNvPr>
              <p:cNvCxnSpPr/>
              <p:nvPr/>
            </p:nvCxnSpPr>
            <p:spPr>
              <a:xfrm rot="10800000" flipV="1">
                <a:off x="3092661" y="3073112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Connector 293">
                <a:extLst>
                  <a:ext uri="{FF2B5EF4-FFF2-40B4-BE49-F238E27FC236}">
                    <a16:creationId xmlns:a16="http://schemas.microsoft.com/office/drawing/2014/main" id="{CB243088-AEE4-394E-83E0-F3C2A68496C9}"/>
                  </a:ext>
                </a:extLst>
              </p:cNvPr>
              <p:cNvCxnSpPr/>
              <p:nvPr/>
            </p:nvCxnSpPr>
            <p:spPr>
              <a:xfrm rot="10800000" flipV="1">
                <a:off x="3182548" y="303493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Connector 294">
                <a:extLst>
                  <a:ext uri="{FF2B5EF4-FFF2-40B4-BE49-F238E27FC236}">
                    <a16:creationId xmlns:a16="http://schemas.microsoft.com/office/drawing/2014/main" id="{BA4C9FCD-5872-C248-B993-24E171C93FB1}"/>
                  </a:ext>
                </a:extLst>
              </p:cNvPr>
              <p:cNvCxnSpPr/>
              <p:nvPr/>
            </p:nvCxnSpPr>
            <p:spPr>
              <a:xfrm rot="10800000" flipV="1">
                <a:off x="2996422" y="312807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Connector 295">
                <a:extLst>
                  <a:ext uri="{FF2B5EF4-FFF2-40B4-BE49-F238E27FC236}">
                    <a16:creationId xmlns:a16="http://schemas.microsoft.com/office/drawing/2014/main" id="{9A0D67E9-516B-D04D-9308-6E0A62F882D3}"/>
                  </a:ext>
                </a:extLst>
              </p:cNvPr>
              <p:cNvCxnSpPr/>
              <p:nvPr/>
            </p:nvCxnSpPr>
            <p:spPr>
              <a:xfrm rot="10800000" flipV="1">
                <a:off x="2903358" y="319574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0" name="Group 299">
              <a:extLst>
                <a:ext uri="{FF2B5EF4-FFF2-40B4-BE49-F238E27FC236}">
                  <a16:creationId xmlns:a16="http://schemas.microsoft.com/office/drawing/2014/main" id="{58127D52-C2C4-8E49-86CB-F18B48761BC4}"/>
                </a:ext>
              </a:extLst>
            </p:cNvPr>
            <p:cNvGrpSpPr/>
            <p:nvPr/>
          </p:nvGrpSpPr>
          <p:grpSpPr>
            <a:xfrm>
              <a:off x="3213678" y="2605939"/>
              <a:ext cx="5022122" cy="1663965"/>
              <a:chOff x="3213678" y="2605939"/>
              <a:chExt cx="5022122" cy="1663965"/>
            </a:xfrm>
          </p:grpSpPr>
          <p:sp>
            <p:nvSpPr>
              <p:cNvPr id="263" name="Freeform 262">
                <a:extLst>
                  <a:ext uri="{FF2B5EF4-FFF2-40B4-BE49-F238E27FC236}">
                    <a16:creationId xmlns:a16="http://schemas.microsoft.com/office/drawing/2014/main" id="{7BACF94D-36FF-C348-A097-A59A35D88A92}"/>
                  </a:ext>
                </a:extLst>
              </p:cNvPr>
              <p:cNvSpPr/>
              <p:nvPr/>
            </p:nvSpPr>
            <p:spPr>
              <a:xfrm rot="10800000">
                <a:off x="3213678" y="2605939"/>
                <a:ext cx="5022122" cy="1533624"/>
              </a:xfrm>
              <a:custGeom>
                <a:avLst/>
                <a:gdLst>
                  <a:gd name="connsiteX0" fmla="*/ 0 w 4034443"/>
                  <a:gd name="connsiteY0" fmla="*/ 599424 h 842083"/>
                  <a:gd name="connsiteX1" fmla="*/ 266007 w 4034443"/>
                  <a:gd name="connsiteY1" fmla="*/ 222581 h 842083"/>
                  <a:gd name="connsiteX2" fmla="*/ 681643 w 4034443"/>
                  <a:gd name="connsiteY2" fmla="*/ 34159 h 842083"/>
                  <a:gd name="connsiteX3" fmla="*/ 2842952 w 4034443"/>
                  <a:gd name="connsiteY3" fmla="*/ 11991 h 842083"/>
                  <a:gd name="connsiteX4" fmla="*/ 3424843 w 4034443"/>
                  <a:gd name="connsiteY4" fmla="*/ 167162 h 842083"/>
                  <a:gd name="connsiteX5" fmla="*/ 3790603 w 4034443"/>
                  <a:gd name="connsiteY5" fmla="*/ 699177 h 842083"/>
                  <a:gd name="connsiteX6" fmla="*/ 3940232 w 4034443"/>
                  <a:gd name="connsiteY6" fmla="*/ 837722 h 842083"/>
                  <a:gd name="connsiteX7" fmla="*/ 4034443 w 4034443"/>
                  <a:gd name="connsiteY7" fmla="*/ 810013 h 842083"/>
                  <a:gd name="connsiteX8" fmla="*/ 4034443 w 4034443"/>
                  <a:gd name="connsiteY8" fmla="*/ 810013 h 842083"/>
                  <a:gd name="connsiteX9" fmla="*/ 4034443 w 4034443"/>
                  <a:gd name="connsiteY9" fmla="*/ 810013 h 842083"/>
                  <a:gd name="connsiteX0" fmla="*/ 0 w 4034443"/>
                  <a:gd name="connsiteY0" fmla="*/ 596288 h 838947"/>
                  <a:gd name="connsiteX1" fmla="*/ 360218 w 4034443"/>
                  <a:gd name="connsiteY1" fmla="*/ 130776 h 838947"/>
                  <a:gd name="connsiteX2" fmla="*/ 681643 w 4034443"/>
                  <a:gd name="connsiteY2" fmla="*/ 31023 h 838947"/>
                  <a:gd name="connsiteX3" fmla="*/ 2842952 w 4034443"/>
                  <a:gd name="connsiteY3" fmla="*/ 8855 h 838947"/>
                  <a:gd name="connsiteX4" fmla="*/ 3424843 w 4034443"/>
                  <a:gd name="connsiteY4" fmla="*/ 164026 h 838947"/>
                  <a:gd name="connsiteX5" fmla="*/ 3790603 w 4034443"/>
                  <a:gd name="connsiteY5" fmla="*/ 696041 h 838947"/>
                  <a:gd name="connsiteX6" fmla="*/ 3940232 w 4034443"/>
                  <a:gd name="connsiteY6" fmla="*/ 834586 h 838947"/>
                  <a:gd name="connsiteX7" fmla="*/ 4034443 w 4034443"/>
                  <a:gd name="connsiteY7" fmla="*/ 806877 h 838947"/>
                  <a:gd name="connsiteX8" fmla="*/ 4034443 w 4034443"/>
                  <a:gd name="connsiteY8" fmla="*/ 806877 h 838947"/>
                  <a:gd name="connsiteX9" fmla="*/ 4034443 w 4034443"/>
                  <a:gd name="connsiteY9" fmla="*/ 806877 h 838947"/>
                  <a:gd name="connsiteX0" fmla="*/ 0 w 4034443"/>
                  <a:gd name="connsiteY0" fmla="*/ 601993 h 844652"/>
                  <a:gd name="connsiteX1" fmla="*/ 227214 w 4034443"/>
                  <a:gd name="connsiteY1" fmla="*/ 280568 h 844652"/>
                  <a:gd name="connsiteX2" fmla="*/ 681643 w 4034443"/>
                  <a:gd name="connsiteY2" fmla="*/ 36728 h 844652"/>
                  <a:gd name="connsiteX3" fmla="*/ 2842952 w 4034443"/>
                  <a:gd name="connsiteY3" fmla="*/ 14560 h 844652"/>
                  <a:gd name="connsiteX4" fmla="*/ 3424843 w 4034443"/>
                  <a:gd name="connsiteY4" fmla="*/ 169731 h 844652"/>
                  <a:gd name="connsiteX5" fmla="*/ 3790603 w 4034443"/>
                  <a:gd name="connsiteY5" fmla="*/ 701746 h 844652"/>
                  <a:gd name="connsiteX6" fmla="*/ 3940232 w 4034443"/>
                  <a:gd name="connsiteY6" fmla="*/ 840291 h 844652"/>
                  <a:gd name="connsiteX7" fmla="*/ 4034443 w 4034443"/>
                  <a:gd name="connsiteY7" fmla="*/ 812582 h 844652"/>
                  <a:gd name="connsiteX8" fmla="*/ 4034443 w 4034443"/>
                  <a:gd name="connsiteY8" fmla="*/ 812582 h 844652"/>
                  <a:gd name="connsiteX9" fmla="*/ 4034443 w 4034443"/>
                  <a:gd name="connsiteY9" fmla="*/ 812582 h 844652"/>
                  <a:gd name="connsiteX0" fmla="*/ 0 w 4034443"/>
                  <a:gd name="connsiteY0" fmla="*/ 601993 h 844652"/>
                  <a:gd name="connsiteX1" fmla="*/ 227214 w 4034443"/>
                  <a:gd name="connsiteY1" fmla="*/ 280568 h 844652"/>
                  <a:gd name="connsiteX2" fmla="*/ 681643 w 4034443"/>
                  <a:gd name="connsiteY2" fmla="*/ 36728 h 844652"/>
                  <a:gd name="connsiteX3" fmla="*/ 2842952 w 4034443"/>
                  <a:gd name="connsiteY3" fmla="*/ 14560 h 844652"/>
                  <a:gd name="connsiteX4" fmla="*/ 3424843 w 4034443"/>
                  <a:gd name="connsiteY4" fmla="*/ 169731 h 844652"/>
                  <a:gd name="connsiteX5" fmla="*/ 3790603 w 4034443"/>
                  <a:gd name="connsiteY5" fmla="*/ 701746 h 844652"/>
                  <a:gd name="connsiteX6" fmla="*/ 3940232 w 4034443"/>
                  <a:gd name="connsiteY6" fmla="*/ 840291 h 844652"/>
                  <a:gd name="connsiteX7" fmla="*/ 4034443 w 4034443"/>
                  <a:gd name="connsiteY7" fmla="*/ 812582 h 844652"/>
                  <a:gd name="connsiteX8" fmla="*/ 4034443 w 4034443"/>
                  <a:gd name="connsiteY8" fmla="*/ 812582 h 844652"/>
                  <a:gd name="connsiteX9" fmla="*/ 4034443 w 4034443"/>
                  <a:gd name="connsiteY9" fmla="*/ 812582 h 844652"/>
                  <a:gd name="connsiteX0" fmla="*/ 0 w 4034443"/>
                  <a:gd name="connsiteY0" fmla="*/ 596131 h 838790"/>
                  <a:gd name="connsiteX1" fmla="*/ 321425 w 4034443"/>
                  <a:gd name="connsiteY1" fmla="*/ 125077 h 838790"/>
                  <a:gd name="connsiteX2" fmla="*/ 681643 w 4034443"/>
                  <a:gd name="connsiteY2" fmla="*/ 30866 h 838790"/>
                  <a:gd name="connsiteX3" fmla="*/ 2842952 w 4034443"/>
                  <a:gd name="connsiteY3" fmla="*/ 8698 h 838790"/>
                  <a:gd name="connsiteX4" fmla="*/ 3424843 w 4034443"/>
                  <a:gd name="connsiteY4" fmla="*/ 163869 h 838790"/>
                  <a:gd name="connsiteX5" fmla="*/ 3790603 w 4034443"/>
                  <a:gd name="connsiteY5" fmla="*/ 695884 h 838790"/>
                  <a:gd name="connsiteX6" fmla="*/ 3940232 w 4034443"/>
                  <a:gd name="connsiteY6" fmla="*/ 834429 h 838790"/>
                  <a:gd name="connsiteX7" fmla="*/ 4034443 w 4034443"/>
                  <a:gd name="connsiteY7" fmla="*/ 806720 h 838790"/>
                  <a:gd name="connsiteX8" fmla="*/ 4034443 w 4034443"/>
                  <a:gd name="connsiteY8" fmla="*/ 806720 h 838790"/>
                  <a:gd name="connsiteX9" fmla="*/ 4034443 w 4034443"/>
                  <a:gd name="connsiteY9" fmla="*/ 806720 h 838790"/>
                  <a:gd name="connsiteX0" fmla="*/ 0 w 4034443"/>
                  <a:gd name="connsiteY0" fmla="*/ 622101 h 864760"/>
                  <a:gd name="connsiteX1" fmla="*/ 681643 w 4034443"/>
                  <a:gd name="connsiteY1" fmla="*/ 56836 h 864760"/>
                  <a:gd name="connsiteX2" fmla="*/ 2842952 w 4034443"/>
                  <a:gd name="connsiteY2" fmla="*/ 34668 h 864760"/>
                  <a:gd name="connsiteX3" fmla="*/ 3424843 w 4034443"/>
                  <a:gd name="connsiteY3" fmla="*/ 189839 h 864760"/>
                  <a:gd name="connsiteX4" fmla="*/ 3790603 w 4034443"/>
                  <a:gd name="connsiteY4" fmla="*/ 721854 h 864760"/>
                  <a:gd name="connsiteX5" fmla="*/ 3940232 w 4034443"/>
                  <a:gd name="connsiteY5" fmla="*/ 860399 h 864760"/>
                  <a:gd name="connsiteX6" fmla="*/ 4034443 w 4034443"/>
                  <a:gd name="connsiteY6" fmla="*/ 832690 h 864760"/>
                  <a:gd name="connsiteX7" fmla="*/ 4034443 w 4034443"/>
                  <a:gd name="connsiteY7" fmla="*/ 832690 h 864760"/>
                  <a:gd name="connsiteX8" fmla="*/ 4034443 w 4034443"/>
                  <a:gd name="connsiteY8" fmla="*/ 832690 h 864760"/>
                  <a:gd name="connsiteX0" fmla="*/ 0 w 4034443"/>
                  <a:gd name="connsiteY0" fmla="*/ 642835 h 885494"/>
                  <a:gd name="connsiteX1" fmla="*/ 681643 w 4034443"/>
                  <a:gd name="connsiteY1" fmla="*/ 77570 h 885494"/>
                  <a:gd name="connsiteX2" fmla="*/ 2842952 w 4034443"/>
                  <a:gd name="connsiteY2" fmla="*/ 55402 h 885494"/>
                  <a:gd name="connsiteX3" fmla="*/ 3652057 w 4034443"/>
                  <a:gd name="connsiteY3" fmla="*/ 548624 h 885494"/>
                  <a:gd name="connsiteX4" fmla="*/ 3790603 w 4034443"/>
                  <a:gd name="connsiteY4" fmla="*/ 742588 h 885494"/>
                  <a:gd name="connsiteX5" fmla="*/ 3940232 w 4034443"/>
                  <a:gd name="connsiteY5" fmla="*/ 881133 h 885494"/>
                  <a:gd name="connsiteX6" fmla="*/ 4034443 w 4034443"/>
                  <a:gd name="connsiteY6" fmla="*/ 853424 h 885494"/>
                  <a:gd name="connsiteX7" fmla="*/ 4034443 w 4034443"/>
                  <a:gd name="connsiteY7" fmla="*/ 853424 h 885494"/>
                  <a:gd name="connsiteX8" fmla="*/ 4034443 w 4034443"/>
                  <a:gd name="connsiteY8" fmla="*/ 853424 h 885494"/>
                  <a:gd name="connsiteX0" fmla="*/ 0 w 4034443"/>
                  <a:gd name="connsiteY0" fmla="*/ 656073 h 898732"/>
                  <a:gd name="connsiteX1" fmla="*/ 681643 w 4034443"/>
                  <a:gd name="connsiteY1" fmla="*/ 90808 h 898732"/>
                  <a:gd name="connsiteX2" fmla="*/ 2842952 w 4034443"/>
                  <a:gd name="connsiteY2" fmla="*/ 68640 h 898732"/>
                  <a:gd name="connsiteX3" fmla="*/ 3790603 w 4034443"/>
                  <a:gd name="connsiteY3" fmla="*/ 755826 h 898732"/>
                  <a:gd name="connsiteX4" fmla="*/ 3940232 w 4034443"/>
                  <a:gd name="connsiteY4" fmla="*/ 894371 h 898732"/>
                  <a:gd name="connsiteX5" fmla="*/ 4034443 w 4034443"/>
                  <a:gd name="connsiteY5" fmla="*/ 866662 h 898732"/>
                  <a:gd name="connsiteX6" fmla="*/ 4034443 w 4034443"/>
                  <a:gd name="connsiteY6" fmla="*/ 866662 h 898732"/>
                  <a:gd name="connsiteX7" fmla="*/ 4034443 w 4034443"/>
                  <a:gd name="connsiteY7" fmla="*/ 866662 h 898732"/>
                  <a:gd name="connsiteX0" fmla="*/ 0 w 4034443"/>
                  <a:gd name="connsiteY0" fmla="*/ 661503 h 919154"/>
                  <a:gd name="connsiteX1" fmla="*/ 681643 w 4034443"/>
                  <a:gd name="connsiteY1" fmla="*/ 96238 h 919154"/>
                  <a:gd name="connsiteX2" fmla="*/ 2842952 w 4034443"/>
                  <a:gd name="connsiteY2" fmla="*/ 74070 h 919154"/>
                  <a:gd name="connsiteX3" fmla="*/ 3796144 w 4034443"/>
                  <a:gd name="connsiteY3" fmla="*/ 838842 h 919154"/>
                  <a:gd name="connsiteX4" fmla="*/ 3940232 w 4034443"/>
                  <a:gd name="connsiteY4" fmla="*/ 899801 h 919154"/>
                  <a:gd name="connsiteX5" fmla="*/ 4034443 w 4034443"/>
                  <a:gd name="connsiteY5" fmla="*/ 872092 h 919154"/>
                  <a:gd name="connsiteX6" fmla="*/ 4034443 w 4034443"/>
                  <a:gd name="connsiteY6" fmla="*/ 872092 h 919154"/>
                  <a:gd name="connsiteX7" fmla="*/ 4034443 w 4034443"/>
                  <a:gd name="connsiteY7" fmla="*/ 872092 h 919154"/>
                  <a:gd name="connsiteX0" fmla="*/ 0 w 4034443"/>
                  <a:gd name="connsiteY0" fmla="*/ 656074 h 898733"/>
                  <a:gd name="connsiteX1" fmla="*/ 681643 w 4034443"/>
                  <a:gd name="connsiteY1" fmla="*/ 90809 h 898733"/>
                  <a:gd name="connsiteX2" fmla="*/ 2842952 w 4034443"/>
                  <a:gd name="connsiteY2" fmla="*/ 68641 h 898733"/>
                  <a:gd name="connsiteX3" fmla="*/ 3701933 w 4034443"/>
                  <a:gd name="connsiteY3" fmla="*/ 755827 h 898733"/>
                  <a:gd name="connsiteX4" fmla="*/ 3940232 w 4034443"/>
                  <a:gd name="connsiteY4" fmla="*/ 894372 h 898733"/>
                  <a:gd name="connsiteX5" fmla="*/ 4034443 w 4034443"/>
                  <a:gd name="connsiteY5" fmla="*/ 866663 h 898733"/>
                  <a:gd name="connsiteX6" fmla="*/ 4034443 w 4034443"/>
                  <a:gd name="connsiteY6" fmla="*/ 866663 h 898733"/>
                  <a:gd name="connsiteX7" fmla="*/ 4034443 w 4034443"/>
                  <a:gd name="connsiteY7" fmla="*/ 866663 h 898733"/>
                  <a:gd name="connsiteX0" fmla="*/ 0 w 4034443"/>
                  <a:gd name="connsiteY0" fmla="*/ 656074 h 898733"/>
                  <a:gd name="connsiteX1" fmla="*/ 681643 w 4034443"/>
                  <a:gd name="connsiteY1" fmla="*/ 90809 h 898733"/>
                  <a:gd name="connsiteX2" fmla="*/ 2842952 w 4034443"/>
                  <a:gd name="connsiteY2" fmla="*/ 68641 h 898733"/>
                  <a:gd name="connsiteX3" fmla="*/ 3701933 w 4034443"/>
                  <a:gd name="connsiteY3" fmla="*/ 755827 h 898733"/>
                  <a:gd name="connsiteX4" fmla="*/ 3940232 w 4034443"/>
                  <a:gd name="connsiteY4" fmla="*/ 894372 h 898733"/>
                  <a:gd name="connsiteX5" fmla="*/ 4034443 w 4034443"/>
                  <a:gd name="connsiteY5" fmla="*/ 866663 h 898733"/>
                  <a:gd name="connsiteX6" fmla="*/ 4034443 w 4034443"/>
                  <a:gd name="connsiteY6" fmla="*/ 866663 h 898733"/>
                  <a:gd name="connsiteX7" fmla="*/ 4034443 w 4034443"/>
                  <a:gd name="connsiteY7" fmla="*/ 866663 h 898733"/>
                  <a:gd name="connsiteX0" fmla="*/ 0 w 4034443"/>
                  <a:gd name="connsiteY0" fmla="*/ 657619 h 899038"/>
                  <a:gd name="connsiteX1" fmla="*/ 681643 w 4034443"/>
                  <a:gd name="connsiteY1" fmla="*/ 92354 h 899038"/>
                  <a:gd name="connsiteX2" fmla="*/ 2842952 w 4034443"/>
                  <a:gd name="connsiteY2" fmla="*/ 70186 h 899038"/>
                  <a:gd name="connsiteX3" fmla="*/ 3685307 w 4034443"/>
                  <a:gd name="connsiteY3" fmla="*/ 779539 h 899038"/>
                  <a:gd name="connsiteX4" fmla="*/ 3940232 w 4034443"/>
                  <a:gd name="connsiteY4" fmla="*/ 895917 h 899038"/>
                  <a:gd name="connsiteX5" fmla="*/ 4034443 w 4034443"/>
                  <a:gd name="connsiteY5" fmla="*/ 868208 h 899038"/>
                  <a:gd name="connsiteX6" fmla="*/ 4034443 w 4034443"/>
                  <a:gd name="connsiteY6" fmla="*/ 868208 h 899038"/>
                  <a:gd name="connsiteX7" fmla="*/ 4034443 w 4034443"/>
                  <a:gd name="connsiteY7" fmla="*/ 868208 h 899038"/>
                  <a:gd name="connsiteX0" fmla="*/ 0 w 4034443"/>
                  <a:gd name="connsiteY0" fmla="*/ 657619 h 909853"/>
                  <a:gd name="connsiteX1" fmla="*/ 681643 w 4034443"/>
                  <a:gd name="connsiteY1" fmla="*/ 92354 h 909853"/>
                  <a:gd name="connsiteX2" fmla="*/ 2842952 w 4034443"/>
                  <a:gd name="connsiteY2" fmla="*/ 70186 h 909853"/>
                  <a:gd name="connsiteX3" fmla="*/ 3685307 w 4034443"/>
                  <a:gd name="connsiteY3" fmla="*/ 779539 h 909853"/>
                  <a:gd name="connsiteX4" fmla="*/ 3868189 w 4034443"/>
                  <a:gd name="connsiteY4" fmla="*/ 907000 h 909853"/>
                  <a:gd name="connsiteX5" fmla="*/ 4034443 w 4034443"/>
                  <a:gd name="connsiteY5" fmla="*/ 868208 h 909853"/>
                  <a:gd name="connsiteX6" fmla="*/ 4034443 w 4034443"/>
                  <a:gd name="connsiteY6" fmla="*/ 868208 h 909853"/>
                  <a:gd name="connsiteX7" fmla="*/ 4034443 w 4034443"/>
                  <a:gd name="connsiteY7" fmla="*/ 868208 h 909853"/>
                  <a:gd name="connsiteX0" fmla="*/ 0 w 4051069"/>
                  <a:gd name="connsiteY0" fmla="*/ 680964 h 911031"/>
                  <a:gd name="connsiteX1" fmla="*/ 698269 w 4051069"/>
                  <a:gd name="connsiteY1" fmla="*/ 93532 h 911031"/>
                  <a:gd name="connsiteX2" fmla="*/ 2859578 w 4051069"/>
                  <a:gd name="connsiteY2" fmla="*/ 71364 h 911031"/>
                  <a:gd name="connsiteX3" fmla="*/ 3701933 w 4051069"/>
                  <a:gd name="connsiteY3" fmla="*/ 780717 h 911031"/>
                  <a:gd name="connsiteX4" fmla="*/ 3884815 w 4051069"/>
                  <a:gd name="connsiteY4" fmla="*/ 908178 h 911031"/>
                  <a:gd name="connsiteX5" fmla="*/ 4051069 w 4051069"/>
                  <a:gd name="connsiteY5" fmla="*/ 869386 h 911031"/>
                  <a:gd name="connsiteX6" fmla="*/ 4051069 w 4051069"/>
                  <a:gd name="connsiteY6" fmla="*/ 869386 h 911031"/>
                  <a:gd name="connsiteX7" fmla="*/ 4051069 w 4051069"/>
                  <a:gd name="connsiteY7" fmla="*/ 869386 h 911031"/>
                  <a:gd name="connsiteX0" fmla="*/ 0 w 4051069"/>
                  <a:gd name="connsiteY0" fmla="*/ 684438 h 922798"/>
                  <a:gd name="connsiteX1" fmla="*/ 698269 w 4051069"/>
                  <a:gd name="connsiteY1" fmla="*/ 97006 h 922798"/>
                  <a:gd name="connsiteX2" fmla="*/ 2859578 w 4051069"/>
                  <a:gd name="connsiteY2" fmla="*/ 74838 h 922798"/>
                  <a:gd name="connsiteX3" fmla="*/ 3740725 w 4051069"/>
                  <a:gd name="connsiteY3" fmla="*/ 834068 h 922798"/>
                  <a:gd name="connsiteX4" fmla="*/ 3884815 w 4051069"/>
                  <a:gd name="connsiteY4" fmla="*/ 911652 h 922798"/>
                  <a:gd name="connsiteX5" fmla="*/ 4051069 w 4051069"/>
                  <a:gd name="connsiteY5" fmla="*/ 872860 h 922798"/>
                  <a:gd name="connsiteX6" fmla="*/ 4051069 w 4051069"/>
                  <a:gd name="connsiteY6" fmla="*/ 872860 h 922798"/>
                  <a:gd name="connsiteX7" fmla="*/ 4051069 w 4051069"/>
                  <a:gd name="connsiteY7" fmla="*/ 872860 h 922798"/>
                  <a:gd name="connsiteX0" fmla="*/ 0 w 4051069"/>
                  <a:gd name="connsiteY0" fmla="*/ 684438 h 933307"/>
                  <a:gd name="connsiteX1" fmla="*/ 698269 w 4051069"/>
                  <a:gd name="connsiteY1" fmla="*/ 97006 h 933307"/>
                  <a:gd name="connsiteX2" fmla="*/ 2859578 w 4051069"/>
                  <a:gd name="connsiteY2" fmla="*/ 74838 h 933307"/>
                  <a:gd name="connsiteX3" fmla="*/ 3740725 w 4051069"/>
                  <a:gd name="connsiteY3" fmla="*/ 834068 h 933307"/>
                  <a:gd name="connsiteX4" fmla="*/ 3934691 w 4051069"/>
                  <a:gd name="connsiteY4" fmla="*/ 928277 h 933307"/>
                  <a:gd name="connsiteX5" fmla="*/ 4051069 w 4051069"/>
                  <a:gd name="connsiteY5" fmla="*/ 872860 h 933307"/>
                  <a:gd name="connsiteX6" fmla="*/ 4051069 w 4051069"/>
                  <a:gd name="connsiteY6" fmla="*/ 872860 h 933307"/>
                  <a:gd name="connsiteX7" fmla="*/ 4051069 w 4051069"/>
                  <a:gd name="connsiteY7" fmla="*/ 872860 h 933307"/>
                  <a:gd name="connsiteX0" fmla="*/ 0 w 4051069"/>
                  <a:gd name="connsiteY0" fmla="*/ 684438 h 903321"/>
                  <a:gd name="connsiteX1" fmla="*/ 698269 w 4051069"/>
                  <a:gd name="connsiteY1" fmla="*/ 97006 h 903321"/>
                  <a:gd name="connsiteX2" fmla="*/ 2859578 w 4051069"/>
                  <a:gd name="connsiteY2" fmla="*/ 74838 h 903321"/>
                  <a:gd name="connsiteX3" fmla="*/ 3740725 w 4051069"/>
                  <a:gd name="connsiteY3" fmla="*/ 834068 h 903321"/>
                  <a:gd name="connsiteX4" fmla="*/ 4051069 w 4051069"/>
                  <a:gd name="connsiteY4" fmla="*/ 872860 h 903321"/>
                  <a:gd name="connsiteX5" fmla="*/ 4051069 w 4051069"/>
                  <a:gd name="connsiteY5" fmla="*/ 872860 h 903321"/>
                  <a:gd name="connsiteX6" fmla="*/ 4051069 w 4051069"/>
                  <a:gd name="connsiteY6" fmla="*/ 872860 h 903321"/>
                  <a:gd name="connsiteX0" fmla="*/ 0 w 4051069"/>
                  <a:gd name="connsiteY0" fmla="*/ 687331 h 936802"/>
                  <a:gd name="connsiteX1" fmla="*/ 698269 w 4051069"/>
                  <a:gd name="connsiteY1" fmla="*/ 99899 h 936802"/>
                  <a:gd name="connsiteX2" fmla="*/ 2859578 w 4051069"/>
                  <a:gd name="connsiteY2" fmla="*/ 77731 h 936802"/>
                  <a:gd name="connsiteX3" fmla="*/ 3785175 w 4051069"/>
                  <a:gd name="connsiteY3" fmla="*/ 878236 h 936802"/>
                  <a:gd name="connsiteX4" fmla="*/ 4051069 w 4051069"/>
                  <a:gd name="connsiteY4" fmla="*/ 875753 h 936802"/>
                  <a:gd name="connsiteX5" fmla="*/ 4051069 w 4051069"/>
                  <a:gd name="connsiteY5" fmla="*/ 875753 h 936802"/>
                  <a:gd name="connsiteX6" fmla="*/ 4051069 w 4051069"/>
                  <a:gd name="connsiteY6" fmla="*/ 875753 h 936802"/>
                  <a:gd name="connsiteX0" fmla="*/ 0 w 4051069"/>
                  <a:gd name="connsiteY0" fmla="*/ 687331 h 941973"/>
                  <a:gd name="connsiteX1" fmla="*/ 698269 w 4051069"/>
                  <a:gd name="connsiteY1" fmla="*/ 99899 h 941973"/>
                  <a:gd name="connsiteX2" fmla="*/ 2859578 w 4051069"/>
                  <a:gd name="connsiteY2" fmla="*/ 77731 h 941973"/>
                  <a:gd name="connsiteX3" fmla="*/ 3785175 w 4051069"/>
                  <a:gd name="connsiteY3" fmla="*/ 878236 h 941973"/>
                  <a:gd name="connsiteX4" fmla="*/ 4051069 w 4051069"/>
                  <a:gd name="connsiteY4" fmla="*/ 875753 h 941973"/>
                  <a:gd name="connsiteX5" fmla="*/ 4051069 w 4051069"/>
                  <a:gd name="connsiteY5" fmla="*/ 875753 h 941973"/>
                  <a:gd name="connsiteX6" fmla="*/ 4051069 w 4051069"/>
                  <a:gd name="connsiteY6" fmla="*/ 875753 h 941973"/>
                  <a:gd name="connsiteX0" fmla="*/ 0 w 4054244"/>
                  <a:gd name="connsiteY0" fmla="*/ 687331 h 941973"/>
                  <a:gd name="connsiteX1" fmla="*/ 698269 w 4054244"/>
                  <a:gd name="connsiteY1" fmla="*/ 99899 h 941973"/>
                  <a:gd name="connsiteX2" fmla="*/ 2859578 w 4054244"/>
                  <a:gd name="connsiteY2" fmla="*/ 77731 h 941973"/>
                  <a:gd name="connsiteX3" fmla="*/ 3785175 w 4054244"/>
                  <a:gd name="connsiteY3" fmla="*/ 878236 h 941973"/>
                  <a:gd name="connsiteX4" fmla="*/ 4051069 w 4054244"/>
                  <a:gd name="connsiteY4" fmla="*/ 875753 h 941973"/>
                  <a:gd name="connsiteX5" fmla="*/ 4051069 w 4054244"/>
                  <a:gd name="connsiteY5" fmla="*/ 875753 h 941973"/>
                  <a:gd name="connsiteX6" fmla="*/ 4054244 w 4054244"/>
                  <a:gd name="connsiteY6" fmla="*/ 863053 h 941973"/>
                  <a:gd name="connsiteX0" fmla="*/ 0 w 4054244"/>
                  <a:gd name="connsiteY0" fmla="*/ 687331 h 941973"/>
                  <a:gd name="connsiteX1" fmla="*/ 698269 w 4054244"/>
                  <a:gd name="connsiteY1" fmla="*/ 99899 h 941973"/>
                  <a:gd name="connsiteX2" fmla="*/ 2859578 w 4054244"/>
                  <a:gd name="connsiteY2" fmla="*/ 77731 h 941973"/>
                  <a:gd name="connsiteX3" fmla="*/ 3785175 w 4054244"/>
                  <a:gd name="connsiteY3" fmla="*/ 878236 h 941973"/>
                  <a:gd name="connsiteX4" fmla="*/ 4051069 w 4054244"/>
                  <a:gd name="connsiteY4" fmla="*/ 875753 h 941973"/>
                  <a:gd name="connsiteX5" fmla="*/ 4051069 w 4054244"/>
                  <a:gd name="connsiteY5" fmla="*/ 875753 h 941973"/>
                  <a:gd name="connsiteX6" fmla="*/ 4054244 w 4054244"/>
                  <a:gd name="connsiteY6" fmla="*/ 847178 h 941973"/>
                  <a:gd name="connsiteX0" fmla="*/ 0 w 4051069"/>
                  <a:gd name="connsiteY0" fmla="*/ 687331 h 941973"/>
                  <a:gd name="connsiteX1" fmla="*/ 698269 w 4051069"/>
                  <a:gd name="connsiteY1" fmla="*/ 99899 h 941973"/>
                  <a:gd name="connsiteX2" fmla="*/ 2859578 w 4051069"/>
                  <a:gd name="connsiteY2" fmla="*/ 77731 h 941973"/>
                  <a:gd name="connsiteX3" fmla="*/ 3785175 w 4051069"/>
                  <a:gd name="connsiteY3" fmla="*/ 878236 h 941973"/>
                  <a:gd name="connsiteX4" fmla="*/ 4051069 w 4051069"/>
                  <a:gd name="connsiteY4" fmla="*/ 875753 h 941973"/>
                  <a:gd name="connsiteX5" fmla="*/ 4051069 w 4051069"/>
                  <a:gd name="connsiteY5" fmla="*/ 875753 h 941973"/>
                  <a:gd name="connsiteX0" fmla="*/ 0 w 4071607"/>
                  <a:gd name="connsiteY0" fmla="*/ 687331 h 937502"/>
                  <a:gd name="connsiteX1" fmla="*/ 698269 w 4071607"/>
                  <a:gd name="connsiteY1" fmla="*/ 99899 h 937502"/>
                  <a:gd name="connsiteX2" fmla="*/ 2859578 w 4071607"/>
                  <a:gd name="connsiteY2" fmla="*/ 77731 h 937502"/>
                  <a:gd name="connsiteX3" fmla="*/ 3785175 w 4071607"/>
                  <a:gd name="connsiteY3" fmla="*/ 878236 h 937502"/>
                  <a:gd name="connsiteX4" fmla="*/ 4051069 w 4071607"/>
                  <a:gd name="connsiteY4" fmla="*/ 875753 h 937502"/>
                  <a:gd name="connsiteX5" fmla="*/ 4054244 w 4071607"/>
                  <a:gd name="connsiteY5" fmla="*/ 856703 h 937502"/>
                  <a:gd name="connsiteX0" fmla="*/ 0 w 4051069"/>
                  <a:gd name="connsiteY0" fmla="*/ 687331 h 937502"/>
                  <a:gd name="connsiteX1" fmla="*/ 698269 w 4051069"/>
                  <a:gd name="connsiteY1" fmla="*/ 99899 h 937502"/>
                  <a:gd name="connsiteX2" fmla="*/ 2859578 w 4051069"/>
                  <a:gd name="connsiteY2" fmla="*/ 77731 h 937502"/>
                  <a:gd name="connsiteX3" fmla="*/ 3785175 w 4051069"/>
                  <a:gd name="connsiteY3" fmla="*/ 878236 h 937502"/>
                  <a:gd name="connsiteX4" fmla="*/ 4051069 w 4051069"/>
                  <a:gd name="connsiteY4" fmla="*/ 875753 h 937502"/>
                  <a:gd name="connsiteX0" fmla="*/ 0 w 4051069"/>
                  <a:gd name="connsiteY0" fmla="*/ 687331 h 932470"/>
                  <a:gd name="connsiteX1" fmla="*/ 698269 w 4051069"/>
                  <a:gd name="connsiteY1" fmla="*/ 99899 h 932470"/>
                  <a:gd name="connsiteX2" fmla="*/ 2859578 w 4051069"/>
                  <a:gd name="connsiteY2" fmla="*/ 77731 h 932470"/>
                  <a:gd name="connsiteX3" fmla="*/ 3785175 w 4051069"/>
                  <a:gd name="connsiteY3" fmla="*/ 878236 h 932470"/>
                  <a:gd name="connsiteX4" fmla="*/ 4051069 w 4051069"/>
                  <a:gd name="connsiteY4" fmla="*/ 859878 h 932470"/>
                  <a:gd name="connsiteX0" fmla="*/ 0 w 4051069"/>
                  <a:gd name="connsiteY0" fmla="*/ 687331 h 939339"/>
                  <a:gd name="connsiteX1" fmla="*/ 698269 w 4051069"/>
                  <a:gd name="connsiteY1" fmla="*/ 99899 h 939339"/>
                  <a:gd name="connsiteX2" fmla="*/ 2859578 w 4051069"/>
                  <a:gd name="connsiteY2" fmla="*/ 77731 h 939339"/>
                  <a:gd name="connsiteX3" fmla="*/ 3785175 w 4051069"/>
                  <a:gd name="connsiteY3" fmla="*/ 878236 h 939339"/>
                  <a:gd name="connsiteX4" fmla="*/ 4051069 w 4051069"/>
                  <a:gd name="connsiteY4" fmla="*/ 859878 h 939339"/>
                  <a:gd name="connsiteX0" fmla="*/ 0 w 4051069"/>
                  <a:gd name="connsiteY0" fmla="*/ 687331 h 936520"/>
                  <a:gd name="connsiteX1" fmla="*/ 698269 w 4051069"/>
                  <a:gd name="connsiteY1" fmla="*/ 99899 h 936520"/>
                  <a:gd name="connsiteX2" fmla="*/ 2859578 w 4051069"/>
                  <a:gd name="connsiteY2" fmla="*/ 77731 h 936520"/>
                  <a:gd name="connsiteX3" fmla="*/ 3785175 w 4051069"/>
                  <a:gd name="connsiteY3" fmla="*/ 878236 h 936520"/>
                  <a:gd name="connsiteX4" fmla="*/ 4051069 w 4051069"/>
                  <a:gd name="connsiteY4" fmla="*/ 859878 h 936520"/>
                  <a:gd name="connsiteX0" fmla="*/ 0 w 4051069"/>
                  <a:gd name="connsiteY0" fmla="*/ 687331 h 936520"/>
                  <a:gd name="connsiteX1" fmla="*/ 698269 w 4051069"/>
                  <a:gd name="connsiteY1" fmla="*/ 99899 h 936520"/>
                  <a:gd name="connsiteX2" fmla="*/ 2859578 w 4051069"/>
                  <a:gd name="connsiteY2" fmla="*/ 77731 h 936520"/>
                  <a:gd name="connsiteX3" fmla="*/ 3785175 w 4051069"/>
                  <a:gd name="connsiteY3" fmla="*/ 878236 h 936520"/>
                  <a:gd name="connsiteX4" fmla="*/ 4051069 w 4051069"/>
                  <a:gd name="connsiteY4" fmla="*/ 859878 h 936520"/>
                  <a:gd name="connsiteX0" fmla="*/ 0 w 4051069"/>
                  <a:gd name="connsiteY0" fmla="*/ 660683 h 836224"/>
                  <a:gd name="connsiteX1" fmla="*/ 698269 w 4051069"/>
                  <a:gd name="connsiteY1" fmla="*/ 73251 h 836224"/>
                  <a:gd name="connsiteX2" fmla="*/ 2859578 w 4051069"/>
                  <a:gd name="connsiteY2" fmla="*/ 51083 h 836224"/>
                  <a:gd name="connsiteX3" fmla="*/ 3467581 w 4051069"/>
                  <a:gd name="connsiteY3" fmla="*/ 457888 h 836224"/>
                  <a:gd name="connsiteX4" fmla="*/ 4051069 w 4051069"/>
                  <a:gd name="connsiteY4" fmla="*/ 833230 h 836224"/>
                  <a:gd name="connsiteX0" fmla="*/ 0 w 3552947"/>
                  <a:gd name="connsiteY0" fmla="*/ 660683 h 660683"/>
                  <a:gd name="connsiteX1" fmla="*/ 698269 w 3552947"/>
                  <a:gd name="connsiteY1" fmla="*/ 73251 h 660683"/>
                  <a:gd name="connsiteX2" fmla="*/ 2859578 w 3552947"/>
                  <a:gd name="connsiteY2" fmla="*/ 51083 h 660683"/>
                  <a:gd name="connsiteX3" fmla="*/ 3467581 w 3552947"/>
                  <a:gd name="connsiteY3" fmla="*/ 457888 h 660683"/>
                  <a:gd name="connsiteX4" fmla="*/ 3552947 w 3552947"/>
                  <a:gd name="connsiteY4" fmla="*/ 528430 h 660683"/>
                  <a:gd name="connsiteX0" fmla="*/ 0 w 3552947"/>
                  <a:gd name="connsiteY0" fmla="*/ 645846 h 645846"/>
                  <a:gd name="connsiteX1" fmla="*/ 698269 w 3552947"/>
                  <a:gd name="connsiteY1" fmla="*/ 58414 h 645846"/>
                  <a:gd name="connsiteX2" fmla="*/ 2859578 w 3552947"/>
                  <a:gd name="connsiteY2" fmla="*/ 36246 h 645846"/>
                  <a:gd name="connsiteX3" fmla="*/ 3270339 w 3552947"/>
                  <a:gd name="connsiteY3" fmla="*/ 192226 h 645846"/>
                  <a:gd name="connsiteX4" fmla="*/ 3552947 w 3552947"/>
                  <a:gd name="connsiteY4" fmla="*/ 513593 h 645846"/>
                  <a:gd name="connsiteX0" fmla="*/ 0 w 3552947"/>
                  <a:gd name="connsiteY0" fmla="*/ 665247 h 665247"/>
                  <a:gd name="connsiteX1" fmla="*/ 698269 w 3552947"/>
                  <a:gd name="connsiteY1" fmla="*/ 77815 h 665247"/>
                  <a:gd name="connsiteX2" fmla="*/ 2859578 w 3552947"/>
                  <a:gd name="connsiteY2" fmla="*/ 55647 h 665247"/>
                  <a:gd name="connsiteX3" fmla="*/ 3552947 w 3552947"/>
                  <a:gd name="connsiteY3" fmla="*/ 532994 h 665247"/>
                  <a:gd name="connsiteX0" fmla="*/ 0 w 3342332"/>
                  <a:gd name="connsiteY0" fmla="*/ 653080 h 653080"/>
                  <a:gd name="connsiteX1" fmla="*/ 698269 w 3342332"/>
                  <a:gd name="connsiteY1" fmla="*/ 65648 h 653080"/>
                  <a:gd name="connsiteX2" fmla="*/ 2859578 w 3342332"/>
                  <a:gd name="connsiteY2" fmla="*/ 43480 h 653080"/>
                  <a:gd name="connsiteX3" fmla="*/ 3342332 w 3342332"/>
                  <a:gd name="connsiteY3" fmla="*/ 327152 h 653080"/>
                  <a:gd name="connsiteX0" fmla="*/ 0 w 3342332"/>
                  <a:gd name="connsiteY0" fmla="*/ 653080 h 653080"/>
                  <a:gd name="connsiteX1" fmla="*/ 698269 w 3342332"/>
                  <a:gd name="connsiteY1" fmla="*/ 65648 h 653080"/>
                  <a:gd name="connsiteX2" fmla="*/ 2859578 w 3342332"/>
                  <a:gd name="connsiteY2" fmla="*/ 43480 h 653080"/>
                  <a:gd name="connsiteX3" fmla="*/ 3342332 w 3342332"/>
                  <a:gd name="connsiteY3" fmla="*/ 327152 h 653080"/>
                  <a:gd name="connsiteX0" fmla="*/ 0 w 3342332"/>
                  <a:gd name="connsiteY0" fmla="*/ 680881 h 680881"/>
                  <a:gd name="connsiteX1" fmla="*/ 698269 w 3342332"/>
                  <a:gd name="connsiteY1" fmla="*/ 93449 h 680881"/>
                  <a:gd name="connsiteX2" fmla="*/ 2715825 w 3342332"/>
                  <a:gd name="connsiteY2" fmla="*/ 26831 h 680881"/>
                  <a:gd name="connsiteX3" fmla="*/ 3342332 w 3342332"/>
                  <a:gd name="connsiteY3" fmla="*/ 354953 h 680881"/>
                  <a:gd name="connsiteX0" fmla="*/ 0 w 3322273"/>
                  <a:gd name="connsiteY0" fmla="*/ 678570 h 678570"/>
                  <a:gd name="connsiteX1" fmla="*/ 698269 w 3322273"/>
                  <a:gd name="connsiteY1" fmla="*/ 91138 h 678570"/>
                  <a:gd name="connsiteX2" fmla="*/ 2715825 w 3322273"/>
                  <a:gd name="connsiteY2" fmla="*/ 24520 h 678570"/>
                  <a:gd name="connsiteX3" fmla="*/ 3322273 w 3322273"/>
                  <a:gd name="connsiteY3" fmla="*/ 320892 h 678570"/>
                  <a:gd name="connsiteX0" fmla="*/ 0 w 3322273"/>
                  <a:gd name="connsiteY0" fmla="*/ 708328 h 708328"/>
                  <a:gd name="connsiteX1" fmla="*/ 698269 w 3322273"/>
                  <a:gd name="connsiteY1" fmla="*/ 120896 h 708328"/>
                  <a:gd name="connsiteX2" fmla="*/ 2508553 w 3322273"/>
                  <a:gd name="connsiteY2" fmla="*/ 16178 h 708328"/>
                  <a:gd name="connsiteX3" fmla="*/ 3322273 w 3322273"/>
                  <a:gd name="connsiteY3" fmla="*/ 350650 h 708328"/>
                  <a:gd name="connsiteX0" fmla="*/ 0 w 3322273"/>
                  <a:gd name="connsiteY0" fmla="*/ 706492 h 706492"/>
                  <a:gd name="connsiteX1" fmla="*/ 698269 w 3322273"/>
                  <a:gd name="connsiteY1" fmla="*/ 119060 h 706492"/>
                  <a:gd name="connsiteX2" fmla="*/ 2508553 w 3322273"/>
                  <a:gd name="connsiteY2" fmla="*/ 14342 h 706492"/>
                  <a:gd name="connsiteX3" fmla="*/ 3322273 w 3322273"/>
                  <a:gd name="connsiteY3" fmla="*/ 323414 h 706492"/>
                  <a:gd name="connsiteX0" fmla="*/ 49256 w 3371529"/>
                  <a:gd name="connsiteY0" fmla="*/ 706503 h 750344"/>
                  <a:gd name="connsiteX1" fmla="*/ 52441 w 3371529"/>
                  <a:gd name="connsiteY1" fmla="*/ 706925 h 750344"/>
                  <a:gd name="connsiteX2" fmla="*/ 747525 w 3371529"/>
                  <a:gd name="connsiteY2" fmla="*/ 119071 h 750344"/>
                  <a:gd name="connsiteX3" fmla="*/ 2557809 w 3371529"/>
                  <a:gd name="connsiteY3" fmla="*/ 14353 h 750344"/>
                  <a:gd name="connsiteX4" fmla="*/ 3371529 w 3371529"/>
                  <a:gd name="connsiteY4" fmla="*/ 323425 h 750344"/>
                  <a:gd name="connsiteX0" fmla="*/ 22474 w 3344747"/>
                  <a:gd name="connsiteY0" fmla="*/ 705512 h 723862"/>
                  <a:gd name="connsiteX1" fmla="*/ 65776 w 3344747"/>
                  <a:gd name="connsiteY1" fmla="*/ 667834 h 723862"/>
                  <a:gd name="connsiteX2" fmla="*/ 720743 w 3344747"/>
                  <a:gd name="connsiteY2" fmla="*/ 118080 h 723862"/>
                  <a:gd name="connsiteX3" fmla="*/ 2531027 w 3344747"/>
                  <a:gd name="connsiteY3" fmla="*/ 13362 h 723862"/>
                  <a:gd name="connsiteX4" fmla="*/ 3344747 w 3344747"/>
                  <a:gd name="connsiteY4" fmla="*/ 322434 h 723862"/>
                  <a:gd name="connsiteX0" fmla="*/ 0 w 3776934"/>
                  <a:gd name="connsiteY0" fmla="*/ 1067462 h 1067462"/>
                  <a:gd name="connsiteX1" fmla="*/ 497963 w 3776934"/>
                  <a:gd name="connsiteY1" fmla="*/ 667834 h 1067462"/>
                  <a:gd name="connsiteX2" fmla="*/ 1152930 w 3776934"/>
                  <a:gd name="connsiteY2" fmla="*/ 118080 h 1067462"/>
                  <a:gd name="connsiteX3" fmla="*/ 2963214 w 3776934"/>
                  <a:gd name="connsiteY3" fmla="*/ 13362 h 1067462"/>
                  <a:gd name="connsiteX4" fmla="*/ 3776934 w 3776934"/>
                  <a:gd name="connsiteY4" fmla="*/ 322434 h 1067462"/>
                  <a:gd name="connsiteX0" fmla="*/ 0 w 3776934"/>
                  <a:gd name="connsiteY0" fmla="*/ 1067540 h 1067540"/>
                  <a:gd name="connsiteX1" fmla="*/ 434444 w 3776934"/>
                  <a:gd name="connsiteY1" fmla="*/ 671087 h 1067540"/>
                  <a:gd name="connsiteX2" fmla="*/ 1152930 w 3776934"/>
                  <a:gd name="connsiteY2" fmla="*/ 118158 h 1067540"/>
                  <a:gd name="connsiteX3" fmla="*/ 2963214 w 3776934"/>
                  <a:gd name="connsiteY3" fmla="*/ 13440 h 1067540"/>
                  <a:gd name="connsiteX4" fmla="*/ 3776934 w 3776934"/>
                  <a:gd name="connsiteY4" fmla="*/ 322512 h 1067540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29465 h 1229465"/>
                  <a:gd name="connsiteX1" fmla="*/ 444473 w 3786963"/>
                  <a:gd name="connsiteY1" fmla="*/ 671087 h 1229465"/>
                  <a:gd name="connsiteX2" fmla="*/ 1162959 w 3786963"/>
                  <a:gd name="connsiteY2" fmla="*/ 118158 h 1229465"/>
                  <a:gd name="connsiteX3" fmla="*/ 2973243 w 3786963"/>
                  <a:gd name="connsiteY3" fmla="*/ 13440 h 1229465"/>
                  <a:gd name="connsiteX4" fmla="*/ 3786963 w 3786963"/>
                  <a:gd name="connsiteY4" fmla="*/ 322512 h 1229465"/>
                  <a:gd name="connsiteX0" fmla="*/ 0 w 3786963"/>
                  <a:gd name="connsiteY0" fmla="*/ 1230292 h 1230292"/>
                  <a:gd name="connsiteX1" fmla="*/ 447816 w 3786963"/>
                  <a:gd name="connsiteY1" fmla="*/ 703664 h 1230292"/>
                  <a:gd name="connsiteX2" fmla="*/ 1162959 w 3786963"/>
                  <a:gd name="connsiteY2" fmla="*/ 118985 h 1230292"/>
                  <a:gd name="connsiteX3" fmla="*/ 2973243 w 3786963"/>
                  <a:gd name="connsiteY3" fmla="*/ 14267 h 1230292"/>
                  <a:gd name="connsiteX4" fmla="*/ 3786963 w 3786963"/>
                  <a:gd name="connsiteY4" fmla="*/ 323339 h 1230292"/>
                  <a:gd name="connsiteX0" fmla="*/ 0 w 3786963"/>
                  <a:gd name="connsiteY0" fmla="*/ 1230292 h 1230292"/>
                  <a:gd name="connsiteX1" fmla="*/ 447816 w 3786963"/>
                  <a:gd name="connsiteY1" fmla="*/ 703664 h 1230292"/>
                  <a:gd name="connsiteX2" fmla="*/ 1162959 w 3786963"/>
                  <a:gd name="connsiteY2" fmla="*/ 118985 h 1230292"/>
                  <a:gd name="connsiteX3" fmla="*/ 2973243 w 3786963"/>
                  <a:gd name="connsiteY3" fmla="*/ 14267 h 1230292"/>
                  <a:gd name="connsiteX4" fmla="*/ 3786963 w 3786963"/>
                  <a:gd name="connsiteY4" fmla="*/ 323339 h 1230292"/>
                  <a:gd name="connsiteX0" fmla="*/ 0 w 3786963"/>
                  <a:gd name="connsiteY0" fmla="*/ 1230292 h 1230292"/>
                  <a:gd name="connsiteX1" fmla="*/ 447816 w 3786963"/>
                  <a:gd name="connsiteY1" fmla="*/ 703664 h 1230292"/>
                  <a:gd name="connsiteX2" fmla="*/ 1162959 w 3786963"/>
                  <a:gd name="connsiteY2" fmla="*/ 118985 h 1230292"/>
                  <a:gd name="connsiteX3" fmla="*/ 2973243 w 3786963"/>
                  <a:gd name="connsiteY3" fmla="*/ 14267 h 1230292"/>
                  <a:gd name="connsiteX4" fmla="*/ 3786963 w 3786963"/>
                  <a:gd name="connsiteY4" fmla="*/ 323339 h 1230292"/>
                  <a:gd name="connsiteX0" fmla="*/ 0 w 3786963"/>
                  <a:gd name="connsiteY0" fmla="*/ 1232043 h 1232043"/>
                  <a:gd name="connsiteX1" fmla="*/ 417728 w 3786963"/>
                  <a:gd name="connsiteY1" fmla="*/ 765740 h 1232043"/>
                  <a:gd name="connsiteX2" fmla="*/ 1162959 w 3786963"/>
                  <a:gd name="connsiteY2" fmla="*/ 120736 h 1232043"/>
                  <a:gd name="connsiteX3" fmla="*/ 2973243 w 3786963"/>
                  <a:gd name="connsiteY3" fmla="*/ 16018 h 1232043"/>
                  <a:gd name="connsiteX4" fmla="*/ 3786963 w 3786963"/>
                  <a:gd name="connsiteY4" fmla="*/ 325090 h 1232043"/>
                  <a:gd name="connsiteX0" fmla="*/ 0 w 3786963"/>
                  <a:gd name="connsiteY0" fmla="*/ 1227666 h 1227666"/>
                  <a:gd name="connsiteX1" fmla="*/ 538080 w 3786963"/>
                  <a:gd name="connsiteY1" fmla="*/ 589913 h 1227666"/>
                  <a:gd name="connsiteX2" fmla="*/ 1162959 w 3786963"/>
                  <a:gd name="connsiteY2" fmla="*/ 116359 h 1227666"/>
                  <a:gd name="connsiteX3" fmla="*/ 2973243 w 3786963"/>
                  <a:gd name="connsiteY3" fmla="*/ 11641 h 1227666"/>
                  <a:gd name="connsiteX4" fmla="*/ 3786963 w 3786963"/>
                  <a:gd name="connsiteY4" fmla="*/ 320713 h 1227666"/>
                  <a:gd name="connsiteX0" fmla="*/ 0 w 3569662"/>
                  <a:gd name="connsiteY0" fmla="*/ 1021291 h 1021291"/>
                  <a:gd name="connsiteX1" fmla="*/ 320779 w 3569662"/>
                  <a:gd name="connsiteY1" fmla="*/ 589913 h 1021291"/>
                  <a:gd name="connsiteX2" fmla="*/ 945658 w 3569662"/>
                  <a:gd name="connsiteY2" fmla="*/ 116359 h 1021291"/>
                  <a:gd name="connsiteX3" fmla="*/ 2755942 w 3569662"/>
                  <a:gd name="connsiteY3" fmla="*/ 11641 h 1021291"/>
                  <a:gd name="connsiteX4" fmla="*/ 3569662 w 3569662"/>
                  <a:gd name="connsiteY4" fmla="*/ 320713 h 1021291"/>
                  <a:gd name="connsiteX0" fmla="*/ 0 w 3489428"/>
                  <a:gd name="connsiteY0" fmla="*/ 995891 h 995891"/>
                  <a:gd name="connsiteX1" fmla="*/ 240545 w 3489428"/>
                  <a:gd name="connsiteY1" fmla="*/ 589913 h 995891"/>
                  <a:gd name="connsiteX2" fmla="*/ 865424 w 3489428"/>
                  <a:gd name="connsiteY2" fmla="*/ 116359 h 995891"/>
                  <a:gd name="connsiteX3" fmla="*/ 2675708 w 3489428"/>
                  <a:gd name="connsiteY3" fmla="*/ 11641 h 995891"/>
                  <a:gd name="connsiteX4" fmla="*/ 3489428 w 3489428"/>
                  <a:gd name="connsiteY4" fmla="*/ 320713 h 995891"/>
                  <a:gd name="connsiteX0" fmla="*/ 0 w 3489428"/>
                  <a:gd name="connsiteY0" fmla="*/ 995891 h 995891"/>
                  <a:gd name="connsiteX1" fmla="*/ 240545 w 3489428"/>
                  <a:gd name="connsiteY1" fmla="*/ 589913 h 995891"/>
                  <a:gd name="connsiteX2" fmla="*/ 865424 w 3489428"/>
                  <a:gd name="connsiteY2" fmla="*/ 116359 h 995891"/>
                  <a:gd name="connsiteX3" fmla="*/ 2675708 w 3489428"/>
                  <a:gd name="connsiteY3" fmla="*/ 11641 h 995891"/>
                  <a:gd name="connsiteX4" fmla="*/ 3489428 w 3489428"/>
                  <a:gd name="connsiteY4" fmla="*/ 320713 h 995891"/>
                  <a:gd name="connsiteX0" fmla="*/ 0 w 3629838"/>
                  <a:gd name="connsiteY0" fmla="*/ 1237191 h 1237191"/>
                  <a:gd name="connsiteX1" fmla="*/ 380955 w 3629838"/>
                  <a:gd name="connsiteY1" fmla="*/ 589913 h 1237191"/>
                  <a:gd name="connsiteX2" fmla="*/ 1005834 w 3629838"/>
                  <a:gd name="connsiteY2" fmla="*/ 116359 h 1237191"/>
                  <a:gd name="connsiteX3" fmla="*/ 2816118 w 3629838"/>
                  <a:gd name="connsiteY3" fmla="*/ 11641 h 1237191"/>
                  <a:gd name="connsiteX4" fmla="*/ 3629838 w 3629838"/>
                  <a:gd name="connsiteY4" fmla="*/ 320713 h 1237191"/>
                  <a:gd name="connsiteX0" fmla="*/ 28341 w 3658179"/>
                  <a:gd name="connsiteY0" fmla="*/ 1237191 h 1290451"/>
                  <a:gd name="connsiteX1" fmla="*/ 28183 w 3658179"/>
                  <a:gd name="connsiteY1" fmla="*/ 1243963 h 1290451"/>
                  <a:gd name="connsiteX2" fmla="*/ 409296 w 3658179"/>
                  <a:gd name="connsiteY2" fmla="*/ 589913 h 1290451"/>
                  <a:gd name="connsiteX3" fmla="*/ 1034175 w 3658179"/>
                  <a:gd name="connsiteY3" fmla="*/ 116359 h 1290451"/>
                  <a:gd name="connsiteX4" fmla="*/ 2844459 w 3658179"/>
                  <a:gd name="connsiteY4" fmla="*/ 11641 h 1290451"/>
                  <a:gd name="connsiteX5" fmla="*/ 3658179 w 3658179"/>
                  <a:gd name="connsiteY5" fmla="*/ 320713 h 1290451"/>
                  <a:gd name="connsiteX0" fmla="*/ 2037 w 3631875"/>
                  <a:gd name="connsiteY0" fmla="*/ 1237191 h 1240381"/>
                  <a:gd name="connsiteX1" fmla="*/ 48682 w 3631875"/>
                  <a:gd name="connsiteY1" fmla="*/ 1155063 h 1240381"/>
                  <a:gd name="connsiteX2" fmla="*/ 382992 w 3631875"/>
                  <a:gd name="connsiteY2" fmla="*/ 589913 h 1240381"/>
                  <a:gd name="connsiteX3" fmla="*/ 1007871 w 3631875"/>
                  <a:gd name="connsiteY3" fmla="*/ 116359 h 1240381"/>
                  <a:gd name="connsiteX4" fmla="*/ 2818155 w 3631875"/>
                  <a:gd name="connsiteY4" fmla="*/ 11641 h 1240381"/>
                  <a:gd name="connsiteX5" fmla="*/ 3631875 w 3631875"/>
                  <a:gd name="connsiteY5" fmla="*/ 320713 h 1240381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3880570"/>
                  <a:gd name="connsiteY0" fmla="*/ 1488016 h 1488020"/>
                  <a:gd name="connsiteX1" fmla="*/ 297377 w 3880570"/>
                  <a:gd name="connsiteY1" fmla="*/ 1155063 h 1488020"/>
                  <a:gd name="connsiteX2" fmla="*/ 631687 w 3880570"/>
                  <a:gd name="connsiteY2" fmla="*/ 589913 h 1488020"/>
                  <a:gd name="connsiteX3" fmla="*/ 1256566 w 3880570"/>
                  <a:gd name="connsiteY3" fmla="*/ 116359 h 1488020"/>
                  <a:gd name="connsiteX4" fmla="*/ 3066850 w 3880570"/>
                  <a:gd name="connsiteY4" fmla="*/ 11641 h 1488020"/>
                  <a:gd name="connsiteX5" fmla="*/ 3880570 w 3880570"/>
                  <a:gd name="connsiteY5" fmla="*/ 320713 h 1488020"/>
                  <a:gd name="connsiteX0" fmla="*/ 0 w 4254997"/>
                  <a:gd name="connsiteY0" fmla="*/ 1478491 h 1478495"/>
                  <a:gd name="connsiteX1" fmla="*/ 671804 w 4254997"/>
                  <a:gd name="connsiteY1" fmla="*/ 1155063 h 1478495"/>
                  <a:gd name="connsiteX2" fmla="*/ 1006114 w 4254997"/>
                  <a:gd name="connsiteY2" fmla="*/ 589913 h 1478495"/>
                  <a:gd name="connsiteX3" fmla="*/ 1630993 w 4254997"/>
                  <a:gd name="connsiteY3" fmla="*/ 116359 h 1478495"/>
                  <a:gd name="connsiteX4" fmla="*/ 3441277 w 4254997"/>
                  <a:gd name="connsiteY4" fmla="*/ 11641 h 1478495"/>
                  <a:gd name="connsiteX5" fmla="*/ 4254997 w 4254997"/>
                  <a:gd name="connsiteY5" fmla="*/ 320713 h 1478495"/>
                  <a:gd name="connsiteX0" fmla="*/ 52499 w 4307496"/>
                  <a:gd name="connsiteY0" fmla="*/ 1478491 h 1505272"/>
                  <a:gd name="connsiteX1" fmla="*/ 48997 w 4307496"/>
                  <a:gd name="connsiteY1" fmla="*/ 1482088 h 1505272"/>
                  <a:gd name="connsiteX2" fmla="*/ 724303 w 4307496"/>
                  <a:gd name="connsiteY2" fmla="*/ 1155063 h 1505272"/>
                  <a:gd name="connsiteX3" fmla="*/ 1058613 w 4307496"/>
                  <a:gd name="connsiteY3" fmla="*/ 589913 h 1505272"/>
                  <a:gd name="connsiteX4" fmla="*/ 1683492 w 4307496"/>
                  <a:gd name="connsiteY4" fmla="*/ 116359 h 1505272"/>
                  <a:gd name="connsiteX5" fmla="*/ 3493776 w 4307496"/>
                  <a:gd name="connsiteY5" fmla="*/ 11641 h 1505272"/>
                  <a:gd name="connsiteX6" fmla="*/ 4307496 w 4307496"/>
                  <a:gd name="connsiteY6" fmla="*/ 320713 h 1505272"/>
                  <a:gd name="connsiteX0" fmla="*/ 2 w 4254999"/>
                  <a:gd name="connsiteY0" fmla="*/ 1478491 h 1478498"/>
                  <a:gd name="connsiteX1" fmla="*/ 317437 w 4254999"/>
                  <a:gd name="connsiteY1" fmla="*/ 1390013 h 1478498"/>
                  <a:gd name="connsiteX2" fmla="*/ 671806 w 4254999"/>
                  <a:gd name="connsiteY2" fmla="*/ 1155063 h 1478498"/>
                  <a:gd name="connsiteX3" fmla="*/ 1006116 w 4254999"/>
                  <a:gd name="connsiteY3" fmla="*/ 589913 h 1478498"/>
                  <a:gd name="connsiteX4" fmla="*/ 1630995 w 4254999"/>
                  <a:gd name="connsiteY4" fmla="*/ 116359 h 1478498"/>
                  <a:gd name="connsiteX5" fmla="*/ 3441279 w 4254999"/>
                  <a:gd name="connsiteY5" fmla="*/ 11641 h 1478498"/>
                  <a:gd name="connsiteX6" fmla="*/ 4254999 w 4254999"/>
                  <a:gd name="connsiteY6" fmla="*/ 320713 h 1478498"/>
                  <a:gd name="connsiteX0" fmla="*/ 0 w 5288014"/>
                  <a:gd name="connsiteY0" fmla="*/ 1532466 h 1532469"/>
                  <a:gd name="connsiteX1" fmla="*/ 1350452 w 5288014"/>
                  <a:gd name="connsiteY1" fmla="*/ 1390013 h 1532469"/>
                  <a:gd name="connsiteX2" fmla="*/ 1704821 w 5288014"/>
                  <a:gd name="connsiteY2" fmla="*/ 1155063 h 1532469"/>
                  <a:gd name="connsiteX3" fmla="*/ 2039131 w 5288014"/>
                  <a:gd name="connsiteY3" fmla="*/ 589913 h 1532469"/>
                  <a:gd name="connsiteX4" fmla="*/ 2664010 w 5288014"/>
                  <a:gd name="connsiteY4" fmla="*/ 116359 h 1532469"/>
                  <a:gd name="connsiteX5" fmla="*/ 4474294 w 5288014"/>
                  <a:gd name="connsiteY5" fmla="*/ 11641 h 1532469"/>
                  <a:gd name="connsiteX6" fmla="*/ 5288014 w 5288014"/>
                  <a:gd name="connsiteY6" fmla="*/ 320713 h 1532469"/>
                  <a:gd name="connsiteX0" fmla="*/ 0 w 5288014"/>
                  <a:gd name="connsiteY0" fmla="*/ 1532466 h 1532469"/>
                  <a:gd name="connsiteX1" fmla="*/ 1337080 w 5288014"/>
                  <a:gd name="connsiteY1" fmla="*/ 1396363 h 1532469"/>
                  <a:gd name="connsiteX2" fmla="*/ 1704821 w 5288014"/>
                  <a:gd name="connsiteY2" fmla="*/ 1155063 h 1532469"/>
                  <a:gd name="connsiteX3" fmla="*/ 2039131 w 5288014"/>
                  <a:gd name="connsiteY3" fmla="*/ 589913 h 1532469"/>
                  <a:gd name="connsiteX4" fmla="*/ 2664010 w 5288014"/>
                  <a:gd name="connsiteY4" fmla="*/ 116359 h 1532469"/>
                  <a:gd name="connsiteX5" fmla="*/ 4474294 w 5288014"/>
                  <a:gd name="connsiteY5" fmla="*/ 11641 h 1532469"/>
                  <a:gd name="connsiteX6" fmla="*/ 5288014 w 5288014"/>
                  <a:gd name="connsiteY6" fmla="*/ 320713 h 1532469"/>
                  <a:gd name="connsiteX0" fmla="*/ 0 w 5288014"/>
                  <a:gd name="connsiteY0" fmla="*/ 1532466 h 1532469"/>
                  <a:gd name="connsiteX1" fmla="*/ 1337080 w 5288014"/>
                  <a:gd name="connsiteY1" fmla="*/ 1396363 h 1532469"/>
                  <a:gd name="connsiteX2" fmla="*/ 1704821 w 5288014"/>
                  <a:gd name="connsiteY2" fmla="*/ 1155063 h 1532469"/>
                  <a:gd name="connsiteX3" fmla="*/ 2039131 w 5288014"/>
                  <a:gd name="connsiteY3" fmla="*/ 589913 h 1532469"/>
                  <a:gd name="connsiteX4" fmla="*/ 2664010 w 5288014"/>
                  <a:gd name="connsiteY4" fmla="*/ 116359 h 1532469"/>
                  <a:gd name="connsiteX5" fmla="*/ 4474294 w 5288014"/>
                  <a:gd name="connsiteY5" fmla="*/ 11641 h 1532469"/>
                  <a:gd name="connsiteX6" fmla="*/ 5288014 w 5288014"/>
                  <a:gd name="connsiteY6" fmla="*/ 320713 h 1532469"/>
                  <a:gd name="connsiteX0" fmla="*/ 0 w 5288014"/>
                  <a:gd name="connsiteY0" fmla="*/ 1532466 h 1532468"/>
                  <a:gd name="connsiteX1" fmla="*/ 1380540 w 5288014"/>
                  <a:gd name="connsiteY1" fmla="*/ 1380488 h 1532468"/>
                  <a:gd name="connsiteX2" fmla="*/ 1704821 w 5288014"/>
                  <a:gd name="connsiteY2" fmla="*/ 1155063 h 1532468"/>
                  <a:gd name="connsiteX3" fmla="*/ 2039131 w 5288014"/>
                  <a:gd name="connsiteY3" fmla="*/ 589913 h 1532468"/>
                  <a:gd name="connsiteX4" fmla="*/ 2664010 w 5288014"/>
                  <a:gd name="connsiteY4" fmla="*/ 116359 h 1532468"/>
                  <a:gd name="connsiteX5" fmla="*/ 4474294 w 5288014"/>
                  <a:gd name="connsiteY5" fmla="*/ 11641 h 1532468"/>
                  <a:gd name="connsiteX6" fmla="*/ 5288014 w 5288014"/>
                  <a:gd name="connsiteY6" fmla="*/ 320713 h 1532468"/>
                  <a:gd name="connsiteX0" fmla="*/ 0 w 5288014"/>
                  <a:gd name="connsiteY0" fmla="*/ 1532466 h 1532484"/>
                  <a:gd name="connsiteX1" fmla="*/ 1380540 w 5288014"/>
                  <a:gd name="connsiteY1" fmla="*/ 1380488 h 1532484"/>
                  <a:gd name="connsiteX2" fmla="*/ 1704821 w 5288014"/>
                  <a:gd name="connsiteY2" fmla="*/ 1155063 h 1532484"/>
                  <a:gd name="connsiteX3" fmla="*/ 2039131 w 5288014"/>
                  <a:gd name="connsiteY3" fmla="*/ 589913 h 1532484"/>
                  <a:gd name="connsiteX4" fmla="*/ 2664010 w 5288014"/>
                  <a:gd name="connsiteY4" fmla="*/ 116359 h 1532484"/>
                  <a:gd name="connsiteX5" fmla="*/ 4474294 w 5288014"/>
                  <a:gd name="connsiteY5" fmla="*/ 11641 h 1532484"/>
                  <a:gd name="connsiteX6" fmla="*/ 5288014 w 5288014"/>
                  <a:gd name="connsiteY6" fmla="*/ 320713 h 1532484"/>
                  <a:gd name="connsiteX0" fmla="*/ 0 w 5288014"/>
                  <a:gd name="connsiteY0" fmla="*/ 1532466 h 1533624"/>
                  <a:gd name="connsiteX1" fmla="*/ 1290277 w 5288014"/>
                  <a:gd name="connsiteY1" fmla="*/ 1412238 h 1533624"/>
                  <a:gd name="connsiteX2" fmla="*/ 1704821 w 5288014"/>
                  <a:gd name="connsiteY2" fmla="*/ 1155063 h 1533624"/>
                  <a:gd name="connsiteX3" fmla="*/ 2039131 w 5288014"/>
                  <a:gd name="connsiteY3" fmla="*/ 589913 h 1533624"/>
                  <a:gd name="connsiteX4" fmla="*/ 2664010 w 5288014"/>
                  <a:gd name="connsiteY4" fmla="*/ 116359 h 1533624"/>
                  <a:gd name="connsiteX5" fmla="*/ 4474294 w 5288014"/>
                  <a:gd name="connsiteY5" fmla="*/ 11641 h 1533624"/>
                  <a:gd name="connsiteX6" fmla="*/ 5288014 w 5288014"/>
                  <a:gd name="connsiteY6" fmla="*/ 320713 h 1533624"/>
                  <a:gd name="connsiteX0" fmla="*/ 0 w 5288014"/>
                  <a:gd name="connsiteY0" fmla="*/ 1532466 h 1533624"/>
                  <a:gd name="connsiteX1" fmla="*/ 1290277 w 5288014"/>
                  <a:gd name="connsiteY1" fmla="*/ 1412238 h 1533624"/>
                  <a:gd name="connsiteX2" fmla="*/ 1704821 w 5288014"/>
                  <a:gd name="connsiteY2" fmla="*/ 1155063 h 1533624"/>
                  <a:gd name="connsiteX3" fmla="*/ 2039131 w 5288014"/>
                  <a:gd name="connsiteY3" fmla="*/ 589913 h 1533624"/>
                  <a:gd name="connsiteX4" fmla="*/ 2664010 w 5288014"/>
                  <a:gd name="connsiteY4" fmla="*/ 116359 h 1533624"/>
                  <a:gd name="connsiteX5" fmla="*/ 4474294 w 5288014"/>
                  <a:gd name="connsiteY5" fmla="*/ 11641 h 1533624"/>
                  <a:gd name="connsiteX6" fmla="*/ 5288014 w 5288014"/>
                  <a:gd name="connsiteY6" fmla="*/ 320713 h 1533624"/>
                  <a:gd name="connsiteX0" fmla="*/ 0 w 5288014"/>
                  <a:gd name="connsiteY0" fmla="*/ 1532466 h 1533624"/>
                  <a:gd name="connsiteX1" fmla="*/ 1290277 w 5288014"/>
                  <a:gd name="connsiteY1" fmla="*/ 1412238 h 1533624"/>
                  <a:gd name="connsiteX2" fmla="*/ 1704821 w 5288014"/>
                  <a:gd name="connsiteY2" fmla="*/ 1155063 h 1533624"/>
                  <a:gd name="connsiteX3" fmla="*/ 2039131 w 5288014"/>
                  <a:gd name="connsiteY3" fmla="*/ 589913 h 1533624"/>
                  <a:gd name="connsiteX4" fmla="*/ 2664010 w 5288014"/>
                  <a:gd name="connsiteY4" fmla="*/ 116359 h 1533624"/>
                  <a:gd name="connsiteX5" fmla="*/ 4474294 w 5288014"/>
                  <a:gd name="connsiteY5" fmla="*/ 11641 h 1533624"/>
                  <a:gd name="connsiteX6" fmla="*/ 5288014 w 5288014"/>
                  <a:gd name="connsiteY6" fmla="*/ 320713 h 15336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288014" h="1533624">
                    <a:moveTo>
                      <a:pt x="0" y="1532466"/>
                    </a:moveTo>
                    <a:cubicBezTo>
                      <a:pt x="-584" y="1533066"/>
                      <a:pt x="797197" y="1551868"/>
                      <a:pt x="1290277" y="1412238"/>
                    </a:cubicBezTo>
                    <a:cubicBezTo>
                      <a:pt x="1512566" y="1326583"/>
                      <a:pt x="1616786" y="1284709"/>
                      <a:pt x="1704821" y="1155063"/>
                    </a:cubicBezTo>
                    <a:cubicBezTo>
                      <a:pt x="1795058" y="1053533"/>
                      <a:pt x="1911583" y="796897"/>
                      <a:pt x="2039131" y="589913"/>
                    </a:cubicBezTo>
                    <a:cubicBezTo>
                      <a:pt x="2128764" y="469783"/>
                      <a:pt x="2258150" y="212738"/>
                      <a:pt x="2664010" y="116359"/>
                    </a:cubicBezTo>
                    <a:cubicBezTo>
                      <a:pt x="3069870" y="19980"/>
                      <a:pt x="4036960" y="-22418"/>
                      <a:pt x="4474294" y="11641"/>
                    </a:cubicBezTo>
                    <a:cubicBezTo>
                      <a:pt x="4911628" y="45700"/>
                      <a:pt x="5163620" y="192691"/>
                      <a:pt x="5288014" y="320713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 flipV="1">
                <a:off x="6159037" y="3752881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3277126" y="3875104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3360665" y="3941724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3559491" y="4041325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3461484" y="3998335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3654951" y="4073877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>
              <a:xfrm flipV="1">
                <a:off x="3753490" y="4099464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3945966" y="412096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V="1">
                <a:off x="3846870" y="411296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4037484" y="412731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4135269" y="413457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4340447" y="414092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4233694" y="4137751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4446211" y="414092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4536234" y="414092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4725537" y="4137751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4633610" y="414092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4822703" y="413457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4910406" y="412731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V="1">
                <a:off x="5110491" y="411461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V="1">
                <a:off x="5013315" y="4120963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V="1">
                <a:off x="5203555" y="4105088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V="1">
                <a:off x="5298138" y="4096289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/>
              <p:nvPr/>
            </p:nvCxnSpPr>
            <p:spPr>
              <a:xfrm flipV="1">
                <a:off x="5493373" y="4065999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Straight Connector 63"/>
              <p:cNvCxnSpPr/>
              <p:nvPr/>
            </p:nvCxnSpPr>
            <p:spPr>
              <a:xfrm flipV="1">
                <a:off x="5396197" y="4082787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flipV="1">
                <a:off x="5586855" y="4051652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V="1">
                <a:off x="5693134" y="402545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flipV="1">
                <a:off x="5881920" y="3963334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/>
              <p:nvPr/>
            </p:nvCxnSpPr>
            <p:spPr>
              <a:xfrm flipV="1">
                <a:off x="5792033" y="400151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flipV="1">
                <a:off x="5978159" y="3908370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flipV="1">
                <a:off x="6071223" y="3840706"/>
                <a:ext cx="0" cy="128978"/>
              </a:xfrm>
              <a:prstGeom prst="line">
                <a:avLst/>
              </a:prstGeom>
              <a:ln w="1905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06" name="TextBox 305">
            <a:extLst>
              <a:ext uri="{FF2B5EF4-FFF2-40B4-BE49-F238E27FC236}">
                <a16:creationId xmlns:a16="http://schemas.microsoft.com/office/drawing/2014/main" id="{6675CDCE-6FC2-D04E-A89A-9B014789205C}"/>
              </a:ext>
            </a:extLst>
          </p:cNvPr>
          <p:cNvSpPr txBox="1"/>
          <p:nvPr/>
        </p:nvSpPr>
        <p:spPr>
          <a:xfrm>
            <a:off x="4155511" y="3846706"/>
            <a:ext cx="8322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GGGGCC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D7917F7F-0154-F341-9265-C35E56FDE3E0}"/>
              </a:ext>
            </a:extLst>
          </p:cNvPr>
          <p:cNvSpPr txBox="1"/>
          <p:nvPr/>
        </p:nvSpPr>
        <p:spPr>
          <a:xfrm rot="10800000">
            <a:off x="3998648" y="3013676"/>
            <a:ext cx="7954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C00000"/>
                </a:solidFill>
              </a:rPr>
              <a:t>CCCCGG</a:t>
            </a:r>
          </a:p>
        </p:txBody>
      </p:sp>
      <p:sp>
        <p:nvSpPr>
          <p:cNvPr id="312" name="Arc 311">
            <a:extLst>
              <a:ext uri="{FF2B5EF4-FFF2-40B4-BE49-F238E27FC236}">
                <a16:creationId xmlns:a16="http://schemas.microsoft.com/office/drawing/2014/main" id="{56794154-20A4-8049-9077-F4BEB0F95B4E}"/>
              </a:ext>
            </a:extLst>
          </p:cNvPr>
          <p:cNvSpPr/>
          <p:nvPr/>
        </p:nvSpPr>
        <p:spPr>
          <a:xfrm rot="18400927" flipV="1">
            <a:off x="3244556" y="2459775"/>
            <a:ext cx="2048455" cy="1721526"/>
          </a:xfrm>
          <a:prstGeom prst="arc">
            <a:avLst>
              <a:gd name="adj1" fmla="val 15966587"/>
              <a:gd name="adj2" fmla="val 149217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C0E7BFD0-4609-4F4B-88FE-4BD179F5E53C}"/>
              </a:ext>
            </a:extLst>
          </p:cNvPr>
          <p:cNvSpPr txBox="1"/>
          <p:nvPr/>
        </p:nvSpPr>
        <p:spPr>
          <a:xfrm>
            <a:off x="6651283" y="651349"/>
            <a:ext cx="1863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Dipeptide repeats</a:t>
            </a: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DDD4000E-AD5F-FC4A-8F5B-FF0BF74B77C4}"/>
              </a:ext>
            </a:extLst>
          </p:cNvPr>
          <p:cNvSpPr txBox="1"/>
          <p:nvPr/>
        </p:nvSpPr>
        <p:spPr>
          <a:xfrm>
            <a:off x="6651283" y="1140390"/>
            <a:ext cx="22244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Splicing dysregulation</a:t>
            </a:r>
          </a:p>
        </p:txBody>
      </p:sp>
      <p:sp>
        <p:nvSpPr>
          <p:cNvPr id="317" name="Lightning Bolt 316">
            <a:extLst>
              <a:ext uri="{FF2B5EF4-FFF2-40B4-BE49-F238E27FC236}">
                <a16:creationId xmlns:a16="http://schemas.microsoft.com/office/drawing/2014/main" id="{6E4C3A31-4C40-A043-AEC5-6FA245623FAB}"/>
              </a:ext>
            </a:extLst>
          </p:cNvPr>
          <p:cNvSpPr/>
          <p:nvPr/>
        </p:nvSpPr>
        <p:spPr>
          <a:xfrm rot="21098651">
            <a:off x="2789742" y="2034002"/>
            <a:ext cx="563447" cy="896557"/>
          </a:xfrm>
          <a:prstGeom prst="lightningBol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2" name="Straight Connector 321">
            <a:extLst>
              <a:ext uri="{FF2B5EF4-FFF2-40B4-BE49-F238E27FC236}">
                <a16:creationId xmlns:a16="http://schemas.microsoft.com/office/drawing/2014/main" id="{A579F9B7-2A0D-4841-9258-AB2B25ECCE87}"/>
              </a:ext>
            </a:extLst>
          </p:cNvPr>
          <p:cNvCxnSpPr/>
          <p:nvPr/>
        </p:nvCxnSpPr>
        <p:spPr>
          <a:xfrm>
            <a:off x="6291725" y="5913573"/>
            <a:ext cx="1758745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>
            <a:extLst>
              <a:ext uri="{FF2B5EF4-FFF2-40B4-BE49-F238E27FC236}">
                <a16:creationId xmlns:a16="http://schemas.microsoft.com/office/drawing/2014/main" id="{99941CC8-547E-5143-8B47-542696CD18A0}"/>
              </a:ext>
            </a:extLst>
          </p:cNvPr>
          <p:cNvCxnSpPr/>
          <p:nvPr/>
        </p:nvCxnSpPr>
        <p:spPr>
          <a:xfrm>
            <a:off x="6742547" y="6038850"/>
            <a:ext cx="37628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468A9CAE-4A5F-524E-BCC0-6E39D9F9E3B8}"/>
              </a:ext>
            </a:extLst>
          </p:cNvPr>
          <p:cNvCxnSpPr/>
          <p:nvPr/>
        </p:nvCxnSpPr>
        <p:spPr>
          <a:xfrm>
            <a:off x="7239487" y="6038850"/>
            <a:ext cx="37628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Arc 327">
            <a:extLst>
              <a:ext uri="{FF2B5EF4-FFF2-40B4-BE49-F238E27FC236}">
                <a16:creationId xmlns:a16="http://schemas.microsoft.com/office/drawing/2014/main" id="{A4E763E2-3109-F44A-A3B0-321FB16345E4}"/>
              </a:ext>
            </a:extLst>
          </p:cNvPr>
          <p:cNvSpPr/>
          <p:nvPr/>
        </p:nvSpPr>
        <p:spPr>
          <a:xfrm rot="5400000">
            <a:off x="7105368" y="5969000"/>
            <a:ext cx="147586" cy="120650"/>
          </a:xfrm>
          <a:prstGeom prst="arc">
            <a:avLst>
              <a:gd name="adj1" fmla="val 16200000"/>
              <a:gd name="adj2" fmla="val 536384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val 329">
            <a:extLst>
              <a:ext uri="{FF2B5EF4-FFF2-40B4-BE49-F238E27FC236}">
                <a16:creationId xmlns:a16="http://schemas.microsoft.com/office/drawing/2014/main" id="{0E5C9320-4CE7-ED4E-9764-8A69B1236DC9}"/>
              </a:ext>
            </a:extLst>
          </p:cNvPr>
          <p:cNvSpPr/>
          <p:nvPr/>
        </p:nvSpPr>
        <p:spPr>
          <a:xfrm>
            <a:off x="3957541" y="5179933"/>
            <a:ext cx="1574899" cy="84939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PRC2</a:t>
            </a:r>
          </a:p>
        </p:txBody>
      </p:sp>
      <p:sp>
        <p:nvSpPr>
          <p:cNvPr id="331" name="Arc 330">
            <a:extLst>
              <a:ext uri="{FF2B5EF4-FFF2-40B4-BE49-F238E27FC236}">
                <a16:creationId xmlns:a16="http://schemas.microsoft.com/office/drawing/2014/main" id="{4EFA85EA-D27B-A94D-93F3-C68CCFD03863}"/>
              </a:ext>
            </a:extLst>
          </p:cNvPr>
          <p:cNvSpPr/>
          <p:nvPr/>
        </p:nvSpPr>
        <p:spPr>
          <a:xfrm rot="6718851" flipV="1">
            <a:off x="6697734" y="4377177"/>
            <a:ext cx="1910868" cy="1639396"/>
          </a:xfrm>
          <a:prstGeom prst="arc">
            <a:avLst>
              <a:gd name="adj1" fmla="val 17166214"/>
              <a:gd name="adj2" fmla="val 19689323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Arc 331">
            <a:extLst>
              <a:ext uri="{FF2B5EF4-FFF2-40B4-BE49-F238E27FC236}">
                <a16:creationId xmlns:a16="http://schemas.microsoft.com/office/drawing/2014/main" id="{4C122187-8997-9E4D-8AEA-0DEAFBA5BEAA}"/>
              </a:ext>
            </a:extLst>
          </p:cNvPr>
          <p:cNvSpPr/>
          <p:nvPr/>
        </p:nvSpPr>
        <p:spPr>
          <a:xfrm rot="17691290" flipH="1" flipV="1">
            <a:off x="4668114" y="3631045"/>
            <a:ext cx="2291658" cy="1800400"/>
          </a:xfrm>
          <a:prstGeom prst="arc">
            <a:avLst>
              <a:gd name="adj1" fmla="val 17052170"/>
              <a:gd name="adj2" fmla="val 20665297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TextBox 334">
            <a:extLst>
              <a:ext uri="{FF2B5EF4-FFF2-40B4-BE49-F238E27FC236}">
                <a16:creationId xmlns:a16="http://schemas.microsoft.com/office/drawing/2014/main" id="{523F1902-ACA7-D746-877D-5C12BD3602F4}"/>
              </a:ext>
            </a:extLst>
          </p:cNvPr>
          <p:cNvSpPr txBox="1"/>
          <p:nvPr/>
        </p:nvSpPr>
        <p:spPr>
          <a:xfrm>
            <a:off x="8204014" y="4371461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5’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06E24133-2951-D94A-A845-139B2668D129}"/>
              </a:ext>
            </a:extLst>
          </p:cNvPr>
          <p:cNvSpPr txBox="1"/>
          <p:nvPr/>
        </p:nvSpPr>
        <p:spPr>
          <a:xfrm>
            <a:off x="451197" y="2432509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5’</a:t>
            </a: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C997F2AD-80E6-5142-8DB9-0B976E6B349D}"/>
              </a:ext>
            </a:extLst>
          </p:cNvPr>
          <p:cNvSpPr txBox="1"/>
          <p:nvPr/>
        </p:nvSpPr>
        <p:spPr>
          <a:xfrm>
            <a:off x="3992075" y="3373219"/>
            <a:ext cx="887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R-loops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91EC72D8-AAC8-1348-AE13-BD2EF031EDF6}"/>
              </a:ext>
            </a:extLst>
          </p:cNvPr>
          <p:cNvSpPr txBox="1"/>
          <p:nvPr/>
        </p:nvSpPr>
        <p:spPr>
          <a:xfrm>
            <a:off x="6651283" y="1634206"/>
            <a:ext cx="148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Cellular stress</a:t>
            </a:r>
          </a:p>
        </p:txBody>
      </p:sp>
      <p:sp>
        <p:nvSpPr>
          <p:cNvPr id="340" name="Arc 339">
            <a:extLst>
              <a:ext uri="{FF2B5EF4-FFF2-40B4-BE49-F238E27FC236}">
                <a16:creationId xmlns:a16="http://schemas.microsoft.com/office/drawing/2014/main" id="{815D10CD-2671-C045-8BB4-57F1A9428FCF}"/>
              </a:ext>
            </a:extLst>
          </p:cNvPr>
          <p:cNvSpPr/>
          <p:nvPr/>
        </p:nvSpPr>
        <p:spPr>
          <a:xfrm rot="2913695" flipH="1" flipV="1">
            <a:off x="-6832" y="3450790"/>
            <a:ext cx="2909896" cy="2030162"/>
          </a:xfrm>
          <a:prstGeom prst="arc">
            <a:avLst>
              <a:gd name="adj1" fmla="val 15660373"/>
              <a:gd name="adj2" fmla="val 19809012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6" name="Straight Arrow Connector 345">
            <a:extLst>
              <a:ext uri="{FF2B5EF4-FFF2-40B4-BE49-F238E27FC236}">
                <a16:creationId xmlns:a16="http://schemas.microsoft.com/office/drawing/2014/main" id="{DFA80FFE-4BA3-B649-A5B1-B10FF98C96F6}"/>
              </a:ext>
            </a:extLst>
          </p:cNvPr>
          <p:cNvCxnSpPr>
            <a:cxnSpLocks/>
          </p:cNvCxnSpPr>
          <p:nvPr/>
        </p:nvCxnSpPr>
        <p:spPr>
          <a:xfrm>
            <a:off x="5570931" y="1289724"/>
            <a:ext cx="74893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Arrow Connector 347">
            <a:extLst>
              <a:ext uri="{FF2B5EF4-FFF2-40B4-BE49-F238E27FC236}">
                <a16:creationId xmlns:a16="http://schemas.microsoft.com/office/drawing/2014/main" id="{6AC2DAFB-1998-374C-A396-304A918100A5}"/>
              </a:ext>
            </a:extLst>
          </p:cNvPr>
          <p:cNvCxnSpPr/>
          <p:nvPr/>
        </p:nvCxnSpPr>
        <p:spPr>
          <a:xfrm flipH="1" flipV="1">
            <a:off x="1509643" y="999579"/>
            <a:ext cx="297276" cy="4578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9" name="Rounded Rectangle 348">
            <a:extLst>
              <a:ext uri="{FF2B5EF4-FFF2-40B4-BE49-F238E27FC236}">
                <a16:creationId xmlns:a16="http://schemas.microsoft.com/office/drawing/2014/main" id="{225D5DAF-5164-5F4E-9657-1A15F11ADAF2}"/>
              </a:ext>
            </a:extLst>
          </p:cNvPr>
          <p:cNvSpPr/>
          <p:nvPr/>
        </p:nvSpPr>
        <p:spPr>
          <a:xfrm>
            <a:off x="6535438" y="576932"/>
            <a:ext cx="2340300" cy="1510235"/>
          </a:xfrm>
          <a:prstGeom prst="round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4" name="Group 363">
            <a:extLst>
              <a:ext uri="{FF2B5EF4-FFF2-40B4-BE49-F238E27FC236}">
                <a16:creationId xmlns:a16="http://schemas.microsoft.com/office/drawing/2014/main" id="{16ED5B87-2F05-D444-82C2-0CEBC426FF6A}"/>
              </a:ext>
            </a:extLst>
          </p:cNvPr>
          <p:cNvGrpSpPr/>
          <p:nvPr/>
        </p:nvGrpSpPr>
        <p:grpSpPr>
          <a:xfrm>
            <a:off x="908850" y="4852076"/>
            <a:ext cx="2409534" cy="1582151"/>
            <a:chOff x="1034383" y="4851823"/>
            <a:chExt cx="2409534" cy="1582151"/>
          </a:xfrm>
        </p:grpSpPr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87DB8569-F35D-834E-8DF2-482EE47DCE3C}"/>
                </a:ext>
              </a:extLst>
            </p:cNvPr>
            <p:cNvSpPr txBox="1"/>
            <p:nvPr/>
          </p:nvSpPr>
          <p:spPr>
            <a:xfrm>
              <a:off x="1106558" y="4957733"/>
              <a:ext cx="2297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Histone trimethylation</a:t>
              </a:r>
            </a:p>
          </p:txBody>
        </p: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8200AFEF-44FF-B546-9C04-9258746418EE}"/>
                </a:ext>
              </a:extLst>
            </p:cNvPr>
            <p:cNvSpPr txBox="1"/>
            <p:nvPr/>
          </p:nvSpPr>
          <p:spPr>
            <a:xfrm>
              <a:off x="1117073" y="5962213"/>
              <a:ext cx="1794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DNA methylation</a:t>
              </a:r>
            </a:p>
          </p:txBody>
        </p:sp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279A5953-00A4-1B43-B1DD-C3243ADB45D4}"/>
                </a:ext>
              </a:extLst>
            </p:cNvPr>
            <p:cNvSpPr txBox="1"/>
            <p:nvPr/>
          </p:nvSpPr>
          <p:spPr>
            <a:xfrm>
              <a:off x="1106558" y="5458233"/>
              <a:ext cx="23313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Chromatin compaction</a:t>
              </a:r>
            </a:p>
          </p:txBody>
        </p:sp>
        <p:sp>
          <p:nvSpPr>
            <p:cNvPr id="350" name="Rounded Rectangle 349">
              <a:extLst>
                <a:ext uri="{FF2B5EF4-FFF2-40B4-BE49-F238E27FC236}">
                  <a16:creationId xmlns:a16="http://schemas.microsoft.com/office/drawing/2014/main" id="{0B1D51C4-AE4B-D446-ABF5-5C369AB86693}"/>
                </a:ext>
              </a:extLst>
            </p:cNvPr>
            <p:cNvSpPr/>
            <p:nvPr/>
          </p:nvSpPr>
          <p:spPr>
            <a:xfrm>
              <a:off x="1034383" y="4851823"/>
              <a:ext cx="2409534" cy="1582151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E207DECF-533A-7E4F-A4DC-98312051EB30}"/>
              </a:ext>
            </a:extLst>
          </p:cNvPr>
          <p:cNvGrpSpPr/>
          <p:nvPr/>
        </p:nvGrpSpPr>
        <p:grpSpPr>
          <a:xfrm>
            <a:off x="1320306" y="1618893"/>
            <a:ext cx="1441843" cy="416442"/>
            <a:chOff x="1320306" y="1618893"/>
            <a:chExt cx="1441843" cy="416442"/>
          </a:xfrm>
        </p:grpSpPr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51C61F03-162B-4940-9A31-8426034E3A89}"/>
                </a:ext>
              </a:extLst>
            </p:cNvPr>
            <p:cNvSpPr txBox="1"/>
            <p:nvPr/>
          </p:nvSpPr>
          <p:spPr>
            <a:xfrm>
              <a:off x="1349903" y="1647871"/>
              <a:ext cx="14122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DNA damage</a:t>
              </a:r>
            </a:p>
          </p:txBody>
        </p:sp>
        <p:sp>
          <p:nvSpPr>
            <p:cNvPr id="351" name="Rounded Rectangle 350">
              <a:extLst>
                <a:ext uri="{FF2B5EF4-FFF2-40B4-BE49-F238E27FC236}">
                  <a16:creationId xmlns:a16="http://schemas.microsoft.com/office/drawing/2014/main" id="{E4EC5D98-5316-8142-A356-BC4696373E57}"/>
                </a:ext>
              </a:extLst>
            </p:cNvPr>
            <p:cNvSpPr/>
            <p:nvPr/>
          </p:nvSpPr>
          <p:spPr>
            <a:xfrm>
              <a:off x="1320306" y="1618893"/>
              <a:ext cx="1412246" cy="416442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3" name="Group 362">
            <a:extLst>
              <a:ext uri="{FF2B5EF4-FFF2-40B4-BE49-F238E27FC236}">
                <a16:creationId xmlns:a16="http://schemas.microsoft.com/office/drawing/2014/main" id="{F422796C-F12C-304F-AF08-8DF03B33C816}"/>
              </a:ext>
            </a:extLst>
          </p:cNvPr>
          <p:cNvGrpSpPr/>
          <p:nvPr/>
        </p:nvGrpSpPr>
        <p:grpSpPr>
          <a:xfrm>
            <a:off x="329375" y="466682"/>
            <a:ext cx="1821802" cy="384099"/>
            <a:chOff x="329375" y="466682"/>
            <a:chExt cx="1821802" cy="384099"/>
          </a:xfrm>
        </p:grpSpPr>
        <p:sp>
          <p:nvSpPr>
            <p:cNvPr id="316" name="TextBox 315">
              <a:extLst>
                <a:ext uri="{FF2B5EF4-FFF2-40B4-BE49-F238E27FC236}">
                  <a16:creationId xmlns:a16="http://schemas.microsoft.com/office/drawing/2014/main" id="{E1E07CE4-602C-DD46-933B-2B14151C42A8}"/>
                </a:ext>
              </a:extLst>
            </p:cNvPr>
            <p:cNvSpPr txBox="1"/>
            <p:nvPr/>
          </p:nvSpPr>
          <p:spPr>
            <a:xfrm>
              <a:off x="346196" y="466683"/>
              <a:ext cx="18049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Repeat instability</a:t>
              </a:r>
            </a:p>
          </p:txBody>
        </p:sp>
        <p:sp>
          <p:nvSpPr>
            <p:cNvPr id="352" name="Rounded Rectangle 351">
              <a:extLst>
                <a:ext uri="{FF2B5EF4-FFF2-40B4-BE49-F238E27FC236}">
                  <a16:creationId xmlns:a16="http://schemas.microsoft.com/office/drawing/2014/main" id="{3973FEDF-BDA0-B942-9CE5-498BC289D6F5}"/>
                </a:ext>
              </a:extLst>
            </p:cNvPr>
            <p:cNvSpPr/>
            <p:nvPr/>
          </p:nvSpPr>
          <p:spPr>
            <a:xfrm>
              <a:off x="329375" y="466682"/>
              <a:ext cx="1821802" cy="384099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0F6F91E8-F169-C84C-9793-6A7A1C31BA86}"/>
              </a:ext>
            </a:extLst>
          </p:cNvPr>
          <p:cNvGrpSpPr/>
          <p:nvPr/>
        </p:nvGrpSpPr>
        <p:grpSpPr>
          <a:xfrm>
            <a:off x="4294507" y="1917730"/>
            <a:ext cx="1006204" cy="420479"/>
            <a:chOff x="3958719" y="1906241"/>
            <a:chExt cx="1006204" cy="420479"/>
          </a:xfrm>
        </p:grpSpPr>
        <p:sp>
          <p:nvSpPr>
            <p:cNvPr id="338" name="TextBox 337">
              <a:extLst>
                <a:ext uri="{FF2B5EF4-FFF2-40B4-BE49-F238E27FC236}">
                  <a16:creationId xmlns:a16="http://schemas.microsoft.com/office/drawing/2014/main" id="{D4BBCCEF-FF83-D846-B55C-299584A57AEA}"/>
                </a:ext>
              </a:extLst>
            </p:cNvPr>
            <p:cNvSpPr txBox="1"/>
            <p:nvPr/>
          </p:nvSpPr>
          <p:spPr>
            <a:xfrm>
              <a:off x="3982025" y="1923484"/>
              <a:ext cx="9828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RNA foci</a:t>
              </a:r>
            </a:p>
          </p:txBody>
        </p:sp>
        <p:sp>
          <p:nvSpPr>
            <p:cNvPr id="353" name="Rounded Rectangle 352">
              <a:extLst>
                <a:ext uri="{FF2B5EF4-FFF2-40B4-BE49-F238E27FC236}">
                  <a16:creationId xmlns:a16="http://schemas.microsoft.com/office/drawing/2014/main" id="{0046A1F9-5909-7E41-9EA9-BD9BFD8B8F8B}"/>
                </a:ext>
              </a:extLst>
            </p:cNvPr>
            <p:cNvSpPr/>
            <p:nvPr/>
          </p:nvSpPr>
          <p:spPr>
            <a:xfrm>
              <a:off x="3958719" y="1906241"/>
              <a:ext cx="992175" cy="420479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4" name="Rounded Rectangle 353">
            <a:extLst>
              <a:ext uri="{FF2B5EF4-FFF2-40B4-BE49-F238E27FC236}">
                <a16:creationId xmlns:a16="http://schemas.microsoft.com/office/drawing/2014/main" id="{37691FA4-2F84-2A49-B351-564BF732A5F2}"/>
              </a:ext>
            </a:extLst>
          </p:cNvPr>
          <p:cNvSpPr/>
          <p:nvPr/>
        </p:nvSpPr>
        <p:spPr>
          <a:xfrm>
            <a:off x="3917795" y="3352962"/>
            <a:ext cx="992175" cy="420479"/>
          </a:xfrm>
          <a:prstGeom prst="roundRect">
            <a:avLst/>
          </a:prstGeom>
          <a:noFill/>
          <a:ln w="28575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0" name="Group 359">
            <a:extLst>
              <a:ext uri="{FF2B5EF4-FFF2-40B4-BE49-F238E27FC236}">
                <a16:creationId xmlns:a16="http://schemas.microsoft.com/office/drawing/2014/main" id="{1F9A22F0-C101-B84B-8444-6852107F32B9}"/>
              </a:ext>
            </a:extLst>
          </p:cNvPr>
          <p:cNvGrpSpPr/>
          <p:nvPr/>
        </p:nvGrpSpPr>
        <p:grpSpPr>
          <a:xfrm>
            <a:off x="6290951" y="4546343"/>
            <a:ext cx="914643" cy="420479"/>
            <a:chOff x="6414396" y="4538348"/>
            <a:chExt cx="914643" cy="420479"/>
          </a:xfrm>
        </p:grpSpPr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4EF2868A-FC46-954C-B8E4-014CD9CDD078}"/>
                </a:ext>
              </a:extLst>
            </p:cNvPr>
            <p:cNvSpPr txBox="1"/>
            <p:nvPr/>
          </p:nvSpPr>
          <p:spPr>
            <a:xfrm>
              <a:off x="6436008" y="4570168"/>
              <a:ext cx="8643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lncRNA</a:t>
              </a:r>
            </a:p>
          </p:txBody>
        </p:sp>
        <p:sp>
          <p:nvSpPr>
            <p:cNvPr id="355" name="Rounded Rectangle 354">
              <a:extLst>
                <a:ext uri="{FF2B5EF4-FFF2-40B4-BE49-F238E27FC236}">
                  <a16:creationId xmlns:a16="http://schemas.microsoft.com/office/drawing/2014/main" id="{A8E51D58-7739-774A-AAC9-A0731B00A03B}"/>
                </a:ext>
              </a:extLst>
            </p:cNvPr>
            <p:cNvSpPr/>
            <p:nvPr/>
          </p:nvSpPr>
          <p:spPr>
            <a:xfrm>
              <a:off x="6414396" y="4538348"/>
              <a:ext cx="914643" cy="420479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1100146E-85EF-FB42-A32A-38C775AFBC73}"/>
              </a:ext>
            </a:extLst>
          </p:cNvPr>
          <p:cNvGrpSpPr/>
          <p:nvPr/>
        </p:nvGrpSpPr>
        <p:grpSpPr>
          <a:xfrm>
            <a:off x="6285446" y="6211562"/>
            <a:ext cx="1697768" cy="420479"/>
            <a:chOff x="6645374" y="6211562"/>
            <a:chExt cx="1697768" cy="420479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7AA6431A-474D-2F40-A452-ECCD31A87C0F}"/>
                </a:ext>
              </a:extLst>
            </p:cNvPr>
            <p:cNvSpPr txBox="1"/>
            <p:nvPr/>
          </p:nvSpPr>
          <p:spPr>
            <a:xfrm>
              <a:off x="6651653" y="6247850"/>
              <a:ext cx="16914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?miRNA binding</a:t>
              </a:r>
            </a:p>
          </p:txBody>
        </p:sp>
        <p:sp>
          <p:nvSpPr>
            <p:cNvPr id="356" name="Rounded Rectangle 355">
              <a:extLst>
                <a:ext uri="{FF2B5EF4-FFF2-40B4-BE49-F238E27FC236}">
                  <a16:creationId xmlns:a16="http://schemas.microsoft.com/office/drawing/2014/main" id="{480FCC48-D09E-F747-9BC4-97773384BBF8}"/>
                </a:ext>
              </a:extLst>
            </p:cNvPr>
            <p:cNvSpPr/>
            <p:nvPr/>
          </p:nvSpPr>
          <p:spPr>
            <a:xfrm>
              <a:off x="6645374" y="6211562"/>
              <a:ext cx="1697768" cy="420479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8" name="Group 357">
            <a:extLst>
              <a:ext uri="{FF2B5EF4-FFF2-40B4-BE49-F238E27FC236}">
                <a16:creationId xmlns:a16="http://schemas.microsoft.com/office/drawing/2014/main" id="{F6C6C6BF-0308-8F45-A56A-A187CB1ADAAC}"/>
              </a:ext>
            </a:extLst>
          </p:cNvPr>
          <p:cNvGrpSpPr/>
          <p:nvPr/>
        </p:nvGrpSpPr>
        <p:grpSpPr>
          <a:xfrm>
            <a:off x="3726377" y="6114699"/>
            <a:ext cx="2122467" cy="649904"/>
            <a:chOff x="3572643" y="6089682"/>
            <a:chExt cx="2122467" cy="649904"/>
          </a:xfrm>
        </p:grpSpPr>
        <p:sp>
          <p:nvSpPr>
            <p:cNvPr id="333" name="TextBox 332">
              <a:extLst>
                <a:ext uri="{FF2B5EF4-FFF2-40B4-BE49-F238E27FC236}">
                  <a16:creationId xmlns:a16="http://schemas.microsoft.com/office/drawing/2014/main" id="{00ED131A-EFBB-1E46-946D-9CAA2D8369EF}"/>
                </a:ext>
              </a:extLst>
            </p:cNvPr>
            <p:cNvSpPr txBox="1"/>
            <p:nvPr/>
          </p:nvSpPr>
          <p:spPr>
            <a:xfrm>
              <a:off x="3572643" y="6093255"/>
              <a:ext cx="21179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?Epigenetic modifier</a:t>
              </a:r>
            </a:p>
            <a:p>
              <a:pPr algn="ctr"/>
              <a:r>
                <a:rPr lang="en-US" dirty="0"/>
                <a:t>recruitment</a:t>
              </a:r>
            </a:p>
          </p:txBody>
        </p:sp>
        <p:sp>
          <p:nvSpPr>
            <p:cNvPr id="357" name="Rounded Rectangle 356">
              <a:extLst>
                <a:ext uri="{FF2B5EF4-FFF2-40B4-BE49-F238E27FC236}">
                  <a16:creationId xmlns:a16="http://schemas.microsoft.com/office/drawing/2014/main" id="{D0964DF1-8494-C540-91AD-EBB294105F39}"/>
                </a:ext>
              </a:extLst>
            </p:cNvPr>
            <p:cNvSpPr/>
            <p:nvPr/>
          </p:nvSpPr>
          <p:spPr>
            <a:xfrm>
              <a:off x="3577158" y="6089682"/>
              <a:ext cx="2117952" cy="640176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66" name="Straight Arrow Connector 365">
            <a:extLst>
              <a:ext uri="{FF2B5EF4-FFF2-40B4-BE49-F238E27FC236}">
                <a16:creationId xmlns:a16="http://schemas.microsoft.com/office/drawing/2014/main" id="{EA7926BB-0B76-DB41-8FA4-B8794FBE4F4D}"/>
              </a:ext>
            </a:extLst>
          </p:cNvPr>
          <p:cNvCxnSpPr/>
          <p:nvPr/>
        </p:nvCxnSpPr>
        <p:spPr>
          <a:xfrm flipH="1" flipV="1">
            <a:off x="3388724" y="5615989"/>
            <a:ext cx="443931" cy="710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669518E8-566D-1044-A3F0-EC72E197BCE7}"/>
              </a:ext>
            </a:extLst>
          </p:cNvPr>
          <p:cNvGrpSpPr/>
          <p:nvPr/>
        </p:nvGrpSpPr>
        <p:grpSpPr>
          <a:xfrm>
            <a:off x="7693247" y="4955930"/>
            <a:ext cx="1230222" cy="207369"/>
            <a:chOff x="5592982" y="3108694"/>
            <a:chExt cx="1230222" cy="207369"/>
          </a:xfrm>
        </p:grpSpPr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DACBC699-5851-A944-B048-4EEB9A96EE8E}"/>
                </a:ext>
              </a:extLst>
            </p:cNvPr>
            <p:cNvCxnSpPr/>
            <p:nvPr/>
          </p:nvCxnSpPr>
          <p:spPr>
            <a:xfrm>
              <a:off x="6100784" y="3141290"/>
              <a:ext cx="0" cy="7619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B51D7DC6-E81C-0741-A992-75714BA0D4AF}"/>
                </a:ext>
              </a:extLst>
            </p:cNvPr>
            <p:cNvCxnSpPr/>
            <p:nvPr/>
          </p:nvCxnSpPr>
          <p:spPr>
            <a:xfrm>
              <a:off x="6064149" y="3125289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3791A07E-B0DB-9E48-959A-DCAB93DC096B}"/>
                </a:ext>
              </a:extLst>
            </p:cNvPr>
            <p:cNvCxnSpPr/>
            <p:nvPr/>
          </p:nvCxnSpPr>
          <p:spPr>
            <a:xfrm>
              <a:off x="6027514" y="3152042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141A7A3D-883C-284D-9E0D-C7F747DEEC08}"/>
                </a:ext>
              </a:extLst>
            </p:cNvPr>
            <p:cNvCxnSpPr/>
            <p:nvPr/>
          </p:nvCxnSpPr>
          <p:spPr>
            <a:xfrm>
              <a:off x="5990880" y="3200801"/>
              <a:ext cx="0" cy="95770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695A0DD6-7B02-E942-9FE3-D9CD16981725}"/>
                </a:ext>
              </a:extLst>
            </p:cNvPr>
            <p:cNvCxnSpPr/>
            <p:nvPr/>
          </p:nvCxnSpPr>
          <p:spPr>
            <a:xfrm>
              <a:off x="6467131" y="3141289"/>
              <a:ext cx="0" cy="7619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23CD73FF-8FCA-3D49-918B-7B99C8A033AB}"/>
                </a:ext>
              </a:extLst>
            </p:cNvPr>
            <p:cNvCxnSpPr/>
            <p:nvPr/>
          </p:nvCxnSpPr>
          <p:spPr>
            <a:xfrm>
              <a:off x="6430496" y="3125289"/>
              <a:ext cx="0" cy="14075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F0EAEE68-BD5A-9D4B-989D-B2E98E04D186}"/>
                </a:ext>
              </a:extLst>
            </p:cNvPr>
            <p:cNvCxnSpPr/>
            <p:nvPr/>
          </p:nvCxnSpPr>
          <p:spPr>
            <a:xfrm>
              <a:off x="6393862" y="3146687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B467056F-BEF3-2847-84C0-93E84B74AC67}"/>
                </a:ext>
              </a:extLst>
            </p:cNvPr>
            <p:cNvCxnSpPr/>
            <p:nvPr/>
          </p:nvCxnSpPr>
          <p:spPr>
            <a:xfrm>
              <a:off x="6357227" y="3194335"/>
              <a:ext cx="0" cy="95770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DAE6B25D-027C-C749-A717-E6A9C2221FA2}"/>
                </a:ext>
              </a:extLst>
            </p:cNvPr>
            <p:cNvCxnSpPr/>
            <p:nvPr/>
          </p:nvCxnSpPr>
          <p:spPr>
            <a:xfrm>
              <a:off x="6160682" y="3148770"/>
              <a:ext cx="0" cy="67164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3821F7E6-3537-E148-A522-E242EC8932A9}"/>
                </a:ext>
              </a:extLst>
            </p:cNvPr>
            <p:cNvCxnSpPr/>
            <p:nvPr/>
          </p:nvCxnSpPr>
          <p:spPr>
            <a:xfrm>
              <a:off x="6197317" y="3133021"/>
              <a:ext cx="0" cy="123571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DE921103-EF40-7343-A1EE-184F1EF968CE}"/>
                </a:ext>
              </a:extLst>
            </p:cNvPr>
            <p:cNvCxnSpPr/>
            <p:nvPr/>
          </p:nvCxnSpPr>
          <p:spPr>
            <a:xfrm flipH="1">
              <a:off x="6233952" y="3144143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BE1CD1ED-A61A-2349-BEE3-2D55CCCEB84D}"/>
                </a:ext>
              </a:extLst>
            </p:cNvPr>
            <p:cNvCxnSpPr/>
            <p:nvPr/>
          </p:nvCxnSpPr>
          <p:spPr>
            <a:xfrm>
              <a:off x="6270587" y="3199250"/>
              <a:ext cx="0" cy="88840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>
              <a:extLst>
                <a:ext uri="{FF2B5EF4-FFF2-40B4-BE49-F238E27FC236}">
                  <a16:creationId xmlns:a16="http://schemas.microsoft.com/office/drawing/2014/main" id="{D7D59F4D-6301-0D4C-9764-30EA15B95901}"/>
                </a:ext>
              </a:extLst>
            </p:cNvPr>
            <p:cNvCxnSpPr/>
            <p:nvPr/>
          </p:nvCxnSpPr>
          <p:spPr>
            <a:xfrm>
              <a:off x="6540401" y="3135972"/>
              <a:ext cx="0" cy="99549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Straight Connector 381">
              <a:extLst>
                <a:ext uri="{FF2B5EF4-FFF2-40B4-BE49-F238E27FC236}">
                  <a16:creationId xmlns:a16="http://schemas.microsoft.com/office/drawing/2014/main" id="{22AE7C07-3951-A74A-ACF9-351C8B5E9CE4}"/>
                </a:ext>
              </a:extLst>
            </p:cNvPr>
            <p:cNvCxnSpPr/>
            <p:nvPr/>
          </p:nvCxnSpPr>
          <p:spPr>
            <a:xfrm>
              <a:off x="6577035" y="3133021"/>
              <a:ext cx="0" cy="15095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Straight Connector 382">
              <a:extLst>
                <a:ext uri="{FF2B5EF4-FFF2-40B4-BE49-F238E27FC236}">
                  <a16:creationId xmlns:a16="http://schemas.microsoft.com/office/drawing/2014/main" id="{FF580662-4651-4B41-9ECF-8BF2E766A5A5}"/>
                </a:ext>
              </a:extLst>
            </p:cNvPr>
            <p:cNvCxnSpPr/>
            <p:nvPr/>
          </p:nvCxnSpPr>
          <p:spPr>
            <a:xfrm>
              <a:off x="6613670" y="3162792"/>
              <a:ext cx="0" cy="118029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>
              <a:extLst>
                <a:ext uri="{FF2B5EF4-FFF2-40B4-BE49-F238E27FC236}">
                  <a16:creationId xmlns:a16="http://schemas.microsoft.com/office/drawing/2014/main" id="{A36B2F29-A1C8-BA41-A146-F56E5422F8E9}"/>
                </a:ext>
              </a:extLst>
            </p:cNvPr>
            <p:cNvCxnSpPr/>
            <p:nvPr/>
          </p:nvCxnSpPr>
          <p:spPr>
            <a:xfrm>
              <a:off x="6650305" y="3210556"/>
              <a:ext cx="0" cy="46036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>
              <a:extLst>
                <a:ext uri="{FF2B5EF4-FFF2-40B4-BE49-F238E27FC236}">
                  <a16:creationId xmlns:a16="http://schemas.microsoft.com/office/drawing/2014/main" id="{727696E4-07EF-7A45-89C8-ECADB9561B75}"/>
                </a:ext>
              </a:extLst>
            </p:cNvPr>
            <p:cNvCxnSpPr/>
            <p:nvPr/>
          </p:nvCxnSpPr>
          <p:spPr>
            <a:xfrm>
              <a:off x="5807706" y="3141290"/>
              <a:ext cx="0" cy="91072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>
              <a:extLst>
                <a:ext uri="{FF2B5EF4-FFF2-40B4-BE49-F238E27FC236}">
                  <a16:creationId xmlns:a16="http://schemas.microsoft.com/office/drawing/2014/main" id="{B339BE14-C2F2-C642-9762-6DEB5AB3657E}"/>
                </a:ext>
              </a:extLst>
            </p:cNvPr>
            <p:cNvCxnSpPr/>
            <p:nvPr/>
          </p:nvCxnSpPr>
          <p:spPr>
            <a:xfrm>
              <a:off x="5844341" y="3135972"/>
              <a:ext cx="0" cy="135686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>
              <a:extLst>
                <a:ext uri="{FF2B5EF4-FFF2-40B4-BE49-F238E27FC236}">
                  <a16:creationId xmlns:a16="http://schemas.microsoft.com/office/drawing/2014/main" id="{40A07FE1-55D2-8E44-8A44-8A282343E2E9}"/>
                </a:ext>
              </a:extLst>
            </p:cNvPr>
            <p:cNvCxnSpPr/>
            <p:nvPr/>
          </p:nvCxnSpPr>
          <p:spPr>
            <a:xfrm>
              <a:off x="5880975" y="3170577"/>
              <a:ext cx="0" cy="124882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>
              <a:extLst>
                <a:ext uri="{FF2B5EF4-FFF2-40B4-BE49-F238E27FC236}">
                  <a16:creationId xmlns:a16="http://schemas.microsoft.com/office/drawing/2014/main" id="{DEC10235-8A50-1D41-9ED6-04C54E16A7AA}"/>
                </a:ext>
              </a:extLst>
            </p:cNvPr>
            <p:cNvCxnSpPr/>
            <p:nvPr/>
          </p:nvCxnSpPr>
          <p:spPr>
            <a:xfrm>
              <a:off x="5917610" y="3211767"/>
              <a:ext cx="0" cy="84804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>
              <a:extLst>
                <a:ext uri="{FF2B5EF4-FFF2-40B4-BE49-F238E27FC236}">
                  <a16:creationId xmlns:a16="http://schemas.microsoft.com/office/drawing/2014/main" id="{FCD5E425-5A0D-CF49-8CBA-34D587D9C3DA}"/>
                </a:ext>
              </a:extLst>
            </p:cNvPr>
            <p:cNvCxnSpPr/>
            <p:nvPr/>
          </p:nvCxnSpPr>
          <p:spPr>
            <a:xfrm>
              <a:off x="5734436" y="3144101"/>
              <a:ext cx="0" cy="7619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>
              <a:extLst>
                <a:ext uri="{FF2B5EF4-FFF2-40B4-BE49-F238E27FC236}">
                  <a16:creationId xmlns:a16="http://schemas.microsoft.com/office/drawing/2014/main" id="{CAC4ED62-E298-D148-BF26-99E11D7E690E}"/>
                </a:ext>
              </a:extLst>
            </p:cNvPr>
            <p:cNvCxnSpPr/>
            <p:nvPr/>
          </p:nvCxnSpPr>
          <p:spPr>
            <a:xfrm>
              <a:off x="5697802" y="3128100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>
              <a:extLst>
                <a:ext uri="{FF2B5EF4-FFF2-40B4-BE49-F238E27FC236}">
                  <a16:creationId xmlns:a16="http://schemas.microsoft.com/office/drawing/2014/main" id="{B3DC23D4-41E7-1E4F-A7A4-949BE31992B3}"/>
                </a:ext>
              </a:extLst>
            </p:cNvPr>
            <p:cNvCxnSpPr/>
            <p:nvPr/>
          </p:nvCxnSpPr>
          <p:spPr>
            <a:xfrm flipH="1">
              <a:off x="5661167" y="3154853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>
              <a:extLst>
                <a:ext uri="{FF2B5EF4-FFF2-40B4-BE49-F238E27FC236}">
                  <a16:creationId xmlns:a16="http://schemas.microsoft.com/office/drawing/2014/main" id="{964D4A84-B66D-AB4A-BC4C-0CCDB011FCE3}"/>
                </a:ext>
              </a:extLst>
            </p:cNvPr>
            <p:cNvCxnSpPr/>
            <p:nvPr/>
          </p:nvCxnSpPr>
          <p:spPr>
            <a:xfrm>
              <a:off x="5624532" y="3203612"/>
              <a:ext cx="0" cy="95770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>
              <a:extLst>
                <a:ext uri="{FF2B5EF4-FFF2-40B4-BE49-F238E27FC236}">
                  <a16:creationId xmlns:a16="http://schemas.microsoft.com/office/drawing/2014/main" id="{FCFF4201-4941-D645-A578-F6CE6C4C96B6}"/>
                </a:ext>
              </a:extLst>
            </p:cNvPr>
            <p:cNvCxnSpPr/>
            <p:nvPr/>
          </p:nvCxnSpPr>
          <p:spPr>
            <a:xfrm>
              <a:off x="6823204" y="3124694"/>
              <a:ext cx="0" cy="76195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>
              <a:extLst>
                <a:ext uri="{FF2B5EF4-FFF2-40B4-BE49-F238E27FC236}">
                  <a16:creationId xmlns:a16="http://schemas.microsoft.com/office/drawing/2014/main" id="{0C8FDCA7-E072-A144-95AF-F96B6DA5B4D1}"/>
                </a:ext>
              </a:extLst>
            </p:cNvPr>
            <p:cNvCxnSpPr/>
            <p:nvPr/>
          </p:nvCxnSpPr>
          <p:spPr>
            <a:xfrm>
              <a:off x="6786569" y="3108694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>
              <a:extLst>
                <a:ext uri="{FF2B5EF4-FFF2-40B4-BE49-F238E27FC236}">
                  <a16:creationId xmlns:a16="http://schemas.microsoft.com/office/drawing/2014/main" id="{07D56796-9E0E-4E49-965B-41177D5F519B}"/>
                </a:ext>
              </a:extLst>
            </p:cNvPr>
            <p:cNvCxnSpPr/>
            <p:nvPr/>
          </p:nvCxnSpPr>
          <p:spPr>
            <a:xfrm flipH="1">
              <a:off x="6749935" y="3135447"/>
              <a:ext cx="0" cy="143418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522F1A9C-26DF-FB44-803A-872BA3CDB774}"/>
                </a:ext>
              </a:extLst>
            </p:cNvPr>
            <p:cNvCxnSpPr/>
            <p:nvPr/>
          </p:nvCxnSpPr>
          <p:spPr>
            <a:xfrm>
              <a:off x="6713300" y="3184206"/>
              <a:ext cx="0" cy="95770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7" name="Freeform 396">
              <a:extLst>
                <a:ext uri="{FF2B5EF4-FFF2-40B4-BE49-F238E27FC236}">
                  <a16:creationId xmlns:a16="http://schemas.microsoft.com/office/drawing/2014/main" id="{8BFB2291-AB34-3640-8B1E-DCEEA6FC7529}"/>
                </a:ext>
              </a:extLst>
            </p:cNvPr>
            <p:cNvSpPr/>
            <p:nvPr/>
          </p:nvSpPr>
          <p:spPr>
            <a:xfrm>
              <a:off x="5667087" y="3128484"/>
              <a:ext cx="1156117" cy="187579"/>
            </a:xfrm>
            <a:custGeom>
              <a:avLst/>
              <a:gdLst>
                <a:gd name="connsiteX0" fmla="*/ 0 w 2424023"/>
                <a:gd name="connsiteY0" fmla="*/ 234767 h 346990"/>
                <a:gd name="connsiteX1" fmla="*/ 310551 w 2424023"/>
                <a:gd name="connsiteY1" fmla="*/ 1854 h 346990"/>
                <a:gd name="connsiteX2" fmla="*/ 672861 w 2424023"/>
                <a:gd name="connsiteY2" fmla="*/ 346911 h 346990"/>
                <a:gd name="connsiteX3" fmla="*/ 1026544 w 2424023"/>
                <a:gd name="connsiteY3" fmla="*/ 36360 h 346990"/>
                <a:gd name="connsiteX4" fmla="*/ 1414732 w 2424023"/>
                <a:gd name="connsiteY4" fmla="*/ 295152 h 346990"/>
                <a:gd name="connsiteX5" fmla="*/ 1768415 w 2424023"/>
                <a:gd name="connsiteY5" fmla="*/ 27733 h 346990"/>
                <a:gd name="connsiteX6" fmla="*/ 2113472 w 2424023"/>
                <a:gd name="connsiteY6" fmla="*/ 260647 h 346990"/>
                <a:gd name="connsiteX7" fmla="*/ 2424023 w 2424023"/>
                <a:gd name="connsiteY7" fmla="*/ 10481 h 346990"/>
                <a:gd name="connsiteX0" fmla="*/ 0 w 2420955"/>
                <a:gd name="connsiteY0" fmla="*/ 234767 h 346990"/>
                <a:gd name="connsiteX1" fmla="*/ 310551 w 2420955"/>
                <a:gd name="connsiteY1" fmla="*/ 1854 h 346990"/>
                <a:gd name="connsiteX2" fmla="*/ 672861 w 2420955"/>
                <a:gd name="connsiteY2" fmla="*/ 346911 h 346990"/>
                <a:gd name="connsiteX3" fmla="*/ 1026544 w 2420955"/>
                <a:gd name="connsiteY3" fmla="*/ 36360 h 346990"/>
                <a:gd name="connsiteX4" fmla="*/ 1414732 w 2420955"/>
                <a:gd name="connsiteY4" fmla="*/ 295152 h 346990"/>
                <a:gd name="connsiteX5" fmla="*/ 1768415 w 2420955"/>
                <a:gd name="connsiteY5" fmla="*/ 27733 h 346990"/>
                <a:gd name="connsiteX6" fmla="*/ 2113472 w 2420955"/>
                <a:gd name="connsiteY6" fmla="*/ 260647 h 346990"/>
                <a:gd name="connsiteX7" fmla="*/ 2420955 w 2420955"/>
                <a:gd name="connsiteY7" fmla="*/ 108671 h 346990"/>
                <a:gd name="connsiteX0" fmla="*/ 0 w 2420955"/>
                <a:gd name="connsiteY0" fmla="*/ 234767 h 346989"/>
                <a:gd name="connsiteX1" fmla="*/ 310551 w 2420955"/>
                <a:gd name="connsiteY1" fmla="*/ 1854 h 346989"/>
                <a:gd name="connsiteX2" fmla="*/ 672861 w 2420955"/>
                <a:gd name="connsiteY2" fmla="*/ 346911 h 346989"/>
                <a:gd name="connsiteX3" fmla="*/ 1026544 w 2420955"/>
                <a:gd name="connsiteY3" fmla="*/ 36360 h 346989"/>
                <a:gd name="connsiteX4" fmla="*/ 1384048 w 2420955"/>
                <a:gd name="connsiteY4" fmla="*/ 325837 h 346989"/>
                <a:gd name="connsiteX5" fmla="*/ 1768415 w 2420955"/>
                <a:gd name="connsiteY5" fmla="*/ 27733 h 346989"/>
                <a:gd name="connsiteX6" fmla="*/ 2113472 w 2420955"/>
                <a:gd name="connsiteY6" fmla="*/ 260647 h 346989"/>
                <a:gd name="connsiteX7" fmla="*/ 2420955 w 2420955"/>
                <a:gd name="connsiteY7" fmla="*/ 108671 h 346989"/>
                <a:gd name="connsiteX0" fmla="*/ 0 w 2420955"/>
                <a:gd name="connsiteY0" fmla="*/ 234767 h 346989"/>
                <a:gd name="connsiteX1" fmla="*/ 310551 w 2420955"/>
                <a:gd name="connsiteY1" fmla="*/ 1854 h 346989"/>
                <a:gd name="connsiteX2" fmla="*/ 672861 w 2420955"/>
                <a:gd name="connsiteY2" fmla="*/ 346911 h 346989"/>
                <a:gd name="connsiteX3" fmla="*/ 1026544 w 2420955"/>
                <a:gd name="connsiteY3" fmla="*/ 36360 h 346989"/>
                <a:gd name="connsiteX4" fmla="*/ 1384048 w 2420955"/>
                <a:gd name="connsiteY4" fmla="*/ 325837 h 346989"/>
                <a:gd name="connsiteX5" fmla="*/ 1743867 w 2420955"/>
                <a:gd name="connsiteY5" fmla="*/ 27733 h 346989"/>
                <a:gd name="connsiteX6" fmla="*/ 2113472 w 2420955"/>
                <a:gd name="connsiteY6" fmla="*/ 260647 h 346989"/>
                <a:gd name="connsiteX7" fmla="*/ 2420955 w 2420955"/>
                <a:gd name="connsiteY7" fmla="*/ 108671 h 346989"/>
                <a:gd name="connsiteX0" fmla="*/ 0 w 2420955"/>
                <a:gd name="connsiteY0" fmla="*/ 234767 h 346989"/>
                <a:gd name="connsiteX1" fmla="*/ 310551 w 2420955"/>
                <a:gd name="connsiteY1" fmla="*/ 1854 h 346989"/>
                <a:gd name="connsiteX2" fmla="*/ 672861 w 2420955"/>
                <a:gd name="connsiteY2" fmla="*/ 346911 h 346989"/>
                <a:gd name="connsiteX3" fmla="*/ 1026544 w 2420955"/>
                <a:gd name="connsiteY3" fmla="*/ 36360 h 346989"/>
                <a:gd name="connsiteX4" fmla="*/ 1384048 w 2420955"/>
                <a:gd name="connsiteY4" fmla="*/ 325837 h 346989"/>
                <a:gd name="connsiteX5" fmla="*/ 1743867 w 2420955"/>
                <a:gd name="connsiteY5" fmla="*/ 27733 h 346989"/>
                <a:gd name="connsiteX6" fmla="*/ 2058239 w 2420955"/>
                <a:gd name="connsiteY6" fmla="*/ 312811 h 346989"/>
                <a:gd name="connsiteX7" fmla="*/ 2420955 w 2420955"/>
                <a:gd name="connsiteY7" fmla="*/ 108671 h 346989"/>
                <a:gd name="connsiteX0" fmla="*/ 0 w 2338107"/>
                <a:gd name="connsiteY0" fmla="*/ 234767 h 346989"/>
                <a:gd name="connsiteX1" fmla="*/ 310551 w 2338107"/>
                <a:gd name="connsiteY1" fmla="*/ 1854 h 346989"/>
                <a:gd name="connsiteX2" fmla="*/ 672861 w 2338107"/>
                <a:gd name="connsiteY2" fmla="*/ 346911 h 346989"/>
                <a:gd name="connsiteX3" fmla="*/ 1026544 w 2338107"/>
                <a:gd name="connsiteY3" fmla="*/ 36360 h 346989"/>
                <a:gd name="connsiteX4" fmla="*/ 1384048 w 2338107"/>
                <a:gd name="connsiteY4" fmla="*/ 325837 h 346989"/>
                <a:gd name="connsiteX5" fmla="*/ 1743867 w 2338107"/>
                <a:gd name="connsiteY5" fmla="*/ 27733 h 346989"/>
                <a:gd name="connsiteX6" fmla="*/ 2058239 w 2338107"/>
                <a:gd name="connsiteY6" fmla="*/ 312811 h 346989"/>
                <a:gd name="connsiteX7" fmla="*/ 2338107 w 2338107"/>
                <a:gd name="connsiteY7" fmla="*/ 136287 h 346989"/>
                <a:gd name="connsiteX0" fmla="*/ 0 w 2338107"/>
                <a:gd name="connsiteY0" fmla="*/ 235257 h 347401"/>
                <a:gd name="connsiteX1" fmla="*/ 310551 w 2338107"/>
                <a:gd name="connsiteY1" fmla="*/ 2344 h 347401"/>
                <a:gd name="connsiteX2" fmla="*/ 672861 w 2338107"/>
                <a:gd name="connsiteY2" fmla="*/ 347401 h 347401"/>
                <a:gd name="connsiteX3" fmla="*/ 1026544 w 2338107"/>
                <a:gd name="connsiteY3" fmla="*/ 28 h 347401"/>
                <a:gd name="connsiteX4" fmla="*/ 1384048 w 2338107"/>
                <a:gd name="connsiteY4" fmla="*/ 326327 h 347401"/>
                <a:gd name="connsiteX5" fmla="*/ 1743867 w 2338107"/>
                <a:gd name="connsiteY5" fmla="*/ 28223 h 347401"/>
                <a:gd name="connsiteX6" fmla="*/ 2058239 w 2338107"/>
                <a:gd name="connsiteY6" fmla="*/ 313301 h 347401"/>
                <a:gd name="connsiteX7" fmla="*/ 2338107 w 2338107"/>
                <a:gd name="connsiteY7" fmla="*/ 136777 h 347401"/>
                <a:gd name="connsiteX0" fmla="*/ 0 w 2249122"/>
                <a:gd name="connsiteY0" fmla="*/ 235257 h 347401"/>
                <a:gd name="connsiteX1" fmla="*/ 221566 w 2249122"/>
                <a:gd name="connsiteY1" fmla="*/ 2344 h 347401"/>
                <a:gd name="connsiteX2" fmla="*/ 583876 w 2249122"/>
                <a:gd name="connsiteY2" fmla="*/ 347401 h 347401"/>
                <a:gd name="connsiteX3" fmla="*/ 937559 w 2249122"/>
                <a:gd name="connsiteY3" fmla="*/ 28 h 347401"/>
                <a:gd name="connsiteX4" fmla="*/ 1295063 w 2249122"/>
                <a:gd name="connsiteY4" fmla="*/ 326327 h 347401"/>
                <a:gd name="connsiteX5" fmla="*/ 1654882 w 2249122"/>
                <a:gd name="connsiteY5" fmla="*/ 28223 h 347401"/>
                <a:gd name="connsiteX6" fmla="*/ 1969254 w 2249122"/>
                <a:gd name="connsiteY6" fmla="*/ 313301 h 347401"/>
                <a:gd name="connsiteX7" fmla="*/ 2249122 w 2249122"/>
                <a:gd name="connsiteY7" fmla="*/ 136777 h 347401"/>
                <a:gd name="connsiteX0" fmla="*/ 0 w 2249122"/>
                <a:gd name="connsiteY0" fmla="*/ 237730 h 349874"/>
                <a:gd name="connsiteX1" fmla="*/ 221566 w 2249122"/>
                <a:gd name="connsiteY1" fmla="*/ 4817 h 349874"/>
                <a:gd name="connsiteX2" fmla="*/ 583876 w 2249122"/>
                <a:gd name="connsiteY2" fmla="*/ 349874 h 349874"/>
                <a:gd name="connsiteX3" fmla="*/ 937559 w 2249122"/>
                <a:gd name="connsiteY3" fmla="*/ 2501 h 349874"/>
                <a:gd name="connsiteX4" fmla="*/ 1295063 w 2249122"/>
                <a:gd name="connsiteY4" fmla="*/ 328800 h 349874"/>
                <a:gd name="connsiteX5" fmla="*/ 1654882 w 2249122"/>
                <a:gd name="connsiteY5" fmla="*/ 11 h 349874"/>
                <a:gd name="connsiteX6" fmla="*/ 1969254 w 2249122"/>
                <a:gd name="connsiteY6" fmla="*/ 315774 h 349874"/>
                <a:gd name="connsiteX7" fmla="*/ 2249122 w 2249122"/>
                <a:gd name="connsiteY7" fmla="*/ 139250 h 349874"/>
                <a:gd name="connsiteX0" fmla="*/ 0 w 2172411"/>
                <a:gd name="connsiteY0" fmla="*/ 237730 h 349874"/>
                <a:gd name="connsiteX1" fmla="*/ 221566 w 2172411"/>
                <a:gd name="connsiteY1" fmla="*/ 4817 h 349874"/>
                <a:gd name="connsiteX2" fmla="*/ 583876 w 2172411"/>
                <a:gd name="connsiteY2" fmla="*/ 349874 h 349874"/>
                <a:gd name="connsiteX3" fmla="*/ 937559 w 2172411"/>
                <a:gd name="connsiteY3" fmla="*/ 2501 h 349874"/>
                <a:gd name="connsiteX4" fmla="*/ 1295063 w 2172411"/>
                <a:gd name="connsiteY4" fmla="*/ 328800 h 349874"/>
                <a:gd name="connsiteX5" fmla="*/ 1654882 w 2172411"/>
                <a:gd name="connsiteY5" fmla="*/ 11 h 349874"/>
                <a:gd name="connsiteX6" fmla="*/ 1969254 w 2172411"/>
                <a:gd name="connsiteY6" fmla="*/ 315774 h 349874"/>
                <a:gd name="connsiteX7" fmla="*/ 2172411 w 2172411"/>
                <a:gd name="connsiteY7" fmla="*/ 139250 h 349874"/>
                <a:gd name="connsiteX0" fmla="*/ 0 w 2272424"/>
                <a:gd name="connsiteY0" fmla="*/ 368699 h 368699"/>
                <a:gd name="connsiteX1" fmla="*/ 321579 w 2272424"/>
                <a:gd name="connsiteY1" fmla="*/ 4817 h 368699"/>
                <a:gd name="connsiteX2" fmla="*/ 683889 w 2272424"/>
                <a:gd name="connsiteY2" fmla="*/ 349874 h 368699"/>
                <a:gd name="connsiteX3" fmla="*/ 1037572 w 2272424"/>
                <a:gd name="connsiteY3" fmla="*/ 2501 h 368699"/>
                <a:gd name="connsiteX4" fmla="*/ 1395076 w 2272424"/>
                <a:gd name="connsiteY4" fmla="*/ 328800 h 368699"/>
                <a:gd name="connsiteX5" fmla="*/ 1754895 w 2272424"/>
                <a:gd name="connsiteY5" fmla="*/ 11 h 368699"/>
                <a:gd name="connsiteX6" fmla="*/ 2069267 w 2272424"/>
                <a:gd name="connsiteY6" fmla="*/ 315774 h 368699"/>
                <a:gd name="connsiteX7" fmla="*/ 2272424 w 2272424"/>
                <a:gd name="connsiteY7" fmla="*/ 139250 h 368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72424" h="368699">
                  <a:moveTo>
                    <a:pt x="0" y="368699"/>
                  </a:moveTo>
                  <a:cubicBezTo>
                    <a:pt x="99204" y="242897"/>
                    <a:pt x="207598" y="7954"/>
                    <a:pt x="321579" y="4817"/>
                  </a:cubicBezTo>
                  <a:cubicBezTo>
                    <a:pt x="435560" y="1680"/>
                    <a:pt x="564557" y="350260"/>
                    <a:pt x="683889" y="349874"/>
                  </a:cubicBezTo>
                  <a:cubicBezTo>
                    <a:pt x="803221" y="349488"/>
                    <a:pt x="919041" y="6013"/>
                    <a:pt x="1037572" y="2501"/>
                  </a:cubicBezTo>
                  <a:cubicBezTo>
                    <a:pt x="1156103" y="-1011"/>
                    <a:pt x="1275522" y="329215"/>
                    <a:pt x="1395076" y="328800"/>
                  </a:cubicBezTo>
                  <a:cubicBezTo>
                    <a:pt x="1514630" y="328385"/>
                    <a:pt x="1642530" y="2182"/>
                    <a:pt x="1754895" y="11"/>
                  </a:cubicBezTo>
                  <a:cubicBezTo>
                    <a:pt x="1867260" y="-2160"/>
                    <a:pt x="1983012" y="292568"/>
                    <a:pt x="2069267" y="315774"/>
                  </a:cubicBezTo>
                  <a:cubicBezTo>
                    <a:pt x="2155522" y="338980"/>
                    <a:pt x="2171782" y="262895"/>
                    <a:pt x="2272424" y="139250"/>
                  </a:cubicBezTo>
                </a:path>
              </a:pathLst>
            </a:custGeom>
            <a:ln w="19050">
              <a:solidFill>
                <a:srgbClr val="C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8" name="Freeform 397">
              <a:extLst>
                <a:ext uri="{FF2B5EF4-FFF2-40B4-BE49-F238E27FC236}">
                  <a16:creationId xmlns:a16="http://schemas.microsoft.com/office/drawing/2014/main" id="{9497FE21-F67B-5646-9F80-B7C0CEDD1CE5}"/>
                </a:ext>
              </a:extLst>
            </p:cNvPr>
            <p:cNvSpPr/>
            <p:nvPr/>
          </p:nvSpPr>
          <p:spPr>
            <a:xfrm>
              <a:off x="5592982" y="3125289"/>
              <a:ext cx="1154905" cy="178001"/>
            </a:xfrm>
            <a:custGeom>
              <a:avLst/>
              <a:gdLst>
                <a:gd name="connsiteX0" fmla="*/ 0 w 2424023"/>
                <a:gd name="connsiteY0" fmla="*/ 234767 h 346990"/>
                <a:gd name="connsiteX1" fmla="*/ 310551 w 2424023"/>
                <a:gd name="connsiteY1" fmla="*/ 1854 h 346990"/>
                <a:gd name="connsiteX2" fmla="*/ 672861 w 2424023"/>
                <a:gd name="connsiteY2" fmla="*/ 346911 h 346990"/>
                <a:gd name="connsiteX3" fmla="*/ 1026544 w 2424023"/>
                <a:gd name="connsiteY3" fmla="*/ 36360 h 346990"/>
                <a:gd name="connsiteX4" fmla="*/ 1414732 w 2424023"/>
                <a:gd name="connsiteY4" fmla="*/ 295152 h 346990"/>
                <a:gd name="connsiteX5" fmla="*/ 1768415 w 2424023"/>
                <a:gd name="connsiteY5" fmla="*/ 27733 h 346990"/>
                <a:gd name="connsiteX6" fmla="*/ 2113472 w 2424023"/>
                <a:gd name="connsiteY6" fmla="*/ 260647 h 346990"/>
                <a:gd name="connsiteX7" fmla="*/ 2424023 w 2424023"/>
                <a:gd name="connsiteY7" fmla="*/ 10481 h 346990"/>
                <a:gd name="connsiteX0" fmla="*/ 0 w 2420955"/>
                <a:gd name="connsiteY0" fmla="*/ 234767 h 346990"/>
                <a:gd name="connsiteX1" fmla="*/ 310551 w 2420955"/>
                <a:gd name="connsiteY1" fmla="*/ 1854 h 346990"/>
                <a:gd name="connsiteX2" fmla="*/ 672861 w 2420955"/>
                <a:gd name="connsiteY2" fmla="*/ 346911 h 346990"/>
                <a:gd name="connsiteX3" fmla="*/ 1026544 w 2420955"/>
                <a:gd name="connsiteY3" fmla="*/ 36360 h 346990"/>
                <a:gd name="connsiteX4" fmla="*/ 1414732 w 2420955"/>
                <a:gd name="connsiteY4" fmla="*/ 295152 h 346990"/>
                <a:gd name="connsiteX5" fmla="*/ 1768415 w 2420955"/>
                <a:gd name="connsiteY5" fmla="*/ 27733 h 346990"/>
                <a:gd name="connsiteX6" fmla="*/ 2113472 w 2420955"/>
                <a:gd name="connsiteY6" fmla="*/ 260647 h 346990"/>
                <a:gd name="connsiteX7" fmla="*/ 2420955 w 2420955"/>
                <a:gd name="connsiteY7" fmla="*/ 108671 h 346990"/>
                <a:gd name="connsiteX0" fmla="*/ 0 w 2420955"/>
                <a:gd name="connsiteY0" fmla="*/ 234767 h 346989"/>
                <a:gd name="connsiteX1" fmla="*/ 310551 w 2420955"/>
                <a:gd name="connsiteY1" fmla="*/ 1854 h 346989"/>
                <a:gd name="connsiteX2" fmla="*/ 672861 w 2420955"/>
                <a:gd name="connsiteY2" fmla="*/ 346911 h 346989"/>
                <a:gd name="connsiteX3" fmla="*/ 1026544 w 2420955"/>
                <a:gd name="connsiteY3" fmla="*/ 36360 h 346989"/>
                <a:gd name="connsiteX4" fmla="*/ 1384048 w 2420955"/>
                <a:gd name="connsiteY4" fmla="*/ 325837 h 346989"/>
                <a:gd name="connsiteX5" fmla="*/ 1768415 w 2420955"/>
                <a:gd name="connsiteY5" fmla="*/ 27733 h 346989"/>
                <a:gd name="connsiteX6" fmla="*/ 2113472 w 2420955"/>
                <a:gd name="connsiteY6" fmla="*/ 260647 h 346989"/>
                <a:gd name="connsiteX7" fmla="*/ 2420955 w 2420955"/>
                <a:gd name="connsiteY7" fmla="*/ 108671 h 346989"/>
                <a:gd name="connsiteX0" fmla="*/ 0 w 2420955"/>
                <a:gd name="connsiteY0" fmla="*/ 234767 h 346989"/>
                <a:gd name="connsiteX1" fmla="*/ 310551 w 2420955"/>
                <a:gd name="connsiteY1" fmla="*/ 1854 h 346989"/>
                <a:gd name="connsiteX2" fmla="*/ 672861 w 2420955"/>
                <a:gd name="connsiteY2" fmla="*/ 346911 h 346989"/>
                <a:gd name="connsiteX3" fmla="*/ 1026544 w 2420955"/>
                <a:gd name="connsiteY3" fmla="*/ 36360 h 346989"/>
                <a:gd name="connsiteX4" fmla="*/ 1384048 w 2420955"/>
                <a:gd name="connsiteY4" fmla="*/ 325837 h 346989"/>
                <a:gd name="connsiteX5" fmla="*/ 1743867 w 2420955"/>
                <a:gd name="connsiteY5" fmla="*/ 27733 h 346989"/>
                <a:gd name="connsiteX6" fmla="*/ 2113472 w 2420955"/>
                <a:gd name="connsiteY6" fmla="*/ 260647 h 346989"/>
                <a:gd name="connsiteX7" fmla="*/ 2420955 w 2420955"/>
                <a:gd name="connsiteY7" fmla="*/ 108671 h 346989"/>
                <a:gd name="connsiteX0" fmla="*/ 0 w 2420955"/>
                <a:gd name="connsiteY0" fmla="*/ 234767 h 346989"/>
                <a:gd name="connsiteX1" fmla="*/ 310551 w 2420955"/>
                <a:gd name="connsiteY1" fmla="*/ 1854 h 346989"/>
                <a:gd name="connsiteX2" fmla="*/ 672861 w 2420955"/>
                <a:gd name="connsiteY2" fmla="*/ 346911 h 346989"/>
                <a:gd name="connsiteX3" fmla="*/ 1026544 w 2420955"/>
                <a:gd name="connsiteY3" fmla="*/ 36360 h 346989"/>
                <a:gd name="connsiteX4" fmla="*/ 1384048 w 2420955"/>
                <a:gd name="connsiteY4" fmla="*/ 325837 h 346989"/>
                <a:gd name="connsiteX5" fmla="*/ 1743867 w 2420955"/>
                <a:gd name="connsiteY5" fmla="*/ 27733 h 346989"/>
                <a:gd name="connsiteX6" fmla="*/ 2058239 w 2420955"/>
                <a:gd name="connsiteY6" fmla="*/ 312811 h 346989"/>
                <a:gd name="connsiteX7" fmla="*/ 2420955 w 2420955"/>
                <a:gd name="connsiteY7" fmla="*/ 108671 h 346989"/>
                <a:gd name="connsiteX0" fmla="*/ 0 w 2338107"/>
                <a:gd name="connsiteY0" fmla="*/ 234767 h 346989"/>
                <a:gd name="connsiteX1" fmla="*/ 310551 w 2338107"/>
                <a:gd name="connsiteY1" fmla="*/ 1854 h 346989"/>
                <a:gd name="connsiteX2" fmla="*/ 672861 w 2338107"/>
                <a:gd name="connsiteY2" fmla="*/ 346911 h 346989"/>
                <a:gd name="connsiteX3" fmla="*/ 1026544 w 2338107"/>
                <a:gd name="connsiteY3" fmla="*/ 36360 h 346989"/>
                <a:gd name="connsiteX4" fmla="*/ 1384048 w 2338107"/>
                <a:gd name="connsiteY4" fmla="*/ 325837 h 346989"/>
                <a:gd name="connsiteX5" fmla="*/ 1743867 w 2338107"/>
                <a:gd name="connsiteY5" fmla="*/ 27733 h 346989"/>
                <a:gd name="connsiteX6" fmla="*/ 2058239 w 2338107"/>
                <a:gd name="connsiteY6" fmla="*/ 312811 h 346989"/>
                <a:gd name="connsiteX7" fmla="*/ 2338107 w 2338107"/>
                <a:gd name="connsiteY7" fmla="*/ 136287 h 346989"/>
                <a:gd name="connsiteX0" fmla="*/ 0 w 2338107"/>
                <a:gd name="connsiteY0" fmla="*/ 235257 h 347401"/>
                <a:gd name="connsiteX1" fmla="*/ 310551 w 2338107"/>
                <a:gd name="connsiteY1" fmla="*/ 2344 h 347401"/>
                <a:gd name="connsiteX2" fmla="*/ 672861 w 2338107"/>
                <a:gd name="connsiteY2" fmla="*/ 347401 h 347401"/>
                <a:gd name="connsiteX3" fmla="*/ 1026544 w 2338107"/>
                <a:gd name="connsiteY3" fmla="*/ 28 h 347401"/>
                <a:gd name="connsiteX4" fmla="*/ 1384048 w 2338107"/>
                <a:gd name="connsiteY4" fmla="*/ 326327 h 347401"/>
                <a:gd name="connsiteX5" fmla="*/ 1743867 w 2338107"/>
                <a:gd name="connsiteY5" fmla="*/ 28223 h 347401"/>
                <a:gd name="connsiteX6" fmla="*/ 2058239 w 2338107"/>
                <a:gd name="connsiteY6" fmla="*/ 313301 h 347401"/>
                <a:gd name="connsiteX7" fmla="*/ 2338107 w 2338107"/>
                <a:gd name="connsiteY7" fmla="*/ 136777 h 347401"/>
                <a:gd name="connsiteX0" fmla="*/ 0 w 2249122"/>
                <a:gd name="connsiteY0" fmla="*/ 235257 h 347401"/>
                <a:gd name="connsiteX1" fmla="*/ 221566 w 2249122"/>
                <a:gd name="connsiteY1" fmla="*/ 2344 h 347401"/>
                <a:gd name="connsiteX2" fmla="*/ 583876 w 2249122"/>
                <a:gd name="connsiteY2" fmla="*/ 347401 h 347401"/>
                <a:gd name="connsiteX3" fmla="*/ 937559 w 2249122"/>
                <a:gd name="connsiteY3" fmla="*/ 28 h 347401"/>
                <a:gd name="connsiteX4" fmla="*/ 1295063 w 2249122"/>
                <a:gd name="connsiteY4" fmla="*/ 326327 h 347401"/>
                <a:gd name="connsiteX5" fmla="*/ 1654882 w 2249122"/>
                <a:gd name="connsiteY5" fmla="*/ 28223 h 347401"/>
                <a:gd name="connsiteX6" fmla="*/ 1969254 w 2249122"/>
                <a:gd name="connsiteY6" fmla="*/ 313301 h 347401"/>
                <a:gd name="connsiteX7" fmla="*/ 2249122 w 2249122"/>
                <a:gd name="connsiteY7" fmla="*/ 136777 h 347401"/>
                <a:gd name="connsiteX0" fmla="*/ 0 w 2249122"/>
                <a:gd name="connsiteY0" fmla="*/ 237730 h 349874"/>
                <a:gd name="connsiteX1" fmla="*/ 221566 w 2249122"/>
                <a:gd name="connsiteY1" fmla="*/ 4817 h 349874"/>
                <a:gd name="connsiteX2" fmla="*/ 583876 w 2249122"/>
                <a:gd name="connsiteY2" fmla="*/ 349874 h 349874"/>
                <a:gd name="connsiteX3" fmla="*/ 937559 w 2249122"/>
                <a:gd name="connsiteY3" fmla="*/ 2501 h 349874"/>
                <a:gd name="connsiteX4" fmla="*/ 1295063 w 2249122"/>
                <a:gd name="connsiteY4" fmla="*/ 328800 h 349874"/>
                <a:gd name="connsiteX5" fmla="*/ 1654882 w 2249122"/>
                <a:gd name="connsiteY5" fmla="*/ 11 h 349874"/>
                <a:gd name="connsiteX6" fmla="*/ 1969254 w 2249122"/>
                <a:gd name="connsiteY6" fmla="*/ 315774 h 349874"/>
                <a:gd name="connsiteX7" fmla="*/ 2249122 w 2249122"/>
                <a:gd name="connsiteY7" fmla="*/ 139250 h 349874"/>
                <a:gd name="connsiteX0" fmla="*/ 0 w 2172411"/>
                <a:gd name="connsiteY0" fmla="*/ 237730 h 349874"/>
                <a:gd name="connsiteX1" fmla="*/ 221566 w 2172411"/>
                <a:gd name="connsiteY1" fmla="*/ 4817 h 349874"/>
                <a:gd name="connsiteX2" fmla="*/ 583876 w 2172411"/>
                <a:gd name="connsiteY2" fmla="*/ 349874 h 349874"/>
                <a:gd name="connsiteX3" fmla="*/ 937559 w 2172411"/>
                <a:gd name="connsiteY3" fmla="*/ 2501 h 349874"/>
                <a:gd name="connsiteX4" fmla="*/ 1295063 w 2172411"/>
                <a:gd name="connsiteY4" fmla="*/ 328800 h 349874"/>
                <a:gd name="connsiteX5" fmla="*/ 1654882 w 2172411"/>
                <a:gd name="connsiteY5" fmla="*/ 11 h 349874"/>
                <a:gd name="connsiteX6" fmla="*/ 1969254 w 2172411"/>
                <a:gd name="connsiteY6" fmla="*/ 315774 h 349874"/>
                <a:gd name="connsiteX7" fmla="*/ 2172411 w 2172411"/>
                <a:gd name="connsiteY7" fmla="*/ 139250 h 349874"/>
                <a:gd name="connsiteX0" fmla="*/ 0 w 2270042"/>
                <a:gd name="connsiteY0" fmla="*/ 237730 h 349874"/>
                <a:gd name="connsiteX1" fmla="*/ 221566 w 2270042"/>
                <a:gd name="connsiteY1" fmla="*/ 4817 h 349874"/>
                <a:gd name="connsiteX2" fmla="*/ 583876 w 2270042"/>
                <a:gd name="connsiteY2" fmla="*/ 349874 h 349874"/>
                <a:gd name="connsiteX3" fmla="*/ 937559 w 2270042"/>
                <a:gd name="connsiteY3" fmla="*/ 2501 h 349874"/>
                <a:gd name="connsiteX4" fmla="*/ 1295063 w 2270042"/>
                <a:gd name="connsiteY4" fmla="*/ 328800 h 349874"/>
                <a:gd name="connsiteX5" fmla="*/ 1654882 w 2270042"/>
                <a:gd name="connsiteY5" fmla="*/ 11 h 349874"/>
                <a:gd name="connsiteX6" fmla="*/ 1969254 w 2270042"/>
                <a:gd name="connsiteY6" fmla="*/ 315774 h 349874"/>
                <a:gd name="connsiteX7" fmla="*/ 2270042 w 2270042"/>
                <a:gd name="connsiteY7" fmla="*/ 15425 h 349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70042" h="349874">
                  <a:moveTo>
                    <a:pt x="0" y="237730"/>
                  </a:moveTo>
                  <a:cubicBezTo>
                    <a:pt x="99204" y="111928"/>
                    <a:pt x="124253" y="-13874"/>
                    <a:pt x="221566" y="4817"/>
                  </a:cubicBezTo>
                  <a:cubicBezTo>
                    <a:pt x="318879" y="23508"/>
                    <a:pt x="464544" y="350260"/>
                    <a:pt x="583876" y="349874"/>
                  </a:cubicBezTo>
                  <a:cubicBezTo>
                    <a:pt x="703208" y="349488"/>
                    <a:pt x="819028" y="6013"/>
                    <a:pt x="937559" y="2501"/>
                  </a:cubicBezTo>
                  <a:cubicBezTo>
                    <a:pt x="1056090" y="-1011"/>
                    <a:pt x="1175509" y="329215"/>
                    <a:pt x="1295063" y="328800"/>
                  </a:cubicBezTo>
                  <a:cubicBezTo>
                    <a:pt x="1414617" y="328385"/>
                    <a:pt x="1542517" y="2182"/>
                    <a:pt x="1654882" y="11"/>
                  </a:cubicBezTo>
                  <a:cubicBezTo>
                    <a:pt x="1767247" y="-2160"/>
                    <a:pt x="1866727" y="313205"/>
                    <a:pt x="1969254" y="315774"/>
                  </a:cubicBezTo>
                  <a:cubicBezTo>
                    <a:pt x="2071781" y="318343"/>
                    <a:pt x="2169400" y="139070"/>
                    <a:pt x="2270042" y="15425"/>
                  </a:cubicBezTo>
                </a:path>
              </a:pathLst>
            </a:custGeom>
            <a:ln w="19050">
              <a:solidFill>
                <a:srgbClr val="C00000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02" name="Group 401">
            <a:extLst>
              <a:ext uri="{FF2B5EF4-FFF2-40B4-BE49-F238E27FC236}">
                <a16:creationId xmlns:a16="http://schemas.microsoft.com/office/drawing/2014/main" id="{55C93A9C-0F4F-F34B-9690-C6AF9D47B2A9}"/>
              </a:ext>
            </a:extLst>
          </p:cNvPr>
          <p:cNvGrpSpPr/>
          <p:nvPr/>
        </p:nvGrpSpPr>
        <p:grpSpPr>
          <a:xfrm>
            <a:off x="7491197" y="5273164"/>
            <a:ext cx="1612769" cy="420479"/>
            <a:chOff x="7503117" y="5330162"/>
            <a:chExt cx="1612769" cy="420479"/>
          </a:xfrm>
        </p:grpSpPr>
        <p:sp>
          <p:nvSpPr>
            <p:cNvPr id="400" name="TextBox 399">
              <a:extLst>
                <a:ext uri="{FF2B5EF4-FFF2-40B4-BE49-F238E27FC236}">
                  <a16:creationId xmlns:a16="http://schemas.microsoft.com/office/drawing/2014/main" id="{AA2C508B-19E7-9D4C-B74A-AD48569B3471}"/>
                </a:ext>
              </a:extLst>
            </p:cNvPr>
            <p:cNvSpPr txBox="1"/>
            <p:nvPr/>
          </p:nvSpPr>
          <p:spPr>
            <a:xfrm>
              <a:off x="7516695" y="5377070"/>
              <a:ext cx="15921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?dsRNA + RNAi</a:t>
              </a:r>
            </a:p>
          </p:txBody>
        </p:sp>
        <p:sp>
          <p:nvSpPr>
            <p:cNvPr id="401" name="Rounded Rectangle 400">
              <a:extLst>
                <a:ext uri="{FF2B5EF4-FFF2-40B4-BE49-F238E27FC236}">
                  <a16:creationId xmlns:a16="http://schemas.microsoft.com/office/drawing/2014/main" id="{58A35968-C029-8F47-B98E-6459147C3991}"/>
                </a:ext>
              </a:extLst>
            </p:cNvPr>
            <p:cNvSpPr/>
            <p:nvPr/>
          </p:nvSpPr>
          <p:spPr>
            <a:xfrm>
              <a:off x="7503117" y="5330162"/>
              <a:ext cx="1612769" cy="420479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3" name="Arc 402">
            <a:extLst>
              <a:ext uri="{FF2B5EF4-FFF2-40B4-BE49-F238E27FC236}">
                <a16:creationId xmlns:a16="http://schemas.microsoft.com/office/drawing/2014/main" id="{799D1DBD-12D6-C745-8CB6-845BE0A1A1BD}"/>
              </a:ext>
            </a:extLst>
          </p:cNvPr>
          <p:cNvSpPr/>
          <p:nvPr/>
        </p:nvSpPr>
        <p:spPr>
          <a:xfrm rot="4006205" flipV="1">
            <a:off x="6800894" y="3717395"/>
            <a:ext cx="1910868" cy="1639396"/>
          </a:xfrm>
          <a:prstGeom prst="arc">
            <a:avLst>
              <a:gd name="adj1" fmla="val 17166214"/>
              <a:gd name="adj2" fmla="val 18862776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Arc 403">
            <a:extLst>
              <a:ext uri="{FF2B5EF4-FFF2-40B4-BE49-F238E27FC236}">
                <a16:creationId xmlns:a16="http://schemas.microsoft.com/office/drawing/2014/main" id="{65D8A10D-A20A-414A-B9D6-3C8DBA25FD56}"/>
              </a:ext>
            </a:extLst>
          </p:cNvPr>
          <p:cNvSpPr/>
          <p:nvPr/>
        </p:nvSpPr>
        <p:spPr>
          <a:xfrm rot="16200000" flipH="1" flipV="1">
            <a:off x="9067" y="2513703"/>
            <a:ext cx="3532062" cy="1800400"/>
          </a:xfrm>
          <a:prstGeom prst="arc">
            <a:avLst>
              <a:gd name="adj1" fmla="val 12546381"/>
              <a:gd name="adj2" fmla="val 20063973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Freeform 207">
            <a:extLst>
              <a:ext uri="{FF2B5EF4-FFF2-40B4-BE49-F238E27FC236}">
                <a16:creationId xmlns:a16="http://schemas.microsoft.com/office/drawing/2014/main" id="{8DBB27A2-13DA-BC46-8669-E76CE4BC9F48}"/>
              </a:ext>
            </a:extLst>
          </p:cNvPr>
          <p:cNvSpPr/>
          <p:nvPr/>
        </p:nvSpPr>
        <p:spPr>
          <a:xfrm>
            <a:off x="3731109" y="1799238"/>
            <a:ext cx="382963" cy="536575"/>
          </a:xfrm>
          <a:custGeom>
            <a:avLst/>
            <a:gdLst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266700 w 462178"/>
              <a:gd name="connsiteY12" fmla="*/ 433275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409575 w 462178"/>
              <a:gd name="connsiteY12" fmla="*/ 531700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88925 w 462178"/>
              <a:gd name="connsiteY11" fmla="*/ 468200 h 559527"/>
              <a:gd name="connsiteX12" fmla="*/ 409575 w 462178"/>
              <a:gd name="connsiteY12" fmla="*/ 531700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288925 w 514350"/>
              <a:gd name="connsiteY11" fmla="*/ 468200 h 559527"/>
              <a:gd name="connsiteX12" fmla="*/ 514350 w 514350"/>
              <a:gd name="connsiteY12" fmla="*/ 350725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330200 w 514350"/>
              <a:gd name="connsiteY11" fmla="*/ 461850 h 559527"/>
              <a:gd name="connsiteX12" fmla="*/ 514350 w 514350"/>
              <a:gd name="connsiteY12" fmla="*/ 350725 h 559527"/>
              <a:gd name="connsiteX0" fmla="*/ 0 w 511175"/>
              <a:gd name="connsiteY0" fmla="*/ 576150 h 584647"/>
              <a:gd name="connsiteX1" fmla="*/ 104775 w 511175"/>
              <a:gd name="connsiteY1" fmla="*/ 515825 h 584647"/>
              <a:gd name="connsiteX2" fmla="*/ 117475 w 511175"/>
              <a:gd name="connsiteY2" fmla="*/ 160225 h 584647"/>
              <a:gd name="connsiteX3" fmla="*/ 206375 w 511175"/>
              <a:gd name="connsiteY3" fmla="*/ 52275 h 584647"/>
              <a:gd name="connsiteX4" fmla="*/ 327025 w 511175"/>
              <a:gd name="connsiteY4" fmla="*/ 122125 h 584647"/>
              <a:gd name="connsiteX5" fmla="*/ 346075 w 511175"/>
              <a:gd name="connsiteY5" fmla="*/ 420575 h 584647"/>
              <a:gd name="connsiteX6" fmla="*/ 441325 w 511175"/>
              <a:gd name="connsiteY6" fmla="*/ 445975 h 584647"/>
              <a:gd name="connsiteX7" fmla="*/ 447675 w 511175"/>
              <a:gd name="connsiteY7" fmla="*/ 71325 h 584647"/>
              <a:gd name="connsiteX8" fmla="*/ 320675 w 511175"/>
              <a:gd name="connsiteY8" fmla="*/ 1475 h 584647"/>
              <a:gd name="connsiteX9" fmla="*/ 244475 w 511175"/>
              <a:gd name="connsiteY9" fmla="*/ 96725 h 584647"/>
              <a:gd name="connsiteX10" fmla="*/ 244475 w 511175"/>
              <a:gd name="connsiteY10" fmla="*/ 395175 h 584647"/>
              <a:gd name="connsiteX11" fmla="*/ 327025 w 511175"/>
              <a:gd name="connsiteY11" fmla="*/ 461850 h 584647"/>
              <a:gd name="connsiteX12" fmla="*/ 511175 w 511175"/>
              <a:gd name="connsiteY12" fmla="*/ 350725 h 584647"/>
              <a:gd name="connsiteX0" fmla="*/ 0 w 511175"/>
              <a:gd name="connsiteY0" fmla="*/ 576150 h 576150"/>
              <a:gd name="connsiteX1" fmla="*/ 104775 w 511175"/>
              <a:gd name="connsiteY1" fmla="*/ 515825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511175"/>
              <a:gd name="connsiteY0" fmla="*/ 576150 h 576150"/>
              <a:gd name="connsiteX1" fmla="*/ 114300 w 511175"/>
              <a:gd name="connsiteY1" fmla="*/ 487250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39725 w 488950"/>
              <a:gd name="connsiteY5" fmla="*/ 4459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541 h 585541"/>
              <a:gd name="connsiteX1" fmla="*/ 92075 w 488950"/>
              <a:gd name="connsiteY1" fmla="*/ 487116 h 585541"/>
              <a:gd name="connsiteX2" fmla="*/ 95250 w 488950"/>
              <a:gd name="connsiteY2" fmla="*/ 160091 h 585541"/>
              <a:gd name="connsiteX3" fmla="*/ 184150 w 488950"/>
              <a:gd name="connsiteY3" fmla="*/ 52141 h 585541"/>
              <a:gd name="connsiteX4" fmla="*/ 304800 w 488950"/>
              <a:gd name="connsiteY4" fmla="*/ 121991 h 585541"/>
              <a:gd name="connsiteX5" fmla="*/ 339725 w 488950"/>
              <a:gd name="connsiteY5" fmla="*/ 445841 h 585541"/>
              <a:gd name="connsiteX6" fmla="*/ 428625 w 488950"/>
              <a:gd name="connsiteY6" fmla="*/ 436316 h 585541"/>
              <a:gd name="connsiteX7" fmla="*/ 425450 w 488950"/>
              <a:gd name="connsiteY7" fmla="*/ 71191 h 585541"/>
              <a:gd name="connsiteX8" fmla="*/ 298450 w 488950"/>
              <a:gd name="connsiteY8" fmla="*/ 1341 h 585541"/>
              <a:gd name="connsiteX9" fmla="*/ 222250 w 488950"/>
              <a:gd name="connsiteY9" fmla="*/ 96591 h 585541"/>
              <a:gd name="connsiteX10" fmla="*/ 222250 w 488950"/>
              <a:gd name="connsiteY10" fmla="*/ 395041 h 585541"/>
              <a:gd name="connsiteX11" fmla="*/ 304800 w 488950"/>
              <a:gd name="connsiteY11" fmla="*/ 461716 h 585541"/>
              <a:gd name="connsiteX12" fmla="*/ 488950 w 488950"/>
              <a:gd name="connsiteY12" fmla="*/ 350591 h 585541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4800 w 488950"/>
              <a:gd name="connsiteY4" fmla="*/ 121263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46050 w 488950"/>
              <a:gd name="connsiteY3" fmla="*/ 545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73050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88925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14325 w 488950"/>
              <a:gd name="connsiteY4" fmla="*/ 50861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62890 w 488950"/>
              <a:gd name="connsiteY4" fmla="*/ 371107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14325 w 488950"/>
              <a:gd name="connsiteY7" fmla="*/ 514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05765 w 488950"/>
              <a:gd name="connsiteY8" fmla="*/ 374282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399415 w 488950"/>
              <a:gd name="connsiteY8" fmla="*/ 415557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93107 h 593107"/>
              <a:gd name="connsiteX1" fmla="*/ 92075 w 488950"/>
              <a:gd name="connsiteY1" fmla="*/ 494682 h 593107"/>
              <a:gd name="connsiteX2" fmla="*/ 95250 w 488950"/>
              <a:gd name="connsiteY2" fmla="*/ 167657 h 593107"/>
              <a:gd name="connsiteX3" fmla="*/ 174625 w 488950"/>
              <a:gd name="connsiteY3" fmla="*/ 75582 h 593107"/>
              <a:gd name="connsiteX4" fmla="*/ 247015 w 488950"/>
              <a:gd name="connsiteY4" fmla="*/ 484176 h 593107"/>
              <a:gd name="connsiteX5" fmla="*/ 314325 w 488950"/>
              <a:gd name="connsiteY5" fmla="*/ 516907 h 593107"/>
              <a:gd name="connsiteX6" fmla="*/ 300990 w 488950"/>
              <a:gd name="connsiteY6" fmla="*/ 122226 h 593107"/>
              <a:gd name="connsiteX7" fmla="*/ 355600 w 488950"/>
              <a:gd name="connsiteY7" fmla="*/ 85107 h 593107"/>
              <a:gd name="connsiteX8" fmla="*/ 399415 w 488950"/>
              <a:gd name="connsiteY8" fmla="*/ 423851 h 593107"/>
              <a:gd name="connsiteX9" fmla="*/ 428625 w 488950"/>
              <a:gd name="connsiteY9" fmla="*/ 443882 h 593107"/>
              <a:gd name="connsiteX10" fmla="*/ 419100 w 488950"/>
              <a:gd name="connsiteY10" fmla="*/ 53357 h 593107"/>
              <a:gd name="connsiteX11" fmla="*/ 298450 w 488950"/>
              <a:gd name="connsiteY11" fmla="*/ 8907 h 593107"/>
              <a:gd name="connsiteX12" fmla="*/ 222250 w 488950"/>
              <a:gd name="connsiteY12" fmla="*/ 104157 h 593107"/>
              <a:gd name="connsiteX13" fmla="*/ 222250 w 488950"/>
              <a:gd name="connsiteY13" fmla="*/ 402607 h 593107"/>
              <a:gd name="connsiteX14" fmla="*/ 304800 w 488950"/>
              <a:gd name="connsiteY14" fmla="*/ 469282 h 593107"/>
              <a:gd name="connsiteX15" fmla="*/ 488950 w 488950"/>
              <a:gd name="connsiteY15" fmla="*/ 358157 h 593107"/>
              <a:gd name="connsiteX0" fmla="*/ 0 w 488950"/>
              <a:gd name="connsiteY0" fmla="*/ 592329 h 592329"/>
              <a:gd name="connsiteX1" fmla="*/ 92075 w 488950"/>
              <a:gd name="connsiteY1" fmla="*/ 493904 h 592329"/>
              <a:gd name="connsiteX2" fmla="*/ 95250 w 488950"/>
              <a:gd name="connsiteY2" fmla="*/ 166879 h 592329"/>
              <a:gd name="connsiteX3" fmla="*/ 174625 w 488950"/>
              <a:gd name="connsiteY3" fmla="*/ 74804 h 592329"/>
              <a:gd name="connsiteX4" fmla="*/ 247015 w 488950"/>
              <a:gd name="connsiteY4" fmla="*/ 483398 h 592329"/>
              <a:gd name="connsiteX5" fmla="*/ 314325 w 488950"/>
              <a:gd name="connsiteY5" fmla="*/ 516129 h 592329"/>
              <a:gd name="connsiteX6" fmla="*/ 300990 w 488950"/>
              <a:gd name="connsiteY6" fmla="*/ 121448 h 592329"/>
              <a:gd name="connsiteX7" fmla="*/ 355600 w 488950"/>
              <a:gd name="connsiteY7" fmla="*/ 84329 h 592329"/>
              <a:gd name="connsiteX8" fmla="*/ 399415 w 488950"/>
              <a:gd name="connsiteY8" fmla="*/ 423073 h 592329"/>
              <a:gd name="connsiteX9" fmla="*/ 438150 w 488950"/>
              <a:gd name="connsiteY9" fmla="*/ 427229 h 592329"/>
              <a:gd name="connsiteX10" fmla="*/ 419100 w 488950"/>
              <a:gd name="connsiteY10" fmla="*/ 52579 h 592329"/>
              <a:gd name="connsiteX11" fmla="*/ 298450 w 488950"/>
              <a:gd name="connsiteY11" fmla="*/ 8129 h 592329"/>
              <a:gd name="connsiteX12" fmla="*/ 222250 w 488950"/>
              <a:gd name="connsiteY12" fmla="*/ 103379 h 592329"/>
              <a:gd name="connsiteX13" fmla="*/ 222250 w 488950"/>
              <a:gd name="connsiteY13" fmla="*/ 401829 h 592329"/>
              <a:gd name="connsiteX14" fmla="*/ 304800 w 488950"/>
              <a:gd name="connsiteY14" fmla="*/ 468504 h 592329"/>
              <a:gd name="connsiteX15" fmla="*/ 488950 w 488950"/>
              <a:gd name="connsiteY15" fmla="*/ 357379 h 592329"/>
              <a:gd name="connsiteX0" fmla="*/ 0 w 488950"/>
              <a:gd name="connsiteY0" fmla="*/ 600276 h 600276"/>
              <a:gd name="connsiteX1" fmla="*/ 92075 w 488950"/>
              <a:gd name="connsiteY1" fmla="*/ 501851 h 600276"/>
              <a:gd name="connsiteX2" fmla="*/ 95250 w 488950"/>
              <a:gd name="connsiteY2" fmla="*/ 174826 h 600276"/>
              <a:gd name="connsiteX3" fmla="*/ 174625 w 488950"/>
              <a:gd name="connsiteY3" fmla="*/ 82751 h 600276"/>
              <a:gd name="connsiteX4" fmla="*/ 247015 w 488950"/>
              <a:gd name="connsiteY4" fmla="*/ 491345 h 600276"/>
              <a:gd name="connsiteX5" fmla="*/ 314325 w 488950"/>
              <a:gd name="connsiteY5" fmla="*/ 524076 h 600276"/>
              <a:gd name="connsiteX6" fmla="*/ 300990 w 488950"/>
              <a:gd name="connsiteY6" fmla="*/ 129395 h 600276"/>
              <a:gd name="connsiteX7" fmla="*/ 355600 w 488950"/>
              <a:gd name="connsiteY7" fmla="*/ 92276 h 600276"/>
              <a:gd name="connsiteX8" fmla="*/ 399415 w 488950"/>
              <a:gd name="connsiteY8" fmla="*/ 431020 h 600276"/>
              <a:gd name="connsiteX9" fmla="*/ 438150 w 488950"/>
              <a:gd name="connsiteY9" fmla="*/ 435176 h 600276"/>
              <a:gd name="connsiteX10" fmla="*/ 412750 w 488950"/>
              <a:gd name="connsiteY10" fmla="*/ 44651 h 600276"/>
              <a:gd name="connsiteX11" fmla="*/ 298450 w 488950"/>
              <a:gd name="connsiteY11" fmla="*/ 16076 h 600276"/>
              <a:gd name="connsiteX12" fmla="*/ 222250 w 488950"/>
              <a:gd name="connsiteY12" fmla="*/ 111326 h 600276"/>
              <a:gd name="connsiteX13" fmla="*/ 222250 w 488950"/>
              <a:gd name="connsiteY13" fmla="*/ 409776 h 600276"/>
              <a:gd name="connsiteX14" fmla="*/ 304800 w 488950"/>
              <a:gd name="connsiteY14" fmla="*/ 476451 h 600276"/>
              <a:gd name="connsiteX15" fmla="*/ 488950 w 488950"/>
              <a:gd name="connsiteY15" fmla="*/ 365326 h 600276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746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39700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00990 w 488950"/>
              <a:gd name="connsiteY6" fmla="*/ 8474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20040 w 488950"/>
              <a:gd name="connsiteY6" fmla="*/ 9109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62043 h 562043"/>
              <a:gd name="connsiteX1" fmla="*/ 92075 w 488950"/>
              <a:gd name="connsiteY1" fmla="*/ 463618 h 562043"/>
              <a:gd name="connsiteX2" fmla="*/ 95250 w 488950"/>
              <a:gd name="connsiteY2" fmla="*/ 136593 h 562043"/>
              <a:gd name="connsiteX3" fmla="*/ 139700 w 488950"/>
              <a:gd name="connsiteY3" fmla="*/ 44518 h 562043"/>
              <a:gd name="connsiteX4" fmla="*/ 247015 w 488950"/>
              <a:gd name="connsiteY4" fmla="*/ 453112 h 562043"/>
              <a:gd name="connsiteX5" fmla="*/ 314325 w 488950"/>
              <a:gd name="connsiteY5" fmla="*/ 485843 h 562043"/>
              <a:gd name="connsiteX6" fmla="*/ 320040 w 488950"/>
              <a:gd name="connsiteY6" fmla="*/ 97512 h 562043"/>
              <a:gd name="connsiteX7" fmla="*/ 355600 w 488950"/>
              <a:gd name="connsiteY7" fmla="*/ 54043 h 562043"/>
              <a:gd name="connsiteX8" fmla="*/ 399415 w 488950"/>
              <a:gd name="connsiteY8" fmla="*/ 392787 h 562043"/>
              <a:gd name="connsiteX9" fmla="*/ 438150 w 488950"/>
              <a:gd name="connsiteY9" fmla="*/ 396943 h 562043"/>
              <a:gd name="connsiteX10" fmla="*/ 412750 w 488950"/>
              <a:gd name="connsiteY10" fmla="*/ 6418 h 562043"/>
              <a:gd name="connsiteX11" fmla="*/ 257175 w 488950"/>
              <a:gd name="connsiteY11" fmla="*/ 403293 h 562043"/>
              <a:gd name="connsiteX12" fmla="*/ 222250 w 488950"/>
              <a:gd name="connsiteY12" fmla="*/ 68 h 562043"/>
              <a:gd name="connsiteX13" fmla="*/ 222250 w 488950"/>
              <a:gd name="connsiteY13" fmla="*/ 371543 h 562043"/>
              <a:gd name="connsiteX14" fmla="*/ 304800 w 488950"/>
              <a:gd name="connsiteY14" fmla="*/ 438218 h 562043"/>
              <a:gd name="connsiteX15" fmla="*/ 488950 w 488950"/>
              <a:gd name="connsiteY15" fmla="*/ 327093 h 562043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2750 w 488950"/>
              <a:gd name="connsiteY10" fmla="*/ 33407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5925 w 488950"/>
              <a:gd name="connsiteY10" fmla="*/ 4832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28600 w 488950"/>
              <a:gd name="connsiteY11" fmla="*/ 457562 h 590912"/>
              <a:gd name="connsiteX12" fmla="*/ 222250 w 488950"/>
              <a:gd name="connsiteY12" fmla="*/ 28937 h 590912"/>
              <a:gd name="connsiteX13" fmla="*/ 269875 w 488950"/>
              <a:gd name="connsiteY13" fmla="*/ 86087 h 590912"/>
              <a:gd name="connsiteX14" fmla="*/ 304800 w 488950"/>
              <a:gd name="connsiteY14" fmla="*/ 467087 h 590912"/>
              <a:gd name="connsiteX15" fmla="*/ 488950 w 488950"/>
              <a:gd name="connsiteY15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62890 w 488950"/>
              <a:gd name="connsiteY11" fmla="*/ 44705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85741 h 585741"/>
              <a:gd name="connsiteX1" fmla="*/ 92075 w 488950"/>
              <a:gd name="connsiteY1" fmla="*/ 487316 h 585741"/>
              <a:gd name="connsiteX2" fmla="*/ 95250 w 488950"/>
              <a:gd name="connsiteY2" fmla="*/ 160291 h 585741"/>
              <a:gd name="connsiteX3" fmla="*/ 139700 w 488950"/>
              <a:gd name="connsiteY3" fmla="*/ 68216 h 585741"/>
              <a:gd name="connsiteX4" fmla="*/ 247015 w 488950"/>
              <a:gd name="connsiteY4" fmla="*/ 476810 h 585741"/>
              <a:gd name="connsiteX5" fmla="*/ 314325 w 488950"/>
              <a:gd name="connsiteY5" fmla="*/ 509541 h 585741"/>
              <a:gd name="connsiteX6" fmla="*/ 320040 w 488950"/>
              <a:gd name="connsiteY6" fmla="*/ 121210 h 585741"/>
              <a:gd name="connsiteX7" fmla="*/ 355600 w 488950"/>
              <a:gd name="connsiteY7" fmla="*/ 77741 h 585741"/>
              <a:gd name="connsiteX8" fmla="*/ 399415 w 488950"/>
              <a:gd name="connsiteY8" fmla="*/ 416485 h 585741"/>
              <a:gd name="connsiteX9" fmla="*/ 438150 w 488950"/>
              <a:gd name="connsiteY9" fmla="*/ 420641 h 585741"/>
              <a:gd name="connsiteX10" fmla="*/ 415925 w 488950"/>
              <a:gd name="connsiteY10" fmla="*/ 1541 h 585741"/>
              <a:gd name="connsiteX11" fmla="*/ 262890 w 488950"/>
              <a:gd name="connsiteY11" fmla="*/ 441886 h 585741"/>
              <a:gd name="connsiteX12" fmla="*/ 238125 w 488950"/>
              <a:gd name="connsiteY12" fmla="*/ 382541 h 585741"/>
              <a:gd name="connsiteX13" fmla="*/ 222250 w 488950"/>
              <a:gd name="connsiteY13" fmla="*/ 23766 h 585741"/>
              <a:gd name="connsiteX14" fmla="*/ 269875 w 488950"/>
              <a:gd name="connsiteY14" fmla="*/ 80916 h 585741"/>
              <a:gd name="connsiteX15" fmla="*/ 304800 w 488950"/>
              <a:gd name="connsiteY15" fmla="*/ 461916 h 585741"/>
              <a:gd name="connsiteX16" fmla="*/ 488950 w 488950"/>
              <a:gd name="connsiteY16" fmla="*/ 350791 h 585741"/>
              <a:gd name="connsiteX0" fmla="*/ 0 w 488950"/>
              <a:gd name="connsiteY0" fmla="*/ 590207 h 590207"/>
              <a:gd name="connsiteX1" fmla="*/ 92075 w 488950"/>
              <a:gd name="connsiteY1" fmla="*/ 491782 h 590207"/>
              <a:gd name="connsiteX2" fmla="*/ 95250 w 488950"/>
              <a:gd name="connsiteY2" fmla="*/ 164757 h 590207"/>
              <a:gd name="connsiteX3" fmla="*/ 139700 w 488950"/>
              <a:gd name="connsiteY3" fmla="*/ 72682 h 590207"/>
              <a:gd name="connsiteX4" fmla="*/ 247015 w 488950"/>
              <a:gd name="connsiteY4" fmla="*/ 481276 h 590207"/>
              <a:gd name="connsiteX5" fmla="*/ 314325 w 488950"/>
              <a:gd name="connsiteY5" fmla="*/ 514007 h 590207"/>
              <a:gd name="connsiteX6" fmla="*/ 320040 w 488950"/>
              <a:gd name="connsiteY6" fmla="*/ 125676 h 590207"/>
              <a:gd name="connsiteX7" fmla="*/ 355600 w 488950"/>
              <a:gd name="connsiteY7" fmla="*/ 82207 h 590207"/>
              <a:gd name="connsiteX8" fmla="*/ 399415 w 488950"/>
              <a:gd name="connsiteY8" fmla="*/ 420951 h 590207"/>
              <a:gd name="connsiteX9" fmla="*/ 438150 w 488950"/>
              <a:gd name="connsiteY9" fmla="*/ 425107 h 590207"/>
              <a:gd name="connsiteX10" fmla="*/ 415925 w 488950"/>
              <a:gd name="connsiteY10" fmla="*/ 6007 h 590207"/>
              <a:gd name="connsiteX11" fmla="*/ 262890 w 488950"/>
              <a:gd name="connsiteY11" fmla="*/ 446352 h 590207"/>
              <a:gd name="connsiteX12" fmla="*/ 212725 w 488950"/>
              <a:gd name="connsiteY12" fmla="*/ 447332 h 590207"/>
              <a:gd name="connsiteX13" fmla="*/ 222250 w 488950"/>
              <a:gd name="connsiteY13" fmla="*/ 28232 h 590207"/>
              <a:gd name="connsiteX14" fmla="*/ 269875 w 488950"/>
              <a:gd name="connsiteY14" fmla="*/ 85382 h 590207"/>
              <a:gd name="connsiteX15" fmla="*/ 304800 w 488950"/>
              <a:gd name="connsiteY15" fmla="*/ 466382 h 590207"/>
              <a:gd name="connsiteX16" fmla="*/ 488950 w 488950"/>
              <a:gd name="connsiteY16" fmla="*/ 355257 h 59020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7529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6 h 584226"/>
              <a:gd name="connsiteX1" fmla="*/ 92075 w 488950"/>
              <a:gd name="connsiteY1" fmla="*/ 485801 h 584226"/>
              <a:gd name="connsiteX2" fmla="*/ 95250 w 488950"/>
              <a:gd name="connsiteY2" fmla="*/ 158776 h 584226"/>
              <a:gd name="connsiteX3" fmla="*/ 142875 w 488950"/>
              <a:gd name="connsiteY3" fmla="*/ 85751 h 584226"/>
              <a:gd name="connsiteX4" fmla="*/ 269240 w 488950"/>
              <a:gd name="connsiteY4" fmla="*/ 497520 h 584226"/>
              <a:gd name="connsiteX5" fmla="*/ 323850 w 488950"/>
              <a:gd name="connsiteY5" fmla="*/ 488976 h 584226"/>
              <a:gd name="connsiteX6" fmla="*/ 320040 w 488950"/>
              <a:gd name="connsiteY6" fmla="*/ 119695 h 584226"/>
              <a:gd name="connsiteX7" fmla="*/ 349250 w 488950"/>
              <a:gd name="connsiteY7" fmla="*/ 98451 h 584226"/>
              <a:gd name="connsiteX8" fmla="*/ 408940 w 488950"/>
              <a:gd name="connsiteY8" fmla="*/ 434020 h 584226"/>
              <a:gd name="connsiteX9" fmla="*/ 438150 w 488950"/>
              <a:gd name="connsiteY9" fmla="*/ 419126 h 584226"/>
              <a:gd name="connsiteX10" fmla="*/ 415925 w 488950"/>
              <a:gd name="connsiteY10" fmla="*/ 26 h 584226"/>
              <a:gd name="connsiteX11" fmla="*/ 262890 w 488950"/>
              <a:gd name="connsiteY11" fmla="*/ 440371 h 584226"/>
              <a:gd name="connsiteX12" fmla="*/ 212725 w 488950"/>
              <a:gd name="connsiteY12" fmla="*/ 441351 h 584226"/>
              <a:gd name="connsiteX13" fmla="*/ 212725 w 488950"/>
              <a:gd name="connsiteY13" fmla="*/ 31776 h 584226"/>
              <a:gd name="connsiteX14" fmla="*/ 269875 w 488950"/>
              <a:gd name="connsiteY14" fmla="*/ 79401 h 584226"/>
              <a:gd name="connsiteX15" fmla="*/ 358775 w 488950"/>
              <a:gd name="connsiteY15" fmla="*/ 438176 h 584226"/>
              <a:gd name="connsiteX16" fmla="*/ 488950 w 488950"/>
              <a:gd name="connsiteY16" fmla="*/ 349276 h 584226"/>
              <a:gd name="connsiteX0" fmla="*/ 0 w 488950"/>
              <a:gd name="connsiteY0" fmla="*/ 584225 h 584225"/>
              <a:gd name="connsiteX1" fmla="*/ 92075 w 488950"/>
              <a:gd name="connsiteY1" fmla="*/ 485800 h 584225"/>
              <a:gd name="connsiteX2" fmla="*/ 95250 w 488950"/>
              <a:gd name="connsiteY2" fmla="*/ 158775 h 584225"/>
              <a:gd name="connsiteX3" fmla="*/ 142875 w 488950"/>
              <a:gd name="connsiteY3" fmla="*/ 85750 h 584225"/>
              <a:gd name="connsiteX4" fmla="*/ 269240 w 488950"/>
              <a:gd name="connsiteY4" fmla="*/ 497519 h 584225"/>
              <a:gd name="connsiteX5" fmla="*/ 323850 w 488950"/>
              <a:gd name="connsiteY5" fmla="*/ 488975 h 584225"/>
              <a:gd name="connsiteX6" fmla="*/ 320040 w 488950"/>
              <a:gd name="connsiteY6" fmla="*/ 119694 h 584225"/>
              <a:gd name="connsiteX7" fmla="*/ 349250 w 488950"/>
              <a:gd name="connsiteY7" fmla="*/ 98450 h 584225"/>
              <a:gd name="connsiteX8" fmla="*/ 408940 w 488950"/>
              <a:gd name="connsiteY8" fmla="*/ 434019 h 584225"/>
              <a:gd name="connsiteX9" fmla="*/ 438150 w 488950"/>
              <a:gd name="connsiteY9" fmla="*/ 419125 h 584225"/>
              <a:gd name="connsiteX10" fmla="*/ 415925 w 488950"/>
              <a:gd name="connsiteY10" fmla="*/ 25 h 584225"/>
              <a:gd name="connsiteX11" fmla="*/ 262890 w 488950"/>
              <a:gd name="connsiteY11" fmla="*/ 440370 h 584225"/>
              <a:gd name="connsiteX12" fmla="*/ 212725 w 488950"/>
              <a:gd name="connsiteY12" fmla="*/ 441350 h 584225"/>
              <a:gd name="connsiteX13" fmla="*/ 212725 w 488950"/>
              <a:gd name="connsiteY13" fmla="*/ 31775 h 584225"/>
              <a:gd name="connsiteX14" fmla="*/ 269875 w 488950"/>
              <a:gd name="connsiteY14" fmla="*/ 79400 h 584225"/>
              <a:gd name="connsiteX15" fmla="*/ 358775 w 488950"/>
              <a:gd name="connsiteY15" fmla="*/ 438175 h 584225"/>
              <a:gd name="connsiteX16" fmla="*/ 488950 w 488950"/>
              <a:gd name="connsiteY16" fmla="*/ 349275 h 584225"/>
              <a:gd name="connsiteX0" fmla="*/ 0 w 488950"/>
              <a:gd name="connsiteY0" fmla="*/ 584617 h 584617"/>
              <a:gd name="connsiteX1" fmla="*/ 92075 w 488950"/>
              <a:gd name="connsiteY1" fmla="*/ 486192 h 584617"/>
              <a:gd name="connsiteX2" fmla="*/ 95250 w 488950"/>
              <a:gd name="connsiteY2" fmla="*/ 159167 h 584617"/>
              <a:gd name="connsiteX3" fmla="*/ 142875 w 488950"/>
              <a:gd name="connsiteY3" fmla="*/ 86142 h 584617"/>
              <a:gd name="connsiteX4" fmla="*/ 269240 w 488950"/>
              <a:gd name="connsiteY4" fmla="*/ 497911 h 584617"/>
              <a:gd name="connsiteX5" fmla="*/ 323850 w 488950"/>
              <a:gd name="connsiteY5" fmla="*/ 489367 h 584617"/>
              <a:gd name="connsiteX6" fmla="*/ 320040 w 488950"/>
              <a:gd name="connsiteY6" fmla="*/ 120086 h 584617"/>
              <a:gd name="connsiteX7" fmla="*/ 349250 w 488950"/>
              <a:gd name="connsiteY7" fmla="*/ 98842 h 584617"/>
              <a:gd name="connsiteX8" fmla="*/ 408940 w 488950"/>
              <a:gd name="connsiteY8" fmla="*/ 434411 h 584617"/>
              <a:gd name="connsiteX9" fmla="*/ 438150 w 488950"/>
              <a:gd name="connsiteY9" fmla="*/ 419517 h 584617"/>
              <a:gd name="connsiteX10" fmla="*/ 415925 w 488950"/>
              <a:gd name="connsiteY10" fmla="*/ 417 h 584617"/>
              <a:gd name="connsiteX11" fmla="*/ 262890 w 488950"/>
              <a:gd name="connsiteY11" fmla="*/ 440762 h 584617"/>
              <a:gd name="connsiteX12" fmla="*/ 212725 w 488950"/>
              <a:gd name="connsiteY12" fmla="*/ 441742 h 584617"/>
              <a:gd name="connsiteX13" fmla="*/ 212725 w 488950"/>
              <a:gd name="connsiteY13" fmla="*/ 32167 h 584617"/>
              <a:gd name="connsiteX14" fmla="*/ 269875 w 488950"/>
              <a:gd name="connsiteY14" fmla="*/ 79792 h 584617"/>
              <a:gd name="connsiteX15" fmla="*/ 358775 w 488950"/>
              <a:gd name="connsiteY15" fmla="*/ 438567 h 584617"/>
              <a:gd name="connsiteX16" fmla="*/ 488950 w 488950"/>
              <a:gd name="connsiteY16" fmla="*/ 349667 h 584617"/>
              <a:gd name="connsiteX0" fmla="*/ 0 w 488950"/>
              <a:gd name="connsiteY0" fmla="*/ 619813 h 619813"/>
              <a:gd name="connsiteX1" fmla="*/ 92075 w 488950"/>
              <a:gd name="connsiteY1" fmla="*/ 521388 h 619813"/>
              <a:gd name="connsiteX2" fmla="*/ 95250 w 488950"/>
              <a:gd name="connsiteY2" fmla="*/ 194363 h 619813"/>
              <a:gd name="connsiteX3" fmla="*/ 142875 w 488950"/>
              <a:gd name="connsiteY3" fmla="*/ 121338 h 619813"/>
              <a:gd name="connsiteX4" fmla="*/ 269240 w 488950"/>
              <a:gd name="connsiteY4" fmla="*/ 533107 h 619813"/>
              <a:gd name="connsiteX5" fmla="*/ 323850 w 488950"/>
              <a:gd name="connsiteY5" fmla="*/ 524563 h 619813"/>
              <a:gd name="connsiteX6" fmla="*/ 320040 w 488950"/>
              <a:gd name="connsiteY6" fmla="*/ 155282 h 619813"/>
              <a:gd name="connsiteX7" fmla="*/ 349250 w 488950"/>
              <a:gd name="connsiteY7" fmla="*/ 134038 h 619813"/>
              <a:gd name="connsiteX8" fmla="*/ 408940 w 488950"/>
              <a:gd name="connsiteY8" fmla="*/ 469607 h 619813"/>
              <a:gd name="connsiteX9" fmla="*/ 438150 w 488950"/>
              <a:gd name="connsiteY9" fmla="*/ 454713 h 619813"/>
              <a:gd name="connsiteX10" fmla="*/ 415925 w 488950"/>
              <a:gd name="connsiteY10" fmla="*/ 35613 h 619813"/>
              <a:gd name="connsiteX11" fmla="*/ 389890 w 488950"/>
              <a:gd name="connsiteY11" fmla="*/ 72732 h 619813"/>
              <a:gd name="connsiteX12" fmla="*/ 262890 w 488950"/>
              <a:gd name="connsiteY12" fmla="*/ 475958 h 619813"/>
              <a:gd name="connsiteX13" fmla="*/ 212725 w 488950"/>
              <a:gd name="connsiteY13" fmla="*/ 476938 h 619813"/>
              <a:gd name="connsiteX14" fmla="*/ 212725 w 488950"/>
              <a:gd name="connsiteY14" fmla="*/ 67363 h 619813"/>
              <a:gd name="connsiteX15" fmla="*/ 269875 w 488950"/>
              <a:gd name="connsiteY15" fmla="*/ 114988 h 619813"/>
              <a:gd name="connsiteX16" fmla="*/ 358775 w 488950"/>
              <a:gd name="connsiteY16" fmla="*/ 473763 h 619813"/>
              <a:gd name="connsiteX17" fmla="*/ 488950 w 488950"/>
              <a:gd name="connsiteY17" fmla="*/ 384863 h 619813"/>
              <a:gd name="connsiteX0" fmla="*/ 0 w 488950"/>
              <a:gd name="connsiteY0" fmla="*/ 611551 h 611551"/>
              <a:gd name="connsiteX1" fmla="*/ 92075 w 488950"/>
              <a:gd name="connsiteY1" fmla="*/ 513126 h 611551"/>
              <a:gd name="connsiteX2" fmla="*/ 95250 w 488950"/>
              <a:gd name="connsiteY2" fmla="*/ 186101 h 611551"/>
              <a:gd name="connsiteX3" fmla="*/ 142875 w 488950"/>
              <a:gd name="connsiteY3" fmla="*/ 113076 h 611551"/>
              <a:gd name="connsiteX4" fmla="*/ 269240 w 488950"/>
              <a:gd name="connsiteY4" fmla="*/ 524845 h 611551"/>
              <a:gd name="connsiteX5" fmla="*/ 323850 w 488950"/>
              <a:gd name="connsiteY5" fmla="*/ 516301 h 611551"/>
              <a:gd name="connsiteX6" fmla="*/ 320040 w 488950"/>
              <a:gd name="connsiteY6" fmla="*/ 147020 h 611551"/>
              <a:gd name="connsiteX7" fmla="*/ 349250 w 488950"/>
              <a:gd name="connsiteY7" fmla="*/ 125776 h 611551"/>
              <a:gd name="connsiteX8" fmla="*/ 408940 w 488950"/>
              <a:gd name="connsiteY8" fmla="*/ 461345 h 611551"/>
              <a:gd name="connsiteX9" fmla="*/ 438150 w 488950"/>
              <a:gd name="connsiteY9" fmla="*/ 446451 h 611551"/>
              <a:gd name="connsiteX10" fmla="*/ 415925 w 488950"/>
              <a:gd name="connsiteY10" fmla="*/ 27351 h 611551"/>
              <a:gd name="connsiteX11" fmla="*/ 389890 w 488950"/>
              <a:gd name="connsiteY11" fmla="*/ 64470 h 611551"/>
              <a:gd name="connsiteX12" fmla="*/ 262890 w 488950"/>
              <a:gd name="connsiteY12" fmla="*/ 467696 h 611551"/>
              <a:gd name="connsiteX13" fmla="*/ 212725 w 488950"/>
              <a:gd name="connsiteY13" fmla="*/ 468676 h 611551"/>
              <a:gd name="connsiteX14" fmla="*/ 212725 w 488950"/>
              <a:gd name="connsiteY14" fmla="*/ 59101 h 611551"/>
              <a:gd name="connsiteX15" fmla="*/ 269875 w 488950"/>
              <a:gd name="connsiteY15" fmla="*/ 106726 h 611551"/>
              <a:gd name="connsiteX16" fmla="*/ 358775 w 488950"/>
              <a:gd name="connsiteY16" fmla="*/ 465501 h 611551"/>
              <a:gd name="connsiteX17" fmla="*/ 488950 w 488950"/>
              <a:gd name="connsiteY17" fmla="*/ 376601 h 611551"/>
              <a:gd name="connsiteX0" fmla="*/ 0 w 488950"/>
              <a:gd name="connsiteY0" fmla="*/ 614597 h 614597"/>
              <a:gd name="connsiteX1" fmla="*/ 92075 w 488950"/>
              <a:gd name="connsiteY1" fmla="*/ 516172 h 614597"/>
              <a:gd name="connsiteX2" fmla="*/ 95250 w 488950"/>
              <a:gd name="connsiteY2" fmla="*/ 189147 h 614597"/>
              <a:gd name="connsiteX3" fmla="*/ 142875 w 488950"/>
              <a:gd name="connsiteY3" fmla="*/ 116122 h 614597"/>
              <a:gd name="connsiteX4" fmla="*/ 269240 w 488950"/>
              <a:gd name="connsiteY4" fmla="*/ 527891 h 614597"/>
              <a:gd name="connsiteX5" fmla="*/ 323850 w 488950"/>
              <a:gd name="connsiteY5" fmla="*/ 519347 h 614597"/>
              <a:gd name="connsiteX6" fmla="*/ 320040 w 488950"/>
              <a:gd name="connsiteY6" fmla="*/ 150066 h 614597"/>
              <a:gd name="connsiteX7" fmla="*/ 349250 w 488950"/>
              <a:gd name="connsiteY7" fmla="*/ 128822 h 614597"/>
              <a:gd name="connsiteX8" fmla="*/ 408940 w 488950"/>
              <a:gd name="connsiteY8" fmla="*/ 464391 h 614597"/>
              <a:gd name="connsiteX9" fmla="*/ 438150 w 488950"/>
              <a:gd name="connsiteY9" fmla="*/ 449497 h 614597"/>
              <a:gd name="connsiteX10" fmla="*/ 415925 w 488950"/>
              <a:gd name="connsiteY10" fmla="*/ 30397 h 614597"/>
              <a:gd name="connsiteX11" fmla="*/ 374015 w 488950"/>
              <a:gd name="connsiteY11" fmla="*/ 57991 h 614597"/>
              <a:gd name="connsiteX12" fmla="*/ 262890 w 488950"/>
              <a:gd name="connsiteY12" fmla="*/ 470742 h 614597"/>
              <a:gd name="connsiteX13" fmla="*/ 212725 w 488950"/>
              <a:gd name="connsiteY13" fmla="*/ 471722 h 614597"/>
              <a:gd name="connsiteX14" fmla="*/ 212725 w 488950"/>
              <a:gd name="connsiteY14" fmla="*/ 62147 h 614597"/>
              <a:gd name="connsiteX15" fmla="*/ 269875 w 488950"/>
              <a:gd name="connsiteY15" fmla="*/ 109772 h 614597"/>
              <a:gd name="connsiteX16" fmla="*/ 358775 w 488950"/>
              <a:gd name="connsiteY16" fmla="*/ 468547 h 614597"/>
              <a:gd name="connsiteX17" fmla="*/ 488950 w 488950"/>
              <a:gd name="connsiteY17" fmla="*/ 379647 h 614597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8150 w 488950"/>
              <a:gd name="connsiteY9" fmla="*/ 4168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4975 w 488950"/>
              <a:gd name="connsiteY9" fmla="*/ 3787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78460 h 578460"/>
              <a:gd name="connsiteX1" fmla="*/ 92075 w 488950"/>
              <a:gd name="connsiteY1" fmla="*/ 480035 h 578460"/>
              <a:gd name="connsiteX2" fmla="*/ 95250 w 488950"/>
              <a:gd name="connsiteY2" fmla="*/ 153010 h 578460"/>
              <a:gd name="connsiteX3" fmla="*/ 142875 w 488950"/>
              <a:gd name="connsiteY3" fmla="*/ 79985 h 578460"/>
              <a:gd name="connsiteX4" fmla="*/ 269240 w 488950"/>
              <a:gd name="connsiteY4" fmla="*/ 491754 h 578460"/>
              <a:gd name="connsiteX5" fmla="*/ 323850 w 488950"/>
              <a:gd name="connsiteY5" fmla="*/ 483210 h 578460"/>
              <a:gd name="connsiteX6" fmla="*/ 320040 w 488950"/>
              <a:gd name="connsiteY6" fmla="*/ 113929 h 578460"/>
              <a:gd name="connsiteX7" fmla="*/ 349250 w 488950"/>
              <a:gd name="connsiteY7" fmla="*/ 92685 h 578460"/>
              <a:gd name="connsiteX8" fmla="*/ 408940 w 488950"/>
              <a:gd name="connsiteY8" fmla="*/ 428254 h 578460"/>
              <a:gd name="connsiteX9" fmla="*/ 441325 w 488950"/>
              <a:gd name="connsiteY9" fmla="*/ 359385 h 578460"/>
              <a:gd name="connsiteX10" fmla="*/ 428625 w 488950"/>
              <a:gd name="connsiteY10" fmla="*/ 60935 h 578460"/>
              <a:gd name="connsiteX11" fmla="*/ 374015 w 488950"/>
              <a:gd name="connsiteY11" fmla="*/ 21854 h 578460"/>
              <a:gd name="connsiteX12" fmla="*/ 262890 w 488950"/>
              <a:gd name="connsiteY12" fmla="*/ 434605 h 578460"/>
              <a:gd name="connsiteX13" fmla="*/ 219075 w 488950"/>
              <a:gd name="connsiteY13" fmla="*/ 387960 h 578460"/>
              <a:gd name="connsiteX14" fmla="*/ 212725 w 488950"/>
              <a:gd name="connsiteY14" fmla="*/ 26010 h 578460"/>
              <a:gd name="connsiteX15" fmla="*/ 269875 w 488950"/>
              <a:gd name="connsiteY15" fmla="*/ 73635 h 578460"/>
              <a:gd name="connsiteX16" fmla="*/ 358775 w 488950"/>
              <a:gd name="connsiteY16" fmla="*/ 432410 h 578460"/>
              <a:gd name="connsiteX17" fmla="*/ 488950 w 488950"/>
              <a:gd name="connsiteY17" fmla="*/ 343510 h 578460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69875 w 488950"/>
              <a:gd name="connsiteY15" fmla="*/ 71274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425450 w 488950"/>
              <a:gd name="connsiteY16" fmla="*/ 398299 h 576099"/>
              <a:gd name="connsiteX17" fmla="*/ 488950 w 488950"/>
              <a:gd name="connsiteY17" fmla="*/ 341149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25450 w 504825"/>
              <a:gd name="connsiteY16" fmla="*/ 398299 h 576099"/>
              <a:gd name="connsiteX17" fmla="*/ 504825 w 504825"/>
              <a:gd name="connsiteY17" fmla="*/ 331624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57200 w 504825"/>
              <a:gd name="connsiteY16" fmla="*/ 363374 h 576099"/>
              <a:gd name="connsiteX17" fmla="*/ 504825 w 504825"/>
              <a:gd name="connsiteY17" fmla="*/ 331624 h 576099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76225 w 504825"/>
              <a:gd name="connsiteY15" fmla="*/ 6044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69875 w 504825"/>
              <a:gd name="connsiteY15" fmla="*/ 2869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616059 h 616059"/>
              <a:gd name="connsiteX1" fmla="*/ 92075 w 504825"/>
              <a:gd name="connsiteY1" fmla="*/ 517634 h 616059"/>
              <a:gd name="connsiteX2" fmla="*/ 95250 w 504825"/>
              <a:gd name="connsiteY2" fmla="*/ 190609 h 616059"/>
              <a:gd name="connsiteX3" fmla="*/ 142875 w 504825"/>
              <a:gd name="connsiteY3" fmla="*/ 117584 h 616059"/>
              <a:gd name="connsiteX4" fmla="*/ 269240 w 504825"/>
              <a:gd name="connsiteY4" fmla="*/ 529353 h 616059"/>
              <a:gd name="connsiteX5" fmla="*/ 323850 w 504825"/>
              <a:gd name="connsiteY5" fmla="*/ 520809 h 616059"/>
              <a:gd name="connsiteX6" fmla="*/ 320040 w 504825"/>
              <a:gd name="connsiteY6" fmla="*/ 151528 h 616059"/>
              <a:gd name="connsiteX7" fmla="*/ 349250 w 504825"/>
              <a:gd name="connsiteY7" fmla="*/ 130284 h 616059"/>
              <a:gd name="connsiteX8" fmla="*/ 408940 w 504825"/>
              <a:gd name="connsiteY8" fmla="*/ 465853 h 616059"/>
              <a:gd name="connsiteX9" fmla="*/ 441325 w 504825"/>
              <a:gd name="connsiteY9" fmla="*/ 396984 h 616059"/>
              <a:gd name="connsiteX10" fmla="*/ 428625 w 504825"/>
              <a:gd name="connsiteY10" fmla="*/ 98534 h 616059"/>
              <a:gd name="connsiteX11" fmla="*/ 374015 w 504825"/>
              <a:gd name="connsiteY11" fmla="*/ 59453 h 616059"/>
              <a:gd name="connsiteX12" fmla="*/ 262890 w 504825"/>
              <a:gd name="connsiteY12" fmla="*/ 472204 h 616059"/>
              <a:gd name="connsiteX13" fmla="*/ 219075 w 504825"/>
              <a:gd name="connsiteY13" fmla="*/ 425559 h 616059"/>
              <a:gd name="connsiteX14" fmla="*/ 219075 w 504825"/>
              <a:gd name="connsiteY14" fmla="*/ 104884 h 616059"/>
              <a:gd name="connsiteX15" fmla="*/ 269875 w 504825"/>
              <a:gd name="connsiteY15" fmla="*/ 50909 h 616059"/>
              <a:gd name="connsiteX16" fmla="*/ 428625 w 504825"/>
              <a:gd name="connsiteY16" fmla="*/ 109 h 616059"/>
              <a:gd name="connsiteX17" fmla="*/ 504825 w 504825"/>
              <a:gd name="connsiteY17" fmla="*/ 371584 h 616059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69875 w 504825"/>
              <a:gd name="connsiteY15" fmla="*/ 7419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76225 w 504825"/>
              <a:gd name="connsiteY15" fmla="*/ 4244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43341 h 643341"/>
              <a:gd name="connsiteX1" fmla="*/ 92075 w 504825"/>
              <a:gd name="connsiteY1" fmla="*/ 544916 h 643341"/>
              <a:gd name="connsiteX2" fmla="*/ 95250 w 504825"/>
              <a:gd name="connsiteY2" fmla="*/ 217891 h 643341"/>
              <a:gd name="connsiteX3" fmla="*/ 142875 w 504825"/>
              <a:gd name="connsiteY3" fmla="*/ 144866 h 643341"/>
              <a:gd name="connsiteX4" fmla="*/ 269240 w 504825"/>
              <a:gd name="connsiteY4" fmla="*/ 556635 h 643341"/>
              <a:gd name="connsiteX5" fmla="*/ 323850 w 504825"/>
              <a:gd name="connsiteY5" fmla="*/ 548091 h 643341"/>
              <a:gd name="connsiteX6" fmla="*/ 320040 w 504825"/>
              <a:gd name="connsiteY6" fmla="*/ 178810 h 643341"/>
              <a:gd name="connsiteX7" fmla="*/ 349250 w 504825"/>
              <a:gd name="connsiteY7" fmla="*/ 157566 h 643341"/>
              <a:gd name="connsiteX8" fmla="*/ 408940 w 504825"/>
              <a:gd name="connsiteY8" fmla="*/ 493135 h 643341"/>
              <a:gd name="connsiteX9" fmla="*/ 441325 w 504825"/>
              <a:gd name="connsiteY9" fmla="*/ 424266 h 643341"/>
              <a:gd name="connsiteX10" fmla="*/ 428625 w 504825"/>
              <a:gd name="connsiteY10" fmla="*/ 125816 h 643341"/>
              <a:gd name="connsiteX11" fmla="*/ 374015 w 504825"/>
              <a:gd name="connsiteY11" fmla="*/ 86735 h 643341"/>
              <a:gd name="connsiteX12" fmla="*/ 262890 w 504825"/>
              <a:gd name="connsiteY12" fmla="*/ 499486 h 643341"/>
              <a:gd name="connsiteX13" fmla="*/ 219075 w 504825"/>
              <a:gd name="connsiteY13" fmla="*/ 452841 h 643341"/>
              <a:gd name="connsiteX14" fmla="*/ 219075 w 504825"/>
              <a:gd name="connsiteY14" fmla="*/ 132166 h 643341"/>
              <a:gd name="connsiteX15" fmla="*/ 276225 w 504825"/>
              <a:gd name="connsiteY15" fmla="*/ 46441 h 643341"/>
              <a:gd name="connsiteX16" fmla="*/ 390525 w 504825"/>
              <a:gd name="connsiteY16" fmla="*/ 5166 h 643341"/>
              <a:gd name="connsiteX17" fmla="*/ 504825 w 504825"/>
              <a:gd name="connsiteY17" fmla="*/ 5166 h 643341"/>
              <a:gd name="connsiteX0" fmla="*/ 0 w 488950"/>
              <a:gd name="connsiteY0" fmla="*/ 677003 h 677003"/>
              <a:gd name="connsiteX1" fmla="*/ 92075 w 488950"/>
              <a:gd name="connsiteY1" fmla="*/ 578578 h 677003"/>
              <a:gd name="connsiteX2" fmla="*/ 95250 w 488950"/>
              <a:gd name="connsiteY2" fmla="*/ 251553 h 677003"/>
              <a:gd name="connsiteX3" fmla="*/ 142875 w 488950"/>
              <a:gd name="connsiteY3" fmla="*/ 178528 h 677003"/>
              <a:gd name="connsiteX4" fmla="*/ 269240 w 488950"/>
              <a:gd name="connsiteY4" fmla="*/ 590297 h 677003"/>
              <a:gd name="connsiteX5" fmla="*/ 323850 w 488950"/>
              <a:gd name="connsiteY5" fmla="*/ 581753 h 677003"/>
              <a:gd name="connsiteX6" fmla="*/ 320040 w 488950"/>
              <a:gd name="connsiteY6" fmla="*/ 212472 h 677003"/>
              <a:gd name="connsiteX7" fmla="*/ 349250 w 488950"/>
              <a:gd name="connsiteY7" fmla="*/ 191228 h 677003"/>
              <a:gd name="connsiteX8" fmla="*/ 408940 w 488950"/>
              <a:gd name="connsiteY8" fmla="*/ 526797 h 677003"/>
              <a:gd name="connsiteX9" fmla="*/ 441325 w 488950"/>
              <a:gd name="connsiteY9" fmla="*/ 457928 h 677003"/>
              <a:gd name="connsiteX10" fmla="*/ 428625 w 488950"/>
              <a:gd name="connsiteY10" fmla="*/ 159478 h 677003"/>
              <a:gd name="connsiteX11" fmla="*/ 374015 w 488950"/>
              <a:gd name="connsiteY11" fmla="*/ 120397 h 677003"/>
              <a:gd name="connsiteX12" fmla="*/ 262890 w 488950"/>
              <a:gd name="connsiteY12" fmla="*/ 533148 h 677003"/>
              <a:gd name="connsiteX13" fmla="*/ 219075 w 488950"/>
              <a:gd name="connsiteY13" fmla="*/ 486503 h 677003"/>
              <a:gd name="connsiteX14" fmla="*/ 219075 w 488950"/>
              <a:gd name="connsiteY14" fmla="*/ 165828 h 677003"/>
              <a:gd name="connsiteX15" fmla="*/ 276225 w 488950"/>
              <a:gd name="connsiteY15" fmla="*/ 80103 h 677003"/>
              <a:gd name="connsiteX16" fmla="*/ 390525 w 488950"/>
              <a:gd name="connsiteY16" fmla="*/ 38828 h 677003"/>
              <a:gd name="connsiteX17" fmla="*/ 488950 w 488950"/>
              <a:gd name="connsiteY17" fmla="*/ 728 h 677003"/>
              <a:gd name="connsiteX0" fmla="*/ 0 w 488950"/>
              <a:gd name="connsiteY0" fmla="*/ 677555 h 677555"/>
              <a:gd name="connsiteX1" fmla="*/ 92075 w 488950"/>
              <a:gd name="connsiteY1" fmla="*/ 579130 h 677555"/>
              <a:gd name="connsiteX2" fmla="*/ 95250 w 488950"/>
              <a:gd name="connsiteY2" fmla="*/ 252105 h 677555"/>
              <a:gd name="connsiteX3" fmla="*/ 142875 w 488950"/>
              <a:gd name="connsiteY3" fmla="*/ 179080 h 677555"/>
              <a:gd name="connsiteX4" fmla="*/ 269240 w 488950"/>
              <a:gd name="connsiteY4" fmla="*/ 590849 h 677555"/>
              <a:gd name="connsiteX5" fmla="*/ 323850 w 488950"/>
              <a:gd name="connsiteY5" fmla="*/ 582305 h 677555"/>
              <a:gd name="connsiteX6" fmla="*/ 320040 w 488950"/>
              <a:gd name="connsiteY6" fmla="*/ 213024 h 677555"/>
              <a:gd name="connsiteX7" fmla="*/ 349250 w 488950"/>
              <a:gd name="connsiteY7" fmla="*/ 191780 h 677555"/>
              <a:gd name="connsiteX8" fmla="*/ 408940 w 488950"/>
              <a:gd name="connsiteY8" fmla="*/ 527349 h 677555"/>
              <a:gd name="connsiteX9" fmla="*/ 441325 w 488950"/>
              <a:gd name="connsiteY9" fmla="*/ 458480 h 677555"/>
              <a:gd name="connsiteX10" fmla="*/ 428625 w 488950"/>
              <a:gd name="connsiteY10" fmla="*/ 160030 h 677555"/>
              <a:gd name="connsiteX11" fmla="*/ 374015 w 488950"/>
              <a:gd name="connsiteY11" fmla="*/ 120949 h 677555"/>
              <a:gd name="connsiteX12" fmla="*/ 262890 w 488950"/>
              <a:gd name="connsiteY12" fmla="*/ 533700 h 677555"/>
              <a:gd name="connsiteX13" fmla="*/ 219075 w 488950"/>
              <a:gd name="connsiteY13" fmla="*/ 487055 h 677555"/>
              <a:gd name="connsiteX14" fmla="*/ 219075 w 488950"/>
              <a:gd name="connsiteY14" fmla="*/ 166380 h 677555"/>
              <a:gd name="connsiteX15" fmla="*/ 276225 w 488950"/>
              <a:gd name="connsiteY15" fmla="*/ 80655 h 677555"/>
              <a:gd name="connsiteX16" fmla="*/ 390525 w 488950"/>
              <a:gd name="connsiteY16" fmla="*/ 39380 h 677555"/>
              <a:gd name="connsiteX17" fmla="*/ 488950 w 488950"/>
              <a:gd name="connsiteY17" fmla="*/ 1280 h 677555"/>
              <a:gd name="connsiteX0" fmla="*/ 0 w 492125"/>
              <a:gd name="connsiteY0" fmla="*/ 689819 h 689819"/>
              <a:gd name="connsiteX1" fmla="*/ 92075 w 492125"/>
              <a:gd name="connsiteY1" fmla="*/ 591394 h 689819"/>
              <a:gd name="connsiteX2" fmla="*/ 95250 w 492125"/>
              <a:gd name="connsiteY2" fmla="*/ 264369 h 689819"/>
              <a:gd name="connsiteX3" fmla="*/ 142875 w 492125"/>
              <a:gd name="connsiteY3" fmla="*/ 191344 h 689819"/>
              <a:gd name="connsiteX4" fmla="*/ 269240 w 492125"/>
              <a:gd name="connsiteY4" fmla="*/ 603113 h 689819"/>
              <a:gd name="connsiteX5" fmla="*/ 323850 w 492125"/>
              <a:gd name="connsiteY5" fmla="*/ 594569 h 689819"/>
              <a:gd name="connsiteX6" fmla="*/ 320040 w 492125"/>
              <a:gd name="connsiteY6" fmla="*/ 225288 h 689819"/>
              <a:gd name="connsiteX7" fmla="*/ 349250 w 492125"/>
              <a:gd name="connsiteY7" fmla="*/ 204044 h 689819"/>
              <a:gd name="connsiteX8" fmla="*/ 408940 w 492125"/>
              <a:gd name="connsiteY8" fmla="*/ 539613 h 689819"/>
              <a:gd name="connsiteX9" fmla="*/ 441325 w 492125"/>
              <a:gd name="connsiteY9" fmla="*/ 470744 h 689819"/>
              <a:gd name="connsiteX10" fmla="*/ 428625 w 492125"/>
              <a:gd name="connsiteY10" fmla="*/ 172294 h 689819"/>
              <a:gd name="connsiteX11" fmla="*/ 374015 w 492125"/>
              <a:gd name="connsiteY11" fmla="*/ 133213 h 689819"/>
              <a:gd name="connsiteX12" fmla="*/ 262890 w 492125"/>
              <a:gd name="connsiteY12" fmla="*/ 545964 h 689819"/>
              <a:gd name="connsiteX13" fmla="*/ 219075 w 492125"/>
              <a:gd name="connsiteY13" fmla="*/ 499319 h 689819"/>
              <a:gd name="connsiteX14" fmla="*/ 219075 w 492125"/>
              <a:gd name="connsiteY14" fmla="*/ 178644 h 689819"/>
              <a:gd name="connsiteX15" fmla="*/ 276225 w 492125"/>
              <a:gd name="connsiteY15" fmla="*/ 92919 h 689819"/>
              <a:gd name="connsiteX16" fmla="*/ 390525 w 492125"/>
              <a:gd name="connsiteY16" fmla="*/ 51644 h 689819"/>
              <a:gd name="connsiteX17" fmla="*/ 492125 w 492125"/>
              <a:gd name="connsiteY17" fmla="*/ 844 h 689819"/>
              <a:gd name="connsiteX0" fmla="*/ 0 w 497070"/>
              <a:gd name="connsiteY0" fmla="*/ 691549 h 691549"/>
              <a:gd name="connsiteX1" fmla="*/ 92075 w 497070"/>
              <a:gd name="connsiteY1" fmla="*/ 593124 h 691549"/>
              <a:gd name="connsiteX2" fmla="*/ 95250 w 497070"/>
              <a:gd name="connsiteY2" fmla="*/ 266099 h 691549"/>
              <a:gd name="connsiteX3" fmla="*/ 142875 w 497070"/>
              <a:gd name="connsiteY3" fmla="*/ 193074 h 691549"/>
              <a:gd name="connsiteX4" fmla="*/ 269240 w 497070"/>
              <a:gd name="connsiteY4" fmla="*/ 604843 h 691549"/>
              <a:gd name="connsiteX5" fmla="*/ 323850 w 497070"/>
              <a:gd name="connsiteY5" fmla="*/ 596299 h 691549"/>
              <a:gd name="connsiteX6" fmla="*/ 320040 w 497070"/>
              <a:gd name="connsiteY6" fmla="*/ 227018 h 691549"/>
              <a:gd name="connsiteX7" fmla="*/ 349250 w 497070"/>
              <a:gd name="connsiteY7" fmla="*/ 205774 h 691549"/>
              <a:gd name="connsiteX8" fmla="*/ 408940 w 497070"/>
              <a:gd name="connsiteY8" fmla="*/ 541343 h 691549"/>
              <a:gd name="connsiteX9" fmla="*/ 441325 w 497070"/>
              <a:gd name="connsiteY9" fmla="*/ 472474 h 691549"/>
              <a:gd name="connsiteX10" fmla="*/ 428625 w 497070"/>
              <a:gd name="connsiteY10" fmla="*/ 174024 h 691549"/>
              <a:gd name="connsiteX11" fmla="*/ 374015 w 497070"/>
              <a:gd name="connsiteY11" fmla="*/ 134943 h 691549"/>
              <a:gd name="connsiteX12" fmla="*/ 262890 w 497070"/>
              <a:gd name="connsiteY12" fmla="*/ 547694 h 691549"/>
              <a:gd name="connsiteX13" fmla="*/ 219075 w 497070"/>
              <a:gd name="connsiteY13" fmla="*/ 501049 h 691549"/>
              <a:gd name="connsiteX14" fmla="*/ 219075 w 497070"/>
              <a:gd name="connsiteY14" fmla="*/ 180374 h 691549"/>
              <a:gd name="connsiteX15" fmla="*/ 276225 w 497070"/>
              <a:gd name="connsiteY15" fmla="*/ 94649 h 691549"/>
              <a:gd name="connsiteX16" fmla="*/ 390525 w 497070"/>
              <a:gd name="connsiteY16" fmla="*/ 53374 h 691549"/>
              <a:gd name="connsiteX17" fmla="*/ 492125 w 497070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42875 w 497818"/>
              <a:gd name="connsiteY3" fmla="*/ 1939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3050 w 497818"/>
              <a:gd name="connsiteY15" fmla="*/ 11459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8417"/>
              <a:gd name="connsiteY0" fmla="*/ 691550 h 691550"/>
              <a:gd name="connsiteX1" fmla="*/ 92075 w 498417"/>
              <a:gd name="connsiteY1" fmla="*/ 593125 h 691550"/>
              <a:gd name="connsiteX2" fmla="*/ 95250 w 498417"/>
              <a:gd name="connsiteY2" fmla="*/ 266100 h 691550"/>
              <a:gd name="connsiteX3" fmla="*/ 165100 w 498417"/>
              <a:gd name="connsiteY3" fmla="*/ 307375 h 691550"/>
              <a:gd name="connsiteX4" fmla="*/ 272415 w 498417"/>
              <a:gd name="connsiteY4" fmla="*/ 506419 h 691550"/>
              <a:gd name="connsiteX5" fmla="*/ 320675 w 498417"/>
              <a:gd name="connsiteY5" fmla="*/ 529625 h 691550"/>
              <a:gd name="connsiteX6" fmla="*/ 316865 w 498417"/>
              <a:gd name="connsiteY6" fmla="*/ 268294 h 691550"/>
              <a:gd name="connsiteX7" fmla="*/ 374650 w 498417"/>
              <a:gd name="connsiteY7" fmla="*/ 313725 h 691550"/>
              <a:gd name="connsiteX8" fmla="*/ 393065 w 498417"/>
              <a:gd name="connsiteY8" fmla="*/ 401644 h 691550"/>
              <a:gd name="connsiteX9" fmla="*/ 434975 w 498417"/>
              <a:gd name="connsiteY9" fmla="*/ 437550 h 691550"/>
              <a:gd name="connsiteX10" fmla="*/ 428625 w 498417"/>
              <a:gd name="connsiteY10" fmla="*/ 174025 h 691550"/>
              <a:gd name="connsiteX11" fmla="*/ 370840 w 498417"/>
              <a:gd name="connsiteY11" fmla="*/ 220669 h 691550"/>
              <a:gd name="connsiteX12" fmla="*/ 278765 w 498417"/>
              <a:gd name="connsiteY12" fmla="*/ 388945 h 691550"/>
              <a:gd name="connsiteX13" fmla="*/ 212725 w 498417"/>
              <a:gd name="connsiteY13" fmla="*/ 434375 h 691550"/>
              <a:gd name="connsiteX14" fmla="*/ 219075 w 498417"/>
              <a:gd name="connsiteY14" fmla="*/ 180375 h 691550"/>
              <a:gd name="connsiteX15" fmla="*/ 273050 w 498417"/>
              <a:gd name="connsiteY15" fmla="*/ 113700 h 691550"/>
              <a:gd name="connsiteX16" fmla="*/ 396875 w 498417"/>
              <a:gd name="connsiteY16" fmla="*/ 53375 h 691550"/>
              <a:gd name="connsiteX17" fmla="*/ 492125 w 498417"/>
              <a:gd name="connsiteY17" fmla="*/ 2575 h 691550"/>
              <a:gd name="connsiteX0" fmla="*/ 0 w 496774"/>
              <a:gd name="connsiteY0" fmla="*/ 690820 h 690820"/>
              <a:gd name="connsiteX1" fmla="*/ 92075 w 496774"/>
              <a:gd name="connsiteY1" fmla="*/ 592395 h 690820"/>
              <a:gd name="connsiteX2" fmla="*/ 95250 w 496774"/>
              <a:gd name="connsiteY2" fmla="*/ 265370 h 690820"/>
              <a:gd name="connsiteX3" fmla="*/ 165100 w 496774"/>
              <a:gd name="connsiteY3" fmla="*/ 306645 h 690820"/>
              <a:gd name="connsiteX4" fmla="*/ 272415 w 496774"/>
              <a:gd name="connsiteY4" fmla="*/ 505689 h 690820"/>
              <a:gd name="connsiteX5" fmla="*/ 320675 w 496774"/>
              <a:gd name="connsiteY5" fmla="*/ 528895 h 690820"/>
              <a:gd name="connsiteX6" fmla="*/ 316865 w 496774"/>
              <a:gd name="connsiteY6" fmla="*/ 267564 h 690820"/>
              <a:gd name="connsiteX7" fmla="*/ 374650 w 496774"/>
              <a:gd name="connsiteY7" fmla="*/ 312995 h 690820"/>
              <a:gd name="connsiteX8" fmla="*/ 393065 w 496774"/>
              <a:gd name="connsiteY8" fmla="*/ 400914 h 690820"/>
              <a:gd name="connsiteX9" fmla="*/ 434975 w 496774"/>
              <a:gd name="connsiteY9" fmla="*/ 436820 h 690820"/>
              <a:gd name="connsiteX10" fmla="*/ 428625 w 496774"/>
              <a:gd name="connsiteY10" fmla="*/ 173295 h 690820"/>
              <a:gd name="connsiteX11" fmla="*/ 370840 w 496774"/>
              <a:gd name="connsiteY11" fmla="*/ 219939 h 690820"/>
              <a:gd name="connsiteX12" fmla="*/ 278765 w 496774"/>
              <a:gd name="connsiteY12" fmla="*/ 388215 h 690820"/>
              <a:gd name="connsiteX13" fmla="*/ 212725 w 496774"/>
              <a:gd name="connsiteY13" fmla="*/ 433645 h 690820"/>
              <a:gd name="connsiteX14" fmla="*/ 219075 w 496774"/>
              <a:gd name="connsiteY14" fmla="*/ 179645 h 690820"/>
              <a:gd name="connsiteX15" fmla="*/ 273050 w 496774"/>
              <a:gd name="connsiteY15" fmla="*/ 112970 h 690820"/>
              <a:gd name="connsiteX16" fmla="*/ 365125 w 496774"/>
              <a:gd name="connsiteY16" fmla="*/ 71695 h 690820"/>
              <a:gd name="connsiteX17" fmla="*/ 492125 w 496774"/>
              <a:gd name="connsiteY17" fmla="*/ 1845 h 69082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12725 w 460786"/>
              <a:gd name="connsiteY13" fmla="*/ 3978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54965 w 460786"/>
              <a:gd name="connsiteY11" fmla="*/ 212734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82575 w 459718"/>
              <a:gd name="connsiteY15" fmla="*/ 613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54000 w 459718"/>
              <a:gd name="connsiteY15" fmla="*/ 867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8230"/>
              <a:gd name="connsiteY0" fmla="*/ 654070 h 654070"/>
              <a:gd name="connsiteX1" fmla="*/ 92075 w 458230"/>
              <a:gd name="connsiteY1" fmla="*/ 555645 h 654070"/>
              <a:gd name="connsiteX2" fmla="*/ 95250 w 458230"/>
              <a:gd name="connsiteY2" fmla="*/ 228620 h 654070"/>
              <a:gd name="connsiteX3" fmla="*/ 165100 w 458230"/>
              <a:gd name="connsiteY3" fmla="*/ 269895 h 654070"/>
              <a:gd name="connsiteX4" fmla="*/ 272415 w 458230"/>
              <a:gd name="connsiteY4" fmla="*/ 468939 h 654070"/>
              <a:gd name="connsiteX5" fmla="*/ 320675 w 458230"/>
              <a:gd name="connsiteY5" fmla="*/ 492145 h 654070"/>
              <a:gd name="connsiteX6" fmla="*/ 316865 w 458230"/>
              <a:gd name="connsiteY6" fmla="*/ 230814 h 654070"/>
              <a:gd name="connsiteX7" fmla="*/ 374650 w 458230"/>
              <a:gd name="connsiteY7" fmla="*/ 276245 h 654070"/>
              <a:gd name="connsiteX8" fmla="*/ 402590 w 458230"/>
              <a:gd name="connsiteY8" fmla="*/ 383214 h 654070"/>
              <a:gd name="connsiteX9" fmla="*/ 434975 w 458230"/>
              <a:gd name="connsiteY9" fmla="*/ 400070 h 654070"/>
              <a:gd name="connsiteX10" fmla="*/ 431800 w 458230"/>
              <a:gd name="connsiteY10" fmla="*/ 142895 h 654070"/>
              <a:gd name="connsiteX11" fmla="*/ 367665 w 458230"/>
              <a:gd name="connsiteY11" fmla="*/ 189539 h 654070"/>
              <a:gd name="connsiteX12" fmla="*/ 278765 w 458230"/>
              <a:gd name="connsiteY12" fmla="*/ 351465 h 654070"/>
              <a:gd name="connsiteX13" fmla="*/ 222250 w 458230"/>
              <a:gd name="connsiteY13" fmla="*/ 409595 h 654070"/>
              <a:gd name="connsiteX14" fmla="*/ 219075 w 458230"/>
              <a:gd name="connsiteY14" fmla="*/ 142895 h 654070"/>
              <a:gd name="connsiteX15" fmla="*/ 254000 w 458230"/>
              <a:gd name="connsiteY15" fmla="*/ 85745 h 654070"/>
              <a:gd name="connsiteX16" fmla="*/ 314325 w 458230"/>
              <a:gd name="connsiteY16" fmla="*/ 44470 h 654070"/>
              <a:gd name="connsiteX17" fmla="*/ 454025 w 458230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95387"/>
              <a:gd name="connsiteY0" fmla="*/ 740739 h 740739"/>
              <a:gd name="connsiteX1" fmla="*/ 92075 w 495387"/>
              <a:gd name="connsiteY1" fmla="*/ 642314 h 740739"/>
              <a:gd name="connsiteX2" fmla="*/ 95250 w 495387"/>
              <a:gd name="connsiteY2" fmla="*/ 315289 h 740739"/>
              <a:gd name="connsiteX3" fmla="*/ 165100 w 495387"/>
              <a:gd name="connsiteY3" fmla="*/ 356564 h 740739"/>
              <a:gd name="connsiteX4" fmla="*/ 272415 w 495387"/>
              <a:gd name="connsiteY4" fmla="*/ 555608 h 740739"/>
              <a:gd name="connsiteX5" fmla="*/ 320675 w 495387"/>
              <a:gd name="connsiteY5" fmla="*/ 578814 h 740739"/>
              <a:gd name="connsiteX6" fmla="*/ 316865 w 495387"/>
              <a:gd name="connsiteY6" fmla="*/ 317483 h 740739"/>
              <a:gd name="connsiteX7" fmla="*/ 374650 w 495387"/>
              <a:gd name="connsiteY7" fmla="*/ 362914 h 740739"/>
              <a:gd name="connsiteX8" fmla="*/ 402590 w 495387"/>
              <a:gd name="connsiteY8" fmla="*/ 469883 h 740739"/>
              <a:gd name="connsiteX9" fmla="*/ 434975 w 495387"/>
              <a:gd name="connsiteY9" fmla="*/ 486739 h 740739"/>
              <a:gd name="connsiteX10" fmla="*/ 431800 w 495387"/>
              <a:gd name="connsiteY10" fmla="*/ 229564 h 740739"/>
              <a:gd name="connsiteX11" fmla="*/ 367665 w 495387"/>
              <a:gd name="connsiteY11" fmla="*/ 276208 h 740739"/>
              <a:gd name="connsiteX12" fmla="*/ 278765 w 495387"/>
              <a:gd name="connsiteY12" fmla="*/ 438134 h 740739"/>
              <a:gd name="connsiteX13" fmla="*/ 222250 w 495387"/>
              <a:gd name="connsiteY13" fmla="*/ 496264 h 740739"/>
              <a:gd name="connsiteX14" fmla="*/ 219075 w 495387"/>
              <a:gd name="connsiteY14" fmla="*/ 229564 h 740739"/>
              <a:gd name="connsiteX15" fmla="*/ 254000 w 495387"/>
              <a:gd name="connsiteY15" fmla="*/ 172414 h 740739"/>
              <a:gd name="connsiteX16" fmla="*/ 314325 w 495387"/>
              <a:gd name="connsiteY16" fmla="*/ 131139 h 740739"/>
              <a:gd name="connsiteX17" fmla="*/ 492125 w 495387"/>
              <a:gd name="connsiteY17" fmla="*/ 964 h 740739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54000 w 495879"/>
              <a:gd name="connsiteY15" fmla="*/ 17262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449"/>
              <a:gd name="connsiteY0" fmla="*/ 740912 h 740912"/>
              <a:gd name="connsiteX1" fmla="*/ 92075 w 495449"/>
              <a:gd name="connsiteY1" fmla="*/ 642487 h 740912"/>
              <a:gd name="connsiteX2" fmla="*/ 95250 w 495449"/>
              <a:gd name="connsiteY2" fmla="*/ 315462 h 740912"/>
              <a:gd name="connsiteX3" fmla="*/ 165100 w 495449"/>
              <a:gd name="connsiteY3" fmla="*/ 356737 h 740912"/>
              <a:gd name="connsiteX4" fmla="*/ 272415 w 495449"/>
              <a:gd name="connsiteY4" fmla="*/ 555781 h 740912"/>
              <a:gd name="connsiteX5" fmla="*/ 320675 w 495449"/>
              <a:gd name="connsiteY5" fmla="*/ 578987 h 740912"/>
              <a:gd name="connsiteX6" fmla="*/ 316865 w 495449"/>
              <a:gd name="connsiteY6" fmla="*/ 317656 h 740912"/>
              <a:gd name="connsiteX7" fmla="*/ 374650 w 495449"/>
              <a:gd name="connsiteY7" fmla="*/ 363087 h 740912"/>
              <a:gd name="connsiteX8" fmla="*/ 402590 w 495449"/>
              <a:gd name="connsiteY8" fmla="*/ 470056 h 740912"/>
              <a:gd name="connsiteX9" fmla="*/ 434975 w 495449"/>
              <a:gd name="connsiteY9" fmla="*/ 486912 h 740912"/>
              <a:gd name="connsiteX10" fmla="*/ 431800 w 495449"/>
              <a:gd name="connsiteY10" fmla="*/ 229737 h 740912"/>
              <a:gd name="connsiteX11" fmla="*/ 367665 w 495449"/>
              <a:gd name="connsiteY11" fmla="*/ 276381 h 740912"/>
              <a:gd name="connsiteX12" fmla="*/ 278765 w 495449"/>
              <a:gd name="connsiteY12" fmla="*/ 438307 h 740912"/>
              <a:gd name="connsiteX13" fmla="*/ 222250 w 495449"/>
              <a:gd name="connsiteY13" fmla="*/ 496437 h 740912"/>
              <a:gd name="connsiteX14" fmla="*/ 219075 w 495449"/>
              <a:gd name="connsiteY14" fmla="*/ 229737 h 740912"/>
              <a:gd name="connsiteX15" fmla="*/ 263525 w 495449"/>
              <a:gd name="connsiteY15" fmla="*/ 153537 h 740912"/>
              <a:gd name="connsiteX16" fmla="*/ 317500 w 495449"/>
              <a:gd name="connsiteY16" fmla="*/ 112262 h 740912"/>
              <a:gd name="connsiteX17" fmla="*/ 492125 w 495449"/>
              <a:gd name="connsiteY17" fmla="*/ 1137 h 740912"/>
              <a:gd name="connsiteX0" fmla="*/ 0 w 461405"/>
              <a:gd name="connsiteY0" fmla="*/ 706535 h 706535"/>
              <a:gd name="connsiteX1" fmla="*/ 92075 w 461405"/>
              <a:gd name="connsiteY1" fmla="*/ 608110 h 706535"/>
              <a:gd name="connsiteX2" fmla="*/ 95250 w 461405"/>
              <a:gd name="connsiteY2" fmla="*/ 281085 h 706535"/>
              <a:gd name="connsiteX3" fmla="*/ 165100 w 461405"/>
              <a:gd name="connsiteY3" fmla="*/ 322360 h 706535"/>
              <a:gd name="connsiteX4" fmla="*/ 272415 w 461405"/>
              <a:gd name="connsiteY4" fmla="*/ 521404 h 706535"/>
              <a:gd name="connsiteX5" fmla="*/ 320675 w 461405"/>
              <a:gd name="connsiteY5" fmla="*/ 544610 h 706535"/>
              <a:gd name="connsiteX6" fmla="*/ 316865 w 461405"/>
              <a:gd name="connsiteY6" fmla="*/ 283279 h 706535"/>
              <a:gd name="connsiteX7" fmla="*/ 374650 w 461405"/>
              <a:gd name="connsiteY7" fmla="*/ 328710 h 706535"/>
              <a:gd name="connsiteX8" fmla="*/ 402590 w 461405"/>
              <a:gd name="connsiteY8" fmla="*/ 435679 h 706535"/>
              <a:gd name="connsiteX9" fmla="*/ 434975 w 461405"/>
              <a:gd name="connsiteY9" fmla="*/ 452535 h 706535"/>
              <a:gd name="connsiteX10" fmla="*/ 431800 w 461405"/>
              <a:gd name="connsiteY10" fmla="*/ 195360 h 706535"/>
              <a:gd name="connsiteX11" fmla="*/ 367665 w 461405"/>
              <a:gd name="connsiteY11" fmla="*/ 242004 h 706535"/>
              <a:gd name="connsiteX12" fmla="*/ 278765 w 461405"/>
              <a:gd name="connsiteY12" fmla="*/ 403930 h 706535"/>
              <a:gd name="connsiteX13" fmla="*/ 222250 w 461405"/>
              <a:gd name="connsiteY13" fmla="*/ 462060 h 706535"/>
              <a:gd name="connsiteX14" fmla="*/ 219075 w 461405"/>
              <a:gd name="connsiteY14" fmla="*/ 195360 h 706535"/>
              <a:gd name="connsiteX15" fmla="*/ 263525 w 461405"/>
              <a:gd name="connsiteY15" fmla="*/ 119160 h 706535"/>
              <a:gd name="connsiteX16" fmla="*/ 317500 w 461405"/>
              <a:gd name="connsiteY16" fmla="*/ 77885 h 706535"/>
              <a:gd name="connsiteX17" fmla="*/ 457200 w 461405"/>
              <a:gd name="connsiteY17" fmla="*/ 1685 h 706535"/>
              <a:gd name="connsiteX0" fmla="*/ 0 w 520427"/>
              <a:gd name="connsiteY0" fmla="*/ 734238 h 734238"/>
              <a:gd name="connsiteX1" fmla="*/ 92075 w 520427"/>
              <a:gd name="connsiteY1" fmla="*/ 635813 h 734238"/>
              <a:gd name="connsiteX2" fmla="*/ 95250 w 520427"/>
              <a:gd name="connsiteY2" fmla="*/ 308788 h 734238"/>
              <a:gd name="connsiteX3" fmla="*/ 165100 w 520427"/>
              <a:gd name="connsiteY3" fmla="*/ 350063 h 734238"/>
              <a:gd name="connsiteX4" fmla="*/ 272415 w 520427"/>
              <a:gd name="connsiteY4" fmla="*/ 549107 h 734238"/>
              <a:gd name="connsiteX5" fmla="*/ 320675 w 520427"/>
              <a:gd name="connsiteY5" fmla="*/ 572313 h 734238"/>
              <a:gd name="connsiteX6" fmla="*/ 316865 w 520427"/>
              <a:gd name="connsiteY6" fmla="*/ 310982 h 734238"/>
              <a:gd name="connsiteX7" fmla="*/ 374650 w 520427"/>
              <a:gd name="connsiteY7" fmla="*/ 356413 h 734238"/>
              <a:gd name="connsiteX8" fmla="*/ 402590 w 520427"/>
              <a:gd name="connsiteY8" fmla="*/ 463382 h 734238"/>
              <a:gd name="connsiteX9" fmla="*/ 434975 w 520427"/>
              <a:gd name="connsiteY9" fmla="*/ 480238 h 734238"/>
              <a:gd name="connsiteX10" fmla="*/ 431800 w 520427"/>
              <a:gd name="connsiteY10" fmla="*/ 223063 h 734238"/>
              <a:gd name="connsiteX11" fmla="*/ 367665 w 520427"/>
              <a:gd name="connsiteY11" fmla="*/ 269707 h 734238"/>
              <a:gd name="connsiteX12" fmla="*/ 278765 w 520427"/>
              <a:gd name="connsiteY12" fmla="*/ 431633 h 734238"/>
              <a:gd name="connsiteX13" fmla="*/ 222250 w 520427"/>
              <a:gd name="connsiteY13" fmla="*/ 489763 h 734238"/>
              <a:gd name="connsiteX14" fmla="*/ 219075 w 520427"/>
              <a:gd name="connsiteY14" fmla="*/ 223063 h 734238"/>
              <a:gd name="connsiteX15" fmla="*/ 263525 w 520427"/>
              <a:gd name="connsiteY15" fmla="*/ 146863 h 734238"/>
              <a:gd name="connsiteX16" fmla="*/ 317500 w 520427"/>
              <a:gd name="connsiteY16" fmla="*/ 105588 h 734238"/>
              <a:gd name="connsiteX17" fmla="*/ 457200 w 520427"/>
              <a:gd name="connsiteY17" fmla="*/ 29388 h 734238"/>
              <a:gd name="connsiteX0" fmla="*/ 0 w 457200"/>
              <a:gd name="connsiteY0" fmla="*/ 704850 h 704850"/>
              <a:gd name="connsiteX1" fmla="*/ 92075 w 457200"/>
              <a:gd name="connsiteY1" fmla="*/ 606425 h 704850"/>
              <a:gd name="connsiteX2" fmla="*/ 95250 w 457200"/>
              <a:gd name="connsiteY2" fmla="*/ 279400 h 704850"/>
              <a:gd name="connsiteX3" fmla="*/ 165100 w 457200"/>
              <a:gd name="connsiteY3" fmla="*/ 320675 h 704850"/>
              <a:gd name="connsiteX4" fmla="*/ 272415 w 457200"/>
              <a:gd name="connsiteY4" fmla="*/ 519719 h 704850"/>
              <a:gd name="connsiteX5" fmla="*/ 320675 w 457200"/>
              <a:gd name="connsiteY5" fmla="*/ 542925 h 704850"/>
              <a:gd name="connsiteX6" fmla="*/ 316865 w 457200"/>
              <a:gd name="connsiteY6" fmla="*/ 281594 h 704850"/>
              <a:gd name="connsiteX7" fmla="*/ 374650 w 457200"/>
              <a:gd name="connsiteY7" fmla="*/ 327025 h 704850"/>
              <a:gd name="connsiteX8" fmla="*/ 402590 w 457200"/>
              <a:gd name="connsiteY8" fmla="*/ 433994 h 704850"/>
              <a:gd name="connsiteX9" fmla="*/ 434975 w 457200"/>
              <a:gd name="connsiteY9" fmla="*/ 450850 h 704850"/>
              <a:gd name="connsiteX10" fmla="*/ 431800 w 457200"/>
              <a:gd name="connsiteY10" fmla="*/ 193675 h 704850"/>
              <a:gd name="connsiteX11" fmla="*/ 367665 w 457200"/>
              <a:gd name="connsiteY11" fmla="*/ 240319 h 704850"/>
              <a:gd name="connsiteX12" fmla="*/ 278765 w 457200"/>
              <a:gd name="connsiteY12" fmla="*/ 402245 h 704850"/>
              <a:gd name="connsiteX13" fmla="*/ 222250 w 457200"/>
              <a:gd name="connsiteY13" fmla="*/ 460375 h 704850"/>
              <a:gd name="connsiteX14" fmla="*/ 219075 w 457200"/>
              <a:gd name="connsiteY14" fmla="*/ 193675 h 704850"/>
              <a:gd name="connsiteX15" fmla="*/ 263525 w 457200"/>
              <a:gd name="connsiteY15" fmla="*/ 117475 h 704850"/>
              <a:gd name="connsiteX16" fmla="*/ 317500 w 457200"/>
              <a:gd name="connsiteY16" fmla="*/ 76200 h 704850"/>
              <a:gd name="connsiteX17" fmla="*/ 457200 w 457200"/>
              <a:gd name="connsiteY17" fmla="*/ 0 h 704850"/>
              <a:gd name="connsiteX0" fmla="*/ 0 w 436777"/>
              <a:gd name="connsiteY0" fmla="*/ 688975 h 688975"/>
              <a:gd name="connsiteX1" fmla="*/ 92075 w 436777"/>
              <a:gd name="connsiteY1" fmla="*/ 590550 h 688975"/>
              <a:gd name="connsiteX2" fmla="*/ 95250 w 436777"/>
              <a:gd name="connsiteY2" fmla="*/ 263525 h 688975"/>
              <a:gd name="connsiteX3" fmla="*/ 165100 w 436777"/>
              <a:gd name="connsiteY3" fmla="*/ 304800 h 688975"/>
              <a:gd name="connsiteX4" fmla="*/ 272415 w 436777"/>
              <a:gd name="connsiteY4" fmla="*/ 503844 h 688975"/>
              <a:gd name="connsiteX5" fmla="*/ 320675 w 436777"/>
              <a:gd name="connsiteY5" fmla="*/ 527050 h 688975"/>
              <a:gd name="connsiteX6" fmla="*/ 316865 w 436777"/>
              <a:gd name="connsiteY6" fmla="*/ 265719 h 688975"/>
              <a:gd name="connsiteX7" fmla="*/ 374650 w 436777"/>
              <a:gd name="connsiteY7" fmla="*/ 311150 h 688975"/>
              <a:gd name="connsiteX8" fmla="*/ 402590 w 436777"/>
              <a:gd name="connsiteY8" fmla="*/ 418119 h 688975"/>
              <a:gd name="connsiteX9" fmla="*/ 434975 w 436777"/>
              <a:gd name="connsiteY9" fmla="*/ 434975 h 688975"/>
              <a:gd name="connsiteX10" fmla="*/ 431800 w 436777"/>
              <a:gd name="connsiteY10" fmla="*/ 177800 h 688975"/>
              <a:gd name="connsiteX11" fmla="*/ 367665 w 436777"/>
              <a:gd name="connsiteY11" fmla="*/ 224444 h 688975"/>
              <a:gd name="connsiteX12" fmla="*/ 278765 w 436777"/>
              <a:gd name="connsiteY12" fmla="*/ 386370 h 688975"/>
              <a:gd name="connsiteX13" fmla="*/ 222250 w 436777"/>
              <a:gd name="connsiteY13" fmla="*/ 444500 h 688975"/>
              <a:gd name="connsiteX14" fmla="*/ 219075 w 436777"/>
              <a:gd name="connsiteY14" fmla="*/ 177800 h 688975"/>
              <a:gd name="connsiteX15" fmla="*/ 263525 w 436777"/>
              <a:gd name="connsiteY15" fmla="*/ 101600 h 688975"/>
              <a:gd name="connsiteX16" fmla="*/ 317500 w 436777"/>
              <a:gd name="connsiteY16" fmla="*/ 60325 h 688975"/>
              <a:gd name="connsiteX17" fmla="*/ 419100 w 436777"/>
              <a:gd name="connsiteY17" fmla="*/ 0 h 6889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28650 h 628650"/>
              <a:gd name="connsiteX1" fmla="*/ 92075 w 436777"/>
              <a:gd name="connsiteY1" fmla="*/ 530225 h 628650"/>
              <a:gd name="connsiteX2" fmla="*/ 95250 w 436777"/>
              <a:gd name="connsiteY2" fmla="*/ 203200 h 628650"/>
              <a:gd name="connsiteX3" fmla="*/ 165100 w 436777"/>
              <a:gd name="connsiteY3" fmla="*/ 244475 h 628650"/>
              <a:gd name="connsiteX4" fmla="*/ 272415 w 436777"/>
              <a:gd name="connsiteY4" fmla="*/ 443519 h 628650"/>
              <a:gd name="connsiteX5" fmla="*/ 320675 w 436777"/>
              <a:gd name="connsiteY5" fmla="*/ 466725 h 628650"/>
              <a:gd name="connsiteX6" fmla="*/ 316865 w 436777"/>
              <a:gd name="connsiteY6" fmla="*/ 205394 h 628650"/>
              <a:gd name="connsiteX7" fmla="*/ 374650 w 436777"/>
              <a:gd name="connsiteY7" fmla="*/ 250825 h 628650"/>
              <a:gd name="connsiteX8" fmla="*/ 402590 w 436777"/>
              <a:gd name="connsiteY8" fmla="*/ 357794 h 628650"/>
              <a:gd name="connsiteX9" fmla="*/ 434975 w 436777"/>
              <a:gd name="connsiteY9" fmla="*/ 374650 h 628650"/>
              <a:gd name="connsiteX10" fmla="*/ 431800 w 436777"/>
              <a:gd name="connsiteY10" fmla="*/ 117475 h 628650"/>
              <a:gd name="connsiteX11" fmla="*/ 367665 w 436777"/>
              <a:gd name="connsiteY11" fmla="*/ 164119 h 628650"/>
              <a:gd name="connsiteX12" fmla="*/ 278765 w 436777"/>
              <a:gd name="connsiteY12" fmla="*/ 326045 h 628650"/>
              <a:gd name="connsiteX13" fmla="*/ 222250 w 436777"/>
              <a:gd name="connsiteY13" fmla="*/ 384175 h 628650"/>
              <a:gd name="connsiteX14" fmla="*/ 219075 w 436777"/>
              <a:gd name="connsiteY14" fmla="*/ 117475 h 628650"/>
              <a:gd name="connsiteX15" fmla="*/ 263525 w 436777"/>
              <a:gd name="connsiteY15" fmla="*/ 41275 h 628650"/>
              <a:gd name="connsiteX16" fmla="*/ 317500 w 436777"/>
              <a:gd name="connsiteY16" fmla="*/ 0 h 628650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63525 w 436777"/>
              <a:gd name="connsiteY15" fmla="*/ 508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31775 w 436777"/>
              <a:gd name="connsiteY15" fmla="*/ 73025 h 638175"/>
              <a:gd name="connsiteX16" fmla="*/ 346075 w 436777"/>
              <a:gd name="connsiteY16" fmla="*/ 0 h 638175"/>
              <a:gd name="connsiteX0" fmla="*/ 0 w 436777"/>
              <a:gd name="connsiteY0" fmla="*/ 696120 h 696120"/>
              <a:gd name="connsiteX1" fmla="*/ 92075 w 436777"/>
              <a:gd name="connsiteY1" fmla="*/ 597695 h 696120"/>
              <a:gd name="connsiteX2" fmla="*/ 95250 w 436777"/>
              <a:gd name="connsiteY2" fmla="*/ 270670 h 696120"/>
              <a:gd name="connsiteX3" fmla="*/ 165100 w 436777"/>
              <a:gd name="connsiteY3" fmla="*/ 311945 h 696120"/>
              <a:gd name="connsiteX4" fmla="*/ 272415 w 436777"/>
              <a:gd name="connsiteY4" fmla="*/ 510989 h 696120"/>
              <a:gd name="connsiteX5" fmla="*/ 320675 w 436777"/>
              <a:gd name="connsiteY5" fmla="*/ 534195 h 696120"/>
              <a:gd name="connsiteX6" fmla="*/ 316865 w 436777"/>
              <a:gd name="connsiteY6" fmla="*/ 272864 h 696120"/>
              <a:gd name="connsiteX7" fmla="*/ 374650 w 436777"/>
              <a:gd name="connsiteY7" fmla="*/ 318295 h 696120"/>
              <a:gd name="connsiteX8" fmla="*/ 402590 w 436777"/>
              <a:gd name="connsiteY8" fmla="*/ 425264 h 696120"/>
              <a:gd name="connsiteX9" fmla="*/ 434975 w 436777"/>
              <a:gd name="connsiteY9" fmla="*/ 442120 h 696120"/>
              <a:gd name="connsiteX10" fmla="*/ 431800 w 436777"/>
              <a:gd name="connsiteY10" fmla="*/ 184945 h 696120"/>
              <a:gd name="connsiteX11" fmla="*/ 367665 w 436777"/>
              <a:gd name="connsiteY11" fmla="*/ 231589 h 696120"/>
              <a:gd name="connsiteX12" fmla="*/ 278765 w 436777"/>
              <a:gd name="connsiteY12" fmla="*/ 393515 h 696120"/>
              <a:gd name="connsiteX13" fmla="*/ 222250 w 436777"/>
              <a:gd name="connsiteY13" fmla="*/ 451645 h 696120"/>
              <a:gd name="connsiteX14" fmla="*/ 219075 w 436777"/>
              <a:gd name="connsiteY14" fmla="*/ 184945 h 696120"/>
              <a:gd name="connsiteX15" fmla="*/ 254000 w 436777"/>
              <a:gd name="connsiteY15" fmla="*/ 7145 h 696120"/>
              <a:gd name="connsiteX16" fmla="*/ 346075 w 436777"/>
              <a:gd name="connsiteY16" fmla="*/ 57945 h 696120"/>
              <a:gd name="connsiteX0" fmla="*/ 0 w 436777"/>
              <a:gd name="connsiteY0" fmla="*/ 689204 h 689204"/>
              <a:gd name="connsiteX1" fmla="*/ 92075 w 436777"/>
              <a:gd name="connsiteY1" fmla="*/ 590779 h 689204"/>
              <a:gd name="connsiteX2" fmla="*/ 95250 w 436777"/>
              <a:gd name="connsiteY2" fmla="*/ 263754 h 689204"/>
              <a:gd name="connsiteX3" fmla="*/ 165100 w 436777"/>
              <a:gd name="connsiteY3" fmla="*/ 305029 h 689204"/>
              <a:gd name="connsiteX4" fmla="*/ 272415 w 436777"/>
              <a:gd name="connsiteY4" fmla="*/ 504073 h 689204"/>
              <a:gd name="connsiteX5" fmla="*/ 320675 w 436777"/>
              <a:gd name="connsiteY5" fmla="*/ 527279 h 689204"/>
              <a:gd name="connsiteX6" fmla="*/ 316865 w 436777"/>
              <a:gd name="connsiteY6" fmla="*/ 265948 h 689204"/>
              <a:gd name="connsiteX7" fmla="*/ 374650 w 436777"/>
              <a:gd name="connsiteY7" fmla="*/ 311379 h 689204"/>
              <a:gd name="connsiteX8" fmla="*/ 402590 w 436777"/>
              <a:gd name="connsiteY8" fmla="*/ 418348 h 689204"/>
              <a:gd name="connsiteX9" fmla="*/ 434975 w 436777"/>
              <a:gd name="connsiteY9" fmla="*/ 435204 h 689204"/>
              <a:gd name="connsiteX10" fmla="*/ 431800 w 436777"/>
              <a:gd name="connsiteY10" fmla="*/ 178029 h 689204"/>
              <a:gd name="connsiteX11" fmla="*/ 367665 w 436777"/>
              <a:gd name="connsiteY11" fmla="*/ 224673 h 689204"/>
              <a:gd name="connsiteX12" fmla="*/ 278765 w 436777"/>
              <a:gd name="connsiteY12" fmla="*/ 386599 h 689204"/>
              <a:gd name="connsiteX13" fmla="*/ 222250 w 436777"/>
              <a:gd name="connsiteY13" fmla="*/ 444729 h 689204"/>
              <a:gd name="connsiteX14" fmla="*/ 219075 w 436777"/>
              <a:gd name="connsiteY14" fmla="*/ 178029 h 689204"/>
              <a:gd name="connsiteX15" fmla="*/ 254000 w 436777"/>
              <a:gd name="connsiteY15" fmla="*/ 229 h 689204"/>
              <a:gd name="connsiteX16" fmla="*/ 346075 w 436777"/>
              <a:gd name="connsiteY16" fmla="*/ 51029 h 689204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301625 w 436777"/>
              <a:gd name="connsiteY15" fmla="*/ 12700 h 638175"/>
              <a:gd name="connsiteX16" fmla="*/ 346075 w 436777"/>
              <a:gd name="connsiteY16" fmla="*/ 0 h 638175"/>
              <a:gd name="connsiteX0" fmla="*/ 0 w 436777"/>
              <a:gd name="connsiteY0" fmla="*/ 654050 h 654050"/>
              <a:gd name="connsiteX1" fmla="*/ 92075 w 436777"/>
              <a:gd name="connsiteY1" fmla="*/ 555625 h 654050"/>
              <a:gd name="connsiteX2" fmla="*/ 95250 w 436777"/>
              <a:gd name="connsiteY2" fmla="*/ 228600 h 654050"/>
              <a:gd name="connsiteX3" fmla="*/ 165100 w 436777"/>
              <a:gd name="connsiteY3" fmla="*/ 269875 h 654050"/>
              <a:gd name="connsiteX4" fmla="*/ 272415 w 436777"/>
              <a:gd name="connsiteY4" fmla="*/ 468919 h 654050"/>
              <a:gd name="connsiteX5" fmla="*/ 320675 w 436777"/>
              <a:gd name="connsiteY5" fmla="*/ 492125 h 654050"/>
              <a:gd name="connsiteX6" fmla="*/ 316865 w 436777"/>
              <a:gd name="connsiteY6" fmla="*/ 230794 h 654050"/>
              <a:gd name="connsiteX7" fmla="*/ 374650 w 436777"/>
              <a:gd name="connsiteY7" fmla="*/ 276225 h 654050"/>
              <a:gd name="connsiteX8" fmla="*/ 402590 w 436777"/>
              <a:gd name="connsiteY8" fmla="*/ 383194 h 654050"/>
              <a:gd name="connsiteX9" fmla="*/ 434975 w 436777"/>
              <a:gd name="connsiteY9" fmla="*/ 400050 h 654050"/>
              <a:gd name="connsiteX10" fmla="*/ 431800 w 436777"/>
              <a:gd name="connsiteY10" fmla="*/ 142875 h 654050"/>
              <a:gd name="connsiteX11" fmla="*/ 367665 w 436777"/>
              <a:gd name="connsiteY11" fmla="*/ 189519 h 654050"/>
              <a:gd name="connsiteX12" fmla="*/ 278765 w 436777"/>
              <a:gd name="connsiteY12" fmla="*/ 351445 h 654050"/>
              <a:gd name="connsiteX13" fmla="*/ 222250 w 436777"/>
              <a:gd name="connsiteY13" fmla="*/ 409575 h 654050"/>
              <a:gd name="connsiteX14" fmla="*/ 215900 w 436777"/>
              <a:gd name="connsiteY14" fmla="*/ 123825 h 654050"/>
              <a:gd name="connsiteX15" fmla="*/ 301625 w 436777"/>
              <a:gd name="connsiteY15" fmla="*/ 28575 h 654050"/>
              <a:gd name="connsiteX16" fmla="*/ 342900 w 436777"/>
              <a:gd name="connsiteY16" fmla="*/ 0 h 654050"/>
              <a:gd name="connsiteX0" fmla="*/ 0 w 436777"/>
              <a:gd name="connsiteY0" fmla="*/ 647700 h 647700"/>
              <a:gd name="connsiteX1" fmla="*/ 92075 w 436777"/>
              <a:gd name="connsiteY1" fmla="*/ 549275 h 647700"/>
              <a:gd name="connsiteX2" fmla="*/ 95250 w 436777"/>
              <a:gd name="connsiteY2" fmla="*/ 222250 h 647700"/>
              <a:gd name="connsiteX3" fmla="*/ 165100 w 436777"/>
              <a:gd name="connsiteY3" fmla="*/ 263525 h 647700"/>
              <a:gd name="connsiteX4" fmla="*/ 272415 w 436777"/>
              <a:gd name="connsiteY4" fmla="*/ 462569 h 647700"/>
              <a:gd name="connsiteX5" fmla="*/ 320675 w 436777"/>
              <a:gd name="connsiteY5" fmla="*/ 485775 h 647700"/>
              <a:gd name="connsiteX6" fmla="*/ 316865 w 436777"/>
              <a:gd name="connsiteY6" fmla="*/ 224444 h 647700"/>
              <a:gd name="connsiteX7" fmla="*/ 374650 w 436777"/>
              <a:gd name="connsiteY7" fmla="*/ 269875 h 647700"/>
              <a:gd name="connsiteX8" fmla="*/ 402590 w 436777"/>
              <a:gd name="connsiteY8" fmla="*/ 376844 h 647700"/>
              <a:gd name="connsiteX9" fmla="*/ 434975 w 436777"/>
              <a:gd name="connsiteY9" fmla="*/ 393700 h 647700"/>
              <a:gd name="connsiteX10" fmla="*/ 431800 w 436777"/>
              <a:gd name="connsiteY10" fmla="*/ 136525 h 647700"/>
              <a:gd name="connsiteX11" fmla="*/ 367665 w 436777"/>
              <a:gd name="connsiteY11" fmla="*/ 183169 h 647700"/>
              <a:gd name="connsiteX12" fmla="*/ 278765 w 436777"/>
              <a:gd name="connsiteY12" fmla="*/ 345095 h 647700"/>
              <a:gd name="connsiteX13" fmla="*/ 222250 w 436777"/>
              <a:gd name="connsiteY13" fmla="*/ 403225 h 647700"/>
              <a:gd name="connsiteX14" fmla="*/ 215900 w 436777"/>
              <a:gd name="connsiteY14" fmla="*/ 117475 h 647700"/>
              <a:gd name="connsiteX15" fmla="*/ 301625 w 436777"/>
              <a:gd name="connsiteY15" fmla="*/ 22225 h 647700"/>
              <a:gd name="connsiteX16" fmla="*/ 346075 w 436777"/>
              <a:gd name="connsiteY16" fmla="*/ 0 h 647700"/>
              <a:gd name="connsiteX0" fmla="*/ 0 w 436777"/>
              <a:gd name="connsiteY0" fmla="*/ 625475 h 625475"/>
              <a:gd name="connsiteX1" fmla="*/ 92075 w 436777"/>
              <a:gd name="connsiteY1" fmla="*/ 527050 h 625475"/>
              <a:gd name="connsiteX2" fmla="*/ 95250 w 436777"/>
              <a:gd name="connsiteY2" fmla="*/ 200025 h 625475"/>
              <a:gd name="connsiteX3" fmla="*/ 165100 w 436777"/>
              <a:gd name="connsiteY3" fmla="*/ 241300 h 625475"/>
              <a:gd name="connsiteX4" fmla="*/ 272415 w 436777"/>
              <a:gd name="connsiteY4" fmla="*/ 440344 h 625475"/>
              <a:gd name="connsiteX5" fmla="*/ 320675 w 436777"/>
              <a:gd name="connsiteY5" fmla="*/ 463550 h 625475"/>
              <a:gd name="connsiteX6" fmla="*/ 316865 w 436777"/>
              <a:gd name="connsiteY6" fmla="*/ 202219 h 625475"/>
              <a:gd name="connsiteX7" fmla="*/ 374650 w 436777"/>
              <a:gd name="connsiteY7" fmla="*/ 247650 h 625475"/>
              <a:gd name="connsiteX8" fmla="*/ 402590 w 436777"/>
              <a:gd name="connsiteY8" fmla="*/ 354619 h 625475"/>
              <a:gd name="connsiteX9" fmla="*/ 434975 w 436777"/>
              <a:gd name="connsiteY9" fmla="*/ 371475 h 625475"/>
              <a:gd name="connsiteX10" fmla="*/ 431800 w 436777"/>
              <a:gd name="connsiteY10" fmla="*/ 114300 h 625475"/>
              <a:gd name="connsiteX11" fmla="*/ 367665 w 436777"/>
              <a:gd name="connsiteY11" fmla="*/ 160944 h 625475"/>
              <a:gd name="connsiteX12" fmla="*/ 278765 w 436777"/>
              <a:gd name="connsiteY12" fmla="*/ 322870 h 625475"/>
              <a:gd name="connsiteX13" fmla="*/ 222250 w 436777"/>
              <a:gd name="connsiteY13" fmla="*/ 381000 h 625475"/>
              <a:gd name="connsiteX14" fmla="*/ 215900 w 436777"/>
              <a:gd name="connsiteY14" fmla="*/ 95250 h 625475"/>
              <a:gd name="connsiteX15" fmla="*/ 301625 w 436777"/>
              <a:gd name="connsiteY15" fmla="*/ 0 h 625475"/>
              <a:gd name="connsiteX0" fmla="*/ 0 w 436777"/>
              <a:gd name="connsiteY0" fmla="*/ 584200 h 584200"/>
              <a:gd name="connsiteX1" fmla="*/ 92075 w 436777"/>
              <a:gd name="connsiteY1" fmla="*/ 485775 h 584200"/>
              <a:gd name="connsiteX2" fmla="*/ 95250 w 436777"/>
              <a:gd name="connsiteY2" fmla="*/ 158750 h 584200"/>
              <a:gd name="connsiteX3" fmla="*/ 165100 w 436777"/>
              <a:gd name="connsiteY3" fmla="*/ 200025 h 584200"/>
              <a:gd name="connsiteX4" fmla="*/ 272415 w 436777"/>
              <a:gd name="connsiteY4" fmla="*/ 399069 h 584200"/>
              <a:gd name="connsiteX5" fmla="*/ 320675 w 436777"/>
              <a:gd name="connsiteY5" fmla="*/ 422275 h 584200"/>
              <a:gd name="connsiteX6" fmla="*/ 316865 w 436777"/>
              <a:gd name="connsiteY6" fmla="*/ 160944 h 584200"/>
              <a:gd name="connsiteX7" fmla="*/ 374650 w 436777"/>
              <a:gd name="connsiteY7" fmla="*/ 206375 h 584200"/>
              <a:gd name="connsiteX8" fmla="*/ 402590 w 436777"/>
              <a:gd name="connsiteY8" fmla="*/ 313344 h 584200"/>
              <a:gd name="connsiteX9" fmla="*/ 434975 w 436777"/>
              <a:gd name="connsiteY9" fmla="*/ 330200 h 584200"/>
              <a:gd name="connsiteX10" fmla="*/ 431800 w 436777"/>
              <a:gd name="connsiteY10" fmla="*/ 73025 h 584200"/>
              <a:gd name="connsiteX11" fmla="*/ 367665 w 436777"/>
              <a:gd name="connsiteY11" fmla="*/ 119669 h 584200"/>
              <a:gd name="connsiteX12" fmla="*/ 278765 w 436777"/>
              <a:gd name="connsiteY12" fmla="*/ 281595 h 584200"/>
              <a:gd name="connsiteX13" fmla="*/ 222250 w 436777"/>
              <a:gd name="connsiteY13" fmla="*/ 339725 h 584200"/>
              <a:gd name="connsiteX14" fmla="*/ 215900 w 436777"/>
              <a:gd name="connsiteY14" fmla="*/ 53975 h 584200"/>
              <a:gd name="connsiteX15" fmla="*/ 263525 w 436777"/>
              <a:gd name="connsiteY15" fmla="*/ 0 h 584200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398677"/>
              <a:gd name="connsiteY0" fmla="*/ 565150 h 565150"/>
              <a:gd name="connsiteX1" fmla="*/ 53975 w 398677"/>
              <a:gd name="connsiteY1" fmla="*/ 4857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98677"/>
              <a:gd name="connsiteY0" fmla="*/ 565150 h 565150"/>
              <a:gd name="connsiteX1" fmla="*/ 53975 w 398677"/>
              <a:gd name="connsiteY1" fmla="*/ 4476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82802"/>
              <a:gd name="connsiteY0" fmla="*/ 514350 h 514350"/>
              <a:gd name="connsiteX1" fmla="*/ 38100 w 382802"/>
              <a:gd name="connsiteY1" fmla="*/ 4476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14350 h 514350"/>
              <a:gd name="connsiteX1" fmla="*/ 41275 w 382802"/>
              <a:gd name="connsiteY1" fmla="*/ 4349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20700 h 520700"/>
              <a:gd name="connsiteX1" fmla="*/ 41275 w 382802"/>
              <a:gd name="connsiteY1" fmla="*/ 441325 h 520700"/>
              <a:gd name="connsiteX2" fmla="*/ 41275 w 382802"/>
              <a:gd name="connsiteY2" fmla="*/ 165100 h 520700"/>
              <a:gd name="connsiteX3" fmla="*/ 111125 w 382802"/>
              <a:gd name="connsiteY3" fmla="*/ 206375 h 520700"/>
              <a:gd name="connsiteX4" fmla="*/ 218440 w 382802"/>
              <a:gd name="connsiteY4" fmla="*/ 405419 h 520700"/>
              <a:gd name="connsiteX5" fmla="*/ 266700 w 382802"/>
              <a:gd name="connsiteY5" fmla="*/ 428625 h 520700"/>
              <a:gd name="connsiteX6" fmla="*/ 262890 w 382802"/>
              <a:gd name="connsiteY6" fmla="*/ 167294 h 520700"/>
              <a:gd name="connsiteX7" fmla="*/ 320675 w 382802"/>
              <a:gd name="connsiteY7" fmla="*/ 212725 h 520700"/>
              <a:gd name="connsiteX8" fmla="*/ 348615 w 382802"/>
              <a:gd name="connsiteY8" fmla="*/ 319694 h 520700"/>
              <a:gd name="connsiteX9" fmla="*/ 381000 w 382802"/>
              <a:gd name="connsiteY9" fmla="*/ 336550 h 520700"/>
              <a:gd name="connsiteX10" fmla="*/ 377825 w 382802"/>
              <a:gd name="connsiteY10" fmla="*/ 79375 h 520700"/>
              <a:gd name="connsiteX11" fmla="*/ 313690 w 382802"/>
              <a:gd name="connsiteY11" fmla="*/ 126019 h 520700"/>
              <a:gd name="connsiteX12" fmla="*/ 224790 w 382802"/>
              <a:gd name="connsiteY12" fmla="*/ 287945 h 520700"/>
              <a:gd name="connsiteX13" fmla="*/ 168275 w 382802"/>
              <a:gd name="connsiteY13" fmla="*/ 346075 h 520700"/>
              <a:gd name="connsiteX14" fmla="*/ 161925 w 382802"/>
              <a:gd name="connsiteY14" fmla="*/ 60325 h 520700"/>
              <a:gd name="connsiteX15" fmla="*/ 193675 w 382802"/>
              <a:gd name="connsiteY15" fmla="*/ 0 h 520700"/>
              <a:gd name="connsiteX0" fmla="*/ 0 w 382802"/>
              <a:gd name="connsiteY0" fmla="*/ 508000 h 508000"/>
              <a:gd name="connsiteX1" fmla="*/ 41275 w 382802"/>
              <a:gd name="connsiteY1" fmla="*/ 428625 h 508000"/>
              <a:gd name="connsiteX2" fmla="*/ 41275 w 382802"/>
              <a:gd name="connsiteY2" fmla="*/ 152400 h 508000"/>
              <a:gd name="connsiteX3" fmla="*/ 111125 w 382802"/>
              <a:gd name="connsiteY3" fmla="*/ 193675 h 508000"/>
              <a:gd name="connsiteX4" fmla="*/ 218440 w 382802"/>
              <a:gd name="connsiteY4" fmla="*/ 392719 h 508000"/>
              <a:gd name="connsiteX5" fmla="*/ 266700 w 382802"/>
              <a:gd name="connsiteY5" fmla="*/ 415925 h 508000"/>
              <a:gd name="connsiteX6" fmla="*/ 262890 w 382802"/>
              <a:gd name="connsiteY6" fmla="*/ 154594 h 508000"/>
              <a:gd name="connsiteX7" fmla="*/ 320675 w 382802"/>
              <a:gd name="connsiteY7" fmla="*/ 200025 h 508000"/>
              <a:gd name="connsiteX8" fmla="*/ 348615 w 382802"/>
              <a:gd name="connsiteY8" fmla="*/ 306994 h 508000"/>
              <a:gd name="connsiteX9" fmla="*/ 381000 w 382802"/>
              <a:gd name="connsiteY9" fmla="*/ 323850 h 508000"/>
              <a:gd name="connsiteX10" fmla="*/ 377825 w 382802"/>
              <a:gd name="connsiteY10" fmla="*/ 66675 h 508000"/>
              <a:gd name="connsiteX11" fmla="*/ 313690 w 382802"/>
              <a:gd name="connsiteY11" fmla="*/ 113319 h 508000"/>
              <a:gd name="connsiteX12" fmla="*/ 224790 w 382802"/>
              <a:gd name="connsiteY12" fmla="*/ 275245 h 508000"/>
              <a:gd name="connsiteX13" fmla="*/ 168275 w 382802"/>
              <a:gd name="connsiteY13" fmla="*/ 333375 h 508000"/>
              <a:gd name="connsiteX14" fmla="*/ 161925 w 382802"/>
              <a:gd name="connsiteY14" fmla="*/ 47625 h 508000"/>
              <a:gd name="connsiteX15" fmla="*/ 203200 w 382802"/>
              <a:gd name="connsiteY15" fmla="*/ 0 h 508000"/>
              <a:gd name="connsiteX0" fmla="*/ 0 w 382802"/>
              <a:gd name="connsiteY0" fmla="*/ 517525 h 517525"/>
              <a:gd name="connsiteX1" fmla="*/ 41275 w 382802"/>
              <a:gd name="connsiteY1" fmla="*/ 438150 h 517525"/>
              <a:gd name="connsiteX2" fmla="*/ 41275 w 382802"/>
              <a:gd name="connsiteY2" fmla="*/ 161925 h 517525"/>
              <a:gd name="connsiteX3" fmla="*/ 111125 w 382802"/>
              <a:gd name="connsiteY3" fmla="*/ 203200 h 517525"/>
              <a:gd name="connsiteX4" fmla="*/ 218440 w 382802"/>
              <a:gd name="connsiteY4" fmla="*/ 402244 h 517525"/>
              <a:gd name="connsiteX5" fmla="*/ 266700 w 382802"/>
              <a:gd name="connsiteY5" fmla="*/ 425450 h 517525"/>
              <a:gd name="connsiteX6" fmla="*/ 262890 w 382802"/>
              <a:gd name="connsiteY6" fmla="*/ 164119 h 517525"/>
              <a:gd name="connsiteX7" fmla="*/ 320675 w 382802"/>
              <a:gd name="connsiteY7" fmla="*/ 209550 h 517525"/>
              <a:gd name="connsiteX8" fmla="*/ 348615 w 382802"/>
              <a:gd name="connsiteY8" fmla="*/ 316519 h 517525"/>
              <a:gd name="connsiteX9" fmla="*/ 381000 w 382802"/>
              <a:gd name="connsiteY9" fmla="*/ 333375 h 517525"/>
              <a:gd name="connsiteX10" fmla="*/ 377825 w 382802"/>
              <a:gd name="connsiteY10" fmla="*/ 76200 h 517525"/>
              <a:gd name="connsiteX11" fmla="*/ 313690 w 382802"/>
              <a:gd name="connsiteY11" fmla="*/ 122844 h 517525"/>
              <a:gd name="connsiteX12" fmla="*/ 224790 w 382802"/>
              <a:gd name="connsiteY12" fmla="*/ 284770 h 517525"/>
              <a:gd name="connsiteX13" fmla="*/ 168275 w 382802"/>
              <a:gd name="connsiteY13" fmla="*/ 342900 h 517525"/>
              <a:gd name="connsiteX14" fmla="*/ 161925 w 382802"/>
              <a:gd name="connsiteY14" fmla="*/ 57150 h 517525"/>
              <a:gd name="connsiteX15" fmla="*/ 203200 w 382802"/>
              <a:gd name="connsiteY15" fmla="*/ 0 h 51752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1389"/>
              <a:gd name="connsiteY0" fmla="*/ 536575 h 536575"/>
              <a:gd name="connsiteX1" fmla="*/ 41275 w 381389"/>
              <a:gd name="connsiteY1" fmla="*/ 457200 h 536575"/>
              <a:gd name="connsiteX2" fmla="*/ 41275 w 381389"/>
              <a:gd name="connsiteY2" fmla="*/ 180975 h 536575"/>
              <a:gd name="connsiteX3" fmla="*/ 111125 w 381389"/>
              <a:gd name="connsiteY3" fmla="*/ 222250 h 536575"/>
              <a:gd name="connsiteX4" fmla="*/ 218440 w 381389"/>
              <a:gd name="connsiteY4" fmla="*/ 421294 h 536575"/>
              <a:gd name="connsiteX5" fmla="*/ 266700 w 381389"/>
              <a:gd name="connsiteY5" fmla="*/ 444500 h 536575"/>
              <a:gd name="connsiteX6" fmla="*/ 262890 w 381389"/>
              <a:gd name="connsiteY6" fmla="*/ 183169 h 536575"/>
              <a:gd name="connsiteX7" fmla="*/ 320675 w 381389"/>
              <a:gd name="connsiteY7" fmla="*/ 228600 h 536575"/>
              <a:gd name="connsiteX8" fmla="*/ 348615 w 381389"/>
              <a:gd name="connsiteY8" fmla="*/ 335569 h 536575"/>
              <a:gd name="connsiteX9" fmla="*/ 381000 w 381389"/>
              <a:gd name="connsiteY9" fmla="*/ 352425 h 536575"/>
              <a:gd name="connsiteX10" fmla="*/ 361950 w 381389"/>
              <a:gd name="connsiteY10" fmla="*/ 76200 h 536575"/>
              <a:gd name="connsiteX11" fmla="*/ 297815 w 381389"/>
              <a:gd name="connsiteY11" fmla="*/ 157769 h 536575"/>
              <a:gd name="connsiteX12" fmla="*/ 224790 w 381389"/>
              <a:gd name="connsiteY12" fmla="*/ 303820 h 536575"/>
              <a:gd name="connsiteX13" fmla="*/ 168275 w 381389"/>
              <a:gd name="connsiteY13" fmla="*/ 361950 h 536575"/>
              <a:gd name="connsiteX14" fmla="*/ 161925 w 381389"/>
              <a:gd name="connsiteY14" fmla="*/ 76200 h 536575"/>
              <a:gd name="connsiteX15" fmla="*/ 196850 w 381389"/>
              <a:gd name="connsiteY15" fmla="*/ 0 h 536575"/>
              <a:gd name="connsiteX0" fmla="*/ 0 w 384704"/>
              <a:gd name="connsiteY0" fmla="*/ 536575 h 536575"/>
              <a:gd name="connsiteX1" fmla="*/ 41275 w 384704"/>
              <a:gd name="connsiteY1" fmla="*/ 457200 h 536575"/>
              <a:gd name="connsiteX2" fmla="*/ 41275 w 384704"/>
              <a:gd name="connsiteY2" fmla="*/ 180975 h 536575"/>
              <a:gd name="connsiteX3" fmla="*/ 111125 w 384704"/>
              <a:gd name="connsiteY3" fmla="*/ 222250 h 536575"/>
              <a:gd name="connsiteX4" fmla="*/ 218440 w 384704"/>
              <a:gd name="connsiteY4" fmla="*/ 421294 h 536575"/>
              <a:gd name="connsiteX5" fmla="*/ 266700 w 384704"/>
              <a:gd name="connsiteY5" fmla="*/ 444500 h 536575"/>
              <a:gd name="connsiteX6" fmla="*/ 262890 w 384704"/>
              <a:gd name="connsiteY6" fmla="*/ 183169 h 536575"/>
              <a:gd name="connsiteX7" fmla="*/ 320675 w 384704"/>
              <a:gd name="connsiteY7" fmla="*/ 228600 h 536575"/>
              <a:gd name="connsiteX8" fmla="*/ 348615 w 384704"/>
              <a:gd name="connsiteY8" fmla="*/ 335569 h 536575"/>
              <a:gd name="connsiteX9" fmla="*/ 381000 w 384704"/>
              <a:gd name="connsiteY9" fmla="*/ 352425 h 536575"/>
              <a:gd name="connsiteX10" fmla="*/ 374650 w 384704"/>
              <a:gd name="connsiteY10" fmla="*/ 85725 h 536575"/>
              <a:gd name="connsiteX11" fmla="*/ 297815 w 384704"/>
              <a:gd name="connsiteY11" fmla="*/ 157769 h 536575"/>
              <a:gd name="connsiteX12" fmla="*/ 224790 w 384704"/>
              <a:gd name="connsiteY12" fmla="*/ 303820 h 536575"/>
              <a:gd name="connsiteX13" fmla="*/ 168275 w 384704"/>
              <a:gd name="connsiteY13" fmla="*/ 361950 h 536575"/>
              <a:gd name="connsiteX14" fmla="*/ 161925 w 384704"/>
              <a:gd name="connsiteY14" fmla="*/ 76200 h 536575"/>
              <a:gd name="connsiteX15" fmla="*/ 196850 w 384704"/>
              <a:gd name="connsiteY15" fmla="*/ 0 h 536575"/>
              <a:gd name="connsiteX0" fmla="*/ 0 w 382963"/>
              <a:gd name="connsiteY0" fmla="*/ 536575 h 536575"/>
              <a:gd name="connsiteX1" fmla="*/ 41275 w 382963"/>
              <a:gd name="connsiteY1" fmla="*/ 457200 h 536575"/>
              <a:gd name="connsiteX2" fmla="*/ 41275 w 382963"/>
              <a:gd name="connsiteY2" fmla="*/ 180975 h 536575"/>
              <a:gd name="connsiteX3" fmla="*/ 111125 w 382963"/>
              <a:gd name="connsiteY3" fmla="*/ 222250 h 536575"/>
              <a:gd name="connsiteX4" fmla="*/ 218440 w 382963"/>
              <a:gd name="connsiteY4" fmla="*/ 421294 h 536575"/>
              <a:gd name="connsiteX5" fmla="*/ 266700 w 382963"/>
              <a:gd name="connsiteY5" fmla="*/ 444500 h 536575"/>
              <a:gd name="connsiteX6" fmla="*/ 262890 w 382963"/>
              <a:gd name="connsiteY6" fmla="*/ 183169 h 536575"/>
              <a:gd name="connsiteX7" fmla="*/ 320675 w 382963"/>
              <a:gd name="connsiteY7" fmla="*/ 228600 h 536575"/>
              <a:gd name="connsiteX8" fmla="*/ 348615 w 382963"/>
              <a:gd name="connsiteY8" fmla="*/ 335569 h 536575"/>
              <a:gd name="connsiteX9" fmla="*/ 381000 w 382963"/>
              <a:gd name="connsiteY9" fmla="*/ 352425 h 536575"/>
              <a:gd name="connsiteX10" fmla="*/ 374650 w 382963"/>
              <a:gd name="connsiteY10" fmla="*/ 85725 h 536575"/>
              <a:gd name="connsiteX11" fmla="*/ 297815 w 382963"/>
              <a:gd name="connsiteY11" fmla="*/ 157769 h 536575"/>
              <a:gd name="connsiteX12" fmla="*/ 224790 w 382963"/>
              <a:gd name="connsiteY12" fmla="*/ 303820 h 536575"/>
              <a:gd name="connsiteX13" fmla="*/ 168275 w 382963"/>
              <a:gd name="connsiteY13" fmla="*/ 361950 h 536575"/>
              <a:gd name="connsiteX14" fmla="*/ 161925 w 382963"/>
              <a:gd name="connsiteY14" fmla="*/ 76200 h 536575"/>
              <a:gd name="connsiteX15" fmla="*/ 196850 w 382963"/>
              <a:gd name="connsiteY15" fmla="*/ 0 h 53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2963" h="536575">
                <a:moveTo>
                  <a:pt x="0" y="536575"/>
                </a:moveTo>
                <a:cubicBezTo>
                  <a:pt x="40746" y="511175"/>
                  <a:pt x="34396" y="516467"/>
                  <a:pt x="41275" y="457200"/>
                </a:cubicBezTo>
                <a:cubicBezTo>
                  <a:pt x="48154" y="397933"/>
                  <a:pt x="29633" y="220133"/>
                  <a:pt x="41275" y="180975"/>
                </a:cubicBezTo>
                <a:cubicBezTo>
                  <a:pt x="52917" y="141817"/>
                  <a:pt x="72073" y="159972"/>
                  <a:pt x="111125" y="222250"/>
                </a:cubicBezTo>
                <a:cubicBezTo>
                  <a:pt x="150177" y="284528"/>
                  <a:pt x="207857" y="398540"/>
                  <a:pt x="218440" y="421294"/>
                </a:cubicBezTo>
                <a:cubicBezTo>
                  <a:pt x="232198" y="456748"/>
                  <a:pt x="259292" y="484187"/>
                  <a:pt x="266700" y="444500"/>
                </a:cubicBezTo>
                <a:cubicBezTo>
                  <a:pt x="274108" y="404813"/>
                  <a:pt x="262890" y="259369"/>
                  <a:pt x="262890" y="183169"/>
                </a:cubicBezTo>
                <a:cubicBezTo>
                  <a:pt x="262890" y="106969"/>
                  <a:pt x="306388" y="174625"/>
                  <a:pt x="320675" y="228600"/>
                </a:cubicBezTo>
                <a:cubicBezTo>
                  <a:pt x="334962" y="282575"/>
                  <a:pt x="336444" y="282123"/>
                  <a:pt x="348615" y="335569"/>
                </a:cubicBezTo>
                <a:cubicBezTo>
                  <a:pt x="363961" y="366790"/>
                  <a:pt x="376661" y="394066"/>
                  <a:pt x="381000" y="352425"/>
                </a:cubicBezTo>
                <a:cubicBezTo>
                  <a:pt x="385339" y="310784"/>
                  <a:pt x="382164" y="137218"/>
                  <a:pt x="374650" y="85725"/>
                </a:cubicBezTo>
                <a:cubicBezTo>
                  <a:pt x="367136" y="34232"/>
                  <a:pt x="329671" y="103428"/>
                  <a:pt x="297815" y="157769"/>
                </a:cubicBezTo>
                <a:cubicBezTo>
                  <a:pt x="250084" y="240685"/>
                  <a:pt x="254317" y="236452"/>
                  <a:pt x="224790" y="303820"/>
                </a:cubicBezTo>
                <a:cubicBezTo>
                  <a:pt x="199919" y="353562"/>
                  <a:pt x="178752" y="399887"/>
                  <a:pt x="168275" y="361950"/>
                </a:cubicBezTo>
                <a:cubicBezTo>
                  <a:pt x="157798" y="324013"/>
                  <a:pt x="157163" y="136525"/>
                  <a:pt x="161925" y="76200"/>
                </a:cubicBezTo>
                <a:cubicBezTo>
                  <a:pt x="166688" y="15875"/>
                  <a:pt x="171979" y="22754"/>
                  <a:pt x="196850" y="0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1" name="Parallelogram 210">
            <a:extLst>
              <a:ext uri="{FF2B5EF4-FFF2-40B4-BE49-F238E27FC236}">
                <a16:creationId xmlns:a16="http://schemas.microsoft.com/office/drawing/2014/main" id="{65C1F77D-68D2-4443-A6FC-EE274D8E8112}"/>
              </a:ext>
            </a:extLst>
          </p:cNvPr>
          <p:cNvSpPr/>
          <p:nvPr/>
        </p:nvSpPr>
        <p:spPr>
          <a:xfrm>
            <a:off x="3781906" y="1980215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Parallelogram 211">
            <a:extLst>
              <a:ext uri="{FF2B5EF4-FFF2-40B4-BE49-F238E27FC236}">
                <a16:creationId xmlns:a16="http://schemas.microsoft.com/office/drawing/2014/main" id="{EAAD56D0-8AEB-3A42-B96E-AE417C7D8205}"/>
              </a:ext>
            </a:extLst>
          </p:cNvPr>
          <p:cNvSpPr/>
          <p:nvPr/>
        </p:nvSpPr>
        <p:spPr>
          <a:xfrm>
            <a:off x="3785082" y="2062458"/>
            <a:ext cx="31115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Parallelogram 212">
            <a:extLst>
              <a:ext uri="{FF2B5EF4-FFF2-40B4-BE49-F238E27FC236}">
                <a16:creationId xmlns:a16="http://schemas.microsoft.com/office/drawing/2014/main" id="{B086D0D3-1EA0-5548-A333-74E196F90589}"/>
              </a:ext>
            </a:extLst>
          </p:cNvPr>
          <p:cNvSpPr/>
          <p:nvPr/>
        </p:nvSpPr>
        <p:spPr>
          <a:xfrm>
            <a:off x="3785082" y="2146541"/>
            <a:ext cx="31750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9" name="Parallelogram 258">
            <a:extLst>
              <a:ext uri="{FF2B5EF4-FFF2-40B4-BE49-F238E27FC236}">
                <a16:creationId xmlns:a16="http://schemas.microsoft.com/office/drawing/2014/main" id="{CB8DC044-0549-C647-AB20-A8DB34A9EA32}"/>
              </a:ext>
            </a:extLst>
          </p:cNvPr>
          <p:cNvSpPr/>
          <p:nvPr/>
        </p:nvSpPr>
        <p:spPr>
          <a:xfrm>
            <a:off x="3794605" y="1896039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Freeform 346">
            <a:extLst>
              <a:ext uri="{FF2B5EF4-FFF2-40B4-BE49-F238E27FC236}">
                <a16:creationId xmlns:a16="http://schemas.microsoft.com/office/drawing/2014/main" id="{AEFD49ED-358E-BD46-B14F-F5C4CECA1504}"/>
              </a:ext>
            </a:extLst>
          </p:cNvPr>
          <p:cNvSpPr/>
          <p:nvPr/>
        </p:nvSpPr>
        <p:spPr>
          <a:xfrm>
            <a:off x="3919107" y="1269048"/>
            <a:ext cx="382963" cy="536575"/>
          </a:xfrm>
          <a:custGeom>
            <a:avLst/>
            <a:gdLst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266700 w 462178"/>
              <a:gd name="connsiteY12" fmla="*/ 433275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409575 w 462178"/>
              <a:gd name="connsiteY12" fmla="*/ 531700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88925 w 462178"/>
              <a:gd name="connsiteY11" fmla="*/ 468200 h 559527"/>
              <a:gd name="connsiteX12" fmla="*/ 409575 w 462178"/>
              <a:gd name="connsiteY12" fmla="*/ 531700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288925 w 514350"/>
              <a:gd name="connsiteY11" fmla="*/ 468200 h 559527"/>
              <a:gd name="connsiteX12" fmla="*/ 514350 w 514350"/>
              <a:gd name="connsiteY12" fmla="*/ 350725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330200 w 514350"/>
              <a:gd name="connsiteY11" fmla="*/ 461850 h 559527"/>
              <a:gd name="connsiteX12" fmla="*/ 514350 w 514350"/>
              <a:gd name="connsiteY12" fmla="*/ 350725 h 559527"/>
              <a:gd name="connsiteX0" fmla="*/ 0 w 511175"/>
              <a:gd name="connsiteY0" fmla="*/ 576150 h 584647"/>
              <a:gd name="connsiteX1" fmla="*/ 104775 w 511175"/>
              <a:gd name="connsiteY1" fmla="*/ 515825 h 584647"/>
              <a:gd name="connsiteX2" fmla="*/ 117475 w 511175"/>
              <a:gd name="connsiteY2" fmla="*/ 160225 h 584647"/>
              <a:gd name="connsiteX3" fmla="*/ 206375 w 511175"/>
              <a:gd name="connsiteY3" fmla="*/ 52275 h 584647"/>
              <a:gd name="connsiteX4" fmla="*/ 327025 w 511175"/>
              <a:gd name="connsiteY4" fmla="*/ 122125 h 584647"/>
              <a:gd name="connsiteX5" fmla="*/ 346075 w 511175"/>
              <a:gd name="connsiteY5" fmla="*/ 420575 h 584647"/>
              <a:gd name="connsiteX6" fmla="*/ 441325 w 511175"/>
              <a:gd name="connsiteY6" fmla="*/ 445975 h 584647"/>
              <a:gd name="connsiteX7" fmla="*/ 447675 w 511175"/>
              <a:gd name="connsiteY7" fmla="*/ 71325 h 584647"/>
              <a:gd name="connsiteX8" fmla="*/ 320675 w 511175"/>
              <a:gd name="connsiteY8" fmla="*/ 1475 h 584647"/>
              <a:gd name="connsiteX9" fmla="*/ 244475 w 511175"/>
              <a:gd name="connsiteY9" fmla="*/ 96725 h 584647"/>
              <a:gd name="connsiteX10" fmla="*/ 244475 w 511175"/>
              <a:gd name="connsiteY10" fmla="*/ 395175 h 584647"/>
              <a:gd name="connsiteX11" fmla="*/ 327025 w 511175"/>
              <a:gd name="connsiteY11" fmla="*/ 461850 h 584647"/>
              <a:gd name="connsiteX12" fmla="*/ 511175 w 511175"/>
              <a:gd name="connsiteY12" fmla="*/ 350725 h 584647"/>
              <a:gd name="connsiteX0" fmla="*/ 0 w 511175"/>
              <a:gd name="connsiteY0" fmla="*/ 576150 h 576150"/>
              <a:gd name="connsiteX1" fmla="*/ 104775 w 511175"/>
              <a:gd name="connsiteY1" fmla="*/ 515825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511175"/>
              <a:gd name="connsiteY0" fmla="*/ 576150 h 576150"/>
              <a:gd name="connsiteX1" fmla="*/ 114300 w 511175"/>
              <a:gd name="connsiteY1" fmla="*/ 487250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39725 w 488950"/>
              <a:gd name="connsiteY5" fmla="*/ 4459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541 h 585541"/>
              <a:gd name="connsiteX1" fmla="*/ 92075 w 488950"/>
              <a:gd name="connsiteY1" fmla="*/ 487116 h 585541"/>
              <a:gd name="connsiteX2" fmla="*/ 95250 w 488950"/>
              <a:gd name="connsiteY2" fmla="*/ 160091 h 585541"/>
              <a:gd name="connsiteX3" fmla="*/ 184150 w 488950"/>
              <a:gd name="connsiteY3" fmla="*/ 52141 h 585541"/>
              <a:gd name="connsiteX4" fmla="*/ 304800 w 488950"/>
              <a:gd name="connsiteY4" fmla="*/ 121991 h 585541"/>
              <a:gd name="connsiteX5" fmla="*/ 339725 w 488950"/>
              <a:gd name="connsiteY5" fmla="*/ 445841 h 585541"/>
              <a:gd name="connsiteX6" fmla="*/ 428625 w 488950"/>
              <a:gd name="connsiteY6" fmla="*/ 436316 h 585541"/>
              <a:gd name="connsiteX7" fmla="*/ 425450 w 488950"/>
              <a:gd name="connsiteY7" fmla="*/ 71191 h 585541"/>
              <a:gd name="connsiteX8" fmla="*/ 298450 w 488950"/>
              <a:gd name="connsiteY8" fmla="*/ 1341 h 585541"/>
              <a:gd name="connsiteX9" fmla="*/ 222250 w 488950"/>
              <a:gd name="connsiteY9" fmla="*/ 96591 h 585541"/>
              <a:gd name="connsiteX10" fmla="*/ 222250 w 488950"/>
              <a:gd name="connsiteY10" fmla="*/ 395041 h 585541"/>
              <a:gd name="connsiteX11" fmla="*/ 304800 w 488950"/>
              <a:gd name="connsiteY11" fmla="*/ 461716 h 585541"/>
              <a:gd name="connsiteX12" fmla="*/ 488950 w 488950"/>
              <a:gd name="connsiteY12" fmla="*/ 350591 h 585541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4800 w 488950"/>
              <a:gd name="connsiteY4" fmla="*/ 121263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46050 w 488950"/>
              <a:gd name="connsiteY3" fmla="*/ 545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73050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88925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14325 w 488950"/>
              <a:gd name="connsiteY4" fmla="*/ 50861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62890 w 488950"/>
              <a:gd name="connsiteY4" fmla="*/ 371107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14325 w 488950"/>
              <a:gd name="connsiteY7" fmla="*/ 514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05765 w 488950"/>
              <a:gd name="connsiteY8" fmla="*/ 374282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399415 w 488950"/>
              <a:gd name="connsiteY8" fmla="*/ 415557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93107 h 593107"/>
              <a:gd name="connsiteX1" fmla="*/ 92075 w 488950"/>
              <a:gd name="connsiteY1" fmla="*/ 494682 h 593107"/>
              <a:gd name="connsiteX2" fmla="*/ 95250 w 488950"/>
              <a:gd name="connsiteY2" fmla="*/ 167657 h 593107"/>
              <a:gd name="connsiteX3" fmla="*/ 174625 w 488950"/>
              <a:gd name="connsiteY3" fmla="*/ 75582 h 593107"/>
              <a:gd name="connsiteX4" fmla="*/ 247015 w 488950"/>
              <a:gd name="connsiteY4" fmla="*/ 484176 h 593107"/>
              <a:gd name="connsiteX5" fmla="*/ 314325 w 488950"/>
              <a:gd name="connsiteY5" fmla="*/ 516907 h 593107"/>
              <a:gd name="connsiteX6" fmla="*/ 300990 w 488950"/>
              <a:gd name="connsiteY6" fmla="*/ 122226 h 593107"/>
              <a:gd name="connsiteX7" fmla="*/ 355600 w 488950"/>
              <a:gd name="connsiteY7" fmla="*/ 85107 h 593107"/>
              <a:gd name="connsiteX8" fmla="*/ 399415 w 488950"/>
              <a:gd name="connsiteY8" fmla="*/ 423851 h 593107"/>
              <a:gd name="connsiteX9" fmla="*/ 428625 w 488950"/>
              <a:gd name="connsiteY9" fmla="*/ 443882 h 593107"/>
              <a:gd name="connsiteX10" fmla="*/ 419100 w 488950"/>
              <a:gd name="connsiteY10" fmla="*/ 53357 h 593107"/>
              <a:gd name="connsiteX11" fmla="*/ 298450 w 488950"/>
              <a:gd name="connsiteY11" fmla="*/ 8907 h 593107"/>
              <a:gd name="connsiteX12" fmla="*/ 222250 w 488950"/>
              <a:gd name="connsiteY12" fmla="*/ 104157 h 593107"/>
              <a:gd name="connsiteX13" fmla="*/ 222250 w 488950"/>
              <a:gd name="connsiteY13" fmla="*/ 402607 h 593107"/>
              <a:gd name="connsiteX14" fmla="*/ 304800 w 488950"/>
              <a:gd name="connsiteY14" fmla="*/ 469282 h 593107"/>
              <a:gd name="connsiteX15" fmla="*/ 488950 w 488950"/>
              <a:gd name="connsiteY15" fmla="*/ 358157 h 593107"/>
              <a:gd name="connsiteX0" fmla="*/ 0 w 488950"/>
              <a:gd name="connsiteY0" fmla="*/ 592329 h 592329"/>
              <a:gd name="connsiteX1" fmla="*/ 92075 w 488950"/>
              <a:gd name="connsiteY1" fmla="*/ 493904 h 592329"/>
              <a:gd name="connsiteX2" fmla="*/ 95250 w 488950"/>
              <a:gd name="connsiteY2" fmla="*/ 166879 h 592329"/>
              <a:gd name="connsiteX3" fmla="*/ 174625 w 488950"/>
              <a:gd name="connsiteY3" fmla="*/ 74804 h 592329"/>
              <a:gd name="connsiteX4" fmla="*/ 247015 w 488950"/>
              <a:gd name="connsiteY4" fmla="*/ 483398 h 592329"/>
              <a:gd name="connsiteX5" fmla="*/ 314325 w 488950"/>
              <a:gd name="connsiteY5" fmla="*/ 516129 h 592329"/>
              <a:gd name="connsiteX6" fmla="*/ 300990 w 488950"/>
              <a:gd name="connsiteY6" fmla="*/ 121448 h 592329"/>
              <a:gd name="connsiteX7" fmla="*/ 355600 w 488950"/>
              <a:gd name="connsiteY7" fmla="*/ 84329 h 592329"/>
              <a:gd name="connsiteX8" fmla="*/ 399415 w 488950"/>
              <a:gd name="connsiteY8" fmla="*/ 423073 h 592329"/>
              <a:gd name="connsiteX9" fmla="*/ 438150 w 488950"/>
              <a:gd name="connsiteY9" fmla="*/ 427229 h 592329"/>
              <a:gd name="connsiteX10" fmla="*/ 419100 w 488950"/>
              <a:gd name="connsiteY10" fmla="*/ 52579 h 592329"/>
              <a:gd name="connsiteX11" fmla="*/ 298450 w 488950"/>
              <a:gd name="connsiteY11" fmla="*/ 8129 h 592329"/>
              <a:gd name="connsiteX12" fmla="*/ 222250 w 488950"/>
              <a:gd name="connsiteY12" fmla="*/ 103379 h 592329"/>
              <a:gd name="connsiteX13" fmla="*/ 222250 w 488950"/>
              <a:gd name="connsiteY13" fmla="*/ 401829 h 592329"/>
              <a:gd name="connsiteX14" fmla="*/ 304800 w 488950"/>
              <a:gd name="connsiteY14" fmla="*/ 468504 h 592329"/>
              <a:gd name="connsiteX15" fmla="*/ 488950 w 488950"/>
              <a:gd name="connsiteY15" fmla="*/ 357379 h 592329"/>
              <a:gd name="connsiteX0" fmla="*/ 0 w 488950"/>
              <a:gd name="connsiteY0" fmla="*/ 600276 h 600276"/>
              <a:gd name="connsiteX1" fmla="*/ 92075 w 488950"/>
              <a:gd name="connsiteY1" fmla="*/ 501851 h 600276"/>
              <a:gd name="connsiteX2" fmla="*/ 95250 w 488950"/>
              <a:gd name="connsiteY2" fmla="*/ 174826 h 600276"/>
              <a:gd name="connsiteX3" fmla="*/ 174625 w 488950"/>
              <a:gd name="connsiteY3" fmla="*/ 82751 h 600276"/>
              <a:gd name="connsiteX4" fmla="*/ 247015 w 488950"/>
              <a:gd name="connsiteY4" fmla="*/ 491345 h 600276"/>
              <a:gd name="connsiteX5" fmla="*/ 314325 w 488950"/>
              <a:gd name="connsiteY5" fmla="*/ 524076 h 600276"/>
              <a:gd name="connsiteX6" fmla="*/ 300990 w 488950"/>
              <a:gd name="connsiteY6" fmla="*/ 129395 h 600276"/>
              <a:gd name="connsiteX7" fmla="*/ 355600 w 488950"/>
              <a:gd name="connsiteY7" fmla="*/ 92276 h 600276"/>
              <a:gd name="connsiteX8" fmla="*/ 399415 w 488950"/>
              <a:gd name="connsiteY8" fmla="*/ 431020 h 600276"/>
              <a:gd name="connsiteX9" fmla="*/ 438150 w 488950"/>
              <a:gd name="connsiteY9" fmla="*/ 435176 h 600276"/>
              <a:gd name="connsiteX10" fmla="*/ 412750 w 488950"/>
              <a:gd name="connsiteY10" fmla="*/ 44651 h 600276"/>
              <a:gd name="connsiteX11" fmla="*/ 298450 w 488950"/>
              <a:gd name="connsiteY11" fmla="*/ 16076 h 600276"/>
              <a:gd name="connsiteX12" fmla="*/ 222250 w 488950"/>
              <a:gd name="connsiteY12" fmla="*/ 111326 h 600276"/>
              <a:gd name="connsiteX13" fmla="*/ 222250 w 488950"/>
              <a:gd name="connsiteY13" fmla="*/ 409776 h 600276"/>
              <a:gd name="connsiteX14" fmla="*/ 304800 w 488950"/>
              <a:gd name="connsiteY14" fmla="*/ 476451 h 600276"/>
              <a:gd name="connsiteX15" fmla="*/ 488950 w 488950"/>
              <a:gd name="connsiteY15" fmla="*/ 365326 h 600276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746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39700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00990 w 488950"/>
              <a:gd name="connsiteY6" fmla="*/ 8474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20040 w 488950"/>
              <a:gd name="connsiteY6" fmla="*/ 9109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62043 h 562043"/>
              <a:gd name="connsiteX1" fmla="*/ 92075 w 488950"/>
              <a:gd name="connsiteY1" fmla="*/ 463618 h 562043"/>
              <a:gd name="connsiteX2" fmla="*/ 95250 w 488950"/>
              <a:gd name="connsiteY2" fmla="*/ 136593 h 562043"/>
              <a:gd name="connsiteX3" fmla="*/ 139700 w 488950"/>
              <a:gd name="connsiteY3" fmla="*/ 44518 h 562043"/>
              <a:gd name="connsiteX4" fmla="*/ 247015 w 488950"/>
              <a:gd name="connsiteY4" fmla="*/ 453112 h 562043"/>
              <a:gd name="connsiteX5" fmla="*/ 314325 w 488950"/>
              <a:gd name="connsiteY5" fmla="*/ 485843 h 562043"/>
              <a:gd name="connsiteX6" fmla="*/ 320040 w 488950"/>
              <a:gd name="connsiteY6" fmla="*/ 97512 h 562043"/>
              <a:gd name="connsiteX7" fmla="*/ 355600 w 488950"/>
              <a:gd name="connsiteY7" fmla="*/ 54043 h 562043"/>
              <a:gd name="connsiteX8" fmla="*/ 399415 w 488950"/>
              <a:gd name="connsiteY8" fmla="*/ 392787 h 562043"/>
              <a:gd name="connsiteX9" fmla="*/ 438150 w 488950"/>
              <a:gd name="connsiteY9" fmla="*/ 396943 h 562043"/>
              <a:gd name="connsiteX10" fmla="*/ 412750 w 488950"/>
              <a:gd name="connsiteY10" fmla="*/ 6418 h 562043"/>
              <a:gd name="connsiteX11" fmla="*/ 257175 w 488950"/>
              <a:gd name="connsiteY11" fmla="*/ 403293 h 562043"/>
              <a:gd name="connsiteX12" fmla="*/ 222250 w 488950"/>
              <a:gd name="connsiteY12" fmla="*/ 68 h 562043"/>
              <a:gd name="connsiteX13" fmla="*/ 222250 w 488950"/>
              <a:gd name="connsiteY13" fmla="*/ 371543 h 562043"/>
              <a:gd name="connsiteX14" fmla="*/ 304800 w 488950"/>
              <a:gd name="connsiteY14" fmla="*/ 438218 h 562043"/>
              <a:gd name="connsiteX15" fmla="*/ 488950 w 488950"/>
              <a:gd name="connsiteY15" fmla="*/ 327093 h 562043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2750 w 488950"/>
              <a:gd name="connsiteY10" fmla="*/ 33407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5925 w 488950"/>
              <a:gd name="connsiteY10" fmla="*/ 4832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28600 w 488950"/>
              <a:gd name="connsiteY11" fmla="*/ 457562 h 590912"/>
              <a:gd name="connsiteX12" fmla="*/ 222250 w 488950"/>
              <a:gd name="connsiteY12" fmla="*/ 28937 h 590912"/>
              <a:gd name="connsiteX13" fmla="*/ 269875 w 488950"/>
              <a:gd name="connsiteY13" fmla="*/ 86087 h 590912"/>
              <a:gd name="connsiteX14" fmla="*/ 304800 w 488950"/>
              <a:gd name="connsiteY14" fmla="*/ 467087 h 590912"/>
              <a:gd name="connsiteX15" fmla="*/ 488950 w 488950"/>
              <a:gd name="connsiteY15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62890 w 488950"/>
              <a:gd name="connsiteY11" fmla="*/ 44705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85741 h 585741"/>
              <a:gd name="connsiteX1" fmla="*/ 92075 w 488950"/>
              <a:gd name="connsiteY1" fmla="*/ 487316 h 585741"/>
              <a:gd name="connsiteX2" fmla="*/ 95250 w 488950"/>
              <a:gd name="connsiteY2" fmla="*/ 160291 h 585741"/>
              <a:gd name="connsiteX3" fmla="*/ 139700 w 488950"/>
              <a:gd name="connsiteY3" fmla="*/ 68216 h 585741"/>
              <a:gd name="connsiteX4" fmla="*/ 247015 w 488950"/>
              <a:gd name="connsiteY4" fmla="*/ 476810 h 585741"/>
              <a:gd name="connsiteX5" fmla="*/ 314325 w 488950"/>
              <a:gd name="connsiteY5" fmla="*/ 509541 h 585741"/>
              <a:gd name="connsiteX6" fmla="*/ 320040 w 488950"/>
              <a:gd name="connsiteY6" fmla="*/ 121210 h 585741"/>
              <a:gd name="connsiteX7" fmla="*/ 355600 w 488950"/>
              <a:gd name="connsiteY7" fmla="*/ 77741 h 585741"/>
              <a:gd name="connsiteX8" fmla="*/ 399415 w 488950"/>
              <a:gd name="connsiteY8" fmla="*/ 416485 h 585741"/>
              <a:gd name="connsiteX9" fmla="*/ 438150 w 488950"/>
              <a:gd name="connsiteY9" fmla="*/ 420641 h 585741"/>
              <a:gd name="connsiteX10" fmla="*/ 415925 w 488950"/>
              <a:gd name="connsiteY10" fmla="*/ 1541 h 585741"/>
              <a:gd name="connsiteX11" fmla="*/ 262890 w 488950"/>
              <a:gd name="connsiteY11" fmla="*/ 441886 h 585741"/>
              <a:gd name="connsiteX12" fmla="*/ 238125 w 488950"/>
              <a:gd name="connsiteY12" fmla="*/ 382541 h 585741"/>
              <a:gd name="connsiteX13" fmla="*/ 222250 w 488950"/>
              <a:gd name="connsiteY13" fmla="*/ 23766 h 585741"/>
              <a:gd name="connsiteX14" fmla="*/ 269875 w 488950"/>
              <a:gd name="connsiteY14" fmla="*/ 80916 h 585741"/>
              <a:gd name="connsiteX15" fmla="*/ 304800 w 488950"/>
              <a:gd name="connsiteY15" fmla="*/ 461916 h 585741"/>
              <a:gd name="connsiteX16" fmla="*/ 488950 w 488950"/>
              <a:gd name="connsiteY16" fmla="*/ 350791 h 585741"/>
              <a:gd name="connsiteX0" fmla="*/ 0 w 488950"/>
              <a:gd name="connsiteY0" fmla="*/ 590207 h 590207"/>
              <a:gd name="connsiteX1" fmla="*/ 92075 w 488950"/>
              <a:gd name="connsiteY1" fmla="*/ 491782 h 590207"/>
              <a:gd name="connsiteX2" fmla="*/ 95250 w 488950"/>
              <a:gd name="connsiteY2" fmla="*/ 164757 h 590207"/>
              <a:gd name="connsiteX3" fmla="*/ 139700 w 488950"/>
              <a:gd name="connsiteY3" fmla="*/ 72682 h 590207"/>
              <a:gd name="connsiteX4" fmla="*/ 247015 w 488950"/>
              <a:gd name="connsiteY4" fmla="*/ 481276 h 590207"/>
              <a:gd name="connsiteX5" fmla="*/ 314325 w 488950"/>
              <a:gd name="connsiteY5" fmla="*/ 514007 h 590207"/>
              <a:gd name="connsiteX6" fmla="*/ 320040 w 488950"/>
              <a:gd name="connsiteY6" fmla="*/ 125676 h 590207"/>
              <a:gd name="connsiteX7" fmla="*/ 355600 w 488950"/>
              <a:gd name="connsiteY7" fmla="*/ 82207 h 590207"/>
              <a:gd name="connsiteX8" fmla="*/ 399415 w 488950"/>
              <a:gd name="connsiteY8" fmla="*/ 420951 h 590207"/>
              <a:gd name="connsiteX9" fmla="*/ 438150 w 488950"/>
              <a:gd name="connsiteY9" fmla="*/ 425107 h 590207"/>
              <a:gd name="connsiteX10" fmla="*/ 415925 w 488950"/>
              <a:gd name="connsiteY10" fmla="*/ 6007 h 590207"/>
              <a:gd name="connsiteX11" fmla="*/ 262890 w 488950"/>
              <a:gd name="connsiteY11" fmla="*/ 446352 h 590207"/>
              <a:gd name="connsiteX12" fmla="*/ 212725 w 488950"/>
              <a:gd name="connsiteY12" fmla="*/ 447332 h 590207"/>
              <a:gd name="connsiteX13" fmla="*/ 222250 w 488950"/>
              <a:gd name="connsiteY13" fmla="*/ 28232 h 590207"/>
              <a:gd name="connsiteX14" fmla="*/ 269875 w 488950"/>
              <a:gd name="connsiteY14" fmla="*/ 85382 h 590207"/>
              <a:gd name="connsiteX15" fmla="*/ 304800 w 488950"/>
              <a:gd name="connsiteY15" fmla="*/ 466382 h 590207"/>
              <a:gd name="connsiteX16" fmla="*/ 488950 w 488950"/>
              <a:gd name="connsiteY16" fmla="*/ 355257 h 59020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7529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6 h 584226"/>
              <a:gd name="connsiteX1" fmla="*/ 92075 w 488950"/>
              <a:gd name="connsiteY1" fmla="*/ 485801 h 584226"/>
              <a:gd name="connsiteX2" fmla="*/ 95250 w 488950"/>
              <a:gd name="connsiteY2" fmla="*/ 158776 h 584226"/>
              <a:gd name="connsiteX3" fmla="*/ 142875 w 488950"/>
              <a:gd name="connsiteY3" fmla="*/ 85751 h 584226"/>
              <a:gd name="connsiteX4" fmla="*/ 269240 w 488950"/>
              <a:gd name="connsiteY4" fmla="*/ 497520 h 584226"/>
              <a:gd name="connsiteX5" fmla="*/ 323850 w 488950"/>
              <a:gd name="connsiteY5" fmla="*/ 488976 h 584226"/>
              <a:gd name="connsiteX6" fmla="*/ 320040 w 488950"/>
              <a:gd name="connsiteY6" fmla="*/ 119695 h 584226"/>
              <a:gd name="connsiteX7" fmla="*/ 349250 w 488950"/>
              <a:gd name="connsiteY7" fmla="*/ 98451 h 584226"/>
              <a:gd name="connsiteX8" fmla="*/ 408940 w 488950"/>
              <a:gd name="connsiteY8" fmla="*/ 434020 h 584226"/>
              <a:gd name="connsiteX9" fmla="*/ 438150 w 488950"/>
              <a:gd name="connsiteY9" fmla="*/ 419126 h 584226"/>
              <a:gd name="connsiteX10" fmla="*/ 415925 w 488950"/>
              <a:gd name="connsiteY10" fmla="*/ 26 h 584226"/>
              <a:gd name="connsiteX11" fmla="*/ 262890 w 488950"/>
              <a:gd name="connsiteY11" fmla="*/ 440371 h 584226"/>
              <a:gd name="connsiteX12" fmla="*/ 212725 w 488950"/>
              <a:gd name="connsiteY12" fmla="*/ 441351 h 584226"/>
              <a:gd name="connsiteX13" fmla="*/ 212725 w 488950"/>
              <a:gd name="connsiteY13" fmla="*/ 31776 h 584226"/>
              <a:gd name="connsiteX14" fmla="*/ 269875 w 488950"/>
              <a:gd name="connsiteY14" fmla="*/ 79401 h 584226"/>
              <a:gd name="connsiteX15" fmla="*/ 358775 w 488950"/>
              <a:gd name="connsiteY15" fmla="*/ 438176 h 584226"/>
              <a:gd name="connsiteX16" fmla="*/ 488950 w 488950"/>
              <a:gd name="connsiteY16" fmla="*/ 349276 h 584226"/>
              <a:gd name="connsiteX0" fmla="*/ 0 w 488950"/>
              <a:gd name="connsiteY0" fmla="*/ 584225 h 584225"/>
              <a:gd name="connsiteX1" fmla="*/ 92075 w 488950"/>
              <a:gd name="connsiteY1" fmla="*/ 485800 h 584225"/>
              <a:gd name="connsiteX2" fmla="*/ 95250 w 488950"/>
              <a:gd name="connsiteY2" fmla="*/ 158775 h 584225"/>
              <a:gd name="connsiteX3" fmla="*/ 142875 w 488950"/>
              <a:gd name="connsiteY3" fmla="*/ 85750 h 584225"/>
              <a:gd name="connsiteX4" fmla="*/ 269240 w 488950"/>
              <a:gd name="connsiteY4" fmla="*/ 497519 h 584225"/>
              <a:gd name="connsiteX5" fmla="*/ 323850 w 488950"/>
              <a:gd name="connsiteY5" fmla="*/ 488975 h 584225"/>
              <a:gd name="connsiteX6" fmla="*/ 320040 w 488950"/>
              <a:gd name="connsiteY6" fmla="*/ 119694 h 584225"/>
              <a:gd name="connsiteX7" fmla="*/ 349250 w 488950"/>
              <a:gd name="connsiteY7" fmla="*/ 98450 h 584225"/>
              <a:gd name="connsiteX8" fmla="*/ 408940 w 488950"/>
              <a:gd name="connsiteY8" fmla="*/ 434019 h 584225"/>
              <a:gd name="connsiteX9" fmla="*/ 438150 w 488950"/>
              <a:gd name="connsiteY9" fmla="*/ 419125 h 584225"/>
              <a:gd name="connsiteX10" fmla="*/ 415925 w 488950"/>
              <a:gd name="connsiteY10" fmla="*/ 25 h 584225"/>
              <a:gd name="connsiteX11" fmla="*/ 262890 w 488950"/>
              <a:gd name="connsiteY11" fmla="*/ 440370 h 584225"/>
              <a:gd name="connsiteX12" fmla="*/ 212725 w 488950"/>
              <a:gd name="connsiteY12" fmla="*/ 441350 h 584225"/>
              <a:gd name="connsiteX13" fmla="*/ 212725 w 488950"/>
              <a:gd name="connsiteY13" fmla="*/ 31775 h 584225"/>
              <a:gd name="connsiteX14" fmla="*/ 269875 w 488950"/>
              <a:gd name="connsiteY14" fmla="*/ 79400 h 584225"/>
              <a:gd name="connsiteX15" fmla="*/ 358775 w 488950"/>
              <a:gd name="connsiteY15" fmla="*/ 438175 h 584225"/>
              <a:gd name="connsiteX16" fmla="*/ 488950 w 488950"/>
              <a:gd name="connsiteY16" fmla="*/ 349275 h 584225"/>
              <a:gd name="connsiteX0" fmla="*/ 0 w 488950"/>
              <a:gd name="connsiteY0" fmla="*/ 584617 h 584617"/>
              <a:gd name="connsiteX1" fmla="*/ 92075 w 488950"/>
              <a:gd name="connsiteY1" fmla="*/ 486192 h 584617"/>
              <a:gd name="connsiteX2" fmla="*/ 95250 w 488950"/>
              <a:gd name="connsiteY2" fmla="*/ 159167 h 584617"/>
              <a:gd name="connsiteX3" fmla="*/ 142875 w 488950"/>
              <a:gd name="connsiteY3" fmla="*/ 86142 h 584617"/>
              <a:gd name="connsiteX4" fmla="*/ 269240 w 488950"/>
              <a:gd name="connsiteY4" fmla="*/ 497911 h 584617"/>
              <a:gd name="connsiteX5" fmla="*/ 323850 w 488950"/>
              <a:gd name="connsiteY5" fmla="*/ 489367 h 584617"/>
              <a:gd name="connsiteX6" fmla="*/ 320040 w 488950"/>
              <a:gd name="connsiteY6" fmla="*/ 120086 h 584617"/>
              <a:gd name="connsiteX7" fmla="*/ 349250 w 488950"/>
              <a:gd name="connsiteY7" fmla="*/ 98842 h 584617"/>
              <a:gd name="connsiteX8" fmla="*/ 408940 w 488950"/>
              <a:gd name="connsiteY8" fmla="*/ 434411 h 584617"/>
              <a:gd name="connsiteX9" fmla="*/ 438150 w 488950"/>
              <a:gd name="connsiteY9" fmla="*/ 419517 h 584617"/>
              <a:gd name="connsiteX10" fmla="*/ 415925 w 488950"/>
              <a:gd name="connsiteY10" fmla="*/ 417 h 584617"/>
              <a:gd name="connsiteX11" fmla="*/ 262890 w 488950"/>
              <a:gd name="connsiteY11" fmla="*/ 440762 h 584617"/>
              <a:gd name="connsiteX12" fmla="*/ 212725 w 488950"/>
              <a:gd name="connsiteY12" fmla="*/ 441742 h 584617"/>
              <a:gd name="connsiteX13" fmla="*/ 212725 w 488950"/>
              <a:gd name="connsiteY13" fmla="*/ 32167 h 584617"/>
              <a:gd name="connsiteX14" fmla="*/ 269875 w 488950"/>
              <a:gd name="connsiteY14" fmla="*/ 79792 h 584617"/>
              <a:gd name="connsiteX15" fmla="*/ 358775 w 488950"/>
              <a:gd name="connsiteY15" fmla="*/ 438567 h 584617"/>
              <a:gd name="connsiteX16" fmla="*/ 488950 w 488950"/>
              <a:gd name="connsiteY16" fmla="*/ 349667 h 584617"/>
              <a:gd name="connsiteX0" fmla="*/ 0 w 488950"/>
              <a:gd name="connsiteY0" fmla="*/ 619813 h 619813"/>
              <a:gd name="connsiteX1" fmla="*/ 92075 w 488950"/>
              <a:gd name="connsiteY1" fmla="*/ 521388 h 619813"/>
              <a:gd name="connsiteX2" fmla="*/ 95250 w 488950"/>
              <a:gd name="connsiteY2" fmla="*/ 194363 h 619813"/>
              <a:gd name="connsiteX3" fmla="*/ 142875 w 488950"/>
              <a:gd name="connsiteY3" fmla="*/ 121338 h 619813"/>
              <a:gd name="connsiteX4" fmla="*/ 269240 w 488950"/>
              <a:gd name="connsiteY4" fmla="*/ 533107 h 619813"/>
              <a:gd name="connsiteX5" fmla="*/ 323850 w 488950"/>
              <a:gd name="connsiteY5" fmla="*/ 524563 h 619813"/>
              <a:gd name="connsiteX6" fmla="*/ 320040 w 488950"/>
              <a:gd name="connsiteY6" fmla="*/ 155282 h 619813"/>
              <a:gd name="connsiteX7" fmla="*/ 349250 w 488950"/>
              <a:gd name="connsiteY7" fmla="*/ 134038 h 619813"/>
              <a:gd name="connsiteX8" fmla="*/ 408940 w 488950"/>
              <a:gd name="connsiteY8" fmla="*/ 469607 h 619813"/>
              <a:gd name="connsiteX9" fmla="*/ 438150 w 488950"/>
              <a:gd name="connsiteY9" fmla="*/ 454713 h 619813"/>
              <a:gd name="connsiteX10" fmla="*/ 415925 w 488950"/>
              <a:gd name="connsiteY10" fmla="*/ 35613 h 619813"/>
              <a:gd name="connsiteX11" fmla="*/ 389890 w 488950"/>
              <a:gd name="connsiteY11" fmla="*/ 72732 h 619813"/>
              <a:gd name="connsiteX12" fmla="*/ 262890 w 488950"/>
              <a:gd name="connsiteY12" fmla="*/ 475958 h 619813"/>
              <a:gd name="connsiteX13" fmla="*/ 212725 w 488950"/>
              <a:gd name="connsiteY13" fmla="*/ 476938 h 619813"/>
              <a:gd name="connsiteX14" fmla="*/ 212725 w 488950"/>
              <a:gd name="connsiteY14" fmla="*/ 67363 h 619813"/>
              <a:gd name="connsiteX15" fmla="*/ 269875 w 488950"/>
              <a:gd name="connsiteY15" fmla="*/ 114988 h 619813"/>
              <a:gd name="connsiteX16" fmla="*/ 358775 w 488950"/>
              <a:gd name="connsiteY16" fmla="*/ 473763 h 619813"/>
              <a:gd name="connsiteX17" fmla="*/ 488950 w 488950"/>
              <a:gd name="connsiteY17" fmla="*/ 384863 h 619813"/>
              <a:gd name="connsiteX0" fmla="*/ 0 w 488950"/>
              <a:gd name="connsiteY0" fmla="*/ 611551 h 611551"/>
              <a:gd name="connsiteX1" fmla="*/ 92075 w 488950"/>
              <a:gd name="connsiteY1" fmla="*/ 513126 h 611551"/>
              <a:gd name="connsiteX2" fmla="*/ 95250 w 488950"/>
              <a:gd name="connsiteY2" fmla="*/ 186101 h 611551"/>
              <a:gd name="connsiteX3" fmla="*/ 142875 w 488950"/>
              <a:gd name="connsiteY3" fmla="*/ 113076 h 611551"/>
              <a:gd name="connsiteX4" fmla="*/ 269240 w 488950"/>
              <a:gd name="connsiteY4" fmla="*/ 524845 h 611551"/>
              <a:gd name="connsiteX5" fmla="*/ 323850 w 488950"/>
              <a:gd name="connsiteY5" fmla="*/ 516301 h 611551"/>
              <a:gd name="connsiteX6" fmla="*/ 320040 w 488950"/>
              <a:gd name="connsiteY6" fmla="*/ 147020 h 611551"/>
              <a:gd name="connsiteX7" fmla="*/ 349250 w 488950"/>
              <a:gd name="connsiteY7" fmla="*/ 125776 h 611551"/>
              <a:gd name="connsiteX8" fmla="*/ 408940 w 488950"/>
              <a:gd name="connsiteY8" fmla="*/ 461345 h 611551"/>
              <a:gd name="connsiteX9" fmla="*/ 438150 w 488950"/>
              <a:gd name="connsiteY9" fmla="*/ 446451 h 611551"/>
              <a:gd name="connsiteX10" fmla="*/ 415925 w 488950"/>
              <a:gd name="connsiteY10" fmla="*/ 27351 h 611551"/>
              <a:gd name="connsiteX11" fmla="*/ 389890 w 488950"/>
              <a:gd name="connsiteY11" fmla="*/ 64470 h 611551"/>
              <a:gd name="connsiteX12" fmla="*/ 262890 w 488950"/>
              <a:gd name="connsiteY12" fmla="*/ 467696 h 611551"/>
              <a:gd name="connsiteX13" fmla="*/ 212725 w 488950"/>
              <a:gd name="connsiteY13" fmla="*/ 468676 h 611551"/>
              <a:gd name="connsiteX14" fmla="*/ 212725 w 488950"/>
              <a:gd name="connsiteY14" fmla="*/ 59101 h 611551"/>
              <a:gd name="connsiteX15" fmla="*/ 269875 w 488950"/>
              <a:gd name="connsiteY15" fmla="*/ 106726 h 611551"/>
              <a:gd name="connsiteX16" fmla="*/ 358775 w 488950"/>
              <a:gd name="connsiteY16" fmla="*/ 465501 h 611551"/>
              <a:gd name="connsiteX17" fmla="*/ 488950 w 488950"/>
              <a:gd name="connsiteY17" fmla="*/ 376601 h 611551"/>
              <a:gd name="connsiteX0" fmla="*/ 0 w 488950"/>
              <a:gd name="connsiteY0" fmla="*/ 614597 h 614597"/>
              <a:gd name="connsiteX1" fmla="*/ 92075 w 488950"/>
              <a:gd name="connsiteY1" fmla="*/ 516172 h 614597"/>
              <a:gd name="connsiteX2" fmla="*/ 95250 w 488950"/>
              <a:gd name="connsiteY2" fmla="*/ 189147 h 614597"/>
              <a:gd name="connsiteX3" fmla="*/ 142875 w 488950"/>
              <a:gd name="connsiteY3" fmla="*/ 116122 h 614597"/>
              <a:gd name="connsiteX4" fmla="*/ 269240 w 488950"/>
              <a:gd name="connsiteY4" fmla="*/ 527891 h 614597"/>
              <a:gd name="connsiteX5" fmla="*/ 323850 w 488950"/>
              <a:gd name="connsiteY5" fmla="*/ 519347 h 614597"/>
              <a:gd name="connsiteX6" fmla="*/ 320040 w 488950"/>
              <a:gd name="connsiteY6" fmla="*/ 150066 h 614597"/>
              <a:gd name="connsiteX7" fmla="*/ 349250 w 488950"/>
              <a:gd name="connsiteY7" fmla="*/ 128822 h 614597"/>
              <a:gd name="connsiteX8" fmla="*/ 408940 w 488950"/>
              <a:gd name="connsiteY8" fmla="*/ 464391 h 614597"/>
              <a:gd name="connsiteX9" fmla="*/ 438150 w 488950"/>
              <a:gd name="connsiteY9" fmla="*/ 449497 h 614597"/>
              <a:gd name="connsiteX10" fmla="*/ 415925 w 488950"/>
              <a:gd name="connsiteY10" fmla="*/ 30397 h 614597"/>
              <a:gd name="connsiteX11" fmla="*/ 374015 w 488950"/>
              <a:gd name="connsiteY11" fmla="*/ 57991 h 614597"/>
              <a:gd name="connsiteX12" fmla="*/ 262890 w 488950"/>
              <a:gd name="connsiteY12" fmla="*/ 470742 h 614597"/>
              <a:gd name="connsiteX13" fmla="*/ 212725 w 488950"/>
              <a:gd name="connsiteY13" fmla="*/ 471722 h 614597"/>
              <a:gd name="connsiteX14" fmla="*/ 212725 w 488950"/>
              <a:gd name="connsiteY14" fmla="*/ 62147 h 614597"/>
              <a:gd name="connsiteX15" fmla="*/ 269875 w 488950"/>
              <a:gd name="connsiteY15" fmla="*/ 109772 h 614597"/>
              <a:gd name="connsiteX16" fmla="*/ 358775 w 488950"/>
              <a:gd name="connsiteY16" fmla="*/ 468547 h 614597"/>
              <a:gd name="connsiteX17" fmla="*/ 488950 w 488950"/>
              <a:gd name="connsiteY17" fmla="*/ 379647 h 614597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8150 w 488950"/>
              <a:gd name="connsiteY9" fmla="*/ 4168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4975 w 488950"/>
              <a:gd name="connsiteY9" fmla="*/ 3787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78460 h 578460"/>
              <a:gd name="connsiteX1" fmla="*/ 92075 w 488950"/>
              <a:gd name="connsiteY1" fmla="*/ 480035 h 578460"/>
              <a:gd name="connsiteX2" fmla="*/ 95250 w 488950"/>
              <a:gd name="connsiteY2" fmla="*/ 153010 h 578460"/>
              <a:gd name="connsiteX3" fmla="*/ 142875 w 488950"/>
              <a:gd name="connsiteY3" fmla="*/ 79985 h 578460"/>
              <a:gd name="connsiteX4" fmla="*/ 269240 w 488950"/>
              <a:gd name="connsiteY4" fmla="*/ 491754 h 578460"/>
              <a:gd name="connsiteX5" fmla="*/ 323850 w 488950"/>
              <a:gd name="connsiteY5" fmla="*/ 483210 h 578460"/>
              <a:gd name="connsiteX6" fmla="*/ 320040 w 488950"/>
              <a:gd name="connsiteY6" fmla="*/ 113929 h 578460"/>
              <a:gd name="connsiteX7" fmla="*/ 349250 w 488950"/>
              <a:gd name="connsiteY7" fmla="*/ 92685 h 578460"/>
              <a:gd name="connsiteX8" fmla="*/ 408940 w 488950"/>
              <a:gd name="connsiteY8" fmla="*/ 428254 h 578460"/>
              <a:gd name="connsiteX9" fmla="*/ 441325 w 488950"/>
              <a:gd name="connsiteY9" fmla="*/ 359385 h 578460"/>
              <a:gd name="connsiteX10" fmla="*/ 428625 w 488950"/>
              <a:gd name="connsiteY10" fmla="*/ 60935 h 578460"/>
              <a:gd name="connsiteX11" fmla="*/ 374015 w 488950"/>
              <a:gd name="connsiteY11" fmla="*/ 21854 h 578460"/>
              <a:gd name="connsiteX12" fmla="*/ 262890 w 488950"/>
              <a:gd name="connsiteY12" fmla="*/ 434605 h 578460"/>
              <a:gd name="connsiteX13" fmla="*/ 219075 w 488950"/>
              <a:gd name="connsiteY13" fmla="*/ 387960 h 578460"/>
              <a:gd name="connsiteX14" fmla="*/ 212725 w 488950"/>
              <a:gd name="connsiteY14" fmla="*/ 26010 h 578460"/>
              <a:gd name="connsiteX15" fmla="*/ 269875 w 488950"/>
              <a:gd name="connsiteY15" fmla="*/ 73635 h 578460"/>
              <a:gd name="connsiteX16" fmla="*/ 358775 w 488950"/>
              <a:gd name="connsiteY16" fmla="*/ 432410 h 578460"/>
              <a:gd name="connsiteX17" fmla="*/ 488950 w 488950"/>
              <a:gd name="connsiteY17" fmla="*/ 343510 h 578460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69875 w 488950"/>
              <a:gd name="connsiteY15" fmla="*/ 71274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425450 w 488950"/>
              <a:gd name="connsiteY16" fmla="*/ 398299 h 576099"/>
              <a:gd name="connsiteX17" fmla="*/ 488950 w 488950"/>
              <a:gd name="connsiteY17" fmla="*/ 341149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25450 w 504825"/>
              <a:gd name="connsiteY16" fmla="*/ 398299 h 576099"/>
              <a:gd name="connsiteX17" fmla="*/ 504825 w 504825"/>
              <a:gd name="connsiteY17" fmla="*/ 331624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57200 w 504825"/>
              <a:gd name="connsiteY16" fmla="*/ 363374 h 576099"/>
              <a:gd name="connsiteX17" fmla="*/ 504825 w 504825"/>
              <a:gd name="connsiteY17" fmla="*/ 331624 h 576099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76225 w 504825"/>
              <a:gd name="connsiteY15" fmla="*/ 6044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69875 w 504825"/>
              <a:gd name="connsiteY15" fmla="*/ 2869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616059 h 616059"/>
              <a:gd name="connsiteX1" fmla="*/ 92075 w 504825"/>
              <a:gd name="connsiteY1" fmla="*/ 517634 h 616059"/>
              <a:gd name="connsiteX2" fmla="*/ 95250 w 504825"/>
              <a:gd name="connsiteY2" fmla="*/ 190609 h 616059"/>
              <a:gd name="connsiteX3" fmla="*/ 142875 w 504825"/>
              <a:gd name="connsiteY3" fmla="*/ 117584 h 616059"/>
              <a:gd name="connsiteX4" fmla="*/ 269240 w 504825"/>
              <a:gd name="connsiteY4" fmla="*/ 529353 h 616059"/>
              <a:gd name="connsiteX5" fmla="*/ 323850 w 504825"/>
              <a:gd name="connsiteY5" fmla="*/ 520809 h 616059"/>
              <a:gd name="connsiteX6" fmla="*/ 320040 w 504825"/>
              <a:gd name="connsiteY6" fmla="*/ 151528 h 616059"/>
              <a:gd name="connsiteX7" fmla="*/ 349250 w 504825"/>
              <a:gd name="connsiteY7" fmla="*/ 130284 h 616059"/>
              <a:gd name="connsiteX8" fmla="*/ 408940 w 504825"/>
              <a:gd name="connsiteY8" fmla="*/ 465853 h 616059"/>
              <a:gd name="connsiteX9" fmla="*/ 441325 w 504825"/>
              <a:gd name="connsiteY9" fmla="*/ 396984 h 616059"/>
              <a:gd name="connsiteX10" fmla="*/ 428625 w 504825"/>
              <a:gd name="connsiteY10" fmla="*/ 98534 h 616059"/>
              <a:gd name="connsiteX11" fmla="*/ 374015 w 504825"/>
              <a:gd name="connsiteY11" fmla="*/ 59453 h 616059"/>
              <a:gd name="connsiteX12" fmla="*/ 262890 w 504825"/>
              <a:gd name="connsiteY12" fmla="*/ 472204 h 616059"/>
              <a:gd name="connsiteX13" fmla="*/ 219075 w 504825"/>
              <a:gd name="connsiteY13" fmla="*/ 425559 h 616059"/>
              <a:gd name="connsiteX14" fmla="*/ 219075 w 504825"/>
              <a:gd name="connsiteY14" fmla="*/ 104884 h 616059"/>
              <a:gd name="connsiteX15" fmla="*/ 269875 w 504825"/>
              <a:gd name="connsiteY15" fmla="*/ 50909 h 616059"/>
              <a:gd name="connsiteX16" fmla="*/ 428625 w 504825"/>
              <a:gd name="connsiteY16" fmla="*/ 109 h 616059"/>
              <a:gd name="connsiteX17" fmla="*/ 504825 w 504825"/>
              <a:gd name="connsiteY17" fmla="*/ 371584 h 616059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69875 w 504825"/>
              <a:gd name="connsiteY15" fmla="*/ 7419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76225 w 504825"/>
              <a:gd name="connsiteY15" fmla="*/ 4244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43341 h 643341"/>
              <a:gd name="connsiteX1" fmla="*/ 92075 w 504825"/>
              <a:gd name="connsiteY1" fmla="*/ 544916 h 643341"/>
              <a:gd name="connsiteX2" fmla="*/ 95250 w 504825"/>
              <a:gd name="connsiteY2" fmla="*/ 217891 h 643341"/>
              <a:gd name="connsiteX3" fmla="*/ 142875 w 504825"/>
              <a:gd name="connsiteY3" fmla="*/ 144866 h 643341"/>
              <a:gd name="connsiteX4" fmla="*/ 269240 w 504825"/>
              <a:gd name="connsiteY4" fmla="*/ 556635 h 643341"/>
              <a:gd name="connsiteX5" fmla="*/ 323850 w 504825"/>
              <a:gd name="connsiteY5" fmla="*/ 548091 h 643341"/>
              <a:gd name="connsiteX6" fmla="*/ 320040 w 504825"/>
              <a:gd name="connsiteY6" fmla="*/ 178810 h 643341"/>
              <a:gd name="connsiteX7" fmla="*/ 349250 w 504825"/>
              <a:gd name="connsiteY7" fmla="*/ 157566 h 643341"/>
              <a:gd name="connsiteX8" fmla="*/ 408940 w 504825"/>
              <a:gd name="connsiteY8" fmla="*/ 493135 h 643341"/>
              <a:gd name="connsiteX9" fmla="*/ 441325 w 504825"/>
              <a:gd name="connsiteY9" fmla="*/ 424266 h 643341"/>
              <a:gd name="connsiteX10" fmla="*/ 428625 w 504825"/>
              <a:gd name="connsiteY10" fmla="*/ 125816 h 643341"/>
              <a:gd name="connsiteX11" fmla="*/ 374015 w 504825"/>
              <a:gd name="connsiteY11" fmla="*/ 86735 h 643341"/>
              <a:gd name="connsiteX12" fmla="*/ 262890 w 504825"/>
              <a:gd name="connsiteY12" fmla="*/ 499486 h 643341"/>
              <a:gd name="connsiteX13" fmla="*/ 219075 w 504825"/>
              <a:gd name="connsiteY13" fmla="*/ 452841 h 643341"/>
              <a:gd name="connsiteX14" fmla="*/ 219075 w 504825"/>
              <a:gd name="connsiteY14" fmla="*/ 132166 h 643341"/>
              <a:gd name="connsiteX15" fmla="*/ 276225 w 504825"/>
              <a:gd name="connsiteY15" fmla="*/ 46441 h 643341"/>
              <a:gd name="connsiteX16" fmla="*/ 390525 w 504825"/>
              <a:gd name="connsiteY16" fmla="*/ 5166 h 643341"/>
              <a:gd name="connsiteX17" fmla="*/ 504825 w 504825"/>
              <a:gd name="connsiteY17" fmla="*/ 5166 h 643341"/>
              <a:gd name="connsiteX0" fmla="*/ 0 w 488950"/>
              <a:gd name="connsiteY0" fmla="*/ 677003 h 677003"/>
              <a:gd name="connsiteX1" fmla="*/ 92075 w 488950"/>
              <a:gd name="connsiteY1" fmla="*/ 578578 h 677003"/>
              <a:gd name="connsiteX2" fmla="*/ 95250 w 488950"/>
              <a:gd name="connsiteY2" fmla="*/ 251553 h 677003"/>
              <a:gd name="connsiteX3" fmla="*/ 142875 w 488950"/>
              <a:gd name="connsiteY3" fmla="*/ 178528 h 677003"/>
              <a:gd name="connsiteX4" fmla="*/ 269240 w 488950"/>
              <a:gd name="connsiteY4" fmla="*/ 590297 h 677003"/>
              <a:gd name="connsiteX5" fmla="*/ 323850 w 488950"/>
              <a:gd name="connsiteY5" fmla="*/ 581753 h 677003"/>
              <a:gd name="connsiteX6" fmla="*/ 320040 w 488950"/>
              <a:gd name="connsiteY6" fmla="*/ 212472 h 677003"/>
              <a:gd name="connsiteX7" fmla="*/ 349250 w 488950"/>
              <a:gd name="connsiteY7" fmla="*/ 191228 h 677003"/>
              <a:gd name="connsiteX8" fmla="*/ 408940 w 488950"/>
              <a:gd name="connsiteY8" fmla="*/ 526797 h 677003"/>
              <a:gd name="connsiteX9" fmla="*/ 441325 w 488950"/>
              <a:gd name="connsiteY9" fmla="*/ 457928 h 677003"/>
              <a:gd name="connsiteX10" fmla="*/ 428625 w 488950"/>
              <a:gd name="connsiteY10" fmla="*/ 159478 h 677003"/>
              <a:gd name="connsiteX11" fmla="*/ 374015 w 488950"/>
              <a:gd name="connsiteY11" fmla="*/ 120397 h 677003"/>
              <a:gd name="connsiteX12" fmla="*/ 262890 w 488950"/>
              <a:gd name="connsiteY12" fmla="*/ 533148 h 677003"/>
              <a:gd name="connsiteX13" fmla="*/ 219075 w 488950"/>
              <a:gd name="connsiteY13" fmla="*/ 486503 h 677003"/>
              <a:gd name="connsiteX14" fmla="*/ 219075 w 488950"/>
              <a:gd name="connsiteY14" fmla="*/ 165828 h 677003"/>
              <a:gd name="connsiteX15" fmla="*/ 276225 w 488950"/>
              <a:gd name="connsiteY15" fmla="*/ 80103 h 677003"/>
              <a:gd name="connsiteX16" fmla="*/ 390525 w 488950"/>
              <a:gd name="connsiteY16" fmla="*/ 38828 h 677003"/>
              <a:gd name="connsiteX17" fmla="*/ 488950 w 488950"/>
              <a:gd name="connsiteY17" fmla="*/ 728 h 677003"/>
              <a:gd name="connsiteX0" fmla="*/ 0 w 488950"/>
              <a:gd name="connsiteY0" fmla="*/ 677555 h 677555"/>
              <a:gd name="connsiteX1" fmla="*/ 92075 w 488950"/>
              <a:gd name="connsiteY1" fmla="*/ 579130 h 677555"/>
              <a:gd name="connsiteX2" fmla="*/ 95250 w 488950"/>
              <a:gd name="connsiteY2" fmla="*/ 252105 h 677555"/>
              <a:gd name="connsiteX3" fmla="*/ 142875 w 488950"/>
              <a:gd name="connsiteY3" fmla="*/ 179080 h 677555"/>
              <a:gd name="connsiteX4" fmla="*/ 269240 w 488950"/>
              <a:gd name="connsiteY4" fmla="*/ 590849 h 677555"/>
              <a:gd name="connsiteX5" fmla="*/ 323850 w 488950"/>
              <a:gd name="connsiteY5" fmla="*/ 582305 h 677555"/>
              <a:gd name="connsiteX6" fmla="*/ 320040 w 488950"/>
              <a:gd name="connsiteY6" fmla="*/ 213024 h 677555"/>
              <a:gd name="connsiteX7" fmla="*/ 349250 w 488950"/>
              <a:gd name="connsiteY7" fmla="*/ 191780 h 677555"/>
              <a:gd name="connsiteX8" fmla="*/ 408940 w 488950"/>
              <a:gd name="connsiteY8" fmla="*/ 527349 h 677555"/>
              <a:gd name="connsiteX9" fmla="*/ 441325 w 488950"/>
              <a:gd name="connsiteY9" fmla="*/ 458480 h 677555"/>
              <a:gd name="connsiteX10" fmla="*/ 428625 w 488950"/>
              <a:gd name="connsiteY10" fmla="*/ 160030 h 677555"/>
              <a:gd name="connsiteX11" fmla="*/ 374015 w 488950"/>
              <a:gd name="connsiteY11" fmla="*/ 120949 h 677555"/>
              <a:gd name="connsiteX12" fmla="*/ 262890 w 488950"/>
              <a:gd name="connsiteY12" fmla="*/ 533700 h 677555"/>
              <a:gd name="connsiteX13" fmla="*/ 219075 w 488950"/>
              <a:gd name="connsiteY13" fmla="*/ 487055 h 677555"/>
              <a:gd name="connsiteX14" fmla="*/ 219075 w 488950"/>
              <a:gd name="connsiteY14" fmla="*/ 166380 h 677555"/>
              <a:gd name="connsiteX15" fmla="*/ 276225 w 488950"/>
              <a:gd name="connsiteY15" fmla="*/ 80655 h 677555"/>
              <a:gd name="connsiteX16" fmla="*/ 390525 w 488950"/>
              <a:gd name="connsiteY16" fmla="*/ 39380 h 677555"/>
              <a:gd name="connsiteX17" fmla="*/ 488950 w 488950"/>
              <a:gd name="connsiteY17" fmla="*/ 1280 h 677555"/>
              <a:gd name="connsiteX0" fmla="*/ 0 w 492125"/>
              <a:gd name="connsiteY0" fmla="*/ 689819 h 689819"/>
              <a:gd name="connsiteX1" fmla="*/ 92075 w 492125"/>
              <a:gd name="connsiteY1" fmla="*/ 591394 h 689819"/>
              <a:gd name="connsiteX2" fmla="*/ 95250 w 492125"/>
              <a:gd name="connsiteY2" fmla="*/ 264369 h 689819"/>
              <a:gd name="connsiteX3" fmla="*/ 142875 w 492125"/>
              <a:gd name="connsiteY3" fmla="*/ 191344 h 689819"/>
              <a:gd name="connsiteX4" fmla="*/ 269240 w 492125"/>
              <a:gd name="connsiteY4" fmla="*/ 603113 h 689819"/>
              <a:gd name="connsiteX5" fmla="*/ 323850 w 492125"/>
              <a:gd name="connsiteY5" fmla="*/ 594569 h 689819"/>
              <a:gd name="connsiteX6" fmla="*/ 320040 w 492125"/>
              <a:gd name="connsiteY6" fmla="*/ 225288 h 689819"/>
              <a:gd name="connsiteX7" fmla="*/ 349250 w 492125"/>
              <a:gd name="connsiteY7" fmla="*/ 204044 h 689819"/>
              <a:gd name="connsiteX8" fmla="*/ 408940 w 492125"/>
              <a:gd name="connsiteY8" fmla="*/ 539613 h 689819"/>
              <a:gd name="connsiteX9" fmla="*/ 441325 w 492125"/>
              <a:gd name="connsiteY9" fmla="*/ 470744 h 689819"/>
              <a:gd name="connsiteX10" fmla="*/ 428625 w 492125"/>
              <a:gd name="connsiteY10" fmla="*/ 172294 h 689819"/>
              <a:gd name="connsiteX11" fmla="*/ 374015 w 492125"/>
              <a:gd name="connsiteY11" fmla="*/ 133213 h 689819"/>
              <a:gd name="connsiteX12" fmla="*/ 262890 w 492125"/>
              <a:gd name="connsiteY12" fmla="*/ 545964 h 689819"/>
              <a:gd name="connsiteX13" fmla="*/ 219075 w 492125"/>
              <a:gd name="connsiteY13" fmla="*/ 499319 h 689819"/>
              <a:gd name="connsiteX14" fmla="*/ 219075 w 492125"/>
              <a:gd name="connsiteY14" fmla="*/ 178644 h 689819"/>
              <a:gd name="connsiteX15" fmla="*/ 276225 w 492125"/>
              <a:gd name="connsiteY15" fmla="*/ 92919 h 689819"/>
              <a:gd name="connsiteX16" fmla="*/ 390525 w 492125"/>
              <a:gd name="connsiteY16" fmla="*/ 51644 h 689819"/>
              <a:gd name="connsiteX17" fmla="*/ 492125 w 492125"/>
              <a:gd name="connsiteY17" fmla="*/ 844 h 689819"/>
              <a:gd name="connsiteX0" fmla="*/ 0 w 497070"/>
              <a:gd name="connsiteY0" fmla="*/ 691549 h 691549"/>
              <a:gd name="connsiteX1" fmla="*/ 92075 w 497070"/>
              <a:gd name="connsiteY1" fmla="*/ 593124 h 691549"/>
              <a:gd name="connsiteX2" fmla="*/ 95250 w 497070"/>
              <a:gd name="connsiteY2" fmla="*/ 266099 h 691549"/>
              <a:gd name="connsiteX3" fmla="*/ 142875 w 497070"/>
              <a:gd name="connsiteY3" fmla="*/ 193074 h 691549"/>
              <a:gd name="connsiteX4" fmla="*/ 269240 w 497070"/>
              <a:gd name="connsiteY4" fmla="*/ 604843 h 691549"/>
              <a:gd name="connsiteX5" fmla="*/ 323850 w 497070"/>
              <a:gd name="connsiteY5" fmla="*/ 596299 h 691549"/>
              <a:gd name="connsiteX6" fmla="*/ 320040 w 497070"/>
              <a:gd name="connsiteY6" fmla="*/ 227018 h 691549"/>
              <a:gd name="connsiteX7" fmla="*/ 349250 w 497070"/>
              <a:gd name="connsiteY7" fmla="*/ 205774 h 691549"/>
              <a:gd name="connsiteX8" fmla="*/ 408940 w 497070"/>
              <a:gd name="connsiteY8" fmla="*/ 541343 h 691549"/>
              <a:gd name="connsiteX9" fmla="*/ 441325 w 497070"/>
              <a:gd name="connsiteY9" fmla="*/ 472474 h 691549"/>
              <a:gd name="connsiteX10" fmla="*/ 428625 w 497070"/>
              <a:gd name="connsiteY10" fmla="*/ 174024 h 691549"/>
              <a:gd name="connsiteX11" fmla="*/ 374015 w 497070"/>
              <a:gd name="connsiteY11" fmla="*/ 134943 h 691549"/>
              <a:gd name="connsiteX12" fmla="*/ 262890 w 497070"/>
              <a:gd name="connsiteY12" fmla="*/ 547694 h 691549"/>
              <a:gd name="connsiteX13" fmla="*/ 219075 w 497070"/>
              <a:gd name="connsiteY13" fmla="*/ 501049 h 691549"/>
              <a:gd name="connsiteX14" fmla="*/ 219075 w 497070"/>
              <a:gd name="connsiteY14" fmla="*/ 180374 h 691549"/>
              <a:gd name="connsiteX15" fmla="*/ 276225 w 497070"/>
              <a:gd name="connsiteY15" fmla="*/ 94649 h 691549"/>
              <a:gd name="connsiteX16" fmla="*/ 390525 w 497070"/>
              <a:gd name="connsiteY16" fmla="*/ 53374 h 691549"/>
              <a:gd name="connsiteX17" fmla="*/ 492125 w 497070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42875 w 497818"/>
              <a:gd name="connsiteY3" fmla="*/ 1939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3050 w 497818"/>
              <a:gd name="connsiteY15" fmla="*/ 11459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8417"/>
              <a:gd name="connsiteY0" fmla="*/ 691550 h 691550"/>
              <a:gd name="connsiteX1" fmla="*/ 92075 w 498417"/>
              <a:gd name="connsiteY1" fmla="*/ 593125 h 691550"/>
              <a:gd name="connsiteX2" fmla="*/ 95250 w 498417"/>
              <a:gd name="connsiteY2" fmla="*/ 266100 h 691550"/>
              <a:gd name="connsiteX3" fmla="*/ 165100 w 498417"/>
              <a:gd name="connsiteY3" fmla="*/ 307375 h 691550"/>
              <a:gd name="connsiteX4" fmla="*/ 272415 w 498417"/>
              <a:gd name="connsiteY4" fmla="*/ 506419 h 691550"/>
              <a:gd name="connsiteX5" fmla="*/ 320675 w 498417"/>
              <a:gd name="connsiteY5" fmla="*/ 529625 h 691550"/>
              <a:gd name="connsiteX6" fmla="*/ 316865 w 498417"/>
              <a:gd name="connsiteY6" fmla="*/ 268294 h 691550"/>
              <a:gd name="connsiteX7" fmla="*/ 374650 w 498417"/>
              <a:gd name="connsiteY7" fmla="*/ 313725 h 691550"/>
              <a:gd name="connsiteX8" fmla="*/ 393065 w 498417"/>
              <a:gd name="connsiteY8" fmla="*/ 401644 h 691550"/>
              <a:gd name="connsiteX9" fmla="*/ 434975 w 498417"/>
              <a:gd name="connsiteY9" fmla="*/ 437550 h 691550"/>
              <a:gd name="connsiteX10" fmla="*/ 428625 w 498417"/>
              <a:gd name="connsiteY10" fmla="*/ 174025 h 691550"/>
              <a:gd name="connsiteX11" fmla="*/ 370840 w 498417"/>
              <a:gd name="connsiteY11" fmla="*/ 220669 h 691550"/>
              <a:gd name="connsiteX12" fmla="*/ 278765 w 498417"/>
              <a:gd name="connsiteY12" fmla="*/ 388945 h 691550"/>
              <a:gd name="connsiteX13" fmla="*/ 212725 w 498417"/>
              <a:gd name="connsiteY13" fmla="*/ 434375 h 691550"/>
              <a:gd name="connsiteX14" fmla="*/ 219075 w 498417"/>
              <a:gd name="connsiteY14" fmla="*/ 180375 h 691550"/>
              <a:gd name="connsiteX15" fmla="*/ 273050 w 498417"/>
              <a:gd name="connsiteY15" fmla="*/ 113700 h 691550"/>
              <a:gd name="connsiteX16" fmla="*/ 396875 w 498417"/>
              <a:gd name="connsiteY16" fmla="*/ 53375 h 691550"/>
              <a:gd name="connsiteX17" fmla="*/ 492125 w 498417"/>
              <a:gd name="connsiteY17" fmla="*/ 2575 h 691550"/>
              <a:gd name="connsiteX0" fmla="*/ 0 w 496774"/>
              <a:gd name="connsiteY0" fmla="*/ 690820 h 690820"/>
              <a:gd name="connsiteX1" fmla="*/ 92075 w 496774"/>
              <a:gd name="connsiteY1" fmla="*/ 592395 h 690820"/>
              <a:gd name="connsiteX2" fmla="*/ 95250 w 496774"/>
              <a:gd name="connsiteY2" fmla="*/ 265370 h 690820"/>
              <a:gd name="connsiteX3" fmla="*/ 165100 w 496774"/>
              <a:gd name="connsiteY3" fmla="*/ 306645 h 690820"/>
              <a:gd name="connsiteX4" fmla="*/ 272415 w 496774"/>
              <a:gd name="connsiteY4" fmla="*/ 505689 h 690820"/>
              <a:gd name="connsiteX5" fmla="*/ 320675 w 496774"/>
              <a:gd name="connsiteY5" fmla="*/ 528895 h 690820"/>
              <a:gd name="connsiteX6" fmla="*/ 316865 w 496774"/>
              <a:gd name="connsiteY6" fmla="*/ 267564 h 690820"/>
              <a:gd name="connsiteX7" fmla="*/ 374650 w 496774"/>
              <a:gd name="connsiteY7" fmla="*/ 312995 h 690820"/>
              <a:gd name="connsiteX8" fmla="*/ 393065 w 496774"/>
              <a:gd name="connsiteY8" fmla="*/ 400914 h 690820"/>
              <a:gd name="connsiteX9" fmla="*/ 434975 w 496774"/>
              <a:gd name="connsiteY9" fmla="*/ 436820 h 690820"/>
              <a:gd name="connsiteX10" fmla="*/ 428625 w 496774"/>
              <a:gd name="connsiteY10" fmla="*/ 173295 h 690820"/>
              <a:gd name="connsiteX11" fmla="*/ 370840 w 496774"/>
              <a:gd name="connsiteY11" fmla="*/ 219939 h 690820"/>
              <a:gd name="connsiteX12" fmla="*/ 278765 w 496774"/>
              <a:gd name="connsiteY12" fmla="*/ 388215 h 690820"/>
              <a:gd name="connsiteX13" fmla="*/ 212725 w 496774"/>
              <a:gd name="connsiteY13" fmla="*/ 433645 h 690820"/>
              <a:gd name="connsiteX14" fmla="*/ 219075 w 496774"/>
              <a:gd name="connsiteY14" fmla="*/ 179645 h 690820"/>
              <a:gd name="connsiteX15" fmla="*/ 273050 w 496774"/>
              <a:gd name="connsiteY15" fmla="*/ 112970 h 690820"/>
              <a:gd name="connsiteX16" fmla="*/ 365125 w 496774"/>
              <a:gd name="connsiteY16" fmla="*/ 71695 h 690820"/>
              <a:gd name="connsiteX17" fmla="*/ 492125 w 496774"/>
              <a:gd name="connsiteY17" fmla="*/ 1845 h 69082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12725 w 460786"/>
              <a:gd name="connsiteY13" fmla="*/ 3978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54965 w 460786"/>
              <a:gd name="connsiteY11" fmla="*/ 212734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82575 w 459718"/>
              <a:gd name="connsiteY15" fmla="*/ 613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54000 w 459718"/>
              <a:gd name="connsiteY15" fmla="*/ 867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8230"/>
              <a:gd name="connsiteY0" fmla="*/ 654070 h 654070"/>
              <a:gd name="connsiteX1" fmla="*/ 92075 w 458230"/>
              <a:gd name="connsiteY1" fmla="*/ 555645 h 654070"/>
              <a:gd name="connsiteX2" fmla="*/ 95250 w 458230"/>
              <a:gd name="connsiteY2" fmla="*/ 228620 h 654070"/>
              <a:gd name="connsiteX3" fmla="*/ 165100 w 458230"/>
              <a:gd name="connsiteY3" fmla="*/ 269895 h 654070"/>
              <a:gd name="connsiteX4" fmla="*/ 272415 w 458230"/>
              <a:gd name="connsiteY4" fmla="*/ 468939 h 654070"/>
              <a:gd name="connsiteX5" fmla="*/ 320675 w 458230"/>
              <a:gd name="connsiteY5" fmla="*/ 492145 h 654070"/>
              <a:gd name="connsiteX6" fmla="*/ 316865 w 458230"/>
              <a:gd name="connsiteY6" fmla="*/ 230814 h 654070"/>
              <a:gd name="connsiteX7" fmla="*/ 374650 w 458230"/>
              <a:gd name="connsiteY7" fmla="*/ 276245 h 654070"/>
              <a:gd name="connsiteX8" fmla="*/ 402590 w 458230"/>
              <a:gd name="connsiteY8" fmla="*/ 383214 h 654070"/>
              <a:gd name="connsiteX9" fmla="*/ 434975 w 458230"/>
              <a:gd name="connsiteY9" fmla="*/ 400070 h 654070"/>
              <a:gd name="connsiteX10" fmla="*/ 431800 w 458230"/>
              <a:gd name="connsiteY10" fmla="*/ 142895 h 654070"/>
              <a:gd name="connsiteX11" fmla="*/ 367665 w 458230"/>
              <a:gd name="connsiteY11" fmla="*/ 189539 h 654070"/>
              <a:gd name="connsiteX12" fmla="*/ 278765 w 458230"/>
              <a:gd name="connsiteY12" fmla="*/ 351465 h 654070"/>
              <a:gd name="connsiteX13" fmla="*/ 222250 w 458230"/>
              <a:gd name="connsiteY13" fmla="*/ 409595 h 654070"/>
              <a:gd name="connsiteX14" fmla="*/ 219075 w 458230"/>
              <a:gd name="connsiteY14" fmla="*/ 142895 h 654070"/>
              <a:gd name="connsiteX15" fmla="*/ 254000 w 458230"/>
              <a:gd name="connsiteY15" fmla="*/ 85745 h 654070"/>
              <a:gd name="connsiteX16" fmla="*/ 314325 w 458230"/>
              <a:gd name="connsiteY16" fmla="*/ 44470 h 654070"/>
              <a:gd name="connsiteX17" fmla="*/ 454025 w 458230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95387"/>
              <a:gd name="connsiteY0" fmla="*/ 740739 h 740739"/>
              <a:gd name="connsiteX1" fmla="*/ 92075 w 495387"/>
              <a:gd name="connsiteY1" fmla="*/ 642314 h 740739"/>
              <a:gd name="connsiteX2" fmla="*/ 95250 w 495387"/>
              <a:gd name="connsiteY2" fmla="*/ 315289 h 740739"/>
              <a:gd name="connsiteX3" fmla="*/ 165100 w 495387"/>
              <a:gd name="connsiteY3" fmla="*/ 356564 h 740739"/>
              <a:gd name="connsiteX4" fmla="*/ 272415 w 495387"/>
              <a:gd name="connsiteY4" fmla="*/ 555608 h 740739"/>
              <a:gd name="connsiteX5" fmla="*/ 320675 w 495387"/>
              <a:gd name="connsiteY5" fmla="*/ 578814 h 740739"/>
              <a:gd name="connsiteX6" fmla="*/ 316865 w 495387"/>
              <a:gd name="connsiteY6" fmla="*/ 317483 h 740739"/>
              <a:gd name="connsiteX7" fmla="*/ 374650 w 495387"/>
              <a:gd name="connsiteY7" fmla="*/ 362914 h 740739"/>
              <a:gd name="connsiteX8" fmla="*/ 402590 w 495387"/>
              <a:gd name="connsiteY8" fmla="*/ 469883 h 740739"/>
              <a:gd name="connsiteX9" fmla="*/ 434975 w 495387"/>
              <a:gd name="connsiteY9" fmla="*/ 486739 h 740739"/>
              <a:gd name="connsiteX10" fmla="*/ 431800 w 495387"/>
              <a:gd name="connsiteY10" fmla="*/ 229564 h 740739"/>
              <a:gd name="connsiteX11" fmla="*/ 367665 w 495387"/>
              <a:gd name="connsiteY11" fmla="*/ 276208 h 740739"/>
              <a:gd name="connsiteX12" fmla="*/ 278765 w 495387"/>
              <a:gd name="connsiteY12" fmla="*/ 438134 h 740739"/>
              <a:gd name="connsiteX13" fmla="*/ 222250 w 495387"/>
              <a:gd name="connsiteY13" fmla="*/ 496264 h 740739"/>
              <a:gd name="connsiteX14" fmla="*/ 219075 w 495387"/>
              <a:gd name="connsiteY14" fmla="*/ 229564 h 740739"/>
              <a:gd name="connsiteX15" fmla="*/ 254000 w 495387"/>
              <a:gd name="connsiteY15" fmla="*/ 172414 h 740739"/>
              <a:gd name="connsiteX16" fmla="*/ 314325 w 495387"/>
              <a:gd name="connsiteY16" fmla="*/ 131139 h 740739"/>
              <a:gd name="connsiteX17" fmla="*/ 492125 w 495387"/>
              <a:gd name="connsiteY17" fmla="*/ 964 h 740739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54000 w 495879"/>
              <a:gd name="connsiteY15" fmla="*/ 17262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449"/>
              <a:gd name="connsiteY0" fmla="*/ 740912 h 740912"/>
              <a:gd name="connsiteX1" fmla="*/ 92075 w 495449"/>
              <a:gd name="connsiteY1" fmla="*/ 642487 h 740912"/>
              <a:gd name="connsiteX2" fmla="*/ 95250 w 495449"/>
              <a:gd name="connsiteY2" fmla="*/ 315462 h 740912"/>
              <a:gd name="connsiteX3" fmla="*/ 165100 w 495449"/>
              <a:gd name="connsiteY3" fmla="*/ 356737 h 740912"/>
              <a:gd name="connsiteX4" fmla="*/ 272415 w 495449"/>
              <a:gd name="connsiteY4" fmla="*/ 555781 h 740912"/>
              <a:gd name="connsiteX5" fmla="*/ 320675 w 495449"/>
              <a:gd name="connsiteY5" fmla="*/ 578987 h 740912"/>
              <a:gd name="connsiteX6" fmla="*/ 316865 w 495449"/>
              <a:gd name="connsiteY6" fmla="*/ 317656 h 740912"/>
              <a:gd name="connsiteX7" fmla="*/ 374650 w 495449"/>
              <a:gd name="connsiteY7" fmla="*/ 363087 h 740912"/>
              <a:gd name="connsiteX8" fmla="*/ 402590 w 495449"/>
              <a:gd name="connsiteY8" fmla="*/ 470056 h 740912"/>
              <a:gd name="connsiteX9" fmla="*/ 434975 w 495449"/>
              <a:gd name="connsiteY9" fmla="*/ 486912 h 740912"/>
              <a:gd name="connsiteX10" fmla="*/ 431800 w 495449"/>
              <a:gd name="connsiteY10" fmla="*/ 229737 h 740912"/>
              <a:gd name="connsiteX11" fmla="*/ 367665 w 495449"/>
              <a:gd name="connsiteY11" fmla="*/ 276381 h 740912"/>
              <a:gd name="connsiteX12" fmla="*/ 278765 w 495449"/>
              <a:gd name="connsiteY12" fmla="*/ 438307 h 740912"/>
              <a:gd name="connsiteX13" fmla="*/ 222250 w 495449"/>
              <a:gd name="connsiteY13" fmla="*/ 496437 h 740912"/>
              <a:gd name="connsiteX14" fmla="*/ 219075 w 495449"/>
              <a:gd name="connsiteY14" fmla="*/ 229737 h 740912"/>
              <a:gd name="connsiteX15" fmla="*/ 263525 w 495449"/>
              <a:gd name="connsiteY15" fmla="*/ 153537 h 740912"/>
              <a:gd name="connsiteX16" fmla="*/ 317500 w 495449"/>
              <a:gd name="connsiteY16" fmla="*/ 112262 h 740912"/>
              <a:gd name="connsiteX17" fmla="*/ 492125 w 495449"/>
              <a:gd name="connsiteY17" fmla="*/ 1137 h 740912"/>
              <a:gd name="connsiteX0" fmla="*/ 0 w 461405"/>
              <a:gd name="connsiteY0" fmla="*/ 706535 h 706535"/>
              <a:gd name="connsiteX1" fmla="*/ 92075 w 461405"/>
              <a:gd name="connsiteY1" fmla="*/ 608110 h 706535"/>
              <a:gd name="connsiteX2" fmla="*/ 95250 w 461405"/>
              <a:gd name="connsiteY2" fmla="*/ 281085 h 706535"/>
              <a:gd name="connsiteX3" fmla="*/ 165100 w 461405"/>
              <a:gd name="connsiteY3" fmla="*/ 322360 h 706535"/>
              <a:gd name="connsiteX4" fmla="*/ 272415 w 461405"/>
              <a:gd name="connsiteY4" fmla="*/ 521404 h 706535"/>
              <a:gd name="connsiteX5" fmla="*/ 320675 w 461405"/>
              <a:gd name="connsiteY5" fmla="*/ 544610 h 706535"/>
              <a:gd name="connsiteX6" fmla="*/ 316865 w 461405"/>
              <a:gd name="connsiteY6" fmla="*/ 283279 h 706535"/>
              <a:gd name="connsiteX7" fmla="*/ 374650 w 461405"/>
              <a:gd name="connsiteY7" fmla="*/ 328710 h 706535"/>
              <a:gd name="connsiteX8" fmla="*/ 402590 w 461405"/>
              <a:gd name="connsiteY8" fmla="*/ 435679 h 706535"/>
              <a:gd name="connsiteX9" fmla="*/ 434975 w 461405"/>
              <a:gd name="connsiteY9" fmla="*/ 452535 h 706535"/>
              <a:gd name="connsiteX10" fmla="*/ 431800 w 461405"/>
              <a:gd name="connsiteY10" fmla="*/ 195360 h 706535"/>
              <a:gd name="connsiteX11" fmla="*/ 367665 w 461405"/>
              <a:gd name="connsiteY11" fmla="*/ 242004 h 706535"/>
              <a:gd name="connsiteX12" fmla="*/ 278765 w 461405"/>
              <a:gd name="connsiteY12" fmla="*/ 403930 h 706535"/>
              <a:gd name="connsiteX13" fmla="*/ 222250 w 461405"/>
              <a:gd name="connsiteY13" fmla="*/ 462060 h 706535"/>
              <a:gd name="connsiteX14" fmla="*/ 219075 w 461405"/>
              <a:gd name="connsiteY14" fmla="*/ 195360 h 706535"/>
              <a:gd name="connsiteX15" fmla="*/ 263525 w 461405"/>
              <a:gd name="connsiteY15" fmla="*/ 119160 h 706535"/>
              <a:gd name="connsiteX16" fmla="*/ 317500 w 461405"/>
              <a:gd name="connsiteY16" fmla="*/ 77885 h 706535"/>
              <a:gd name="connsiteX17" fmla="*/ 457200 w 461405"/>
              <a:gd name="connsiteY17" fmla="*/ 1685 h 706535"/>
              <a:gd name="connsiteX0" fmla="*/ 0 w 520427"/>
              <a:gd name="connsiteY0" fmla="*/ 734238 h 734238"/>
              <a:gd name="connsiteX1" fmla="*/ 92075 w 520427"/>
              <a:gd name="connsiteY1" fmla="*/ 635813 h 734238"/>
              <a:gd name="connsiteX2" fmla="*/ 95250 w 520427"/>
              <a:gd name="connsiteY2" fmla="*/ 308788 h 734238"/>
              <a:gd name="connsiteX3" fmla="*/ 165100 w 520427"/>
              <a:gd name="connsiteY3" fmla="*/ 350063 h 734238"/>
              <a:gd name="connsiteX4" fmla="*/ 272415 w 520427"/>
              <a:gd name="connsiteY4" fmla="*/ 549107 h 734238"/>
              <a:gd name="connsiteX5" fmla="*/ 320675 w 520427"/>
              <a:gd name="connsiteY5" fmla="*/ 572313 h 734238"/>
              <a:gd name="connsiteX6" fmla="*/ 316865 w 520427"/>
              <a:gd name="connsiteY6" fmla="*/ 310982 h 734238"/>
              <a:gd name="connsiteX7" fmla="*/ 374650 w 520427"/>
              <a:gd name="connsiteY7" fmla="*/ 356413 h 734238"/>
              <a:gd name="connsiteX8" fmla="*/ 402590 w 520427"/>
              <a:gd name="connsiteY8" fmla="*/ 463382 h 734238"/>
              <a:gd name="connsiteX9" fmla="*/ 434975 w 520427"/>
              <a:gd name="connsiteY9" fmla="*/ 480238 h 734238"/>
              <a:gd name="connsiteX10" fmla="*/ 431800 w 520427"/>
              <a:gd name="connsiteY10" fmla="*/ 223063 h 734238"/>
              <a:gd name="connsiteX11" fmla="*/ 367665 w 520427"/>
              <a:gd name="connsiteY11" fmla="*/ 269707 h 734238"/>
              <a:gd name="connsiteX12" fmla="*/ 278765 w 520427"/>
              <a:gd name="connsiteY12" fmla="*/ 431633 h 734238"/>
              <a:gd name="connsiteX13" fmla="*/ 222250 w 520427"/>
              <a:gd name="connsiteY13" fmla="*/ 489763 h 734238"/>
              <a:gd name="connsiteX14" fmla="*/ 219075 w 520427"/>
              <a:gd name="connsiteY14" fmla="*/ 223063 h 734238"/>
              <a:gd name="connsiteX15" fmla="*/ 263525 w 520427"/>
              <a:gd name="connsiteY15" fmla="*/ 146863 h 734238"/>
              <a:gd name="connsiteX16" fmla="*/ 317500 w 520427"/>
              <a:gd name="connsiteY16" fmla="*/ 105588 h 734238"/>
              <a:gd name="connsiteX17" fmla="*/ 457200 w 520427"/>
              <a:gd name="connsiteY17" fmla="*/ 29388 h 734238"/>
              <a:gd name="connsiteX0" fmla="*/ 0 w 457200"/>
              <a:gd name="connsiteY0" fmla="*/ 704850 h 704850"/>
              <a:gd name="connsiteX1" fmla="*/ 92075 w 457200"/>
              <a:gd name="connsiteY1" fmla="*/ 606425 h 704850"/>
              <a:gd name="connsiteX2" fmla="*/ 95250 w 457200"/>
              <a:gd name="connsiteY2" fmla="*/ 279400 h 704850"/>
              <a:gd name="connsiteX3" fmla="*/ 165100 w 457200"/>
              <a:gd name="connsiteY3" fmla="*/ 320675 h 704850"/>
              <a:gd name="connsiteX4" fmla="*/ 272415 w 457200"/>
              <a:gd name="connsiteY4" fmla="*/ 519719 h 704850"/>
              <a:gd name="connsiteX5" fmla="*/ 320675 w 457200"/>
              <a:gd name="connsiteY5" fmla="*/ 542925 h 704850"/>
              <a:gd name="connsiteX6" fmla="*/ 316865 w 457200"/>
              <a:gd name="connsiteY6" fmla="*/ 281594 h 704850"/>
              <a:gd name="connsiteX7" fmla="*/ 374650 w 457200"/>
              <a:gd name="connsiteY7" fmla="*/ 327025 h 704850"/>
              <a:gd name="connsiteX8" fmla="*/ 402590 w 457200"/>
              <a:gd name="connsiteY8" fmla="*/ 433994 h 704850"/>
              <a:gd name="connsiteX9" fmla="*/ 434975 w 457200"/>
              <a:gd name="connsiteY9" fmla="*/ 450850 h 704850"/>
              <a:gd name="connsiteX10" fmla="*/ 431800 w 457200"/>
              <a:gd name="connsiteY10" fmla="*/ 193675 h 704850"/>
              <a:gd name="connsiteX11" fmla="*/ 367665 w 457200"/>
              <a:gd name="connsiteY11" fmla="*/ 240319 h 704850"/>
              <a:gd name="connsiteX12" fmla="*/ 278765 w 457200"/>
              <a:gd name="connsiteY12" fmla="*/ 402245 h 704850"/>
              <a:gd name="connsiteX13" fmla="*/ 222250 w 457200"/>
              <a:gd name="connsiteY13" fmla="*/ 460375 h 704850"/>
              <a:gd name="connsiteX14" fmla="*/ 219075 w 457200"/>
              <a:gd name="connsiteY14" fmla="*/ 193675 h 704850"/>
              <a:gd name="connsiteX15" fmla="*/ 263525 w 457200"/>
              <a:gd name="connsiteY15" fmla="*/ 117475 h 704850"/>
              <a:gd name="connsiteX16" fmla="*/ 317500 w 457200"/>
              <a:gd name="connsiteY16" fmla="*/ 76200 h 704850"/>
              <a:gd name="connsiteX17" fmla="*/ 457200 w 457200"/>
              <a:gd name="connsiteY17" fmla="*/ 0 h 704850"/>
              <a:gd name="connsiteX0" fmla="*/ 0 w 436777"/>
              <a:gd name="connsiteY0" fmla="*/ 688975 h 688975"/>
              <a:gd name="connsiteX1" fmla="*/ 92075 w 436777"/>
              <a:gd name="connsiteY1" fmla="*/ 590550 h 688975"/>
              <a:gd name="connsiteX2" fmla="*/ 95250 w 436777"/>
              <a:gd name="connsiteY2" fmla="*/ 263525 h 688975"/>
              <a:gd name="connsiteX3" fmla="*/ 165100 w 436777"/>
              <a:gd name="connsiteY3" fmla="*/ 304800 h 688975"/>
              <a:gd name="connsiteX4" fmla="*/ 272415 w 436777"/>
              <a:gd name="connsiteY4" fmla="*/ 503844 h 688975"/>
              <a:gd name="connsiteX5" fmla="*/ 320675 w 436777"/>
              <a:gd name="connsiteY5" fmla="*/ 527050 h 688975"/>
              <a:gd name="connsiteX6" fmla="*/ 316865 w 436777"/>
              <a:gd name="connsiteY6" fmla="*/ 265719 h 688975"/>
              <a:gd name="connsiteX7" fmla="*/ 374650 w 436777"/>
              <a:gd name="connsiteY7" fmla="*/ 311150 h 688975"/>
              <a:gd name="connsiteX8" fmla="*/ 402590 w 436777"/>
              <a:gd name="connsiteY8" fmla="*/ 418119 h 688975"/>
              <a:gd name="connsiteX9" fmla="*/ 434975 w 436777"/>
              <a:gd name="connsiteY9" fmla="*/ 434975 h 688975"/>
              <a:gd name="connsiteX10" fmla="*/ 431800 w 436777"/>
              <a:gd name="connsiteY10" fmla="*/ 177800 h 688975"/>
              <a:gd name="connsiteX11" fmla="*/ 367665 w 436777"/>
              <a:gd name="connsiteY11" fmla="*/ 224444 h 688975"/>
              <a:gd name="connsiteX12" fmla="*/ 278765 w 436777"/>
              <a:gd name="connsiteY12" fmla="*/ 386370 h 688975"/>
              <a:gd name="connsiteX13" fmla="*/ 222250 w 436777"/>
              <a:gd name="connsiteY13" fmla="*/ 444500 h 688975"/>
              <a:gd name="connsiteX14" fmla="*/ 219075 w 436777"/>
              <a:gd name="connsiteY14" fmla="*/ 177800 h 688975"/>
              <a:gd name="connsiteX15" fmla="*/ 263525 w 436777"/>
              <a:gd name="connsiteY15" fmla="*/ 101600 h 688975"/>
              <a:gd name="connsiteX16" fmla="*/ 317500 w 436777"/>
              <a:gd name="connsiteY16" fmla="*/ 60325 h 688975"/>
              <a:gd name="connsiteX17" fmla="*/ 419100 w 436777"/>
              <a:gd name="connsiteY17" fmla="*/ 0 h 6889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28650 h 628650"/>
              <a:gd name="connsiteX1" fmla="*/ 92075 w 436777"/>
              <a:gd name="connsiteY1" fmla="*/ 530225 h 628650"/>
              <a:gd name="connsiteX2" fmla="*/ 95250 w 436777"/>
              <a:gd name="connsiteY2" fmla="*/ 203200 h 628650"/>
              <a:gd name="connsiteX3" fmla="*/ 165100 w 436777"/>
              <a:gd name="connsiteY3" fmla="*/ 244475 h 628650"/>
              <a:gd name="connsiteX4" fmla="*/ 272415 w 436777"/>
              <a:gd name="connsiteY4" fmla="*/ 443519 h 628650"/>
              <a:gd name="connsiteX5" fmla="*/ 320675 w 436777"/>
              <a:gd name="connsiteY5" fmla="*/ 466725 h 628650"/>
              <a:gd name="connsiteX6" fmla="*/ 316865 w 436777"/>
              <a:gd name="connsiteY6" fmla="*/ 205394 h 628650"/>
              <a:gd name="connsiteX7" fmla="*/ 374650 w 436777"/>
              <a:gd name="connsiteY7" fmla="*/ 250825 h 628650"/>
              <a:gd name="connsiteX8" fmla="*/ 402590 w 436777"/>
              <a:gd name="connsiteY8" fmla="*/ 357794 h 628650"/>
              <a:gd name="connsiteX9" fmla="*/ 434975 w 436777"/>
              <a:gd name="connsiteY9" fmla="*/ 374650 h 628650"/>
              <a:gd name="connsiteX10" fmla="*/ 431800 w 436777"/>
              <a:gd name="connsiteY10" fmla="*/ 117475 h 628650"/>
              <a:gd name="connsiteX11" fmla="*/ 367665 w 436777"/>
              <a:gd name="connsiteY11" fmla="*/ 164119 h 628650"/>
              <a:gd name="connsiteX12" fmla="*/ 278765 w 436777"/>
              <a:gd name="connsiteY12" fmla="*/ 326045 h 628650"/>
              <a:gd name="connsiteX13" fmla="*/ 222250 w 436777"/>
              <a:gd name="connsiteY13" fmla="*/ 384175 h 628650"/>
              <a:gd name="connsiteX14" fmla="*/ 219075 w 436777"/>
              <a:gd name="connsiteY14" fmla="*/ 117475 h 628650"/>
              <a:gd name="connsiteX15" fmla="*/ 263525 w 436777"/>
              <a:gd name="connsiteY15" fmla="*/ 41275 h 628650"/>
              <a:gd name="connsiteX16" fmla="*/ 317500 w 436777"/>
              <a:gd name="connsiteY16" fmla="*/ 0 h 628650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63525 w 436777"/>
              <a:gd name="connsiteY15" fmla="*/ 508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31775 w 436777"/>
              <a:gd name="connsiteY15" fmla="*/ 73025 h 638175"/>
              <a:gd name="connsiteX16" fmla="*/ 346075 w 436777"/>
              <a:gd name="connsiteY16" fmla="*/ 0 h 638175"/>
              <a:gd name="connsiteX0" fmla="*/ 0 w 436777"/>
              <a:gd name="connsiteY0" fmla="*/ 696120 h 696120"/>
              <a:gd name="connsiteX1" fmla="*/ 92075 w 436777"/>
              <a:gd name="connsiteY1" fmla="*/ 597695 h 696120"/>
              <a:gd name="connsiteX2" fmla="*/ 95250 w 436777"/>
              <a:gd name="connsiteY2" fmla="*/ 270670 h 696120"/>
              <a:gd name="connsiteX3" fmla="*/ 165100 w 436777"/>
              <a:gd name="connsiteY3" fmla="*/ 311945 h 696120"/>
              <a:gd name="connsiteX4" fmla="*/ 272415 w 436777"/>
              <a:gd name="connsiteY4" fmla="*/ 510989 h 696120"/>
              <a:gd name="connsiteX5" fmla="*/ 320675 w 436777"/>
              <a:gd name="connsiteY5" fmla="*/ 534195 h 696120"/>
              <a:gd name="connsiteX6" fmla="*/ 316865 w 436777"/>
              <a:gd name="connsiteY6" fmla="*/ 272864 h 696120"/>
              <a:gd name="connsiteX7" fmla="*/ 374650 w 436777"/>
              <a:gd name="connsiteY7" fmla="*/ 318295 h 696120"/>
              <a:gd name="connsiteX8" fmla="*/ 402590 w 436777"/>
              <a:gd name="connsiteY8" fmla="*/ 425264 h 696120"/>
              <a:gd name="connsiteX9" fmla="*/ 434975 w 436777"/>
              <a:gd name="connsiteY9" fmla="*/ 442120 h 696120"/>
              <a:gd name="connsiteX10" fmla="*/ 431800 w 436777"/>
              <a:gd name="connsiteY10" fmla="*/ 184945 h 696120"/>
              <a:gd name="connsiteX11" fmla="*/ 367665 w 436777"/>
              <a:gd name="connsiteY11" fmla="*/ 231589 h 696120"/>
              <a:gd name="connsiteX12" fmla="*/ 278765 w 436777"/>
              <a:gd name="connsiteY12" fmla="*/ 393515 h 696120"/>
              <a:gd name="connsiteX13" fmla="*/ 222250 w 436777"/>
              <a:gd name="connsiteY13" fmla="*/ 451645 h 696120"/>
              <a:gd name="connsiteX14" fmla="*/ 219075 w 436777"/>
              <a:gd name="connsiteY14" fmla="*/ 184945 h 696120"/>
              <a:gd name="connsiteX15" fmla="*/ 254000 w 436777"/>
              <a:gd name="connsiteY15" fmla="*/ 7145 h 696120"/>
              <a:gd name="connsiteX16" fmla="*/ 346075 w 436777"/>
              <a:gd name="connsiteY16" fmla="*/ 57945 h 696120"/>
              <a:gd name="connsiteX0" fmla="*/ 0 w 436777"/>
              <a:gd name="connsiteY0" fmla="*/ 689204 h 689204"/>
              <a:gd name="connsiteX1" fmla="*/ 92075 w 436777"/>
              <a:gd name="connsiteY1" fmla="*/ 590779 h 689204"/>
              <a:gd name="connsiteX2" fmla="*/ 95250 w 436777"/>
              <a:gd name="connsiteY2" fmla="*/ 263754 h 689204"/>
              <a:gd name="connsiteX3" fmla="*/ 165100 w 436777"/>
              <a:gd name="connsiteY3" fmla="*/ 305029 h 689204"/>
              <a:gd name="connsiteX4" fmla="*/ 272415 w 436777"/>
              <a:gd name="connsiteY4" fmla="*/ 504073 h 689204"/>
              <a:gd name="connsiteX5" fmla="*/ 320675 w 436777"/>
              <a:gd name="connsiteY5" fmla="*/ 527279 h 689204"/>
              <a:gd name="connsiteX6" fmla="*/ 316865 w 436777"/>
              <a:gd name="connsiteY6" fmla="*/ 265948 h 689204"/>
              <a:gd name="connsiteX7" fmla="*/ 374650 w 436777"/>
              <a:gd name="connsiteY7" fmla="*/ 311379 h 689204"/>
              <a:gd name="connsiteX8" fmla="*/ 402590 w 436777"/>
              <a:gd name="connsiteY8" fmla="*/ 418348 h 689204"/>
              <a:gd name="connsiteX9" fmla="*/ 434975 w 436777"/>
              <a:gd name="connsiteY9" fmla="*/ 435204 h 689204"/>
              <a:gd name="connsiteX10" fmla="*/ 431800 w 436777"/>
              <a:gd name="connsiteY10" fmla="*/ 178029 h 689204"/>
              <a:gd name="connsiteX11" fmla="*/ 367665 w 436777"/>
              <a:gd name="connsiteY11" fmla="*/ 224673 h 689204"/>
              <a:gd name="connsiteX12" fmla="*/ 278765 w 436777"/>
              <a:gd name="connsiteY12" fmla="*/ 386599 h 689204"/>
              <a:gd name="connsiteX13" fmla="*/ 222250 w 436777"/>
              <a:gd name="connsiteY13" fmla="*/ 444729 h 689204"/>
              <a:gd name="connsiteX14" fmla="*/ 219075 w 436777"/>
              <a:gd name="connsiteY14" fmla="*/ 178029 h 689204"/>
              <a:gd name="connsiteX15" fmla="*/ 254000 w 436777"/>
              <a:gd name="connsiteY15" fmla="*/ 229 h 689204"/>
              <a:gd name="connsiteX16" fmla="*/ 346075 w 436777"/>
              <a:gd name="connsiteY16" fmla="*/ 51029 h 689204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301625 w 436777"/>
              <a:gd name="connsiteY15" fmla="*/ 12700 h 638175"/>
              <a:gd name="connsiteX16" fmla="*/ 346075 w 436777"/>
              <a:gd name="connsiteY16" fmla="*/ 0 h 638175"/>
              <a:gd name="connsiteX0" fmla="*/ 0 w 436777"/>
              <a:gd name="connsiteY0" fmla="*/ 654050 h 654050"/>
              <a:gd name="connsiteX1" fmla="*/ 92075 w 436777"/>
              <a:gd name="connsiteY1" fmla="*/ 555625 h 654050"/>
              <a:gd name="connsiteX2" fmla="*/ 95250 w 436777"/>
              <a:gd name="connsiteY2" fmla="*/ 228600 h 654050"/>
              <a:gd name="connsiteX3" fmla="*/ 165100 w 436777"/>
              <a:gd name="connsiteY3" fmla="*/ 269875 h 654050"/>
              <a:gd name="connsiteX4" fmla="*/ 272415 w 436777"/>
              <a:gd name="connsiteY4" fmla="*/ 468919 h 654050"/>
              <a:gd name="connsiteX5" fmla="*/ 320675 w 436777"/>
              <a:gd name="connsiteY5" fmla="*/ 492125 h 654050"/>
              <a:gd name="connsiteX6" fmla="*/ 316865 w 436777"/>
              <a:gd name="connsiteY6" fmla="*/ 230794 h 654050"/>
              <a:gd name="connsiteX7" fmla="*/ 374650 w 436777"/>
              <a:gd name="connsiteY7" fmla="*/ 276225 h 654050"/>
              <a:gd name="connsiteX8" fmla="*/ 402590 w 436777"/>
              <a:gd name="connsiteY8" fmla="*/ 383194 h 654050"/>
              <a:gd name="connsiteX9" fmla="*/ 434975 w 436777"/>
              <a:gd name="connsiteY9" fmla="*/ 400050 h 654050"/>
              <a:gd name="connsiteX10" fmla="*/ 431800 w 436777"/>
              <a:gd name="connsiteY10" fmla="*/ 142875 h 654050"/>
              <a:gd name="connsiteX11" fmla="*/ 367665 w 436777"/>
              <a:gd name="connsiteY11" fmla="*/ 189519 h 654050"/>
              <a:gd name="connsiteX12" fmla="*/ 278765 w 436777"/>
              <a:gd name="connsiteY12" fmla="*/ 351445 h 654050"/>
              <a:gd name="connsiteX13" fmla="*/ 222250 w 436777"/>
              <a:gd name="connsiteY13" fmla="*/ 409575 h 654050"/>
              <a:gd name="connsiteX14" fmla="*/ 215900 w 436777"/>
              <a:gd name="connsiteY14" fmla="*/ 123825 h 654050"/>
              <a:gd name="connsiteX15" fmla="*/ 301625 w 436777"/>
              <a:gd name="connsiteY15" fmla="*/ 28575 h 654050"/>
              <a:gd name="connsiteX16" fmla="*/ 342900 w 436777"/>
              <a:gd name="connsiteY16" fmla="*/ 0 h 654050"/>
              <a:gd name="connsiteX0" fmla="*/ 0 w 436777"/>
              <a:gd name="connsiteY0" fmla="*/ 647700 h 647700"/>
              <a:gd name="connsiteX1" fmla="*/ 92075 w 436777"/>
              <a:gd name="connsiteY1" fmla="*/ 549275 h 647700"/>
              <a:gd name="connsiteX2" fmla="*/ 95250 w 436777"/>
              <a:gd name="connsiteY2" fmla="*/ 222250 h 647700"/>
              <a:gd name="connsiteX3" fmla="*/ 165100 w 436777"/>
              <a:gd name="connsiteY3" fmla="*/ 263525 h 647700"/>
              <a:gd name="connsiteX4" fmla="*/ 272415 w 436777"/>
              <a:gd name="connsiteY4" fmla="*/ 462569 h 647700"/>
              <a:gd name="connsiteX5" fmla="*/ 320675 w 436777"/>
              <a:gd name="connsiteY5" fmla="*/ 485775 h 647700"/>
              <a:gd name="connsiteX6" fmla="*/ 316865 w 436777"/>
              <a:gd name="connsiteY6" fmla="*/ 224444 h 647700"/>
              <a:gd name="connsiteX7" fmla="*/ 374650 w 436777"/>
              <a:gd name="connsiteY7" fmla="*/ 269875 h 647700"/>
              <a:gd name="connsiteX8" fmla="*/ 402590 w 436777"/>
              <a:gd name="connsiteY8" fmla="*/ 376844 h 647700"/>
              <a:gd name="connsiteX9" fmla="*/ 434975 w 436777"/>
              <a:gd name="connsiteY9" fmla="*/ 393700 h 647700"/>
              <a:gd name="connsiteX10" fmla="*/ 431800 w 436777"/>
              <a:gd name="connsiteY10" fmla="*/ 136525 h 647700"/>
              <a:gd name="connsiteX11" fmla="*/ 367665 w 436777"/>
              <a:gd name="connsiteY11" fmla="*/ 183169 h 647700"/>
              <a:gd name="connsiteX12" fmla="*/ 278765 w 436777"/>
              <a:gd name="connsiteY12" fmla="*/ 345095 h 647700"/>
              <a:gd name="connsiteX13" fmla="*/ 222250 w 436777"/>
              <a:gd name="connsiteY13" fmla="*/ 403225 h 647700"/>
              <a:gd name="connsiteX14" fmla="*/ 215900 w 436777"/>
              <a:gd name="connsiteY14" fmla="*/ 117475 h 647700"/>
              <a:gd name="connsiteX15" fmla="*/ 301625 w 436777"/>
              <a:gd name="connsiteY15" fmla="*/ 22225 h 647700"/>
              <a:gd name="connsiteX16" fmla="*/ 346075 w 436777"/>
              <a:gd name="connsiteY16" fmla="*/ 0 h 647700"/>
              <a:gd name="connsiteX0" fmla="*/ 0 w 436777"/>
              <a:gd name="connsiteY0" fmla="*/ 625475 h 625475"/>
              <a:gd name="connsiteX1" fmla="*/ 92075 w 436777"/>
              <a:gd name="connsiteY1" fmla="*/ 527050 h 625475"/>
              <a:gd name="connsiteX2" fmla="*/ 95250 w 436777"/>
              <a:gd name="connsiteY2" fmla="*/ 200025 h 625475"/>
              <a:gd name="connsiteX3" fmla="*/ 165100 w 436777"/>
              <a:gd name="connsiteY3" fmla="*/ 241300 h 625475"/>
              <a:gd name="connsiteX4" fmla="*/ 272415 w 436777"/>
              <a:gd name="connsiteY4" fmla="*/ 440344 h 625475"/>
              <a:gd name="connsiteX5" fmla="*/ 320675 w 436777"/>
              <a:gd name="connsiteY5" fmla="*/ 463550 h 625475"/>
              <a:gd name="connsiteX6" fmla="*/ 316865 w 436777"/>
              <a:gd name="connsiteY6" fmla="*/ 202219 h 625475"/>
              <a:gd name="connsiteX7" fmla="*/ 374650 w 436777"/>
              <a:gd name="connsiteY7" fmla="*/ 247650 h 625475"/>
              <a:gd name="connsiteX8" fmla="*/ 402590 w 436777"/>
              <a:gd name="connsiteY8" fmla="*/ 354619 h 625475"/>
              <a:gd name="connsiteX9" fmla="*/ 434975 w 436777"/>
              <a:gd name="connsiteY9" fmla="*/ 371475 h 625475"/>
              <a:gd name="connsiteX10" fmla="*/ 431800 w 436777"/>
              <a:gd name="connsiteY10" fmla="*/ 114300 h 625475"/>
              <a:gd name="connsiteX11" fmla="*/ 367665 w 436777"/>
              <a:gd name="connsiteY11" fmla="*/ 160944 h 625475"/>
              <a:gd name="connsiteX12" fmla="*/ 278765 w 436777"/>
              <a:gd name="connsiteY12" fmla="*/ 322870 h 625475"/>
              <a:gd name="connsiteX13" fmla="*/ 222250 w 436777"/>
              <a:gd name="connsiteY13" fmla="*/ 381000 h 625475"/>
              <a:gd name="connsiteX14" fmla="*/ 215900 w 436777"/>
              <a:gd name="connsiteY14" fmla="*/ 95250 h 625475"/>
              <a:gd name="connsiteX15" fmla="*/ 301625 w 436777"/>
              <a:gd name="connsiteY15" fmla="*/ 0 h 625475"/>
              <a:gd name="connsiteX0" fmla="*/ 0 w 436777"/>
              <a:gd name="connsiteY0" fmla="*/ 584200 h 584200"/>
              <a:gd name="connsiteX1" fmla="*/ 92075 w 436777"/>
              <a:gd name="connsiteY1" fmla="*/ 485775 h 584200"/>
              <a:gd name="connsiteX2" fmla="*/ 95250 w 436777"/>
              <a:gd name="connsiteY2" fmla="*/ 158750 h 584200"/>
              <a:gd name="connsiteX3" fmla="*/ 165100 w 436777"/>
              <a:gd name="connsiteY3" fmla="*/ 200025 h 584200"/>
              <a:gd name="connsiteX4" fmla="*/ 272415 w 436777"/>
              <a:gd name="connsiteY4" fmla="*/ 399069 h 584200"/>
              <a:gd name="connsiteX5" fmla="*/ 320675 w 436777"/>
              <a:gd name="connsiteY5" fmla="*/ 422275 h 584200"/>
              <a:gd name="connsiteX6" fmla="*/ 316865 w 436777"/>
              <a:gd name="connsiteY6" fmla="*/ 160944 h 584200"/>
              <a:gd name="connsiteX7" fmla="*/ 374650 w 436777"/>
              <a:gd name="connsiteY7" fmla="*/ 206375 h 584200"/>
              <a:gd name="connsiteX8" fmla="*/ 402590 w 436777"/>
              <a:gd name="connsiteY8" fmla="*/ 313344 h 584200"/>
              <a:gd name="connsiteX9" fmla="*/ 434975 w 436777"/>
              <a:gd name="connsiteY9" fmla="*/ 330200 h 584200"/>
              <a:gd name="connsiteX10" fmla="*/ 431800 w 436777"/>
              <a:gd name="connsiteY10" fmla="*/ 73025 h 584200"/>
              <a:gd name="connsiteX11" fmla="*/ 367665 w 436777"/>
              <a:gd name="connsiteY11" fmla="*/ 119669 h 584200"/>
              <a:gd name="connsiteX12" fmla="*/ 278765 w 436777"/>
              <a:gd name="connsiteY12" fmla="*/ 281595 h 584200"/>
              <a:gd name="connsiteX13" fmla="*/ 222250 w 436777"/>
              <a:gd name="connsiteY13" fmla="*/ 339725 h 584200"/>
              <a:gd name="connsiteX14" fmla="*/ 215900 w 436777"/>
              <a:gd name="connsiteY14" fmla="*/ 53975 h 584200"/>
              <a:gd name="connsiteX15" fmla="*/ 263525 w 436777"/>
              <a:gd name="connsiteY15" fmla="*/ 0 h 584200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398677"/>
              <a:gd name="connsiteY0" fmla="*/ 565150 h 565150"/>
              <a:gd name="connsiteX1" fmla="*/ 53975 w 398677"/>
              <a:gd name="connsiteY1" fmla="*/ 4857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98677"/>
              <a:gd name="connsiteY0" fmla="*/ 565150 h 565150"/>
              <a:gd name="connsiteX1" fmla="*/ 53975 w 398677"/>
              <a:gd name="connsiteY1" fmla="*/ 4476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82802"/>
              <a:gd name="connsiteY0" fmla="*/ 514350 h 514350"/>
              <a:gd name="connsiteX1" fmla="*/ 38100 w 382802"/>
              <a:gd name="connsiteY1" fmla="*/ 4476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14350 h 514350"/>
              <a:gd name="connsiteX1" fmla="*/ 41275 w 382802"/>
              <a:gd name="connsiteY1" fmla="*/ 4349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20700 h 520700"/>
              <a:gd name="connsiteX1" fmla="*/ 41275 w 382802"/>
              <a:gd name="connsiteY1" fmla="*/ 441325 h 520700"/>
              <a:gd name="connsiteX2" fmla="*/ 41275 w 382802"/>
              <a:gd name="connsiteY2" fmla="*/ 165100 h 520700"/>
              <a:gd name="connsiteX3" fmla="*/ 111125 w 382802"/>
              <a:gd name="connsiteY3" fmla="*/ 206375 h 520700"/>
              <a:gd name="connsiteX4" fmla="*/ 218440 w 382802"/>
              <a:gd name="connsiteY4" fmla="*/ 405419 h 520700"/>
              <a:gd name="connsiteX5" fmla="*/ 266700 w 382802"/>
              <a:gd name="connsiteY5" fmla="*/ 428625 h 520700"/>
              <a:gd name="connsiteX6" fmla="*/ 262890 w 382802"/>
              <a:gd name="connsiteY6" fmla="*/ 167294 h 520700"/>
              <a:gd name="connsiteX7" fmla="*/ 320675 w 382802"/>
              <a:gd name="connsiteY7" fmla="*/ 212725 h 520700"/>
              <a:gd name="connsiteX8" fmla="*/ 348615 w 382802"/>
              <a:gd name="connsiteY8" fmla="*/ 319694 h 520700"/>
              <a:gd name="connsiteX9" fmla="*/ 381000 w 382802"/>
              <a:gd name="connsiteY9" fmla="*/ 336550 h 520700"/>
              <a:gd name="connsiteX10" fmla="*/ 377825 w 382802"/>
              <a:gd name="connsiteY10" fmla="*/ 79375 h 520700"/>
              <a:gd name="connsiteX11" fmla="*/ 313690 w 382802"/>
              <a:gd name="connsiteY11" fmla="*/ 126019 h 520700"/>
              <a:gd name="connsiteX12" fmla="*/ 224790 w 382802"/>
              <a:gd name="connsiteY12" fmla="*/ 287945 h 520700"/>
              <a:gd name="connsiteX13" fmla="*/ 168275 w 382802"/>
              <a:gd name="connsiteY13" fmla="*/ 346075 h 520700"/>
              <a:gd name="connsiteX14" fmla="*/ 161925 w 382802"/>
              <a:gd name="connsiteY14" fmla="*/ 60325 h 520700"/>
              <a:gd name="connsiteX15" fmla="*/ 193675 w 382802"/>
              <a:gd name="connsiteY15" fmla="*/ 0 h 520700"/>
              <a:gd name="connsiteX0" fmla="*/ 0 w 382802"/>
              <a:gd name="connsiteY0" fmla="*/ 508000 h 508000"/>
              <a:gd name="connsiteX1" fmla="*/ 41275 w 382802"/>
              <a:gd name="connsiteY1" fmla="*/ 428625 h 508000"/>
              <a:gd name="connsiteX2" fmla="*/ 41275 w 382802"/>
              <a:gd name="connsiteY2" fmla="*/ 152400 h 508000"/>
              <a:gd name="connsiteX3" fmla="*/ 111125 w 382802"/>
              <a:gd name="connsiteY3" fmla="*/ 193675 h 508000"/>
              <a:gd name="connsiteX4" fmla="*/ 218440 w 382802"/>
              <a:gd name="connsiteY4" fmla="*/ 392719 h 508000"/>
              <a:gd name="connsiteX5" fmla="*/ 266700 w 382802"/>
              <a:gd name="connsiteY5" fmla="*/ 415925 h 508000"/>
              <a:gd name="connsiteX6" fmla="*/ 262890 w 382802"/>
              <a:gd name="connsiteY6" fmla="*/ 154594 h 508000"/>
              <a:gd name="connsiteX7" fmla="*/ 320675 w 382802"/>
              <a:gd name="connsiteY7" fmla="*/ 200025 h 508000"/>
              <a:gd name="connsiteX8" fmla="*/ 348615 w 382802"/>
              <a:gd name="connsiteY8" fmla="*/ 306994 h 508000"/>
              <a:gd name="connsiteX9" fmla="*/ 381000 w 382802"/>
              <a:gd name="connsiteY9" fmla="*/ 323850 h 508000"/>
              <a:gd name="connsiteX10" fmla="*/ 377825 w 382802"/>
              <a:gd name="connsiteY10" fmla="*/ 66675 h 508000"/>
              <a:gd name="connsiteX11" fmla="*/ 313690 w 382802"/>
              <a:gd name="connsiteY11" fmla="*/ 113319 h 508000"/>
              <a:gd name="connsiteX12" fmla="*/ 224790 w 382802"/>
              <a:gd name="connsiteY12" fmla="*/ 275245 h 508000"/>
              <a:gd name="connsiteX13" fmla="*/ 168275 w 382802"/>
              <a:gd name="connsiteY13" fmla="*/ 333375 h 508000"/>
              <a:gd name="connsiteX14" fmla="*/ 161925 w 382802"/>
              <a:gd name="connsiteY14" fmla="*/ 47625 h 508000"/>
              <a:gd name="connsiteX15" fmla="*/ 203200 w 382802"/>
              <a:gd name="connsiteY15" fmla="*/ 0 h 508000"/>
              <a:gd name="connsiteX0" fmla="*/ 0 w 382802"/>
              <a:gd name="connsiteY0" fmla="*/ 517525 h 517525"/>
              <a:gd name="connsiteX1" fmla="*/ 41275 w 382802"/>
              <a:gd name="connsiteY1" fmla="*/ 438150 h 517525"/>
              <a:gd name="connsiteX2" fmla="*/ 41275 w 382802"/>
              <a:gd name="connsiteY2" fmla="*/ 161925 h 517525"/>
              <a:gd name="connsiteX3" fmla="*/ 111125 w 382802"/>
              <a:gd name="connsiteY3" fmla="*/ 203200 h 517525"/>
              <a:gd name="connsiteX4" fmla="*/ 218440 w 382802"/>
              <a:gd name="connsiteY4" fmla="*/ 402244 h 517525"/>
              <a:gd name="connsiteX5" fmla="*/ 266700 w 382802"/>
              <a:gd name="connsiteY5" fmla="*/ 425450 h 517525"/>
              <a:gd name="connsiteX6" fmla="*/ 262890 w 382802"/>
              <a:gd name="connsiteY6" fmla="*/ 164119 h 517525"/>
              <a:gd name="connsiteX7" fmla="*/ 320675 w 382802"/>
              <a:gd name="connsiteY7" fmla="*/ 209550 h 517525"/>
              <a:gd name="connsiteX8" fmla="*/ 348615 w 382802"/>
              <a:gd name="connsiteY8" fmla="*/ 316519 h 517525"/>
              <a:gd name="connsiteX9" fmla="*/ 381000 w 382802"/>
              <a:gd name="connsiteY9" fmla="*/ 333375 h 517525"/>
              <a:gd name="connsiteX10" fmla="*/ 377825 w 382802"/>
              <a:gd name="connsiteY10" fmla="*/ 76200 h 517525"/>
              <a:gd name="connsiteX11" fmla="*/ 313690 w 382802"/>
              <a:gd name="connsiteY11" fmla="*/ 122844 h 517525"/>
              <a:gd name="connsiteX12" fmla="*/ 224790 w 382802"/>
              <a:gd name="connsiteY12" fmla="*/ 284770 h 517525"/>
              <a:gd name="connsiteX13" fmla="*/ 168275 w 382802"/>
              <a:gd name="connsiteY13" fmla="*/ 342900 h 517525"/>
              <a:gd name="connsiteX14" fmla="*/ 161925 w 382802"/>
              <a:gd name="connsiteY14" fmla="*/ 57150 h 517525"/>
              <a:gd name="connsiteX15" fmla="*/ 203200 w 382802"/>
              <a:gd name="connsiteY15" fmla="*/ 0 h 51752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1389"/>
              <a:gd name="connsiteY0" fmla="*/ 536575 h 536575"/>
              <a:gd name="connsiteX1" fmla="*/ 41275 w 381389"/>
              <a:gd name="connsiteY1" fmla="*/ 457200 h 536575"/>
              <a:gd name="connsiteX2" fmla="*/ 41275 w 381389"/>
              <a:gd name="connsiteY2" fmla="*/ 180975 h 536575"/>
              <a:gd name="connsiteX3" fmla="*/ 111125 w 381389"/>
              <a:gd name="connsiteY3" fmla="*/ 222250 h 536575"/>
              <a:gd name="connsiteX4" fmla="*/ 218440 w 381389"/>
              <a:gd name="connsiteY4" fmla="*/ 421294 h 536575"/>
              <a:gd name="connsiteX5" fmla="*/ 266700 w 381389"/>
              <a:gd name="connsiteY5" fmla="*/ 444500 h 536575"/>
              <a:gd name="connsiteX6" fmla="*/ 262890 w 381389"/>
              <a:gd name="connsiteY6" fmla="*/ 183169 h 536575"/>
              <a:gd name="connsiteX7" fmla="*/ 320675 w 381389"/>
              <a:gd name="connsiteY7" fmla="*/ 228600 h 536575"/>
              <a:gd name="connsiteX8" fmla="*/ 348615 w 381389"/>
              <a:gd name="connsiteY8" fmla="*/ 335569 h 536575"/>
              <a:gd name="connsiteX9" fmla="*/ 381000 w 381389"/>
              <a:gd name="connsiteY9" fmla="*/ 352425 h 536575"/>
              <a:gd name="connsiteX10" fmla="*/ 361950 w 381389"/>
              <a:gd name="connsiteY10" fmla="*/ 76200 h 536575"/>
              <a:gd name="connsiteX11" fmla="*/ 297815 w 381389"/>
              <a:gd name="connsiteY11" fmla="*/ 157769 h 536575"/>
              <a:gd name="connsiteX12" fmla="*/ 224790 w 381389"/>
              <a:gd name="connsiteY12" fmla="*/ 303820 h 536575"/>
              <a:gd name="connsiteX13" fmla="*/ 168275 w 381389"/>
              <a:gd name="connsiteY13" fmla="*/ 361950 h 536575"/>
              <a:gd name="connsiteX14" fmla="*/ 161925 w 381389"/>
              <a:gd name="connsiteY14" fmla="*/ 76200 h 536575"/>
              <a:gd name="connsiteX15" fmla="*/ 196850 w 381389"/>
              <a:gd name="connsiteY15" fmla="*/ 0 h 536575"/>
              <a:gd name="connsiteX0" fmla="*/ 0 w 384704"/>
              <a:gd name="connsiteY0" fmla="*/ 536575 h 536575"/>
              <a:gd name="connsiteX1" fmla="*/ 41275 w 384704"/>
              <a:gd name="connsiteY1" fmla="*/ 457200 h 536575"/>
              <a:gd name="connsiteX2" fmla="*/ 41275 w 384704"/>
              <a:gd name="connsiteY2" fmla="*/ 180975 h 536575"/>
              <a:gd name="connsiteX3" fmla="*/ 111125 w 384704"/>
              <a:gd name="connsiteY3" fmla="*/ 222250 h 536575"/>
              <a:gd name="connsiteX4" fmla="*/ 218440 w 384704"/>
              <a:gd name="connsiteY4" fmla="*/ 421294 h 536575"/>
              <a:gd name="connsiteX5" fmla="*/ 266700 w 384704"/>
              <a:gd name="connsiteY5" fmla="*/ 444500 h 536575"/>
              <a:gd name="connsiteX6" fmla="*/ 262890 w 384704"/>
              <a:gd name="connsiteY6" fmla="*/ 183169 h 536575"/>
              <a:gd name="connsiteX7" fmla="*/ 320675 w 384704"/>
              <a:gd name="connsiteY7" fmla="*/ 228600 h 536575"/>
              <a:gd name="connsiteX8" fmla="*/ 348615 w 384704"/>
              <a:gd name="connsiteY8" fmla="*/ 335569 h 536575"/>
              <a:gd name="connsiteX9" fmla="*/ 381000 w 384704"/>
              <a:gd name="connsiteY9" fmla="*/ 352425 h 536575"/>
              <a:gd name="connsiteX10" fmla="*/ 374650 w 384704"/>
              <a:gd name="connsiteY10" fmla="*/ 85725 h 536575"/>
              <a:gd name="connsiteX11" fmla="*/ 297815 w 384704"/>
              <a:gd name="connsiteY11" fmla="*/ 157769 h 536575"/>
              <a:gd name="connsiteX12" fmla="*/ 224790 w 384704"/>
              <a:gd name="connsiteY12" fmla="*/ 303820 h 536575"/>
              <a:gd name="connsiteX13" fmla="*/ 168275 w 384704"/>
              <a:gd name="connsiteY13" fmla="*/ 361950 h 536575"/>
              <a:gd name="connsiteX14" fmla="*/ 161925 w 384704"/>
              <a:gd name="connsiteY14" fmla="*/ 76200 h 536575"/>
              <a:gd name="connsiteX15" fmla="*/ 196850 w 384704"/>
              <a:gd name="connsiteY15" fmla="*/ 0 h 536575"/>
              <a:gd name="connsiteX0" fmla="*/ 0 w 382963"/>
              <a:gd name="connsiteY0" fmla="*/ 536575 h 536575"/>
              <a:gd name="connsiteX1" fmla="*/ 41275 w 382963"/>
              <a:gd name="connsiteY1" fmla="*/ 457200 h 536575"/>
              <a:gd name="connsiteX2" fmla="*/ 41275 w 382963"/>
              <a:gd name="connsiteY2" fmla="*/ 180975 h 536575"/>
              <a:gd name="connsiteX3" fmla="*/ 111125 w 382963"/>
              <a:gd name="connsiteY3" fmla="*/ 222250 h 536575"/>
              <a:gd name="connsiteX4" fmla="*/ 218440 w 382963"/>
              <a:gd name="connsiteY4" fmla="*/ 421294 h 536575"/>
              <a:gd name="connsiteX5" fmla="*/ 266700 w 382963"/>
              <a:gd name="connsiteY5" fmla="*/ 444500 h 536575"/>
              <a:gd name="connsiteX6" fmla="*/ 262890 w 382963"/>
              <a:gd name="connsiteY6" fmla="*/ 183169 h 536575"/>
              <a:gd name="connsiteX7" fmla="*/ 320675 w 382963"/>
              <a:gd name="connsiteY7" fmla="*/ 228600 h 536575"/>
              <a:gd name="connsiteX8" fmla="*/ 348615 w 382963"/>
              <a:gd name="connsiteY8" fmla="*/ 335569 h 536575"/>
              <a:gd name="connsiteX9" fmla="*/ 381000 w 382963"/>
              <a:gd name="connsiteY9" fmla="*/ 352425 h 536575"/>
              <a:gd name="connsiteX10" fmla="*/ 374650 w 382963"/>
              <a:gd name="connsiteY10" fmla="*/ 85725 h 536575"/>
              <a:gd name="connsiteX11" fmla="*/ 297815 w 382963"/>
              <a:gd name="connsiteY11" fmla="*/ 157769 h 536575"/>
              <a:gd name="connsiteX12" fmla="*/ 224790 w 382963"/>
              <a:gd name="connsiteY12" fmla="*/ 303820 h 536575"/>
              <a:gd name="connsiteX13" fmla="*/ 168275 w 382963"/>
              <a:gd name="connsiteY13" fmla="*/ 361950 h 536575"/>
              <a:gd name="connsiteX14" fmla="*/ 161925 w 382963"/>
              <a:gd name="connsiteY14" fmla="*/ 76200 h 536575"/>
              <a:gd name="connsiteX15" fmla="*/ 196850 w 382963"/>
              <a:gd name="connsiteY15" fmla="*/ 0 h 53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2963" h="536575">
                <a:moveTo>
                  <a:pt x="0" y="536575"/>
                </a:moveTo>
                <a:cubicBezTo>
                  <a:pt x="40746" y="511175"/>
                  <a:pt x="34396" y="516467"/>
                  <a:pt x="41275" y="457200"/>
                </a:cubicBezTo>
                <a:cubicBezTo>
                  <a:pt x="48154" y="397933"/>
                  <a:pt x="29633" y="220133"/>
                  <a:pt x="41275" y="180975"/>
                </a:cubicBezTo>
                <a:cubicBezTo>
                  <a:pt x="52917" y="141817"/>
                  <a:pt x="72073" y="159972"/>
                  <a:pt x="111125" y="222250"/>
                </a:cubicBezTo>
                <a:cubicBezTo>
                  <a:pt x="150177" y="284528"/>
                  <a:pt x="207857" y="398540"/>
                  <a:pt x="218440" y="421294"/>
                </a:cubicBezTo>
                <a:cubicBezTo>
                  <a:pt x="232198" y="456748"/>
                  <a:pt x="259292" y="484187"/>
                  <a:pt x="266700" y="444500"/>
                </a:cubicBezTo>
                <a:cubicBezTo>
                  <a:pt x="274108" y="404813"/>
                  <a:pt x="262890" y="259369"/>
                  <a:pt x="262890" y="183169"/>
                </a:cubicBezTo>
                <a:cubicBezTo>
                  <a:pt x="262890" y="106969"/>
                  <a:pt x="306388" y="174625"/>
                  <a:pt x="320675" y="228600"/>
                </a:cubicBezTo>
                <a:cubicBezTo>
                  <a:pt x="334962" y="282575"/>
                  <a:pt x="336444" y="282123"/>
                  <a:pt x="348615" y="335569"/>
                </a:cubicBezTo>
                <a:cubicBezTo>
                  <a:pt x="363961" y="366790"/>
                  <a:pt x="376661" y="394066"/>
                  <a:pt x="381000" y="352425"/>
                </a:cubicBezTo>
                <a:cubicBezTo>
                  <a:pt x="385339" y="310784"/>
                  <a:pt x="382164" y="137218"/>
                  <a:pt x="374650" y="85725"/>
                </a:cubicBezTo>
                <a:cubicBezTo>
                  <a:pt x="367136" y="34232"/>
                  <a:pt x="329671" y="103428"/>
                  <a:pt x="297815" y="157769"/>
                </a:cubicBezTo>
                <a:cubicBezTo>
                  <a:pt x="250084" y="240685"/>
                  <a:pt x="254317" y="236452"/>
                  <a:pt x="224790" y="303820"/>
                </a:cubicBezTo>
                <a:cubicBezTo>
                  <a:pt x="199919" y="353562"/>
                  <a:pt x="178752" y="399887"/>
                  <a:pt x="168275" y="361950"/>
                </a:cubicBezTo>
                <a:cubicBezTo>
                  <a:pt x="157798" y="324013"/>
                  <a:pt x="157163" y="136525"/>
                  <a:pt x="161925" y="76200"/>
                </a:cubicBezTo>
                <a:cubicBezTo>
                  <a:pt x="166688" y="15875"/>
                  <a:pt x="171979" y="22754"/>
                  <a:pt x="196850" y="0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5" name="Parallelogram 364">
            <a:extLst>
              <a:ext uri="{FF2B5EF4-FFF2-40B4-BE49-F238E27FC236}">
                <a16:creationId xmlns:a16="http://schemas.microsoft.com/office/drawing/2014/main" id="{73C26096-4992-7E49-AF56-D1CB3EEAA9B6}"/>
              </a:ext>
            </a:extLst>
          </p:cNvPr>
          <p:cNvSpPr/>
          <p:nvPr/>
        </p:nvSpPr>
        <p:spPr>
          <a:xfrm>
            <a:off x="3969904" y="1450025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Parallelogram 366">
            <a:extLst>
              <a:ext uri="{FF2B5EF4-FFF2-40B4-BE49-F238E27FC236}">
                <a16:creationId xmlns:a16="http://schemas.microsoft.com/office/drawing/2014/main" id="{379295C2-5742-6F47-AF6B-FB3810CB7631}"/>
              </a:ext>
            </a:extLst>
          </p:cNvPr>
          <p:cNvSpPr/>
          <p:nvPr/>
        </p:nvSpPr>
        <p:spPr>
          <a:xfrm>
            <a:off x="3973080" y="1532268"/>
            <a:ext cx="31115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Parallelogram 398">
            <a:extLst>
              <a:ext uri="{FF2B5EF4-FFF2-40B4-BE49-F238E27FC236}">
                <a16:creationId xmlns:a16="http://schemas.microsoft.com/office/drawing/2014/main" id="{8125D2AB-4857-F345-BFEE-819B6F5FF283}"/>
              </a:ext>
            </a:extLst>
          </p:cNvPr>
          <p:cNvSpPr/>
          <p:nvPr/>
        </p:nvSpPr>
        <p:spPr>
          <a:xfrm>
            <a:off x="3973080" y="1616351"/>
            <a:ext cx="31750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5" name="Parallelogram 404">
            <a:extLst>
              <a:ext uri="{FF2B5EF4-FFF2-40B4-BE49-F238E27FC236}">
                <a16:creationId xmlns:a16="http://schemas.microsoft.com/office/drawing/2014/main" id="{60A18292-3C61-F245-A3FF-B6C846542232}"/>
              </a:ext>
            </a:extLst>
          </p:cNvPr>
          <p:cNvSpPr/>
          <p:nvPr/>
        </p:nvSpPr>
        <p:spPr>
          <a:xfrm>
            <a:off x="3982603" y="1365849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6" name="Freeform 405">
            <a:extLst>
              <a:ext uri="{FF2B5EF4-FFF2-40B4-BE49-F238E27FC236}">
                <a16:creationId xmlns:a16="http://schemas.microsoft.com/office/drawing/2014/main" id="{84E246D8-02C9-C449-B698-FEDBE6C7C0F4}"/>
              </a:ext>
            </a:extLst>
          </p:cNvPr>
          <p:cNvSpPr/>
          <p:nvPr/>
        </p:nvSpPr>
        <p:spPr>
          <a:xfrm>
            <a:off x="4100341" y="744968"/>
            <a:ext cx="382963" cy="536575"/>
          </a:xfrm>
          <a:custGeom>
            <a:avLst/>
            <a:gdLst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266700 w 462178"/>
              <a:gd name="connsiteY12" fmla="*/ 433275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409575 w 462178"/>
              <a:gd name="connsiteY12" fmla="*/ 531700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88925 w 462178"/>
              <a:gd name="connsiteY11" fmla="*/ 468200 h 559527"/>
              <a:gd name="connsiteX12" fmla="*/ 409575 w 462178"/>
              <a:gd name="connsiteY12" fmla="*/ 531700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288925 w 514350"/>
              <a:gd name="connsiteY11" fmla="*/ 468200 h 559527"/>
              <a:gd name="connsiteX12" fmla="*/ 514350 w 514350"/>
              <a:gd name="connsiteY12" fmla="*/ 350725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330200 w 514350"/>
              <a:gd name="connsiteY11" fmla="*/ 461850 h 559527"/>
              <a:gd name="connsiteX12" fmla="*/ 514350 w 514350"/>
              <a:gd name="connsiteY12" fmla="*/ 350725 h 559527"/>
              <a:gd name="connsiteX0" fmla="*/ 0 w 511175"/>
              <a:gd name="connsiteY0" fmla="*/ 576150 h 584647"/>
              <a:gd name="connsiteX1" fmla="*/ 104775 w 511175"/>
              <a:gd name="connsiteY1" fmla="*/ 515825 h 584647"/>
              <a:gd name="connsiteX2" fmla="*/ 117475 w 511175"/>
              <a:gd name="connsiteY2" fmla="*/ 160225 h 584647"/>
              <a:gd name="connsiteX3" fmla="*/ 206375 w 511175"/>
              <a:gd name="connsiteY3" fmla="*/ 52275 h 584647"/>
              <a:gd name="connsiteX4" fmla="*/ 327025 w 511175"/>
              <a:gd name="connsiteY4" fmla="*/ 122125 h 584647"/>
              <a:gd name="connsiteX5" fmla="*/ 346075 w 511175"/>
              <a:gd name="connsiteY5" fmla="*/ 420575 h 584647"/>
              <a:gd name="connsiteX6" fmla="*/ 441325 w 511175"/>
              <a:gd name="connsiteY6" fmla="*/ 445975 h 584647"/>
              <a:gd name="connsiteX7" fmla="*/ 447675 w 511175"/>
              <a:gd name="connsiteY7" fmla="*/ 71325 h 584647"/>
              <a:gd name="connsiteX8" fmla="*/ 320675 w 511175"/>
              <a:gd name="connsiteY8" fmla="*/ 1475 h 584647"/>
              <a:gd name="connsiteX9" fmla="*/ 244475 w 511175"/>
              <a:gd name="connsiteY9" fmla="*/ 96725 h 584647"/>
              <a:gd name="connsiteX10" fmla="*/ 244475 w 511175"/>
              <a:gd name="connsiteY10" fmla="*/ 395175 h 584647"/>
              <a:gd name="connsiteX11" fmla="*/ 327025 w 511175"/>
              <a:gd name="connsiteY11" fmla="*/ 461850 h 584647"/>
              <a:gd name="connsiteX12" fmla="*/ 511175 w 511175"/>
              <a:gd name="connsiteY12" fmla="*/ 350725 h 584647"/>
              <a:gd name="connsiteX0" fmla="*/ 0 w 511175"/>
              <a:gd name="connsiteY0" fmla="*/ 576150 h 576150"/>
              <a:gd name="connsiteX1" fmla="*/ 104775 w 511175"/>
              <a:gd name="connsiteY1" fmla="*/ 515825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511175"/>
              <a:gd name="connsiteY0" fmla="*/ 576150 h 576150"/>
              <a:gd name="connsiteX1" fmla="*/ 114300 w 511175"/>
              <a:gd name="connsiteY1" fmla="*/ 487250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39725 w 488950"/>
              <a:gd name="connsiteY5" fmla="*/ 4459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541 h 585541"/>
              <a:gd name="connsiteX1" fmla="*/ 92075 w 488950"/>
              <a:gd name="connsiteY1" fmla="*/ 487116 h 585541"/>
              <a:gd name="connsiteX2" fmla="*/ 95250 w 488950"/>
              <a:gd name="connsiteY2" fmla="*/ 160091 h 585541"/>
              <a:gd name="connsiteX3" fmla="*/ 184150 w 488950"/>
              <a:gd name="connsiteY3" fmla="*/ 52141 h 585541"/>
              <a:gd name="connsiteX4" fmla="*/ 304800 w 488950"/>
              <a:gd name="connsiteY4" fmla="*/ 121991 h 585541"/>
              <a:gd name="connsiteX5" fmla="*/ 339725 w 488950"/>
              <a:gd name="connsiteY5" fmla="*/ 445841 h 585541"/>
              <a:gd name="connsiteX6" fmla="*/ 428625 w 488950"/>
              <a:gd name="connsiteY6" fmla="*/ 436316 h 585541"/>
              <a:gd name="connsiteX7" fmla="*/ 425450 w 488950"/>
              <a:gd name="connsiteY7" fmla="*/ 71191 h 585541"/>
              <a:gd name="connsiteX8" fmla="*/ 298450 w 488950"/>
              <a:gd name="connsiteY8" fmla="*/ 1341 h 585541"/>
              <a:gd name="connsiteX9" fmla="*/ 222250 w 488950"/>
              <a:gd name="connsiteY9" fmla="*/ 96591 h 585541"/>
              <a:gd name="connsiteX10" fmla="*/ 222250 w 488950"/>
              <a:gd name="connsiteY10" fmla="*/ 395041 h 585541"/>
              <a:gd name="connsiteX11" fmla="*/ 304800 w 488950"/>
              <a:gd name="connsiteY11" fmla="*/ 461716 h 585541"/>
              <a:gd name="connsiteX12" fmla="*/ 488950 w 488950"/>
              <a:gd name="connsiteY12" fmla="*/ 350591 h 585541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4800 w 488950"/>
              <a:gd name="connsiteY4" fmla="*/ 121263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46050 w 488950"/>
              <a:gd name="connsiteY3" fmla="*/ 545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73050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88925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14325 w 488950"/>
              <a:gd name="connsiteY4" fmla="*/ 50861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62890 w 488950"/>
              <a:gd name="connsiteY4" fmla="*/ 371107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14325 w 488950"/>
              <a:gd name="connsiteY7" fmla="*/ 514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05765 w 488950"/>
              <a:gd name="connsiteY8" fmla="*/ 374282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399415 w 488950"/>
              <a:gd name="connsiteY8" fmla="*/ 415557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93107 h 593107"/>
              <a:gd name="connsiteX1" fmla="*/ 92075 w 488950"/>
              <a:gd name="connsiteY1" fmla="*/ 494682 h 593107"/>
              <a:gd name="connsiteX2" fmla="*/ 95250 w 488950"/>
              <a:gd name="connsiteY2" fmla="*/ 167657 h 593107"/>
              <a:gd name="connsiteX3" fmla="*/ 174625 w 488950"/>
              <a:gd name="connsiteY3" fmla="*/ 75582 h 593107"/>
              <a:gd name="connsiteX4" fmla="*/ 247015 w 488950"/>
              <a:gd name="connsiteY4" fmla="*/ 484176 h 593107"/>
              <a:gd name="connsiteX5" fmla="*/ 314325 w 488950"/>
              <a:gd name="connsiteY5" fmla="*/ 516907 h 593107"/>
              <a:gd name="connsiteX6" fmla="*/ 300990 w 488950"/>
              <a:gd name="connsiteY6" fmla="*/ 122226 h 593107"/>
              <a:gd name="connsiteX7" fmla="*/ 355600 w 488950"/>
              <a:gd name="connsiteY7" fmla="*/ 85107 h 593107"/>
              <a:gd name="connsiteX8" fmla="*/ 399415 w 488950"/>
              <a:gd name="connsiteY8" fmla="*/ 423851 h 593107"/>
              <a:gd name="connsiteX9" fmla="*/ 428625 w 488950"/>
              <a:gd name="connsiteY9" fmla="*/ 443882 h 593107"/>
              <a:gd name="connsiteX10" fmla="*/ 419100 w 488950"/>
              <a:gd name="connsiteY10" fmla="*/ 53357 h 593107"/>
              <a:gd name="connsiteX11" fmla="*/ 298450 w 488950"/>
              <a:gd name="connsiteY11" fmla="*/ 8907 h 593107"/>
              <a:gd name="connsiteX12" fmla="*/ 222250 w 488950"/>
              <a:gd name="connsiteY12" fmla="*/ 104157 h 593107"/>
              <a:gd name="connsiteX13" fmla="*/ 222250 w 488950"/>
              <a:gd name="connsiteY13" fmla="*/ 402607 h 593107"/>
              <a:gd name="connsiteX14" fmla="*/ 304800 w 488950"/>
              <a:gd name="connsiteY14" fmla="*/ 469282 h 593107"/>
              <a:gd name="connsiteX15" fmla="*/ 488950 w 488950"/>
              <a:gd name="connsiteY15" fmla="*/ 358157 h 593107"/>
              <a:gd name="connsiteX0" fmla="*/ 0 w 488950"/>
              <a:gd name="connsiteY0" fmla="*/ 592329 h 592329"/>
              <a:gd name="connsiteX1" fmla="*/ 92075 w 488950"/>
              <a:gd name="connsiteY1" fmla="*/ 493904 h 592329"/>
              <a:gd name="connsiteX2" fmla="*/ 95250 w 488950"/>
              <a:gd name="connsiteY2" fmla="*/ 166879 h 592329"/>
              <a:gd name="connsiteX3" fmla="*/ 174625 w 488950"/>
              <a:gd name="connsiteY3" fmla="*/ 74804 h 592329"/>
              <a:gd name="connsiteX4" fmla="*/ 247015 w 488950"/>
              <a:gd name="connsiteY4" fmla="*/ 483398 h 592329"/>
              <a:gd name="connsiteX5" fmla="*/ 314325 w 488950"/>
              <a:gd name="connsiteY5" fmla="*/ 516129 h 592329"/>
              <a:gd name="connsiteX6" fmla="*/ 300990 w 488950"/>
              <a:gd name="connsiteY6" fmla="*/ 121448 h 592329"/>
              <a:gd name="connsiteX7" fmla="*/ 355600 w 488950"/>
              <a:gd name="connsiteY7" fmla="*/ 84329 h 592329"/>
              <a:gd name="connsiteX8" fmla="*/ 399415 w 488950"/>
              <a:gd name="connsiteY8" fmla="*/ 423073 h 592329"/>
              <a:gd name="connsiteX9" fmla="*/ 438150 w 488950"/>
              <a:gd name="connsiteY9" fmla="*/ 427229 h 592329"/>
              <a:gd name="connsiteX10" fmla="*/ 419100 w 488950"/>
              <a:gd name="connsiteY10" fmla="*/ 52579 h 592329"/>
              <a:gd name="connsiteX11" fmla="*/ 298450 w 488950"/>
              <a:gd name="connsiteY11" fmla="*/ 8129 h 592329"/>
              <a:gd name="connsiteX12" fmla="*/ 222250 w 488950"/>
              <a:gd name="connsiteY12" fmla="*/ 103379 h 592329"/>
              <a:gd name="connsiteX13" fmla="*/ 222250 w 488950"/>
              <a:gd name="connsiteY13" fmla="*/ 401829 h 592329"/>
              <a:gd name="connsiteX14" fmla="*/ 304800 w 488950"/>
              <a:gd name="connsiteY14" fmla="*/ 468504 h 592329"/>
              <a:gd name="connsiteX15" fmla="*/ 488950 w 488950"/>
              <a:gd name="connsiteY15" fmla="*/ 357379 h 592329"/>
              <a:gd name="connsiteX0" fmla="*/ 0 w 488950"/>
              <a:gd name="connsiteY0" fmla="*/ 600276 h 600276"/>
              <a:gd name="connsiteX1" fmla="*/ 92075 w 488950"/>
              <a:gd name="connsiteY1" fmla="*/ 501851 h 600276"/>
              <a:gd name="connsiteX2" fmla="*/ 95250 w 488950"/>
              <a:gd name="connsiteY2" fmla="*/ 174826 h 600276"/>
              <a:gd name="connsiteX3" fmla="*/ 174625 w 488950"/>
              <a:gd name="connsiteY3" fmla="*/ 82751 h 600276"/>
              <a:gd name="connsiteX4" fmla="*/ 247015 w 488950"/>
              <a:gd name="connsiteY4" fmla="*/ 491345 h 600276"/>
              <a:gd name="connsiteX5" fmla="*/ 314325 w 488950"/>
              <a:gd name="connsiteY5" fmla="*/ 524076 h 600276"/>
              <a:gd name="connsiteX6" fmla="*/ 300990 w 488950"/>
              <a:gd name="connsiteY6" fmla="*/ 129395 h 600276"/>
              <a:gd name="connsiteX7" fmla="*/ 355600 w 488950"/>
              <a:gd name="connsiteY7" fmla="*/ 92276 h 600276"/>
              <a:gd name="connsiteX8" fmla="*/ 399415 w 488950"/>
              <a:gd name="connsiteY8" fmla="*/ 431020 h 600276"/>
              <a:gd name="connsiteX9" fmla="*/ 438150 w 488950"/>
              <a:gd name="connsiteY9" fmla="*/ 435176 h 600276"/>
              <a:gd name="connsiteX10" fmla="*/ 412750 w 488950"/>
              <a:gd name="connsiteY10" fmla="*/ 44651 h 600276"/>
              <a:gd name="connsiteX11" fmla="*/ 298450 w 488950"/>
              <a:gd name="connsiteY11" fmla="*/ 16076 h 600276"/>
              <a:gd name="connsiteX12" fmla="*/ 222250 w 488950"/>
              <a:gd name="connsiteY12" fmla="*/ 111326 h 600276"/>
              <a:gd name="connsiteX13" fmla="*/ 222250 w 488950"/>
              <a:gd name="connsiteY13" fmla="*/ 409776 h 600276"/>
              <a:gd name="connsiteX14" fmla="*/ 304800 w 488950"/>
              <a:gd name="connsiteY14" fmla="*/ 476451 h 600276"/>
              <a:gd name="connsiteX15" fmla="*/ 488950 w 488950"/>
              <a:gd name="connsiteY15" fmla="*/ 365326 h 600276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746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39700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00990 w 488950"/>
              <a:gd name="connsiteY6" fmla="*/ 8474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20040 w 488950"/>
              <a:gd name="connsiteY6" fmla="*/ 9109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62043 h 562043"/>
              <a:gd name="connsiteX1" fmla="*/ 92075 w 488950"/>
              <a:gd name="connsiteY1" fmla="*/ 463618 h 562043"/>
              <a:gd name="connsiteX2" fmla="*/ 95250 w 488950"/>
              <a:gd name="connsiteY2" fmla="*/ 136593 h 562043"/>
              <a:gd name="connsiteX3" fmla="*/ 139700 w 488950"/>
              <a:gd name="connsiteY3" fmla="*/ 44518 h 562043"/>
              <a:gd name="connsiteX4" fmla="*/ 247015 w 488950"/>
              <a:gd name="connsiteY4" fmla="*/ 453112 h 562043"/>
              <a:gd name="connsiteX5" fmla="*/ 314325 w 488950"/>
              <a:gd name="connsiteY5" fmla="*/ 485843 h 562043"/>
              <a:gd name="connsiteX6" fmla="*/ 320040 w 488950"/>
              <a:gd name="connsiteY6" fmla="*/ 97512 h 562043"/>
              <a:gd name="connsiteX7" fmla="*/ 355600 w 488950"/>
              <a:gd name="connsiteY7" fmla="*/ 54043 h 562043"/>
              <a:gd name="connsiteX8" fmla="*/ 399415 w 488950"/>
              <a:gd name="connsiteY8" fmla="*/ 392787 h 562043"/>
              <a:gd name="connsiteX9" fmla="*/ 438150 w 488950"/>
              <a:gd name="connsiteY9" fmla="*/ 396943 h 562043"/>
              <a:gd name="connsiteX10" fmla="*/ 412750 w 488950"/>
              <a:gd name="connsiteY10" fmla="*/ 6418 h 562043"/>
              <a:gd name="connsiteX11" fmla="*/ 257175 w 488950"/>
              <a:gd name="connsiteY11" fmla="*/ 403293 h 562043"/>
              <a:gd name="connsiteX12" fmla="*/ 222250 w 488950"/>
              <a:gd name="connsiteY12" fmla="*/ 68 h 562043"/>
              <a:gd name="connsiteX13" fmla="*/ 222250 w 488950"/>
              <a:gd name="connsiteY13" fmla="*/ 371543 h 562043"/>
              <a:gd name="connsiteX14" fmla="*/ 304800 w 488950"/>
              <a:gd name="connsiteY14" fmla="*/ 438218 h 562043"/>
              <a:gd name="connsiteX15" fmla="*/ 488950 w 488950"/>
              <a:gd name="connsiteY15" fmla="*/ 327093 h 562043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2750 w 488950"/>
              <a:gd name="connsiteY10" fmla="*/ 33407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5925 w 488950"/>
              <a:gd name="connsiteY10" fmla="*/ 4832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28600 w 488950"/>
              <a:gd name="connsiteY11" fmla="*/ 457562 h 590912"/>
              <a:gd name="connsiteX12" fmla="*/ 222250 w 488950"/>
              <a:gd name="connsiteY12" fmla="*/ 28937 h 590912"/>
              <a:gd name="connsiteX13" fmla="*/ 269875 w 488950"/>
              <a:gd name="connsiteY13" fmla="*/ 86087 h 590912"/>
              <a:gd name="connsiteX14" fmla="*/ 304800 w 488950"/>
              <a:gd name="connsiteY14" fmla="*/ 467087 h 590912"/>
              <a:gd name="connsiteX15" fmla="*/ 488950 w 488950"/>
              <a:gd name="connsiteY15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62890 w 488950"/>
              <a:gd name="connsiteY11" fmla="*/ 44705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85741 h 585741"/>
              <a:gd name="connsiteX1" fmla="*/ 92075 w 488950"/>
              <a:gd name="connsiteY1" fmla="*/ 487316 h 585741"/>
              <a:gd name="connsiteX2" fmla="*/ 95250 w 488950"/>
              <a:gd name="connsiteY2" fmla="*/ 160291 h 585741"/>
              <a:gd name="connsiteX3" fmla="*/ 139700 w 488950"/>
              <a:gd name="connsiteY3" fmla="*/ 68216 h 585741"/>
              <a:gd name="connsiteX4" fmla="*/ 247015 w 488950"/>
              <a:gd name="connsiteY4" fmla="*/ 476810 h 585741"/>
              <a:gd name="connsiteX5" fmla="*/ 314325 w 488950"/>
              <a:gd name="connsiteY5" fmla="*/ 509541 h 585741"/>
              <a:gd name="connsiteX6" fmla="*/ 320040 w 488950"/>
              <a:gd name="connsiteY6" fmla="*/ 121210 h 585741"/>
              <a:gd name="connsiteX7" fmla="*/ 355600 w 488950"/>
              <a:gd name="connsiteY7" fmla="*/ 77741 h 585741"/>
              <a:gd name="connsiteX8" fmla="*/ 399415 w 488950"/>
              <a:gd name="connsiteY8" fmla="*/ 416485 h 585741"/>
              <a:gd name="connsiteX9" fmla="*/ 438150 w 488950"/>
              <a:gd name="connsiteY9" fmla="*/ 420641 h 585741"/>
              <a:gd name="connsiteX10" fmla="*/ 415925 w 488950"/>
              <a:gd name="connsiteY10" fmla="*/ 1541 h 585741"/>
              <a:gd name="connsiteX11" fmla="*/ 262890 w 488950"/>
              <a:gd name="connsiteY11" fmla="*/ 441886 h 585741"/>
              <a:gd name="connsiteX12" fmla="*/ 238125 w 488950"/>
              <a:gd name="connsiteY12" fmla="*/ 382541 h 585741"/>
              <a:gd name="connsiteX13" fmla="*/ 222250 w 488950"/>
              <a:gd name="connsiteY13" fmla="*/ 23766 h 585741"/>
              <a:gd name="connsiteX14" fmla="*/ 269875 w 488950"/>
              <a:gd name="connsiteY14" fmla="*/ 80916 h 585741"/>
              <a:gd name="connsiteX15" fmla="*/ 304800 w 488950"/>
              <a:gd name="connsiteY15" fmla="*/ 461916 h 585741"/>
              <a:gd name="connsiteX16" fmla="*/ 488950 w 488950"/>
              <a:gd name="connsiteY16" fmla="*/ 350791 h 585741"/>
              <a:gd name="connsiteX0" fmla="*/ 0 w 488950"/>
              <a:gd name="connsiteY0" fmla="*/ 590207 h 590207"/>
              <a:gd name="connsiteX1" fmla="*/ 92075 w 488950"/>
              <a:gd name="connsiteY1" fmla="*/ 491782 h 590207"/>
              <a:gd name="connsiteX2" fmla="*/ 95250 w 488950"/>
              <a:gd name="connsiteY2" fmla="*/ 164757 h 590207"/>
              <a:gd name="connsiteX3" fmla="*/ 139700 w 488950"/>
              <a:gd name="connsiteY3" fmla="*/ 72682 h 590207"/>
              <a:gd name="connsiteX4" fmla="*/ 247015 w 488950"/>
              <a:gd name="connsiteY4" fmla="*/ 481276 h 590207"/>
              <a:gd name="connsiteX5" fmla="*/ 314325 w 488950"/>
              <a:gd name="connsiteY5" fmla="*/ 514007 h 590207"/>
              <a:gd name="connsiteX6" fmla="*/ 320040 w 488950"/>
              <a:gd name="connsiteY6" fmla="*/ 125676 h 590207"/>
              <a:gd name="connsiteX7" fmla="*/ 355600 w 488950"/>
              <a:gd name="connsiteY7" fmla="*/ 82207 h 590207"/>
              <a:gd name="connsiteX8" fmla="*/ 399415 w 488950"/>
              <a:gd name="connsiteY8" fmla="*/ 420951 h 590207"/>
              <a:gd name="connsiteX9" fmla="*/ 438150 w 488950"/>
              <a:gd name="connsiteY9" fmla="*/ 425107 h 590207"/>
              <a:gd name="connsiteX10" fmla="*/ 415925 w 488950"/>
              <a:gd name="connsiteY10" fmla="*/ 6007 h 590207"/>
              <a:gd name="connsiteX11" fmla="*/ 262890 w 488950"/>
              <a:gd name="connsiteY11" fmla="*/ 446352 h 590207"/>
              <a:gd name="connsiteX12" fmla="*/ 212725 w 488950"/>
              <a:gd name="connsiteY12" fmla="*/ 447332 h 590207"/>
              <a:gd name="connsiteX13" fmla="*/ 222250 w 488950"/>
              <a:gd name="connsiteY13" fmla="*/ 28232 h 590207"/>
              <a:gd name="connsiteX14" fmla="*/ 269875 w 488950"/>
              <a:gd name="connsiteY14" fmla="*/ 85382 h 590207"/>
              <a:gd name="connsiteX15" fmla="*/ 304800 w 488950"/>
              <a:gd name="connsiteY15" fmla="*/ 466382 h 590207"/>
              <a:gd name="connsiteX16" fmla="*/ 488950 w 488950"/>
              <a:gd name="connsiteY16" fmla="*/ 355257 h 59020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7529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6 h 584226"/>
              <a:gd name="connsiteX1" fmla="*/ 92075 w 488950"/>
              <a:gd name="connsiteY1" fmla="*/ 485801 h 584226"/>
              <a:gd name="connsiteX2" fmla="*/ 95250 w 488950"/>
              <a:gd name="connsiteY2" fmla="*/ 158776 h 584226"/>
              <a:gd name="connsiteX3" fmla="*/ 142875 w 488950"/>
              <a:gd name="connsiteY3" fmla="*/ 85751 h 584226"/>
              <a:gd name="connsiteX4" fmla="*/ 269240 w 488950"/>
              <a:gd name="connsiteY4" fmla="*/ 497520 h 584226"/>
              <a:gd name="connsiteX5" fmla="*/ 323850 w 488950"/>
              <a:gd name="connsiteY5" fmla="*/ 488976 h 584226"/>
              <a:gd name="connsiteX6" fmla="*/ 320040 w 488950"/>
              <a:gd name="connsiteY6" fmla="*/ 119695 h 584226"/>
              <a:gd name="connsiteX7" fmla="*/ 349250 w 488950"/>
              <a:gd name="connsiteY7" fmla="*/ 98451 h 584226"/>
              <a:gd name="connsiteX8" fmla="*/ 408940 w 488950"/>
              <a:gd name="connsiteY8" fmla="*/ 434020 h 584226"/>
              <a:gd name="connsiteX9" fmla="*/ 438150 w 488950"/>
              <a:gd name="connsiteY9" fmla="*/ 419126 h 584226"/>
              <a:gd name="connsiteX10" fmla="*/ 415925 w 488950"/>
              <a:gd name="connsiteY10" fmla="*/ 26 h 584226"/>
              <a:gd name="connsiteX11" fmla="*/ 262890 w 488950"/>
              <a:gd name="connsiteY11" fmla="*/ 440371 h 584226"/>
              <a:gd name="connsiteX12" fmla="*/ 212725 w 488950"/>
              <a:gd name="connsiteY12" fmla="*/ 441351 h 584226"/>
              <a:gd name="connsiteX13" fmla="*/ 212725 w 488950"/>
              <a:gd name="connsiteY13" fmla="*/ 31776 h 584226"/>
              <a:gd name="connsiteX14" fmla="*/ 269875 w 488950"/>
              <a:gd name="connsiteY14" fmla="*/ 79401 h 584226"/>
              <a:gd name="connsiteX15" fmla="*/ 358775 w 488950"/>
              <a:gd name="connsiteY15" fmla="*/ 438176 h 584226"/>
              <a:gd name="connsiteX16" fmla="*/ 488950 w 488950"/>
              <a:gd name="connsiteY16" fmla="*/ 349276 h 584226"/>
              <a:gd name="connsiteX0" fmla="*/ 0 w 488950"/>
              <a:gd name="connsiteY0" fmla="*/ 584225 h 584225"/>
              <a:gd name="connsiteX1" fmla="*/ 92075 w 488950"/>
              <a:gd name="connsiteY1" fmla="*/ 485800 h 584225"/>
              <a:gd name="connsiteX2" fmla="*/ 95250 w 488950"/>
              <a:gd name="connsiteY2" fmla="*/ 158775 h 584225"/>
              <a:gd name="connsiteX3" fmla="*/ 142875 w 488950"/>
              <a:gd name="connsiteY3" fmla="*/ 85750 h 584225"/>
              <a:gd name="connsiteX4" fmla="*/ 269240 w 488950"/>
              <a:gd name="connsiteY4" fmla="*/ 497519 h 584225"/>
              <a:gd name="connsiteX5" fmla="*/ 323850 w 488950"/>
              <a:gd name="connsiteY5" fmla="*/ 488975 h 584225"/>
              <a:gd name="connsiteX6" fmla="*/ 320040 w 488950"/>
              <a:gd name="connsiteY6" fmla="*/ 119694 h 584225"/>
              <a:gd name="connsiteX7" fmla="*/ 349250 w 488950"/>
              <a:gd name="connsiteY7" fmla="*/ 98450 h 584225"/>
              <a:gd name="connsiteX8" fmla="*/ 408940 w 488950"/>
              <a:gd name="connsiteY8" fmla="*/ 434019 h 584225"/>
              <a:gd name="connsiteX9" fmla="*/ 438150 w 488950"/>
              <a:gd name="connsiteY9" fmla="*/ 419125 h 584225"/>
              <a:gd name="connsiteX10" fmla="*/ 415925 w 488950"/>
              <a:gd name="connsiteY10" fmla="*/ 25 h 584225"/>
              <a:gd name="connsiteX11" fmla="*/ 262890 w 488950"/>
              <a:gd name="connsiteY11" fmla="*/ 440370 h 584225"/>
              <a:gd name="connsiteX12" fmla="*/ 212725 w 488950"/>
              <a:gd name="connsiteY12" fmla="*/ 441350 h 584225"/>
              <a:gd name="connsiteX13" fmla="*/ 212725 w 488950"/>
              <a:gd name="connsiteY13" fmla="*/ 31775 h 584225"/>
              <a:gd name="connsiteX14" fmla="*/ 269875 w 488950"/>
              <a:gd name="connsiteY14" fmla="*/ 79400 h 584225"/>
              <a:gd name="connsiteX15" fmla="*/ 358775 w 488950"/>
              <a:gd name="connsiteY15" fmla="*/ 438175 h 584225"/>
              <a:gd name="connsiteX16" fmla="*/ 488950 w 488950"/>
              <a:gd name="connsiteY16" fmla="*/ 349275 h 584225"/>
              <a:gd name="connsiteX0" fmla="*/ 0 w 488950"/>
              <a:gd name="connsiteY0" fmla="*/ 584617 h 584617"/>
              <a:gd name="connsiteX1" fmla="*/ 92075 w 488950"/>
              <a:gd name="connsiteY1" fmla="*/ 486192 h 584617"/>
              <a:gd name="connsiteX2" fmla="*/ 95250 w 488950"/>
              <a:gd name="connsiteY2" fmla="*/ 159167 h 584617"/>
              <a:gd name="connsiteX3" fmla="*/ 142875 w 488950"/>
              <a:gd name="connsiteY3" fmla="*/ 86142 h 584617"/>
              <a:gd name="connsiteX4" fmla="*/ 269240 w 488950"/>
              <a:gd name="connsiteY4" fmla="*/ 497911 h 584617"/>
              <a:gd name="connsiteX5" fmla="*/ 323850 w 488950"/>
              <a:gd name="connsiteY5" fmla="*/ 489367 h 584617"/>
              <a:gd name="connsiteX6" fmla="*/ 320040 w 488950"/>
              <a:gd name="connsiteY6" fmla="*/ 120086 h 584617"/>
              <a:gd name="connsiteX7" fmla="*/ 349250 w 488950"/>
              <a:gd name="connsiteY7" fmla="*/ 98842 h 584617"/>
              <a:gd name="connsiteX8" fmla="*/ 408940 w 488950"/>
              <a:gd name="connsiteY8" fmla="*/ 434411 h 584617"/>
              <a:gd name="connsiteX9" fmla="*/ 438150 w 488950"/>
              <a:gd name="connsiteY9" fmla="*/ 419517 h 584617"/>
              <a:gd name="connsiteX10" fmla="*/ 415925 w 488950"/>
              <a:gd name="connsiteY10" fmla="*/ 417 h 584617"/>
              <a:gd name="connsiteX11" fmla="*/ 262890 w 488950"/>
              <a:gd name="connsiteY11" fmla="*/ 440762 h 584617"/>
              <a:gd name="connsiteX12" fmla="*/ 212725 w 488950"/>
              <a:gd name="connsiteY12" fmla="*/ 441742 h 584617"/>
              <a:gd name="connsiteX13" fmla="*/ 212725 w 488950"/>
              <a:gd name="connsiteY13" fmla="*/ 32167 h 584617"/>
              <a:gd name="connsiteX14" fmla="*/ 269875 w 488950"/>
              <a:gd name="connsiteY14" fmla="*/ 79792 h 584617"/>
              <a:gd name="connsiteX15" fmla="*/ 358775 w 488950"/>
              <a:gd name="connsiteY15" fmla="*/ 438567 h 584617"/>
              <a:gd name="connsiteX16" fmla="*/ 488950 w 488950"/>
              <a:gd name="connsiteY16" fmla="*/ 349667 h 584617"/>
              <a:gd name="connsiteX0" fmla="*/ 0 w 488950"/>
              <a:gd name="connsiteY0" fmla="*/ 619813 h 619813"/>
              <a:gd name="connsiteX1" fmla="*/ 92075 w 488950"/>
              <a:gd name="connsiteY1" fmla="*/ 521388 h 619813"/>
              <a:gd name="connsiteX2" fmla="*/ 95250 w 488950"/>
              <a:gd name="connsiteY2" fmla="*/ 194363 h 619813"/>
              <a:gd name="connsiteX3" fmla="*/ 142875 w 488950"/>
              <a:gd name="connsiteY3" fmla="*/ 121338 h 619813"/>
              <a:gd name="connsiteX4" fmla="*/ 269240 w 488950"/>
              <a:gd name="connsiteY4" fmla="*/ 533107 h 619813"/>
              <a:gd name="connsiteX5" fmla="*/ 323850 w 488950"/>
              <a:gd name="connsiteY5" fmla="*/ 524563 h 619813"/>
              <a:gd name="connsiteX6" fmla="*/ 320040 w 488950"/>
              <a:gd name="connsiteY6" fmla="*/ 155282 h 619813"/>
              <a:gd name="connsiteX7" fmla="*/ 349250 w 488950"/>
              <a:gd name="connsiteY7" fmla="*/ 134038 h 619813"/>
              <a:gd name="connsiteX8" fmla="*/ 408940 w 488950"/>
              <a:gd name="connsiteY8" fmla="*/ 469607 h 619813"/>
              <a:gd name="connsiteX9" fmla="*/ 438150 w 488950"/>
              <a:gd name="connsiteY9" fmla="*/ 454713 h 619813"/>
              <a:gd name="connsiteX10" fmla="*/ 415925 w 488950"/>
              <a:gd name="connsiteY10" fmla="*/ 35613 h 619813"/>
              <a:gd name="connsiteX11" fmla="*/ 389890 w 488950"/>
              <a:gd name="connsiteY11" fmla="*/ 72732 h 619813"/>
              <a:gd name="connsiteX12" fmla="*/ 262890 w 488950"/>
              <a:gd name="connsiteY12" fmla="*/ 475958 h 619813"/>
              <a:gd name="connsiteX13" fmla="*/ 212725 w 488950"/>
              <a:gd name="connsiteY13" fmla="*/ 476938 h 619813"/>
              <a:gd name="connsiteX14" fmla="*/ 212725 w 488950"/>
              <a:gd name="connsiteY14" fmla="*/ 67363 h 619813"/>
              <a:gd name="connsiteX15" fmla="*/ 269875 w 488950"/>
              <a:gd name="connsiteY15" fmla="*/ 114988 h 619813"/>
              <a:gd name="connsiteX16" fmla="*/ 358775 w 488950"/>
              <a:gd name="connsiteY16" fmla="*/ 473763 h 619813"/>
              <a:gd name="connsiteX17" fmla="*/ 488950 w 488950"/>
              <a:gd name="connsiteY17" fmla="*/ 384863 h 619813"/>
              <a:gd name="connsiteX0" fmla="*/ 0 w 488950"/>
              <a:gd name="connsiteY0" fmla="*/ 611551 h 611551"/>
              <a:gd name="connsiteX1" fmla="*/ 92075 w 488950"/>
              <a:gd name="connsiteY1" fmla="*/ 513126 h 611551"/>
              <a:gd name="connsiteX2" fmla="*/ 95250 w 488950"/>
              <a:gd name="connsiteY2" fmla="*/ 186101 h 611551"/>
              <a:gd name="connsiteX3" fmla="*/ 142875 w 488950"/>
              <a:gd name="connsiteY3" fmla="*/ 113076 h 611551"/>
              <a:gd name="connsiteX4" fmla="*/ 269240 w 488950"/>
              <a:gd name="connsiteY4" fmla="*/ 524845 h 611551"/>
              <a:gd name="connsiteX5" fmla="*/ 323850 w 488950"/>
              <a:gd name="connsiteY5" fmla="*/ 516301 h 611551"/>
              <a:gd name="connsiteX6" fmla="*/ 320040 w 488950"/>
              <a:gd name="connsiteY6" fmla="*/ 147020 h 611551"/>
              <a:gd name="connsiteX7" fmla="*/ 349250 w 488950"/>
              <a:gd name="connsiteY7" fmla="*/ 125776 h 611551"/>
              <a:gd name="connsiteX8" fmla="*/ 408940 w 488950"/>
              <a:gd name="connsiteY8" fmla="*/ 461345 h 611551"/>
              <a:gd name="connsiteX9" fmla="*/ 438150 w 488950"/>
              <a:gd name="connsiteY9" fmla="*/ 446451 h 611551"/>
              <a:gd name="connsiteX10" fmla="*/ 415925 w 488950"/>
              <a:gd name="connsiteY10" fmla="*/ 27351 h 611551"/>
              <a:gd name="connsiteX11" fmla="*/ 389890 w 488950"/>
              <a:gd name="connsiteY11" fmla="*/ 64470 h 611551"/>
              <a:gd name="connsiteX12" fmla="*/ 262890 w 488950"/>
              <a:gd name="connsiteY12" fmla="*/ 467696 h 611551"/>
              <a:gd name="connsiteX13" fmla="*/ 212725 w 488950"/>
              <a:gd name="connsiteY13" fmla="*/ 468676 h 611551"/>
              <a:gd name="connsiteX14" fmla="*/ 212725 w 488950"/>
              <a:gd name="connsiteY14" fmla="*/ 59101 h 611551"/>
              <a:gd name="connsiteX15" fmla="*/ 269875 w 488950"/>
              <a:gd name="connsiteY15" fmla="*/ 106726 h 611551"/>
              <a:gd name="connsiteX16" fmla="*/ 358775 w 488950"/>
              <a:gd name="connsiteY16" fmla="*/ 465501 h 611551"/>
              <a:gd name="connsiteX17" fmla="*/ 488950 w 488950"/>
              <a:gd name="connsiteY17" fmla="*/ 376601 h 611551"/>
              <a:gd name="connsiteX0" fmla="*/ 0 w 488950"/>
              <a:gd name="connsiteY0" fmla="*/ 614597 h 614597"/>
              <a:gd name="connsiteX1" fmla="*/ 92075 w 488950"/>
              <a:gd name="connsiteY1" fmla="*/ 516172 h 614597"/>
              <a:gd name="connsiteX2" fmla="*/ 95250 w 488950"/>
              <a:gd name="connsiteY2" fmla="*/ 189147 h 614597"/>
              <a:gd name="connsiteX3" fmla="*/ 142875 w 488950"/>
              <a:gd name="connsiteY3" fmla="*/ 116122 h 614597"/>
              <a:gd name="connsiteX4" fmla="*/ 269240 w 488950"/>
              <a:gd name="connsiteY4" fmla="*/ 527891 h 614597"/>
              <a:gd name="connsiteX5" fmla="*/ 323850 w 488950"/>
              <a:gd name="connsiteY5" fmla="*/ 519347 h 614597"/>
              <a:gd name="connsiteX6" fmla="*/ 320040 w 488950"/>
              <a:gd name="connsiteY6" fmla="*/ 150066 h 614597"/>
              <a:gd name="connsiteX7" fmla="*/ 349250 w 488950"/>
              <a:gd name="connsiteY7" fmla="*/ 128822 h 614597"/>
              <a:gd name="connsiteX8" fmla="*/ 408940 w 488950"/>
              <a:gd name="connsiteY8" fmla="*/ 464391 h 614597"/>
              <a:gd name="connsiteX9" fmla="*/ 438150 w 488950"/>
              <a:gd name="connsiteY9" fmla="*/ 449497 h 614597"/>
              <a:gd name="connsiteX10" fmla="*/ 415925 w 488950"/>
              <a:gd name="connsiteY10" fmla="*/ 30397 h 614597"/>
              <a:gd name="connsiteX11" fmla="*/ 374015 w 488950"/>
              <a:gd name="connsiteY11" fmla="*/ 57991 h 614597"/>
              <a:gd name="connsiteX12" fmla="*/ 262890 w 488950"/>
              <a:gd name="connsiteY12" fmla="*/ 470742 h 614597"/>
              <a:gd name="connsiteX13" fmla="*/ 212725 w 488950"/>
              <a:gd name="connsiteY13" fmla="*/ 471722 h 614597"/>
              <a:gd name="connsiteX14" fmla="*/ 212725 w 488950"/>
              <a:gd name="connsiteY14" fmla="*/ 62147 h 614597"/>
              <a:gd name="connsiteX15" fmla="*/ 269875 w 488950"/>
              <a:gd name="connsiteY15" fmla="*/ 109772 h 614597"/>
              <a:gd name="connsiteX16" fmla="*/ 358775 w 488950"/>
              <a:gd name="connsiteY16" fmla="*/ 468547 h 614597"/>
              <a:gd name="connsiteX17" fmla="*/ 488950 w 488950"/>
              <a:gd name="connsiteY17" fmla="*/ 379647 h 614597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8150 w 488950"/>
              <a:gd name="connsiteY9" fmla="*/ 4168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4975 w 488950"/>
              <a:gd name="connsiteY9" fmla="*/ 3787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78460 h 578460"/>
              <a:gd name="connsiteX1" fmla="*/ 92075 w 488950"/>
              <a:gd name="connsiteY1" fmla="*/ 480035 h 578460"/>
              <a:gd name="connsiteX2" fmla="*/ 95250 w 488950"/>
              <a:gd name="connsiteY2" fmla="*/ 153010 h 578460"/>
              <a:gd name="connsiteX3" fmla="*/ 142875 w 488950"/>
              <a:gd name="connsiteY3" fmla="*/ 79985 h 578460"/>
              <a:gd name="connsiteX4" fmla="*/ 269240 w 488950"/>
              <a:gd name="connsiteY4" fmla="*/ 491754 h 578460"/>
              <a:gd name="connsiteX5" fmla="*/ 323850 w 488950"/>
              <a:gd name="connsiteY5" fmla="*/ 483210 h 578460"/>
              <a:gd name="connsiteX6" fmla="*/ 320040 w 488950"/>
              <a:gd name="connsiteY6" fmla="*/ 113929 h 578460"/>
              <a:gd name="connsiteX7" fmla="*/ 349250 w 488950"/>
              <a:gd name="connsiteY7" fmla="*/ 92685 h 578460"/>
              <a:gd name="connsiteX8" fmla="*/ 408940 w 488950"/>
              <a:gd name="connsiteY8" fmla="*/ 428254 h 578460"/>
              <a:gd name="connsiteX9" fmla="*/ 441325 w 488950"/>
              <a:gd name="connsiteY9" fmla="*/ 359385 h 578460"/>
              <a:gd name="connsiteX10" fmla="*/ 428625 w 488950"/>
              <a:gd name="connsiteY10" fmla="*/ 60935 h 578460"/>
              <a:gd name="connsiteX11" fmla="*/ 374015 w 488950"/>
              <a:gd name="connsiteY11" fmla="*/ 21854 h 578460"/>
              <a:gd name="connsiteX12" fmla="*/ 262890 w 488950"/>
              <a:gd name="connsiteY12" fmla="*/ 434605 h 578460"/>
              <a:gd name="connsiteX13" fmla="*/ 219075 w 488950"/>
              <a:gd name="connsiteY13" fmla="*/ 387960 h 578460"/>
              <a:gd name="connsiteX14" fmla="*/ 212725 w 488950"/>
              <a:gd name="connsiteY14" fmla="*/ 26010 h 578460"/>
              <a:gd name="connsiteX15" fmla="*/ 269875 w 488950"/>
              <a:gd name="connsiteY15" fmla="*/ 73635 h 578460"/>
              <a:gd name="connsiteX16" fmla="*/ 358775 w 488950"/>
              <a:gd name="connsiteY16" fmla="*/ 432410 h 578460"/>
              <a:gd name="connsiteX17" fmla="*/ 488950 w 488950"/>
              <a:gd name="connsiteY17" fmla="*/ 343510 h 578460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69875 w 488950"/>
              <a:gd name="connsiteY15" fmla="*/ 71274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425450 w 488950"/>
              <a:gd name="connsiteY16" fmla="*/ 398299 h 576099"/>
              <a:gd name="connsiteX17" fmla="*/ 488950 w 488950"/>
              <a:gd name="connsiteY17" fmla="*/ 341149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25450 w 504825"/>
              <a:gd name="connsiteY16" fmla="*/ 398299 h 576099"/>
              <a:gd name="connsiteX17" fmla="*/ 504825 w 504825"/>
              <a:gd name="connsiteY17" fmla="*/ 331624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57200 w 504825"/>
              <a:gd name="connsiteY16" fmla="*/ 363374 h 576099"/>
              <a:gd name="connsiteX17" fmla="*/ 504825 w 504825"/>
              <a:gd name="connsiteY17" fmla="*/ 331624 h 576099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76225 w 504825"/>
              <a:gd name="connsiteY15" fmla="*/ 6044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69875 w 504825"/>
              <a:gd name="connsiteY15" fmla="*/ 2869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616059 h 616059"/>
              <a:gd name="connsiteX1" fmla="*/ 92075 w 504825"/>
              <a:gd name="connsiteY1" fmla="*/ 517634 h 616059"/>
              <a:gd name="connsiteX2" fmla="*/ 95250 w 504825"/>
              <a:gd name="connsiteY2" fmla="*/ 190609 h 616059"/>
              <a:gd name="connsiteX3" fmla="*/ 142875 w 504825"/>
              <a:gd name="connsiteY3" fmla="*/ 117584 h 616059"/>
              <a:gd name="connsiteX4" fmla="*/ 269240 w 504825"/>
              <a:gd name="connsiteY4" fmla="*/ 529353 h 616059"/>
              <a:gd name="connsiteX5" fmla="*/ 323850 w 504825"/>
              <a:gd name="connsiteY5" fmla="*/ 520809 h 616059"/>
              <a:gd name="connsiteX6" fmla="*/ 320040 w 504825"/>
              <a:gd name="connsiteY6" fmla="*/ 151528 h 616059"/>
              <a:gd name="connsiteX7" fmla="*/ 349250 w 504825"/>
              <a:gd name="connsiteY7" fmla="*/ 130284 h 616059"/>
              <a:gd name="connsiteX8" fmla="*/ 408940 w 504825"/>
              <a:gd name="connsiteY8" fmla="*/ 465853 h 616059"/>
              <a:gd name="connsiteX9" fmla="*/ 441325 w 504825"/>
              <a:gd name="connsiteY9" fmla="*/ 396984 h 616059"/>
              <a:gd name="connsiteX10" fmla="*/ 428625 w 504825"/>
              <a:gd name="connsiteY10" fmla="*/ 98534 h 616059"/>
              <a:gd name="connsiteX11" fmla="*/ 374015 w 504825"/>
              <a:gd name="connsiteY11" fmla="*/ 59453 h 616059"/>
              <a:gd name="connsiteX12" fmla="*/ 262890 w 504825"/>
              <a:gd name="connsiteY12" fmla="*/ 472204 h 616059"/>
              <a:gd name="connsiteX13" fmla="*/ 219075 w 504825"/>
              <a:gd name="connsiteY13" fmla="*/ 425559 h 616059"/>
              <a:gd name="connsiteX14" fmla="*/ 219075 w 504825"/>
              <a:gd name="connsiteY14" fmla="*/ 104884 h 616059"/>
              <a:gd name="connsiteX15" fmla="*/ 269875 w 504825"/>
              <a:gd name="connsiteY15" fmla="*/ 50909 h 616059"/>
              <a:gd name="connsiteX16" fmla="*/ 428625 w 504825"/>
              <a:gd name="connsiteY16" fmla="*/ 109 h 616059"/>
              <a:gd name="connsiteX17" fmla="*/ 504825 w 504825"/>
              <a:gd name="connsiteY17" fmla="*/ 371584 h 616059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69875 w 504825"/>
              <a:gd name="connsiteY15" fmla="*/ 7419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76225 w 504825"/>
              <a:gd name="connsiteY15" fmla="*/ 4244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43341 h 643341"/>
              <a:gd name="connsiteX1" fmla="*/ 92075 w 504825"/>
              <a:gd name="connsiteY1" fmla="*/ 544916 h 643341"/>
              <a:gd name="connsiteX2" fmla="*/ 95250 w 504825"/>
              <a:gd name="connsiteY2" fmla="*/ 217891 h 643341"/>
              <a:gd name="connsiteX3" fmla="*/ 142875 w 504825"/>
              <a:gd name="connsiteY3" fmla="*/ 144866 h 643341"/>
              <a:gd name="connsiteX4" fmla="*/ 269240 w 504825"/>
              <a:gd name="connsiteY4" fmla="*/ 556635 h 643341"/>
              <a:gd name="connsiteX5" fmla="*/ 323850 w 504825"/>
              <a:gd name="connsiteY5" fmla="*/ 548091 h 643341"/>
              <a:gd name="connsiteX6" fmla="*/ 320040 w 504825"/>
              <a:gd name="connsiteY6" fmla="*/ 178810 h 643341"/>
              <a:gd name="connsiteX7" fmla="*/ 349250 w 504825"/>
              <a:gd name="connsiteY7" fmla="*/ 157566 h 643341"/>
              <a:gd name="connsiteX8" fmla="*/ 408940 w 504825"/>
              <a:gd name="connsiteY8" fmla="*/ 493135 h 643341"/>
              <a:gd name="connsiteX9" fmla="*/ 441325 w 504825"/>
              <a:gd name="connsiteY9" fmla="*/ 424266 h 643341"/>
              <a:gd name="connsiteX10" fmla="*/ 428625 w 504825"/>
              <a:gd name="connsiteY10" fmla="*/ 125816 h 643341"/>
              <a:gd name="connsiteX11" fmla="*/ 374015 w 504825"/>
              <a:gd name="connsiteY11" fmla="*/ 86735 h 643341"/>
              <a:gd name="connsiteX12" fmla="*/ 262890 w 504825"/>
              <a:gd name="connsiteY12" fmla="*/ 499486 h 643341"/>
              <a:gd name="connsiteX13" fmla="*/ 219075 w 504825"/>
              <a:gd name="connsiteY13" fmla="*/ 452841 h 643341"/>
              <a:gd name="connsiteX14" fmla="*/ 219075 w 504825"/>
              <a:gd name="connsiteY14" fmla="*/ 132166 h 643341"/>
              <a:gd name="connsiteX15" fmla="*/ 276225 w 504825"/>
              <a:gd name="connsiteY15" fmla="*/ 46441 h 643341"/>
              <a:gd name="connsiteX16" fmla="*/ 390525 w 504825"/>
              <a:gd name="connsiteY16" fmla="*/ 5166 h 643341"/>
              <a:gd name="connsiteX17" fmla="*/ 504825 w 504825"/>
              <a:gd name="connsiteY17" fmla="*/ 5166 h 643341"/>
              <a:gd name="connsiteX0" fmla="*/ 0 w 488950"/>
              <a:gd name="connsiteY0" fmla="*/ 677003 h 677003"/>
              <a:gd name="connsiteX1" fmla="*/ 92075 w 488950"/>
              <a:gd name="connsiteY1" fmla="*/ 578578 h 677003"/>
              <a:gd name="connsiteX2" fmla="*/ 95250 w 488950"/>
              <a:gd name="connsiteY2" fmla="*/ 251553 h 677003"/>
              <a:gd name="connsiteX3" fmla="*/ 142875 w 488950"/>
              <a:gd name="connsiteY3" fmla="*/ 178528 h 677003"/>
              <a:gd name="connsiteX4" fmla="*/ 269240 w 488950"/>
              <a:gd name="connsiteY4" fmla="*/ 590297 h 677003"/>
              <a:gd name="connsiteX5" fmla="*/ 323850 w 488950"/>
              <a:gd name="connsiteY5" fmla="*/ 581753 h 677003"/>
              <a:gd name="connsiteX6" fmla="*/ 320040 w 488950"/>
              <a:gd name="connsiteY6" fmla="*/ 212472 h 677003"/>
              <a:gd name="connsiteX7" fmla="*/ 349250 w 488950"/>
              <a:gd name="connsiteY7" fmla="*/ 191228 h 677003"/>
              <a:gd name="connsiteX8" fmla="*/ 408940 w 488950"/>
              <a:gd name="connsiteY8" fmla="*/ 526797 h 677003"/>
              <a:gd name="connsiteX9" fmla="*/ 441325 w 488950"/>
              <a:gd name="connsiteY9" fmla="*/ 457928 h 677003"/>
              <a:gd name="connsiteX10" fmla="*/ 428625 w 488950"/>
              <a:gd name="connsiteY10" fmla="*/ 159478 h 677003"/>
              <a:gd name="connsiteX11" fmla="*/ 374015 w 488950"/>
              <a:gd name="connsiteY11" fmla="*/ 120397 h 677003"/>
              <a:gd name="connsiteX12" fmla="*/ 262890 w 488950"/>
              <a:gd name="connsiteY12" fmla="*/ 533148 h 677003"/>
              <a:gd name="connsiteX13" fmla="*/ 219075 w 488950"/>
              <a:gd name="connsiteY13" fmla="*/ 486503 h 677003"/>
              <a:gd name="connsiteX14" fmla="*/ 219075 w 488950"/>
              <a:gd name="connsiteY14" fmla="*/ 165828 h 677003"/>
              <a:gd name="connsiteX15" fmla="*/ 276225 w 488950"/>
              <a:gd name="connsiteY15" fmla="*/ 80103 h 677003"/>
              <a:gd name="connsiteX16" fmla="*/ 390525 w 488950"/>
              <a:gd name="connsiteY16" fmla="*/ 38828 h 677003"/>
              <a:gd name="connsiteX17" fmla="*/ 488950 w 488950"/>
              <a:gd name="connsiteY17" fmla="*/ 728 h 677003"/>
              <a:gd name="connsiteX0" fmla="*/ 0 w 488950"/>
              <a:gd name="connsiteY0" fmla="*/ 677555 h 677555"/>
              <a:gd name="connsiteX1" fmla="*/ 92075 w 488950"/>
              <a:gd name="connsiteY1" fmla="*/ 579130 h 677555"/>
              <a:gd name="connsiteX2" fmla="*/ 95250 w 488950"/>
              <a:gd name="connsiteY2" fmla="*/ 252105 h 677555"/>
              <a:gd name="connsiteX3" fmla="*/ 142875 w 488950"/>
              <a:gd name="connsiteY3" fmla="*/ 179080 h 677555"/>
              <a:gd name="connsiteX4" fmla="*/ 269240 w 488950"/>
              <a:gd name="connsiteY4" fmla="*/ 590849 h 677555"/>
              <a:gd name="connsiteX5" fmla="*/ 323850 w 488950"/>
              <a:gd name="connsiteY5" fmla="*/ 582305 h 677555"/>
              <a:gd name="connsiteX6" fmla="*/ 320040 w 488950"/>
              <a:gd name="connsiteY6" fmla="*/ 213024 h 677555"/>
              <a:gd name="connsiteX7" fmla="*/ 349250 w 488950"/>
              <a:gd name="connsiteY7" fmla="*/ 191780 h 677555"/>
              <a:gd name="connsiteX8" fmla="*/ 408940 w 488950"/>
              <a:gd name="connsiteY8" fmla="*/ 527349 h 677555"/>
              <a:gd name="connsiteX9" fmla="*/ 441325 w 488950"/>
              <a:gd name="connsiteY9" fmla="*/ 458480 h 677555"/>
              <a:gd name="connsiteX10" fmla="*/ 428625 w 488950"/>
              <a:gd name="connsiteY10" fmla="*/ 160030 h 677555"/>
              <a:gd name="connsiteX11" fmla="*/ 374015 w 488950"/>
              <a:gd name="connsiteY11" fmla="*/ 120949 h 677555"/>
              <a:gd name="connsiteX12" fmla="*/ 262890 w 488950"/>
              <a:gd name="connsiteY12" fmla="*/ 533700 h 677555"/>
              <a:gd name="connsiteX13" fmla="*/ 219075 w 488950"/>
              <a:gd name="connsiteY13" fmla="*/ 487055 h 677555"/>
              <a:gd name="connsiteX14" fmla="*/ 219075 w 488950"/>
              <a:gd name="connsiteY14" fmla="*/ 166380 h 677555"/>
              <a:gd name="connsiteX15" fmla="*/ 276225 w 488950"/>
              <a:gd name="connsiteY15" fmla="*/ 80655 h 677555"/>
              <a:gd name="connsiteX16" fmla="*/ 390525 w 488950"/>
              <a:gd name="connsiteY16" fmla="*/ 39380 h 677555"/>
              <a:gd name="connsiteX17" fmla="*/ 488950 w 488950"/>
              <a:gd name="connsiteY17" fmla="*/ 1280 h 677555"/>
              <a:gd name="connsiteX0" fmla="*/ 0 w 492125"/>
              <a:gd name="connsiteY0" fmla="*/ 689819 h 689819"/>
              <a:gd name="connsiteX1" fmla="*/ 92075 w 492125"/>
              <a:gd name="connsiteY1" fmla="*/ 591394 h 689819"/>
              <a:gd name="connsiteX2" fmla="*/ 95250 w 492125"/>
              <a:gd name="connsiteY2" fmla="*/ 264369 h 689819"/>
              <a:gd name="connsiteX3" fmla="*/ 142875 w 492125"/>
              <a:gd name="connsiteY3" fmla="*/ 191344 h 689819"/>
              <a:gd name="connsiteX4" fmla="*/ 269240 w 492125"/>
              <a:gd name="connsiteY4" fmla="*/ 603113 h 689819"/>
              <a:gd name="connsiteX5" fmla="*/ 323850 w 492125"/>
              <a:gd name="connsiteY5" fmla="*/ 594569 h 689819"/>
              <a:gd name="connsiteX6" fmla="*/ 320040 w 492125"/>
              <a:gd name="connsiteY6" fmla="*/ 225288 h 689819"/>
              <a:gd name="connsiteX7" fmla="*/ 349250 w 492125"/>
              <a:gd name="connsiteY7" fmla="*/ 204044 h 689819"/>
              <a:gd name="connsiteX8" fmla="*/ 408940 w 492125"/>
              <a:gd name="connsiteY8" fmla="*/ 539613 h 689819"/>
              <a:gd name="connsiteX9" fmla="*/ 441325 w 492125"/>
              <a:gd name="connsiteY9" fmla="*/ 470744 h 689819"/>
              <a:gd name="connsiteX10" fmla="*/ 428625 w 492125"/>
              <a:gd name="connsiteY10" fmla="*/ 172294 h 689819"/>
              <a:gd name="connsiteX11" fmla="*/ 374015 w 492125"/>
              <a:gd name="connsiteY11" fmla="*/ 133213 h 689819"/>
              <a:gd name="connsiteX12" fmla="*/ 262890 w 492125"/>
              <a:gd name="connsiteY12" fmla="*/ 545964 h 689819"/>
              <a:gd name="connsiteX13" fmla="*/ 219075 w 492125"/>
              <a:gd name="connsiteY13" fmla="*/ 499319 h 689819"/>
              <a:gd name="connsiteX14" fmla="*/ 219075 w 492125"/>
              <a:gd name="connsiteY14" fmla="*/ 178644 h 689819"/>
              <a:gd name="connsiteX15" fmla="*/ 276225 w 492125"/>
              <a:gd name="connsiteY15" fmla="*/ 92919 h 689819"/>
              <a:gd name="connsiteX16" fmla="*/ 390525 w 492125"/>
              <a:gd name="connsiteY16" fmla="*/ 51644 h 689819"/>
              <a:gd name="connsiteX17" fmla="*/ 492125 w 492125"/>
              <a:gd name="connsiteY17" fmla="*/ 844 h 689819"/>
              <a:gd name="connsiteX0" fmla="*/ 0 w 497070"/>
              <a:gd name="connsiteY0" fmla="*/ 691549 h 691549"/>
              <a:gd name="connsiteX1" fmla="*/ 92075 w 497070"/>
              <a:gd name="connsiteY1" fmla="*/ 593124 h 691549"/>
              <a:gd name="connsiteX2" fmla="*/ 95250 w 497070"/>
              <a:gd name="connsiteY2" fmla="*/ 266099 h 691549"/>
              <a:gd name="connsiteX3" fmla="*/ 142875 w 497070"/>
              <a:gd name="connsiteY3" fmla="*/ 193074 h 691549"/>
              <a:gd name="connsiteX4" fmla="*/ 269240 w 497070"/>
              <a:gd name="connsiteY4" fmla="*/ 604843 h 691549"/>
              <a:gd name="connsiteX5" fmla="*/ 323850 w 497070"/>
              <a:gd name="connsiteY5" fmla="*/ 596299 h 691549"/>
              <a:gd name="connsiteX6" fmla="*/ 320040 w 497070"/>
              <a:gd name="connsiteY6" fmla="*/ 227018 h 691549"/>
              <a:gd name="connsiteX7" fmla="*/ 349250 w 497070"/>
              <a:gd name="connsiteY7" fmla="*/ 205774 h 691549"/>
              <a:gd name="connsiteX8" fmla="*/ 408940 w 497070"/>
              <a:gd name="connsiteY8" fmla="*/ 541343 h 691549"/>
              <a:gd name="connsiteX9" fmla="*/ 441325 w 497070"/>
              <a:gd name="connsiteY9" fmla="*/ 472474 h 691549"/>
              <a:gd name="connsiteX10" fmla="*/ 428625 w 497070"/>
              <a:gd name="connsiteY10" fmla="*/ 174024 h 691549"/>
              <a:gd name="connsiteX11" fmla="*/ 374015 w 497070"/>
              <a:gd name="connsiteY11" fmla="*/ 134943 h 691549"/>
              <a:gd name="connsiteX12" fmla="*/ 262890 w 497070"/>
              <a:gd name="connsiteY12" fmla="*/ 547694 h 691549"/>
              <a:gd name="connsiteX13" fmla="*/ 219075 w 497070"/>
              <a:gd name="connsiteY13" fmla="*/ 501049 h 691549"/>
              <a:gd name="connsiteX14" fmla="*/ 219075 w 497070"/>
              <a:gd name="connsiteY14" fmla="*/ 180374 h 691549"/>
              <a:gd name="connsiteX15" fmla="*/ 276225 w 497070"/>
              <a:gd name="connsiteY15" fmla="*/ 94649 h 691549"/>
              <a:gd name="connsiteX16" fmla="*/ 390525 w 497070"/>
              <a:gd name="connsiteY16" fmla="*/ 53374 h 691549"/>
              <a:gd name="connsiteX17" fmla="*/ 492125 w 497070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42875 w 497818"/>
              <a:gd name="connsiteY3" fmla="*/ 1939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3050 w 497818"/>
              <a:gd name="connsiteY15" fmla="*/ 11459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8417"/>
              <a:gd name="connsiteY0" fmla="*/ 691550 h 691550"/>
              <a:gd name="connsiteX1" fmla="*/ 92075 w 498417"/>
              <a:gd name="connsiteY1" fmla="*/ 593125 h 691550"/>
              <a:gd name="connsiteX2" fmla="*/ 95250 w 498417"/>
              <a:gd name="connsiteY2" fmla="*/ 266100 h 691550"/>
              <a:gd name="connsiteX3" fmla="*/ 165100 w 498417"/>
              <a:gd name="connsiteY3" fmla="*/ 307375 h 691550"/>
              <a:gd name="connsiteX4" fmla="*/ 272415 w 498417"/>
              <a:gd name="connsiteY4" fmla="*/ 506419 h 691550"/>
              <a:gd name="connsiteX5" fmla="*/ 320675 w 498417"/>
              <a:gd name="connsiteY5" fmla="*/ 529625 h 691550"/>
              <a:gd name="connsiteX6" fmla="*/ 316865 w 498417"/>
              <a:gd name="connsiteY6" fmla="*/ 268294 h 691550"/>
              <a:gd name="connsiteX7" fmla="*/ 374650 w 498417"/>
              <a:gd name="connsiteY7" fmla="*/ 313725 h 691550"/>
              <a:gd name="connsiteX8" fmla="*/ 393065 w 498417"/>
              <a:gd name="connsiteY8" fmla="*/ 401644 h 691550"/>
              <a:gd name="connsiteX9" fmla="*/ 434975 w 498417"/>
              <a:gd name="connsiteY9" fmla="*/ 437550 h 691550"/>
              <a:gd name="connsiteX10" fmla="*/ 428625 w 498417"/>
              <a:gd name="connsiteY10" fmla="*/ 174025 h 691550"/>
              <a:gd name="connsiteX11" fmla="*/ 370840 w 498417"/>
              <a:gd name="connsiteY11" fmla="*/ 220669 h 691550"/>
              <a:gd name="connsiteX12" fmla="*/ 278765 w 498417"/>
              <a:gd name="connsiteY12" fmla="*/ 388945 h 691550"/>
              <a:gd name="connsiteX13" fmla="*/ 212725 w 498417"/>
              <a:gd name="connsiteY13" fmla="*/ 434375 h 691550"/>
              <a:gd name="connsiteX14" fmla="*/ 219075 w 498417"/>
              <a:gd name="connsiteY14" fmla="*/ 180375 h 691550"/>
              <a:gd name="connsiteX15" fmla="*/ 273050 w 498417"/>
              <a:gd name="connsiteY15" fmla="*/ 113700 h 691550"/>
              <a:gd name="connsiteX16" fmla="*/ 396875 w 498417"/>
              <a:gd name="connsiteY16" fmla="*/ 53375 h 691550"/>
              <a:gd name="connsiteX17" fmla="*/ 492125 w 498417"/>
              <a:gd name="connsiteY17" fmla="*/ 2575 h 691550"/>
              <a:gd name="connsiteX0" fmla="*/ 0 w 496774"/>
              <a:gd name="connsiteY0" fmla="*/ 690820 h 690820"/>
              <a:gd name="connsiteX1" fmla="*/ 92075 w 496774"/>
              <a:gd name="connsiteY1" fmla="*/ 592395 h 690820"/>
              <a:gd name="connsiteX2" fmla="*/ 95250 w 496774"/>
              <a:gd name="connsiteY2" fmla="*/ 265370 h 690820"/>
              <a:gd name="connsiteX3" fmla="*/ 165100 w 496774"/>
              <a:gd name="connsiteY3" fmla="*/ 306645 h 690820"/>
              <a:gd name="connsiteX4" fmla="*/ 272415 w 496774"/>
              <a:gd name="connsiteY4" fmla="*/ 505689 h 690820"/>
              <a:gd name="connsiteX5" fmla="*/ 320675 w 496774"/>
              <a:gd name="connsiteY5" fmla="*/ 528895 h 690820"/>
              <a:gd name="connsiteX6" fmla="*/ 316865 w 496774"/>
              <a:gd name="connsiteY6" fmla="*/ 267564 h 690820"/>
              <a:gd name="connsiteX7" fmla="*/ 374650 w 496774"/>
              <a:gd name="connsiteY7" fmla="*/ 312995 h 690820"/>
              <a:gd name="connsiteX8" fmla="*/ 393065 w 496774"/>
              <a:gd name="connsiteY8" fmla="*/ 400914 h 690820"/>
              <a:gd name="connsiteX9" fmla="*/ 434975 w 496774"/>
              <a:gd name="connsiteY9" fmla="*/ 436820 h 690820"/>
              <a:gd name="connsiteX10" fmla="*/ 428625 w 496774"/>
              <a:gd name="connsiteY10" fmla="*/ 173295 h 690820"/>
              <a:gd name="connsiteX11" fmla="*/ 370840 w 496774"/>
              <a:gd name="connsiteY11" fmla="*/ 219939 h 690820"/>
              <a:gd name="connsiteX12" fmla="*/ 278765 w 496774"/>
              <a:gd name="connsiteY12" fmla="*/ 388215 h 690820"/>
              <a:gd name="connsiteX13" fmla="*/ 212725 w 496774"/>
              <a:gd name="connsiteY13" fmla="*/ 433645 h 690820"/>
              <a:gd name="connsiteX14" fmla="*/ 219075 w 496774"/>
              <a:gd name="connsiteY14" fmla="*/ 179645 h 690820"/>
              <a:gd name="connsiteX15" fmla="*/ 273050 w 496774"/>
              <a:gd name="connsiteY15" fmla="*/ 112970 h 690820"/>
              <a:gd name="connsiteX16" fmla="*/ 365125 w 496774"/>
              <a:gd name="connsiteY16" fmla="*/ 71695 h 690820"/>
              <a:gd name="connsiteX17" fmla="*/ 492125 w 496774"/>
              <a:gd name="connsiteY17" fmla="*/ 1845 h 69082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12725 w 460786"/>
              <a:gd name="connsiteY13" fmla="*/ 3978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54965 w 460786"/>
              <a:gd name="connsiteY11" fmla="*/ 212734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82575 w 459718"/>
              <a:gd name="connsiteY15" fmla="*/ 613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54000 w 459718"/>
              <a:gd name="connsiteY15" fmla="*/ 867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8230"/>
              <a:gd name="connsiteY0" fmla="*/ 654070 h 654070"/>
              <a:gd name="connsiteX1" fmla="*/ 92075 w 458230"/>
              <a:gd name="connsiteY1" fmla="*/ 555645 h 654070"/>
              <a:gd name="connsiteX2" fmla="*/ 95250 w 458230"/>
              <a:gd name="connsiteY2" fmla="*/ 228620 h 654070"/>
              <a:gd name="connsiteX3" fmla="*/ 165100 w 458230"/>
              <a:gd name="connsiteY3" fmla="*/ 269895 h 654070"/>
              <a:gd name="connsiteX4" fmla="*/ 272415 w 458230"/>
              <a:gd name="connsiteY4" fmla="*/ 468939 h 654070"/>
              <a:gd name="connsiteX5" fmla="*/ 320675 w 458230"/>
              <a:gd name="connsiteY5" fmla="*/ 492145 h 654070"/>
              <a:gd name="connsiteX6" fmla="*/ 316865 w 458230"/>
              <a:gd name="connsiteY6" fmla="*/ 230814 h 654070"/>
              <a:gd name="connsiteX7" fmla="*/ 374650 w 458230"/>
              <a:gd name="connsiteY7" fmla="*/ 276245 h 654070"/>
              <a:gd name="connsiteX8" fmla="*/ 402590 w 458230"/>
              <a:gd name="connsiteY8" fmla="*/ 383214 h 654070"/>
              <a:gd name="connsiteX9" fmla="*/ 434975 w 458230"/>
              <a:gd name="connsiteY9" fmla="*/ 400070 h 654070"/>
              <a:gd name="connsiteX10" fmla="*/ 431800 w 458230"/>
              <a:gd name="connsiteY10" fmla="*/ 142895 h 654070"/>
              <a:gd name="connsiteX11" fmla="*/ 367665 w 458230"/>
              <a:gd name="connsiteY11" fmla="*/ 189539 h 654070"/>
              <a:gd name="connsiteX12" fmla="*/ 278765 w 458230"/>
              <a:gd name="connsiteY12" fmla="*/ 351465 h 654070"/>
              <a:gd name="connsiteX13" fmla="*/ 222250 w 458230"/>
              <a:gd name="connsiteY13" fmla="*/ 409595 h 654070"/>
              <a:gd name="connsiteX14" fmla="*/ 219075 w 458230"/>
              <a:gd name="connsiteY14" fmla="*/ 142895 h 654070"/>
              <a:gd name="connsiteX15" fmla="*/ 254000 w 458230"/>
              <a:gd name="connsiteY15" fmla="*/ 85745 h 654070"/>
              <a:gd name="connsiteX16" fmla="*/ 314325 w 458230"/>
              <a:gd name="connsiteY16" fmla="*/ 44470 h 654070"/>
              <a:gd name="connsiteX17" fmla="*/ 454025 w 458230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95387"/>
              <a:gd name="connsiteY0" fmla="*/ 740739 h 740739"/>
              <a:gd name="connsiteX1" fmla="*/ 92075 w 495387"/>
              <a:gd name="connsiteY1" fmla="*/ 642314 h 740739"/>
              <a:gd name="connsiteX2" fmla="*/ 95250 w 495387"/>
              <a:gd name="connsiteY2" fmla="*/ 315289 h 740739"/>
              <a:gd name="connsiteX3" fmla="*/ 165100 w 495387"/>
              <a:gd name="connsiteY3" fmla="*/ 356564 h 740739"/>
              <a:gd name="connsiteX4" fmla="*/ 272415 w 495387"/>
              <a:gd name="connsiteY4" fmla="*/ 555608 h 740739"/>
              <a:gd name="connsiteX5" fmla="*/ 320675 w 495387"/>
              <a:gd name="connsiteY5" fmla="*/ 578814 h 740739"/>
              <a:gd name="connsiteX6" fmla="*/ 316865 w 495387"/>
              <a:gd name="connsiteY6" fmla="*/ 317483 h 740739"/>
              <a:gd name="connsiteX7" fmla="*/ 374650 w 495387"/>
              <a:gd name="connsiteY7" fmla="*/ 362914 h 740739"/>
              <a:gd name="connsiteX8" fmla="*/ 402590 w 495387"/>
              <a:gd name="connsiteY8" fmla="*/ 469883 h 740739"/>
              <a:gd name="connsiteX9" fmla="*/ 434975 w 495387"/>
              <a:gd name="connsiteY9" fmla="*/ 486739 h 740739"/>
              <a:gd name="connsiteX10" fmla="*/ 431800 w 495387"/>
              <a:gd name="connsiteY10" fmla="*/ 229564 h 740739"/>
              <a:gd name="connsiteX11" fmla="*/ 367665 w 495387"/>
              <a:gd name="connsiteY11" fmla="*/ 276208 h 740739"/>
              <a:gd name="connsiteX12" fmla="*/ 278765 w 495387"/>
              <a:gd name="connsiteY12" fmla="*/ 438134 h 740739"/>
              <a:gd name="connsiteX13" fmla="*/ 222250 w 495387"/>
              <a:gd name="connsiteY13" fmla="*/ 496264 h 740739"/>
              <a:gd name="connsiteX14" fmla="*/ 219075 w 495387"/>
              <a:gd name="connsiteY14" fmla="*/ 229564 h 740739"/>
              <a:gd name="connsiteX15" fmla="*/ 254000 w 495387"/>
              <a:gd name="connsiteY15" fmla="*/ 172414 h 740739"/>
              <a:gd name="connsiteX16" fmla="*/ 314325 w 495387"/>
              <a:gd name="connsiteY16" fmla="*/ 131139 h 740739"/>
              <a:gd name="connsiteX17" fmla="*/ 492125 w 495387"/>
              <a:gd name="connsiteY17" fmla="*/ 964 h 740739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54000 w 495879"/>
              <a:gd name="connsiteY15" fmla="*/ 17262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449"/>
              <a:gd name="connsiteY0" fmla="*/ 740912 h 740912"/>
              <a:gd name="connsiteX1" fmla="*/ 92075 w 495449"/>
              <a:gd name="connsiteY1" fmla="*/ 642487 h 740912"/>
              <a:gd name="connsiteX2" fmla="*/ 95250 w 495449"/>
              <a:gd name="connsiteY2" fmla="*/ 315462 h 740912"/>
              <a:gd name="connsiteX3" fmla="*/ 165100 w 495449"/>
              <a:gd name="connsiteY3" fmla="*/ 356737 h 740912"/>
              <a:gd name="connsiteX4" fmla="*/ 272415 w 495449"/>
              <a:gd name="connsiteY4" fmla="*/ 555781 h 740912"/>
              <a:gd name="connsiteX5" fmla="*/ 320675 w 495449"/>
              <a:gd name="connsiteY5" fmla="*/ 578987 h 740912"/>
              <a:gd name="connsiteX6" fmla="*/ 316865 w 495449"/>
              <a:gd name="connsiteY6" fmla="*/ 317656 h 740912"/>
              <a:gd name="connsiteX7" fmla="*/ 374650 w 495449"/>
              <a:gd name="connsiteY7" fmla="*/ 363087 h 740912"/>
              <a:gd name="connsiteX8" fmla="*/ 402590 w 495449"/>
              <a:gd name="connsiteY8" fmla="*/ 470056 h 740912"/>
              <a:gd name="connsiteX9" fmla="*/ 434975 w 495449"/>
              <a:gd name="connsiteY9" fmla="*/ 486912 h 740912"/>
              <a:gd name="connsiteX10" fmla="*/ 431800 w 495449"/>
              <a:gd name="connsiteY10" fmla="*/ 229737 h 740912"/>
              <a:gd name="connsiteX11" fmla="*/ 367665 w 495449"/>
              <a:gd name="connsiteY11" fmla="*/ 276381 h 740912"/>
              <a:gd name="connsiteX12" fmla="*/ 278765 w 495449"/>
              <a:gd name="connsiteY12" fmla="*/ 438307 h 740912"/>
              <a:gd name="connsiteX13" fmla="*/ 222250 w 495449"/>
              <a:gd name="connsiteY13" fmla="*/ 496437 h 740912"/>
              <a:gd name="connsiteX14" fmla="*/ 219075 w 495449"/>
              <a:gd name="connsiteY14" fmla="*/ 229737 h 740912"/>
              <a:gd name="connsiteX15" fmla="*/ 263525 w 495449"/>
              <a:gd name="connsiteY15" fmla="*/ 153537 h 740912"/>
              <a:gd name="connsiteX16" fmla="*/ 317500 w 495449"/>
              <a:gd name="connsiteY16" fmla="*/ 112262 h 740912"/>
              <a:gd name="connsiteX17" fmla="*/ 492125 w 495449"/>
              <a:gd name="connsiteY17" fmla="*/ 1137 h 740912"/>
              <a:gd name="connsiteX0" fmla="*/ 0 w 461405"/>
              <a:gd name="connsiteY0" fmla="*/ 706535 h 706535"/>
              <a:gd name="connsiteX1" fmla="*/ 92075 w 461405"/>
              <a:gd name="connsiteY1" fmla="*/ 608110 h 706535"/>
              <a:gd name="connsiteX2" fmla="*/ 95250 w 461405"/>
              <a:gd name="connsiteY2" fmla="*/ 281085 h 706535"/>
              <a:gd name="connsiteX3" fmla="*/ 165100 w 461405"/>
              <a:gd name="connsiteY3" fmla="*/ 322360 h 706535"/>
              <a:gd name="connsiteX4" fmla="*/ 272415 w 461405"/>
              <a:gd name="connsiteY4" fmla="*/ 521404 h 706535"/>
              <a:gd name="connsiteX5" fmla="*/ 320675 w 461405"/>
              <a:gd name="connsiteY5" fmla="*/ 544610 h 706535"/>
              <a:gd name="connsiteX6" fmla="*/ 316865 w 461405"/>
              <a:gd name="connsiteY6" fmla="*/ 283279 h 706535"/>
              <a:gd name="connsiteX7" fmla="*/ 374650 w 461405"/>
              <a:gd name="connsiteY7" fmla="*/ 328710 h 706535"/>
              <a:gd name="connsiteX8" fmla="*/ 402590 w 461405"/>
              <a:gd name="connsiteY8" fmla="*/ 435679 h 706535"/>
              <a:gd name="connsiteX9" fmla="*/ 434975 w 461405"/>
              <a:gd name="connsiteY9" fmla="*/ 452535 h 706535"/>
              <a:gd name="connsiteX10" fmla="*/ 431800 w 461405"/>
              <a:gd name="connsiteY10" fmla="*/ 195360 h 706535"/>
              <a:gd name="connsiteX11" fmla="*/ 367665 w 461405"/>
              <a:gd name="connsiteY11" fmla="*/ 242004 h 706535"/>
              <a:gd name="connsiteX12" fmla="*/ 278765 w 461405"/>
              <a:gd name="connsiteY12" fmla="*/ 403930 h 706535"/>
              <a:gd name="connsiteX13" fmla="*/ 222250 w 461405"/>
              <a:gd name="connsiteY13" fmla="*/ 462060 h 706535"/>
              <a:gd name="connsiteX14" fmla="*/ 219075 w 461405"/>
              <a:gd name="connsiteY14" fmla="*/ 195360 h 706535"/>
              <a:gd name="connsiteX15" fmla="*/ 263525 w 461405"/>
              <a:gd name="connsiteY15" fmla="*/ 119160 h 706535"/>
              <a:gd name="connsiteX16" fmla="*/ 317500 w 461405"/>
              <a:gd name="connsiteY16" fmla="*/ 77885 h 706535"/>
              <a:gd name="connsiteX17" fmla="*/ 457200 w 461405"/>
              <a:gd name="connsiteY17" fmla="*/ 1685 h 706535"/>
              <a:gd name="connsiteX0" fmla="*/ 0 w 520427"/>
              <a:gd name="connsiteY0" fmla="*/ 734238 h 734238"/>
              <a:gd name="connsiteX1" fmla="*/ 92075 w 520427"/>
              <a:gd name="connsiteY1" fmla="*/ 635813 h 734238"/>
              <a:gd name="connsiteX2" fmla="*/ 95250 w 520427"/>
              <a:gd name="connsiteY2" fmla="*/ 308788 h 734238"/>
              <a:gd name="connsiteX3" fmla="*/ 165100 w 520427"/>
              <a:gd name="connsiteY3" fmla="*/ 350063 h 734238"/>
              <a:gd name="connsiteX4" fmla="*/ 272415 w 520427"/>
              <a:gd name="connsiteY4" fmla="*/ 549107 h 734238"/>
              <a:gd name="connsiteX5" fmla="*/ 320675 w 520427"/>
              <a:gd name="connsiteY5" fmla="*/ 572313 h 734238"/>
              <a:gd name="connsiteX6" fmla="*/ 316865 w 520427"/>
              <a:gd name="connsiteY6" fmla="*/ 310982 h 734238"/>
              <a:gd name="connsiteX7" fmla="*/ 374650 w 520427"/>
              <a:gd name="connsiteY7" fmla="*/ 356413 h 734238"/>
              <a:gd name="connsiteX8" fmla="*/ 402590 w 520427"/>
              <a:gd name="connsiteY8" fmla="*/ 463382 h 734238"/>
              <a:gd name="connsiteX9" fmla="*/ 434975 w 520427"/>
              <a:gd name="connsiteY9" fmla="*/ 480238 h 734238"/>
              <a:gd name="connsiteX10" fmla="*/ 431800 w 520427"/>
              <a:gd name="connsiteY10" fmla="*/ 223063 h 734238"/>
              <a:gd name="connsiteX11" fmla="*/ 367665 w 520427"/>
              <a:gd name="connsiteY11" fmla="*/ 269707 h 734238"/>
              <a:gd name="connsiteX12" fmla="*/ 278765 w 520427"/>
              <a:gd name="connsiteY12" fmla="*/ 431633 h 734238"/>
              <a:gd name="connsiteX13" fmla="*/ 222250 w 520427"/>
              <a:gd name="connsiteY13" fmla="*/ 489763 h 734238"/>
              <a:gd name="connsiteX14" fmla="*/ 219075 w 520427"/>
              <a:gd name="connsiteY14" fmla="*/ 223063 h 734238"/>
              <a:gd name="connsiteX15" fmla="*/ 263525 w 520427"/>
              <a:gd name="connsiteY15" fmla="*/ 146863 h 734238"/>
              <a:gd name="connsiteX16" fmla="*/ 317500 w 520427"/>
              <a:gd name="connsiteY16" fmla="*/ 105588 h 734238"/>
              <a:gd name="connsiteX17" fmla="*/ 457200 w 520427"/>
              <a:gd name="connsiteY17" fmla="*/ 29388 h 734238"/>
              <a:gd name="connsiteX0" fmla="*/ 0 w 457200"/>
              <a:gd name="connsiteY0" fmla="*/ 704850 h 704850"/>
              <a:gd name="connsiteX1" fmla="*/ 92075 w 457200"/>
              <a:gd name="connsiteY1" fmla="*/ 606425 h 704850"/>
              <a:gd name="connsiteX2" fmla="*/ 95250 w 457200"/>
              <a:gd name="connsiteY2" fmla="*/ 279400 h 704850"/>
              <a:gd name="connsiteX3" fmla="*/ 165100 w 457200"/>
              <a:gd name="connsiteY3" fmla="*/ 320675 h 704850"/>
              <a:gd name="connsiteX4" fmla="*/ 272415 w 457200"/>
              <a:gd name="connsiteY4" fmla="*/ 519719 h 704850"/>
              <a:gd name="connsiteX5" fmla="*/ 320675 w 457200"/>
              <a:gd name="connsiteY5" fmla="*/ 542925 h 704850"/>
              <a:gd name="connsiteX6" fmla="*/ 316865 w 457200"/>
              <a:gd name="connsiteY6" fmla="*/ 281594 h 704850"/>
              <a:gd name="connsiteX7" fmla="*/ 374650 w 457200"/>
              <a:gd name="connsiteY7" fmla="*/ 327025 h 704850"/>
              <a:gd name="connsiteX8" fmla="*/ 402590 w 457200"/>
              <a:gd name="connsiteY8" fmla="*/ 433994 h 704850"/>
              <a:gd name="connsiteX9" fmla="*/ 434975 w 457200"/>
              <a:gd name="connsiteY9" fmla="*/ 450850 h 704850"/>
              <a:gd name="connsiteX10" fmla="*/ 431800 w 457200"/>
              <a:gd name="connsiteY10" fmla="*/ 193675 h 704850"/>
              <a:gd name="connsiteX11" fmla="*/ 367665 w 457200"/>
              <a:gd name="connsiteY11" fmla="*/ 240319 h 704850"/>
              <a:gd name="connsiteX12" fmla="*/ 278765 w 457200"/>
              <a:gd name="connsiteY12" fmla="*/ 402245 h 704850"/>
              <a:gd name="connsiteX13" fmla="*/ 222250 w 457200"/>
              <a:gd name="connsiteY13" fmla="*/ 460375 h 704850"/>
              <a:gd name="connsiteX14" fmla="*/ 219075 w 457200"/>
              <a:gd name="connsiteY14" fmla="*/ 193675 h 704850"/>
              <a:gd name="connsiteX15" fmla="*/ 263525 w 457200"/>
              <a:gd name="connsiteY15" fmla="*/ 117475 h 704850"/>
              <a:gd name="connsiteX16" fmla="*/ 317500 w 457200"/>
              <a:gd name="connsiteY16" fmla="*/ 76200 h 704850"/>
              <a:gd name="connsiteX17" fmla="*/ 457200 w 457200"/>
              <a:gd name="connsiteY17" fmla="*/ 0 h 704850"/>
              <a:gd name="connsiteX0" fmla="*/ 0 w 436777"/>
              <a:gd name="connsiteY0" fmla="*/ 688975 h 688975"/>
              <a:gd name="connsiteX1" fmla="*/ 92075 w 436777"/>
              <a:gd name="connsiteY1" fmla="*/ 590550 h 688975"/>
              <a:gd name="connsiteX2" fmla="*/ 95250 w 436777"/>
              <a:gd name="connsiteY2" fmla="*/ 263525 h 688975"/>
              <a:gd name="connsiteX3" fmla="*/ 165100 w 436777"/>
              <a:gd name="connsiteY3" fmla="*/ 304800 h 688975"/>
              <a:gd name="connsiteX4" fmla="*/ 272415 w 436777"/>
              <a:gd name="connsiteY4" fmla="*/ 503844 h 688975"/>
              <a:gd name="connsiteX5" fmla="*/ 320675 w 436777"/>
              <a:gd name="connsiteY5" fmla="*/ 527050 h 688975"/>
              <a:gd name="connsiteX6" fmla="*/ 316865 w 436777"/>
              <a:gd name="connsiteY6" fmla="*/ 265719 h 688975"/>
              <a:gd name="connsiteX7" fmla="*/ 374650 w 436777"/>
              <a:gd name="connsiteY7" fmla="*/ 311150 h 688975"/>
              <a:gd name="connsiteX8" fmla="*/ 402590 w 436777"/>
              <a:gd name="connsiteY8" fmla="*/ 418119 h 688975"/>
              <a:gd name="connsiteX9" fmla="*/ 434975 w 436777"/>
              <a:gd name="connsiteY9" fmla="*/ 434975 h 688975"/>
              <a:gd name="connsiteX10" fmla="*/ 431800 w 436777"/>
              <a:gd name="connsiteY10" fmla="*/ 177800 h 688975"/>
              <a:gd name="connsiteX11" fmla="*/ 367665 w 436777"/>
              <a:gd name="connsiteY11" fmla="*/ 224444 h 688975"/>
              <a:gd name="connsiteX12" fmla="*/ 278765 w 436777"/>
              <a:gd name="connsiteY12" fmla="*/ 386370 h 688975"/>
              <a:gd name="connsiteX13" fmla="*/ 222250 w 436777"/>
              <a:gd name="connsiteY13" fmla="*/ 444500 h 688975"/>
              <a:gd name="connsiteX14" fmla="*/ 219075 w 436777"/>
              <a:gd name="connsiteY14" fmla="*/ 177800 h 688975"/>
              <a:gd name="connsiteX15" fmla="*/ 263525 w 436777"/>
              <a:gd name="connsiteY15" fmla="*/ 101600 h 688975"/>
              <a:gd name="connsiteX16" fmla="*/ 317500 w 436777"/>
              <a:gd name="connsiteY16" fmla="*/ 60325 h 688975"/>
              <a:gd name="connsiteX17" fmla="*/ 419100 w 436777"/>
              <a:gd name="connsiteY17" fmla="*/ 0 h 6889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28650 h 628650"/>
              <a:gd name="connsiteX1" fmla="*/ 92075 w 436777"/>
              <a:gd name="connsiteY1" fmla="*/ 530225 h 628650"/>
              <a:gd name="connsiteX2" fmla="*/ 95250 w 436777"/>
              <a:gd name="connsiteY2" fmla="*/ 203200 h 628650"/>
              <a:gd name="connsiteX3" fmla="*/ 165100 w 436777"/>
              <a:gd name="connsiteY3" fmla="*/ 244475 h 628650"/>
              <a:gd name="connsiteX4" fmla="*/ 272415 w 436777"/>
              <a:gd name="connsiteY4" fmla="*/ 443519 h 628650"/>
              <a:gd name="connsiteX5" fmla="*/ 320675 w 436777"/>
              <a:gd name="connsiteY5" fmla="*/ 466725 h 628650"/>
              <a:gd name="connsiteX6" fmla="*/ 316865 w 436777"/>
              <a:gd name="connsiteY6" fmla="*/ 205394 h 628650"/>
              <a:gd name="connsiteX7" fmla="*/ 374650 w 436777"/>
              <a:gd name="connsiteY7" fmla="*/ 250825 h 628650"/>
              <a:gd name="connsiteX8" fmla="*/ 402590 w 436777"/>
              <a:gd name="connsiteY8" fmla="*/ 357794 h 628650"/>
              <a:gd name="connsiteX9" fmla="*/ 434975 w 436777"/>
              <a:gd name="connsiteY9" fmla="*/ 374650 h 628650"/>
              <a:gd name="connsiteX10" fmla="*/ 431800 w 436777"/>
              <a:gd name="connsiteY10" fmla="*/ 117475 h 628650"/>
              <a:gd name="connsiteX11" fmla="*/ 367665 w 436777"/>
              <a:gd name="connsiteY11" fmla="*/ 164119 h 628650"/>
              <a:gd name="connsiteX12" fmla="*/ 278765 w 436777"/>
              <a:gd name="connsiteY12" fmla="*/ 326045 h 628650"/>
              <a:gd name="connsiteX13" fmla="*/ 222250 w 436777"/>
              <a:gd name="connsiteY13" fmla="*/ 384175 h 628650"/>
              <a:gd name="connsiteX14" fmla="*/ 219075 w 436777"/>
              <a:gd name="connsiteY14" fmla="*/ 117475 h 628650"/>
              <a:gd name="connsiteX15" fmla="*/ 263525 w 436777"/>
              <a:gd name="connsiteY15" fmla="*/ 41275 h 628650"/>
              <a:gd name="connsiteX16" fmla="*/ 317500 w 436777"/>
              <a:gd name="connsiteY16" fmla="*/ 0 h 628650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63525 w 436777"/>
              <a:gd name="connsiteY15" fmla="*/ 508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31775 w 436777"/>
              <a:gd name="connsiteY15" fmla="*/ 73025 h 638175"/>
              <a:gd name="connsiteX16" fmla="*/ 346075 w 436777"/>
              <a:gd name="connsiteY16" fmla="*/ 0 h 638175"/>
              <a:gd name="connsiteX0" fmla="*/ 0 w 436777"/>
              <a:gd name="connsiteY0" fmla="*/ 696120 h 696120"/>
              <a:gd name="connsiteX1" fmla="*/ 92075 w 436777"/>
              <a:gd name="connsiteY1" fmla="*/ 597695 h 696120"/>
              <a:gd name="connsiteX2" fmla="*/ 95250 w 436777"/>
              <a:gd name="connsiteY2" fmla="*/ 270670 h 696120"/>
              <a:gd name="connsiteX3" fmla="*/ 165100 w 436777"/>
              <a:gd name="connsiteY3" fmla="*/ 311945 h 696120"/>
              <a:gd name="connsiteX4" fmla="*/ 272415 w 436777"/>
              <a:gd name="connsiteY4" fmla="*/ 510989 h 696120"/>
              <a:gd name="connsiteX5" fmla="*/ 320675 w 436777"/>
              <a:gd name="connsiteY5" fmla="*/ 534195 h 696120"/>
              <a:gd name="connsiteX6" fmla="*/ 316865 w 436777"/>
              <a:gd name="connsiteY6" fmla="*/ 272864 h 696120"/>
              <a:gd name="connsiteX7" fmla="*/ 374650 w 436777"/>
              <a:gd name="connsiteY7" fmla="*/ 318295 h 696120"/>
              <a:gd name="connsiteX8" fmla="*/ 402590 w 436777"/>
              <a:gd name="connsiteY8" fmla="*/ 425264 h 696120"/>
              <a:gd name="connsiteX9" fmla="*/ 434975 w 436777"/>
              <a:gd name="connsiteY9" fmla="*/ 442120 h 696120"/>
              <a:gd name="connsiteX10" fmla="*/ 431800 w 436777"/>
              <a:gd name="connsiteY10" fmla="*/ 184945 h 696120"/>
              <a:gd name="connsiteX11" fmla="*/ 367665 w 436777"/>
              <a:gd name="connsiteY11" fmla="*/ 231589 h 696120"/>
              <a:gd name="connsiteX12" fmla="*/ 278765 w 436777"/>
              <a:gd name="connsiteY12" fmla="*/ 393515 h 696120"/>
              <a:gd name="connsiteX13" fmla="*/ 222250 w 436777"/>
              <a:gd name="connsiteY13" fmla="*/ 451645 h 696120"/>
              <a:gd name="connsiteX14" fmla="*/ 219075 w 436777"/>
              <a:gd name="connsiteY14" fmla="*/ 184945 h 696120"/>
              <a:gd name="connsiteX15" fmla="*/ 254000 w 436777"/>
              <a:gd name="connsiteY15" fmla="*/ 7145 h 696120"/>
              <a:gd name="connsiteX16" fmla="*/ 346075 w 436777"/>
              <a:gd name="connsiteY16" fmla="*/ 57945 h 696120"/>
              <a:gd name="connsiteX0" fmla="*/ 0 w 436777"/>
              <a:gd name="connsiteY0" fmla="*/ 689204 h 689204"/>
              <a:gd name="connsiteX1" fmla="*/ 92075 w 436777"/>
              <a:gd name="connsiteY1" fmla="*/ 590779 h 689204"/>
              <a:gd name="connsiteX2" fmla="*/ 95250 w 436777"/>
              <a:gd name="connsiteY2" fmla="*/ 263754 h 689204"/>
              <a:gd name="connsiteX3" fmla="*/ 165100 w 436777"/>
              <a:gd name="connsiteY3" fmla="*/ 305029 h 689204"/>
              <a:gd name="connsiteX4" fmla="*/ 272415 w 436777"/>
              <a:gd name="connsiteY4" fmla="*/ 504073 h 689204"/>
              <a:gd name="connsiteX5" fmla="*/ 320675 w 436777"/>
              <a:gd name="connsiteY5" fmla="*/ 527279 h 689204"/>
              <a:gd name="connsiteX6" fmla="*/ 316865 w 436777"/>
              <a:gd name="connsiteY6" fmla="*/ 265948 h 689204"/>
              <a:gd name="connsiteX7" fmla="*/ 374650 w 436777"/>
              <a:gd name="connsiteY7" fmla="*/ 311379 h 689204"/>
              <a:gd name="connsiteX8" fmla="*/ 402590 w 436777"/>
              <a:gd name="connsiteY8" fmla="*/ 418348 h 689204"/>
              <a:gd name="connsiteX9" fmla="*/ 434975 w 436777"/>
              <a:gd name="connsiteY9" fmla="*/ 435204 h 689204"/>
              <a:gd name="connsiteX10" fmla="*/ 431800 w 436777"/>
              <a:gd name="connsiteY10" fmla="*/ 178029 h 689204"/>
              <a:gd name="connsiteX11" fmla="*/ 367665 w 436777"/>
              <a:gd name="connsiteY11" fmla="*/ 224673 h 689204"/>
              <a:gd name="connsiteX12" fmla="*/ 278765 w 436777"/>
              <a:gd name="connsiteY12" fmla="*/ 386599 h 689204"/>
              <a:gd name="connsiteX13" fmla="*/ 222250 w 436777"/>
              <a:gd name="connsiteY13" fmla="*/ 444729 h 689204"/>
              <a:gd name="connsiteX14" fmla="*/ 219075 w 436777"/>
              <a:gd name="connsiteY14" fmla="*/ 178029 h 689204"/>
              <a:gd name="connsiteX15" fmla="*/ 254000 w 436777"/>
              <a:gd name="connsiteY15" fmla="*/ 229 h 689204"/>
              <a:gd name="connsiteX16" fmla="*/ 346075 w 436777"/>
              <a:gd name="connsiteY16" fmla="*/ 51029 h 689204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301625 w 436777"/>
              <a:gd name="connsiteY15" fmla="*/ 12700 h 638175"/>
              <a:gd name="connsiteX16" fmla="*/ 346075 w 436777"/>
              <a:gd name="connsiteY16" fmla="*/ 0 h 638175"/>
              <a:gd name="connsiteX0" fmla="*/ 0 w 436777"/>
              <a:gd name="connsiteY0" fmla="*/ 654050 h 654050"/>
              <a:gd name="connsiteX1" fmla="*/ 92075 w 436777"/>
              <a:gd name="connsiteY1" fmla="*/ 555625 h 654050"/>
              <a:gd name="connsiteX2" fmla="*/ 95250 w 436777"/>
              <a:gd name="connsiteY2" fmla="*/ 228600 h 654050"/>
              <a:gd name="connsiteX3" fmla="*/ 165100 w 436777"/>
              <a:gd name="connsiteY3" fmla="*/ 269875 h 654050"/>
              <a:gd name="connsiteX4" fmla="*/ 272415 w 436777"/>
              <a:gd name="connsiteY4" fmla="*/ 468919 h 654050"/>
              <a:gd name="connsiteX5" fmla="*/ 320675 w 436777"/>
              <a:gd name="connsiteY5" fmla="*/ 492125 h 654050"/>
              <a:gd name="connsiteX6" fmla="*/ 316865 w 436777"/>
              <a:gd name="connsiteY6" fmla="*/ 230794 h 654050"/>
              <a:gd name="connsiteX7" fmla="*/ 374650 w 436777"/>
              <a:gd name="connsiteY7" fmla="*/ 276225 h 654050"/>
              <a:gd name="connsiteX8" fmla="*/ 402590 w 436777"/>
              <a:gd name="connsiteY8" fmla="*/ 383194 h 654050"/>
              <a:gd name="connsiteX9" fmla="*/ 434975 w 436777"/>
              <a:gd name="connsiteY9" fmla="*/ 400050 h 654050"/>
              <a:gd name="connsiteX10" fmla="*/ 431800 w 436777"/>
              <a:gd name="connsiteY10" fmla="*/ 142875 h 654050"/>
              <a:gd name="connsiteX11" fmla="*/ 367665 w 436777"/>
              <a:gd name="connsiteY11" fmla="*/ 189519 h 654050"/>
              <a:gd name="connsiteX12" fmla="*/ 278765 w 436777"/>
              <a:gd name="connsiteY12" fmla="*/ 351445 h 654050"/>
              <a:gd name="connsiteX13" fmla="*/ 222250 w 436777"/>
              <a:gd name="connsiteY13" fmla="*/ 409575 h 654050"/>
              <a:gd name="connsiteX14" fmla="*/ 215900 w 436777"/>
              <a:gd name="connsiteY14" fmla="*/ 123825 h 654050"/>
              <a:gd name="connsiteX15" fmla="*/ 301625 w 436777"/>
              <a:gd name="connsiteY15" fmla="*/ 28575 h 654050"/>
              <a:gd name="connsiteX16" fmla="*/ 342900 w 436777"/>
              <a:gd name="connsiteY16" fmla="*/ 0 h 654050"/>
              <a:gd name="connsiteX0" fmla="*/ 0 w 436777"/>
              <a:gd name="connsiteY0" fmla="*/ 647700 h 647700"/>
              <a:gd name="connsiteX1" fmla="*/ 92075 w 436777"/>
              <a:gd name="connsiteY1" fmla="*/ 549275 h 647700"/>
              <a:gd name="connsiteX2" fmla="*/ 95250 w 436777"/>
              <a:gd name="connsiteY2" fmla="*/ 222250 h 647700"/>
              <a:gd name="connsiteX3" fmla="*/ 165100 w 436777"/>
              <a:gd name="connsiteY3" fmla="*/ 263525 h 647700"/>
              <a:gd name="connsiteX4" fmla="*/ 272415 w 436777"/>
              <a:gd name="connsiteY4" fmla="*/ 462569 h 647700"/>
              <a:gd name="connsiteX5" fmla="*/ 320675 w 436777"/>
              <a:gd name="connsiteY5" fmla="*/ 485775 h 647700"/>
              <a:gd name="connsiteX6" fmla="*/ 316865 w 436777"/>
              <a:gd name="connsiteY6" fmla="*/ 224444 h 647700"/>
              <a:gd name="connsiteX7" fmla="*/ 374650 w 436777"/>
              <a:gd name="connsiteY7" fmla="*/ 269875 h 647700"/>
              <a:gd name="connsiteX8" fmla="*/ 402590 w 436777"/>
              <a:gd name="connsiteY8" fmla="*/ 376844 h 647700"/>
              <a:gd name="connsiteX9" fmla="*/ 434975 w 436777"/>
              <a:gd name="connsiteY9" fmla="*/ 393700 h 647700"/>
              <a:gd name="connsiteX10" fmla="*/ 431800 w 436777"/>
              <a:gd name="connsiteY10" fmla="*/ 136525 h 647700"/>
              <a:gd name="connsiteX11" fmla="*/ 367665 w 436777"/>
              <a:gd name="connsiteY11" fmla="*/ 183169 h 647700"/>
              <a:gd name="connsiteX12" fmla="*/ 278765 w 436777"/>
              <a:gd name="connsiteY12" fmla="*/ 345095 h 647700"/>
              <a:gd name="connsiteX13" fmla="*/ 222250 w 436777"/>
              <a:gd name="connsiteY13" fmla="*/ 403225 h 647700"/>
              <a:gd name="connsiteX14" fmla="*/ 215900 w 436777"/>
              <a:gd name="connsiteY14" fmla="*/ 117475 h 647700"/>
              <a:gd name="connsiteX15" fmla="*/ 301625 w 436777"/>
              <a:gd name="connsiteY15" fmla="*/ 22225 h 647700"/>
              <a:gd name="connsiteX16" fmla="*/ 346075 w 436777"/>
              <a:gd name="connsiteY16" fmla="*/ 0 h 647700"/>
              <a:gd name="connsiteX0" fmla="*/ 0 w 436777"/>
              <a:gd name="connsiteY0" fmla="*/ 625475 h 625475"/>
              <a:gd name="connsiteX1" fmla="*/ 92075 w 436777"/>
              <a:gd name="connsiteY1" fmla="*/ 527050 h 625475"/>
              <a:gd name="connsiteX2" fmla="*/ 95250 w 436777"/>
              <a:gd name="connsiteY2" fmla="*/ 200025 h 625475"/>
              <a:gd name="connsiteX3" fmla="*/ 165100 w 436777"/>
              <a:gd name="connsiteY3" fmla="*/ 241300 h 625475"/>
              <a:gd name="connsiteX4" fmla="*/ 272415 w 436777"/>
              <a:gd name="connsiteY4" fmla="*/ 440344 h 625475"/>
              <a:gd name="connsiteX5" fmla="*/ 320675 w 436777"/>
              <a:gd name="connsiteY5" fmla="*/ 463550 h 625475"/>
              <a:gd name="connsiteX6" fmla="*/ 316865 w 436777"/>
              <a:gd name="connsiteY6" fmla="*/ 202219 h 625475"/>
              <a:gd name="connsiteX7" fmla="*/ 374650 w 436777"/>
              <a:gd name="connsiteY7" fmla="*/ 247650 h 625475"/>
              <a:gd name="connsiteX8" fmla="*/ 402590 w 436777"/>
              <a:gd name="connsiteY8" fmla="*/ 354619 h 625475"/>
              <a:gd name="connsiteX9" fmla="*/ 434975 w 436777"/>
              <a:gd name="connsiteY9" fmla="*/ 371475 h 625475"/>
              <a:gd name="connsiteX10" fmla="*/ 431800 w 436777"/>
              <a:gd name="connsiteY10" fmla="*/ 114300 h 625475"/>
              <a:gd name="connsiteX11" fmla="*/ 367665 w 436777"/>
              <a:gd name="connsiteY11" fmla="*/ 160944 h 625475"/>
              <a:gd name="connsiteX12" fmla="*/ 278765 w 436777"/>
              <a:gd name="connsiteY12" fmla="*/ 322870 h 625475"/>
              <a:gd name="connsiteX13" fmla="*/ 222250 w 436777"/>
              <a:gd name="connsiteY13" fmla="*/ 381000 h 625475"/>
              <a:gd name="connsiteX14" fmla="*/ 215900 w 436777"/>
              <a:gd name="connsiteY14" fmla="*/ 95250 h 625475"/>
              <a:gd name="connsiteX15" fmla="*/ 301625 w 436777"/>
              <a:gd name="connsiteY15" fmla="*/ 0 h 625475"/>
              <a:gd name="connsiteX0" fmla="*/ 0 w 436777"/>
              <a:gd name="connsiteY0" fmla="*/ 584200 h 584200"/>
              <a:gd name="connsiteX1" fmla="*/ 92075 w 436777"/>
              <a:gd name="connsiteY1" fmla="*/ 485775 h 584200"/>
              <a:gd name="connsiteX2" fmla="*/ 95250 w 436777"/>
              <a:gd name="connsiteY2" fmla="*/ 158750 h 584200"/>
              <a:gd name="connsiteX3" fmla="*/ 165100 w 436777"/>
              <a:gd name="connsiteY3" fmla="*/ 200025 h 584200"/>
              <a:gd name="connsiteX4" fmla="*/ 272415 w 436777"/>
              <a:gd name="connsiteY4" fmla="*/ 399069 h 584200"/>
              <a:gd name="connsiteX5" fmla="*/ 320675 w 436777"/>
              <a:gd name="connsiteY5" fmla="*/ 422275 h 584200"/>
              <a:gd name="connsiteX6" fmla="*/ 316865 w 436777"/>
              <a:gd name="connsiteY6" fmla="*/ 160944 h 584200"/>
              <a:gd name="connsiteX7" fmla="*/ 374650 w 436777"/>
              <a:gd name="connsiteY7" fmla="*/ 206375 h 584200"/>
              <a:gd name="connsiteX8" fmla="*/ 402590 w 436777"/>
              <a:gd name="connsiteY8" fmla="*/ 313344 h 584200"/>
              <a:gd name="connsiteX9" fmla="*/ 434975 w 436777"/>
              <a:gd name="connsiteY9" fmla="*/ 330200 h 584200"/>
              <a:gd name="connsiteX10" fmla="*/ 431800 w 436777"/>
              <a:gd name="connsiteY10" fmla="*/ 73025 h 584200"/>
              <a:gd name="connsiteX11" fmla="*/ 367665 w 436777"/>
              <a:gd name="connsiteY11" fmla="*/ 119669 h 584200"/>
              <a:gd name="connsiteX12" fmla="*/ 278765 w 436777"/>
              <a:gd name="connsiteY12" fmla="*/ 281595 h 584200"/>
              <a:gd name="connsiteX13" fmla="*/ 222250 w 436777"/>
              <a:gd name="connsiteY13" fmla="*/ 339725 h 584200"/>
              <a:gd name="connsiteX14" fmla="*/ 215900 w 436777"/>
              <a:gd name="connsiteY14" fmla="*/ 53975 h 584200"/>
              <a:gd name="connsiteX15" fmla="*/ 263525 w 436777"/>
              <a:gd name="connsiteY15" fmla="*/ 0 h 584200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398677"/>
              <a:gd name="connsiteY0" fmla="*/ 565150 h 565150"/>
              <a:gd name="connsiteX1" fmla="*/ 53975 w 398677"/>
              <a:gd name="connsiteY1" fmla="*/ 4857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98677"/>
              <a:gd name="connsiteY0" fmla="*/ 565150 h 565150"/>
              <a:gd name="connsiteX1" fmla="*/ 53975 w 398677"/>
              <a:gd name="connsiteY1" fmla="*/ 4476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82802"/>
              <a:gd name="connsiteY0" fmla="*/ 514350 h 514350"/>
              <a:gd name="connsiteX1" fmla="*/ 38100 w 382802"/>
              <a:gd name="connsiteY1" fmla="*/ 4476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14350 h 514350"/>
              <a:gd name="connsiteX1" fmla="*/ 41275 w 382802"/>
              <a:gd name="connsiteY1" fmla="*/ 4349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20700 h 520700"/>
              <a:gd name="connsiteX1" fmla="*/ 41275 w 382802"/>
              <a:gd name="connsiteY1" fmla="*/ 441325 h 520700"/>
              <a:gd name="connsiteX2" fmla="*/ 41275 w 382802"/>
              <a:gd name="connsiteY2" fmla="*/ 165100 h 520700"/>
              <a:gd name="connsiteX3" fmla="*/ 111125 w 382802"/>
              <a:gd name="connsiteY3" fmla="*/ 206375 h 520700"/>
              <a:gd name="connsiteX4" fmla="*/ 218440 w 382802"/>
              <a:gd name="connsiteY4" fmla="*/ 405419 h 520700"/>
              <a:gd name="connsiteX5" fmla="*/ 266700 w 382802"/>
              <a:gd name="connsiteY5" fmla="*/ 428625 h 520700"/>
              <a:gd name="connsiteX6" fmla="*/ 262890 w 382802"/>
              <a:gd name="connsiteY6" fmla="*/ 167294 h 520700"/>
              <a:gd name="connsiteX7" fmla="*/ 320675 w 382802"/>
              <a:gd name="connsiteY7" fmla="*/ 212725 h 520700"/>
              <a:gd name="connsiteX8" fmla="*/ 348615 w 382802"/>
              <a:gd name="connsiteY8" fmla="*/ 319694 h 520700"/>
              <a:gd name="connsiteX9" fmla="*/ 381000 w 382802"/>
              <a:gd name="connsiteY9" fmla="*/ 336550 h 520700"/>
              <a:gd name="connsiteX10" fmla="*/ 377825 w 382802"/>
              <a:gd name="connsiteY10" fmla="*/ 79375 h 520700"/>
              <a:gd name="connsiteX11" fmla="*/ 313690 w 382802"/>
              <a:gd name="connsiteY11" fmla="*/ 126019 h 520700"/>
              <a:gd name="connsiteX12" fmla="*/ 224790 w 382802"/>
              <a:gd name="connsiteY12" fmla="*/ 287945 h 520700"/>
              <a:gd name="connsiteX13" fmla="*/ 168275 w 382802"/>
              <a:gd name="connsiteY13" fmla="*/ 346075 h 520700"/>
              <a:gd name="connsiteX14" fmla="*/ 161925 w 382802"/>
              <a:gd name="connsiteY14" fmla="*/ 60325 h 520700"/>
              <a:gd name="connsiteX15" fmla="*/ 193675 w 382802"/>
              <a:gd name="connsiteY15" fmla="*/ 0 h 520700"/>
              <a:gd name="connsiteX0" fmla="*/ 0 w 382802"/>
              <a:gd name="connsiteY0" fmla="*/ 508000 h 508000"/>
              <a:gd name="connsiteX1" fmla="*/ 41275 w 382802"/>
              <a:gd name="connsiteY1" fmla="*/ 428625 h 508000"/>
              <a:gd name="connsiteX2" fmla="*/ 41275 w 382802"/>
              <a:gd name="connsiteY2" fmla="*/ 152400 h 508000"/>
              <a:gd name="connsiteX3" fmla="*/ 111125 w 382802"/>
              <a:gd name="connsiteY3" fmla="*/ 193675 h 508000"/>
              <a:gd name="connsiteX4" fmla="*/ 218440 w 382802"/>
              <a:gd name="connsiteY4" fmla="*/ 392719 h 508000"/>
              <a:gd name="connsiteX5" fmla="*/ 266700 w 382802"/>
              <a:gd name="connsiteY5" fmla="*/ 415925 h 508000"/>
              <a:gd name="connsiteX6" fmla="*/ 262890 w 382802"/>
              <a:gd name="connsiteY6" fmla="*/ 154594 h 508000"/>
              <a:gd name="connsiteX7" fmla="*/ 320675 w 382802"/>
              <a:gd name="connsiteY7" fmla="*/ 200025 h 508000"/>
              <a:gd name="connsiteX8" fmla="*/ 348615 w 382802"/>
              <a:gd name="connsiteY8" fmla="*/ 306994 h 508000"/>
              <a:gd name="connsiteX9" fmla="*/ 381000 w 382802"/>
              <a:gd name="connsiteY9" fmla="*/ 323850 h 508000"/>
              <a:gd name="connsiteX10" fmla="*/ 377825 w 382802"/>
              <a:gd name="connsiteY10" fmla="*/ 66675 h 508000"/>
              <a:gd name="connsiteX11" fmla="*/ 313690 w 382802"/>
              <a:gd name="connsiteY11" fmla="*/ 113319 h 508000"/>
              <a:gd name="connsiteX12" fmla="*/ 224790 w 382802"/>
              <a:gd name="connsiteY12" fmla="*/ 275245 h 508000"/>
              <a:gd name="connsiteX13" fmla="*/ 168275 w 382802"/>
              <a:gd name="connsiteY13" fmla="*/ 333375 h 508000"/>
              <a:gd name="connsiteX14" fmla="*/ 161925 w 382802"/>
              <a:gd name="connsiteY14" fmla="*/ 47625 h 508000"/>
              <a:gd name="connsiteX15" fmla="*/ 203200 w 382802"/>
              <a:gd name="connsiteY15" fmla="*/ 0 h 508000"/>
              <a:gd name="connsiteX0" fmla="*/ 0 w 382802"/>
              <a:gd name="connsiteY0" fmla="*/ 517525 h 517525"/>
              <a:gd name="connsiteX1" fmla="*/ 41275 w 382802"/>
              <a:gd name="connsiteY1" fmla="*/ 438150 h 517525"/>
              <a:gd name="connsiteX2" fmla="*/ 41275 w 382802"/>
              <a:gd name="connsiteY2" fmla="*/ 161925 h 517525"/>
              <a:gd name="connsiteX3" fmla="*/ 111125 w 382802"/>
              <a:gd name="connsiteY3" fmla="*/ 203200 h 517525"/>
              <a:gd name="connsiteX4" fmla="*/ 218440 w 382802"/>
              <a:gd name="connsiteY4" fmla="*/ 402244 h 517525"/>
              <a:gd name="connsiteX5" fmla="*/ 266700 w 382802"/>
              <a:gd name="connsiteY5" fmla="*/ 425450 h 517525"/>
              <a:gd name="connsiteX6" fmla="*/ 262890 w 382802"/>
              <a:gd name="connsiteY6" fmla="*/ 164119 h 517525"/>
              <a:gd name="connsiteX7" fmla="*/ 320675 w 382802"/>
              <a:gd name="connsiteY7" fmla="*/ 209550 h 517525"/>
              <a:gd name="connsiteX8" fmla="*/ 348615 w 382802"/>
              <a:gd name="connsiteY8" fmla="*/ 316519 h 517525"/>
              <a:gd name="connsiteX9" fmla="*/ 381000 w 382802"/>
              <a:gd name="connsiteY9" fmla="*/ 333375 h 517525"/>
              <a:gd name="connsiteX10" fmla="*/ 377825 w 382802"/>
              <a:gd name="connsiteY10" fmla="*/ 76200 h 517525"/>
              <a:gd name="connsiteX11" fmla="*/ 313690 w 382802"/>
              <a:gd name="connsiteY11" fmla="*/ 122844 h 517525"/>
              <a:gd name="connsiteX12" fmla="*/ 224790 w 382802"/>
              <a:gd name="connsiteY12" fmla="*/ 284770 h 517525"/>
              <a:gd name="connsiteX13" fmla="*/ 168275 w 382802"/>
              <a:gd name="connsiteY13" fmla="*/ 342900 h 517525"/>
              <a:gd name="connsiteX14" fmla="*/ 161925 w 382802"/>
              <a:gd name="connsiteY14" fmla="*/ 57150 h 517525"/>
              <a:gd name="connsiteX15" fmla="*/ 203200 w 382802"/>
              <a:gd name="connsiteY15" fmla="*/ 0 h 51752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1389"/>
              <a:gd name="connsiteY0" fmla="*/ 536575 h 536575"/>
              <a:gd name="connsiteX1" fmla="*/ 41275 w 381389"/>
              <a:gd name="connsiteY1" fmla="*/ 457200 h 536575"/>
              <a:gd name="connsiteX2" fmla="*/ 41275 w 381389"/>
              <a:gd name="connsiteY2" fmla="*/ 180975 h 536575"/>
              <a:gd name="connsiteX3" fmla="*/ 111125 w 381389"/>
              <a:gd name="connsiteY3" fmla="*/ 222250 h 536575"/>
              <a:gd name="connsiteX4" fmla="*/ 218440 w 381389"/>
              <a:gd name="connsiteY4" fmla="*/ 421294 h 536575"/>
              <a:gd name="connsiteX5" fmla="*/ 266700 w 381389"/>
              <a:gd name="connsiteY5" fmla="*/ 444500 h 536575"/>
              <a:gd name="connsiteX6" fmla="*/ 262890 w 381389"/>
              <a:gd name="connsiteY6" fmla="*/ 183169 h 536575"/>
              <a:gd name="connsiteX7" fmla="*/ 320675 w 381389"/>
              <a:gd name="connsiteY7" fmla="*/ 228600 h 536575"/>
              <a:gd name="connsiteX8" fmla="*/ 348615 w 381389"/>
              <a:gd name="connsiteY8" fmla="*/ 335569 h 536575"/>
              <a:gd name="connsiteX9" fmla="*/ 381000 w 381389"/>
              <a:gd name="connsiteY9" fmla="*/ 352425 h 536575"/>
              <a:gd name="connsiteX10" fmla="*/ 361950 w 381389"/>
              <a:gd name="connsiteY10" fmla="*/ 76200 h 536575"/>
              <a:gd name="connsiteX11" fmla="*/ 297815 w 381389"/>
              <a:gd name="connsiteY11" fmla="*/ 157769 h 536575"/>
              <a:gd name="connsiteX12" fmla="*/ 224790 w 381389"/>
              <a:gd name="connsiteY12" fmla="*/ 303820 h 536575"/>
              <a:gd name="connsiteX13" fmla="*/ 168275 w 381389"/>
              <a:gd name="connsiteY13" fmla="*/ 361950 h 536575"/>
              <a:gd name="connsiteX14" fmla="*/ 161925 w 381389"/>
              <a:gd name="connsiteY14" fmla="*/ 76200 h 536575"/>
              <a:gd name="connsiteX15" fmla="*/ 196850 w 381389"/>
              <a:gd name="connsiteY15" fmla="*/ 0 h 536575"/>
              <a:gd name="connsiteX0" fmla="*/ 0 w 384704"/>
              <a:gd name="connsiteY0" fmla="*/ 536575 h 536575"/>
              <a:gd name="connsiteX1" fmla="*/ 41275 w 384704"/>
              <a:gd name="connsiteY1" fmla="*/ 457200 h 536575"/>
              <a:gd name="connsiteX2" fmla="*/ 41275 w 384704"/>
              <a:gd name="connsiteY2" fmla="*/ 180975 h 536575"/>
              <a:gd name="connsiteX3" fmla="*/ 111125 w 384704"/>
              <a:gd name="connsiteY3" fmla="*/ 222250 h 536575"/>
              <a:gd name="connsiteX4" fmla="*/ 218440 w 384704"/>
              <a:gd name="connsiteY4" fmla="*/ 421294 h 536575"/>
              <a:gd name="connsiteX5" fmla="*/ 266700 w 384704"/>
              <a:gd name="connsiteY5" fmla="*/ 444500 h 536575"/>
              <a:gd name="connsiteX6" fmla="*/ 262890 w 384704"/>
              <a:gd name="connsiteY6" fmla="*/ 183169 h 536575"/>
              <a:gd name="connsiteX7" fmla="*/ 320675 w 384704"/>
              <a:gd name="connsiteY7" fmla="*/ 228600 h 536575"/>
              <a:gd name="connsiteX8" fmla="*/ 348615 w 384704"/>
              <a:gd name="connsiteY8" fmla="*/ 335569 h 536575"/>
              <a:gd name="connsiteX9" fmla="*/ 381000 w 384704"/>
              <a:gd name="connsiteY9" fmla="*/ 352425 h 536575"/>
              <a:gd name="connsiteX10" fmla="*/ 374650 w 384704"/>
              <a:gd name="connsiteY10" fmla="*/ 85725 h 536575"/>
              <a:gd name="connsiteX11" fmla="*/ 297815 w 384704"/>
              <a:gd name="connsiteY11" fmla="*/ 157769 h 536575"/>
              <a:gd name="connsiteX12" fmla="*/ 224790 w 384704"/>
              <a:gd name="connsiteY12" fmla="*/ 303820 h 536575"/>
              <a:gd name="connsiteX13" fmla="*/ 168275 w 384704"/>
              <a:gd name="connsiteY13" fmla="*/ 361950 h 536575"/>
              <a:gd name="connsiteX14" fmla="*/ 161925 w 384704"/>
              <a:gd name="connsiteY14" fmla="*/ 76200 h 536575"/>
              <a:gd name="connsiteX15" fmla="*/ 196850 w 384704"/>
              <a:gd name="connsiteY15" fmla="*/ 0 h 536575"/>
              <a:gd name="connsiteX0" fmla="*/ 0 w 382963"/>
              <a:gd name="connsiteY0" fmla="*/ 536575 h 536575"/>
              <a:gd name="connsiteX1" fmla="*/ 41275 w 382963"/>
              <a:gd name="connsiteY1" fmla="*/ 457200 h 536575"/>
              <a:gd name="connsiteX2" fmla="*/ 41275 w 382963"/>
              <a:gd name="connsiteY2" fmla="*/ 180975 h 536575"/>
              <a:gd name="connsiteX3" fmla="*/ 111125 w 382963"/>
              <a:gd name="connsiteY3" fmla="*/ 222250 h 536575"/>
              <a:gd name="connsiteX4" fmla="*/ 218440 w 382963"/>
              <a:gd name="connsiteY4" fmla="*/ 421294 h 536575"/>
              <a:gd name="connsiteX5" fmla="*/ 266700 w 382963"/>
              <a:gd name="connsiteY5" fmla="*/ 444500 h 536575"/>
              <a:gd name="connsiteX6" fmla="*/ 262890 w 382963"/>
              <a:gd name="connsiteY6" fmla="*/ 183169 h 536575"/>
              <a:gd name="connsiteX7" fmla="*/ 320675 w 382963"/>
              <a:gd name="connsiteY7" fmla="*/ 228600 h 536575"/>
              <a:gd name="connsiteX8" fmla="*/ 348615 w 382963"/>
              <a:gd name="connsiteY8" fmla="*/ 335569 h 536575"/>
              <a:gd name="connsiteX9" fmla="*/ 381000 w 382963"/>
              <a:gd name="connsiteY9" fmla="*/ 352425 h 536575"/>
              <a:gd name="connsiteX10" fmla="*/ 374650 w 382963"/>
              <a:gd name="connsiteY10" fmla="*/ 85725 h 536575"/>
              <a:gd name="connsiteX11" fmla="*/ 297815 w 382963"/>
              <a:gd name="connsiteY11" fmla="*/ 157769 h 536575"/>
              <a:gd name="connsiteX12" fmla="*/ 224790 w 382963"/>
              <a:gd name="connsiteY12" fmla="*/ 303820 h 536575"/>
              <a:gd name="connsiteX13" fmla="*/ 168275 w 382963"/>
              <a:gd name="connsiteY13" fmla="*/ 361950 h 536575"/>
              <a:gd name="connsiteX14" fmla="*/ 161925 w 382963"/>
              <a:gd name="connsiteY14" fmla="*/ 76200 h 536575"/>
              <a:gd name="connsiteX15" fmla="*/ 196850 w 382963"/>
              <a:gd name="connsiteY15" fmla="*/ 0 h 53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2963" h="536575">
                <a:moveTo>
                  <a:pt x="0" y="536575"/>
                </a:moveTo>
                <a:cubicBezTo>
                  <a:pt x="40746" y="511175"/>
                  <a:pt x="34396" y="516467"/>
                  <a:pt x="41275" y="457200"/>
                </a:cubicBezTo>
                <a:cubicBezTo>
                  <a:pt x="48154" y="397933"/>
                  <a:pt x="29633" y="220133"/>
                  <a:pt x="41275" y="180975"/>
                </a:cubicBezTo>
                <a:cubicBezTo>
                  <a:pt x="52917" y="141817"/>
                  <a:pt x="72073" y="159972"/>
                  <a:pt x="111125" y="222250"/>
                </a:cubicBezTo>
                <a:cubicBezTo>
                  <a:pt x="150177" y="284528"/>
                  <a:pt x="207857" y="398540"/>
                  <a:pt x="218440" y="421294"/>
                </a:cubicBezTo>
                <a:cubicBezTo>
                  <a:pt x="232198" y="456748"/>
                  <a:pt x="259292" y="484187"/>
                  <a:pt x="266700" y="444500"/>
                </a:cubicBezTo>
                <a:cubicBezTo>
                  <a:pt x="274108" y="404813"/>
                  <a:pt x="262890" y="259369"/>
                  <a:pt x="262890" y="183169"/>
                </a:cubicBezTo>
                <a:cubicBezTo>
                  <a:pt x="262890" y="106969"/>
                  <a:pt x="306388" y="174625"/>
                  <a:pt x="320675" y="228600"/>
                </a:cubicBezTo>
                <a:cubicBezTo>
                  <a:pt x="334962" y="282575"/>
                  <a:pt x="336444" y="282123"/>
                  <a:pt x="348615" y="335569"/>
                </a:cubicBezTo>
                <a:cubicBezTo>
                  <a:pt x="363961" y="366790"/>
                  <a:pt x="376661" y="394066"/>
                  <a:pt x="381000" y="352425"/>
                </a:cubicBezTo>
                <a:cubicBezTo>
                  <a:pt x="385339" y="310784"/>
                  <a:pt x="382164" y="137218"/>
                  <a:pt x="374650" y="85725"/>
                </a:cubicBezTo>
                <a:cubicBezTo>
                  <a:pt x="367136" y="34232"/>
                  <a:pt x="329671" y="103428"/>
                  <a:pt x="297815" y="157769"/>
                </a:cubicBezTo>
                <a:cubicBezTo>
                  <a:pt x="250084" y="240685"/>
                  <a:pt x="254317" y="236452"/>
                  <a:pt x="224790" y="303820"/>
                </a:cubicBezTo>
                <a:cubicBezTo>
                  <a:pt x="199919" y="353562"/>
                  <a:pt x="178752" y="399887"/>
                  <a:pt x="168275" y="361950"/>
                </a:cubicBezTo>
                <a:cubicBezTo>
                  <a:pt x="157798" y="324013"/>
                  <a:pt x="157163" y="136525"/>
                  <a:pt x="161925" y="76200"/>
                </a:cubicBezTo>
                <a:cubicBezTo>
                  <a:pt x="166688" y="15875"/>
                  <a:pt x="171979" y="22754"/>
                  <a:pt x="196850" y="0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7" name="Parallelogram 406">
            <a:extLst>
              <a:ext uri="{FF2B5EF4-FFF2-40B4-BE49-F238E27FC236}">
                <a16:creationId xmlns:a16="http://schemas.microsoft.com/office/drawing/2014/main" id="{79B975F6-990E-C54A-AFF0-03E49A9D0658}"/>
              </a:ext>
            </a:extLst>
          </p:cNvPr>
          <p:cNvSpPr/>
          <p:nvPr/>
        </p:nvSpPr>
        <p:spPr>
          <a:xfrm>
            <a:off x="4151138" y="925945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8" name="Parallelogram 407">
            <a:extLst>
              <a:ext uri="{FF2B5EF4-FFF2-40B4-BE49-F238E27FC236}">
                <a16:creationId xmlns:a16="http://schemas.microsoft.com/office/drawing/2014/main" id="{7EAC644E-45D1-274E-93D5-449B9B50A102}"/>
              </a:ext>
            </a:extLst>
          </p:cNvPr>
          <p:cNvSpPr/>
          <p:nvPr/>
        </p:nvSpPr>
        <p:spPr>
          <a:xfrm>
            <a:off x="4154314" y="1008188"/>
            <a:ext cx="31115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Parallelogram 408">
            <a:extLst>
              <a:ext uri="{FF2B5EF4-FFF2-40B4-BE49-F238E27FC236}">
                <a16:creationId xmlns:a16="http://schemas.microsoft.com/office/drawing/2014/main" id="{A5272370-726E-C442-B5D1-5AC17AF91F50}"/>
              </a:ext>
            </a:extLst>
          </p:cNvPr>
          <p:cNvSpPr/>
          <p:nvPr/>
        </p:nvSpPr>
        <p:spPr>
          <a:xfrm>
            <a:off x="4154314" y="1092271"/>
            <a:ext cx="31750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Parallelogram 409">
            <a:extLst>
              <a:ext uri="{FF2B5EF4-FFF2-40B4-BE49-F238E27FC236}">
                <a16:creationId xmlns:a16="http://schemas.microsoft.com/office/drawing/2014/main" id="{98823DB0-19A5-8840-AB33-7B232E65713C}"/>
              </a:ext>
            </a:extLst>
          </p:cNvPr>
          <p:cNvSpPr/>
          <p:nvPr/>
        </p:nvSpPr>
        <p:spPr>
          <a:xfrm>
            <a:off x="4163837" y="841769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" name="Freeform 410">
            <a:extLst>
              <a:ext uri="{FF2B5EF4-FFF2-40B4-BE49-F238E27FC236}">
                <a16:creationId xmlns:a16="http://schemas.microsoft.com/office/drawing/2014/main" id="{FA4618A8-FE65-C942-A7F4-D2159A44EB35}"/>
              </a:ext>
            </a:extLst>
          </p:cNvPr>
          <p:cNvSpPr/>
          <p:nvPr/>
        </p:nvSpPr>
        <p:spPr>
          <a:xfrm>
            <a:off x="4288339" y="214778"/>
            <a:ext cx="382963" cy="536575"/>
          </a:xfrm>
          <a:custGeom>
            <a:avLst/>
            <a:gdLst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266700 w 462178"/>
              <a:gd name="connsiteY12" fmla="*/ 433275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60350 w 462178"/>
              <a:gd name="connsiteY11" fmla="*/ 414225 h 559527"/>
              <a:gd name="connsiteX12" fmla="*/ 409575 w 462178"/>
              <a:gd name="connsiteY12" fmla="*/ 531700 h 559527"/>
              <a:gd name="connsiteX0" fmla="*/ 0 w 462178"/>
              <a:gd name="connsiteY0" fmla="*/ 541225 h 559527"/>
              <a:gd name="connsiteX1" fmla="*/ 107950 w 462178"/>
              <a:gd name="connsiteY1" fmla="*/ 515825 h 559527"/>
              <a:gd name="connsiteX2" fmla="*/ 120650 w 462178"/>
              <a:gd name="connsiteY2" fmla="*/ 160225 h 559527"/>
              <a:gd name="connsiteX3" fmla="*/ 209550 w 462178"/>
              <a:gd name="connsiteY3" fmla="*/ 52275 h 559527"/>
              <a:gd name="connsiteX4" fmla="*/ 330200 w 462178"/>
              <a:gd name="connsiteY4" fmla="*/ 122125 h 559527"/>
              <a:gd name="connsiteX5" fmla="*/ 349250 w 462178"/>
              <a:gd name="connsiteY5" fmla="*/ 420575 h 559527"/>
              <a:gd name="connsiteX6" fmla="*/ 444500 w 462178"/>
              <a:gd name="connsiteY6" fmla="*/ 445975 h 559527"/>
              <a:gd name="connsiteX7" fmla="*/ 450850 w 462178"/>
              <a:gd name="connsiteY7" fmla="*/ 71325 h 559527"/>
              <a:gd name="connsiteX8" fmla="*/ 323850 w 462178"/>
              <a:gd name="connsiteY8" fmla="*/ 1475 h 559527"/>
              <a:gd name="connsiteX9" fmla="*/ 247650 w 462178"/>
              <a:gd name="connsiteY9" fmla="*/ 96725 h 559527"/>
              <a:gd name="connsiteX10" fmla="*/ 247650 w 462178"/>
              <a:gd name="connsiteY10" fmla="*/ 395175 h 559527"/>
              <a:gd name="connsiteX11" fmla="*/ 288925 w 462178"/>
              <a:gd name="connsiteY11" fmla="*/ 468200 h 559527"/>
              <a:gd name="connsiteX12" fmla="*/ 409575 w 462178"/>
              <a:gd name="connsiteY12" fmla="*/ 531700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288925 w 514350"/>
              <a:gd name="connsiteY11" fmla="*/ 468200 h 559527"/>
              <a:gd name="connsiteX12" fmla="*/ 514350 w 514350"/>
              <a:gd name="connsiteY12" fmla="*/ 350725 h 559527"/>
              <a:gd name="connsiteX0" fmla="*/ 0 w 514350"/>
              <a:gd name="connsiteY0" fmla="*/ 541225 h 559527"/>
              <a:gd name="connsiteX1" fmla="*/ 107950 w 514350"/>
              <a:gd name="connsiteY1" fmla="*/ 515825 h 559527"/>
              <a:gd name="connsiteX2" fmla="*/ 120650 w 514350"/>
              <a:gd name="connsiteY2" fmla="*/ 160225 h 559527"/>
              <a:gd name="connsiteX3" fmla="*/ 209550 w 514350"/>
              <a:gd name="connsiteY3" fmla="*/ 52275 h 559527"/>
              <a:gd name="connsiteX4" fmla="*/ 330200 w 514350"/>
              <a:gd name="connsiteY4" fmla="*/ 122125 h 559527"/>
              <a:gd name="connsiteX5" fmla="*/ 349250 w 514350"/>
              <a:gd name="connsiteY5" fmla="*/ 420575 h 559527"/>
              <a:gd name="connsiteX6" fmla="*/ 444500 w 514350"/>
              <a:gd name="connsiteY6" fmla="*/ 445975 h 559527"/>
              <a:gd name="connsiteX7" fmla="*/ 450850 w 514350"/>
              <a:gd name="connsiteY7" fmla="*/ 71325 h 559527"/>
              <a:gd name="connsiteX8" fmla="*/ 323850 w 514350"/>
              <a:gd name="connsiteY8" fmla="*/ 1475 h 559527"/>
              <a:gd name="connsiteX9" fmla="*/ 247650 w 514350"/>
              <a:gd name="connsiteY9" fmla="*/ 96725 h 559527"/>
              <a:gd name="connsiteX10" fmla="*/ 247650 w 514350"/>
              <a:gd name="connsiteY10" fmla="*/ 395175 h 559527"/>
              <a:gd name="connsiteX11" fmla="*/ 330200 w 514350"/>
              <a:gd name="connsiteY11" fmla="*/ 461850 h 559527"/>
              <a:gd name="connsiteX12" fmla="*/ 514350 w 514350"/>
              <a:gd name="connsiteY12" fmla="*/ 350725 h 559527"/>
              <a:gd name="connsiteX0" fmla="*/ 0 w 511175"/>
              <a:gd name="connsiteY0" fmla="*/ 576150 h 584647"/>
              <a:gd name="connsiteX1" fmla="*/ 104775 w 511175"/>
              <a:gd name="connsiteY1" fmla="*/ 515825 h 584647"/>
              <a:gd name="connsiteX2" fmla="*/ 117475 w 511175"/>
              <a:gd name="connsiteY2" fmla="*/ 160225 h 584647"/>
              <a:gd name="connsiteX3" fmla="*/ 206375 w 511175"/>
              <a:gd name="connsiteY3" fmla="*/ 52275 h 584647"/>
              <a:gd name="connsiteX4" fmla="*/ 327025 w 511175"/>
              <a:gd name="connsiteY4" fmla="*/ 122125 h 584647"/>
              <a:gd name="connsiteX5" fmla="*/ 346075 w 511175"/>
              <a:gd name="connsiteY5" fmla="*/ 420575 h 584647"/>
              <a:gd name="connsiteX6" fmla="*/ 441325 w 511175"/>
              <a:gd name="connsiteY6" fmla="*/ 445975 h 584647"/>
              <a:gd name="connsiteX7" fmla="*/ 447675 w 511175"/>
              <a:gd name="connsiteY7" fmla="*/ 71325 h 584647"/>
              <a:gd name="connsiteX8" fmla="*/ 320675 w 511175"/>
              <a:gd name="connsiteY8" fmla="*/ 1475 h 584647"/>
              <a:gd name="connsiteX9" fmla="*/ 244475 w 511175"/>
              <a:gd name="connsiteY9" fmla="*/ 96725 h 584647"/>
              <a:gd name="connsiteX10" fmla="*/ 244475 w 511175"/>
              <a:gd name="connsiteY10" fmla="*/ 395175 h 584647"/>
              <a:gd name="connsiteX11" fmla="*/ 327025 w 511175"/>
              <a:gd name="connsiteY11" fmla="*/ 461850 h 584647"/>
              <a:gd name="connsiteX12" fmla="*/ 511175 w 511175"/>
              <a:gd name="connsiteY12" fmla="*/ 350725 h 584647"/>
              <a:gd name="connsiteX0" fmla="*/ 0 w 511175"/>
              <a:gd name="connsiteY0" fmla="*/ 576150 h 576150"/>
              <a:gd name="connsiteX1" fmla="*/ 104775 w 511175"/>
              <a:gd name="connsiteY1" fmla="*/ 515825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511175"/>
              <a:gd name="connsiteY0" fmla="*/ 576150 h 576150"/>
              <a:gd name="connsiteX1" fmla="*/ 114300 w 511175"/>
              <a:gd name="connsiteY1" fmla="*/ 487250 h 576150"/>
              <a:gd name="connsiteX2" fmla="*/ 117475 w 511175"/>
              <a:gd name="connsiteY2" fmla="*/ 160225 h 576150"/>
              <a:gd name="connsiteX3" fmla="*/ 206375 w 511175"/>
              <a:gd name="connsiteY3" fmla="*/ 52275 h 576150"/>
              <a:gd name="connsiteX4" fmla="*/ 327025 w 511175"/>
              <a:gd name="connsiteY4" fmla="*/ 122125 h 576150"/>
              <a:gd name="connsiteX5" fmla="*/ 346075 w 511175"/>
              <a:gd name="connsiteY5" fmla="*/ 420575 h 576150"/>
              <a:gd name="connsiteX6" fmla="*/ 441325 w 511175"/>
              <a:gd name="connsiteY6" fmla="*/ 445975 h 576150"/>
              <a:gd name="connsiteX7" fmla="*/ 447675 w 511175"/>
              <a:gd name="connsiteY7" fmla="*/ 71325 h 576150"/>
              <a:gd name="connsiteX8" fmla="*/ 320675 w 511175"/>
              <a:gd name="connsiteY8" fmla="*/ 1475 h 576150"/>
              <a:gd name="connsiteX9" fmla="*/ 244475 w 511175"/>
              <a:gd name="connsiteY9" fmla="*/ 96725 h 576150"/>
              <a:gd name="connsiteX10" fmla="*/ 244475 w 511175"/>
              <a:gd name="connsiteY10" fmla="*/ 395175 h 576150"/>
              <a:gd name="connsiteX11" fmla="*/ 327025 w 511175"/>
              <a:gd name="connsiteY11" fmla="*/ 461850 h 576150"/>
              <a:gd name="connsiteX12" fmla="*/ 511175 w 511175"/>
              <a:gd name="connsiteY12" fmla="*/ 350725 h 576150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23850 w 488950"/>
              <a:gd name="connsiteY5" fmla="*/ 4205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675 h 585675"/>
              <a:gd name="connsiteX1" fmla="*/ 92075 w 488950"/>
              <a:gd name="connsiteY1" fmla="*/ 487250 h 585675"/>
              <a:gd name="connsiteX2" fmla="*/ 95250 w 488950"/>
              <a:gd name="connsiteY2" fmla="*/ 160225 h 585675"/>
              <a:gd name="connsiteX3" fmla="*/ 184150 w 488950"/>
              <a:gd name="connsiteY3" fmla="*/ 52275 h 585675"/>
              <a:gd name="connsiteX4" fmla="*/ 304800 w 488950"/>
              <a:gd name="connsiteY4" fmla="*/ 122125 h 585675"/>
              <a:gd name="connsiteX5" fmla="*/ 339725 w 488950"/>
              <a:gd name="connsiteY5" fmla="*/ 445975 h 585675"/>
              <a:gd name="connsiteX6" fmla="*/ 419100 w 488950"/>
              <a:gd name="connsiteY6" fmla="*/ 445975 h 585675"/>
              <a:gd name="connsiteX7" fmla="*/ 425450 w 488950"/>
              <a:gd name="connsiteY7" fmla="*/ 71325 h 585675"/>
              <a:gd name="connsiteX8" fmla="*/ 298450 w 488950"/>
              <a:gd name="connsiteY8" fmla="*/ 1475 h 585675"/>
              <a:gd name="connsiteX9" fmla="*/ 222250 w 488950"/>
              <a:gd name="connsiteY9" fmla="*/ 96725 h 585675"/>
              <a:gd name="connsiteX10" fmla="*/ 222250 w 488950"/>
              <a:gd name="connsiteY10" fmla="*/ 395175 h 585675"/>
              <a:gd name="connsiteX11" fmla="*/ 304800 w 488950"/>
              <a:gd name="connsiteY11" fmla="*/ 461850 h 585675"/>
              <a:gd name="connsiteX12" fmla="*/ 488950 w 488950"/>
              <a:gd name="connsiteY12" fmla="*/ 350725 h 585675"/>
              <a:gd name="connsiteX0" fmla="*/ 0 w 488950"/>
              <a:gd name="connsiteY0" fmla="*/ 585541 h 585541"/>
              <a:gd name="connsiteX1" fmla="*/ 92075 w 488950"/>
              <a:gd name="connsiteY1" fmla="*/ 487116 h 585541"/>
              <a:gd name="connsiteX2" fmla="*/ 95250 w 488950"/>
              <a:gd name="connsiteY2" fmla="*/ 160091 h 585541"/>
              <a:gd name="connsiteX3" fmla="*/ 184150 w 488950"/>
              <a:gd name="connsiteY3" fmla="*/ 52141 h 585541"/>
              <a:gd name="connsiteX4" fmla="*/ 304800 w 488950"/>
              <a:gd name="connsiteY4" fmla="*/ 121991 h 585541"/>
              <a:gd name="connsiteX5" fmla="*/ 339725 w 488950"/>
              <a:gd name="connsiteY5" fmla="*/ 445841 h 585541"/>
              <a:gd name="connsiteX6" fmla="*/ 428625 w 488950"/>
              <a:gd name="connsiteY6" fmla="*/ 436316 h 585541"/>
              <a:gd name="connsiteX7" fmla="*/ 425450 w 488950"/>
              <a:gd name="connsiteY7" fmla="*/ 71191 h 585541"/>
              <a:gd name="connsiteX8" fmla="*/ 298450 w 488950"/>
              <a:gd name="connsiteY8" fmla="*/ 1341 h 585541"/>
              <a:gd name="connsiteX9" fmla="*/ 222250 w 488950"/>
              <a:gd name="connsiteY9" fmla="*/ 96591 h 585541"/>
              <a:gd name="connsiteX10" fmla="*/ 222250 w 488950"/>
              <a:gd name="connsiteY10" fmla="*/ 395041 h 585541"/>
              <a:gd name="connsiteX11" fmla="*/ 304800 w 488950"/>
              <a:gd name="connsiteY11" fmla="*/ 461716 h 585541"/>
              <a:gd name="connsiteX12" fmla="*/ 488950 w 488950"/>
              <a:gd name="connsiteY12" fmla="*/ 350591 h 585541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4800 w 488950"/>
              <a:gd name="connsiteY4" fmla="*/ 121263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39725 w 488950"/>
              <a:gd name="connsiteY5" fmla="*/ 4451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254000 w 488950"/>
              <a:gd name="connsiteY4" fmla="*/ 4800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84150 w 488950"/>
              <a:gd name="connsiteY3" fmla="*/ 51413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46050 w 488950"/>
              <a:gd name="connsiteY3" fmla="*/ 545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07975 w 488950"/>
              <a:gd name="connsiteY4" fmla="*/ 50226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73050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88925 w 488950"/>
              <a:gd name="connsiteY4" fmla="*/ 505438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314325 w 488950"/>
              <a:gd name="connsiteY4" fmla="*/ 508613 h 584813"/>
              <a:gd name="connsiteX5" fmla="*/ 314325 w 488950"/>
              <a:gd name="connsiteY5" fmla="*/ 51413 h 584813"/>
              <a:gd name="connsiteX6" fmla="*/ 428625 w 488950"/>
              <a:gd name="connsiteY6" fmla="*/ 435588 h 584813"/>
              <a:gd name="connsiteX7" fmla="*/ 409575 w 488950"/>
              <a:gd name="connsiteY7" fmla="*/ 76813 h 584813"/>
              <a:gd name="connsiteX8" fmla="*/ 298450 w 488950"/>
              <a:gd name="connsiteY8" fmla="*/ 613 h 584813"/>
              <a:gd name="connsiteX9" fmla="*/ 222250 w 488950"/>
              <a:gd name="connsiteY9" fmla="*/ 95863 h 584813"/>
              <a:gd name="connsiteX10" fmla="*/ 222250 w 488950"/>
              <a:gd name="connsiteY10" fmla="*/ 394313 h 584813"/>
              <a:gd name="connsiteX11" fmla="*/ 304800 w 488950"/>
              <a:gd name="connsiteY11" fmla="*/ 460988 h 584813"/>
              <a:gd name="connsiteX12" fmla="*/ 488950 w 488950"/>
              <a:gd name="connsiteY12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62890 w 488950"/>
              <a:gd name="connsiteY4" fmla="*/ 371107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14325 w 488950"/>
              <a:gd name="connsiteY6" fmla="*/ 51413 h 584813"/>
              <a:gd name="connsiteX7" fmla="*/ 428625 w 488950"/>
              <a:gd name="connsiteY7" fmla="*/ 435588 h 584813"/>
              <a:gd name="connsiteX8" fmla="*/ 409575 w 488950"/>
              <a:gd name="connsiteY8" fmla="*/ 76813 h 584813"/>
              <a:gd name="connsiteX9" fmla="*/ 298450 w 488950"/>
              <a:gd name="connsiteY9" fmla="*/ 613 h 584813"/>
              <a:gd name="connsiteX10" fmla="*/ 222250 w 488950"/>
              <a:gd name="connsiteY10" fmla="*/ 95863 h 584813"/>
              <a:gd name="connsiteX11" fmla="*/ 222250 w 488950"/>
              <a:gd name="connsiteY11" fmla="*/ 394313 h 584813"/>
              <a:gd name="connsiteX12" fmla="*/ 304800 w 488950"/>
              <a:gd name="connsiteY12" fmla="*/ 460988 h 584813"/>
              <a:gd name="connsiteX13" fmla="*/ 488950 w 488950"/>
              <a:gd name="connsiteY13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14325 w 488950"/>
              <a:gd name="connsiteY7" fmla="*/ 514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28625 w 488950"/>
              <a:gd name="connsiteY8" fmla="*/ 435588 h 584813"/>
              <a:gd name="connsiteX9" fmla="*/ 409575 w 488950"/>
              <a:gd name="connsiteY9" fmla="*/ 76813 h 584813"/>
              <a:gd name="connsiteX10" fmla="*/ 298450 w 488950"/>
              <a:gd name="connsiteY10" fmla="*/ 613 h 584813"/>
              <a:gd name="connsiteX11" fmla="*/ 222250 w 488950"/>
              <a:gd name="connsiteY11" fmla="*/ 95863 h 584813"/>
              <a:gd name="connsiteX12" fmla="*/ 222250 w 488950"/>
              <a:gd name="connsiteY12" fmla="*/ 394313 h 584813"/>
              <a:gd name="connsiteX13" fmla="*/ 304800 w 488950"/>
              <a:gd name="connsiteY13" fmla="*/ 460988 h 584813"/>
              <a:gd name="connsiteX14" fmla="*/ 488950 w 488950"/>
              <a:gd name="connsiteY14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405765 w 488950"/>
              <a:gd name="connsiteY8" fmla="*/ 374282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84813 h 584813"/>
              <a:gd name="connsiteX1" fmla="*/ 92075 w 488950"/>
              <a:gd name="connsiteY1" fmla="*/ 486388 h 584813"/>
              <a:gd name="connsiteX2" fmla="*/ 95250 w 488950"/>
              <a:gd name="connsiteY2" fmla="*/ 159363 h 584813"/>
              <a:gd name="connsiteX3" fmla="*/ 174625 w 488950"/>
              <a:gd name="connsiteY3" fmla="*/ 67288 h 584813"/>
              <a:gd name="connsiteX4" fmla="*/ 247015 w 488950"/>
              <a:gd name="connsiteY4" fmla="*/ 475882 h 584813"/>
              <a:gd name="connsiteX5" fmla="*/ 314325 w 488950"/>
              <a:gd name="connsiteY5" fmla="*/ 508613 h 584813"/>
              <a:gd name="connsiteX6" fmla="*/ 300990 w 488950"/>
              <a:gd name="connsiteY6" fmla="*/ 113932 h 584813"/>
              <a:gd name="connsiteX7" fmla="*/ 355600 w 488950"/>
              <a:gd name="connsiteY7" fmla="*/ 76813 h 584813"/>
              <a:gd name="connsiteX8" fmla="*/ 399415 w 488950"/>
              <a:gd name="connsiteY8" fmla="*/ 415557 h 584813"/>
              <a:gd name="connsiteX9" fmla="*/ 428625 w 488950"/>
              <a:gd name="connsiteY9" fmla="*/ 435588 h 584813"/>
              <a:gd name="connsiteX10" fmla="*/ 409575 w 488950"/>
              <a:gd name="connsiteY10" fmla="*/ 76813 h 584813"/>
              <a:gd name="connsiteX11" fmla="*/ 298450 w 488950"/>
              <a:gd name="connsiteY11" fmla="*/ 613 h 584813"/>
              <a:gd name="connsiteX12" fmla="*/ 222250 w 488950"/>
              <a:gd name="connsiteY12" fmla="*/ 95863 h 584813"/>
              <a:gd name="connsiteX13" fmla="*/ 222250 w 488950"/>
              <a:gd name="connsiteY13" fmla="*/ 394313 h 584813"/>
              <a:gd name="connsiteX14" fmla="*/ 304800 w 488950"/>
              <a:gd name="connsiteY14" fmla="*/ 460988 h 584813"/>
              <a:gd name="connsiteX15" fmla="*/ 488950 w 488950"/>
              <a:gd name="connsiteY15" fmla="*/ 349863 h 584813"/>
              <a:gd name="connsiteX0" fmla="*/ 0 w 488950"/>
              <a:gd name="connsiteY0" fmla="*/ 593107 h 593107"/>
              <a:gd name="connsiteX1" fmla="*/ 92075 w 488950"/>
              <a:gd name="connsiteY1" fmla="*/ 494682 h 593107"/>
              <a:gd name="connsiteX2" fmla="*/ 95250 w 488950"/>
              <a:gd name="connsiteY2" fmla="*/ 167657 h 593107"/>
              <a:gd name="connsiteX3" fmla="*/ 174625 w 488950"/>
              <a:gd name="connsiteY3" fmla="*/ 75582 h 593107"/>
              <a:gd name="connsiteX4" fmla="*/ 247015 w 488950"/>
              <a:gd name="connsiteY4" fmla="*/ 484176 h 593107"/>
              <a:gd name="connsiteX5" fmla="*/ 314325 w 488950"/>
              <a:gd name="connsiteY5" fmla="*/ 516907 h 593107"/>
              <a:gd name="connsiteX6" fmla="*/ 300990 w 488950"/>
              <a:gd name="connsiteY6" fmla="*/ 122226 h 593107"/>
              <a:gd name="connsiteX7" fmla="*/ 355600 w 488950"/>
              <a:gd name="connsiteY7" fmla="*/ 85107 h 593107"/>
              <a:gd name="connsiteX8" fmla="*/ 399415 w 488950"/>
              <a:gd name="connsiteY8" fmla="*/ 423851 h 593107"/>
              <a:gd name="connsiteX9" fmla="*/ 428625 w 488950"/>
              <a:gd name="connsiteY9" fmla="*/ 443882 h 593107"/>
              <a:gd name="connsiteX10" fmla="*/ 419100 w 488950"/>
              <a:gd name="connsiteY10" fmla="*/ 53357 h 593107"/>
              <a:gd name="connsiteX11" fmla="*/ 298450 w 488950"/>
              <a:gd name="connsiteY11" fmla="*/ 8907 h 593107"/>
              <a:gd name="connsiteX12" fmla="*/ 222250 w 488950"/>
              <a:gd name="connsiteY12" fmla="*/ 104157 h 593107"/>
              <a:gd name="connsiteX13" fmla="*/ 222250 w 488950"/>
              <a:gd name="connsiteY13" fmla="*/ 402607 h 593107"/>
              <a:gd name="connsiteX14" fmla="*/ 304800 w 488950"/>
              <a:gd name="connsiteY14" fmla="*/ 469282 h 593107"/>
              <a:gd name="connsiteX15" fmla="*/ 488950 w 488950"/>
              <a:gd name="connsiteY15" fmla="*/ 358157 h 593107"/>
              <a:gd name="connsiteX0" fmla="*/ 0 w 488950"/>
              <a:gd name="connsiteY0" fmla="*/ 592329 h 592329"/>
              <a:gd name="connsiteX1" fmla="*/ 92075 w 488950"/>
              <a:gd name="connsiteY1" fmla="*/ 493904 h 592329"/>
              <a:gd name="connsiteX2" fmla="*/ 95250 w 488950"/>
              <a:gd name="connsiteY2" fmla="*/ 166879 h 592329"/>
              <a:gd name="connsiteX3" fmla="*/ 174625 w 488950"/>
              <a:gd name="connsiteY3" fmla="*/ 74804 h 592329"/>
              <a:gd name="connsiteX4" fmla="*/ 247015 w 488950"/>
              <a:gd name="connsiteY4" fmla="*/ 483398 h 592329"/>
              <a:gd name="connsiteX5" fmla="*/ 314325 w 488950"/>
              <a:gd name="connsiteY5" fmla="*/ 516129 h 592329"/>
              <a:gd name="connsiteX6" fmla="*/ 300990 w 488950"/>
              <a:gd name="connsiteY6" fmla="*/ 121448 h 592329"/>
              <a:gd name="connsiteX7" fmla="*/ 355600 w 488950"/>
              <a:gd name="connsiteY7" fmla="*/ 84329 h 592329"/>
              <a:gd name="connsiteX8" fmla="*/ 399415 w 488950"/>
              <a:gd name="connsiteY8" fmla="*/ 423073 h 592329"/>
              <a:gd name="connsiteX9" fmla="*/ 438150 w 488950"/>
              <a:gd name="connsiteY9" fmla="*/ 427229 h 592329"/>
              <a:gd name="connsiteX10" fmla="*/ 419100 w 488950"/>
              <a:gd name="connsiteY10" fmla="*/ 52579 h 592329"/>
              <a:gd name="connsiteX11" fmla="*/ 298450 w 488950"/>
              <a:gd name="connsiteY11" fmla="*/ 8129 h 592329"/>
              <a:gd name="connsiteX12" fmla="*/ 222250 w 488950"/>
              <a:gd name="connsiteY12" fmla="*/ 103379 h 592329"/>
              <a:gd name="connsiteX13" fmla="*/ 222250 w 488950"/>
              <a:gd name="connsiteY13" fmla="*/ 401829 h 592329"/>
              <a:gd name="connsiteX14" fmla="*/ 304800 w 488950"/>
              <a:gd name="connsiteY14" fmla="*/ 468504 h 592329"/>
              <a:gd name="connsiteX15" fmla="*/ 488950 w 488950"/>
              <a:gd name="connsiteY15" fmla="*/ 357379 h 592329"/>
              <a:gd name="connsiteX0" fmla="*/ 0 w 488950"/>
              <a:gd name="connsiteY0" fmla="*/ 600276 h 600276"/>
              <a:gd name="connsiteX1" fmla="*/ 92075 w 488950"/>
              <a:gd name="connsiteY1" fmla="*/ 501851 h 600276"/>
              <a:gd name="connsiteX2" fmla="*/ 95250 w 488950"/>
              <a:gd name="connsiteY2" fmla="*/ 174826 h 600276"/>
              <a:gd name="connsiteX3" fmla="*/ 174625 w 488950"/>
              <a:gd name="connsiteY3" fmla="*/ 82751 h 600276"/>
              <a:gd name="connsiteX4" fmla="*/ 247015 w 488950"/>
              <a:gd name="connsiteY4" fmla="*/ 491345 h 600276"/>
              <a:gd name="connsiteX5" fmla="*/ 314325 w 488950"/>
              <a:gd name="connsiteY5" fmla="*/ 524076 h 600276"/>
              <a:gd name="connsiteX6" fmla="*/ 300990 w 488950"/>
              <a:gd name="connsiteY6" fmla="*/ 129395 h 600276"/>
              <a:gd name="connsiteX7" fmla="*/ 355600 w 488950"/>
              <a:gd name="connsiteY7" fmla="*/ 92276 h 600276"/>
              <a:gd name="connsiteX8" fmla="*/ 399415 w 488950"/>
              <a:gd name="connsiteY8" fmla="*/ 431020 h 600276"/>
              <a:gd name="connsiteX9" fmla="*/ 438150 w 488950"/>
              <a:gd name="connsiteY9" fmla="*/ 435176 h 600276"/>
              <a:gd name="connsiteX10" fmla="*/ 412750 w 488950"/>
              <a:gd name="connsiteY10" fmla="*/ 44651 h 600276"/>
              <a:gd name="connsiteX11" fmla="*/ 298450 w 488950"/>
              <a:gd name="connsiteY11" fmla="*/ 16076 h 600276"/>
              <a:gd name="connsiteX12" fmla="*/ 222250 w 488950"/>
              <a:gd name="connsiteY12" fmla="*/ 111326 h 600276"/>
              <a:gd name="connsiteX13" fmla="*/ 222250 w 488950"/>
              <a:gd name="connsiteY13" fmla="*/ 409776 h 600276"/>
              <a:gd name="connsiteX14" fmla="*/ 304800 w 488950"/>
              <a:gd name="connsiteY14" fmla="*/ 476451 h 600276"/>
              <a:gd name="connsiteX15" fmla="*/ 488950 w 488950"/>
              <a:gd name="connsiteY15" fmla="*/ 365326 h 600276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746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61925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92660 h 592660"/>
              <a:gd name="connsiteX1" fmla="*/ 92075 w 488950"/>
              <a:gd name="connsiteY1" fmla="*/ 494235 h 592660"/>
              <a:gd name="connsiteX2" fmla="*/ 95250 w 488950"/>
              <a:gd name="connsiteY2" fmla="*/ 167210 h 592660"/>
              <a:gd name="connsiteX3" fmla="*/ 139700 w 488950"/>
              <a:gd name="connsiteY3" fmla="*/ 75135 h 592660"/>
              <a:gd name="connsiteX4" fmla="*/ 247015 w 488950"/>
              <a:gd name="connsiteY4" fmla="*/ 483729 h 592660"/>
              <a:gd name="connsiteX5" fmla="*/ 314325 w 488950"/>
              <a:gd name="connsiteY5" fmla="*/ 516460 h 592660"/>
              <a:gd name="connsiteX6" fmla="*/ 300990 w 488950"/>
              <a:gd name="connsiteY6" fmla="*/ 121779 h 592660"/>
              <a:gd name="connsiteX7" fmla="*/ 355600 w 488950"/>
              <a:gd name="connsiteY7" fmla="*/ 84660 h 592660"/>
              <a:gd name="connsiteX8" fmla="*/ 399415 w 488950"/>
              <a:gd name="connsiteY8" fmla="*/ 423404 h 592660"/>
              <a:gd name="connsiteX9" fmla="*/ 438150 w 488950"/>
              <a:gd name="connsiteY9" fmla="*/ 427560 h 592660"/>
              <a:gd name="connsiteX10" fmla="*/ 412750 w 488950"/>
              <a:gd name="connsiteY10" fmla="*/ 37035 h 592660"/>
              <a:gd name="connsiteX11" fmla="*/ 298450 w 488950"/>
              <a:gd name="connsiteY11" fmla="*/ 8460 h 592660"/>
              <a:gd name="connsiteX12" fmla="*/ 222250 w 488950"/>
              <a:gd name="connsiteY12" fmla="*/ 103710 h 592660"/>
              <a:gd name="connsiteX13" fmla="*/ 222250 w 488950"/>
              <a:gd name="connsiteY13" fmla="*/ 402160 h 592660"/>
              <a:gd name="connsiteX14" fmla="*/ 304800 w 488950"/>
              <a:gd name="connsiteY14" fmla="*/ 468835 h 592660"/>
              <a:gd name="connsiteX15" fmla="*/ 488950 w 488950"/>
              <a:gd name="connsiteY15" fmla="*/ 357710 h 592660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00990 w 488950"/>
              <a:gd name="connsiteY6" fmla="*/ 8474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55628 h 555628"/>
              <a:gd name="connsiteX1" fmla="*/ 92075 w 488950"/>
              <a:gd name="connsiteY1" fmla="*/ 457203 h 555628"/>
              <a:gd name="connsiteX2" fmla="*/ 95250 w 488950"/>
              <a:gd name="connsiteY2" fmla="*/ 130178 h 555628"/>
              <a:gd name="connsiteX3" fmla="*/ 139700 w 488950"/>
              <a:gd name="connsiteY3" fmla="*/ 38103 h 555628"/>
              <a:gd name="connsiteX4" fmla="*/ 247015 w 488950"/>
              <a:gd name="connsiteY4" fmla="*/ 446697 h 555628"/>
              <a:gd name="connsiteX5" fmla="*/ 314325 w 488950"/>
              <a:gd name="connsiteY5" fmla="*/ 479428 h 555628"/>
              <a:gd name="connsiteX6" fmla="*/ 320040 w 488950"/>
              <a:gd name="connsiteY6" fmla="*/ 91097 h 555628"/>
              <a:gd name="connsiteX7" fmla="*/ 355600 w 488950"/>
              <a:gd name="connsiteY7" fmla="*/ 47628 h 555628"/>
              <a:gd name="connsiteX8" fmla="*/ 399415 w 488950"/>
              <a:gd name="connsiteY8" fmla="*/ 386372 h 555628"/>
              <a:gd name="connsiteX9" fmla="*/ 438150 w 488950"/>
              <a:gd name="connsiteY9" fmla="*/ 390528 h 555628"/>
              <a:gd name="connsiteX10" fmla="*/ 412750 w 488950"/>
              <a:gd name="connsiteY10" fmla="*/ 3 h 555628"/>
              <a:gd name="connsiteX11" fmla="*/ 257175 w 488950"/>
              <a:gd name="connsiteY11" fmla="*/ 396878 h 555628"/>
              <a:gd name="connsiteX12" fmla="*/ 222250 w 488950"/>
              <a:gd name="connsiteY12" fmla="*/ 66678 h 555628"/>
              <a:gd name="connsiteX13" fmla="*/ 222250 w 488950"/>
              <a:gd name="connsiteY13" fmla="*/ 365128 h 555628"/>
              <a:gd name="connsiteX14" fmla="*/ 304800 w 488950"/>
              <a:gd name="connsiteY14" fmla="*/ 431803 h 555628"/>
              <a:gd name="connsiteX15" fmla="*/ 488950 w 488950"/>
              <a:gd name="connsiteY15" fmla="*/ 320678 h 555628"/>
              <a:gd name="connsiteX0" fmla="*/ 0 w 488950"/>
              <a:gd name="connsiteY0" fmla="*/ 562043 h 562043"/>
              <a:gd name="connsiteX1" fmla="*/ 92075 w 488950"/>
              <a:gd name="connsiteY1" fmla="*/ 463618 h 562043"/>
              <a:gd name="connsiteX2" fmla="*/ 95250 w 488950"/>
              <a:gd name="connsiteY2" fmla="*/ 136593 h 562043"/>
              <a:gd name="connsiteX3" fmla="*/ 139700 w 488950"/>
              <a:gd name="connsiteY3" fmla="*/ 44518 h 562043"/>
              <a:gd name="connsiteX4" fmla="*/ 247015 w 488950"/>
              <a:gd name="connsiteY4" fmla="*/ 453112 h 562043"/>
              <a:gd name="connsiteX5" fmla="*/ 314325 w 488950"/>
              <a:gd name="connsiteY5" fmla="*/ 485843 h 562043"/>
              <a:gd name="connsiteX6" fmla="*/ 320040 w 488950"/>
              <a:gd name="connsiteY6" fmla="*/ 97512 h 562043"/>
              <a:gd name="connsiteX7" fmla="*/ 355600 w 488950"/>
              <a:gd name="connsiteY7" fmla="*/ 54043 h 562043"/>
              <a:gd name="connsiteX8" fmla="*/ 399415 w 488950"/>
              <a:gd name="connsiteY8" fmla="*/ 392787 h 562043"/>
              <a:gd name="connsiteX9" fmla="*/ 438150 w 488950"/>
              <a:gd name="connsiteY9" fmla="*/ 396943 h 562043"/>
              <a:gd name="connsiteX10" fmla="*/ 412750 w 488950"/>
              <a:gd name="connsiteY10" fmla="*/ 6418 h 562043"/>
              <a:gd name="connsiteX11" fmla="*/ 257175 w 488950"/>
              <a:gd name="connsiteY11" fmla="*/ 403293 h 562043"/>
              <a:gd name="connsiteX12" fmla="*/ 222250 w 488950"/>
              <a:gd name="connsiteY12" fmla="*/ 68 h 562043"/>
              <a:gd name="connsiteX13" fmla="*/ 222250 w 488950"/>
              <a:gd name="connsiteY13" fmla="*/ 371543 h 562043"/>
              <a:gd name="connsiteX14" fmla="*/ 304800 w 488950"/>
              <a:gd name="connsiteY14" fmla="*/ 438218 h 562043"/>
              <a:gd name="connsiteX15" fmla="*/ 488950 w 488950"/>
              <a:gd name="connsiteY15" fmla="*/ 327093 h 562043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2750 w 488950"/>
              <a:gd name="connsiteY10" fmla="*/ 33407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89032 h 589032"/>
              <a:gd name="connsiteX1" fmla="*/ 92075 w 488950"/>
              <a:gd name="connsiteY1" fmla="*/ 490607 h 589032"/>
              <a:gd name="connsiteX2" fmla="*/ 95250 w 488950"/>
              <a:gd name="connsiteY2" fmla="*/ 163582 h 589032"/>
              <a:gd name="connsiteX3" fmla="*/ 139700 w 488950"/>
              <a:gd name="connsiteY3" fmla="*/ 71507 h 589032"/>
              <a:gd name="connsiteX4" fmla="*/ 247015 w 488950"/>
              <a:gd name="connsiteY4" fmla="*/ 480101 h 589032"/>
              <a:gd name="connsiteX5" fmla="*/ 314325 w 488950"/>
              <a:gd name="connsiteY5" fmla="*/ 512832 h 589032"/>
              <a:gd name="connsiteX6" fmla="*/ 320040 w 488950"/>
              <a:gd name="connsiteY6" fmla="*/ 124501 h 589032"/>
              <a:gd name="connsiteX7" fmla="*/ 355600 w 488950"/>
              <a:gd name="connsiteY7" fmla="*/ 81032 h 589032"/>
              <a:gd name="connsiteX8" fmla="*/ 399415 w 488950"/>
              <a:gd name="connsiteY8" fmla="*/ 419776 h 589032"/>
              <a:gd name="connsiteX9" fmla="*/ 438150 w 488950"/>
              <a:gd name="connsiteY9" fmla="*/ 423932 h 589032"/>
              <a:gd name="connsiteX10" fmla="*/ 415925 w 488950"/>
              <a:gd name="connsiteY10" fmla="*/ 4832 h 589032"/>
              <a:gd name="connsiteX11" fmla="*/ 257175 w 488950"/>
              <a:gd name="connsiteY11" fmla="*/ 430282 h 589032"/>
              <a:gd name="connsiteX12" fmla="*/ 222250 w 488950"/>
              <a:gd name="connsiteY12" fmla="*/ 27057 h 589032"/>
              <a:gd name="connsiteX13" fmla="*/ 269875 w 488950"/>
              <a:gd name="connsiteY13" fmla="*/ 84207 h 589032"/>
              <a:gd name="connsiteX14" fmla="*/ 304800 w 488950"/>
              <a:gd name="connsiteY14" fmla="*/ 465207 h 589032"/>
              <a:gd name="connsiteX15" fmla="*/ 488950 w 488950"/>
              <a:gd name="connsiteY15" fmla="*/ 354082 h 58903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28600 w 488950"/>
              <a:gd name="connsiteY11" fmla="*/ 457562 h 590912"/>
              <a:gd name="connsiteX12" fmla="*/ 222250 w 488950"/>
              <a:gd name="connsiteY12" fmla="*/ 28937 h 590912"/>
              <a:gd name="connsiteX13" fmla="*/ 269875 w 488950"/>
              <a:gd name="connsiteY13" fmla="*/ 86087 h 590912"/>
              <a:gd name="connsiteX14" fmla="*/ 304800 w 488950"/>
              <a:gd name="connsiteY14" fmla="*/ 467087 h 590912"/>
              <a:gd name="connsiteX15" fmla="*/ 488950 w 488950"/>
              <a:gd name="connsiteY15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53365 w 488950"/>
              <a:gd name="connsiteY11" fmla="*/ 41530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90912 h 590912"/>
              <a:gd name="connsiteX1" fmla="*/ 92075 w 488950"/>
              <a:gd name="connsiteY1" fmla="*/ 492487 h 590912"/>
              <a:gd name="connsiteX2" fmla="*/ 95250 w 488950"/>
              <a:gd name="connsiteY2" fmla="*/ 165462 h 590912"/>
              <a:gd name="connsiteX3" fmla="*/ 139700 w 488950"/>
              <a:gd name="connsiteY3" fmla="*/ 73387 h 590912"/>
              <a:gd name="connsiteX4" fmla="*/ 247015 w 488950"/>
              <a:gd name="connsiteY4" fmla="*/ 481981 h 590912"/>
              <a:gd name="connsiteX5" fmla="*/ 314325 w 488950"/>
              <a:gd name="connsiteY5" fmla="*/ 514712 h 590912"/>
              <a:gd name="connsiteX6" fmla="*/ 320040 w 488950"/>
              <a:gd name="connsiteY6" fmla="*/ 126381 h 590912"/>
              <a:gd name="connsiteX7" fmla="*/ 355600 w 488950"/>
              <a:gd name="connsiteY7" fmla="*/ 82912 h 590912"/>
              <a:gd name="connsiteX8" fmla="*/ 399415 w 488950"/>
              <a:gd name="connsiteY8" fmla="*/ 421656 h 590912"/>
              <a:gd name="connsiteX9" fmla="*/ 438150 w 488950"/>
              <a:gd name="connsiteY9" fmla="*/ 425812 h 590912"/>
              <a:gd name="connsiteX10" fmla="*/ 415925 w 488950"/>
              <a:gd name="connsiteY10" fmla="*/ 6712 h 590912"/>
              <a:gd name="connsiteX11" fmla="*/ 262890 w 488950"/>
              <a:gd name="connsiteY11" fmla="*/ 447057 h 590912"/>
              <a:gd name="connsiteX12" fmla="*/ 228600 w 488950"/>
              <a:gd name="connsiteY12" fmla="*/ 457562 h 590912"/>
              <a:gd name="connsiteX13" fmla="*/ 222250 w 488950"/>
              <a:gd name="connsiteY13" fmla="*/ 28937 h 590912"/>
              <a:gd name="connsiteX14" fmla="*/ 269875 w 488950"/>
              <a:gd name="connsiteY14" fmla="*/ 86087 h 590912"/>
              <a:gd name="connsiteX15" fmla="*/ 304800 w 488950"/>
              <a:gd name="connsiteY15" fmla="*/ 467087 h 590912"/>
              <a:gd name="connsiteX16" fmla="*/ 488950 w 488950"/>
              <a:gd name="connsiteY16" fmla="*/ 355962 h 590912"/>
              <a:gd name="connsiteX0" fmla="*/ 0 w 488950"/>
              <a:gd name="connsiteY0" fmla="*/ 585741 h 585741"/>
              <a:gd name="connsiteX1" fmla="*/ 92075 w 488950"/>
              <a:gd name="connsiteY1" fmla="*/ 487316 h 585741"/>
              <a:gd name="connsiteX2" fmla="*/ 95250 w 488950"/>
              <a:gd name="connsiteY2" fmla="*/ 160291 h 585741"/>
              <a:gd name="connsiteX3" fmla="*/ 139700 w 488950"/>
              <a:gd name="connsiteY3" fmla="*/ 68216 h 585741"/>
              <a:gd name="connsiteX4" fmla="*/ 247015 w 488950"/>
              <a:gd name="connsiteY4" fmla="*/ 476810 h 585741"/>
              <a:gd name="connsiteX5" fmla="*/ 314325 w 488950"/>
              <a:gd name="connsiteY5" fmla="*/ 509541 h 585741"/>
              <a:gd name="connsiteX6" fmla="*/ 320040 w 488950"/>
              <a:gd name="connsiteY6" fmla="*/ 121210 h 585741"/>
              <a:gd name="connsiteX7" fmla="*/ 355600 w 488950"/>
              <a:gd name="connsiteY7" fmla="*/ 77741 h 585741"/>
              <a:gd name="connsiteX8" fmla="*/ 399415 w 488950"/>
              <a:gd name="connsiteY8" fmla="*/ 416485 h 585741"/>
              <a:gd name="connsiteX9" fmla="*/ 438150 w 488950"/>
              <a:gd name="connsiteY9" fmla="*/ 420641 h 585741"/>
              <a:gd name="connsiteX10" fmla="*/ 415925 w 488950"/>
              <a:gd name="connsiteY10" fmla="*/ 1541 h 585741"/>
              <a:gd name="connsiteX11" fmla="*/ 262890 w 488950"/>
              <a:gd name="connsiteY11" fmla="*/ 441886 h 585741"/>
              <a:gd name="connsiteX12" fmla="*/ 238125 w 488950"/>
              <a:gd name="connsiteY12" fmla="*/ 382541 h 585741"/>
              <a:gd name="connsiteX13" fmla="*/ 222250 w 488950"/>
              <a:gd name="connsiteY13" fmla="*/ 23766 h 585741"/>
              <a:gd name="connsiteX14" fmla="*/ 269875 w 488950"/>
              <a:gd name="connsiteY14" fmla="*/ 80916 h 585741"/>
              <a:gd name="connsiteX15" fmla="*/ 304800 w 488950"/>
              <a:gd name="connsiteY15" fmla="*/ 461916 h 585741"/>
              <a:gd name="connsiteX16" fmla="*/ 488950 w 488950"/>
              <a:gd name="connsiteY16" fmla="*/ 350791 h 585741"/>
              <a:gd name="connsiteX0" fmla="*/ 0 w 488950"/>
              <a:gd name="connsiteY0" fmla="*/ 590207 h 590207"/>
              <a:gd name="connsiteX1" fmla="*/ 92075 w 488950"/>
              <a:gd name="connsiteY1" fmla="*/ 491782 h 590207"/>
              <a:gd name="connsiteX2" fmla="*/ 95250 w 488950"/>
              <a:gd name="connsiteY2" fmla="*/ 164757 h 590207"/>
              <a:gd name="connsiteX3" fmla="*/ 139700 w 488950"/>
              <a:gd name="connsiteY3" fmla="*/ 72682 h 590207"/>
              <a:gd name="connsiteX4" fmla="*/ 247015 w 488950"/>
              <a:gd name="connsiteY4" fmla="*/ 481276 h 590207"/>
              <a:gd name="connsiteX5" fmla="*/ 314325 w 488950"/>
              <a:gd name="connsiteY5" fmla="*/ 514007 h 590207"/>
              <a:gd name="connsiteX6" fmla="*/ 320040 w 488950"/>
              <a:gd name="connsiteY6" fmla="*/ 125676 h 590207"/>
              <a:gd name="connsiteX7" fmla="*/ 355600 w 488950"/>
              <a:gd name="connsiteY7" fmla="*/ 82207 h 590207"/>
              <a:gd name="connsiteX8" fmla="*/ 399415 w 488950"/>
              <a:gd name="connsiteY8" fmla="*/ 420951 h 590207"/>
              <a:gd name="connsiteX9" fmla="*/ 438150 w 488950"/>
              <a:gd name="connsiteY9" fmla="*/ 425107 h 590207"/>
              <a:gd name="connsiteX10" fmla="*/ 415925 w 488950"/>
              <a:gd name="connsiteY10" fmla="*/ 6007 h 590207"/>
              <a:gd name="connsiteX11" fmla="*/ 262890 w 488950"/>
              <a:gd name="connsiteY11" fmla="*/ 446352 h 590207"/>
              <a:gd name="connsiteX12" fmla="*/ 212725 w 488950"/>
              <a:gd name="connsiteY12" fmla="*/ 447332 h 590207"/>
              <a:gd name="connsiteX13" fmla="*/ 222250 w 488950"/>
              <a:gd name="connsiteY13" fmla="*/ 28232 h 590207"/>
              <a:gd name="connsiteX14" fmla="*/ 269875 w 488950"/>
              <a:gd name="connsiteY14" fmla="*/ 85382 h 590207"/>
              <a:gd name="connsiteX15" fmla="*/ 304800 w 488950"/>
              <a:gd name="connsiteY15" fmla="*/ 466382 h 590207"/>
              <a:gd name="connsiteX16" fmla="*/ 488950 w 488950"/>
              <a:gd name="connsiteY16" fmla="*/ 355257 h 59020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7529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04800 w 488950"/>
              <a:gd name="connsiteY15" fmla="*/ 460402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39700 w 488950"/>
              <a:gd name="connsiteY3" fmla="*/ 6670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47015 w 488950"/>
              <a:gd name="connsiteY4" fmla="*/ 481646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14325 w 488950"/>
              <a:gd name="connsiteY5" fmla="*/ 50802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55600 w 488950"/>
              <a:gd name="connsiteY7" fmla="*/ 76227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399415 w 488950"/>
              <a:gd name="connsiteY8" fmla="*/ 41497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7 h 584227"/>
              <a:gd name="connsiteX1" fmla="*/ 92075 w 488950"/>
              <a:gd name="connsiteY1" fmla="*/ 485802 h 584227"/>
              <a:gd name="connsiteX2" fmla="*/ 95250 w 488950"/>
              <a:gd name="connsiteY2" fmla="*/ 158777 h 584227"/>
              <a:gd name="connsiteX3" fmla="*/ 142875 w 488950"/>
              <a:gd name="connsiteY3" fmla="*/ 85752 h 584227"/>
              <a:gd name="connsiteX4" fmla="*/ 269240 w 488950"/>
              <a:gd name="connsiteY4" fmla="*/ 497521 h 584227"/>
              <a:gd name="connsiteX5" fmla="*/ 323850 w 488950"/>
              <a:gd name="connsiteY5" fmla="*/ 488977 h 584227"/>
              <a:gd name="connsiteX6" fmla="*/ 320040 w 488950"/>
              <a:gd name="connsiteY6" fmla="*/ 119696 h 584227"/>
              <a:gd name="connsiteX7" fmla="*/ 349250 w 488950"/>
              <a:gd name="connsiteY7" fmla="*/ 98452 h 584227"/>
              <a:gd name="connsiteX8" fmla="*/ 408940 w 488950"/>
              <a:gd name="connsiteY8" fmla="*/ 434021 h 584227"/>
              <a:gd name="connsiteX9" fmla="*/ 438150 w 488950"/>
              <a:gd name="connsiteY9" fmla="*/ 419127 h 584227"/>
              <a:gd name="connsiteX10" fmla="*/ 415925 w 488950"/>
              <a:gd name="connsiteY10" fmla="*/ 27 h 584227"/>
              <a:gd name="connsiteX11" fmla="*/ 262890 w 488950"/>
              <a:gd name="connsiteY11" fmla="*/ 440372 h 584227"/>
              <a:gd name="connsiteX12" fmla="*/ 212725 w 488950"/>
              <a:gd name="connsiteY12" fmla="*/ 441352 h 584227"/>
              <a:gd name="connsiteX13" fmla="*/ 212725 w 488950"/>
              <a:gd name="connsiteY13" fmla="*/ 31777 h 584227"/>
              <a:gd name="connsiteX14" fmla="*/ 269875 w 488950"/>
              <a:gd name="connsiteY14" fmla="*/ 79402 h 584227"/>
              <a:gd name="connsiteX15" fmla="*/ 358775 w 488950"/>
              <a:gd name="connsiteY15" fmla="*/ 438177 h 584227"/>
              <a:gd name="connsiteX16" fmla="*/ 488950 w 488950"/>
              <a:gd name="connsiteY16" fmla="*/ 349277 h 584227"/>
              <a:gd name="connsiteX0" fmla="*/ 0 w 488950"/>
              <a:gd name="connsiteY0" fmla="*/ 584226 h 584226"/>
              <a:gd name="connsiteX1" fmla="*/ 92075 w 488950"/>
              <a:gd name="connsiteY1" fmla="*/ 485801 h 584226"/>
              <a:gd name="connsiteX2" fmla="*/ 95250 w 488950"/>
              <a:gd name="connsiteY2" fmla="*/ 158776 h 584226"/>
              <a:gd name="connsiteX3" fmla="*/ 142875 w 488950"/>
              <a:gd name="connsiteY3" fmla="*/ 85751 h 584226"/>
              <a:gd name="connsiteX4" fmla="*/ 269240 w 488950"/>
              <a:gd name="connsiteY4" fmla="*/ 497520 h 584226"/>
              <a:gd name="connsiteX5" fmla="*/ 323850 w 488950"/>
              <a:gd name="connsiteY5" fmla="*/ 488976 h 584226"/>
              <a:gd name="connsiteX6" fmla="*/ 320040 w 488950"/>
              <a:gd name="connsiteY6" fmla="*/ 119695 h 584226"/>
              <a:gd name="connsiteX7" fmla="*/ 349250 w 488950"/>
              <a:gd name="connsiteY7" fmla="*/ 98451 h 584226"/>
              <a:gd name="connsiteX8" fmla="*/ 408940 w 488950"/>
              <a:gd name="connsiteY8" fmla="*/ 434020 h 584226"/>
              <a:gd name="connsiteX9" fmla="*/ 438150 w 488950"/>
              <a:gd name="connsiteY9" fmla="*/ 419126 h 584226"/>
              <a:gd name="connsiteX10" fmla="*/ 415925 w 488950"/>
              <a:gd name="connsiteY10" fmla="*/ 26 h 584226"/>
              <a:gd name="connsiteX11" fmla="*/ 262890 w 488950"/>
              <a:gd name="connsiteY11" fmla="*/ 440371 h 584226"/>
              <a:gd name="connsiteX12" fmla="*/ 212725 w 488950"/>
              <a:gd name="connsiteY12" fmla="*/ 441351 h 584226"/>
              <a:gd name="connsiteX13" fmla="*/ 212725 w 488950"/>
              <a:gd name="connsiteY13" fmla="*/ 31776 h 584226"/>
              <a:gd name="connsiteX14" fmla="*/ 269875 w 488950"/>
              <a:gd name="connsiteY14" fmla="*/ 79401 h 584226"/>
              <a:gd name="connsiteX15" fmla="*/ 358775 w 488950"/>
              <a:gd name="connsiteY15" fmla="*/ 438176 h 584226"/>
              <a:gd name="connsiteX16" fmla="*/ 488950 w 488950"/>
              <a:gd name="connsiteY16" fmla="*/ 349276 h 584226"/>
              <a:gd name="connsiteX0" fmla="*/ 0 w 488950"/>
              <a:gd name="connsiteY0" fmla="*/ 584225 h 584225"/>
              <a:gd name="connsiteX1" fmla="*/ 92075 w 488950"/>
              <a:gd name="connsiteY1" fmla="*/ 485800 h 584225"/>
              <a:gd name="connsiteX2" fmla="*/ 95250 w 488950"/>
              <a:gd name="connsiteY2" fmla="*/ 158775 h 584225"/>
              <a:gd name="connsiteX3" fmla="*/ 142875 w 488950"/>
              <a:gd name="connsiteY3" fmla="*/ 85750 h 584225"/>
              <a:gd name="connsiteX4" fmla="*/ 269240 w 488950"/>
              <a:gd name="connsiteY4" fmla="*/ 497519 h 584225"/>
              <a:gd name="connsiteX5" fmla="*/ 323850 w 488950"/>
              <a:gd name="connsiteY5" fmla="*/ 488975 h 584225"/>
              <a:gd name="connsiteX6" fmla="*/ 320040 w 488950"/>
              <a:gd name="connsiteY6" fmla="*/ 119694 h 584225"/>
              <a:gd name="connsiteX7" fmla="*/ 349250 w 488950"/>
              <a:gd name="connsiteY7" fmla="*/ 98450 h 584225"/>
              <a:gd name="connsiteX8" fmla="*/ 408940 w 488950"/>
              <a:gd name="connsiteY8" fmla="*/ 434019 h 584225"/>
              <a:gd name="connsiteX9" fmla="*/ 438150 w 488950"/>
              <a:gd name="connsiteY9" fmla="*/ 419125 h 584225"/>
              <a:gd name="connsiteX10" fmla="*/ 415925 w 488950"/>
              <a:gd name="connsiteY10" fmla="*/ 25 h 584225"/>
              <a:gd name="connsiteX11" fmla="*/ 262890 w 488950"/>
              <a:gd name="connsiteY11" fmla="*/ 440370 h 584225"/>
              <a:gd name="connsiteX12" fmla="*/ 212725 w 488950"/>
              <a:gd name="connsiteY12" fmla="*/ 441350 h 584225"/>
              <a:gd name="connsiteX13" fmla="*/ 212725 w 488950"/>
              <a:gd name="connsiteY13" fmla="*/ 31775 h 584225"/>
              <a:gd name="connsiteX14" fmla="*/ 269875 w 488950"/>
              <a:gd name="connsiteY14" fmla="*/ 79400 h 584225"/>
              <a:gd name="connsiteX15" fmla="*/ 358775 w 488950"/>
              <a:gd name="connsiteY15" fmla="*/ 438175 h 584225"/>
              <a:gd name="connsiteX16" fmla="*/ 488950 w 488950"/>
              <a:gd name="connsiteY16" fmla="*/ 349275 h 584225"/>
              <a:gd name="connsiteX0" fmla="*/ 0 w 488950"/>
              <a:gd name="connsiteY0" fmla="*/ 584617 h 584617"/>
              <a:gd name="connsiteX1" fmla="*/ 92075 w 488950"/>
              <a:gd name="connsiteY1" fmla="*/ 486192 h 584617"/>
              <a:gd name="connsiteX2" fmla="*/ 95250 w 488950"/>
              <a:gd name="connsiteY2" fmla="*/ 159167 h 584617"/>
              <a:gd name="connsiteX3" fmla="*/ 142875 w 488950"/>
              <a:gd name="connsiteY3" fmla="*/ 86142 h 584617"/>
              <a:gd name="connsiteX4" fmla="*/ 269240 w 488950"/>
              <a:gd name="connsiteY4" fmla="*/ 497911 h 584617"/>
              <a:gd name="connsiteX5" fmla="*/ 323850 w 488950"/>
              <a:gd name="connsiteY5" fmla="*/ 489367 h 584617"/>
              <a:gd name="connsiteX6" fmla="*/ 320040 w 488950"/>
              <a:gd name="connsiteY6" fmla="*/ 120086 h 584617"/>
              <a:gd name="connsiteX7" fmla="*/ 349250 w 488950"/>
              <a:gd name="connsiteY7" fmla="*/ 98842 h 584617"/>
              <a:gd name="connsiteX8" fmla="*/ 408940 w 488950"/>
              <a:gd name="connsiteY8" fmla="*/ 434411 h 584617"/>
              <a:gd name="connsiteX9" fmla="*/ 438150 w 488950"/>
              <a:gd name="connsiteY9" fmla="*/ 419517 h 584617"/>
              <a:gd name="connsiteX10" fmla="*/ 415925 w 488950"/>
              <a:gd name="connsiteY10" fmla="*/ 417 h 584617"/>
              <a:gd name="connsiteX11" fmla="*/ 262890 w 488950"/>
              <a:gd name="connsiteY11" fmla="*/ 440762 h 584617"/>
              <a:gd name="connsiteX12" fmla="*/ 212725 w 488950"/>
              <a:gd name="connsiteY12" fmla="*/ 441742 h 584617"/>
              <a:gd name="connsiteX13" fmla="*/ 212725 w 488950"/>
              <a:gd name="connsiteY13" fmla="*/ 32167 h 584617"/>
              <a:gd name="connsiteX14" fmla="*/ 269875 w 488950"/>
              <a:gd name="connsiteY14" fmla="*/ 79792 h 584617"/>
              <a:gd name="connsiteX15" fmla="*/ 358775 w 488950"/>
              <a:gd name="connsiteY15" fmla="*/ 438567 h 584617"/>
              <a:gd name="connsiteX16" fmla="*/ 488950 w 488950"/>
              <a:gd name="connsiteY16" fmla="*/ 349667 h 584617"/>
              <a:gd name="connsiteX0" fmla="*/ 0 w 488950"/>
              <a:gd name="connsiteY0" fmla="*/ 619813 h 619813"/>
              <a:gd name="connsiteX1" fmla="*/ 92075 w 488950"/>
              <a:gd name="connsiteY1" fmla="*/ 521388 h 619813"/>
              <a:gd name="connsiteX2" fmla="*/ 95250 w 488950"/>
              <a:gd name="connsiteY2" fmla="*/ 194363 h 619813"/>
              <a:gd name="connsiteX3" fmla="*/ 142875 w 488950"/>
              <a:gd name="connsiteY3" fmla="*/ 121338 h 619813"/>
              <a:gd name="connsiteX4" fmla="*/ 269240 w 488950"/>
              <a:gd name="connsiteY4" fmla="*/ 533107 h 619813"/>
              <a:gd name="connsiteX5" fmla="*/ 323850 w 488950"/>
              <a:gd name="connsiteY5" fmla="*/ 524563 h 619813"/>
              <a:gd name="connsiteX6" fmla="*/ 320040 w 488950"/>
              <a:gd name="connsiteY6" fmla="*/ 155282 h 619813"/>
              <a:gd name="connsiteX7" fmla="*/ 349250 w 488950"/>
              <a:gd name="connsiteY7" fmla="*/ 134038 h 619813"/>
              <a:gd name="connsiteX8" fmla="*/ 408940 w 488950"/>
              <a:gd name="connsiteY8" fmla="*/ 469607 h 619813"/>
              <a:gd name="connsiteX9" fmla="*/ 438150 w 488950"/>
              <a:gd name="connsiteY9" fmla="*/ 454713 h 619813"/>
              <a:gd name="connsiteX10" fmla="*/ 415925 w 488950"/>
              <a:gd name="connsiteY10" fmla="*/ 35613 h 619813"/>
              <a:gd name="connsiteX11" fmla="*/ 389890 w 488950"/>
              <a:gd name="connsiteY11" fmla="*/ 72732 h 619813"/>
              <a:gd name="connsiteX12" fmla="*/ 262890 w 488950"/>
              <a:gd name="connsiteY12" fmla="*/ 475958 h 619813"/>
              <a:gd name="connsiteX13" fmla="*/ 212725 w 488950"/>
              <a:gd name="connsiteY13" fmla="*/ 476938 h 619813"/>
              <a:gd name="connsiteX14" fmla="*/ 212725 w 488950"/>
              <a:gd name="connsiteY14" fmla="*/ 67363 h 619813"/>
              <a:gd name="connsiteX15" fmla="*/ 269875 w 488950"/>
              <a:gd name="connsiteY15" fmla="*/ 114988 h 619813"/>
              <a:gd name="connsiteX16" fmla="*/ 358775 w 488950"/>
              <a:gd name="connsiteY16" fmla="*/ 473763 h 619813"/>
              <a:gd name="connsiteX17" fmla="*/ 488950 w 488950"/>
              <a:gd name="connsiteY17" fmla="*/ 384863 h 619813"/>
              <a:gd name="connsiteX0" fmla="*/ 0 w 488950"/>
              <a:gd name="connsiteY0" fmla="*/ 611551 h 611551"/>
              <a:gd name="connsiteX1" fmla="*/ 92075 w 488950"/>
              <a:gd name="connsiteY1" fmla="*/ 513126 h 611551"/>
              <a:gd name="connsiteX2" fmla="*/ 95250 w 488950"/>
              <a:gd name="connsiteY2" fmla="*/ 186101 h 611551"/>
              <a:gd name="connsiteX3" fmla="*/ 142875 w 488950"/>
              <a:gd name="connsiteY3" fmla="*/ 113076 h 611551"/>
              <a:gd name="connsiteX4" fmla="*/ 269240 w 488950"/>
              <a:gd name="connsiteY4" fmla="*/ 524845 h 611551"/>
              <a:gd name="connsiteX5" fmla="*/ 323850 w 488950"/>
              <a:gd name="connsiteY5" fmla="*/ 516301 h 611551"/>
              <a:gd name="connsiteX6" fmla="*/ 320040 w 488950"/>
              <a:gd name="connsiteY6" fmla="*/ 147020 h 611551"/>
              <a:gd name="connsiteX7" fmla="*/ 349250 w 488950"/>
              <a:gd name="connsiteY7" fmla="*/ 125776 h 611551"/>
              <a:gd name="connsiteX8" fmla="*/ 408940 w 488950"/>
              <a:gd name="connsiteY8" fmla="*/ 461345 h 611551"/>
              <a:gd name="connsiteX9" fmla="*/ 438150 w 488950"/>
              <a:gd name="connsiteY9" fmla="*/ 446451 h 611551"/>
              <a:gd name="connsiteX10" fmla="*/ 415925 w 488950"/>
              <a:gd name="connsiteY10" fmla="*/ 27351 h 611551"/>
              <a:gd name="connsiteX11" fmla="*/ 389890 w 488950"/>
              <a:gd name="connsiteY11" fmla="*/ 64470 h 611551"/>
              <a:gd name="connsiteX12" fmla="*/ 262890 w 488950"/>
              <a:gd name="connsiteY12" fmla="*/ 467696 h 611551"/>
              <a:gd name="connsiteX13" fmla="*/ 212725 w 488950"/>
              <a:gd name="connsiteY13" fmla="*/ 468676 h 611551"/>
              <a:gd name="connsiteX14" fmla="*/ 212725 w 488950"/>
              <a:gd name="connsiteY14" fmla="*/ 59101 h 611551"/>
              <a:gd name="connsiteX15" fmla="*/ 269875 w 488950"/>
              <a:gd name="connsiteY15" fmla="*/ 106726 h 611551"/>
              <a:gd name="connsiteX16" fmla="*/ 358775 w 488950"/>
              <a:gd name="connsiteY16" fmla="*/ 465501 h 611551"/>
              <a:gd name="connsiteX17" fmla="*/ 488950 w 488950"/>
              <a:gd name="connsiteY17" fmla="*/ 376601 h 611551"/>
              <a:gd name="connsiteX0" fmla="*/ 0 w 488950"/>
              <a:gd name="connsiteY0" fmla="*/ 614597 h 614597"/>
              <a:gd name="connsiteX1" fmla="*/ 92075 w 488950"/>
              <a:gd name="connsiteY1" fmla="*/ 516172 h 614597"/>
              <a:gd name="connsiteX2" fmla="*/ 95250 w 488950"/>
              <a:gd name="connsiteY2" fmla="*/ 189147 h 614597"/>
              <a:gd name="connsiteX3" fmla="*/ 142875 w 488950"/>
              <a:gd name="connsiteY3" fmla="*/ 116122 h 614597"/>
              <a:gd name="connsiteX4" fmla="*/ 269240 w 488950"/>
              <a:gd name="connsiteY4" fmla="*/ 527891 h 614597"/>
              <a:gd name="connsiteX5" fmla="*/ 323850 w 488950"/>
              <a:gd name="connsiteY5" fmla="*/ 519347 h 614597"/>
              <a:gd name="connsiteX6" fmla="*/ 320040 w 488950"/>
              <a:gd name="connsiteY6" fmla="*/ 150066 h 614597"/>
              <a:gd name="connsiteX7" fmla="*/ 349250 w 488950"/>
              <a:gd name="connsiteY7" fmla="*/ 128822 h 614597"/>
              <a:gd name="connsiteX8" fmla="*/ 408940 w 488950"/>
              <a:gd name="connsiteY8" fmla="*/ 464391 h 614597"/>
              <a:gd name="connsiteX9" fmla="*/ 438150 w 488950"/>
              <a:gd name="connsiteY9" fmla="*/ 449497 h 614597"/>
              <a:gd name="connsiteX10" fmla="*/ 415925 w 488950"/>
              <a:gd name="connsiteY10" fmla="*/ 30397 h 614597"/>
              <a:gd name="connsiteX11" fmla="*/ 374015 w 488950"/>
              <a:gd name="connsiteY11" fmla="*/ 57991 h 614597"/>
              <a:gd name="connsiteX12" fmla="*/ 262890 w 488950"/>
              <a:gd name="connsiteY12" fmla="*/ 470742 h 614597"/>
              <a:gd name="connsiteX13" fmla="*/ 212725 w 488950"/>
              <a:gd name="connsiteY13" fmla="*/ 471722 h 614597"/>
              <a:gd name="connsiteX14" fmla="*/ 212725 w 488950"/>
              <a:gd name="connsiteY14" fmla="*/ 62147 h 614597"/>
              <a:gd name="connsiteX15" fmla="*/ 269875 w 488950"/>
              <a:gd name="connsiteY15" fmla="*/ 109772 h 614597"/>
              <a:gd name="connsiteX16" fmla="*/ 358775 w 488950"/>
              <a:gd name="connsiteY16" fmla="*/ 468547 h 614597"/>
              <a:gd name="connsiteX17" fmla="*/ 488950 w 488950"/>
              <a:gd name="connsiteY17" fmla="*/ 379647 h 614597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8150 w 488950"/>
              <a:gd name="connsiteY9" fmla="*/ 4168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34975 w 488950"/>
              <a:gd name="connsiteY9" fmla="*/ 378786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81986 h 581986"/>
              <a:gd name="connsiteX1" fmla="*/ 92075 w 488950"/>
              <a:gd name="connsiteY1" fmla="*/ 483561 h 581986"/>
              <a:gd name="connsiteX2" fmla="*/ 95250 w 488950"/>
              <a:gd name="connsiteY2" fmla="*/ 156536 h 581986"/>
              <a:gd name="connsiteX3" fmla="*/ 142875 w 488950"/>
              <a:gd name="connsiteY3" fmla="*/ 83511 h 581986"/>
              <a:gd name="connsiteX4" fmla="*/ 269240 w 488950"/>
              <a:gd name="connsiteY4" fmla="*/ 495280 h 581986"/>
              <a:gd name="connsiteX5" fmla="*/ 323850 w 488950"/>
              <a:gd name="connsiteY5" fmla="*/ 486736 h 581986"/>
              <a:gd name="connsiteX6" fmla="*/ 320040 w 488950"/>
              <a:gd name="connsiteY6" fmla="*/ 117455 h 581986"/>
              <a:gd name="connsiteX7" fmla="*/ 349250 w 488950"/>
              <a:gd name="connsiteY7" fmla="*/ 96211 h 581986"/>
              <a:gd name="connsiteX8" fmla="*/ 408940 w 488950"/>
              <a:gd name="connsiteY8" fmla="*/ 431780 h 581986"/>
              <a:gd name="connsiteX9" fmla="*/ 441325 w 488950"/>
              <a:gd name="connsiteY9" fmla="*/ 362911 h 581986"/>
              <a:gd name="connsiteX10" fmla="*/ 428625 w 488950"/>
              <a:gd name="connsiteY10" fmla="*/ 64461 h 581986"/>
              <a:gd name="connsiteX11" fmla="*/ 374015 w 488950"/>
              <a:gd name="connsiteY11" fmla="*/ 25380 h 581986"/>
              <a:gd name="connsiteX12" fmla="*/ 262890 w 488950"/>
              <a:gd name="connsiteY12" fmla="*/ 438131 h 581986"/>
              <a:gd name="connsiteX13" fmla="*/ 212725 w 488950"/>
              <a:gd name="connsiteY13" fmla="*/ 439111 h 581986"/>
              <a:gd name="connsiteX14" fmla="*/ 212725 w 488950"/>
              <a:gd name="connsiteY14" fmla="*/ 29536 h 581986"/>
              <a:gd name="connsiteX15" fmla="*/ 269875 w 488950"/>
              <a:gd name="connsiteY15" fmla="*/ 77161 h 581986"/>
              <a:gd name="connsiteX16" fmla="*/ 358775 w 488950"/>
              <a:gd name="connsiteY16" fmla="*/ 435936 h 581986"/>
              <a:gd name="connsiteX17" fmla="*/ 488950 w 488950"/>
              <a:gd name="connsiteY17" fmla="*/ 347036 h 581986"/>
              <a:gd name="connsiteX0" fmla="*/ 0 w 488950"/>
              <a:gd name="connsiteY0" fmla="*/ 578460 h 578460"/>
              <a:gd name="connsiteX1" fmla="*/ 92075 w 488950"/>
              <a:gd name="connsiteY1" fmla="*/ 480035 h 578460"/>
              <a:gd name="connsiteX2" fmla="*/ 95250 w 488950"/>
              <a:gd name="connsiteY2" fmla="*/ 153010 h 578460"/>
              <a:gd name="connsiteX3" fmla="*/ 142875 w 488950"/>
              <a:gd name="connsiteY3" fmla="*/ 79985 h 578460"/>
              <a:gd name="connsiteX4" fmla="*/ 269240 w 488950"/>
              <a:gd name="connsiteY4" fmla="*/ 491754 h 578460"/>
              <a:gd name="connsiteX5" fmla="*/ 323850 w 488950"/>
              <a:gd name="connsiteY5" fmla="*/ 483210 h 578460"/>
              <a:gd name="connsiteX6" fmla="*/ 320040 w 488950"/>
              <a:gd name="connsiteY6" fmla="*/ 113929 h 578460"/>
              <a:gd name="connsiteX7" fmla="*/ 349250 w 488950"/>
              <a:gd name="connsiteY7" fmla="*/ 92685 h 578460"/>
              <a:gd name="connsiteX8" fmla="*/ 408940 w 488950"/>
              <a:gd name="connsiteY8" fmla="*/ 428254 h 578460"/>
              <a:gd name="connsiteX9" fmla="*/ 441325 w 488950"/>
              <a:gd name="connsiteY9" fmla="*/ 359385 h 578460"/>
              <a:gd name="connsiteX10" fmla="*/ 428625 w 488950"/>
              <a:gd name="connsiteY10" fmla="*/ 60935 h 578460"/>
              <a:gd name="connsiteX11" fmla="*/ 374015 w 488950"/>
              <a:gd name="connsiteY11" fmla="*/ 21854 h 578460"/>
              <a:gd name="connsiteX12" fmla="*/ 262890 w 488950"/>
              <a:gd name="connsiteY12" fmla="*/ 434605 h 578460"/>
              <a:gd name="connsiteX13" fmla="*/ 219075 w 488950"/>
              <a:gd name="connsiteY13" fmla="*/ 387960 h 578460"/>
              <a:gd name="connsiteX14" fmla="*/ 212725 w 488950"/>
              <a:gd name="connsiteY14" fmla="*/ 26010 h 578460"/>
              <a:gd name="connsiteX15" fmla="*/ 269875 w 488950"/>
              <a:gd name="connsiteY15" fmla="*/ 73635 h 578460"/>
              <a:gd name="connsiteX16" fmla="*/ 358775 w 488950"/>
              <a:gd name="connsiteY16" fmla="*/ 432410 h 578460"/>
              <a:gd name="connsiteX17" fmla="*/ 488950 w 488950"/>
              <a:gd name="connsiteY17" fmla="*/ 343510 h 578460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69875 w 488950"/>
              <a:gd name="connsiteY15" fmla="*/ 71274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358775 w 488950"/>
              <a:gd name="connsiteY16" fmla="*/ 430049 h 576099"/>
              <a:gd name="connsiteX17" fmla="*/ 488950 w 488950"/>
              <a:gd name="connsiteY17" fmla="*/ 341149 h 576099"/>
              <a:gd name="connsiteX0" fmla="*/ 0 w 488950"/>
              <a:gd name="connsiteY0" fmla="*/ 576099 h 576099"/>
              <a:gd name="connsiteX1" fmla="*/ 92075 w 488950"/>
              <a:gd name="connsiteY1" fmla="*/ 477674 h 576099"/>
              <a:gd name="connsiteX2" fmla="*/ 95250 w 488950"/>
              <a:gd name="connsiteY2" fmla="*/ 150649 h 576099"/>
              <a:gd name="connsiteX3" fmla="*/ 142875 w 488950"/>
              <a:gd name="connsiteY3" fmla="*/ 77624 h 576099"/>
              <a:gd name="connsiteX4" fmla="*/ 269240 w 488950"/>
              <a:gd name="connsiteY4" fmla="*/ 489393 h 576099"/>
              <a:gd name="connsiteX5" fmla="*/ 323850 w 488950"/>
              <a:gd name="connsiteY5" fmla="*/ 480849 h 576099"/>
              <a:gd name="connsiteX6" fmla="*/ 320040 w 488950"/>
              <a:gd name="connsiteY6" fmla="*/ 111568 h 576099"/>
              <a:gd name="connsiteX7" fmla="*/ 349250 w 488950"/>
              <a:gd name="connsiteY7" fmla="*/ 90324 h 576099"/>
              <a:gd name="connsiteX8" fmla="*/ 408940 w 488950"/>
              <a:gd name="connsiteY8" fmla="*/ 425893 h 576099"/>
              <a:gd name="connsiteX9" fmla="*/ 441325 w 488950"/>
              <a:gd name="connsiteY9" fmla="*/ 357024 h 576099"/>
              <a:gd name="connsiteX10" fmla="*/ 428625 w 488950"/>
              <a:gd name="connsiteY10" fmla="*/ 58574 h 576099"/>
              <a:gd name="connsiteX11" fmla="*/ 374015 w 488950"/>
              <a:gd name="connsiteY11" fmla="*/ 19493 h 576099"/>
              <a:gd name="connsiteX12" fmla="*/ 262890 w 488950"/>
              <a:gd name="connsiteY12" fmla="*/ 432244 h 576099"/>
              <a:gd name="connsiteX13" fmla="*/ 219075 w 488950"/>
              <a:gd name="connsiteY13" fmla="*/ 385599 h 576099"/>
              <a:gd name="connsiteX14" fmla="*/ 219075 w 488950"/>
              <a:gd name="connsiteY14" fmla="*/ 64924 h 576099"/>
              <a:gd name="connsiteX15" fmla="*/ 276225 w 488950"/>
              <a:gd name="connsiteY15" fmla="*/ 42699 h 576099"/>
              <a:gd name="connsiteX16" fmla="*/ 425450 w 488950"/>
              <a:gd name="connsiteY16" fmla="*/ 398299 h 576099"/>
              <a:gd name="connsiteX17" fmla="*/ 488950 w 488950"/>
              <a:gd name="connsiteY17" fmla="*/ 341149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25450 w 504825"/>
              <a:gd name="connsiteY16" fmla="*/ 398299 h 576099"/>
              <a:gd name="connsiteX17" fmla="*/ 504825 w 504825"/>
              <a:gd name="connsiteY17" fmla="*/ 331624 h 576099"/>
              <a:gd name="connsiteX0" fmla="*/ 0 w 504825"/>
              <a:gd name="connsiteY0" fmla="*/ 576099 h 576099"/>
              <a:gd name="connsiteX1" fmla="*/ 92075 w 504825"/>
              <a:gd name="connsiteY1" fmla="*/ 477674 h 576099"/>
              <a:gd name="connsiteX2" fmla="*/ 95250 w 504825"/>
              <a:gd name="connsiteY2" fmla="*/ 150649 h 576099"/>
              <a:gd name="connsiteX3" fmla="*/ 142875 w 504825"/>
              <a:gd name="connsiteY3" fmla="*/ 77624 h 576099"/>
              <a:gd name="connsiteX4" fmla="*/ 269240 w 504825"/>
              <a:gd name="connsiteY4" fmla="*/ 489393 h 576099"/>
              <a:gd name="connsiteX5" fmla="*/ 323850 w 504825"/>
              <a:gd name="connsiteY5" fmla="*/ 480849 h 576099"/>
              <a:gd name="connsiteX6" fmla="*/ 320040 w 504825"/>
              <a:gd name="connsiteY6" fmla="*/ 111568 h 576099"/>
              <a:gd name="connsiteX7" fmla="*/ 349250 w 504825"/>
              <a:gd name="connsiteY7" fmla="*/ 90324 h 576099"/>
              <a:gd name="connsiteX8" fmla="*/ 408940 w 504825"/>
              <a:gd name="connsiteY8" fmla="*/ 425893 h 576099"/>
              <a:gd name="connsiteX9" fmla="*/ 441325 w 504825"/>
              <a:gd name="connsiteY9" fmla="*/ 357024 h 576099"/>
              <a:gd name="connsiteX10" fmla="*/ 428625 w 504825"/>
              <a:gd name="connsiteY10" fmla="*/ 58574 h 576099"/>
              <a:gd name="connsiteX11" fmla="*/ 374015 w 504825"/>
              <a:gd name="connsiteY11" fmla="*/ 19493 h 576099"/>
              <a:gd name="connsiteX12" fmla="*/ 262890 w 504825"/>
              <a:gd name="connsiteY12" fmla="*/ 432244 h 576099"/>
              <a:gd name="connsiteX13" fmla="*/ 219075 w 504825"/>
              <a:gd name="connsiteY13" fmla="*/ 385599 h 576099"/>
              <a:gd name="connsiteX14" fmla="*/ 219075 w 504825"/>
              <a:gd name="connsiteY14" fmla="*/ 64924 h 576099"/>
              <a:gd name="connsiteX15" fmla="*/ 276225 w 504825"/>
              <a:gd name="connsiteY15" fmla="*/ 42699 h 576099"/>
              <a:gd name="connsiteX16" fmla="*/ 457200 w 504825"/>
              <a:gd name="connsiteY16" fmla="*/ 363374 h 576099"/>
              <a:gd name="connsiteX17" fmla="*/ 504825 w 504825"/>
              <a:gd name="connsiteY17" fmla="*/ 331624 h 576099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76225 w 504825"/>
              <a:gd name="connsiteY15" fmla="*/ 6044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593840 h 593840"/>
              <a:gd name="connsiteX1" fmla="*/ 92075 w 504825"/>
              <a:gd name="connsiteY1" fmla="*/ 495415 h 593840"/>
              <a:gd name="connsiteX2" fmla="*/ 95250 w 504825"/>
              <a:gd name="connsiteY2" fmla="*/ 168390 h 593840"/>
              <a:gd name="connsiteX3" fmla="*/ 142875 w 504825"/>
              <a:gd name="connsiteY3" fmla="*/ 95365 h 593840"/>
              <a:gd name="connsiteX4" fmla="*/ 269240 w 504825"/>
              <a:gd name="connsiteY4" fmla="*/ 507134 h 593840"/>
              <a:gd name="connsiteX5" fmla="*/ 323850 w 504825"/>
              <a:gd name="connsiteY5" fmla="*/ 498590 h 593840"/>
              <a:gd name="connsiteX6" fmla="*/ 320040 w 504825"/>
              <a:gd name="connsiteY6" fmla="*/ 129309 h 593840"/>
              <a:gd name="connsiteX7" fmla="*/ 349250 w 504825"/>
              <a:gd name="connsiteY7" fmla="*/ 108065 h 593840"/>
              <a:gd name="connsiteX8" fmla="*/ 408940 w 504825"/>
              <a:gd name="connsiteY8" fmla="*/ 443634 h 593840"/>
              <a:gd name="connsiteX9" fmla="*/ 441325 w 504825"/>
              <a:gd name="connsiteY9" fmla="*/ 374765 h 593840"/>
              <a:gd name="connsiteX10" fmla="*/ 428625 w 504825"/>
              <a:gd name="connsiteY10" fmla="*/ 76315 h 593840"/>
              <a:gd name="connsiteX11" fmla="*/ 374015 w 504825"/>
              <a:gd name="connsiteY11" fmla="*/ 37234 h 593840"/>
              <a:gd name="connsiteX12" fmla="*/ 262890 w 504825"/>
              <a:gd name="connsiteY12" fmla="*/ 449985 h 593840"/>
              <a:gd name="connsiteX13" fmla="*/ 219075 w 504825"/>
              <a:gd name="connsiteY13" fmla="*/ 403340 h 593840"/>
              <a:gd name="connsiteX14" fmla="*/ 219075 w 504825"/>
              <a:gd name="connsiteY14" fmla="*/ 82665 h 593840"/>
              <a:gd name="connsiteX15" fmla="*/ 269875 w 504825"/>
              <a:gd name="connsiteY15" fmla="*/ 28690 h 593840"/>
              <a:gd name="connsiteX16" fmla="*/ 425450 w 504825"/>
              <a:gd name="connsiteY16" fmla="*/ 115 h 593840"/>
              <a:gd name="connsiteX17" fmla="*/ 504825 w 504825"/>
              <a:gd name="connsiteY17" fmla="*/ 349365 h 593840"/>
              <a:gd name="connsiteX0" fmla="*/ 0 w 504825"/>
              <a:gd name="connsiteY0" fmla="*/ 616059 h 616059"/>
              <a:gd name="connsiteX1" fmla="*/ 92075 w 504825"/>
              <a:gd name="connsiteY1" fmla="*/ 517634 h 616059"/>
              <a:gd name="connsiteX2" fmla="*/ 95250 w 504825"/>
              <a:gd name="connsiteY2" fmla="*/ 190609 h 616059"/>
              <a:gd name="connsiteX3" fmla="*/ 142875 w 504825"/>
              <a:gd name="connsiteY3" fmla="*/ 117584 h 616059"/>
              <a:gd name="connsiteX4" fmla="*/ 269240 w 504825"/>
              <a:gd name="connsiteY4" fmla="*/ 529353 h 616059"/>
              <a:gd name="connsiteX5" fmla="*/ 323850 w 504825"/>
              <a:gd name="connsiteY5" fmla="*/ 520809 h 616059"/>
              <a:gd name="connsiteX6" fmla="*/ 320040 w 504825"/>
              <a:gd name="connsiteY6" fmla="*/ 151528 h 616059"/>
              <a:gd name="connsiteX7" fmla="*/ 349250 w 504825"/>
              <a:gd name="connsiteY7" fmla="*/ 130284 h 616059"/>
              <a:gd name="connsiteX8" fmla="*/ 408940 w 504825"/>
              <a:gd name="connsiteY8" fmla="*/ 465853 h 616059"/>
              <a:gd name="connsiteX9" fmla="*/ 441325 w 504825"/>
              <a:gd name="connsiteY9" fmla="*/ 396984 h 616059"/>
              <a:gd name="connsiteX10" fmla="*/ 428625 w 504825"/>
              <a:gd name="connsiteY10" fmla="*/ 98534 h 616059"/>
              <a:gd name="connsiteX11" fmla="*/ 374015 w 504825"/>
              <a:gd name="connsiteY11" fmla="*/ 59453 h 616059"/>
              <a:gd name="connsiteX12" fmla="*/ 262890 w 504825"/>
              <a:gd name="connsiteY12" fmla="*/ 472204 h 616059"/>
              <a:gd name="connsiteX13" fmla="*/ 219075 w 504825"/>
              <a:gd name="connsiteY13" fmla="*/ 425559 h 616059"/>
              <a:gd name="connsiteX14" fmla="*/ 219075 w 504825"/>
              <a:gd name="connsiteY14" fmla="*/ 104884 h 616059"/>
              <a:gd name="connsiteX15" fmla="*/ 269875 w 504825"/>
              <a:gd name="connsiteY15" fmla="*/ 50909 h 616059"/>
              <a:gd name="connsiteX16" fmla="*/ 428625 w 504825"/>
              <a:gd name="connsiteY16" fmla="*/ 109 h 616059"/>
              <a:gd name="connsiteX17" fmla="*/ 504825 w 504825"/>
              <a:gd name="connsiteY17" fmla="*/ 371584 h 616059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69875 w 504825"/>
              <a:gd name="connsiteY15" fmla="*/ 7419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39347 h 639347"/>
              <a:gd name="connsiteX1" fmla="*/ 92075 w 504825"/>
              <a:gd name="connsiteY1" fmla="*/ 540922 h 639347"/>
              <a:gd name="connsiteX2" fmla="*/ 95250 w 504825"/>
              <a:gd name="connsiteY2" fmla="*/ 213897 h 639347"/>
              <a:gd name="connsiteX3" fmla="*/ 142875 w 504825"/>
              <a:gd name="connsiteY3" fmla="*/ 140872 h 639347"/>
              <a:gd name="connsiteX4" fmla="*/ 269240 w 504825"/>
              <a:gd name="connsiteY4" fmla="*/ 552641 h 639347"/>
              <a:gd name="connsiteX5" fmla="*/ 323850 w 504825"/>
              <a:gd name="connsiteY5" fmla="*/ 544097 h 639347"/>
              <a:gd name="connsiteX6" fmla="*/ 320040 w 504825"/>
              <a:gd name="connsiteY6" fmla="*/ 174816 h 639347"/>
              <a:gd name="connsiteX7" fmla="*/ 349250 w 504825"/>
              <a:gd name="connsiteY7" fmla="*/ 153572 h 639347"/>
              <a:gd name="connsiteX8" fmla="*/ 408940 w 504825"/>
              <a:gd name="connsiteY8" fmla="*/ 489141 h 639347"/>
              <a:gd name="connsiteX9" fmla="*/ 441325 w 504825"/>
              <a:gd name="connsiteY9" fmla="*/ 420272 h 639347"/>
              <a:gd name="connsiteX10" fmla="*/ 428625 w 504825"/>
              <a:gd name="connsiteY10" fmla="*/ 121822 h 639347"/>
              <a:gd name="connsiteX11" fmla="*/ 374015 w 504825"/>
              <a:gd name="connsiteY11" fmla="*/ 82741 h 639347"/>
              <a:gd name="connsiteX12" fmla="*/ 262890 w 504825"/>
              <a:gd name="connsiteY12" fmla="*/ 495492 h 639347"/>
              <a:gd name="connsiteX13" fmla="*/ 219075 w 504825"/>
              <a:gd name="connsiteY13" fmla="*/ 448847 h 639347"/>
              <a:gd name="connsiteX14" fmla="*/ 219075 w 504825"/>
              <a:gd name="connsiteY14" fmla="*/ 128172 h 639347"/>
              <a:gd name="connsiteX15" fmla="*/ 276225 w 504825"/>
              <a:gd name="connsiteY15" fmla="*/ 42447 h 639347"/>
              <a:gd name="connsiteX16" fmla="*/ 428625 w 504825"/>
              <a:gd name="connsiteY16" fmla="*/ 23397 h 639347"/>
              <a:gd name="connsiteX17" fmla="*/ 504825 w 504825"/>
              <a:gd name="connsiteY17" fmla="*/ 1172 h 639347"/>
              <a:gd name="connsiteX0" fmla="*/ 0 w 504825"/>
              <a:gd name="connsiteY0" fmla="*/ 643341 h 643341"/>
              <a:gd name="connsiteX1" fmla="*/ 92075 w 504825"/>
              <a:gd name="connsiteY1" fmla="*/ 544916 h 643341"/>
              <a:gd name="connsiteX2" fmla="*/ 95250 w 504825"/>
              <a:gd name="connsiteY2" fmla="*/ 217891 h 643341"/>
              <a:gd name="connsiteX3" fmla="*/ 142875 w 504825"/>
              <a:gd name="connsiteY3" fmla="*/ 144866 h 643341"/>
              <a:gd name="connsiteX4" fmla="*/ 269240 w 504825"/>
              <a:gd name="connsiteY4" fmla="*/ 556635 h 643341"/>
              <a:gd name="connsiteX5" fmla="*/ 323850 w 504825"/>
              <a:gd name="connsiteY5" fmla="*/ 548091 h 643341"/>
              <a:gd name="connsiteX6" fmla="*/ 320040 w 504825"/>
              <a:gd name="connsiteY6" fmla="*/ 178810 h 643341"/>
              <a:gd name="connsiteX7" fmla="*/ 349250 w 504825"/>
              <a:gd name="connsiteY7" fmla="*/ 157566 h 643341"/>
              <a:gd name="connsiteX8" fmla="*/ 408940 w 504825"/>
              <a:gd name="connsiteY8" fmla="*/ 493135 h 643341"/>
              <a:gd name="connsiteX9" fmla="*/ 441325 w 504825"/>
              <a:gd name="connsiteY9" fmla="*/ 424266 h 643341"/>
              <a:gd name="connsiteX10" fmla="*/ 428625 w 504825"/>
              <a:gd name="connsiteY10" fmla="*/ 125816 h 643341"/>
              <a:gd name="connsiteX11" fmla="*/ 374015 w 504825"/>
              <a:gd name="connsiteY11" fmla="*/ 86735 h 643341"/>
              <a:gd name="connsiteX12" fmla="*/ 262890 w 504825"/>
              <a:gd name="connsiteY12" fmla="*/ 499486 h 643341"/>
              <a:gd name="connsiteX13" fmla="*/ 219075 w 504825"/>
              <a:gd name="connsiteY13" fmla="*/ 452841 h 643341"/>
              <a:gd name="connsiteX14" fmla="*/ 219075 w 504825"/>
              <a:gd name="connsiteY14" fmla="*/ 132166 h 643341"/>
              <a:gd name="connsiteX15" fmla="*/ 276225 w 504825"/>
              <a:gd name="connsiteY15" fmla="*/ 46441 h 643341"/>
              <a:gd name="connsiteX16" fmla="*/ 390525 w 504825"/>
              <a:gd name="connsiteY16" fmla="*/ 5166 h 643341"/>
              <a:gd name="connsiteX17" fmla="*/ 504825 w 504825"/>
              <a:gd name="connsiteY17" fmla="*/ 5166 h 643341"/>
              <a:gd name="connsiteX0" fmla="*/ 0 w 488950"/>
              <a:gd name="connsiteY0" fmla="*/ 677003 h 677003"/>
              <a:gd name="connsiteX1" fmla="*/ 92075 w 488950"/>
              <a:gd name="connsiteY1" fmla="*/ 578578 h 677003"/>
              <a:gd name="connsiteX2" fmla="*/ 95250 w 488950"/>
              <a:gd name="connsiteY2" fmla="*/ 251553 h 677003"/>
              <a:gd name="connsiteX3" fmla="*/ 142875 w 488950"/>
              <a:gd name="connsiteY3" fmla="*/ 178528 h 677003"/>
              <a:gd name="connsiteX4" fmla="*/ 269240 w 488950"/>
              <a:gd name="connsiteY4" fmla="*/ 590297 h 677003"/>
              <a:gd name="connsiteX5" fmla="*/ 323850 w 488950"/>
              <a:gd name="connsiteY5" fmla="*/ 581753 h 677003"/>
              <a:gd name="connsiteX6" fmla="*/ 320040 w 488950"/>
              <a:gd name="connsiteY6" fmla="*/ 212472 h 677003"/>
              <a:gd name="connsiteX7" fmla="*/ 349250 w 488950"/>
              <a:gd name="connsiteY7" fmla="*/ 191228 h 677003"/>
              <a:gd name="connsiteX8" fmla="*/ 408940 w 488950"/>
              <a:gd name="connsiteY8" fmla="*/ 526797 h 677003"/>
              <a:gd name="connsiteX9" fmla="*/ 441325 w 488950"/>
              <a:gd name="connsiteY9" fmla="*/ 457928 h 677003"/>
              <a:gd name="connsiteX10" fmla="*/ 428625 w 488950"/>
              <a:gd name="connsiteY10" fmla="*/ 159478 h 677003"/>
              <a:gd name="connsiteX11" fmla="*/ 374015 w 488950"/>
              <a:gd name="connsiteY11" fmla="*/ 120397 h 677003"/>
              <a:gd name="connsiteX12" fmla="*/ 262890 w 488950"/>
              <a:gd name="connsiteY12" fmla="*/ 533148 h 677003"/>
              <a:gd name="connsiteX13" fmla="*/ 219075 w 488950"/>
              <a:gd name="connsiteY13" fmla="*/ 486503 h 677003"/>
              <a:gd name="connsiteX14" fmla="*/ 219075 w 488950"/>
              <a:gd name="connsiteY14" fmla="*/ 165828 h 677003"/>
              <a:gd name="connsiteX15" fmla="*/ 276225 w 488950"/>
              <a:gd name="connsiteY15" fmla="*/ 80103 h 677003"/>
              <a:gd name="connsiteX16" fmla="*/ 390525 w 488950"/>
              <a:gd name="connsiteY16" fmla="*/ 38828 h 677003"/>
              <a:gd name="connsiteX17" fmla="*/ 488950 w 488950"/>
              <a:gd name="connsiteY17" fmla="*/ 728 h 677003"/>
              <a:gd name="connsiteX0" fmla="*/ 0 w 488950"/>
              <a:gd name="connsiteY0" fmla="*/ 677555 h 677555"/>
              <a:gd name="connsiteX1" fmla="*/ 92075 w 488950"/>
              <a:gd name="connsiteY1" fmla="*/ 579130 h 677555"/>
              <a:gd name="connsiteX2" fmla="*/ 95250 w 488950"/>
              <a:gd name="connsiteY2" fmla="*/ 252105 h 677555"/>
              <a:gd name="connsiteX3" fmla="*/ 142875 w 488950"/>
              <a:gd name="connsiteY3" fmla="*/ 179080 h 677555"/>
              <a:gd name="connsiteX4" fmla="*/ 269240 w 488950"/>
              <a:gd name="connsiteY4" fmla="*/ 590849 h 677555"/>
              <a:gd name="connsiteX5" fmla="*/ 323850 w 488950"/>
              <a:gd name="connsiteY5" fmla="*/ 582305 h 677555"/>
              <a:gd name="connsiteX6" fmla="*/ 320040 w 488950"/>
              <a:gd name="connsiteY6" fmla="*/ 213024 h 677555"/>
              <a:gd name="connsiteX7" fmla="*/ 349250 w 488950"/>
              <a:gd name="connsiteY7" fmla="*/ 191780 h 677555"/>
              <a:gd name="connsiteX8" fmla="*/ 408940 w 488950"/>
              <a:gd name="connsiteY8" fmla="*/ 527349 h 677555"/>
              <a:gd name="connsiteX9" fmla="*/ 441325 w 488950"/>
              <a:gd name="connsiteY9" fmla="*/ 458480 h 677555"/>
              <a:gd name="connsiteX10" fmla="*/ 428625 w 488950"/>
              <a:gd name="connsiteY10" fmla="*/ 160030 h 677555"/>
              <a:gd name="connsiteX11" fmla="*/ 374015 w 488950"/>
              <a:gd name="connsiteY11" fmla="*/ 120949 h 677555"/>
              <a:gd name="connsiteX12" fmla="*/ 262890 w 488950"/>
              <a:gd name="connsiteY12" fmla="*/ 533700 h 677555"/>
              <a:gd name="connsiteX13" fmla="*/ 219075 w 488950"/>
              <a:gd name="connsiteY13" fmla="*/ 487055 h 677555"/>
              <a:gd name="connsiteX14" fmla="*/ 219075 w 488950"/>
              <a:gd name="connsiteY14" fmla="*/ 166380 h 677555"/>
              <a:gd name="connsiteX15" fmla="*/ 276225 w 488950"/>
              <a:gd name="connsiteY15" fmla="*/ 80655 h 677555"/>
              <a:gd name="connsiteX16" fmla="*/ 390525 w 488950"/>
              <a:gd name="connsiteY16" fmla="*/ 39380 h 677555"/>
              <a:gd name="connsiteX17" fmla="*/ 488950 w 488950"/>
              <a:gd name="connsiteY17" fmla="*/ 1280 h 677555"/>
              <a:gd name="connsiteX0" fmla="*/ 0 w 492125"/>
              <a:gd name="connsiteY0" fmla="*/ 689819 h 689819"/>
              <a:gd name="connsiteX1" fmla="*/ 92075 w 492125"/>
              <a:gd name="connsiteY1" fmla="*/ 591394 h 689819"/>
              <a:gd name="connsiteX2" fmla="*/ 95250 w 492125"/>
              <a:gd name="connsiteY2" fmla="*/ 264369 h 689819"/>
              <a:gd name="connsiteX3" fmla="*/ 142875 w 492125"/>
              <a:gd name="connsiteY3" fmla="*/ 191344 h 689819"/>
              <a:gd name="connsiteX4" fmla="*/ 269240 w 492125"/>
              <a:gd name="connsiteY4" fmla="*/ 603113 h 689819"/>
              <a:gd name="connsiteX5" fmla="*/ 323850 w 492125"/>
              <a:gd name="connsiteY5" fmla="*/ 594569 h 689819"/>
              <a:gd name="connsiteX6" fmla="*/ 320040 w 492125"/>
              <a:gd name="connsiteY6" fmla="*/ 225288 h 689819"/>
              <a:gd name="connsiteX7" fmla="*/ 349250 w 492125"/>
              <a:gd name="connsiteY7" fmla="*/ 204044 h 689819"/>
              <a:gd name="connsiteX8" fmla="*/ 408940 w 492125"/>
              <a:gd name="connsiteY8" fmla="*/ 539613 h 689819"/>
              <a:gd name="connsiteX9" fmla="*/ 441325 w 492125"/>
              <a:gd name="connsiteY9" fmla="*/ 470744 h 689819"/>
              <a:gd name="connsiteX10" fmla="*/ 428625 w 492125"/>
              <a:gd name="connsiteY10" fmla="*/ 172294 h 689819"/>
              <a:gd name="connsiteX11" fmla="*/ 374015 w 492125"/>
              <a:gd name="connsiteY11" fmla="*/ 133213 h 689819"/>
              <a:gd name="connsiteX12" fmla="*/ 262890 w 492125"/>
              <a:gd name="connsiteY12" fmla="*/ 545964 h 689819"/>
              <a:gd name="connsiteX13" fmla="*/ 219075 w 492125"/>
              <a:gd name="connsiteY13" fmla="*/ 499319 h 689819"/>
              <a:gd name="connsiteX14" fmla="*/ 219075 w 492125"/>
              <a:gd name="connsiteY14" fmla="*/ 178644 h 689819"/>
              <a:gd name="connsiteX15" fmla="*/ 276225 w 492125"/>
              <a:gd name="connsiteY15" fmla="*/ 92919 h 689819"/>
              <a:gd name="connsiteX16" fmla="*/ 390525 w 492125"/>
              <a:gd name="connsiteY16" fmla="*/ 51644 h 689819"/>
              <a:gd name="connsiteX17" fmla="*/ 492125 w 492125"/>
              <a:gd name="connsiteY17" fmla="*/ 844 h 689819"/>
              <a:gd name="connsiteX0" fmla="*/ 0 w 497070"/>
              <a:gd name="connsiteY0" fmla="*/ 691549 h 691549"/>
              <a:gd name="connsiteX1" fmla="*/ 92075 w 497070"/>
              <a:gd name="connsiteY1" fmla="*/ 593124 h 691549"/>
              <a:gd name="connsiteX2" fmla="*/ 95250 w 497070"/>
              <a:gd name="connsiteY2" fmla="*/ 266099 h 691549"/>
              <a:gd name="connsiteX3" fmla="*/ 142875 w 497070"/>
              <a:gd name="connsiteY3" fmla="*/ 193074 h 691549"/>
              <a:gd name="connsiteX4" fmla="*/ 269240 w 497070"/>
              <a:gd name="connsiteY4" fmla="*/ 604843 h 691549"/>
              <a:gd name="connsiteX5" fmla="*/ 323850 w 497070"/>
              <a:gd name="connsiteY5" fmla="*/ 596299 h 691549"/>
              <a:gd name="connsiteX6" fmla="*/ 320040 w 497070"/>
              <a:gd name="connsiteY6" fmla="*/ 227018 h 691549"/>
              <a:gd name="connsiteX7" fmla="*/ 349250 w 497070"/>
              <a:gd name="connsiteY7" fmla="*/ 205774 h 691549"/>
              <a:gd name="connsiteX8" fmla="*/ 408940 w 497070"/>
              <a:gd name="connsiteY8" fmla="*/ 541343 h 691549"/>
              <a:gd name="connsiteX9" fmla="*/ 441325 w 497070"/>
              <a:gd name="connsiteY9" fmla="*/ 472474 h 691549"/>
              <a:gd name="connsiteX10" fmla="*/ 428625 w 497070"/>
              <a:gd name="connsiteY10" fmla="*/ 174024 h 691549"/>
              <a:gd name="connsiteX11" fmla="*/ 374015 w 497070"/>
              <a:gd name="connsiteY11" fmla="*/ 134943 h 691549"/>
              <a:gd name="connsiteX12" fmla="*/ 262890 w 497070"/>
              <a:gd name="connsiteY12" fmla="*/ 547694 h 691549"/>
              <a:gd name="connsiteX13" fmla="*/ 219075 w 497070"/>
              <a:gd name="connsiteY13" fmla="*/ 501049 h 691549"/>
              <a:gd name="connsiteX14" fmla="*/ 219075 w 497070"/>
              <a:gd name="connsiteY14" fmla="*/ 180374 h 691549"/>
              <a:gd name="connsiteX15" fmla="*/ 276225 w 497070"/>
              <a:gd name="connsiteY15" fmla="*/ 94649 h 691549"/>
              <a:gd name="connsiteX16" fmla="*/ 390525 w 497070"/>
              <a:gd name="connsiteY16" fmla="*/ 53374 h 691549"/>
              <a:gd name="connsiteX17" fmla="*/ 492125 w 497070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8005"/>
              <a:gd name="connsiteY0" fmla="*/ 691549 h 691549"/>
              <a:gd name="connsiteX1" fmla="*/ 92075 w 498005"/>
              <a:gd name="connsiteY1" fmla="*/ 593124 h 691549"/>
              <a:gd name="connsiteX2" fmla="*/ 95250 w 498005"/>
              <a:gd name="connsiteY2" fmla="*/ 266099 h 691549"/>
              <a:gd name="connsiteX3" fmla="*/ 142875 w 498005"/>
              <a:gd name="connsiteY3" fmla="*/ 193074 h 691549"/>
              <a:gd name="connsiteX4" fmla="*/ 269240 w 498005"/>
              <a:gd name="connsiteY4" fmla="*/ 604843 h 691549"/>
              <a:gd name="connsiteX5" fmla="*/ 323850 w 498005"/>
              <a:gd name="connsiteY5" fmla="*/ 596299 h 691549"/>
              <a:gd name="connsiteX6" fmla="*/ 320040 w 498005"/>
              <a:gd name="connsiteY6" fmla="*/ 227018 h 691549"/>
              <a:gd name="connsiteX7" fmla="*/ 349250 w 498005"/>
              <a:gd name="connsiteY7" fmla="*/ 205774 h 691549"/>
              <a:gd name="connsiteX8" fmla="*/ 408940 w 498005"/>
              <a:gd name="connsiteY8" fmla="*/ 541343 h 691549"/>
              <a:gd name="connsiteX9" fmla="*/ 441325 w 498005"/>
              <a:gd name="connsiteY9" fmla="*/ 472474 h 691549"/>
              <a:gd name="connsiteX10" fmla="*/ 428625 w 498005"/>
              <a:gd name="connsiteY10" fmla="*/ 174024 h 691549"/>
              <a:gd name="connsiteX11" fmla="*/ 374015 w 498005"/>
              <a:gd name="connsiteY11" fmla="*/ 134943 h 691549"/>
              <a:gd name="connsiteX12" fmla="*/ 262890 w 498005"/>
              <a:gd name="connsiteY12" fmla="*/ 547694 h 691549"/>
              <a:gd name="connsiteX13" fmla="*/ 219075 w 498005"/>
              <a:gd name="connsiteY13" fmla="*/ 501049 h 691549"/>
              <a:gd name="connsiteX14" fmla="*/ 219075 w 498005"/>
              <a:gd name="connsiteY14" fmla="*/ 180374 h 691549"/>
              <a:gd name="connsiteX15" fmla="*/ 276225 w 498005"/>
              <a:gd name="connsiteY15" fmla="*/ 94649 h 691549"/>
              <a:gd name="connsiteX16" fmla="*/ 390525 w 498005"/>
              <a:gd name="connsiteY16" fmla="*/ 53374 h 691549"/>
              <a:gd name="connsiteX17" fmla="*/ 492125 w 498005"/>
              <a:gd name="connsiteY17" fmla="*/ 2574 h 691549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42875 w 497818"/>
              <a:gd name="connsiteY3" fmla="*/ 1939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69240 w 497818"/>
              <a:gd name="connsiteY4" fmla="*/ 60573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3850 w 497818"/>
              <a:gd name="connsiteY5" fmla="*/ 597192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20040 w 497818"/>
              <a:gd name="connsiteY6" fmla="*/ 227911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49250 w 497818"/>
              <a:gd name="connsiteY7" fmla="*/ 2066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8940 w 497818"/>
              <a:gd name="connsiteY8" fmla="*/ 54223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41325 w 497818"/>
              <a:gd name="connsiteY9" fmla="*/ 473367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35836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62890 w 497818"/>
              <a:gd name="connsiteY12" fmla="*/ 548587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9075 w 497818"/>
              <a:gd name="connsiteY13" fmla="*/ 501942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40665 w 497818"/>
              <a:gd name="connsiteY12" fmla="*/ 437462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94640 w 497818"/>
              <a:gd name="connsiteY4" fmla="*/ 548586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58775 w 497818"/>
              <a:gd name="connsiteY7" fmla="*/ 27016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405765 w 497818"/>
              <a:gd name="connsiteY8" fmla="*/ 4850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4015 w 497818"/>
              <a:gd name="connsiteY11" fmla="*/ 1834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59715 w 497818"/>
              <a:gd name="connsiteY12" fmla="*/ 4660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89890 w 497818"/>
              <a:gd name="connsiteY8" fmla="*/ 43428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6225 w 497818"/>
              <a:gd name="connsiteY15" fmla="*/ 9554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7818"/>
              <a:gd name="connsiteY0" fmla="*/ 692442 h 692442"/>
              <a:gd name="connsiteX1" fmla="*/ 92075 w 497818"/>
              <a:gd name="connsiteY1" fmla="*/ 594017 h 692442"/>
              <a:gd name="connsiteX2" fmla="*/ 95250 w 497818"/>
              <a:gd name="connsiteY2" fmla="*/ 266992 h 692442"/>
              <a:gd name="connsiteX3" fmla="*/ 165100 w 497818"/>
              <a:gd name="connsiteY3" fmla="*/ 308267 h 692442"/>
              <a:gd name="connsiteX4" fmla="*/ 272415 w 497818"/>
              <a:gd name="connsiteY4" fmla="*/ 507311 h 692442"/>
              <a:gd name="connsiteX5" fmla="*/ 320675 w 497818"/>
              <a:gd name="connsiteY5" fmla="*/ 530517 h 692442"/>
              <a:gd name="connsiteX6" fmla="*/ 316865 w 497818"/>
              <a:gd name="connsiteY6" fmla="*/ 269186 h 692442"/>
              <a:gd name="connsiteX7" fmla="*/ 374650 w 497818"/>
              <a:gd name="connsiteY7" fmla="*/ 314617 h 692442"/>
              <a:gd name="connsiteX8" fmla="*/ 393065 w 497818"/>
              <a:gd name="connsiteY8" fmla="*/ 402536 h 692442"/>
              <a:gd name="connsiteX9" fmla="*/ 434975 w 497818"/>
              <a:gd name="connsiteY9" fmla="*/ 438442 h 692442"/>
              <a:gd name="connsiteX10" fmla="*/ 428625 w 497818"/>
              <a:gd name="connsiteY10" fmla="*/ 174917 h 692442"/>
              <a:gd name="connsiteX11" fmla="*/ 370840 w 497818"/>
              <a:gd name="connsiteY11" fmla="*/ 221561 h 692442"/>
              <a:gd name="connsiteX12" fmla="*/ 278765 w 497818"/>
              <a:gd name="connsiteY12" fmla="*/ 389837 h 692442"/>
              <a:gd name="connsiteX13" fmla="*/ 212725 w 497818"/>
              <a:gd name="connsiteY13" fmla="*/ 435267 h 692442"/>
              <a:gd name="connsiteX14" fmla="*/ 219075 w 497818"/>
              <a:gd name="connsiteY14" fmla="*/ 181267 h 692442"/>
              <a:gd name="connsiteX15" fmla="*/ 273050 w 497818"/>
              <a:gd name="connsiteY15" fmla="*/ 114592 h 692442"/>
              <a:gd name="connsiteX16" fmla="*/ 387350 w 497818"/>
              <a:gd name="connsiteY16" fmla="*/ 41567 h 692442"/>
              <a:gd name="connsiteX17" fmla="*/ 492125 w 497818"/>
              <a:gd name="connsiteY17" fmla="*/ 3467 h 692442"/>
              <a:gd name="connsiteX0" fmla="*/ 0 w 498417"/>
              <a:gd name="connsiteY0" fmla="*/ 691550 h 691550"/>
              <a:gd name="connsiteX1" fmla="*/ 92075 w 498417"/>
              <a:gd name="connsiteY1" fmla="*/ 593125 h 691550"/>
              <a:gd name="connsiteX2" fmla="*/ 95250 w 498417"/>
              <a:gd name="connsiteY2" fmla="*/ 266100 h 691550"/>
              <a:gd name="connsiteX3" fmla="*/ 165100 w 498417"/>
              <a:gd name="connsiteY3" fmla="*/ 307375 h 691550"/>
              <a:gd name="connsiteX4" fmla="*/ 272415 w 498417"/>
              <a:gd name="connsiteY4" fmla="*/ 506419 h 691550"/>
              <a:gd name="connsiteX5" fmla="*/ 320675 w 498417"/>
              <a:gd name="connsiteY5" fmla="*/ 529625 h 691550"/>
              <a:gd name="connsiteX6" fmla="*/ 316865 w 498417"/>
              <a:gd name="connsiteY6" fmla="*/ 268294 h 691550"/>
              <a:gd name="connsiteX7" fmla="*/ 374650 w 498417"/>
              <a:gd name="connsiteY7" fmla="*/ 313725 h 691550"/>
              <a:gd name="connsiteX8" fmla="*/ 393065 w 498417"/>
              <a:gd name="connsiteY8" fmla="*/ 401644 h 691550"/>
              <a:gd name="connsiteX9" fmla="*/ 434975 w 498417"/>
              <a:gd name="connsiteY9" fmla="*/ 437550 h 691550"/>
              <a:gd name="connsiteX10" fmla="*/ 428625 w 498417"/>
              <a:gd name="connsiteY10" fmla="*/ 174025 h 691550"/>
              <a:gd name="connsiteX11" fmla="*/ 370840 w 498417"/>
              <a:gd name="connsiteY11" fmla="*/ 220669 h 691550"/>
              <a:gd name="connsiteX12" fmla="*/ 278765 w 498417"/>
              <a:gd name="connsiteY12" fmla="*/ 388945 h 691550"/>
              <a:gd name="connsiteX13" fmla="*/ 212725 w 498417"/>
              <a:gd name="connsiteY13" fmla="*/ 434375 h 691550"/>
              <a:gd name="connsiteX14" fmla="*/ 219075 w 498417"/>
              <a:gd name="connsiteY14" fmla="*/ 180375 h 691550"/>
              <a:gd name="connsiteX15" fmla="*/ 273050 w 498417"/>
              <a:gd name="connsiteY15" fmla="*/ 113700 h 691550"/>
              <a:gd name="connsiteX16" fmla="*/ 396875 w 498417"/>
              <a:gd name="connsiteY16" fmla="*/ 53375 h 691550"/>
              <a:gd name="connsiteX17" fmla="*/ 492125 w 498417"/>
              <a:gd name="connsiteY17" fmla="*/ 2575 h 691550"/>
              <a:gd name="connsiteX0" fmla="*/ 0 w 496774"/>
              <a:gd name="connsiteY0" fmla="*/ 690820 h 690820"/>
              <a:gd name="connsiteX1" fmla="*/ 92075 w 496774"/>
              <a:gd name="connsiteY1" fmla="*/ 592395 h 690820"/>
              <a:gd name="connsiteX2" fmla="*/ 95250 w 496774"/>
              <a:gd name="connsiteY2" fmla="*/ 265370 h 690820"/>
              <a:gd name="connsiteX3" fmla="*/ 165100 w 496774"/>
              <a:gd name="connsiteY3" fmla="*/ 306645 h 690820"/>
              <a:gd name="connsiteX4" fmla="*/ 272415 w 496774"/>
              <a:gd name="connsiteY4" fmla="*/ 505689 h 690820"/>
              <a:gd name="connsiteX5" fmla="*/ 320675 w 496774"/>
              <a:gd name="connsiteY5" fmla="*/ 528895 h 690820"/>
              <a:gd name="connsiteX6" fmla="*/ 316865 w 496774"/>
              <a:gd name="connsiteY6" fmla="*/ 267564 h 690820"/>
              <a:gd name="connsiteX7" fmla="*/ 374650 w 496774"/>
              <a:gd name="connsiteY7" fmla="*/ 312995 h 690820"/>
              <a:gd name="connsiteX8" fmla="*/ 393065 w 496774"/>
              <a:gd name="connsiteY8" fmla="*/ 400914 h 690820"/>
              <a:gd name="connsiteX9" fmla="*/ 434975 w 496774"/>
              <a:gd name="connsiteY9" fmla="*/ 436820 h 690820"/>
              <a:gd name="connsiteX10" fmla="*/ 428625 w 496774"/>
              <a:gd name="connsiteY10" fmla="*/ 173295 h 690820"/>
              <a:gd name="connsiteX11" fmla="*/ 370840 w 496774"/>
              <a:gd name="connsiteY11" fmla="*/ 219939 h 690820"/>
              <a:gd name="connsiteX12" fmla="*/ 278765 w 496774"/>
              <a:gd name="connsiteY12" fmla="*/ 388215 h 690820"/>
              <a:gd name="connsiteX13" fmla="*/ 212725 w 496774"/>
              <a:gd name="connsiteY13" fmla="*/ 433645 h 690820"/>
              <a:gd name="connsiteX14" fmla="*/ 219075 w 496774"/>
              <a:gd name="connsiteY14" fmla="*/ 179645 h 690820"/>
              <a:gd name="connsiteX15" fmla="*/ 273050 w 496774"/>
              <a:gd name="connsiteY15" fmla="*/ 112970 h 690820"/>
              <a:gd name="connsiteX16" fmla="*/ 365125 w 496774"/>
              <a:gd name="connsiteY16" fmla="*/ 71695 h 690820"/>
              <a:gd name="connsiteX17" fmla="*/ 492125 w 496774"/>
              <a:gd name="connsiteY17" fmla="*/ 1845 h 69082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12725 w 460786"/>
              <a:gd name="connsiteY13" fmla="*/ 3978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70840 w 460786"/>
              <a:gd name="connsiteY11" fmla="*/ 18415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54965 w 460786"/>
              <a:gd name="connsiteY11" fmla="*/ 212734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28625 w 460786"/>
              <a:gd name="connsiteY10" fmla="*/ 13751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393065 w 460786"/>
              <a:gd name="connsiteY8" fmla="*/ 36513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60786"/>
              <a:gd name="connsiteY0" fmla="*/ 655040 h 655040"/>
              <a:gd name="connsiteX1" fmla="*/ 92075 w 460786"/>
              <a:gd name="connsiteY1" fmla="*/ 556615 h 655040"/>
              <a:gd name="connsiteX2" fmla="*/ 95250 w 460786"/>
              <a:gd name="connsiteY2" fmla="*/ 229590 h 655040"/>
              <a:gd name="connsiteX3" fmla="*/ 165100 w 460786"/>
              <a:gd name="connsiteY3" fmla="*/ 270865 h 655040"/>
              <a:gd name="connsiteX4" fmla="*/ 272415 w 460786"/>
              <a:gd name="connsiteY4" fmla="*/ 469909 h 655040"/>
              <a:gd name="connsiteX5" fmla="*/ 320675 w 460786"/>
              <a:gd name="connsiteY5" fmla="*/ 493115 h 655040"/>
              <a:gd name="connsiteX6" fmla="*/ 316865 w 460786"/>
              <a:gd name="connsiteY6" fmla="*/ 231784 h 655040"/>
              <a:gd name="connsiteX7" fmla="*/ 374650 w 460786"/>
              <a:gd name="connsiteY7" fmla="*/ 277215 h 655040"/>
              <a:gd name="connsiteX8" fmla="*/ 402590 w 460786"/>
              <a:gd name="connsiteY8" fmla="*/ 384184 h 655040"/>
              <a:gd name="connsiteX9" fmla="*/ 434975 w 460786"/>
              <a:gd name="connsiteY9" fmla="*/ 401040 h 655040"/>
              <a:gd name="connsiteX10" fmla="*/ 431800 w 460786"/>
              <a:gd name="connsiteY10" fmla="*/ 143865 h 655040"/>
              <a:gd name="connsiteX11" fmla="*/ 367665 w 460786"/>
              <a:gd name="connsiteY11" fmla="*/ 190509 h 655040"/>
              <a:gd name="connsiteX12" fmla="*/ 278765 w 460786"/>
              <a:gd name="connsiteY12" fmla="*/ 352435 h 655040"/>
              <a:gd name="connsiteX13" fmla="*/ 222250 w 460786"/>
              <a:gd name="connsiteY13" fmla="*/ 410565 h 655040"/>
              <a:gd name="connsiteX14" fmla="*/ 219075 w 460786"/>
              <a:gd name="connsiteY14" fmla="*/ 143865 h 655040"/>
              <a:gd name="connsiteX15" fmla="*/ 273050 w 460786"/>
              <a:gd name="connsiteY15" fmla="*/ 77190 h 655040"/>
              <a:gd name="connsiteX16" fmla="*/ 365125 w 460786"/>
              <a:gd name="connsiteY16" fmla="*/ 35915 h 655040"/>
              <a:gd name="connsiteX17" fmla="*/ 454025 w 460786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73050 w 459718"/>
              <a:gd name="connsiteY15" fmla="*/ 77190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82575 w 459718"/>
              <a:gd name="connsiteY15" fmla="*/ 613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9718"/>
              <a:gd name="connsiteY0" fmla="*/ 655040 h 655040"/>
              <a:gd name="connsiteX1" fmla="*/ 92075 w 459718"/>
              <a:gd name="connsiteY1" fmla="*/ 556615 h 655040"/>
              <a:gd name="connsiteX2" fmla="*/ 95250 w 459718"/>
              <a:gd name="connsiteY2" fmla="*/ 229590 h 655040"/>
              <a:gd name="connsiteX3" fmla="*/ 165100 w 459718"/>
              <a:gd name="connsiteY3" fmla="*/ 270865 h 655040"/>
              <a:gd name="connsiteX4" fmla="*/ 272415 w 459718"/>
              <a:gd name="connsiteY4" fmla="*/ 469909 h 655040"/>
              <a:gd name="connsiteX5" fmla="*/ 320675 w 459718"/>
              <a:gd name="connsiteY5" fmla="*/ 493115 h 655040"/>
              <a:gd name="connsiteX6" fmla="*/ 316865 w 459718"/>
              <a:gd name="connsiteY6" fmla="*/ 231784 h 655040"/>
              <a:gd name="connsiteX7" fmla="*/ 374650 w 459718"/>
              <a:gd name="connsiteY7" fmla="*/ 277215 h 655040"/>
              <a:gd name="connsiteX8" fmla="*/ 402590 w 459718"/>
              <a:gd name="connsiteY8" fmla="*/ 384184 h 655040"/>
              <a:gd name="connsiteX9" fmla="*/ 434975 w 459718"/>
              <a:gd name="connsiteY9" fmla="*/ 401040 h 655040"/>
              <a:gd name="connsiteX10" fmla="*/ 431800 w 459718"/>
              <a:gd name="connsiteY10" fmla="*/ 143865 h 655040"/>
              <a:gd name="connsiteX11" fmla="*/ 367665 w 459718"/>
              <a:gd name="connsiteY11" fmla="*/ 190509 h 655040"/>
              <a:gd name="connsiteX12" fmla="*/ 278765 w 459718"/>
              <a:gd name="connsiteY12" fmla="*/ 352435 h 655040"/>
              <a:gd name="connsiteX13" fmla="*/ 222250 w 459718"/>
              <a:gd name="connsiteY13" fmla="*/ 410565 h 655040"/>
              <a:gd name="connsiteX14" fmla="*/ 219075 w 459718"/>
              <a:gd name="connsiteY14" fmla="*/ 143865 h 655040"/>
              <a:gd name="connsiteX15" fmla="*/ 254000 w 459718"/>
              <a:gd name="connsiteY15" fmla="*/ 86715 h 655040"/>
              <a:gd name="connsiteX16" fmla="*/ 349250 w 459718"/>
              <a:gd name="connsiteY16" fmla="*/ 35915 h 655040"/>
              <a:gd name="connsiteX17" fmla="*/ 454025 w 459718"/>
              <a:gd name="connsiteY17" fmla="*/ 4165 h 655040"/>
              <a:gd name="connsiteX0" fmla="*/ 0 w 458230"/>
              <a:gd name="connsiteY0" fmla="*/ 654070 h 654070"/>
              <a:gd name="connsiteX1" fmla="*/ 92075 w 458230"/>
              <a:gd name="connsiteY1" fmla="*/ 555645 h 654070"/>
              <a:gd name="connsiteX2" fmla="*/ 95250 w 458230"/>
              <a:gd name="connsiteY2" fmla="*/ 228620 h 654070"/>
              <a:gd name="connsiteX3" fmla="*/ 165100 w 458230"/>
              <a:gd name="connsiteY3" fmla="*/ 269895 h 654070"/>
              <a:gd name="connsiteX4" fmla="*/ 272415 w 458230"/>
              <a:gd name="connsiteY4" fmla="*/ 468939 h 654070"/>
              <a:gd name="connsiteX5" fmla="*/ 320675 w 458230"/>
              <a:gd name="connsiteY5" fmla="*/ 492145 h 654070"/>
              <a:gd name="connsiteX6" fmla="*/ 316865 w 458230"/>
              <a:gd name="connsiteY6" fmla="*/ 230814 h 654070"/>
              <a:gd name="connsiteX7" fmla="*/ 374650 w 458230"/>
              <a:gd name="connsiteY7" fmla="*/ 276245 h 654070"/>
              <a:gd name="connsiteX8" fmla="*/ 402590 w 458230"/>
              <a:gd name="connsiteY8" fmla="*/ 383214 h 654070"/>
              <a:gd name="connsiteX9" fmla="*/ 434975 w 458230"/>
              <a:gd name="connsiteY9" fmla="*/ 400070 h 654070"/>
              <a:gd name="connsiteX10" fmla="*/ 431800 w 458230"/>
              <a:gd name="connsiteY10" fmla="*/ 142895 h 654070"/>
              <a:gd name="connsiteX11" fmla="*/ 367665 w 458230"/>
              <a:gd name="connsiteY11" fmla="*/ 189539 h 654070"/>
              <a:gd name="connsiteX12" fmla="*/ 278765 w 458230"/>
              <a:gd name="connsiteY12" fmla="*/ 351465 h 654070"/>
              <a:gd name="connsiteX13" fmla="*/ 222250 w 458230"/>
              <a:gd name="connsiteY13" fmla="*/ 409595 h 654070"/>
              <a:gd name="connsiteX14" fmla="*/ 219075 w 458230"/>
              <a:gd name="connsiteY14" fmla="*/ 142895 h 654070"/>
              <a:gd name="connsiteX15" fmla="*/ 254000 w 458230"/>
              <a:gd name="connsiteY15" fmla="*/ 85745 h 654070"/>
              <a:gd name="connsiteX16" fmla="*/ 314325 w 458230"/>
              <a:gd name="connsiteY16" fmla="*/ 44470 h 654070"/>
              <a:gd name="connsiteX17" fmla="*/ 454025 w 458230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36777"/>
              <a:gd name="connsiteY0" fmla="*/ 654070 h 654070"/>
              <a:gd name="connsiteX1" fmla="*/ 92075 w 436777"/>
              <a:gd name="connsiteY1" fmla="*/ 555645 h 654070"/>
              <a:gd name="connsiteX2" fmla="*/ 95250 w 436777"/>
              <a:gd name="connsiteY2" fmla="*/ 228620 h 654070"/>
              <a:gd name="connsiteX3" fmla="*/ 165100 w 436777"/>
              <a:gd name="connsiteY3" fmla="*/ 269895 h 654070"/>
              <a:gd name="connsiteX4" fmla="*/ 272415 w 436777"/>
              <a:gd name="connsiteY4" fmla="*/ 468939 h 654070"/>
              <a:gd name="connsiteX5" fmla="*/ 320675 w 436777"/>
              <a:gd name="connsiteY5" fmla="*/ 492145 h 654070"/>
              <a:gd name="connsiteX6" fmla="*/ 316865 w 436777"/>
              <a:gd name="connsiteY6" fmla="*/ 230814 h 654070"/>
              <a:gd name="connsiteX7" fmla="*/ 374650 w 436777"/>
              <a:gd name="connsiteY7" fmla="*/ 276245 h 654070"/>
              <a:gd name="connsiteX8" fmla="*/ 402590 w 436777"/>
              <a:gd name="connsiteY8" fmla="*/ 383214 h 654070"/>
              <a:gd name="connsiteX9" fmla="*/ 434975 w 436777"/>
              <a:gd name="connsiteY9" fmla="*/ 400070 h 654070"/>
              <a:gd name="connsiteX10" fmla="*/ 431800 w 436777"/>
              <a:gd name="connsiteY10" fmla="*/ 142895 h 654070"/>
              <a:gd name="connsiteX11" fmla="*/ 367665 w 436777"/>
              <a:gd name="connsiteY11" fmla="*/ 189539 h 654070"/>
              <a:gd name="connsiteX12" fmla="*/ 278765 w 436777"/>
              <a:gd name="connsiteY12" fmla="*/ 351465 h 654070"/>
              <a:gd name="connsiteX13" fmla="*/ 222250 w 436777"/>
              <a:gd name="connsiteY13" fmla="*/ 409595 h 654070"/>
              <a:gd name="connsiteX14" fmla="*/ 219075 w 436777"/>
              <a:gd name="connsiteY14" fmla="*/ 142895 h 654070"/>
              <a:gd name="connsiteX15" fmla="*/ 254000 w 436777"/>
              <a:gd name="connsiteY15" fmla="*/ 85745 h 654070"/>
              <a:gd name="connsiteX16" fmla="*/ 314325 w 436777"/>
              <a:gd name="connsiteY16" fmla="*/ 44470 h 654070"/>
              <a:gd name="connsiteX17" fmla="*/ 390525 w 436777"/>
              <a:gd name="connsiteY17" fmla="*/ 3195 h 654070"/>
              <a:gd name="connsiteX0" fmla="*/ 0 w 495387"/>
              <a:gd name="connsiteY0" fmla="*/ 740739 h 740739"/>
              <a:gd name="connsiteX1" fmla="*/ 92075 w 495387"/>
              <a:gd name="connsiteY1" fmla="*/ 642314 h 740739"/>
              <a:gd name="connsiteX2" fmla="*/ 95250 w 495387"/>
              <a:gd name="connsiteY2" fmla="*/ 315289 h 740739"/>
              <a:gd name="connsiteX3" fmla="*/ 165100 w 495387"/>
              <a:gd name="connsiteY3" fmla="*/ 356564 h 740739"/>
              <a:gd name="connsiteX4" fmla="*/ 272415 w 495387"/>
              <a:gd name="connsiteY4" fmla="*/ 555608 h 740739"/>
              <a:gd name="connsiteX5" fmla="*/ 320675 w 495387"/>
              <a:gd name="connsiteY5" fmla="*/ 578814 h 740739"/>
              <a:gd name="connsiteX6" fmla="*/ 316865 w 495387"/>
              <a:gd name="connsiteY6" fmla="*/ 317483 h 740739"/>
              <a:gd name="connsiteX7" fmla="*/ 374650 w 495387"/>
              <a:gd name="connsiteY7" fmla="*/ 362914 h 740739"/>
              <a:gd name="connsiteX8" fmla="*/ 402590 w 495387"/>
              <a:gd name="connsiteY8" fmla="*/ 469883 h 740739"/>
              <a:gd name="connsiteX9" fmla="*/ 434975 w 495387"/>
              <a:gd name="connsiteY9" fmla="*/ 486739 h 740739"/>
              <a:gd name="connsiteX10" fmla="*/ 431800 w 495387"/>
              <a:gd name="connsiteY10" fmla="*/ 229564 h 740739"/>
              <a:gd name="connsiteX11" fmla="*/ 367665 w 495387"/>
              <a:gd name="connsiteY11" fmla="*/ 276208 h 740739"/>
              <a:gd name="connsiteX12" fmla="*/ 278765 w 495387"/>
              <a:gd name="connsiteY12" fmla="*/ 438134 h 740739"/>
              <a:gd name="connsiteX13" fmla="*/ 222250 w 495387"/>
              <a:gd name="connsiteY13" fmla="*/ 496264 h 740739"/>
              <a:gd name="connsiteX14" fmla="*/ 219075 w 495387"/>
              <a:gd name="connsiteY14" fmla="*/ 229564 h 740739"/>
              <a:gd name="connsiteX15" fmla="*/ 254000 w 495387"/>
              <a:gd name="connsiteY15" fmla="*/ 172414 h 740739"/>
              <a:gd name="connsiteX16" fmla="*/ 314325 w 495387"/>
              <a:gd name="connsiteY16" fmla="*/ 131139 h 740739"/>
              <a:gd name="connsiteX17" fmla="*/ 492125 w 495387"/>
              <a:gd name="connsiteY17" fmla="*/ 964 h 740739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54000 w 495879"/>
              <a:gd name="connsiteY15" fmla="*/ 17262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879"/>
              <a:gd name="connsiteY0" fmla="*/ 740946 h 740946"/>
              <a:gd name="connsiteX1" fmla="*/ 92075 w 495879"/>
              <a:gd name="connsiteY1" fmla="*/ 642521 h 740946"/>
              <a:gd name="connsiteX2" fmla="*/ 95250 w 495879"/>
              <a:gd name="connsiteY2" fmla="*/ 315496 h 740946"/>
              <a:gd name="connsiteX3" fmla="*/ 165100 w 495879"/>
              <a:gd name="connsiteY3" fmla="*/ 356771 h 740946"/>
              <a:gd name="connsiteX4" fmla="*/ 272415 w 495879"/>
              <a:gd name="connsiteY4" fmla="*/ 555815 h 740946"/>
              <a:gd name="connsiteX5" fmla="*/ 320675 w 495879"/>
              <a:gd name="connsiteY5" fmla="*/ 579021 h 740946"/>
              <a:gd name="connsiteX6" fmla="*/ 316865 w 495879"/>
              <a:gd name="connsiteY6" fmla="*/ 317690 h 740946"/>
              <a:gd name="connsiteX7" fmla="*/ 374650 w 495879"/>
              <a:gd name="connsiteY7" fmla="*/ 363121 h 740946"/>
              <a:gd name="connsiteX8" fmla="*/ 402590 w 495879"/>
              <a:gd name="connsiteY8" fmla="*/ 470090 h 740946"/>
              <a:gd name="connsiteX9" fmla="*/ 434975 w 495879"/>
              <a:gd name="connsiteY9" fmla="*/ 486946 h 740946"/>
              <a:gd name="connsiteX10" fmla="*/ 431800 w 495879"/>
              <a:gd name="connsiteY10" fmla="*/ 229771 h 740946"/>
              <a:gd name="connsiteX11" fmla="*/ 367665 w 495879"/>
              <a:gd name="connsiteY11" fmla="*/ 276415 h 740946"/>
              <a:gd name="connsiteX12" fmla="*/ 278765 w 495879"/>
              <a:gd name="connsiteY12" fmla="*/ 438341 h 740946"/>
              <a:gd name="connsiteX13" fmla="*/ 222250 w 495879"/>
              <a:gd name="connsiteY13" fmla="*/ 496471 h 740946"/>
              <a:gd name="connsiteX14" fmla="*/ 219075 w 495879"/>
              <a:gd name="connsiteY14" fmla="*/ 229771 h 740946"/>
              <a:gd name="connsiteX15" fmla="*/ 263525 w 495879"/>
              <a:gd name="connsiteY15" fmla="*/ 153571 h 740946"/>
              <a:gd name="connsiteX16" fmla="*/ 336550 w 495879"/>
              <a:gd name="connsiteY16" fmla="*/ 109121 h 740946"/>
              <a:gd name="connsiteX17" fmla="*/ 492125 w 495879"/>
              <a:gd name="connsiteY17" fmla="*/ 1171 h 740946"/>
              <a:gd name="connsiteX0" fmla="*/ 0 w 495449"/>
              <a:gd name="connsiteY0" fmla="*/ 740912 h 740912"/>
              <a:gd name="connsiteX1" fmla="*/ 92075 w 495449"/>
              <a:gd name="connsiteY1" fmla="*/ 642487 h 740912"/>
              <a:gd name="connsiteX2" fmla="*/ 95250 w 495449"/>
              <a:gd name="connsiteY2" fmla="*/ 315462 h 740912"/>
              <a:gd name="connsiteX3" fmla="*/ 165100 w 495449"/>
              <a:gd name="connsiteY3" fmla="*/ 356737 h 740912"/>
              <a:gd name="connsiteX4" fmla="*/ 272415 w 495449"/>
              <a:gd name="connsiteY4" fmla="*/ 555781 h 740912"/>
              <a:gd name="connsiteX5" fmla="*/ 320675 w 495449"/>
              <a:gd name="connsiteY5" fmla="*/ 578987 h 740912"/>
              <a:gd name="connsiteX6" fmla="*/ 316865 w 495449"/>
              <a:gd name="connsiteY6" fmla="*/ 317656 h 740912"/>
              <a:gd name="connsiteX7" fmla="*/ 374650 w 495449"/>
              <a:gd name="connsiteY7" fmla="*/ 363087 h 740912"/>
              <a:gd name="connsiteX8" fmla="*/ 402590 w 495449"/>
              <a:gd name="connsiteY8" fmla="*/ 470056 h 740912"/>
              <a:gd name="connsiteX9" fmla="*/ 434975 w 495449"/>
              <a:gd name="connsiteY9" fmla="*/ 486912 h 740912"/>
              <a:gd name="connsiteX10" fmla="*/ 431800 w 495449"/>
              <a:gd name="connsiteY10" fmla="*/ 229737 h 740912"/>
              <a:gd name="connsiteX11" fmla="*/ 367665 w 495449"/>
              <a:gd name="connsiteY11" fmla="*/ 276381 h 740912"/>
              <a:gd name="connsiteX12" fmla="*/ 278765 w 495449"/>
              <a:gd name="connsiteY12" fmla="*/ 438307 h 740912"/>
              <a:gd name="connsiteX13" fmla="*/ 222250 w 495449"/>
              <a:gd name="connsiteY13" fmla="*/ 496437 h 740912"/>
              <a:gd name="connsiteX14" fmla="*/ 219075 w 495449"/>
              <a:gd name="connsiteY14" fmla="*/ 229737 h 740912"/>
              <a:gd name="connsiteX15" fmla="*/ 263525 w 495449"/>
              <a:gd name="connsiteY15" fmla="*/ 153537 h 740912"/>
              <a:gd name="connsiteX16" fmla="*/ 317500 w 495449"/>
              <a:gd name="connsiteY16" fmla="*/ 112262 h 740912"/>
              <a:gd name="connsiteX17" fmla="*/ 492125 w 495449"/>
              <a:gd name="connsiteY17" fmla="*/ 1137 h 740912"/>
              <a:gd name="connsiteX0" fmla="*/ 0 w 461405"/>
              <a:gd name="connsiteY0" fmla="*/ 706535 h 706535"/>
              <a:gd name="connsiteX1" fmla="*/ 92075 w 461405"/>
              <a:gd name="connsiteY1" fmla="*/ 608110 h 706535"/>
              <a:gd name="connsiteX2" fmla="*/ 95250 w 461405"/>
              <a:gd name="connsiteY2" fmla="*/ 281085 h 706535"/>
              <a:gd name="connsiteX3" fmla="*/ 165100 w 461405"/>
              <a:gd name="connsiteY3" fmla="*/ 322360 h 706535"/>
              <a:gd name="connsiteX4" fmla="*/ 272415 w 461405"/>
              <a:gd name="connsiteY4" fmla="*/ 521404 h 706535"/>
              <a:gd name="connsiteX5" fmla="*/ 320675 w 461405"/>
              <a:gd name="connsiteY5" fmla="*/ 544610 h 706535"/>
              <a:gd name="connsiteX6" fmla="*/ 316865 w 461405"/>
              <a:gd name="connsiteY6" fmla="*/ 283279 h 706535"/>
              <a:gd name="connsiteX7" fmla="*/ 374650 w 461405"/>
              <a:gd name="connsiteY7" fmla="*/ 328710 h 706535"/>
              <a:gd name="connsiteX8" fmla="*/ 402590 w 461405"/>
              <a:gd name="connsiteY8" fmla="*/ 435679 h 706535"/>
              <a:gd name="connsiteX9" fmla="*/ 434975 w 461405"/>
              <a:gd name="connsiteY9" fmla="*/ 452535 h 706535"/>
              <a:gd name="connsiteX10" fmla="*/ 431800 w 461405"/>
              <a:gd name="connsiteY10" fmla="*/ 195360 h 706535"/>
              <a:gd name="connsiteX11" fmla="*/ 367665 w 461405"/>
              <a:gd name="connsiteY11" fmla="*/ 242004 h 706535"/>
              <a:gd name="connsiteX12" fmla="*/ 278765 w 461405"/>
              <a:gd name="connsiteY12" fmla="*/ 403930 h 706535"/>
              <a:gd name="connsiteX13" fmla="*/ 222250 w 461405"/>
              <a:gd name="connsiteY13" fmla="*/ 462060 h 706535"/>
              <a:gd name="connsiteX14" fmla="*/ 219075 w 461405"/>
              <a:gd name="connsiteY14" fmla="*/ 195360 h 706535"/>
              <a:gd name="connsiteX15" fmla="*/ 263525 w 461405"/>
              <a:gd name="connsiteY15" fmla="*/ 119160 h 706535"/>
              <a:gd name="connsiteX16" fmla="*/ 317500 w 461405"/>
              <a:gd name="connsiteY16" fmla="*/ 77885 h 706535"/>
              <a:gd name="connsiteX17" fmla="*/ 457200 w 461405"/>
              <a:gd name="connsiteY17" fmla="*/ 1685 h 706535"/>
              <a:gd name="connsiteX0" fmla="*/ 0 w 520427"/>
              <a:gd name="connsiteY0" fmla="*/ 734238 h 734238"/>
              <a:gd name="connsiteX1" fmla="*/ 92075 w 520427"/>
              <a:gd name="connsiteY1" fmla="*/ 635813 h 734238"/>
              <a:gd name="connsiteX2" fmla="*/ 95250 w 520427"/>
              <a:gd name="connsiteY2" fmla="*/ 308788 h 734238"/>
              <a:gd name="connsiteX3" fmla="*/ 165100 w 520427"/>
              <a:gd name="connsiteY3" fmla="*/ 350063 h 734238"/>
              <a:gd name="connsiteX4" fmla="*/ 272415 w 520427"/>
              <a:gd name="connsiteY4" fmla="*/ 549107 h 734238"/>
              <a:gd name="connsiteX5" fmla="*/ 320675 w 520427"/>
              <a:gd name="connsiteY5" fmla="*/ 572313 h 734238"/>
              <a:gd name="connsiteX6" fmla="*/ 316865 w 520427"/>
              <a:gd name="connsiteY6" fmla="*/ 310982 h 734238"/>
              <a:gd name="connsiteX7" fmla="*/ 374650 w 520427"/>
              <a:gd name="connsiteY7" fmla="*/ 356413 h 734238"/>
              <a:gd name="connsiteX8" fmla="*/ 402590 w 520427"/>
              <a:gd name="connsiteY8" fmla="*/ 463382 h 734238"/>
              <a:gd name="connsiteX9" fmla="*/ 434975 w 520427"/>
              <a:gd name="connsiteY9" fmla="*/ 480238 h 734238"/>
              <a:gd name="connsiteX10" fmla="*/ 431800 w 520427"/>
              <a:gd name="connsiteY10" fmla="*/ 223063 h 734238"/>
              <a:gd name="connsiteX11" fmla="*/ 367665 w 520427"/>
              <a:gd name="connsiteY11" fmla="*/ 269707 h 734238"/>
              <a:gd name="connsiteX12" fmla="*/ 278765 w 520427"/>
              <a:gd name="connsiteY12" fmla="*/ 431633 h 734238"/>
              <a:gd name="connsiteX13" fmla="*/ 222250 w 520427"/>
              <a:gd name="connsiteY13" fmla="*/ 489763 h 734238"/>
              <a:gd name="connsiteX14" fmla="*/ 219075 w 520427"/>
              <a:gd name="connsiteY14" fmla="*/ 223063 h 734238"/>
              <a:gd name="connsiteX15" fmla="*/ 263525 w 520427"/>
              <a:gd name="connsiteY15" fmla="*/ 146863 h 734238"/>
              <a:gd name="connsiteX16" fmla="*/ 317500 w 520427"/>
              <a:gd name="connsiteY16" fmla="*/ 105588 h 734238"/>
              <a:gd name="connsiteX17" fmla="*/ 457200 w 520427"/>
              <a:gd name="connsiteY17" fmla="*/ 29388 h 734238"/>
              <a:gd name="connsiteX0" fmla="*/ 0 w 457200"/>
              <a:gd name="connsiteY0" fmla="*/ 704850 h 704850"/>
              <a:gd name="connsiteX1" fmla="*/ 92075 w 457200"/>
              <a:gd name="connsiteY1" fmla="*/ 606425 h 704850"/>
              <a:gd name="connsiteX2" fmla="*/ 95250 w 457200"/>
              <a:gd name="connsiteY2" fmla="*/ 279400 h 704850"/>
              <a:gd name="connsiteX3" fmla="*/ 165100 w 457200"/>
              <a:gd name="connsiteY3" fmla="*/ 320675 h 704850"/>
              <a:gd name="connsiteX4" fmla="*/ 272415 w 457200"/>
              <a:gd name="connsiteY4" fmla="*/ 519719 h 704850"/>
              <a:gd name="connsiteX5" fmla="*/ 320675 w 457200"/>
              <a:gd name="connsiteY5" fmla="*/ 542925 h 704850"/>
              <a:gd name="connsiteX6" fmla="*/ 316865 w 457200"/>
              <a:gd name="connsiteY6" fmla="*/ 281594 h 704850"/>
              <a:gd name="connsiteX7" fmla="*/ 374650 w 457200"/>
              <a:gd name="connsiteY7" fmla="*/ 327025 h 704850"/>
              <a:gd name="connsiteX8" fmla="*/ 402590 w 457200"/>
              <a:gd name="connsiteY8" fmla="*/ 433994 h 704850"/>
              <a:gd name="connsiteX9" fmla="*/ 434975 w 457200"/>
              <a:gd name="connsiteY9" fmla="*/ 450850 h 704850"/>
              <a:gd name="connsiteX10" fmla="*/ 431800 w 457200"/>
              <a:gd name="connsiteY10" fmla="*/ 193675 h 704850"/>
              <a:gd name="connsiteX11" fmla="*/ 367665 w 457200"/>
              <a:gd name="connsiteY11" fmla="*/ 240319 h 704850"/>
              <a:gd name="connsiteX12" fmla="*/ 278765 w 457200"/>
              <a:gd name="connsiteY12" fmla="*/ 402245 h 704850"/>
              <a:gd name="connsiteX13" fmla="*/ 222250 w 457200"/>
              <a:gd name="connsiteY13" fmla="*/ 460375 h 704850"/>
              <a:gd name="connsiteX14" fmla="*/ 219075 w 457200"/>
              <a:gd name="connsiteY14" fmla="*/ 193675 h 704850"/>
              <a:gd name="connsiteX15" fmla="*/ 263525 w 457200"/>
              <a:gd name="connsiteY15" fmla="*/ 117475 h 704850"/>
              <a:gd name="connsiteX16" fmla="*/ 317500 w 457200"/>
              <a:gd name="connsiteY16" fmla="*/ 76200 h 704850"/>
              <a:gd name="connsiteX17" fmla="*/ 457200 w 457200"/>
              <a:gd name="connsiteY17" fmla="*/ 0 h 704850"/>
              <a:gd name="connsiteX0" fmla="*/ 0 w 436777"/>
              <a:gd name="connsiteY0" fmla="*/ 688975 h 688975"/>
              <a:gd name="connsiteX1" fmla="*/ 92075 w 436777"/>
              <a:gd name="connsiteY1" fmla="*/ 590550 h 688975"/>
              <a:gd name="connsiteX2" fmla="*/ 95250 w 436777"/>
              <a:gd name="connsiteY2" fmla="*/ 263525 h 688975"/>
              <a:gd name="connsiteX3" fmla="*/ 165100 w 436777"/>
              <a:gd name="connsiteY3" fmla="*/ 304800 h 688975"/>
              <a:gd name="connsiteX4" fmla="*/ 272415 w 436777"/>
              <a:gd name="connsiteY4" fmla="*/ 503844 h 688975"/>
              <a:gd name="connsiteX5" fmla="*/ 320675 w 436777"/>
              <a:gd name="connsiteY5" fmla="*/ 527050 h 688975"/>
              <a:gd name="connsiteX6" fmla="*/ 316865 w 436777"/>
              <a:gd name="connsiteY6" fmla="*/ 265719 h 688975"/>
              <a:gd name="connsiteX7" fmla="*/ 374650 w 436777"/>
              <a:gd name="connsiteY7" fmla="*/ 311150 h 688975"/>
              <a:gd name="connsiteX8" fmla="*/ 402590 w 436777"/>
              <a:gd name="connsiteY8" fmla="*/ 418119 h 688975"/>
              <a:gd name="connsiteX9" fmla="*/ 434975 w 436777"/>
              <a:gd name="connsiteY9" fmla="*/ 434975 h 688975"/>
              <a:gd name="connsiteX10" fmla="*/ 431800 w 436777"/>
              <a:gd name="connsiteY10" fmla="*/ 177800 h 688975"/>
              <a:gd name="connsiteX11" fmla="*/ 367665 w 436777"/>
              <a:gd name="connsiteY11" fmla="*/ 224444 h 688975"/>
              <a:gd name="connsiteX12" fmla="*/ 278765 w 436777"/>
              <a:gd name="connsiteY12" fmla="*/ 386370 h 688975"/>
              <a:gd name="connsiteX13" fmla="*/ 222250 w 436777"/>
              <a:gd name="connsiteY13" fmla="*/ 444500 h 688975"/>
              <a:gd name="connsiteX14" fmla="*/ 219075 w 436777"/>
              <a:gd name="connsiteY14" fmla="*/ 177800 h 688975"/>
              <a:gd name="connsiteX15" fmla="*/ 263525 w 436777"/>
              <a:gd name="connsiteY15" fmla="*/ 101600 h 688975"/>
              <a:gd name="connsiteX16" fmla="*/ 317500 w 436777"/>
              <a:gd name="connsiteY16" fmla="*/ 60325 h 688975"/>
              <a:gd name="connsiteX17" fmla="*/ 419100 w 436777"/>
              <a:gd name="connsiteY17" fmla="*/ 0 h 6889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63575 h 663575"/>
              <a:gd name="connsiteX1" fmla="*/ 92075 w 436777"/>
              <a:gd name="connsiteY1" fmla="*/ 565150 h 663575"/>
              <a:gd name="connsiteX2" fmla="*/ 95250 w 436777"/>
              <a:gd name="connsiteY2" fmla="*/ 238125 h 663575"/>
              <a:gd name="connsiteX3" fmla="*/ 165100 w 436777"/>
              <a:gd name="connsiteY3" fmla="*/ 279400 h 663575"/>
              <a:gd name="connsiteX4" fmla="*/ 272415 w 436777"/>
              <a:gd name="connsiteY4" fmla="*/ 478444 h 663575"/>
              <a:gd name="connsiteX5" fmla="*/ 320675 w 436777"/>
              <a:gd name="connsiteY5" fmla="*/ 501650 h 663575"/>
              <a:gd name="connsiteX6" fmla="*/ 316865 w 436777"/>
              <a:gd name="connsiteY6" fmla="*/ 240319 h 663575"/>
              <a:gd name="connsiteX7" fmla="*/ 374650 w 436777"/>
              <a:gd name="connsiteY7" fmla="*/ 285750 h 663575"/>
              <a:gd name="connsiteX8" fmla="*/ 402590 w 436777"/>
              <a:gd name="connsiteY8" fmla="*/ 392719 h 663575"/>
              <a:gd name="connsiteX9" fmla="*/ 434975 w 436777"/>
              <a:gd name="connsiteY9" fmla="*/ 409575 h 663575"/>
              <a:gd name="connsiteX10" fmla="*/ 431800 w 436777"/>
              <a:gd name="connsiteY10" fmla="*/ 152400 h 663575"/>
              <a:gd name="connsiteX11" fmla="*/ 367665 w 436777"/>
              <a:gd name="connsiteY11" fmla="*/ 199044 h 663575"/>
              <a:gd name="connsiteX12" fmla="*/ 278765 w 436777"/>
              <a:gd name="connsiteY12" fmla="*/ 360970 h 663575"/>
              <a:gd name="connsiteX13" fmla="*/ 222250 w 436777"/>
              <a:gd name="connsiteY13" fmla="*/ 419100 h 663575"/>
              <a:gd name="connsiteX14" fmla="*/ 219075 w 436777"/>
              <a:gd name="connsiteY14" fmla="*/ 152400 h 663575"/>
              <a:gd name="connsiteX15" fmla="*/ 263525 w 436777"/>
              <a:gd name="connsiteY15" fmla="*/ 76200 h 663575"/>
              <a:gd name="connsiteX16" fmla="*/ 317500 w 436777"/>
              <a:gd name="connsiteY16" fmla="*/ 34925 h 663575"/>
              <a:gd name="connsiteX17" fmla="*/ 409575 w 436777"/>
              <a:gd name="connsiteY17" fmla="*/ 0 h 66357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57225 h 657225"/>
              <a:gd name="connsiteX1" fmla="*/ 92075 w 436777"/>
              <a:gd name="connsiteY1" fmla="*/ 558800 h 657225"/>
              <a:gd name="connsiteX2" fmla="*/ 95250 w 436777"/>
              <a:gd name="connsiteY2" fmla="*/ 231775 h 657225"/>
              <a:gd name="connsiteX3" fmla="*/ 165100 w 436777"/>
              <a:gd name="connsiteY3" fmla="*/ 273050 h 657225"/>
              <a:gd name="connsiteX4" fmla="*/ 272415 w 436777"/>
              <a:gd name="connsiteY4" fmla="*/ 472094 h 657225"/>
              <a:gd name="connsiteX5" fmla="*/ 320675 w 436777"/>
              <a:gd name="connsiteY5" fmla="*/ 495300 h 657225"/>
              <a:gd name="connsiteX6" fmla="*/ 316865 w 436777"/>
              <a:gd name="connsiteY6" fmla="*/ 233969 h 657225"/>
              <a:gd name="connsiteX7" fmla="*/ 374650 w 436777"/>
              <a:gd name="connsiteY7" fmla="*/ 279400 h 657225"/>
              <a:gd name="connsiteX8" fmla="*/ 402590 w 436777"/>
              <a:gd name="connsiteY8" fmla="*/ 386369 h 657225"/>
              <a:gd name="connsiteX9" fmla="*/ 434975 w 436777"/>
              <a:gd name="connsiteY9" fmla="*/ 403225 h 657225"/>
              <a:gd name="connsiteX10" fmla="*/ 431800 w 436777"/>
              <a:gd name="connsiteY10" fmla="*/ 146050 h 657225"/>
              <a:gd name="connsiteX11" fmla="*/ 367665 w 436777"/>
              <a:gd name="connsiteY11" fmla="*/ 192694 h 657225"/>
              <a:gd name="connsiteX12" fmla="*/ 278765 w 436777"/>
              <a:gd name="connsiteY12" fmla="*/ 354620 h 657225"/>
              <a:gd name="connsiteX13" fmla="*/ 222250 w 436777"/>
              <a:gd name="connsiteY13" fmla="*/ 412750 h 657225"/>
              <a:gd name="connsiteX14" fmla="*/ 219075 w 436777"/>
              <a:gd name="connsiteY14" fmla="*/ 146050 h 657225"/>
              <a:gd name="connsiteX15" fmla="*/ 263525 w 436777"/>
              <a:gd name="connsiteY15" fmla="*/ 69850 h 657225"/>
              <a:gd name="connsiteX16" fmla="*/ 317500 w 436777"/>
              <a:gd name="connsiteY16" fmla="*/ 28575 h 657225"/>
              <a:gd name="connsiteX17" fmla="*/ 377825 w 436777"/>
              <a:gd name="connsiteY17" fmla="*/ 0 h 657225"/>
              <a:gd name="connsiteX0" fmla="*/ 0 w 436777"/>
              <a:gd name="connsiteY0" fmla="*/ 628650 h 628650"/>
              <a:gd name="connsiteX1" fmla="*/ 92075 w 436777"/>
              <a:gd name="connsiteY1" fmla="*/ 530225 h 628650"/>
              <a:gd name="connsiteX2" fmla="*/ 95250 w 436777"/>
              <a:gd name="connsiteY2" fmla="*/ 203200 h 628650"/>
              <a:gd name="connsiteX3" fmla="*/ 165100 w 436777"/>
              <a:gd name="connsiteY3" fmla="*/ 244475 h 628650"/>
              <a:gd name="connsiteX4" fmla="*/ 272415 w 436777"/>
              <a:gd name="connsiteY4" fmla="*/ 443519 h 628650"/>
              <a:gd name="connsiteX5" fmla="*/ 320675 w 436777"/>
              <a:gd name="connsiteY5" fmla="*/ 466725 h 628650"/>
              <a:gd name="connsiteX6" fmla="*/ 316865 w 436777"/>
              <a:gd name="connsiteY6" fmla="*/ 205394 h 628650"/>
              <a:gd name="connsiteX7" fmla="*/ 374650 w 436777"/>
              <a:gd name="connsiteY7" fmla="*/ 250825 h 628650"/>
              <a:gd name="connsiteX8" fmla="*/ 402590 w 436777"/>
              <a:gd name="connsiteY8" fmla="*/ 357794 h 628650"/>
              <a:gd name="connsiteX9" fmla="*/ 434975 w 436777"/>
              <a:gd name="connsiteY9" fmla="*/ 374650 h 628650"/>
              <a:gd name="connsiteX10" fmla="*/ 431800 w 436777"/>
              <a:gd name="connsiteY10" fmla="*/ 117475 h 628650"/>
              <a:gd name="connsiteX11" fmla="*/ 367665 w 436777"/>
              <a:gd name="connsiteY11" fmla="*/ 164119 h 628650"/>
              <a:gd name="connsiteX12" fmla="*/ 278765 w 436777"/>
              <a:gd name="connsiteY12" fmla="*/ 326045 h 628650"/>
              <a:gd name="connsiteX13" fmla="*/ 222250 w 436777"/>
              <a:gd name="connsiteY13" fmla="*/ 384175 h 628650"/>
              <a:gd name="connsiteX14" fmla="*/ 219075 w 436777"/>
              <a:gd name="connsiteY14" fmla="*/ 117475 h 628650"/>
              <a:gd name="connsiteX15" fmla="*/ 263525 w 436777"/>
              <a:gd name="connsiteY15" fmla="*/ 41275 h 628650"/>
              <a:gd name="connsiteX16" fmla="*/ 317500 w 436777"/>
              <a:gd name="connsiteY16" fmla="*/ 0 h 628650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63525 w 436777"/>
              <a:gd name="connsiteY15" fmla="*/ 508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44475 w 436777"/>
              <a:gd name="connsiteY15" fmla="*/ 6350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31775 w 436777"/>
              <a:gd name="connsiteY15" fmla="*/ 73025 h 638175"/>
              <a:gd name="connsiteX16" fmla="*/ 346075 w 436777"/>
              <a:gd name="connsiteY16" fmla="*/ 0 h 638175"/>
              <a:gd name="connsiteX0" fmla="*/ 0 w 436777"/>
              <a:gd name="connsiteY0" fmla="*/ 696120 h 696120"/>
              <a:gd name="connsiteX1" fmla="*/ 92075 w 436777"/>
              <a:gd name="connsiteY1" fmla="*/ 597695 h 696120"/>
              <a:gd name="connsiteX2" fmla="*/ 95250 w 436777"/>
              <a:gd name="connsiteY2" fmla="*/ 270670 h 696120"/>
              <a:gd name="connsiteX3" fmla="*/ 165100 w 436777"/>
              <a:gd name="connsiteY3" fmla="*/ 311945 h 696120"/>
              <a:gd name="connsiteX4" fmla="*/ 272415 w 436777"/>
              <a:gd name="connsiteY4" fmla="*/ 510989 h 696120"/>
              <a:gd name="connsiteX5" fmla="*/ 320675 w 436777"/>
              <a:gd name="connsiteY5" fmla="*/ 534195 h 696120"/>
              <a:gd name="connsiteX6" fmla="*/ 316865 w 436777"/>
              <a:gd name="connsiteY6" fmla="*/ 272864 h 696120"/>
              <a:gd name="connsiteX7" fmla="*/ 374650 w 436777"/>
              <a:gd name="connsiteY7" fmla="*/ 318295 h 696120"/>
              <a:gd name="connsiteX8" fmla="*/ 402590 w 436777"/>
              <a:gd name="connsiteY8" fmla="*/ 425264 h 696120"/>
              <a:gd name="connsiteX9" fmla="*/ 434975 w 436777"/>
              <a:gd name="connsiteY9" fmla="*/ 442120 h 696120"/>
              <a:gd name="connsiteX10" fmla="*/ 431800 w 436777"/>
              <a:gd name="connsiteY10" fmla="*/ 184945 h 696120"/>
              <a:gd name="connsiteX11" fmla="*/ 367665 w 436777"/>
              <a:gd name="connsiteY11" fmla="*/ 231589 h 696120"/>
              <a:gd name="connsiteX12" fmla="*/ 278765 w 436777"/>
              <a:gd name="connsiteY12" fmla="*/ 393515 h 696120"/>
              <a:gd name="connsiteX13" fmla="*/ 222250 w 436777"/>
              <a:gd name="connsiteY13" fmla="*/ 451645 h 696120"/>
              <a:gd name="connsiteX14" fmla="*/ 219075 w 436777"/>
              <a:gd name="connsiteY14" fmla="*/ 184945 h 696120"/>
              <a:gd name="connsiteX15" fmla="*/ 254000 w 436777"/>
              <a:gd name="connsiteY15" fmla="*/ 7145 h 696120"/>
              <a:gd name="connsiteX16" fmla="*/ 346075 w 436777"/>
              <a:gd name="connsiteY16" fmla="*/ 57945 h 696120"/>
              <a:gd name="connsiteX0" fmla="*/ 0 w 436777"/>
              <a:gd name="connsiteY0" fmla="*/ 689204 h 689204"/>
              <a:gd name="connsiteX1" fmla="*/ 92075 w 436777"/>
              <a:gd name="connsiteY1" fmla="*/ 590779 h 689204"/>
              <a:gd name="connsiteX2" fmla="*/ 95250 w 436777"/>
              <a:gd name="connsiteY2" fmla="*/ 263754 h 689204"/>
              <a:gd name="connsiteX3" fmla="*/ 165100 w 436777"/>
              <a:gd name="connsiteY3" fmla="*/ 305029 h 689204"/>
              <a:gd name="connsiteX4" fmla="*/ 272415 w 436777"/>
              <a:gd name="connsiteY4" fmla="*/ 504073 h 689204"/>
              <a:gd name="connsiteX5" fmla="*/ 320675 w 436777"/>
              <a:gd name="connsiteY5" fmla="*/ 527279 h 689204"/>
              <a:gd name="connsiteX6" fmla="*/ 316865 w 436777"/>
              <a:gd name="connsiteY6" fmla="*/ 265948 h 689204"/>
              <a:gd name="connsiteX7" fmla="*/ 374650 w 436777"/>
              <a:gd name="connsiteY7" fmla="*/ 311379 h 689204"/>
              <a:gd name="connsiteX8" fmla="*/ 402590 w 436777"/>
              <a:gd name="connsiteY8" fmla="*/ 418348 h 689204"/>
              <a:gd name="connsiteX9" fmla="*/ 434975 w 436777"/>
              <a:gd name="connsiteY9" fmla="*/ 435204 h 689204"/>
              <a:gd name="connsiteX10" fmla="*/ 431800 w 436777"/>
              <a:gd name="connsiteY10" fmla="*/ 178029 h 689204"/>
              <a:gd name="connsiteX11" fmla="*/ 367665 w 436777"/>
              <a:gd name="connsiteY11" fmla="*/ 224673 h 689204"/>
              <a:gd name="connsiteX12" fmla="*/ 278765 w 436777"/>
              <a:gd name="connsiteY12" fmla="*/ 386599 h 689204"/>
              <a:gd name="connsiteX13" fmla="*/ 222250 w 436777"/>
              <a:gd name="connsiteY13" fmla="*/ 444729 h 689204"/>
              <a:gd name="connsiteX14" fmla="*/ 219075 w 436777"/>
              <a:gd name="connsiteY14" fmla="*/ 178029 h 689204"/>
              <a:gd name="connsiteX15" fmla="*/ 254000 w 436777"/>
              <a:gd name="connsiteY15" fmla="*/ 229 h 689204"/>
              <a:gd name="connsiteX16" fmla="*/ 346075 w 436777"/>
              <a:gd name="connsiteY16" fmla="*/ 51029 h 689204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9075 w 436777"/>
              <a:gd name="connsiteY14" fmla="*/ 12700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254000 w 436777"/>
              <a:gd name="connsiteY15" fmla="*/ 57150 h 638175"/>
              <a:gd name="connsiteX16" fmla="*/ 346075 w 436777"/>
              <a:gd name="connsiteY16" fmla="*/ 0 h 638175"/>
              <a:gd name="connsiteX0" fmla="*/ 0 w 436777"/>
              <a:gd name="connsiteY0" fmla="*/ 638175 h 638175"/>
              <a:gd name="connsiteX1" fmla="*/ 92075 w 436777"/>
              <a:gd name="connsiteY1" fmla="*/ 539750 h 638175"/>
              <a:gd name="connsiteX2" fmla="*/ 95250 w 436777"/>
              <a:gd name="connsiteY2" fmla="*/ 212725 h 638175"/>
              <a:gd name="connsiteX3" fmla="*/ 165100 w 436777"/>
              <a:gd name="connsiteY3" fmla="*/ 254000 h 638175"/>
              <a:gd name="connsiteX4" fmla="*/ 272415 w 436777"/>
              <a:gd name="connsiteY4" fmla="*/ 453044 h 638175"/>
              <a:gd name="connsiteX5" fmla="*/ 320675 w 436777"/>
              <a:gd name="connsiteY5" fmla="*/ 476250 h 638175"/>
              <a:gd name="connsiteX6" fmla="*/ 316865 w 436777"/>
              <a:gd name="connsiteY6" fmla="*/ 214919 h 638175"/>
              <a:gd name="connsiteX7" fmla="*/ 374650 w 436777"/>
              <a:gd name="connsiteY7" fmla="*/ 260350 h 638175"/>
              <a:gd name="connsiteX8" fmla="*/ 402590 w 436777"/>
              <a:gd name="connsiteY8" fmla="*/ 367319 h 638175"/>
              <a:gd name="connsiteX9" fmla="*/ 434975 w 436777"/>
              <a:gd name="connsiteY9" fmla="*/ 384175 h 638175"/>
              <a:gd name="connsiteX10" fmla="*/ 431800 w 436777"/>
              <a:gd name="connsiteY10" fmla="*/ 127000 h 638175"/>
              <a:gd name="connsiteX11" fmla="*/ 367665 w 436777"/>
              <a:gd name="connsiteY11" fmla="*/ 173644 h 638175"/>
              <a:gd name="connsiteX12" fmla="*/ 278765 w 436777"/>
              <a:gd name="connsiteY12" fmla="*/ 335570 h 638175"/>
              <a:gd name="connsiteX13" fmla="*/ 222250 w 436777"/>
              <a:gd name="connsiteY13" fmla="*/ 393700 h 638175"/>
              <a:gd name="connsiteX14" fmla="*/ 215900 w 436777"/>
              <a:gd name="connsiteY14" fmla="*/ 107950 h 638175"/>
              <a:gd name="connsiteX15" fmla="*/ 301625 w 436777"/>
              <a:gd name="connsiteY15" fmla="*/ 12700 h 638175"/>
              <a:gd name="connsiteX16" fmla="*/ 346075 w 436777"/>
              <a:gd name="connsiteY16" fmla="*/ 0 h 638175"/>
              <a:gd name="connsiteX0" fmla="*/ 0 w 436777"/>
              <a:gd name="connsiteY0" fmla="*/ 654050 h 654050"/>
              <a:gd name="connsiteX1" fmla="*/ 92075 w 436777"/>
              <a:gd name="connsiteY1" fmla="*/ 555625 h 654050"/>
              <a:gd name="connsiteX2" fmla="*/ 95250 w 436777"/>
              <a:gd name="connsiteY2" fmla="*/ 228600 h 654050"/>
              <a:gd name="connsiteX3" fmla="*/ 165100 w 436777"/>
              <a:gd name="connsiteY3" fmla="*/ 269875 h 654050"/>
              <a:gd name="connsiteX4" fmla="*/ 272415 w 436777"/>
              <a:gd name="connsiteY4" fmla="*/ 468919 h 654050"/>
              <a:gd name="connsiteX5" fmla="*/ 320675 w 436777"/>
              <a:gd name="connsiteY5" fmla="*/ 492125 h 654050"/>
              <a:gd name="connsiteX6" fmla="*/ 316865 w 436777"/>
              <a:gd name="connsiteY6" fmla="*/ 230794 h 654050"/>
              <a:gd name="connsiteX7" fmla="*/ 374650 w 436777"/>
              <a:gd name="connsiteY7" fmla="*/ 276225 h 654050"/>
              <a:gd name="connsiteX8" fmla="*/ 402590 w 436777"/>
              <a:gd name="connsiteY8" fmla="*/ 383194 h 654050"/>
              <a:gd name="connsiteX9" fmla="*/ 434975 w 436777"/>
              <a:gd name="connsiteY9" fmla="*/ 400050 h 654050"/>
              <a:gd name="connsiteX10" fmla="*/ 431800 w 436777"/>
              <a:gd name="connsiteY10" fmla="*/ 142875 h 654050"/>
              <a:gd name="connsiteX11" fmla="*/ 367665 w 436777"/>
              <a:gd name="connsiteY11" fmla="*/ 189519 h 654050"/>
              <a:gd name="connsiteX12" fmla="*/ 278765 w 436777"/>
              <a:gd name="connsiteY12" fmla="*/ 351445 h 654050"/>
              <a:gd name="connsiteX13" fmla="*/ 222250 w 436777"/>
              <a:gd name="connsiteY13" fmla="*/ 409575 h 654050"/>
              <a:gd name="connsiteX14" fmla="*/ 215900 w 436777"/>
              <a:gd name="connsiteY14" fmla="*/ 123825 h 654050"/>
              <a:gd name="connsiteX15" fmla="*/ 301625 w 436777"/>
              <a:gd name="connsiteY15" fmla="*/ 28575 h 654050"/>
              <a:gd name="connsiteX16" fmla="*/ 342900 w 436777"/>
              <a:gd name="connsiteY16" fmla="*/ 0 h 654050"/>
              <a:gd name="connsiteX0" fmla="*/ 0 w 436777"/>
              <a:gd name="connsiteY0" fmla="*/ 647700 h 647700"/>
              <a:gd name="connsiteX1" fmla="*/ 92075 w 436777"/>
              <a:gd name="connsiteY1" fmla="*/ 549275 h 647700"/>
              <a:gd name="connsiteX2" fmla="*/ 95250 w 436777"/>
              <a:gd name="connsiteY2" fmla="*/ 222250 h 647700"/>
              <a:gd name="connsiteX3" fmla="*/ 165100 w 436777"/>
              <a:gd name="connsiteY3" fmla="*/ 263525 h 647700"/>
              <a:gd name="connsiteX4" fmla="*/ 272415 w 436777"/>
              <a:gd name="connsiteY4" fmla="*/ 462569 h 647700"/>
              <a:gd name="connsiteX5" fmla="*/ 320675 w 436777"/>
              <a:gd name="connsiteY5" fmla="*/ 485775 h 647700"/>
              <a:gd name="connsiteX6" fmla="*/ 316865 w 436777"/>
              <a:gd name="connsiteY6" fmla="*/ 224444 h 647700"/>
              <a:gd name="connsiteX7" fmla="*/ 374650 w 436777"/>
              <a:gd name="connsiteY7" fmla="*/ 269875 h 647700"/>
              <a:gd name="connsiteX8" fmla="*/ 402590 w 436777"/>
              <a:gd name="connsiteY8" fmla="*/ 376844 h 647700"/>
              <a:gd name="connsiteX9" fmla="*/ 434975 w 436777"/>
              <a:gd name="connsiteY9" fmla="*/ 393700 h 647700"/>
              <a:gd name="connsiteX10" fmla="*/ 431800 w 436777"/>
              <a:gd name="connsiteY10" fmla="*/ 136525 h 647700"/>
              <a:gd name="connsiteX11" fmla="*/ 367665 w 436777"/>
              <a:gd name="connsiteY11" fmla="*/ 183169 h 647700"/>
              <a:gd name="connsiteX12" fmla="*/ 278765 w 436777"/>
              <a:gd name="connsiteY12" fmla="*/ 345095 h 647700"/>
              <a:gd name="connsiteX13" fmla="*/ 222250 w 436777"/>
              <a:gd name="connsiteY13" fmla="*/ 403225 h 647700"/>
              <a:gd name="connsiteX14" fmla="*/ 215900 w 436777"/>
              <a:gd name="connsiteY14" fmla="*/ 117475 h 647700"/>
              <a:gd name="connsiteX15" fmla="*/ 301625 w 436777"/>
              <a:gd name="connsiteY15" fmla="*/ 22225 h 647700"/>
              <a:gd name="connsiteX16" fmla="*/ 346075 w 436777"/>
              <a:gd name="connsiteY16" fmla="*/ 0 h 647700"/>
              <a:gd name="connsiteX0" fmla="*/ 0 w 436777"/>
              <a:gd name="connsiteY0" fmla="*/ 625475 h 625475"/>
              <a:gd name="connsiteX1" fmla="*/ 92075 w 436777"/>
              <a:gd name="connsiteY1" fmla="*/ 527050 h 625475"/>
              <a:gd name="connsiteX2" fmla="*/ 95250 w 436777"/>
              <a:gd name="connsiteY2" fmla="*/ 200025 h 625475"/>
              <a:gd name="connsiteX3" fmla="*/ 165100 w 436777"/>
              <a:gd name="connsiteY3" fmla="*/ 241300 h 625475"/>
              <a:gd name="connsiteX4" fmla="*/ 272415 w 436777"/>
              <a:gd name="connsiteY4" fmla="*/ 440344 h 625475"/>
              <a:gd name="connsiteX5" fmla="*/ 320675 w 436777"/>
              <a:gd name="connsiteY5" fmla="*/ 463550 h 625475"/>
              <a:gd name="connsiteX6" fmla="*/ 316865 w 436777"/>
              <a:gd name="connsiteY6" fmla="*/ 202219 h 625475"/>
              <a:gd name="connsiteX7" fmla="*/ 374650 w 436777"/>
              <a:gd name="connsiteY7" fmla="*/ 247650 h 625475"/>
              <a:gd name="connsiteX8" fmla="*/ 402590 w 436777"/>
              <a:gd name="connsiteY8" fmla="*/ 354619 h 625475"/>
              <a:gd name="connsiteX9" fmla="*/ 434975 w 436777"/>
              <a:gd name="connsiteY9" fmla="*/ 371475 h 625475"/>
              <a:gd name="connsiteX10" fmla="*/ 431800 w 436777"/>
              <a:gd name="connsiteY10" fmla="*/ 114300 h 625475"/>
              <a:gd name="connsiteX11" fmla="*/ 367665 w 436777"/>
              <a:gd name="connsiteY11" fmla="*/ 160944 h 625475"/>
              <a:gd name="connsiteX12" fmla="*/ 278765 w 436777"/>
              <a:gd name="connsiteY12" fmla="*/ 322870 h 625475"/>
              <a:gd name="connsiteX13" fmla="*/ 222250 w 436777"/>
              <a:gd name="connsiteY13" fmla="*/ 381000 h 625475"/>
              <a:gd name="connsiteX14" fmla="*/ 215900 w 436777"/>
              <a:gd name="connsiteY14" fmla="*/ 95250 h 625475"/>
              <a:gd name="connsiteX15" fmla="*/ 301625 w 436777"/>
              <a:gd name="connsiteY15" fmla="*/ 0 h 625475"/>
              <a:gd name="connsiteX0" fmla="*/ 0 w 436777"/>
              <a:gd name="connsiteY0" fmla="*/ 584200 h 584200"/>
              <a:gd name="connsiteX1" fmla="*/ 92075 w 436777"/>
              <a:gd name="connsiteY1" fmla="*/ 485775 h 584200"/>
              <a:gd name="connsiteX2" fmla="*/ 95250 w 436777"/>
              <a:gd name="connsiteY2" fmla="*/ 158750 h 584200"/>
              <a:gd name="connsiteX3" fmla="*/ 165100 w 436777"/>
              <a:gd name="connsiteY3" fmla="*/ 200025 h 584200"/>
              <a:gd name="connsiteX4" fmla="*/ 272415 w 436777"/>
              <a:gd name="connsiteY4" fmla="*/ 399069 h 584200"/>
              <a:gd name="connsiteX5" fmla="*/ 320675 w 436777"/>
              <a:gd name="connsiteY5" fmla="*/ 422275 h 584200"/>
              <a:gd name="connsiteX6" fmla="*/ 316865 w 436777"/>
              <a:gd name="connsiteY6" fmla="*/ 160944 h 584200"/>
              <a:gd name="connsiteX7" fmla="*/ 374650 w 436777"/>
              <a:gd name="connsiteY7" fmla="*/ 206375 h 584200"/>
              <a:gd name="connsiteX8" fmla="*/ 402590 w 436777"/>
              <a:gd name="connsiteY8" fmla="*/ 313344 h 584200"/>
              <a:gd name="connsiteX9" fmla="*/ 434975 w 436777"/>
              <a:gd name="connsiteY9" fmla="*/ 330200 h 584200"/>
              <a:gd name="connsiteX10" fmla="*/ 431800 w 436777"/>
              <a:gd name="connsiteY10" fmla="*/ 73025 h 584200"/>
              <a:gd name="connsiteX11" fmla="*/ 367665 w 436777"/>
              <a:gd name="connsiteY11" fmla="*/ 119669 h 584200"/>
              <a:gd name="connsiteX12" fmla="*/ 278765 w 436777"/>
              <a:gd name="connsiteY12" fmla="*/ 281595 h 584200"/>
              <a:gd name="connsiteX13" fmla="*/ 222250 w 436777"/>
              <a:gd name="connsiteY13" fmla="*/ 339725 h 584200"/>
              <a:gd name="connsiteX14" fmla="*/ 215900 w 436777"/>
              <a:gd name="connsiteY14" fmla="*/ 53975 h 584200"/>
              <a:gd name="connsiteX15" fmla="*/ 263525 w 436777"/>
              <a:gd name="connsiteY15" fmla="*/ 0 h 584200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427252"/>
              <a:gd name="connsiteY0" fmla="*/ 581025 h 581025"/>
              <a:gd name="connsiteX1" fmla="*/ 82550 w 427252"/>
              <a:gd name="connsiteY1" fmla="*/ 485775 h 581025"/>
              <a:gd name="connsiteX2" fmla="*/ 85725 w 427252"/>
              <a:gd name="connsiteY2" fmla="*/ 158750 h 581025"/>
              <a:gd name="connsiteX3" fmla="*/ 155575 w 427252"/>
              <a:gd name="connsiteY3" fmla="*/ 200025 h 581025"/>
              <a:gd name="connsiteX4" fmla="*/ 262890 w 427252"/>
              <a:gd name="connsiteY4" fmla="*/ 399069 h 581025"/>
              <a:gd name="connsiteX5" fmla="*/ 311150 w 427252"/>
              <a:gd name="connsiteY5" fmla="*/ 422275 h 581025"/>
              <a:gd name="connsiteX6" fmla="*/ 307340 w 427252"/>
              <a:gd name="connsiteY6" fmla="*/ 160944 h 581025"/>
              <a:gd name="connsiteX7" fmla="*/ 365125 w 427252"/>
              <a:gd name="connsiteY7" fmla="*/ 206375 h 581025"/>
              <a:gd name="connsiteX8" fmla="*/ 393065 w 427252"/>
              <a:gd name="connsiteY8" fmla="*/ 313344 h 581025"/>
              <a:gd name="connsiteX9" fmla="*/ 425450 w 427252"/>
              <a:gd name="connsiteY9" fmla="*/ 330200 h 581025"/>
              <a:gd name="connsiteX10" fmla="*/ 422275 w 427252"/>
              <a:gd name="connsiteY10" fmla="*/ 73025 h 581025"/>
              <a:gd name="connsiteX11" fmla="*/ 358140 w 427252"/>
              <a:gd name="connsiteY11" fmla="*/ 119669 h 581025"/>
              <a:gd name="connsiteX12" fmla="*/ 269240 w 427252"/>
              <a:gd name="connsiteY12" fmla="*/ 281595 h 581025"/>
              <a:gd name="connsiteX13" fmla="*/ 212725 w 427252"/>
              <a:gd name="connsiteY13" fmla="*/ 339725 h 581025"/>
              <a:gd name="connsiteX14" fmla="*/ 206375 w 427252"/>
              <a:gd name="connsiteY14" fmla="*/ 53975 h 581025"/>
              <a:gd name="connsiteX15" fmla="*/ 254000 w 427252"/>
              <a:gd name="connsiteY15" fmla="*/ 0 h 581025"/>
              <a:gd name="connsiteX0" fmla="*/ 0 w 398677"/>
              <a:gd name="connsiteY0" fmla="*/ 565150 h 565150"/>
              <a:gd name="connsiteX1" fmla="*/ 53975 w 398677"/>
              <a:gd name="connsiteY1" fmla="*/ 4857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98677"/>
              <a:gd name="connsiteY0" fmla="*/ 565150 h 565150"/>
              <a:gd name="connsiteX1" fmla="*/ 53975 w 398677"/>
              <a:gd name="connsiteY1" fmla="*/ 447675 h 565150"/>
              <a:gd name="connsiteX2" fmla="*/ 57150 w 398677"/>
              <a:gd name="connsiteY2" fmla="*/ 158750 h 565150"/>
              <a:gd name="connsiteX3" fmla="*/ 127000 w 398677"/>
              <a:gd name="connsiteY3" fmla="*/ 200025 h 565150"/>
              <a:gd name="connsiteX4" fmla="*/ 234315 w 398677"/>
              <a:gd name="connsiteY4" fmla="*/ 399069 h 565150"/>
              <a:gd name="connsiteX5" fmla="*/ 282575 w 398677"/>
              <a:gd name="connsiteY5" fmla="*/ 422275 h 565150"/>
              <a:gd name="connsiteX6" fmla="*/ 278765 w 398677"/>
              <a:gd name="connsiteY6" fmla="*/ 160944 h 565150"/>
              <a:gd name="connsiteX7" fmla="*/ 336550 w 398677"/>
              <a:gd name="connsiteY7" fmla="*/ 206375 h 565150"/>
              <a:gd name="connsiteX8" fmla="*/ 364490 w 398677"/>
              <a:gd name="connsiteY8" fmla="*/ 313344 h 565150"/>
              <a:gd name="connsiteX9" fmla="*/ 396875 w 398677"/>
              <a:gd name="connsiteY9" fmla="*/ 330200 h 565150"/>
              <a:gd name="connsiteX10" fmla="*/ 393700 w 398677"/>
              <a:gd name="connsiteY10" fmla="*/ 73025 h 565150"/>
              <a:gd name="connsiteX11" fmla="*/ 329565 w 398677"/>
              <a:gd name="connsiteY11" fmla="*/ 119669 h 565150"/>
              <a:gd name="connsiteX12" fmla="*/ 240665 w 398677"/>
              <a:gd name="connsiteY12" fmla="*/ 281595 h 565150"/>
              <a:gd name="connsiteX13" fmla="*/ 184150 w 398677"/>
              <a:gd name="connsiteY13" fmla="*/ 339725 h 565150"/>
              <a:gd name="connsiteX14" fmla="*/ 177800 w 398677"/>
              <a:gd name="connsiteY14" fmla="*/ 53975 h 565150"/>
              <a:gd name="connsiteX15" fmla="*/ 225425 w 398677"/>
              <a:gd name="connsiteY15" fmla="*/ 0 h 565150"/>
              <a:gd name="connsiteX0" fmla="*/ 0 w 382802"/>
              <a:gd name="connsiteY0" fmla="*/ 514350 h 514350"/>
              <a:gd name="connsiteX1" fmla="*/ 38100 w 382802"/>
              <a:gd name="connsiteY1" fmla="*/ 4476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14350 h 514350"/>
              <a:gd name="connsiteX1" fmla="*/ 41275 w 382802"/>
              <a:gd name="connsiteY1" fmla="*/ 434975 h 514350"/>
              <a:gd name="connsiteX2" fmla="*/ 41275 w 382802"/>
              <a:gd name="connsiteY2" fmla="*/ 158750 h 514350"/>
              <a:gd name="connsiteX3" fmla="*/ 111125 w 382802"/>
              <a:gd name="connsiteY3" fmla="*/ 200025 h 514350"/>
              <a:gd name="connsiteX4" fmla="*/ 218440 w 382802"/>
              <a:gd name="connsiteY4" fmla="*/ 399069 h 514350"/>
              <a:gd name="connsiteX5" fmla="*/ 266700 w 382802"/>
              <a:gd name="connsiteY5" fmla="*/ 422275 h 514350"/>
              <a:gd name="connsiteX6" fmla="*/ 262890 w 382802"/>
              <a:gd name="connsiteY6" fmla="*/ 160944 h 514350"/>
              <a:gd name="connsiteX7" fmla="*/ 320675 w 382802"/>
              <a:gd name="connsiteY7" fmla="*/ 206375 h 514350"/>
              <a:gd name="connsiteX8" fmla="*/ 348615 w 382802"/>
              <a:gd name="connsiteY8" fmla="*/ 313344 h 514350"/>
              <a:gd name="connsiteX9" fmla="*/ 381000 w 382802"/>
              <a:gd name="connsiteY9" fmla="*/ 330200 h 514350"/>
              <a:gd name="connsiteX10" fmla="*/ 377825 w 382802"/>
              <a:gd name="connsiteY10" fmla="*/ 73025 h 514350"/>
              <a:gd name="connsiteX11" fmla="*/ 313690 w 382802"/>
              <a:gd name="connsiteY11" fmla="*/ 119669 h 514350"/>
              <a:gd name="connsiteX12" fmla="*/ 224790 w 382802"/>
              <a:gd name="connsiteY12" fmla="*/ 281595 h 514350"/>
              <a:gd name="connsiteX13" fmla="*/ 168275 w 382802"/>
              <a:gd name="connsiteY13" fmla="*/ 339725 h 514350"/>
              <a:gd name="connsiteX14" fmla="*/ 161925 w 382802"/>
              <a:gd name="connsiteY14" fmla="*/ 53975 h 514350"/>
              <a:gd name="connsiteX15" fmla="*/ 209550 w 382802"/>
              <a:gd name="connsiteY15" fmla="*/ 0 h 514350"/>
              <a:gd name="connsiteX0" fmla="*/ 0 w 382802"/>
              <a:gd name="connsiteY0" fmla="*/ 520700 h 520700"/>
              <a:gd name="connsiteX1" fmla="*/ 41275 w 382802"/>
              <a:gd name="connsiteY1" fmla="*/ 441325 h 520700"/>
              <a:gd name="connsiteX2" fmla="*/ 41275 w 382802"/>
              <a:gd name="connsiteY2" fmla="*/ 165100 h 520700"/>
              <a:gd name="connsiteX3" fmla="*/ 111125 w 382802"/>
              <a:gd name="connsiteY3" fmla="*/ 206375 h 520700"/>
              <a:gd name="connsiteX4" fmla="*/ 218440 w 382802"/>
              <a:gd name="connsiteY4" fmla="*/ 405419 h 520700"/>
              <a:gd name="connsiteX5" fmla="*/ 266700 w 382802"/>
              <a:gd name="connsiteY5" fmla="*/ 428625 h 520700"/>
              <a:gd name="connsiteX6" fmla="*/ 262890 w 382802"/>
              <a:gd name="connsiteY6" fmla="*/ 167294 h 520700"/>
              <a:gd name="connsiteX7" fmla="*/ 320675 w 382802"/>
              <a:gd name="connsiteY7" fmla="*/ 212725 h 520700"/>
              <a:gd name="connsiteX8" fmla="*/ 348615 w 382802"/>
              <a:gd name="connsiteY8" fmla="*/ 319694 h 520700"/>
              <a:gd name="connsiteX9" fmla="*/ 381000 w 382802"/>
              <a:gd name="connsiteY9" fmla="*/ 336550 h 520700"/>
              <a:gd name="connsiteX10" fmla="*/ 377825 w 382802"/>
              <a:gd name="connsiteY10" fmla="*/ 79375 h 520700"/>
              <a:gd name="connsiteX11" fmla="*/ 313690 w 382802"/>
              <a:gd name="connsiteY11" fmla="*/ 126019 h 520700"/>
              <a:gd name="connsiteX12" fmla="*/ 224790 w 382802"/>
              <a:gd name="connsiteY12" fmla="*/ 287945 h 520700"/>
              <a:gd name="connsiteX13" fmla="*/ 168275 w 382802"/>
              <a:gd name="connsiteY13" fmla="*/ 346075 h 520700"/>
              <a:gd name="connsiteX14" fmla="*/ 161925 w 382802"/>
              <a:gd name="connsiteY14" fmla="*/ 60325 h 520700"/>
              <a:gd name="connsiteX15" fmla="*/ 193675 w 382802"/>
              <a:gd name="connsiteY15" fmla="*/ 0 h 520700"/>
              <a:gd name="connsiteX0" fmla="*/ 0 w 382802"/>
              <a:gd name="connsiteY0" fmla="*/ 508000 h 508000"/>
              <a:gd name="connsiteX1" fmla="*/ 41275 w 382802"/>
              <a:gd name="connsiteY1" fmla="*/ 428625 h 508000"/>
              <a:gd name="connsiteX2" fmla="*/ 41275 w 382802"/>
              <a:gd name="connsiteY2" fmla="*/ 152400 h 508000"/>
              <a:gd name="connsiteX3" fmla="*/ 111125 w 382802"/>
              <a:gd name="connsiteY3" fmla="*/ 193675 h 508000"/>
              <a:gd name="connsiteX4" fmla="*/ 218440 w 382802"/>
              <a:gd name="connsiteY4" fmla="*/ 392719 h 508000"/>
              <a:gd name="connsiteX5" fmla="*/ 266700 w 382802"/>
              <a:gd name="connsiteY5" fmla="*/ 415925 h 508000"/>
              <a:gd name="connsiteX6" fmla="*/ 262890 w 382802"/>
              <a:gd name="connsiteY6" fmla="*/ 154594 h 508000"/>
              <a:gd name="connsiteX7" fmla="*/ 320675 w 382802"/>
              <a:gd name="connsiteY7" fmla="*/ 200025 h 508000"/>
              <a:gd name="connsiteX8" fmla="*/ 348615 w 382802"/>
              <a:gd name="connsiteY8" fmla="*/ 306994 h 508000"/>
              <a:gd name="connsiteX9" fmla="*/ 381000 w 382802"/>
              <a:gd name="connsiteY9" fmla="*/ 323850 h 508000"/>
              <a:gd name="connsiteX10" fmla="*/ 377825 w 382802"/>
              <a:gd name="connsiteY10" fmla="*/ 66675 h 508000"/>
              <a:gd name="connsiteX11" fmla="*/ 313690 w 382802"/>
              <a:gd name="connsiteY11" fmla="*/ 113319 h 508000"/>
              <a:gd name="connsiteX12" fmla="*/ 224790 w 382802"/>
              <a:gd name="connsiteY12" fmla="*/ 275245 h 508000"/>
              <a:gd name="connsiteX13" fmla="*/ 168275 w 382802"/>
              <a:gd name="connsiteY13" fmla="*/ 333375 h 508000"/>
              <a:gd name="connsiteX14" fmla="*/ 161925 w 382802"/>
              <a:gd name="connsiteY14" fmla="*/ 47625 h 508000"/>
              <a:gd name="connsiteX15" fmla="*/ 203200 w 382802"/>
              <a:gd name="connsiteY15" fmla="*/ 0 h 508000"/>
              <a:gd name="connsiteX0" fmla="*/ 0 w 382802"/>
              <a:gd name="connsiteY0" fmla="*/ 517525 h 517525"/>
              <a:gd name="connsiteX1" fmla="*/ 41275 w 382802"/>
              <a:gd name="connsiteY1" fmla="*/ 438150 h 517525"/>
              <a:gd name="connsiteX2" fmla="*/ 41275 w 382802"/>
              <a:gd name="connsiteY2" fmla="*/ 161925 h 517525"/>
              <a:gd name="connsiteX3" fmla="*/ 111125 w 382802"/>
              <a:gd name="connsiteY3" fmla="*/ 203200 h 517525"/>
              <a:gd name="connsiteX4" fmla="*/ 218440 w 382802"/>
              <a:gd name="connsiteY4" fmla="*/ 402244 h 517525"/>
              <a:gd name="connsiteX5" fmla="*/ 266700 w 382802"/>
              <a:gd name="connsiteY5" fmla="*/ 425450 h 517525"/>
              <a:gd name="connsiteX6" fmla="*/ 262890 w 382802"/>
              <a:gd name="connsiteY6" fmla="*/ 164119 h 517525"/>
              <a:gd name="connsiteX7" fmla="*/ 320675 w 382802"/>
              <a:gd name="connsiteY7" fmla="*/ 209550 h 517525"/>
              <a:gd name="connsiteX8" fmla="*/ 348615 w 382802"/>
              <a:gd name="connsiteY8" fmla="*/ 316519 h 517525"/>
              <a:gd name="connsiteX9" fmla="*/ 381000 w 382802"/>
              <a:gd name="connsiteY9" fmla="*/ 333375 h 517525"/>
              <a:gd name="connsiteX10" fmla="*/ 377825 w 382802"/>
              <a:gd name="connsiteY10" fmla="*/ 76200 h 517525"/>
              <a:gd name="connsiteX11" fmla="*/ 313690 w 382802"/>
              <a:gd name="connsiteY11" fmla="*/ 122844 h 517525"/>
              <a:gd name="connsiteX12" fmla="*/ 224790 w 382802"/>
              <a:gd name="connsiteY12" fmla="*/ 284770 h 517525"/>
              <a:gd name="connsiteX13" fmla="*/ 168275 w 382802"/>
              <a:gd name="connsiteY13" fmla="*/ 342900 h 517525"/>
              <a:gd name="connsiteX14" fmla="*/ 161925 w 382802"/>
              <a:gd name="connsiteY14" fmla="*/ 57150 h 517525"/>
              <a:gd name="connsiteX15" fmla="*/ 203200 w 382802"/>
              <a:gd name="connsiteY15" fmla="*/ 0 h 51752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2802"/>
              <a:gd name="connsiteY0" fmla="*/ 536575 h 536575"/>
              <a:gd name="connsiteX1" fmla="*/ 41275 w 382802"/>
              <a:gd name="connsiteY1" fmla="*/ 457200 h 536575"/>
              <a:gd name="connsiteX2" fmla="*/ 41275 w 382802"/>
              <a:gd name="connsiteY2" fmla="*/ 180975 h 536575"/>
              <a:gd name="connsiteX3" fmla="*/ 111125 w 382802"/>
              <a:gd name="connsiteY3" fmla="*/ 222250 h 536575"/>
              <a:gd name="connsiteX4" fmla="*/ 218440 w 382802"/>
              <a:gd name="connsiteY4" fmla="*/ 421294 h 536575"/>
              <a:gd name="connsiteX5" fmla="*/ 266700 w 382802"/>
              <a:gd name="connsiteY5" fmla="*/ 444500 h 536575"/>
              <a:gd name="connsiteX6" fmla="*/ 262890 w 382802"/>
              <a:gd name="connsiteY6" fmla="*/ 183169 h 536575"/>
              <a:gd name="connsiteX7" fmla="*/ 320675 w 382802"/>
              <a:gd name="connsiteY7" fmla="*/ 228600 h 536575"/>
              <a:gd name="connsiteX8" fmla="*/ 348615 w 382802"/>
              <a:gd name="connsiteY8" fmla="*/ 335569 h 536575"/>
              <a:gd name="connsiteX9" fmla="*/ 381000 w 382802"/>
              <a:gd name="connsiteY9" fmla="*/ 352425 h 536575"/>
              <a:gd name="connsiteX10" fmla="*/ 377825 w 382802"/>
              <a:gd name="connsiteY10" fmla="*/ 95250 h 536575"/>
              <a:gd name="connsiteX11" fmla="*/ 313690 w 382802"/>
              <a:gd name="connsiteY11" fmla="*/ 141894 h 536575"/>
              <a:gd name="connsiteX12" fmla="*/ 224790 w 382802"/>
              <a:gd name="connsiteY12" fmla="*/ 303820 h 536575"/>
              <a:gd name="connsiteX13" fmla="*/ 168275 w 382802"/>
              <a:gd name="connsiteY13" fmla="*/ 361950 h 536575"/>
              <a:gd name="connsiteX14" fmla="*/ 161925 w 382802"/>
              <a:gd name="connsiteY14" fmla="*/ 76200 h 536575"/>
              <a:gd name="connsiteX15" fmla="*/ 196850 w 382802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6471"/>
              <a:gd name="connsiteY0" fmla="*/ 536575 h 536575"/>
              <a:gd name="connsiteX1" fmla="*/ 41275 w 386471"/>
              <a:gd name="connsiteY1" fmla="*/ 457200 h 536575"/>
              <a:gd name="connsiteX2" fmla="*/ 41275 w 386471"/>
              <a:gd name="connsiteY2" fmla="*/ 180975 h 536575"/>
              <a:gd name="connsiteX3" fmla="*/ 111125 w 386471"/>
              <a:gd name="connsiteY3" fmla="*/ 222250 h 536575"/>
              <a:gd name="connsiteX4" fmla="*/ 218440 w 386471"/>
              <a:gd name="connsiteY4" fmla="*/ 421294 h 536575"/>
              <a:gd name="connsiteX5" fmla="*/ 266700 w 386471"/>
              <a:gd name="connsiteY5" fmla="*/ 444500 h 536575"/>
              <a:gd name="connsiteX6" fmla="*/ 262890 w 386471"/>
              <a:gd name="connsiteY6" fmla="*/ 183169 h 536575"/>
              <a:gd name="connsiteX7" fmla="*/ 320675 w 386471"/>
              <a:gd name="connsiteY7" fmla="*/ 228600 h 536575"/>
              <a:gd name="connsiteX8" fmla="*/ 348615 w 386471"/>
              <a:gd name="connsiteY8" fmla="*/ 335569 h 536575"/>
              <a:gd name="connsiteX9" fmla="*/ 381000 w 386471"/>
              <a:gd name="connsiteY9" fmla="*/ 352425 h 536575"/>
              <a:gd name="connsiteX10" fmla="*/ 377825 w 386471"/>
              <a:gd name="connsiteY10" fmla="*/ 95250 h 536575"/>
              <a:gd name="connsiteX11" fmla="*/ 297815 w 386471"/>
              <a:gd name="connsiteY11" fmla="*/ 157769 h 536575"/>
              <a:gd name="connsiteX12" fmla="*/ 224790 w 386471"/>
              <a:gd name="connsiteY12" fmla="*/ 303820 h 536575"/>
              <a:gd name="connsiteX13" fmla="*/ 168275 w 386471"/>
              <a:gd name="connsiteY13" fmla="*/ 361950 h 536575"/>
              <a:gd name="connsiteX14" fmla="*/ 161925 w 386471"/>
              <a:gd name="connsiteY14" fmla="*/ 76200 h 536575"/>
              <a:gd name="connsiteX15" fmla="*/ 196850 w 386471"/>
              <a:gd name="connsiteY15" fmla="*/ 0 h 536575"/>
              <a:gd name="connsiteX0" fmla="*/ 0 w 381389"/>
              <a:gd name="connsiteY0" fmla="*/ 536575 h 536575"/>
              <a:gd name="connsiteX1" fmla="*/ 41275 w 381389"/>
              <a:gd name="connsiteY1" fmla="*/ 457200 h 536575"/>
              <a:gd name="connsiteX2" fmla="*/ 41275 w 381389"/>
              <a:gd name="connsiteY2" fmla="*/ 180975 h 536575"/>
              <a:gd name="connsiteX3" fmla="*/ 111125 w 381389"/>
              <a:gd name="connsiteY3" fmla="*/ 222250 h 536575"/>
              <a:gd name="connsiteX4" fmla="*/ 218440 w 381389"/>
              <a:gd name="connsiteY4" fmla="*/ 421294 h 536575"/>
              <a:gd name="connsiteX5" fmla="*/ 266700 w 381389"/>
              <a:gd name="connsiteY5" fmla="*/ 444500 h 536575"/>
              <a:gd name="connsiteX6" fmla="*/ 262890 w 381389"/>
              <a:gd name="connsiteY6" fmla="*/ 183169 h 536575"/>
              <a:gd name="connsiteX7" fmla="*/ 320675 w 381389"/>
              <a:gd name="connsiteY7" fmla="*/ 228600 h 536575"/>
              <a:gd name="connsiteX8" fmla="*/ 348615 w 381389"/>
              <a:gd name="connsiteY8" fmla="*/ 335569 h 536575"/>
              <a:gd name="connsiteX9" fmla="*/ 381000 w 381389"/>
              <a:gd name="connsiteY9" fmla="*/ 352425 h 536575"/>
              <a:gd name="connsiteX10" fmla="*/ 361950 w 381389"/>
              <a:gd name="connsiteY10" fmla="*/ 76200 h 536575"/>
              <a:gd name="connsiteX11" fmla="*/ 297815 w 381389"/>
              <a:gd name="connsiteY11" fmla="*/ 157769 h 536575"/>
              <a:gd name="connsiteX12" fmla="*/ 224790 w 381389"/>
              <a:gd name="connsiteY12" fmla="*/ 303820 h 536575"/>
              <a:gd name="connsiteX13" fmla="*/ 168275 w 381389"/>
              <a:gd name="connsiteY13" fmla="*/ 361950 h 536575"/>
              <a:gd name="connsiteX14" fmla="*/ 161925 w 381389"/>
              <a:gd name="connsiteY14" fmla="*/ 76200 h 536575"/>
              <a:gd name="connsiteX15" fmla="*/ 196850 w 381389"/>
              <a:gd name="connsiteY15" fmla="*/ 0 h 536575"/>
              <a:gd name="connsiteX0" fmla="*/ 0 w 384704"/>
              <a:gd name="connsiteY0" fmla="*/ 536575 h 536575"/>
              <a:gd name="connsiteX1" fmla="*/ 41275 w 384704"/>
              <a:gd name="connsiteY1" fmla="*/ 457200 h 536575"/>
              <a:gd name="connsiteX2" fmla="*/ 41275 w 384704"/>
              <a:gd name="connsiteY2" fmla="*/ 180975 h 536575"/>
              <a:gd name="connsiteX3" fmla="*/ 111125 w 384704"/>
              <a:gd name="connsiteY3" fmla="*/ 222250 h 536575"/>
              <a:gd name="connsiteX4" fmla="*/ 218440 w 384704"/>
              <a:gd name="connsiteY4" fmla="*/ 421294 h 536575"/>
              <a:gd name="connsiteX5" fmla="*/ 266700 w 384704"/>
              <a:gd name="connsiteY5" fmla="*/ 444500 h 536575"/>
              <a:gd name="connsiteX6" fmla="*/ 262890 w 384704"/>
              <a:gd name="connsiteY6" fmla="*/ 183169 h 536575"/>
              <a:gd name="connsiteX7" fmla="*/ 320675 w 384704"/>
              <a:gd name="connsiteY7" fmla="*/ 228600 h 536575"/>
              <a:gd name="connsiteX8" fmla="*/ 348615 w 384704"/>
              <a:gd name="connsiteY8" fmla="*/ 335569 h 536575"/>
              <a:gd name="connsiteX9" fmla="*/ 381000 w 384704"/>
              <a:gd name="connsiteY9" fmla="*/ 352425 h 536575"/>
              <a:gd name="connsiteX10" fmla="*/ 374650 w 384704"/>
              <a:gd name="connsiteY10" fmla="*/ 85725 h 536575"/>
              <a:gd name="connsiteX11" fmla="*/ 297815 w 384704"/>
              <a:gd name="connsiteY11" fmla="*/ 157769 h 536575"/>
              <a:gd name="connsiteX12" fmla="*/ 224790 w 384704"/>
              <a:gd name="connsiteY12" fmla="*/ 303820 h 536575"/>
              <a:gd name="connsiteX13" fmla="*/ 168275 w 384704"/>
              <a:gd name="connsiteY13" fmla="*/ 361950 h 536575"/>
              <a:gd name="connsiteX14" fmla="*/ 161925 w 384704"/>
              <a:gd name="connsiteY14" fmla="*/ 76200 h 536575"/>
              <a:gd name="connsiteX15" fmla="*/ 196850 w 384704"/>
              <a:gd name="connsiteY15" fmla="*/ 0 h 536575"/>
              <a:gd name="connsiteX0" fmla="*/ 0 w 382963"/>
              <a:gd name="connsiteY0" fmla="*/ 536575 h 536575"/>
              <a:gd name="connsiteX1" fmla="*/ 41275 w 382963"/>
              <a:gd name="connsiteY1" fmla="*/ 457200 h 536575"/>
              <a:gd name="connsiteX2" fmla="*/ 41275 w 382963"/>
              <a:gd name="connsiteY2" fmla="*/ 180975 h 536575"/>
              <a:gd name="connsiteX3" fmla="*/ 111125 w 382963"/>
              <a:gd name="connsiteY3" fmla="*/ 222250 h 536575"/>
              <a:gd name="connsiteX4" fmla="*/ 218440 w 382963"/>
              <a:gd name="connsiteY4" fmla="*/ 421294 h 536575"/>
              <a:gd name="connsiteX5" fmla="*/ 266700 w 382963"/>
              <a:gd name="connsiteY5" fmla="*/ 444500 h 536575"/>
              <a:gd name="connsiteX6" fmla="*/ 262890 w 382963"/>
              <a:gd name="connsiteY6" fmla="*/ 183169 h 536575"/>
              <a:gd name="connsiteX7" fmla="*/ 320675 w 382963"/>
              <a:gd name="connsiteY7" fmla="*/ 228600 h 536575"/>
              <a:gd name="connsiteX8" fmla="*/ 348615 w 382963"/>
              <a:gd name="connsiteY8" fmla="*/ 335569 h 536575"/>
              <a:gd name="connsiteX9" fmla="*/ 381000 w 382963"/>
              <a:gd name="connsiteY9" fmla="*/ 352425 h 536575"/>
              <a:gd name="connsiteX10" fmla="*/ 374650 w 382963"/>
              <a:gd name="connsiteY10" fmla="*/ 85725 h 536575"/>
              <a:gd name="connsiteX11" fmla="*/ 297815 w 382963"/>
              <a:gd name="connsiteY11" fmla="*/ 157769 h 536575"/>
              <a:gd name="connsiteX12" fmla="*/ 224790 w 382963"/>
              <a:gd name="connsiteY12" fmla="*/ 303820 h 536575"/>
              <a:gd name="connsiteX13" fmla="*/ 168275 w 382963"/>
              <a:gd name="connsiteY13" fmla="*/ 361950 h 536575"/>
              <a:gd name="connsiteX14" fmla="*/ 161925 w 382963"/>
              <a:gd name="connsiteY14" fmla="*/ 76200 h 536575"/>
              <a:gd name="connsiteX15" fmla="*/ 196850 w 382963"/>
              <a:gd name="connsiteY15" fmla="*/ 0 h 536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82963" h="536575">
                <a:moveTo>
                  <a:pt x="0" y="536575"/>
                </a:moveTo>
                <a:cubicBezTo>
                  <a:pt x="40746" y="511175"/>
                  <a:pt x="34396" y="516467"/>
                  <a:pt x="41275" y="457200"/>
                </a:cubicBezTo>
                <a:cubicBezTo>
                  <a:pt x="48154" y="397933"/>
                  <a:pt x="29633" y="220133"/>
                  <a:pt x="41275" y="180975"/>
                </a:cubicBezTo>
                <a:cubicBezTo>
                  <a:pt x="52917" y="141817"/>
                  <a:pt x="72073" y="159972"/>
                  <a:pt x="111125" y="222250"/>
                </a:cubicBezTo>
                <a:cubicBezTo>
                  <a:pt x="150177" y="284528"/>
                  <a:pt x="207857" y="398540"/>
                  <a:pt x="218440" y="421294"/>
                </a:cubicBezTo>
                <a:cubicBezTo>
                  <a:pt x="232198" y="456748"/>
                  <a:pt x="259292" y="484187"/>
                  <a:pt x="266700" y="444500"/>
                </a:cubicBezTo>
                <a:cubicBezTo>
                  <a:pt x="274108" y="404813"/>
                  <a:pt x="262890" y="259369"/>
                  <a:pt x="262890" y="183169"/>
                </a:cubicBezTo>
                <a:cubicBezTo>
                  <a:pt x="262890" y="106969"/>
                  <a:pt x="306388" y="174625"/>
                  <a:pt x="320675" y="228600"/>
                </a:cubicBezTo>
                <a:cubicBezTo>
                  <a:pt x="334962" y="282575"/>
                  <a:pt x="336444" y="282123"/>
                  <a:pt x="348615" y="335569"/>
                </a:cubicBezTo>
                <a:cubicBezTo>
                  <a:pt x="363961" y="366790"/>
                  <a:pt x="376661" y="394066"/>
                  <a:pt x="381000" y="352425"/>
                </a:cubicBezTo>
                <a:cubicBezTo>
                  <a:pt x="385339" y="310784"/>
                  <a:pt x="382164" y="137218"/>
                  <a:pt x="374650" y="85725"/>
                </a:cubicBezTo>
                <a:cubicBezTo>
                  <a:pt x="367136" y="34232"/>
                  <a:pt x="329671" y="103428"/>
                  <a:pt x="297815" y="157769"/>
                </a:cubicBezTo>
                <a:cubicBezTo>
                  <a:pt x="250084" y="240685"/>
                  <a:pt x="254317" y="236452"/>
                  <a:pt x="224790" y="303820"/>
                </a:cubicBezTo>
                <a:cubicBezTo>
                  <a:pt x="199919" y="353562"/>
                  <a:pt x="178752" y="399887"/>
                  <a:pt x="168275" y="361950"/>
                </a:cubicBezTo>
                <a:cubicBezTo>
                  <a:pt x="157798" y="324013"/>
                  <a:pt x="157163" y="136525"/>
                  <a:pt x="161925" y="76200"/>
                </a:cubicBezTo>
                <a:cubicBezTo>
                  <a:pt x="166688" y="15875"/>
                  <a:pt x="171979" y="22754"/>
                  <a:pt x="196850" y="0"/>
                </a:cubicBezTo>
              </a:path>
            </a:pathLst>
          </a:cu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2" name="Parallelogram 411">
            <a:extLst>
              <a:ext uri="{FF2B5EF4-FFF2-40B4-BE49-F238E27FC236}">
                <a16:creationId xmlns:a16="http://schemas.microsoft.com/office/drawing/2014/main" id="{3A7C95B1-ED56-CB47-BB50-38642C0B5EF4}"/>
              </a:ext>
            </a:extLst>
          </p:cNvPr>
          <p:cNvSpPr/>
          <p:nvPr/>
        </p:nvSpPr>
        <p:spPr>
          <a:xfrm>
            <a:off x="4339136" y="395755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3" name="Parallelogram 412">
            <a:extLst>
              <a:ext uri="{FF2B5EF4-FFF2-40B4-BE49-F238E27FC236}">
                <a16:creationId xmlns:a16="http://schemas.microsoft.com/office/drawing/2014/main" id="{BF010A57-62C4-414D-9CA5-047337511CFB}"/>
              </a:ext>
            </a:extLst>
          </p:cNvPr>
          <p:cNvSpPr/>
          <p:nvPr/>
        </p:nvSpPr>
        <p:spPr>
          <a:xfrm>
            <a:off x="4342312" y="477998"/>
            <a:ext cx="31115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4" name="Parallelogram 413">
            <a:extLst>
              <a:ext uri="{FF2B5EF4-FFF2-40B4-BE49-F238E27FC236}">
                <a16:creationId xmlns:a16="http://schemas.microsoft.com/office/drawing/2014/main" id="{21F8235C-8986-8149-AB58-5749A8383BCA}"/>
              </a:ext>
            </a:extLst>
          </p:cNvPr>
          <p:cNvSpPr/>
          <p:nvPr/>
        </p:nvSpPr>
        <p:spPr>
          <a:xfrm>
            <a:off x="4342312" y="562081"/>
            <a:ext cx="317500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5" name="Parallelogram 414">
            <a:extLst>
              <a:ext uri="{FF2B5EF4-FFF2-40B4-BE49-F238E27FC236}">
                <a16:creationId xmlns:a16="http://schemas.microsoft.com/office/drawing/2014/main" id="{FB687127-9774-774D-8E38-0FBCCE8142C1}"/>
              </a:ext>
            </a:extLst>
          </p:cNvPr>
          <p:cNvSpPr/>
          <p:nvPr/>
        </p:nvSpPr>
        <p:spPr>
          <a:xfrm>
            <a:off x="4351835" y="311579"/>
            <a:ext cx="307976" cy="82550"/>
          </a:xfrm>
          <a:prstGeom prst="parallelogram">
            <a:avLst>
              <a:gd name="adj" fmla="val 131335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637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9340</TotalTime>
  <Words>50</Words>
  <Application>Microsoft Macintosh PowerPoint</Application>
  <PresentationFormat>On-screen Show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Douglas</dc:creator>
  <cp:lastModifiedBy>Andrew Douglas</cp:lastModifiedBy>
  <cp:revision>32</cp:revision>
  <dcterms:created xsi:type="dcterms:W3CDTF">2018-08-06T09:42:33Z</dcterms:created>
  <dcterms:modified xsi:type="dcterms:W3CDTF">2018-09-02T16:29:57Z</dcterms:modified>
</cp:coreProperties>
</file>