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19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87C1B-2B04-425A-96A8-A9623FF87760}" type="datetimeFigureOut">
              <a:rPr lang="en-GB" smtClean="0"/>
              <a:t>25/06/2018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76E11-0F96-4E57-B63B-B527FB63DE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84038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87C1B-2B04-425A-96A8-A9623FF87760}" type="datetimeFigureOut">
              <a:rPr lang="en-GB" smtClean="0"/>
              <a:t>25/06/2018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76E11-0F96-4E57-B63B-B527FB63DE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96110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87C1B-2B04-425A-96A8-A9623FF87760}" type="datetimeFigureOut">
              <a:rPr lang="en-GB" smtClean="0"/>
              <a:t>25/06/2018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76E11-0F96-4E57-B63B-B527FB63DE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65033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87C1B-2B04-425A-96A8-A9623FF87760}" type="datetimeFigureOut">
              <a:rPr lang="en-GB" smtClean="0"/>
              <a:t>25/06/2018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76E11-0F96-4E57-B63B-B527FB63DE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90929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87C1B-2B04-425A-96A8-A9623FF87760}" type="datetimeFigureOut">
              <a:rPr lang="en-GB" smtClean="0"/>
              <a:t>25/06/2018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76E11-0F96-4E57-B63B-B527FB63DE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715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87C1B-2B04-425A-96A8-A9623FF87760}" type="datetimeFigureOut">
              <a:rPr lang="en-GB" smtClean="0"/>
              <a:t>25/06/2018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76E11-0F96-4E57-B63B-B527FB63DE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3811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87C1B-2B04-425A-96A8-A9623FF87760}" type="datetimeFigureOut">
              <a:rPr lang="en-GB" smtClean="0"/>
              <a:t>25/06/2018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76E11-0F96-4E57-B63B-B527FB63DE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2243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87C1B-2B04-425A-96A8-A9623FF87760}" type="datetimeFigureOut">
              <a:rPr lang="en-GB" smtClean="0"/>
              <a:t>25/06/2018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76E11-0F96-4E57-B63B-B527FB63DE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07941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87C1B-2B04-425A-96A8-A9623FF87760}" type="datetimeFigureOut">
              <a:rPr lang="en-GB" smtClean="0"/>
              <a:t>25/06/2018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76E11-0F96-4E57-B63B-B527FB63DE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9270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87C1B-2B04-425A-96A8-A9623FF87760}" type="datetimeFigureOut">
              <a:rPr lang="en-GB" smtClean="0"/>
              <a:t>25/06/2018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76E11-0F96-4E57-B63B-B527FB63DE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14895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87C1B-2B04-425A-96A8-A9623FF87760}" type="datetimeFigureOut">
              <a:rPr lang="en-GB" smtClean="0"/>
              <a:t>25/06/2018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76E11-0F96-4E57-B63B-B527FB63DE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43593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387C1B-2B04-425A-96A8-A9623FF87760}" type="datetimeFigureOut">
              <a:rPr lang="en-GB" smtClean="0"/>
              <a:t>25/06/2018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576E11-0F96-4E57-B63B-B527FB63DE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58637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tiff"/><Relationship Id="rId4" Type="http://schemas.openxmlformats.org/officeDocument/2006/relationships/image" Target="../media/image3.tif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\\uos-208651\proposal\paper submission\Angewandte Chemie\FE-SEM images\FAGBRICS\image008.tif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123"/>
          <a:stretch/>
        </p:blipFill>
        <p:spPr bwMode="auto">
          <a:xfrm>
            <a:off x="1499679" y="591376"/>
            <a:ext cx="2115185" cy="1585088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 descr="\\uos-208651\proposal\paper submission\Angewandte Chemie\FE-SEM images\FAGBRICS\image001.tif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193"/>
          <a:stretch/>
        </p:blipFill>
        <p:spPr bwMode="auto">
          <a:xfrm>
            <a:off x="3975163" y="591375"/>
            <a:ext cx="2120265" cy="1594613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 descr="\\uos-208651\proposal\paper submission\Angewandte Chemie\FE-SEM images\FAGBRICS\image004.tif"/>
          <p:cNvPicPr/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113"/>
          <a:stretch/>
        </p:blipFill>
        <p:spPr bwMode="auto">
          <a:xfrm>
            <a:off x="1499679" y="2498153"/>
            <a:ext cx="2098040" cy="1559021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 descr="\\uos-208651\proposal\last solar cells data\image003.tif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256"/>
          <a:stretch/>
        </p:blipFill>
        <p:spPr bwMode="auto">
          <a:xfrm>
            <a:off x="3995483" y="2498153"/>
            <a:ext cx="2099945" cy="1544733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1" name="Straight Connector 10"/>
          <p:cNvCxnSpPr/>
          <p:nvPr/>
        </p:nvCxnSpPr>
        <p:spPr>
          <a:xfrm>
            <a:off x="3213068" y="2085975"/>
            <a:ext cx="252412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024925" y="1814842"/>
            <a:ext cx="62869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b="1" dirty="0" smtClean="0">
                <a:solidFill>
                  <a:schemeClr val="bg1"/>
                </a:solidFill>
              </a:rPr>
              <a:t>300 µm</a:t>
            </a:r>
            <a:endParaRPr lang="en-GB" sz="1600" b="1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466730" y="1842017"/>
            <a:ext cx="62869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b="1" dirty="0" smtClean="0">
                <a:solidFill>
                  <a:schemeClr val="bg1"/>
                </a:solidFill>
              </a:rPr>
              <a:t>200 µm</a:t>
            </a:r>
            <a:endParaRPr lang="en-GB" sz="1600" b="1" dirty="0">
              <a:solidFill>
                <a:schemeClr val="bg1"/>
              </a:solidFill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>
            <a:off x="5629013" y="2108389"/>
            <a:ext cx="304131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3151156" y="3971449"/>
            <a:ext cx="260318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2955519" y="3683528"/>
            <a:ext cx="62869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b="1" dirty="0" smtClean="0">
                <a:solidFill>
                  <a:schemeClr val="bg1"/>
                </a:solidFill>
              </a:rPr>
              <a:t>200 µm</a:t>
            </a:r>
            <a:endParaRPr lang="en-GB" sz="1600" b="1" dirty="0">
              <a:solidFill>
                <a:schemeClr val="bg1"/>
              </a:solidFill>
            </a:endParaRPr>
          </a:p>
        </p:txBody>
      </p:sp>
      <p:cxnSp>
        <p:nvCxnSpPr>
          <p:cNvPr id="19" name="Straight Connector 18"/>
          <p:cNvCxnSpPr/>
          <p:nvPr/>
        </p:nvCxnSpPr>
        <p:spPr>
          <a:xfrm>
            <a:off x="5665516" y="3950694"/>
            <a:ext cx="231123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5463553" y="3678147"/>
            <a:ext cx="62388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b="1" dirty="0" smtClean="0">
                <a:solidFill>
                  <a:schemeClr val="bg1"/>
                </a:solidFill>
              </a:rPr>
              <a:t>500 nm</a:t>
            </a:r>
            <a:endParaRPr lang="en-GB" sz="1600" b="1" dirty="0">
              <a:solidFill>
                <a:schemeClr val="bg1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148194" y="591375"/>
            <a:ext cx="34015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b="1" dirty="0" smtClean="0"/>
              <a:t>(a)</a:t>
            </a:r>
            <a:endParaRPr lang="en-GB" sz="1600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1148194" y="2479669"/>
            <a:ext cx="34015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b="1" dirty="0" smtClean="0"/>
              <a:t>(c)</a:t>
            </a:r>
            <a:endParaRPr lang="en-GB" sz="16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3630000" y="591375"/>
            <a:ext cx="34657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b="1" dirty="0" smtClean="0"/>
              <a:t>(b)</a:t>
            </a:r>
            <a:endParaRPr lang="en-GB" sz="1600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3651503" y="2498153"/>
            <a:ext cx="34657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b="1" dirty="0" smtClean="0"/>
              <a:t>(d)</a:t>
            </a:r>
            <a:endParaRPr lang="en-GB" sz="1600" b="1" dirty="0"/>
          </a:p>
        </p:txBody>
      </p:sp>
    </p:spTree>
    <p:extLst>
      <p:ext uri="{BB962C8B-B14F-4D97-AF65-F5344CB8AC3E}">
        <p14:creationId xmlns:p14="http://schemas.microsoft.com/office/powerpoint/2010/main" val="10335714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20</Words>
  <Application>Microsoft Office PowerPoint</Application>
  <PresentationFormat>Widescreen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University of Southampton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 Y.</dc:creator>
  <cp:lastModifiedBy>Li Y.</cp:lastModifiedBy>
  <cp:revision>4</cp:revision>
  <dcterms:created xsi:type="dcterms:W3CDTF">2018-06-18T10:39:45Z</dcterms:created>
  <dcterms:modified xsi:type="dcterms:W3CDTF">2018-06-25T13:40:17Z</dcterms:modified>
</cp:coreProperties>
</file>