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403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611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0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09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1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81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2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79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2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48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35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87C1B-2B04-425A-96A8-A9623FF8776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76E11-0F96-4E57-B63B-B527FB63DE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86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\\uos-208651\proposal\paper submission\Angewandte Chemie\FE-SEM images\FAGBRICS\image008.tif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23"/>
          <a:stretch/>
        </p:blipFill>
        <p:spPr bwMode="auto">
          <a:xfrm>
            <a:off x="1499679" y="591376"/>
            <a:ext cx="2115185" cy="1585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\\uos-208651\proposal\paper submission\Angewandte Chemie\FE-SEM images\FAGBRICS\image001.tif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93"/>
          <a:stretch/>
        </p:blipFill>
        <p:spPr bwMode="auto">
          <a:xfrm>
            <a:off x="3975163" y="591375"/>
            <a:ext cx="2120265" cy="15946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\\uos-208651\proposal\paper submission\Angewandte Chemie\FE-SEM images\FAGBRICS\image004.tif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13"/>
          <a:stretch/>
        </p:blipFill>
        <p:spPr bwMode="auto">
          <a:xfrm>
            <a:off x="1499679" y="2498153"/>
            <a:ext cx="2098040" cy="1559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\\uos-208651\proposal\last solar cells data\image003.tif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6"/>
          <a:stretch/>
        </p:blipFill>
        <p:spPr bwMode="auto">
          <a:xfrm>
            <a:off x="3995483" y="2498153"/>
            <a:ext cx="2099945" cy="154473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" name="Straight Connector 10"/>
          <p:cNvCxnSpPr/>
          <p:nvPr/>
        </p:nvCxnSpPr>
        <p:spPr>
          <a:xfrm>
            <a:off x="3213068" y="2085975"/>
            <a:ext cx="2524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24925" y="1814842"/>
            <a:ext cx="6286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chemeClr val="bg1"/>
                </a:solidFill>
              </a:rPr>
              <a:t>300 µm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66730" y="1842017"/>
            <a:ext cx="6286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chemeClr val="bg1"/>
                </a:solidFill>
              </a:rPr>
              <a:t>200 µm</a:t>
            </a:r>
            <a:endParaRPr lang="en-GB" sz="16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629013" y="2108389"/>
            <a:ext cx="3041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51156" y="3971449"/>
            <a:ext cx="26031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55519" y="3683528"/>
            <a:ext cx="6286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chemeClr val="bg1"/>
                </a:solidFill>
              </a:rPr>
              <a:t>200 µm</a:t>
            </a:r>
            <a:endParaRPr lang="en-GB" sz="1600" b="1" dirty="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665516" y="3950694"/>
            <a:ext cx="23112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63553" y="3678147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chemeClr val="bg1"/>
                </a:solidFill>
              </a:rPr>
              <a:t>500 nm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8194" y="591375"/>
            <a:ext cx="3401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/>
              <a:t>(a)</a:t>
            </a:r>
            <a:endParaRPr lang="en-GB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148194" y="2479669"/>
            <a:ext cx="3401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/>
              <a:t>(c)</a:t>
            </a:r>
            <a:endParaRPr lang="en-GB" sz="1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630000" y="591375"/>
            <a:ext cx="346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/>
              <a:t>(b)</a:t>
            </a:r>
            <a:endParaRPr lang="en-GB" sz="1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651503" y="2498153"/>
            <a:ext cx="346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/>
              <a:t>(d)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1033571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 Y.</dc:creator>
  <cp:lastModifiedBy>Li Y.</cp:lastModifiedBy>
  <cp:revision>4</cp:revision>
  <dcterms:created xsi:type="dcterms:W3CDTF">2018-06-18T10:39:45Z</dcterms:created>
  <dcterms:modified xsi:type="dcterms:W3CDTF">2018-06-25T13:40:17Z</dcterms:modified>
</cp:coreProperties>
</file>