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CBCFB-0083-44C3-BC2B-93F64C0929AA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CC376-3966-44CD-BDBA-C5DF9450E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627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CBCFB-0083-44C3-BC2B-93F64C0929AA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CC376-3966-44CD-BDBA-C5DF9450E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081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CBCFB-0083-44C3-BC2B-93F64C0929AA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CC376-3966-44CD-BDBA-C5DF9450E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539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CBCFB-0083-44C3-BC2B-93F64C0929AA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CC376-3966-44CD-BDBA-C5DF9450E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698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CBCFB-0083-44C3-BC2B-93F64C0929AA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CC376-3966-44CD-BDBA-C5DF9450E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736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CBCFB-0083-44C3-BC2B-93F64C0929AA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CC376-3966-44CD-BDBA-C5DF9450E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701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CBCFB-0083-44C3-BC2B-93F64C0929AA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CC376-3966-44CD-BDBA-C5DF9450E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929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CBCFB-0083-44C3-BC2B-93F64C0929AA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CC376-3966-44CD-BDBA-C5DF9450E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36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CBCFB-0083-44C3-BC2B-93F64C0929AA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CC376-3966-44CD-BDBA-C5DF9450E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142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CBCFB-0083-44C3-BC2B-93F64C0929AA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CC376-3966-44CD-BDBA-C5DF9450E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08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CBCFB-0083-44C3-BC2B-93F64C0929AA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CC376-3966-44CD-BDBA-C5DF9450E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949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CBCFB-0083-44C3-BC2B-93F64C0929AA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CC376-3966-44CD-BDBA-C5DF9450E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577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576" y="1545336"/>
            <a:ext cx="3986784" cy="334911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Arrow Connector 5"/>
          <p:cNvCxnSpPr/>
          <p:nvPr/>
        </p:nvCxnSpPr>
        <p:spPr>
          <a:xfrm>
            <a:off x="6016752" y="2203704"/>
            <a:ext cx="153619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6016752" y="2474976"/>
            <a:ext cx="153619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6019292" y="1939036"/>
            <a:ext cx="153619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016752" y="2742946"/>
            <a:ext cx="153619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016752" y="3008122"/>
            <a:ext cx="153619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559552" y="3268916"/>
            <a:ext cx="199339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769864" y="3537394"/>
            <a:ext cx="178308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651750" y="1800536"/>
            <a:ext cx="9205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AgNW</a:t>
            </a:r>
            <a:r>
              <a:rPr lang="en-US" sz="1200" dirty="0" smtClean="0"/>
              <a:t> layer</a:t>
            </a:r>
            <a:endParaRPr lang="en-GB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7651750" y="2052389"/>
            <a:ext cx="11996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PEDOT:PSS layer</a:t>
            </a:r>
            <a:endParaRPr lang="en-GB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7662461" y="2329388"/>
            <a:ext cx="9094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Active layer</a:t>
            </a:r>
            <a:endParaRPr lang="en-GB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7673555" y="2587591"/>
            <a:ext cx="7778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ZnO</a:t>
            </a:r>
            <a:r>
              <a:rPr lang="en-US" sz="1200" dirty="0" smtClean="0"/>
              <a:t> layer</a:t>
            </a:r>
            <a:endParaRPr lang="en-GB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7673555" y="2856833"/>
            <a:ext cx="9772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Ag electrode</a:t>
            </a:r>
            <a:endParaRPr lang="en-GB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7675927" y="3133715"/>
            <a:ext cx="10795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Interface layer</a:t>
            </a:r>
            <a:endParaRPr lang="en-GB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7673555" y="3404618"/>
            <a:ext cx="10461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Woven textile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921036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052" y="2913126"/>
            <a:ext cx="1562014" cy="147472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Arrow Connector 5"/>
          <p:cNvCxnSpPr/>
          <p:nvPr/>
        </p:nvCxnSpPr>
        <p:spPr>
          <a:xfrm>
            <a:off x="3080552" y="3222681"/>
            <a:ext cx="28651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080552" y="3342132"/>
            <a:ext cx="28651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080552" y="3106140"/>
            <a:ext cx="28651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080552" y="3460128"/>
            <a:ext cx="28651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080552" y="3580840"/>
            <a:ext cx="28651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080552" y="3691729"/>
            <a:ext cx="28651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080552" y="3809948"/>
            <a:ext cx="28651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302926" y="3011610"/>
            <a:ext cx="385042" cy="1512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 err="1" smtClean="0"/>
              <a:t>AgNW</a:t>
            </a:r>
            <a:endParaRPr lang="en-GB" sz="600" dirty="0"/>
          </a:p>
        </p:txBody>
      </p:sp>
      <p:sp>
        <p:nvSpPr>
          <p:cNvPr id="14" name="TextBox 13"/>
          <p:cNvSpPr txBox="1"/>
          <p:nvPr/>
        </p:nvSpPr>
        <p:spPr>
          <a:xfrm>
            <a:off x="3302925" y="3128859"/>
            <a:ext cx="541525" cy="151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 smtClean="0"/>
              <a:t>PEDOT:PSS</a:t>
            </a:r>
            <a:endParaRPr lang="en-GB" sz="600" dirty="0"/>
          </a:p>
        </p:txBody>
      </p:sp>
      <p:sp>
        <p:nvSpPr>
          <p:cNvPr id="15" name="TextBox 14"/>
          <p:cNvSpPr txBox="1"/>
          <p:nvPr/>
        </p:nvSpPr>
        <p:spPr>
          <a:xfrm>
            <a:off x="3307123" y="3250831"/>
            <a:ext cx="551754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 smtClean="0"/>
              <a:t>Active layer</a:t>
            </a:r>
            <a:endParaRPr lang="en-GB" sz="600" dirty="0"/>
          </a:p>
        </p:txBody>
      </p:sp>
      <p:sp>
        <p:nvSpPr>
          <p:cNvPr id="16" name="TextBox 15"/>
          <p:cNvSpPr txBox="1"/>
          <p:nvPr/>
        </p:nvSpPr>
        <p:spPr>
          <a:xfrm>
            <a:off x="3311469" y="3364526"/>
            <a:ext cx="42511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 err="1" smtClean="0"/>
              <a:t>ZnO</a:t>
            </a:r>
            <a:r>
              <a:rPr lang="en-US" sz="600" dirty="0" smtClean="0"/>
              <a:t>-NP</a:t>
            </a:r>
            <a:endParaRPr lang="en-GB" sz="600" dirty="0"/>
          </a:p>
        </p:txBody>
      </p:sp>
      <p:sp>
        <p:nvSpPr>
          <p:cNvPr id="17" name="TextBox 16"/>
          <p:cNvSpPr txBox="1"/>
          <p:nvPr/>
        </p:nvSpPr>
        <p:spPr>
          <a:xfrm>
            <a:off x="3311469" y="3483082"/>
            <a:ext cx="582211" cy="1512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 smtClean="0"/>
              <a:t>Ag electrode</a:t>
            </a:r>
            <a:endParaRPr lang="en-GB" sz="600" dirty="0"/>
          </a:p>
        </p:txBody>
      </p:sp>
      <p:sp>
        <p:nvSpPr>
          <p:cNvPr id="18" name="TextBox 17"/>
          <p:cNvSpPr txBox="1"/>
          <p:nvPr/>
        </p:nvSpPr>
        <p:spPr>
          <a:xfrm>
            <a:off x="3312399" y="3605001"/>
            <a:ext cx="466794" cy="1512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 smtClean="0"/>
              <a:t>Interface</a:t>
            </a:r>
            <a:endParaRPr lang="en-GB" sz="600" dirty="0"/>
          </a:p>
        </p:txBody>
      </p:sp>
      <p:sp>
        <p:nvSpPr>
          <p:cNvPr id="19" name="TextBox 18"/>
          <p:cNvSpPr txBox="1"/>
          <p:nvPr/>
        </p:nvSpPr>
        <p:spPr>
          <a:xfrm>
            <a:off x="3311468" y="3724289"/>
            <a:ext cx="625531" cy="151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 smtClean="0"/>
              <a:t>Woven textile</a:t>
            </a:r>
            <a:endParaRPr lang="en-GB" sz="600" dirty="0"/>
          </a:p>
        </p:txBody>
      </p:sp>
    </p:spTree>
    <p:extLst>
      <p:ext uri="{BB962C8B-B14F-4D97-AF65-F5344CB8AC3E}">
        <p14:creationId xmlns:p14="http://schemas.microsoft.com/office/powerpoint/2010/main" val="4021225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24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University of Southampton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 Y.</dc:creator>
  <cp:lastModifiedBy>Li Y.</cp:lastModifiedBy>
  <cp:revision>8</cp:revision>
  <dcterms:created xsi:type="dcterms:W3CDTF">2018-06-15T13:25:55Z</dcterms:created>
  <dcterms:modified xsi:type="dcterms:W3CDTF">2018-06-25T13:38:52Z</dcterms:modified>
</cp:coreProperties>
</file>