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2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08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53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69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3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70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92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14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9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CBCFB-0083-44C3-BC2B-93F64C0929AA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CC376-3966-44CD-BDBA-C5DF9450E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7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76" y="1545336"/>
            <a:ext cx="3986784" cy="334911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016752" y="2203704"/>
            <a:ext cx="15361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16752" y="2474976"/>
            <a:ext cx="15361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19292" y="1939036"/>
            <a:ext cx="15361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6752" y="2742946"/>
            <a:ext cx="15361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16752" y="3008122"/>
            <a:ext cx="15361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59552" y="3268916"/>
            <a:ext cx="19933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69864" y="3537394"/>
            <a:ext cx="17830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51750" y="1800536"/>
            <a:ext cx="920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AgNW</a:t>
            </a:r>
            <a:r>
              <a:rPr lang="en-US" sz="1200" dirty="0" smtClean="0"/>
              <a:t> layer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651750" y="2052389"/>
            <a:ext cx="119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PEDOT:PSS layer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662461" y="2329388"/>
            <a:ext cx="909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Active layer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673555" y="2587591"/>
            <a:ext cx="7778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ZnO</a:t>
            </a:r>
            <a:r>
              <a:rPr lang="en-US" sz="1200" dirty="0" smtClean="0"/>
              <a:t> layer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673555" y="2856833"/>
            <a:ext cx="977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Ag electrode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675927" y="3133715"/>
            <a:ext cx="1079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Interface layer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673555" y="3404618"/>
            <a:ext cx="1046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Woven textile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2103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052" y="2913126"/>
            <a:ext cx="1562014" cy="14747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080552" y="3222681"/>
            <a:ext cx="2865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80552" y="3342132"/>
            <a:ext cx="2865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80552" y="3106140"/>
            <a:ext cx="2865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80552" y="3460128"/>
            <a:ext cx="2865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80552" y="3580840"/>
            <a:ext cx="2865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80552" y="3691729"/>
            <a:ext cx="2865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80552" y="3809948"/>
            <a:ext cx="2865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02926" y="3011610"/>
            <a:ext cx="385042" cy="1512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err="1" smtClean="0"/>
              <a:t>AgNW</a:t>
            </a:r>
            <a:endParaRPr lang="en-GB" sz="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02925" y="3128859"/>
            <a:ext cx="541525" cy="15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PEDOT:PSS</a:t>
            </a:r>
            <a:endParaRPr lang="en-GB" sz="600" dirty="0"/>
          </a:p>
        </p:txBody>
      </p:sp>
      <p:sp>
        <p:nvSpPr>
          <p:cNvPr id="15" name="TextBox 14"/>
          <p:cNvSpPr txBox="1"/>
          <p:nvPr/>
        </p:nvSpPr>
        <p:spPr>
          <a:xfrm>
            <a:off x="3307123" y="3250831"/>
            <a:ext cx="5517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Active layer</a:t>
            </a:r>
            <a:endParaRPr lang="en-GB" sz="600" dirty="0"/>
          </a:p>
        </p:txBody>
      </p:sp>
      <p:sp>
        <p:nvSpPr>
          <p:cNvPr id="16" name="TextBox 15"/>
          <p:cNvSpPr txBox="1"/>
          <p:nvPr/>
        </p:nvSpPr>
        <p:spPr>
          <a:xfrm>
            <a:off x="3311469" y="3364526"/>
            <a:ext cx="42511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err="1" smtClean="0"/>
              <a:t>ZnO</a:t>
            </a:r>
            <a:r>
              <a:rPr lang="en-US" sz="600" dirty="0" smtClean="0"/>
              <a:t>-NP</a:t>
            </a:r>
            <a:endParaRPr lang="en-GB" sz="600" dirty="0"/>
          </a:p>
        </p:txBody>
      </p:sp>
      <p:sp>
        <p:nvSpPr>
          <p:cNvPr id="17" name="TextBox 16"/>
          <p:cNvSpPr txBox="1"/>
          <p:nvPr/>
        </p:nvSpPr>
        <p:spPr>
          <a:xfrm>
            <a:off x="3311469" y="3483082"/>
            <a:ext cx="582211" cy="1512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Ag electrode</a:t>
            </a:r>
            <a:endParaRPr lang="en-GB" sz="600" dirty="0"/>
          </a:p>
        </p:txBody>
      </p:sp>
      <p:sp>
        <p:nvSpPr>
          <p:cNvPr id="18" name="TextBox 17"/>
          <p:cNvSpPr txBox="1"/>
          <p:nvPr/>
        </p:nvSpPr>
        <p:spPr>
          <a:xfrm>
            <a:off x="3312399" y="3605001"/>
            <a:ext cx="466794" cy="1512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Interface</a:t>
            </a:r>
            <a:endParaRPr lang="en-GB" sz="600" dirty="0"/>
          </a:p>
        </p:txBody>
      </p:sp>
      <p:sp>
        <p:nvSpPr>
          <p:cNvPr id="19" name="TextBox 18"/>
          <p:cNvSpPr txBox="1"/>
          <p:nvPr/>
        </p:nvSpPr>
        <p:spPr>
          <a:xfrm>
            <a:off x="3311468" y="3724289"/>
            <a:ext cx="625531" cy="15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Woven textile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4021225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 Y.</dc:creator>
  <cp:lastModifiedBy>Li Y.</cp:lastModifiedBy>
  <cp:revision>8</cp:revision>
  <dcterms:created xsi:type="dcterms:W3CDTF">2018-06-15T13:25:55Z</dcterms:created>
  <dcterms:modified xsi:type="dcterms:W3CDTF">2018-06-25T13:38:52Z</dcterms:modified>
</cp:coreProperties>
</file>