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5" autoAdjust="0"/>
  </p:normalViewPr>
  <p:slideViewPr>
    <p:cSldViewPr snapToGrid="0">
      <p:cViewPr varScale="1">
        <p:scale>
          <a:sx n="107" d="100"/>
          <a:sy n="107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62C0D-6B3D-4CBB-B45F-BD9B1B73DF8E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F9C45-8BD3-4DBD-AB63-57C979402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9C45-8BD3-4DBD-AB63-57C9794029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5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9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8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9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3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CDBE-2ECE-4DB0-B61B-56E30C1C4F8A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6088-E065-4FB0-9068-F75FD9B59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25909" y="309715"/>
            <a:ext cx="9114503" cy="6548285"/>
            <a:chOff x="825909" y="309715"/>
            <a:chExt cx="9114503" cy="6548285"/>
          </a:xfrm>
          <a:solidFill>
            <a:schemeClr val="bg1"/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375" b="78755" l="12848" r="35631"/>
                      </a14:imgEffect>
                    </a14:imgLayer>
                  </a14:imgProps>
                </a:ext>
              </a:extLst>
            </a:blip>
            <a:srcRect l="10000" t="19828" r="61521" b="14697"/>
            <a:stretch/>
          </p:blipFill>
          <p:spPr>
            <a:xfrm>
              <a:off x="825909" y="309715"/>
              <a:ext cx="9114503" cy="6548285"/>
            </a:xfrm>
            <a:prstGeom prst="rect">
              <a:avLst/>
            </a:prstGeom>
            <a:grpFill/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5523345" y="1847273"/>
              <a:ext cx="1921164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523345" y="2443018"/>
              <a:ext cx="1921164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3911601" y="5260110"/>
              <a:ext cx="1953490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011055" y="4599710"/>
              <a:ext cx="2632363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43600" y="4100945"/>
              <a:ext cx="2461491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011055" y="2941782"/>
              <a:ext cx="1999674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444509" y="1657989"/>
              <a:ext cx="134280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Spray nozzle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44509" y="2258352"/>
              <a:ext cx="115249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Spray mist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05091" y="3900125"/>
              <a:ext cx="145655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Spray</a:t>
              </a:r>
            </a:p>
            <a:p>
              <a:r>
                <a:rPr lang="en-GB" dirty="0" smtClean="0"/>
                <a:t>shadow mask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64874" y="5075444"/>
              <a:ext cx="7865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</a:t>
              </a:r>
              <a:r>
                <a:rPr lang="en-GB" dirty="0" smtClean="0"/>
                <a:t>extile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0962" y="4302081"/>
              <a:ext cx="160712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Screen printed</a:t>
              </a:r>
            </a:p>
            <a:p>
              <a:r>
                <a:rPr lang="en-GB" dirty="0" smtClean="0"/>
                <a:t>Interface </a:t>
              </a:r>
              <a:r>
                <a:rPr lang="en-GB" dirty="0" smtClean="0"/>
                <a:t>layer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2880" y="2669494"/>
              <a:ext cx="161864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Patterned layer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12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17" y="154803"/>
            <a:ext cx="9114365" cy="65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1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2032000"/>
            <a:ext cx="2862473" cy="2146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77" y="2032000"/>
            <a:ext cx="2868436" cy="2163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900" y="2012716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(a)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04407" y="2032000"/>
            <a:ext cx="346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(b)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6274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Li</dc:creator>
  <cp:lastModifiedBy>Li Y.</cp:lastModifiedBy>
  <cp:revision>11</cp:revision>
  <dcterms:created xsi:type="dcterms:W3CDTF">2018-02-20T15:06:42Z</dcterms:created>
  <dcterms:modified xsi:type="dcterms:W3CDTF">2018-06-18T11:25:17Z</dcterms:modified>
</cp:coreProperties>
</file>