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03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07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95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12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36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54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95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531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61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4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44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31EAF-FCEF-4E2D-83E9-B13EF01A2DA8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5AA04-BD2D-4C62-8625-768BE4A9C0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2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971800" y="1676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697337"/>
              </p:ext>
            </p:extLst>
          </p:nvPr>
        </p:nvGraphicFramePr>
        <p:xfrm>
          <a:off x="2436813" y="1266825"/>
          <a:ext cx="4279900" cy="328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1266825"/>
                        <a:ext cx="4279900" cy="328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0673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714042"/>
              </p:ext>
            </p:extLst>
          </p:nvPr>
        </p:nvGraphicFramePr>
        <p:xfrm>
          <a:off x="1921062" y="1615252"/>
          <a:ext cx="5461642" cy="4179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21062" y="1615252"/>
                        <a:ext cx="5461642" cy="41791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2860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647465"/>
              </p:ext>
            </p:extLst>
          </p:nvPr>
        </p:nvGraphicFramePr>
        <p:xfrm>
          <a:off x="2508936" y="1086404"/>
          <a:ext cx="4800772" cy="3673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08936" y="1086404"/>
                        <a:ext cx="4800772" cy="3673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3990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08102"/>
              </p:ext>
            </p:extLst>
          </p:nvPr>
        </p:nvGraphicFramePr>
        <p:xfrm>
          <a:off x="4135438" y="1927225"/>
          <a:ext cx="3921125" cy="300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35438" y="1927225"/>
                        <a:ext cx="3921125" cy="300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4132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Origin Graph</vt:lpstr>
      <vt:lpstr>PowerPoint Presentation</vt:lpstr>
      <vt:lpstr>PowerPoint Presentation</vt:lpstr>
      <vt:lpstr>PowerPoint Presentation</vt:lpstr>
      <vt:lpstr>PowerPoint Presentation</vt:lpstr>
    </vt:vector>
  </TitlesOfParts>
  <Company>SCCM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Arumugam S.</dc:creator>
  <cp:lastModifiedBy>Arumugam S.</cp:lastModifiedBy>
  <cp:revision>2</cp:revision>
  <dcterms:created xsi:type="dcterms:W3CDTF">2018-02-19T10:23:55Z</dcterms:created>
  <dcterms:modified xsi:type="dcterms:W3CDTF">2018-02-19T14:23:37Z</dcterms:modified>
</cp:coreProperties>
</file>