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33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32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05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990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8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1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96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1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4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8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7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7976-9CA4-43C1-83DC-0C7E9BE774C2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FA798-05A6-4D53-80EB-8D460520B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40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54400" y="249766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834642"/>
              </p:ext>
            </p:extLst>
          </p:nvPr>
        </p:nvGraphicFramePr>
        <p:xfrm>
          <a:off x="2124075" y="850900"/>
          <a:ext cx="6997700" cy="533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850900"/>
                        <a:ext cx="6997700" cy="5335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06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164932"/>
              </p:ext>
            </p:extLst>
          </p:nvPr>
        </p:nvGraphicFramePr>
        <p:xfrm>
          <a:off x="3652838" y="1427693"/>
          <a:ext cx="5821362" cy="4454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2838" y="1427693"/>
                        <a:ext cx="5821362" cy="44544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3730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874939"/>
              </p:ext>
            </p:extLst>
          </p:nvPr>
        </p:nvGraphicFramePr>
        <p:xfrm>
          <a:off x="3466571" y="1021291"/>
          <a:ext cx="5835354" cy="4465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66571" y="1021291"/>
                        <a:ext cx="5835354" cy="4465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660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664547"/>
              </p:ext>
            </p:extLst>
          </p:nvPr>
        </p:nvGraphicFramePr>
        <p:xfrm>
          <a:off x="3635904" y="499533"/>
          <a:ext cx="5525537" cy="422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35904" y="499533"/>
                        <a:ext cx="5525537" cy="4228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599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270954"/>
              </p:ext>
            </p:extLst>
          </p:nvPr>
        </p:nvGraphicFramePr>
        <p:xfrm>
          <a:off x="2946444" y="709140"/>
          <a:ext cx="5674165" cy="4341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Graph" r:id="rId3" imgW="3920760" imgH="3000960" progId="Origin50.Graph">
                  <p:embed/>
                </p:oleObj>
              </mc:Choice>
              <mc:Fallback>
                <p:oleObj name="Graph" r:id="rId3" imgW="3920760" imgH="3000960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46444" y="709140"/>
                        <a:ext cx="5674165" cy="43417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4026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Graph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SCCM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Arumugam S.</dc:creator>
  <cp:lastModifiedBy>Arumugam S.</cp:lastModifiedBy>
  <cp:revision>8</cp:revision>
  <dcterms:created xsi:type="dcterms:W3CDTF">2018-02-18T17:15:32Z</dcterms:created>
  <dcterms:modified xsi:type="dcterms:W3CDTF">2018-02-19T10:30:12Z</dcterms:modified>
</cp:coreProperties>
</file>