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684" r:id="rId3"/>
    <p:sldMasterId id="214748370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8" r:id="rId6"/>
    <p:sldId id="280" r:id="rId7"/>
    <p:sldId id="279" r:id="rId8"/>
    <p:sldId id="298" r:id="rId9"/>
    <p:sldId id="297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90" r:id="rId18"/>
    <p:sldId id="293" r:id="rId19"/>
    <p:sldId id="294" r:id="rId20"/>
    <p:sldId id="295" r:id="rId21"/>
    <p:sldId id="296" r:id="rId22"/>
    <p:sldId id="301" r:id="rId23"/>
    <p:sldId id="291" r:id="rId24"/>
    <p:sldId id="300" r:id="rId25"/>
    <p:sldId id="299" r:id="rId26"/>
    <p:sldId id="267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4"/>
  </p:normalViewPr>
  <p:slideViewPr>
    <p:cSldViewPr>
      <p:cViewPr varScale="1">
        <p:scale>
          <a:sx n="84" d="100"/>
          <a:sy n="84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tore.soton.ac.uk\users\njf1d15\mydocuments\Assessment%20and%20Feedback\Cat%20B\Post-its\Post-it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What is your biggest academic concern right now?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Pre!$D$2</c:f>
              <c:strCache>
                <c:ptCount val="1"/>
                <c:pt idx="0">
                  <c:v>2017-18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Pre!$A$3:$A$10</c:f>
              <c:strCache>
                <c:ptCount val="8"/>
                <c:pt idx="0">
                  <c:v>How to complete academic assignments</c:v>
                </c:pt>
                <c:pt idx="1">
                  <c:v>Resources</c:v>
                </c:pt>
                <c:pt idx="2">
                  <c:v>Time management/ workload management</c:v>
                </c:pt>
                <c:pt idx="3">
                  <c:v>Understanding what is going on</c:v>
                </c:pt>
                <c:pt idx="4">
                  <c:v>Time management/ workload management</c:v>
                </c:pt>
                <c:pt idx="5">
                  <c:v>Working independently</c:v>
                </c:pt>
                <c:pt idx="6">
                  <c:v>Fear of failing/ not being able to pass</c:v>
                </c:pt>
                <c:pt idx="7">
                  <c:v>Employment/ financial related </c:v>
                </c:pt>
              </c:strCache>
            </c:strRef>
          </c:cat>
          <c:val>
            <c:numRef>
              <c:f>Pre!$D$3:$D$10</c:f>
              <c:numCache>
                <c:formatCode>General</c:formatCode>
                <c:ptCount val="8"/>
                <c:pt idx="0">
                  <c:v>14.40677966101695</c:v>
                </c:pt>
                <c:pt idx="1">
                  <c:v>7.6271186440677967</c:v>
                </c:pt>
                <c:pt idx="2">
                  <c:v>16.949152542372879</c:v>
                </c:pt>
                <c:pt idx="3">
                  <c:v>20.762711864406779</c:v>
                </c:pt>
                <c:pt idx="4">
                  <c:v>8.0508474576271176</c:v>
                </c:pt>
                <c:pt idx="5">
                  <c:v>4.2372881355932197</c:v>
                </c:pt>
                <c:pt idx="6">
                  <c:v>12.288135593220339</c:v>
                </c:pt>
                <c:pt idx="7">
                  <c:v>15.677966101694915</c:v>
                </c:pt>
              </c:numCache>
            </c:numRef>
          </c:val>
        </c:ser>
        <c:ser>
          <c:idx val="1"/>
          <c:order val="1"/>
          <c:tx>
            <c:strRef>
              <c:f>Pre!$F$2</c:f>
              <c:strCache>
                <c:ptCount val="1"/>
                <c:pt idx="0">
                  <c:v>2018-19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Pre!$A$3:$A$10</c:f>
              <c:strCache>
                <c:ptCount val="8"/>
                <c:pt idx="0">
                  <c:v>How to complete academic assignments</c:v>
                </c:pt>
                <c:pt idx="1">
                  <c:v>Resources</c:v>
                </c:pt>
                <c:pt idx="2">
                  <c:v>Time management/ workload management</c:v>
                </c:pt>
                <c:pt idx="3">
                  <c:v>Understanding what is going on</c:v>
                </c:pt>
                <c:pt idx="4">
                  <c:v>Time management/ workload management</c:v>
                </c:pt>
                <c:pt idx="5">
                  <c:v>Working independently</c:v>
                </c:pt>
                <c:pt idx="6">
                  <c:v>Fear of failing/ not being able to pass</c:v>
                </c:pt>
                <c:pt idx="7">
                  <c:v>Employment/ financial related </c:v>
                </c:pt>
              </c:strCache>
            </c:strRef>
          </c:cat>
          <c:val>
            <c:numRef>
              <c:f>Pre!$F$3:$F$10</c:f>
              <c:numCache>
                <c:formatCode>General</c:formatCode>
                <c:ptCount val="8"/>
                <c:pt idx="0">
                  <c:v>31.288343558282211</c:v>
                </c:pt>
                <c:pt idx="1">
                  <c:v>12.269938650306749</c:v>
                </c:pt>
                <c:pt idx="2">
                  <c:v>15.950920245398773</c:v>
                </c:pt>
                <c:pt idx="3">
                  <c:v>15.337423312883436</c:v>
                </c:pt>
                <c:pt idx="4">
                  <c:v>20.245398773006134</c:v>
                </c:pt>
                <c:pt idx="5">
                  <c:v>0</c:v>
                </c:pt>
                <c:pt idx="6">
                  <c:v>3.6809815950920246</c:v>
                </c:pt>
                <c:pt idx="7">
                  <c:v>1.2269938650306749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8771984"/>
        <c:axId val="337677104"/>
      </c:barChart>
      <c:catAx>
        <c:axId val="338771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Theme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677104"/>
        <c:crosses val="autoZero"/>
        <c:auto val="1"/>
        <c:lblAlgn val="ctr"/>
        <c:lblOffset val="100"/>
        <c:noMultiLvlLbl val="0"/>
      </c:catAx>
      <c:valAx>
        <c:axId val="33767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 of responses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7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CAA98-3E82-44AC-AF28-F074A6FDA49A}" type="doc">
      <dgm:prSet loTypeId="urn:microsoft.com/office/officeart/2005/8/layout/bList2" loCatId="list" qsTypeId="urn:microsoft.com/office/officeart/2005/8/quickstyle/simple4" qsCatId="simple" csTypeId="urn:microsoft.com/office/officeart/2005/8/colors/colorful4" csCatId="colorful" phldr="1"/>
      <dgm:spPr/>
    </dgm:pt>
    <dgm:pt modelId="{151EE388-40E6-4A33-97EB-DFC85E9E7108}">
      <dgm:prSet phldrT="[Text]"/>
      <dgm:spPr/>
      <dgm:t>
        <a:bodyPr/>
        <a:lstStyle/>
        <a:p>
          <a:r>
            <a:rPr lang="en-GB" dirty="0" smtClean="0"/>
            <a:t>Consultation</a:t>
          </a:r>
          <a:endParaRPr lang="en-GB" dirty="0"/>
        </a:p>
      </dgm:t>
    </dgm:pt>
    <dgm:pt modelId="{B954BC7F-A6BD-4896-A776-B5DED0E80DB1}" type="parTrans" cxnId="{89EA4CCB-890D-4A32-927C-94C0CB558071}">
      <dgm:prSet/>
      <dgm:spPr/>
      <dgm:t>
        <a:bodyPr/>
        <a:lstStyle/>
        <a:p>
          <a:endParaRPr lang="en-GB"/>
        </a:p>
      </dgm:t>
    </dgm:pt>
    <dgm:pt modelId="{C20162FE-216E-49F3-9B3A-3E4B494AD2D3}" type="sibTrans" cxnId="{89EA4CCB-890D-4A32-927C-94C0CB558071}">
      <dgm:prSet/>
      <dgm:spPr/>
      <dgm:t>
        <a:bodyPr/>
        <a:lstStyle/>
        <a:p>
          <a:endParaRPr lang="en-GB"/>
        </a:p>
      </dgm:t>
    </dgm:pt>
    <dgm:pt modelId="{6097BF24-B357-4460-A00C-BD5CC3E6E8C1}">
      <dgm:prSet phldrT="[Text]"/>
      <dgm:spPr/>
      <dgm:t>
        <a:bodyPr/>
        <a:lstStyle/>
        <a:p>
          <a:r>
            <a:rPr lang="en-GB" dirty="0" smtClean="0"/>
            <a:t>Design/ preparation</a:t>
          </a:r>
          <a:endParaRPr lang="en-GB" dirty="0"/>
        </a:p>
      </dgm:t>
    </dgm:pt>
    <dgm:pt modelId="{455B8FFF-6633-4785-AD65-8F4038B64BFB}" type="parTrans" cxnId="{A8839A87-02AF-42AA-9151-095A70E394BF}">
      <dgm:prSet/>
      <dgm:spPr/>
      <dgm:t>
        <a:bodyPr/>
        <a:lstStyle/>
        <a:p>
          <a:endParaRPr lang="en-GB"/>
        </a:p>
      </dgm:t>
    </dgm:pt>
    <dgm:pt modelId="{B5B62B58-73CF-4671-878E-7C342BEBBD19}" type="sibTrans" cxnId="{A8839A87-02AF-42AA-9151-095A70E394BF}">
      <dgm:prSet/>
      <dgm:spPr/>
      <dgm:t>
        <a:bodyPr/>
        <a:lstStyle/>
        <a:p>
          <a:endParaRPr lang="en-GB"/>
        </a:p>
      </dgm:t>
    </dgm:pt>
    <dgm:pt modelId="{D3005AB4-B57F-4296-9C00-5A332A9F4104}">
      <dgm:prSet phldrT="[Text]"/>
      <dgm:spPr/>
      <dgm:t>
        <a:bodyPr/>
        <a:lstStyle/>
        <a:p>
          <a:r>
            <a:rPr lang="en-GB" dirty="0" smtClean="0"/>
            <a:t>Delivery</a:t>
          </a:r>
          <a:endParaRPr lang="en-GB" dirty="0"/>
        </a:p>
      </dgm:t>
    </dgm:pt>
    <dgm:pt modelId="{EECE840F-78BD-45CE-821B-13959F414EBC}" type="parTrans" cxnId="{71174C55-2DF2-4F3D-BE9E-0C54491EEAF9}">
      <dgm:prSet/>
      <dgm:spPr/>
      <dgm:t>
        <a:bodyPr/>
        <a:lstStyle/>
        <a:p>
          <a:endParaRPr lang="en-GB"/>
        </a:p>
      </dgm:t>
    </dgm:pt>
    <dgm:pt modelId="{C071E340-B185-4C5C-B045-716AB7FB2700}" type="sibTrans" cxnId="{71174C55-2DF2-4F3D-BE9E-0C54491EEAF9}">
      <dgm:prSet/>
      <dgm:spPr/>
      <dgm:t>
        <a:bodyPr/>
        <a:lstStyle/>
        <a:p>
          <a:endParaRPr lang="en-GB"/>
        </a:p>
      </dgm:t>
    </dgm:pt>
    <dgm:pt modelId="{47B35501-79D4-4DC7-B362-7C440D7F05F0}">
      <dgm:prSet phldrT="[Text]"/>
      <dgm:spPr/>
      <dgm:t>
        <a:bodyPr/>
        <a:lstStyle/>
        <a:p>
          <a:r>
            <a:rPr lang="en-GB" dirty="0" smtClean="0"/>
            <a:t>Evaluation</a:t>
          </a:r>
          <a:endParaRPr lang="en-GB" dirty="0"/>
        </a:p>
      </dgm:t>
    </dgm:pt>
    <dgm:pt modelId="{F07D8B8A-FE8C-48AD-98D0-AFDD4E9085BE}" type="parTrans" cxnId="{7F7E80C3-6CDB-478C-9C1B-9D2A37C239B9}">
      <dgm:prSet/>
      <dgm:spPr/>
      <dgm:t>
        <a:bodyPr/>
        <a:lstStyle/>
        <a:p>
          <a:endParaRPr lang="en-GB"/>
        </a:p>
      </dgm:t>
    </dgm:pt>
    <dgm:pt modelId="{A7F3FDF8-D0E8-4B2C-A965-83F1F19BB7F6}" type="sibTrans" cxnId="{7F7E80C3-6CDB-478C-9C1B-9D2A37C239B9}">
      <dgm:prSet/>
      <dgm:spPr/>
      <dgm:t>
        <a:bodyPr/>
        <a:lstStyle/>
        <a:p>
          <a:endParaRPr lang="en-GB"/>
        </a:p>
      </dgm:t>
    </dgm:pt>
    <dgm:pt modelId="{B1FC5F4D-19A2-4E29-A9E1-6F3FA3145140}">
      <dgm:prSet/>
      <dgm:spPr/>
      <dgm:t>
        <a:bodyPr/>
        <a:lstStyle/>
        <a:p>
          <a:r>
            <a:rPr lang="en-GB" dirty="0" smtClean="0"/>
            <a:t>April-June</a:t>
          </a:r>
          <a:endParaRPr lang="en-GB" dirty="0"/>
        </a:p>
      </dgm:t>
    </dgm:pt>
    <dgm:pt modelId="{48F391ED-94EE-4131-B19D-E1DC45D539AA}" type="parTrans" cxnId="{4B6AD874-A4ED-44D1-B03A-CA853A66809E}">
      <dgm:prSet/>
      <dgm:spPr/>
      <dgm:t>
        <a:bodyPr/>
        <a:lstStyle/>
        <a:p>
          <a:endParaRPr lang="en-GB"/>
        </a:p>
      </dgm:t>
    </dgm:pt>
    <dgm:pt modelId="{1E4D452D-5113-4232-BD2E-2D40D6321AC2}" type="sibTrans" cxnId="{4B6AD874-A4ED-44D1-B03A-CA853A66809E}">
      <dgm:prSet/>
      <dgm:spPr/>
      <dgm:t>
        <a:bodyPr/>
        <a:lstStyle/>
        <a:p>
          <a:endParaRPr lang="en-GB"/>
        </a:p>
      </dgm:t>
    </dgm:pt>
    <dgm:pt modelId="{54B824F8-4A5E-4163-A717-4FBC55E69F51}">
      <dgm:prSet/>
      <dgm:spPr/>
      <dgm:t>
        <a:bodyPr/>
        <a:lstStyle/>
        <a:p>
          <a:endParaRPr lang="en-GB" dirty="0"/>
        </a:p>
      </dgm:t>
    </dgm:pt>
    <dgm:pt modelId="{00416CC3-9DC6-49F5-8C30-1B500542FD45}" type="parTrans" cxnId="{0630BCEE-9FD8-45B2-B9C0-9A26E389B239}">
      <dgm:prSet/>
      <dgm:spPr/>
      <dgm:t>
        <a:bodyPr/>
        <a:lstStyle/>
        <a:p>
          <a:endParaRPr lang="en-GB"/>
        </a:p>
      </dgm:t>
    </dgm:pt>
    <dgm:pt modelId="{E0302FA5-F5CE-4B55-AA25-A17060F0E858}" type="sibTrans" cxnId="{0630BCEE-9FD8-45B2-B9C0-9A26E389B239}">
      <dgm:prSet/>
      <dgm:spPr/>
      <dgm:t>
        <a:bodyPr/>
        <a:lstStyle/>
        <a:p>
          <a:endParaRPr lang="en-GB"/>
        </a:p>
      </dgm:t>
    </dgm:pt>
    <dgm:pt modelId="{CDB3FE55-3E42-4E5E-94EA-D730E4A4B454}">
      <dgm:prSet/>
      <dgm:spPr/>
      <dgm:t>
        <a:bodyPr/>
        <a:lstStyle/>
        <a:p>
          <a:r>
            <a:rPr lang="en-GB" dirty="0" smtClean="0"/>
            <a:t>Student/ SSLCs</a:t>
          </a:r>
          <a:endParaRPr lang="en-GB" dirty="0"/>
        </a:p>
      </dgm:t>
    </dgm:pt>
    <dgm:pt modelId="{D78372AD-8459-4982-ACAC-F56A79E8439E}" type="parTrans" cxnId="{AF2FEC56-B225-4C49-89DE-764CC71F5820}">
      <dgm:prSet/>
      <dgm:spPr/>
      <dgm:t>
        <a:bodyPr/>
        <a:lstStyle/>
        <a:p>
          <a:endParaRPr lang="en-GB"/>
        </a:p>
      </dgm:t>
    </dgm:pt>
    <dgm:pt modelId="{3DAB6121-B458-46F3-8D27-96C97E6889F6}" type="sibTrans" cxnId="{AF2FEC56-B225-4C49-89DE-764CC71F5820}">
      <dgm:prSet/>
      <dgm:spPr/>
      <dgm:t>
        <a:bodyPr/>
        <a:lstStyle/>
        <a:p>
          <a:endParaRPr lang="en-GB"/>
        </a:p>
      </dgm:t>
    </dgm:pt>
    <dgm:pt modelId="{648C5AA2-CD0F-4249-BBDC-87105BBE5C1A}">
      <dgm:prSet/>
      <dgm:spPr/>
      <dgm:t>
        <a:bodyPr/>
        <a:lstStyle/>
        <a:p>
          <a:r>
            <a:rPr lang="en-GB" dirty="0" smtClean="0"/>
            <a:t>Programme Leaders</a:t>
          </a:r>
          <a:endParaRPr lang="en-GB" dirty="0"/>
        </a:p>
      </dgm:t>
    </dgm:pt>
    <dgm:pt modelId="{BE24001A-7626-4676-9ACB-5A3D2DF80C81}" type="parTrans" cxnId="{3E47C7BF-1009-4233-99FC-AD88A0A6ED92}">
      <dgm:prSet/>
      <dgm:spPr/>
      <dgm:t>
        <a:bodyPr/>
        <a:lstStyle/>
        <a:p>
          <a:endParaRPr lang="en-GB"/>
        </a:p>
      </dgm:t>
    </dgm:pt>
    <dgm:pt modelId="{94716277-D3F4-4C9D-A04F-11A93CB023CA}" type="sibTrans" cxnId="{3E47C7BF-1009-4233-99FC-AD88A0A6ED92}">
      <dgm:prSet/>
      <dgm:spPr/>
      <dgm:t>
        <a:bodyPr/>
        <a:lstStyle/>
        <a:p>
          <a:endParaRPr lang="en-GB"/>
        </a:p>
      </dgm:t>
    </dgm:pt>
    <dgm:pt modelId="{DA9F809E-C7D3-43E8-9BC1-7040A35D089C}">
      <dgm:prSet/>
      <dgm:spPr/>
      <dgm:t>
        <a:bodyPr/>
        <a:lstStyle/>
        <a:p>
          <a:r>
            <a:rPr lang="en-GB" dirty="0" smtClean="0"/>
            <a:t>Stakeholders</a:t>
          </a:r>
          <a:endParaRPr lang="en-GB" dirty="0"/>
        </a:p>
      </dgm:t>
    </dgm:pt>
    <dgm:pt modelId="{D967F008-750D-4B67-8369-927DB0553A9E}" type="parTrans" cxnId="{36C65463-DCB5-4852-8DEE-A7BC229AB179}">
      <dgm:prSet/>
      <dgm:spPr/>
      <dgm:t>
        <a:bodyPr/>
        <a:lstStyle/>
        <a:p>
          <a:endParaRPr lang="en-GB"/>
        </a:p>
      </dgm:t>
    </dgm:pt>
    <dgm:pt modelId="{8ACB167F-49A5-4B74-9977-5777B7E4A918}" type="sibTrans" cxnId="{36C65463-DCB5-4852-8DEE-A7BC229AB179}">
      <dgm:prSet/>
      <dgm:spPr/>
      <dgm:t>
        <a:bodyPr/>
        <a:lstStyle/>
        <a:p>
          <a:endParaRPr lang="en-GB"/>
        </a:p>
      </dgm:t>
    </dgm:pt>
    <dgm:pt modelId="{F5C54D10-2A44-4866-9C07-ECDF4C3C6037}">
      <dgm:prSet/>
      <dgm:spPr/>
      <dgm:t>
        <a:bodyPr/>
        <a:lstStyle/>
        <a:p>
          <a:r>
            <a:rPr lang="en-GB" dirty="0" smtClean="0"/>
            <a:t>May-September</a:t>
          </a:r>
          <a:endParaRPr lang="en-GB" dirty="0"/>
        </a:p>
      </dgm:t>
    </dgm:pt>
    <dgm:pt modelId="{3991DF30-B2AE-41EF-826A-656A82AD35B0}" type="parTrans" cxnId="{AE2EB4B5-F69F-4621-B773-461CF47BA87E}">
      <dgm:prSet/>
      <dgm:spPr/>
      <dgm:t>
        <a:bodyPr/>
        <a:lstStyle/>
        <a:p>
          <a:endParaRPr lang="en-GB"/>
        </a:p>
      </dgm:t>
    </dgm:pt>
    <dgm:pt modelId="{386FA0D1-D191-44E0-91EF-E5D54B9F7BC1}" type="sibTrans" cxnId="{AE2EB4B5-F69F-4621-B773-461CF47BA87E}">
      <dgm:prSet/>
      <dgm:spPr/>
      <dgm:t>
        <a:bodyPr/>
        <a:lstStyle/>
        <a:p>
          <a:endParaRPr lang="en-GB"/>
        </a:p>
      </dgm:t>
    </dgm:pt>
    <dgm:pt modelId="{E299831B-B171-459B-99B8-60D348471571}">
      <dgm:prSet/>
      <dgm:spPr/>
      <dgm:t>
        <a:bodyPr/>
        <a:lstStyle/>
        <a:p>
          <a:r>
            <a:rPr lang="en-GB" dirty="0" smtClean="0"/>
            <a:t>Student Interns</a:t>
          </a:r>
          <a:endParaRPr lang="en-GB" dirty="0"/>
        </a:p>
      </dgm:t>
    </dgm:pt>
    <dgm:pt modelId="{A9698B6C-DC74-43BD-AEF7-DEB975C70143}" type="parTrans" cxnId="{7CD9D249-8A00-439E-8A9B-DDC9CB427197}">
      <dgm:prSet/>
      <dgm:spPr/>
      <dgm:t>
        <a:bodyPr/>
        <a:lstStyle/>
        <a:p>
          <a:endParaRPr lang="en-GB"/>
        </a:p>
      </dgm:t>
    </dgm:pt>
    <dgm:pt modelId="{65C2B7FB-2DF4-4662-B5F2-21C1B5C81A68}" type="sibTrans" cxnId="{7CD9D249-8A00-439E-8A9B-DDC9CB427197}">
      <dgm:prSet/>
      <dgm:spPr/>
      <dgm:t>
        <a:bodyPr/>
        <a:lstStyle/>
        <a:p>
          <a:endParaRPr lang="en-GB"/>
        </a:p>
      </dgm:t>
    </dgm:pt>
    <dgm:pt modelId="{054DE31E-1CA8-4040-BDFF-40756B012E73}">
      <dgm:prSet/>
      <dgm:spPr/>
      <dgm:t>
        <a:bodyPr/>
        <a:lstStyle/>
        <a:p>
          <a:r>
            <a:rPr lang="en-GB" dirty="0" smtClean="0"/>
            <a:t>Timetabling</a:t>
          </a:r>
          <a:endParaRPr lang="en-GB" dirty="0"/>
        </a:p>
      </dgm:t>
    </dgm:pt>
    <dgm:pt modelId="{42CEB688-FA4F-493F-BA5F-6E340EC0C049}" type="parTrans" cxnId="{C8A315A0-C56E-41CB-8E2B-8627D140F956}">
      <dgm:prSet/>
      <dgm:spPr/>
      <dgm:t>
        <a:bodyPr/>
        <a:lstStyle/>
        <a:p>
          <a:endParaRPr lang="en-GB"/>
        </a:p>
      </dgm:t>
    </dgm:pt>
    <dgm:pt modelId="{73F4203A-D7DC-4A2E-8FD0-D5CF96CC72C1}" type="sibTrans" cxnId="{C8A315A0-C56E-41CB-8E2B-8627D140F956}">
      <dgm:prSet/>
      <dgm:spPr/>
      <dgm:t>
        <a:bodyPr/>
        <a:lstStyle/>
        <a:p>
          <a:endParaRPr lang="en-GB"/>
        </a:p>
      </dgm:t>
    </dgm:pt>
    <dgm:pt modelId="{13F60CDB-E4FA-4366-8997-78EFF185012E}">
      <dgm:prSet/>
      <dgm:spPr/>
      <dgm:t>
        <a:bodyPr/>
        <a:lstStyle/>
        <a:p>
          <a:endParaRPr lang="en-GB" dirty="0"/>
        </a:p>
      </dgm:t>
    </dgm:pt>
    <dgm:pt modelId="{DE72C57A-E4A5-4DED-AF5D-871199575D21}" type="parTrans" cxnId="{41B19AA8-409D-4E44-BEFD-A1EAFDBE35B2}">
      <dgm:prSet/>
      <dgm:spPr/>
      <dgm:t>
        <a:bodyPr/>
        <a:lstStyle/>
        <a:p>
          <a:endParaRPr lang="en-GB"/>
        </a:p>
      </dgm:t>
    </dgm:pt>
    <dgm:pt modelId="{7248A616-28CE-4C4D-9CF9-DAF6F449A25D}" type="sibTrans" cxnId="{41B19AA8-409D-4E44-BEFD-A1EAFDBE35B2}">
      <dgm:prSet/>
      <dgm:spPr/>
      <dgm:t>
        <a:bodyPr/>
        <a:lstStyle/>
        <a:p>
          <a:endParaRPr lang="en-GB"/>
        </a:p>
      </dgm:t>
    </dgm:pt>
    <dgm:pt modelId="{DD4E9644-2EEA-472C-93B1-E6F565B57958}">
      <dgm:prSet/>
      <dgm:spPr/>
      <dgm:t>
        <a:bodyPr/>
        <a:lstStyle/>
        <a:p>
          <a:r>
            <a:rPr lang="en-GB" dirty="0" smtClean="0"/>
            <a:t>Design activities</a:t>
          </a:r>
          <a:endParaRPr lang="en-GB" dirty="0"/>
        </a:p>
      </dgm:t>
    </dgm:pt>
    <dgm:pt modelId="{08D509BF-5A97-4B29-95AC-0F7D98937979}" type="parTrans" cxnId="{EE7A440C-6EBF-4311-9CFA-D41FF50F4478}">
      <dgm:prSet/>
      <dgm:spPr/>
      <dgm:t>
        <a:bodyPr/>
        <a:lstStyle/>
        <a:p>
          <a:endParaRPr lang="en-GB"/>
        </a:p>
      </dgm:t>
    </dgm:pt>
    <dgm:pt modelId="{9BF8B6C8-C509-4218-839C-82047DE20485}" type="sibTrans" cxnId="{EE7A440C-6EBF-4311-9CFA-D41FF50F4478}">
      <dgm:prSet/>
      <dgm:spPr/>
      <dgm:t>
        <a:bodyPr/>
        <a:lstStyle/>
        <a:p>
          <a:endParaRPr lang="en-GB"/>
        </a:p>
      </dgm:t>
    </dgm:pt>
    <dgm:pt modelId="{188FF3D1-C533-4432-A038-B7F7DDF39595}">
      <dgm:prSet/>
      <dgm:spPr/>
      <dgm:t>
        <a:bodyPr/>
        <a:lstStyle/>
        <a:p>
          <a:r>
            <a:rPr lang="en-GB" dirty="0" smtClean="0"/>
            <a:t>August-December</a:t>
          </a:r>
          <a:endParaRPr lang="en-GB" dirty="0"/>
        </a:p>
      </dgm:t>
    </dgm:pt>
    <dgm:pt modelId="{268B8554-D5E2-434A-BCC5-3307E8204036}" type="parTrans" cxnId="{0DF07AB6-86CD-4F52-A816-93E73A6A517B}">
      <dgm:prSet/>
      <dgm:spPr/>
      <dgm:t>
        <a:bodyPr/>
        <a:lstStyle/>
        <a:p>
          <a:endParaRPr lang="en-GB"/>
        </a:p>
      </dgm:t>
    </dgm:pt>
    <dgm:pt modelId="{63B37B1A-02E2-4C04-BF07-9B5E505424E3}" type="sibTrans" cxnId="{0DF07AB6-86CD-4F52-A816-93E73A6A517B}">
      <dgm:prSet/>
      <dgm:spPr/>
      <dgm:t>
        <a:bodyPr/>
        <a:lstStyle/>
        <a:p>
          <a:endParaRPr lang="en-GB"/>
        </a:p>
      </dgm:t>
    </dgm:pt>
    <dgm:pt modelId="{42BDA05D-C772-47E0-ABAB-51ADF2E7C5B4}">
      <dgm:prSet/>
      <dgm:spPr/>
      <dgm:t>
        <a:bodyPr/>
        <a:lstStyle/>
        <a:p>
          <a:r>
            <a:rPr lang="en-GB" dirty="0" smtClean="0"/>
            <a:t>Pre-arrival materials</a:t>
          </a:r>
          <a:endParaRPr lang="en-GB" dirty="0"/>
        </a:p>
      </dgm:t>
    </dgm:pt>
    <dgm:pt modelId="{BC294BBE-BB94-4869-B3D0-B58F4AA770F6}" type="parTrans" cxnId="{A6866EDD-F591-45EF-A825-1D8989E93122}">
      <dgm:prSet/>
      <dgm:spPr/>
      <dgm:t>
        <a:bodyPr/>
        <a:lstStyle/>
        <a:p>
          <a:endParaRPr lang="en-GB"/>
        </a:p>
      </dgm:t>
    </dgm:pt>
    <dgm:pt modelId="{8A0A636A-732D-4A8E-BD37-82E4640D92E2}" type="sibTrans" cxnId="{A6866EDD-F591-45EF-A825-1D8989E93122}">
      <dgm:prSet/>
      <dgm:spPr/>
      <dgm:t>
        <a:bodyPr/>
        <a:lstStyle/>
        <a:p>
          <a:endParaRPr lang="en-GB"/>
        </a:p>
      </dgm:t>
    </dgm:pt>
    <dgm:pt modelId="{5EE93AA0-A611-4116-96B4-5D66D1212A94}">
      <dgm:prSet/>
      <dgm:spPr/>
      <dgm:t>
        <a:bodyPr/>
        <a:lstStyle/>
        <a:p>
          <a:r>
            <a:rPr lang="en-GB" dirty="0" smtClean="0"/>
            <a:t>Induction week</a:t>
          </a:r>
          <a:endParaRPr lang="en-GB" dirty="0"/>
        </a:p>
      </dgm:t>
    </dgm:pt>
    <dgm:pt modelId="{C9051848-1BD5-4F62-9C32-C0F1D8E88F65}" type="parTrans" cxnId="{594B6039-56DB-4365-B057-8F2959FDBEF5}">
      <dgm:prSet/>
      <dgm:spPr/>
      <dgm:t>
        <a:bodyPr/>
        <a:lstStyle/>
        <a:p>
          <a:endParaRPr lang="en-GB"/>
        </a:p>
      </dgm:t>
    </dgm:pt>
    <dgm:pt modelId="{CB690B44-7F35-4B4F-869F-ACACB759C8AC}" type="sibTrans" cxnId="{594B6039-56DB-4365-B057-8F2959FDBEF5}">
      <dgm:prSet/>
      <dgm:spPr/>
      <dgm:t>
        <a:bodyPr/>
        <a:lstStyle/>
        <a:p>
          <a:endParaRPr lang="en-GB"/>
        </a:p>
      </dgm:t>
    </dgm:pt>
    <dgm:pt modelId="{4C47C9EB-3CC8-4B0C-991A-8AA4BC0F26EA}">
      <dgm:prSet/>
      <dgm:spPr/>
      <dgm:t>
        <a:bodyPr/>
        <a:lstStyle/>
        <a:p>
          <a:r>
            <a:rPr lang="en-GB" dirty="0" smtClean="0"/>
            <a:t>Peer Learning</a:t>
          </a:r>
          <a:endParaRPr lang="en-GB" dirty="0"/>
        </a:p>
      </dgm:t>
    </dgm:pt>
    <dgm:pt modelId="{62449592-6AAD-4F99-98C6-99E04C64CF98}" type="parTrans" cxnId="{4D6A7155-022D-4730-82F7-BEA40C93B426}">
      <dgm:prSet/>
      <dgm:spPr/>
      <dgm:t>
        <a:bodyPr/>
        <a:lstStyle/>
        <a:p>
          <a:endParaRPr lang="en-GB"/>
        </a:p>
      </dgm:t>
    </dgm:pt>
    <dgm:pt modelId="{6A7A1B22-429B-4DB1-BB5E-6FB66C05007A}" type="sibTrans" cxnId="{4D6A7155-022D-4730-82F7-BEA40C93B426}">
      <dgm:prSet/>
      <dgm:spPr/>
      <dgm:t>
        <a:bodyPr/>
        <a:lstStyle/>
        <a:p>
          <a:endParaRPr lang="en-GB"/>
        </a:p>
      </dgm:t>
    </dgm:pt>
    <dgm:pt modelId="{E4907650-C002-498C-A332-81AEB520BC2C}">
      <dgm:prSet/>
      <dgm:spPr/>
      <dgm:t>
        <a:bodyPr/>
        <a:lstStyle/>
        <a:p>
          <a:r>
            <a:rPr lang="en-GB" dirty="0" smtClean="0"/>
            <a:t>Sem. 1 modules</a:t>
          </a:r>
          <a:endParaRPr lang="en-GB" dirty="0"/>
        </a:p>
      </dgm:t>
    </dgm:pt>
    <dgm:pt modelId="{ACC4B452-960E-4C06-89A4-EEC71AB7D28B}" type="parTrans" cxnId="{C9CC9497-ED70-4BF1-9546-6EA5481B2357}">
      <dgm:prSet/>
      <dgm:spPr/>
      <dgm:t>
        <a:bodyPr/>
        <a:lstStyle/>
        <a:p>
          <a:endParaRPr lang="en-GB"/>
        </a:p>
      </dgm:t>
    </dgm:pt>
    <dgm:pt modelId="{6CE43C42-71E0-488B-9179-B13238BE760D}" type="sibTrans" cxnId="{C9CC9497-ED70-4BF1-9546-6EA5481B2357}">
      <dgm:prSet/>
      <dgm:spPr/>
      <dgm:t>
        <a:bodyPr/>
        <a:lstStyle/>
        <a:p>
          <a:endParaRPr lang="en-GB"/>
        </a:p>
      </dgm:t>
    </dgm:pt>
    <dgm:pt modelId="{B38CBE7A-7A40-4571-A667-360858992027}">
      <dgm:prSet/>
      <dgm:spPr/>
      <dgm:t>
        <a:bodyPr/>
        <a:lstStyle/>
        <a:p>
          <a:r>
            <a:rPr lang="en-GB" dirty="0" smtClean="0"/>
            <a:t>October-ongoing</a:t>
          </a:r>
          <a:endParaRPr lang="en-GB" dirty="0"/>
        </a:p>
      </dgm:t>
    </dgm:pt>
    <dgm:pt modelId="{0975BF54-6DA3-4F51-AFDA-36E28DA0278B}" type="parTrans" cxnId="{D1C44638-04B4-4E37-B780-5F1BBEA83C50}">
      <dgm:prSet/>
      <dgm:spPr/>
      <dgm:t>
        <a:bodyPr/>
        <a:lstStyle/>
        <a:p>
          <a:endParaRPr lang="en-GB"/>
        </a:p>
      </dgm:t>
    </dgm:pt>
    <dgm:pt modelId="{1D94C94B-7047-4CEE-AD7E-E49485AEA23A}" type="sibTrans" cxnId="{D1C44638-04B4-4E37-B780-5F1BBEA83C50}">
      <dgm:prSet/>
      <dgm:spPr/>
      <dgm:t>
        <a:bodyPr/>
        <a:lstStyle/>
        <a:p>
          <a:endParaRPr lang="en-GB"/>
        </a:p>
      </dgm:t>
    </dgm:pt>
    <dgm:pt modelId="{3F017060-2EE5-4603-95CA-F2D290BFD223}">
      <dgm:prSet/>
      <dgm:spPr/>
      <dgm:t>
        <a:bodyPr/>
        <a:lstStyle/>
        <a:p>
          <a:r>
            <a:rPr lang="en-GB" dirty="0" smtClean="0"/>
            <a:t>Induction survey</a:t>
          </a:r>
          <a:endParaRPr lang="en-GB" dirty="0"/>
        </a:p>
      </dgm:t>
    </dgm:pt>
    <dgm:pt modelId="{37D2A248-AF6D-479F-82DE-FA5ED2FD796C}" type="parTrans" cxnId="{C5BC034A-C734-4685-85AB-C289A364FC41}">
      <dgm:prSet/>
      <dgm:spPr/>
      <dgm:t>
        <a:bodyPr/>
        <a:lstStyle/>
        <a:p>
          <a:endParaRPr lang="en-GB"/>
        </a:p>
      </dgm:t>
    </dgm:pt>
    <dgm:pt modelId="{A7EBD063-9F3A-4F7B-98DB-3E9EF67E79EC}" type="sibTrans" cxnId="{C5BC034A-C734-4685-85AB-C289A364FC41}">
      <dgm:prSet/>
      <dgm:spPr/>
      <dgm:t>
        <a:bodyPr/>
        <a:lstStyle/>
        <a:p>
          <a:endParaRPr lang="en-GB"/>
        </a:p>
      </dgm:t>
    </dgm:pt>
    <dgm:pt modelId="{6AF2F25E-875B-40AB-9C49-FF08475A380E}">
      <dgm:prSet/>
      <dgm:spPr/>
      <dgm:t>
        <a:bodyPr/>
        <a:lstStyle/>
        <a:p>
          <a:endParaRPr lang="en-GB" dirty="0"/>
        </a:p>
      </dgm:t>
    </dgm:pt>
    <dgm:pt modelId="{9A9D4173-8AC9-439D-83A7-ED0EE25A9238}" type="parTrans" cxnId="{F944D969-CD46-4A25-97C7-6549A8F6FB6A}">
      <dgm:prSet/>
      <dgm:spPr/>
      <dgm:t>
        <a:bodyPr/>
        <a:lstStyle/>
        <a:p>
          <a:endParaRPr lang="en-GB"/>
        </a:p>
      </dgm:t>
    </dgm:pt>
    <dgm:pt modelId="{B7EF90B1-9105-4088-B070-32A4084A3B85}" type="sibTrans" cxnId="{F944D969-CD46-4A25-97C7-6549A8F6FB6A}">
      <dgm:prSet/>
      <dgm:spPr/>
      <dgm:t>
        <a:bodyPr/>
        <a:lstStyle/>
        <a:p>
          <a:endParaRPr lang="en-GB"/>
        </a:p>
      </dgm:t>
    </dgm:pt>
    <dgm:pt modelId="{F6E3D2D6-24FC-4445-8ADE-6B8C339D623E}">
      <dgm:prSet/>
      <dgm:spPr/>
      <dgm:t>
        <a:bodyPr/>
        <a:lstStyle/>
        <a:p>
          <a:r>
            <a:rPr lang="en-GB" dirty="0" smtClean="0"/>
            <a:t>Attendance data</a:t>
          </a:r>
          <a:endParaRPr lang="en-GB" dirty="0"/>
        </a:p>
      </dgm:t>
    </dgm:pt>
    <dgm:pt modelId="{A95A89AA-F525-4605-8B24-A33494C2CF72}" type="parTrans" cxnId="{9E1AB25E-95FD-458E-B8A7-D95238228149}">
      <dgm:prSet/>
      <dgm:spPr/>
      <dgm:t>
        <a:bodyPr/>
        <a:lstStyle/>
        <a:p>
          <a:endParaRPr lang="en-GB"/>
        </a:p>
      </dgm:t>
    </dgm:pt>
    <dgm:pt modelId="{3CC8791E-B36E-4010-9D44-825678871D29}" type="sibTrans" cxnId="{9E1AB25E-95FD-458E-B8A7-D95238228149}">
      <dgm:prSet/>
      <dgm:spPr/>
      <dgm:t>
        <a:bodyPr/>
        <a:lstStyle/>
        <a:p>
          <a:endParaRPr lang="en-GB"/>
        </a:p>
      </dgm:t>
    </dgm:pt>
    <dgm:pt modelId="{AB127C67-2F35-4818-9E88-F39E19ECBC41}">
      <dgm:prSet/>
      <dgm:spPr/>
      <dgm:t>
        <a:bodyPr/>
        <a:lstStyle/>
        <a:p>
          <a:r>
            <a:rPr lang="en-GB" dirty="0" smtClean="0"/>
            <a:t>Part 1 outcomes</a:t>
          </a:r>
          <a:endParaRPr lang="en-GB" dirty="0"/>
        </a:p>
      </dgm:t>
    </dgm:pt>
    <dgm:pt modelId="{7821141E-9C37-47E1-ADBE-0B1F37482466}" type="parTrans" cxnId="{3486B137-18C0-4C53-A96D-1624F36254E0}">
      <dgm:prSet/>
      <dgm:spPr/>
      <dgm:t>
        <a:bodyPr/>
        <a:lstStyle/>
        <a:p>
          <a:endParaRPr lang="en-GB"/>
        </a:p>
      </dgm:t>
    </dgm:pt>
    <dgm:pt modelId="{7F252E3B-EE62-4BCB-ABBD-306A8DBB49A1}" type="sibTrans" cxnId="{3486B137-18C0-4C53-A96D-1624F36254E0}">
      <dgm:prSet/>
      <dgm:spPr/>
      <dgm:t>
        <a:bodyPr/>
        <a:lstStyle/>
        <a:p>
          <a:endParaRPr lang="en-GB"/>
        </a:p>
      </dgm:t>
    </dgm:pt>
    <dgm:pt modelId="{E451BFD3-89BD-4060-B9F8-203DBF2F8970}">
      <dgm:prSet/>
      <dgm:spPr/>
      <dgm:t>
        <a:bodyPr/>
        <a:lstStyle/>
        <a:p>
          <a:r>
            <a:rPr lang="en-GB" dirty="0" smtClean="0"/>
            <a:t>AI cases</a:t>
          </a:r>
          <a:endParaRPr lang="en-GB" dirty="0"/>
        </a:p>
      </dgm:t>
    </dgm:pt>
    <dgm:pt modelId="{780D0998-BD4B-4AEF-AF63-9E8AAD38C443}" type="parTrans" cxnId="{F4E900A4-BAE4-4650-917D-0D9D90217B12}">
      <dgm:prSet/>
      <dgm:spPr/>
      <dgm:t>
        <a:bodyPr/>
        <a:lstStyle/>
        <a:p>
          <a:endParaRPr lang="en-GB"/>
        </a:p>
      </dgm:t>
    </dgm:pt>
    <dgm:pt modelId="{79FD4EC5-5FEC-4182-AFF4-794B02A29CE8}" type="sibTrans" cxnId="{F4E900A4-BAE4-4650-917D-0D9D90217B12}">
      <dgm:prSet/>
      <dgm:spPr/>
      <dgm:t>
        <a:bodyPr/>
        <a:lstStyle/>
        <a:p>
          <a:endParaRPr lang="en-GB"/>
        </a:p>
      </dgm:t>
    </dgm:pt>
    <dgm:pt modelId="{242F3C32-6FE0-41DD-8082-0AAF95912E56}" type="pres">
      <dgm:prSet presAssocID="{49ECAA98-3E82-44AC-AF28-F074A6FDA49A}" presName="diagram" presStyleCnt="0">
        <dgm:presLayoutVars>
          <dgm:dir/>
          <dgm:animLvl val="lvl"/>
          <dgm:resizeHandles val="exact"/>
        </dgm:presLayoutVars>
      </dgm:prSet>
      <dgm:spPr/>
    </dgm:pt>
    <dgm:pt modelId="{ADD8FCD3-2C05-423F-9230-0918A485B7A9}" type="pres">
      <dgm:prSet presAssocID="{151EE388-40E6-4A33-97EB-DFC85E9E7108}" presName="compNode" presStyleCnt="0"/>
      <dgm:spPr/>
    </dgm:pt>
    <dgm:pt modelId="{7DC25C62-54D8-4003-9277-815A9BCF32D2}" type="pres">
      <dgm:prSet presAssocID="{151EE388-40E6-4A33-97EB-DFC85E9E7108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44C110-6B0B-4E2F-8F3A-E257783E896B}" type="pres">
      <dgm:prSet presAssocID="{151EE388-40E6-4A33-97EB-DFC85E9E710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68B03-91BF-4FA7-B2C1-9ED19351D5FD}" type="pres">
      <dgm:prSet presAssocID="{151EE388-40E6-4A33-97EB-DFC85E9E7108}" presName="parentRect" presStyleLbl="alignNode1" presStyleIdx="0" presStyleCnt="4"/>
      <dgm:spPr/>
      <dgm:t>
        <a:bodyPr/>
        <a:lstStyle/>
        <a:p>
          <a:endParaRPr lang="en-GB"/>
        </a:p>
      </dgm:t>
    </dgm:pt>
    <dgm:pt modelId="{406CAE93-3D56-44C5-9C58-1512D8E84BB2}" type="pres">
      <dgm:prSet presAssocID="{151EE388-40E6-4A33-97EB-DFC85E9E7108}" presName="adorn" presStyleLbl="fgAccFollowNode1" presStyleIdx="0" presStyleCnt="4"/>
      <dgm:spPr/>
    </dgm:pt>
    <dgm:pt modelId="{68B96D8C-118C-42E5-BEAC-204604960ED0}" type="pres">
      <dgm:prSet presAssocID="{C20162FE-216E-49F3-9B3A-3E4B494AD2D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09E9105-669E-4DF5-9A86-8AC7911E077C}" type="pres">
      <dgm:prSet presAssocID="{6097BF24-B357-4460-A00C-BD5CC3E6E8C1}" presName="compNode" presStyleCnt="0"/>
      <dgm:spPr/>
    </dgm:pt>
    <dgm:pt modelId="{E7D5261D-2794-4B61-89C8-F2BF40FCF06E}" type="pres">
      <dgm:prSet presAssocID="{6097BF24-B357-4460-A00C-BD5CC3E6E8C1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78ECA2-DCD3-4B5B-9F7E-580F3AB62B10}" type="pres">
      <dgm:prSet presAssocID="{6097BF24-B357-4460-A00C-BD5CC3E6E8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5B95B-6E0A-4DC5-BCD7-18E399A979A7}" type="pres">
      <dgm:prSet presAssocID="{6097BF24-B357-4460-A00C-BD5CC3E6E8C1}" presName="parentRect" presStyleLbl="alignNode1" presStyleIdx="1" presStyleCnt="4"/>
      <dgm:spPr/>
      <dgm:t>
        <a:bodyPr/>
        <a:lstStyle/>
        <a:p>
          <a:endParaRPr lang="en-GB"/>
        </a:p>
      </dgm:t>
    </dgm:pt>
    <dgm:pt modelId="{1B4EF669-9931-4838-8C88-DD7EB3FC38A5}" type="pres">
      <dgm:prSet presAssocID="{6097BF24-B357-4460-A00C-BD5CC3E6E8C1}" presName="adorn" presStyleLbl="fgAccFollowNode1" presStyleIdx="1" presStyleCnt="4"/>
      <dgm:spPr/>
    </dgm:pt>
    <dgm:pt modelId="{6912862F-415B-4A6A-839B-60F0FC5258B4}" type="pres">
      <dgm:prSet presAssocID="{B5B62B58-73CF-4671-878E-7C342BEBBD1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E2E0E01-D0F5-403E-A496-B5E32D7EDDD2}" type="pres">
      <dgm:prSet presAssocID="{D3005AB4-B57F-4296-9C00-5A332A9F4104}" presName="compNode" presStyleCnt="0"/>
      <dgm:spPr/>
    </dgm:pt>
    <dgm:pt modelId="{621AC983-8821-40E6-BDBA-09C3AFB64B15}" type="pres">
      <dgm:prSet presAssocID="{D3005AB4-B57F-4296-9C00-5A332A9F410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5CA09-B489-4D7C-9FA3-CFC5BCEBA260}" type="pres">
      <dgm:prSet presAssocID="{D3005AB4-B57F-4296-9C00-5A332A9F41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1E9B00-CFCD-430A-820B-0886251251AA}" type="pres">
      <dgm:prSet presAssocID="{D3005AB4-B57F-4296-9C00-5A332A9F4104}" presName="parentRect" presStyleLbl="alignNode1" presStyleIdx="2" presStyleCnt="4"/>
      <dgm:spPr/>
      <dgm:t>
        <a:bodyPr/>
        <a:lstStyle/>
        <a:p>
          <a:endParaRPr lang="en-GB"/>
        </a:p>
      </dgm:t>
    </dgm:pt>
    <dgm:pt modelId="{F7D2A36B-696E-4341-A09C-F0FFE576E23C}" type="pres">
      <dgm:prSet presAssocID="{D3005AB4-B57F-4296-9C00-5A332A9F4104}" presName="adorn" presStyleLbl="fgAccFollowNode1" presStyleIdx="2" presStyleCnt="4"/>
      <dgm:spPr/>
    </dgm:pt>
    <dgm:pt modelId="{EEF8E6A1-D7B2-4C5F-B6D5-A14309F8A722}" type="pres">
      <dgm:prSet presAssocID="{C071E340-B185-4C5C-B045-716AB7FB27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700A5B0-7219-4E17-8607-B611EA234037}" type="pres">
      <dgm:prSet presAssocID="{47B35501-79D4-4DC7-B362-7C440D7F05F0}" presName="compNode" presStyleCnt="0"/>
      <dgm:spPr/>
    </dgm:pt>
    <dgm:pt modelId="{6CFE2A3D-FFA1-4A79-A8C8-1B34BE04E08D}" type="pres">
      <dgm:prSet presAssocID="{47B35501-79D4-4DC7-B362-7C440D7F05F0}" presName="childRect" presStyleLbl="bgAcc1" presStyleIdx="3" presStyleCnt="4" custLinFactNeighborX="-1044" custLinFactNeighborY="1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0342D4-4F88-4552-99FA-C17019B7303B}" type="pres">
      <dgm:prSet presAssocID="{47B35501-79D4-4DC7-B362-7C440D7F05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09C75-9F13-4CC8-92A9-47B708145E9E}" type="pres">
      <dgm:prSet presAssocID="{47B35501-79D4-4DC7-B362-7C440D7F05F0}" presName="parentRect" presStyleLbl="alignNode1" presStyleIdx="3" presStyleCnt="4" custLinFactNeighborX="-1044" custLinFactNeighborY="-4197"/>
      <dgm:spPr/>
      <dgm:t>
        <a:bodyPr/>
        <a:lstStyle/>
        <a:p>
          <a:endParaRPr lang="en-GB"/>
        </a:p>
      </dgm:t>
    </dgm:pt>
    <dgm:pt modelId="{4419B86C-6ECD-4732-9EA8-B1AA1D5B00D0}" type="pres">
      <dgm:prSet presAssocID="{47B35501-79D4-4DC7-B362-7C440D7F05F0}" presName="adorn" presStyleLbl="fgAccFollowNode1" presStyleIdx="3" presStyleCnt="4"/>
      <dgm:spPr/>
    </dgm:pt>
  </dgm:ptLst>
  <dgm:cxnLst>
    <dgm:cxn modelId="{11DE20A2-6970-478C-8B7F-C72DD8CDADA5}" type="presOf" srcId="{6097BF24-B357-4460-A00C-BD5CC3E6E8C1}" destId="{3578ECA2-DCD3-4B5B-9F7E-580F3AB62B10}" srcOrd="0" destOrd="0" presId="urn:microsoft.com/office/officeart/2005/8/layout/bList2"/>
    <dgm:cxn modelId="{7CD9D249-8A00-439E-8A9B-DDC9CB427197}" srcId="{6097BF24-B357-4460-A00C-BD5CC3E6E8C1}" destId="{E299831B-B171-459B-99B8-60D348471571}" srcOrd="1" destOrd="0" parTransId="{A9698B6C-DC74-43BD-AEF7-DEB975C70143}" sibTransId="{65C2B7FB-2DF4-4662-B5F2-21C1B5C81A68}"/>
    <dgm:cxn modelId="{A8839A87-02AF-42AA-9151-095A70E394BF}" srcId="{49ECAA98-3E82-44AC-AF28-F074A6FDA49A}" destId="{6097BF24-B357-4460-A00C-BD5CC3E6E8C1}" srcOrd="1" destOrd="0" parTransId="{455B8FFF-6633-4785-AD65-8F4038B64BFB}" sibTransId="{B5B62B58-73CF-4671-878E-7C342BEBBD19}"/>
    <dgm:cxn modelId="{F1086D98-AFD9-4A70-BEC9-982C797832AC}" type="presOf" srcId="{B38CBE7A-7A40-4571-A667-360858992027}" destId="{6CFE2A3D-FFA1-4A79-A8C8-1B34BE04E08D}" srcOrd="0" destOrd="0" presId="urn:microsoft.com/office/officeart/2005/8/layout/bList2"/>
    <dgm:cxn modelId="{D03BEE62-5F26-4ADF-BAD1-661ACAECF056}" type="presOf" srcId="{151EE388-40E6-4A33-97EB-DFC85E9E7108}" destId="{C644C110-6B0B-4E2F-8F3A-E257783E896B}" srcOrd="0" destOrd="0" presId="urn:microsoft.com/office/officeart/2005/8/layout/bList2"/>
    <dgm:cxn modelId="{41B19AA8-409D-4E44-BEFD-A1EAFDBE35B2}" srcId="{6097BF24-B357-4460-A00C-BD5CC3E6E8C1}" destId="{13F60CDB-E4FA-4366-8997-78EFF185012E}" srcOrd="4" destOrd="0" parTransId="{DE72C57A-E4A5-4DED-AF5D-871199575D21}" sibTransId="{7248A616-28CE-4C4D-9CF9-DAF6F449A25D}"/>
    <dgm:cxn modelId="{F4E900A4-BAE4-4650-917D-0D9D90217B12}" srcId="{47B35501-79D4-4DC7-B362-7C440D7F05F0}" destId="{E451BFD3-89BD-4060-B9F8-203DBF2F8970}" srcOrd="3" destOrd="0" parTransId="{780D0998-BD4B-4AEF-AF63-9E8AAD38C443}" sibTransId="{79FD4EC5-5FEC-4182-AFF4-794B02A29CE8}"/>
    <dgm:cxn modelId="{EE7A440C-6EBF-4311-9CFA-D41FF50F4478}" srcId="{6097BF24-B357-4460-A00C-BD5CC3E6E8C1}" destId="{DD4E9644-2EEA-472C-93B1-E6F565B57958}" srcOrd="2" destOrd="0" parTransId="{08D509BF-5A97-4B29-95AC-0F7D98937979}" sibTransId="{9BF8B6C8-C509-4218-839C-82047DE20485}"/>
    <dgm:cxn modelId="{71174C55-2DF2-4F3D-BE9E-0C54491EEAF9}" srcId="{49ECAA98-3E82-44AC-AF28-F074A6FDA49A}" destId="{D3005AB4-B57F-4296-9C00-5A332A9F4104}" srcOrd="2" destOrd="0" parTransId="{EECE840F-78BD-45CE-821B-13959F414EBC}" sibTransId="{C071E340-B185-4C5C-B045-716AB7FB2700}"/>
    <dgm:cxn modelId="{F8398F3D-FD06-4D30-AAD1-A5A1D7C13A7E}" type="presOf" srcId="{E4907650-C002-498C-A332-81AEB520BC2C}" destId="{621AC983-8821-40E6-BDBA-09C3AFB64B15}" srcOrd="0" destOrd="4" presId="urn:microsoft.com/office/officeart/2005/8/layout/bList2"/>
    <dgm:cxn modelId="{A6866EDD-F591-45EF-A825-1D8989E93122}" srcId="{D3005AB4-B57F-4296-9C00-5A332A9F4104}" destId="{42BDA05D-C772-47E0-ABAB-51ADF2E7C5B4}" srcOrd="1" destOrd="0" parTransId="{BC294BBE-BB94-4869-B3D0-B58F4AA770F6}" sibTransId="{8A0A636A-732D-4A8E-BD37-82E4640D92E2}"/>
    <dgm:cxn modelId="{6D52DFB3-A9FA-4C6A-9CE8-6F0D40C249E5}" type="presOf" srcId="{E451BFD3-89BD-4060-B9F8-203DBF2F8970}" destId="{6CFE2A3D-FFA1-4A79-A8C8-1B34BE04E08D}" srcOrd="0" destOrd="3" presId="urn:microsoft.com/office/officeart/2005/8/layout/bList2"/>
    <dgm:cxn modelId="{F080996A-ECBD-40CD-9362-8B8B8495883A}" type="presOf" srcId="{DD4E9644-2EEA-472C-93B1-E6F565B57958}" destId="{E7D5261D-2794-4B61-89C8-F2BF40FCF06E}" srcOrd="0" destOrd="2" presId="urn:microsoft.com/office/officeart/2005/8/layout/bList2"/>
    <dgm:cxn modelId="{3E47C7BF-1009-4233-99FC-AD88A0A6ED92}" srcId="{151EE388-40E6-4A33-97EB-DFC85E9E7108}" destId="{648C5AA2-CD0F-4249-BBDC-87105BBE5C1A}" srcOrd="2" destOrd="0" parTransId="{BE24001A-7626-4676-9ACB-5A3D2DF80C81}" sibTransId="{94716277-D3F4-4C9D-A04F-11A93CB023CA}"/>
    <dgm:cxn modelId="{F06E76B6-BC13-4025-BA88-5D49CB63DDD3}" type="presOf" srcId="{4C47C9EB-3CC8-4B0C-991A-8AA4BC0F26EA}" destId="{621AC983-8821-40E6-BDBA-09C3AFB64B15}" srcOrd="0" destOrd="3" presId="urn:microsoft.com/office/officeart/2005/8/layout/bList2"/>
    <dgm:cxn modelId="{D1C44638-04B4-4E37-B780-5F1BBEA83C50}" srcId="{47B35501-79D4-4DC7-B362-7C440D7F05F0}" destId="{B38CBE7A-7A40-4571-A667-360858992027}" srcOrd="0" destOrd="0" parTransId="{0975BF54-6DA3-4F51-AFDA-36E28DA0278B}" sibTransId="{1D94C94B-7047-4CEE-AD7E-E49485AEA23A}"/>
    <dgm:cxn modelId="{43159308-7594-4146-AD09-78CF410B3303}" type="presOf" srcId="{47B35501-79D4-4DC7-B362-7C440D7F05F0}" destId="{2D309C75-9F13-4CC8-92A9-47B708145E9E}" srcOrd="1" destOrd="0" presId="urn:microsoft.com/office/officeart/2005/8/layout/bList2"/>
    <dgm:cxn modelId="{89EA4CCB-890D-4A32-927C-94C0CB558071}" srcId="{49ECAA98-3E82-44AC-AF28-F074A6FDA49A}" destId="{151EE388-40E6-4A33-97EB-DFC85E9E7108}" srcOrd="0" destOrd="0" parTransId="{B954BC7F-A6BD-4896-A776-B5DED0E80DB1}" sibTransId="{C20162FE-216E-49F3-9B3A-3E4B494AD2D3}"/>
    <dgm:cxn modelId="{4D6A7155-022D-4730-82F7-BEA40C93B426}" srcId="{D3005AB4-B57F-4296-9C00-5A332A9F4104}" destId="{4C47C9EB-3CC8-4B0C-991A-8AA4BC0F26EA}" srcOrd="3" destOrd="0" parTransId="{62449592-6AAD-4F99-98C6-99E04C64CF98}" sibTransId="{6A7A1B22-429B-4DB1-BB5E-6FB66C05007A}"/>
    <dgm:cxn modelId="{187CF81F-E894-4258-905D-ADCA3A8C8873}" type="presOf" srcId="{054DE31E-1CA8-4040-BDFF-40756B012E73}" destId="{E7D5261D-2794-4B61-89C8-F2BF40FCF06E}" srcOrd="0" destOrd="3" presId="urn:microsoft.com/office/officeart/2005/8/layout/bList2"/>
    <dgm:cxn modelId="{54200671-8B5B-4E73-B6EF-4BCEA7113338}" type="presOf" srcId="{D3005AB4-B57F-4296-9C00-5A332A9F4104}" destId="{441E9B00-CFCD-430A-820B-0886251251AA}" srcOrd="1" destOrd="0" presId="urn:microsoft.com/office/officeart/2005/8/layout/bList2"/>
    <dgm:cxn modelId="{2B1EE433-7B41-43E4-8431-410FDCC22111}" type="presOf" srcId="{E299831B-B171-459B-99B8-60D348471571}" destId="{E7D5261D-2794-4B61-89C8-F2BF40FCF06E}" srcOrd="0" destOrd="1" presId="urn:microsoft.com/office/officeart/2005/8/layout/bList2"/>
    <dgm:cxn modelId="{93214273-6117-4824-B791-B2ECAFE4E3F8}" type="presOf" srcId="{C071E340-B185-4C5C-B045-716AB7FB2700}" destId="{EEF8E6A1-D7B2-4C5F-B6D5-A14309F8A722}" srcOrd="0" destOrd="0" presId="urn:microsoft.com/office/officeart/2005/8/layout/bList2"/>
    <dgm:cxn modelId="{1B39ED08-1D70-47D5-95AB-EA96DAD8F4BC}" type="presOf" srcId="{6097BF24-B357-4460-A00C-BD5CC3E6E8C1}" destId="{EC95B95B-6E0A-4DC5-BCD7-18E399A979A7}" srcOrd="1" destOrd="0" presId="urn:microsoft.com/office/officeart/2005/8/layout/bList2"/>
    <dgm:cxn modelId="{59BC0D07-6374-4547-B19A-A7E9E3C2B8D0}" type="presOf" srcId="{151EE388-40E6-4A33-97EB-DFC85E9E7108}" destId="{4FA68B03-91BF-4FA7-B2C1-9ED19351D5FD}" srcOrd="1" destOrd="0" presId="urn:microsoft.com/office/officeart/2005/8/layout/bList2"/>
    <dgm:cxn modelId="{5EE36928-A0F8-4668-A4D8-7C9D7BD09EB1}" type="presOf" srcId="{F6E3D2D6-24FC-4445-8ADE-6B8C339D623E}" destId="{6CFE2A3D-FFA1-4A79-A8C8-1B34BE04E08D}" srcOrd="0" destOrd="1" presId="urn:microsoft.com/office/officeart/2005/8/layout/bList2"/>
    <dgm:cxn modelId="{7F7E80C3-6CDB-478C-9C1B-9D2A37C239B9}" srcId="{49ECAA98-3E82-44AC-AF28-F074A6FDA49A}" destId="{47B35501-79D4-4DC7-B362-7C440D7F05F0}" srcOrd="3" destOrd="0" parTransId="{F07D8B8A-FE8C-48AD-98D0-AFDD4E9085BE}" sibTransId="{A7F3FDF8-D0E8-4B2C-A965-83F1F19BB7F6}"/>
    <dgm:cxn modelId="{9E1AB25E-95FD-458E-B8A7-D95238228149}" srcId="{47B35501-79D4-4DC7-B362-7C440D7F05F0}" destId="{F6E3D2D6-24FC-4445-8ADE-6B8C339D623E}" srcOrd="1" destOrd="0" parTransId="{A95A89AA-F525-4605-8B24-A33494C2CF72}" sibTransId="{3CC8791E-B36E-4010-9D44-825678871D29}"/>
    <dgm:cxn modelId="{E8ABC224-D70B-4455-B2D1-53D61E4F8132}" type="presOf" srcId="{188FF3D1-C533-4432-A038-B7F7DDF39595}" destId="{621AC983-8821-40E6-BDBA-09C3AFB64B15}" srcOrd="0" destOrd="0" presId="urn:microsoft.com/office/officeart/2005/8/layout/bList2"/>
    <dgm:cxn modelId="{11D49A08-B219-40C6-98B1-0FC9222D0CC0}" type="presOf" srcId="{B1FC5F4D-19A2-4E29-A9E1-6F3FA3145140}" destId="{7DC25C62-54D8-4003-9277-815A9BCF32D2}" srcOrd="0" destOrd="0" presId="urn:microsoft.com/office/officeart/2005/8/layout/bList2"/>
    <dgm:cxn modelId="{797B9E93-0E49-49C2-AFA6-25252C7C1612}" type="presOf" srcId="{47B35501-79D4-4DC7-B362-7C440D7F05F0}" destId="{D00342D4-4F88-4552-99FA-C17019B7303B}" srcOrd="0" destOrd="0" presId="urn:microsoft.com/office/officeart/2005/8/layout/bList2"/>
    <dgm:cxn modelId="{B07A0E6D-1F22-4C79-B9CF-C42C5B1F5139}" type="presOf" srcId="{5EE93AA0-A611-4116-96B4-5D66D1212A94}" destId="{621AC983-8821-40E6-BDBA-09C3AFB64B15}" srcOrd="0" destOrd="2" presId="urn:microsoft.com/office/officeart/2005/8/layout/bList2"/>
    <dgm:cxn modelId="{B47DC553-96D7-4EC4-8F9F-DC4E002E756F}" type="presOf" srcId="{CDB3FE55-3E42-4E5E-94EA-D730E4A4B454}" destId="{7DC25C62-54D8-4003-9277-815A9BCF32D2}" srcOrd="0" destOrd="1" presId="urn:microsoft.com/office/officeart/2005/8/layout/bList2"/>
    <dgm:cxn modelId="{73B4014E-735D-49C1-B431-F4EADC1D5C3C}" type="presOf" srcId="{42BDA05D-C772-47E0-ABAB-51ADF2E7C5B4}" destId="{621AC983-8821-40E6-BDBA-09C3AFB64B15}" srcOrd="0" destOrd="1" presId="urn:microsoft.com/office/officeart/2005/8/layout/bList2"/>
    <dgm:cxn modelId="{7430C973-59D6-4E39-839F-55E07ACF7A08}" type="presOf" srcId="{13F60CDB-E4FA-4366-8997-78EFF185012E}" destId="{E7D5261D-2794-4B61-89C8-F2BF40FCF06E}" srcOrd="0" destOrd="4" presId="urn:microsoft.com/office/officeart/2005/8/layout/bList2"/>
    <dgm:cxn modelId="{FD7B5813-C269-4A32-8425-4644F780BBA7}" type="presOf" srcId="{DA9F809E-C7D3-43E8-9BC1-7040A35D089C}" destId="{7DC25C62-54D8-4003-9277-815A9BCF32D2}" srcOrd="0" destOrd="3" presId="urn:microsoft.com/office/officeart/2005/8/layout/bList2"/>
    <dgm:cxn modelId="{3486B137-18C0-4C53-A96D-1624F36254E0}" srcId="{47B35501-79D4-4DC7-B362-7C440D7F05F0}" destId="{AB127C67-2F35-4818-9E88-F39E19ECBC41}" srcOrd="4" destOrd="0" parTransId="{7821141E-9C37-47E1-ADBE-0B1F37482466}" sibTransId="{7F252E3B-EE62-4BCB-ABBD-306A8DBB49A1}"/>
    <dgm:cxn modelId="{038D1F3C-6676-428A-B320-0934AD710210}" type="presOf" srcId="{3F017060-2EE5-4603-95CA-F2D290BFD223}" destId="{6CFE2A3D-FFA1-4A79-A8C8-1B34BE04E08D}" srcOrd="0" destOrd="2" presId="urn:microsoft.com/office/officeart/2005/8/layout/bList2"/>
    <dgm:cxn modelId="{C5BC034A-C734-4685-85AB-C289A364FC41}" srcId="{47B35501-79D4-4DC7-B362-7C440D7F05F0}" destId="{3F017060-2EE5-4603-95CA-F2D290BFD223}" srcOrd="2" destOrd="0" parTransId="{37D2A248-AF6D-479F-82DE-FA5ED2FD796C}" sibTransId="{A7EBD063-9F3A-4F7B-98DB-3E9EF67E79EC}"/>
    <dgm:cxn modelId="{A5438CE6-5E69-4156-A807-1F326F2EA393}" type="presOf" srcId="{6AF2F25E-875B-40AB-9C49-FF08475A380E}" destId="{6CFE2A3D-FFA1-4A79-A8C8-1B34BE04E08D}" srcOrd="0" destOrd="5" presId="urn:microsoft.com/office/officeart/2005/8/layout/bList2"/>
    <dgm:cxn modelId="{0DF07AB6-86CD-4F52-A816-93E73A6A517B}" srcId="{D3005AB4-B57F-4296-9C00-5A332A9F4104}" destId="{188FF3D1-C533-4432-A038-B7F7DDF39595}" srcOrd="0" destOrd="0" parTransId="{268B8554-D5E2-434A-BCC5-3307E8204036}" sibTransId="{63B37B1A-02E2-4C04-BF07-9B5E505424E3}"/>
    <dgm:cxn modelId="{F944D969-CD46-4A25-97C7-6549A8F6FB6A}" srcId="{47B35501-79D4-4DC7-B362-7C440D7F05F0}" destId="{6AF2F25E-875B-40AB-9C49-FF08475A380E}" srcOrd="5" destOrd="0" parTransId="{9A9D4173-8AC9-439D-83A7-ED0EE25A9238}" sibTransId="{B7EF90B1-9105-4088-B070-32A4084A3B85}"/>
    <dgm:cxn modelId="{DF969AE0-D372-4562-8029-1137EB6D5F6F}" type="presOf" srcId="{C20162FE-216E-49F3-9B3A-3E4B494AD2D3}" destId="{68B96D8C-118C-42E5-BEAC-204604960ED0}" srcOrd="0" destOrd="0" presId="urn:microsoft.com/office/officeart/2005/8/layout/bList2"/>
    <dgm:cxn modelId="{5A5B4ADE-B170-4AFE-AC26-FDC277CF2F81}" type="presOf" srcId="{54B824F8-4A5E-4163-A717-4FBC55E69F51}" destId="{7DC25C62-54D8-4003-9277-815A9BCF32D2}" srcOrd="0" destOrd="4" presId="urn:microsoft.com/office/officeart/2005/8/layout/bList2"/>
    <dgm:cxn modelId="{F73546A0-7E5A-4104-8845-B5337DB75814}" type="presOf" srcId="{AB127C67-2F35-4818-9E88-F39E19ECBC41}" destId="{6CFE2A3D-FFA1-4A79-A8C8-1B34BE04E08D}" srcOrd="0" destOrd="4" presId="urn:microsoft.com/office/officeart/2005/8/layout/bList2"/>
    <dgm:cxn modelId="{594B6039-56DB-4365-B057-8F2959FDBEF5}" srcId="{D3005AB4-B57F-4296-9C00-5A332A9F4104}" destId="{5EE93AA0-A611-4116-96B4-5D66D1212A94}" srcOrd="2" destOrd="0" parTransId="{C9051848-1BD5-4F62-9C32-C0F1D8E88F65}" sibTransId="{CB690B44-7F35-4B4F-869F-ACACB759C8AC}"/>
    <dgm:cxn modelId="{36C65463-DCB5-4852-8DEE-A7BC229AB179}" srcId="{151EE388-40E6-4A33-97EB-DFC85E9E7108}" destId="{DA9F809E-C7D3-43E8-9BC1-7040A35D089C}" srcOrd="3" destOrd="0" parTransId="{D967F008-750D-4B67-8369-927DB0553A9E}" sibTransId="{8ACB167F-49A5-4B74-9977-5777B7E4A918}"/>
    <dgm:cxn modelId="{C8A315A0-C56E-41CB-8E2B-8627D140F956}" srcId="{6097BF24-B357-4460-A00C-BD5CC3E6E8C1}" destId="{054DE31E-1CA8-4040-BDFF-40756B012E73}" srcOrd="3" destOrd="0" parTransId="{42CEB688-FA4F-493F-BA5F-6E340EC0C049}" sibTransId="{73F4203A-D7DC-4A2E-8FD0-D5CF96CC72C1}"/>
    <dgm:cxn modelId="{268C50D8-611D-464F-B5C5-2EC61CD689D3}" type="presOf" srcId="{648C5AA2-CD0F-4249-BBDC-87105BBE5C1A}" destId="{7DC25C62-54D8-4003-9277-815A9BCF32D2}" srcOrd="0" destOrd="2" presId="urn:microsoft.com/office/officeart/2005/8/layout/bList2"/>
    <dgm:cxn modelId="{74C90013-1714-490E-9202-A9DF9AA298F6}" type="presOf" srcId="{49ECAA98-3E82-44AC-AF28-F074A6FDA49A}" destId="{242F3C32-6FE0-41DD-8082-0AAF95912E56}" srcOrd="0" destOrd="0" presId="urn:microsoft.com/office/officeart/2005/8/layout/bList2"/>
    <dgm:cxn modelId="{AF2FEC56-B225-4C49-89DE-764CC71F5820}" srcId="{151EE388-40E6-4A33-97EB-DFC85E9E7108}" destId="{CDB3FE55-3E42-4E5E-94EA-D730E4A4B454}" srcOrd="1" destOrd="0" parTransId="{D78372AD-8459-4982-ACAC-F56A79E8439E}" sibTransId="{3DAB6121-B458-46F3-8D27-96C97E6889F6}"/>
    <dgm:cxn modelId="{D2F7CCAD-B8A0-49E5-A4A6-0AFD5D5314BB}" type="presOf" srcId="{F5C54D10-2A44-4866-9C07-ECDF4C3C6037}" destId="{E7D5261D-2794-4B61-89C8-F2BF40FCF06E}" srcOrd="0" destOrd="0" presId="urn:microsoft.com/office/officeart/2005/8/layout/bList2"/>
    <dgm:cxn modelId="{0630BCEE-9FD8-45B2-B9C0-9A26E389B239}" srcId="{151EE388-40E6-4A33-97EB-DFC85E9E7108}" destId="{54B824F8-4A5E-4163-A717-4FBC55E69F51}" srcOrd="4" destOrd="0" parTransId="{00416CC3-9DC6-49F5-8C30-1B500542FD45}" sibTransId="{E0302FA5-F5CE-4B55-AA25-A17060F0E858}"/>
    <dgm:cxn modelId="{1D616840-18D0-40CC-A192-ACCD05323434}" type="presOf" srcId="{B5B62B58-73CF-4671-878E-7C342BEBBD19}" destId="{6912862F-415B-4A6A-839B-60F0FC5258B4}" srcOrd="0" destOrd="0" presId="urn:microsoft.com/office/officeart/2005/8/layout/bList2"/>
    <dgm:cxn modelId="{C9CC9497-ED70-4BF1-9546-6EA5481B2357}" srcId="{D3005AB4-B57F-4296-9C00-5A332A9F4104}" destId="{E4907650-C002-498C-A332-81AEB520BC2C}" srcOrd="4" destOrd="0" parTransId="{ACC4B452-960E-4C06-89A4-EEC71AB7D28B}" sibTransId="{6CE43C42-71E0-488B-9179-B13238BE760D}"/>
    <dgm:cxn modelId="{4B6AD874-A4ED-44D1-B03A-CA853A66809E}" srcId="{151EE388-40E6-4A33-97EB-DFC85E9E7108}" destId="{B1FC5F4D-19A2-4E29-A9E1-6F3FA3145140}" srcOrd="0" destOrd="0" parTransId="{48F391ED-94EE-4131-B19D-E1DC45D539AA}" sibTransId="{1E4D452D-5113-4232-BD2E-2D40D6321AC2}"/>
    <dgm:cxn modelId="{AE2EB4B5-F69F-4621-B773-461CF47BA87E}" srcId="{6097BF24-B357-4460-A00C-BD5CC3E6E8C1}" destId="{F5C54D10-2A44-4866-9C07-ECDF4C3C6037}" srcOrd="0" destOrd="0" parTransId="{3991DF30-B2AE-41EF-826A-656A82AD35B0}" sibTransId="{386FA0D1-D191-44E0-91EF-E5D54B9F7BC1}"/>
    <dgm:cxn modelId="{D9275D0E-B9AF-4B1A-BC6B-1D142C5F7DD8}" type="presOf" srcId="{D3005AB4-B57F-4296-9C00-5A332A9F4104}" destId="{6AC5CA09-B489-4D7C-9FA3-CFC5BCEBA260}" srcOrd="0" destOrd="0" presId="urn:microsoft.com/office/officeart/2005/8/layout/bList2"/>
    <dgm:cxn modelId="{F116A5F1-218E-437E-BE30-532A208191CA}" type="presParOf" srcId="{242F3C32-6FE0-41DD-8082-0AAF95912E56}" destId="{ADD8FCD3-2C05-423F-9230-0918A485B7A9}" srcOrd="0" destOrd="0" presId="urn:microsoft.com/office/officeart/2005/8/layout/bList2"/>
    <dgm:cxn modelId="{C071AD34-FF02-40AA-82FF-6A5D5BAA543E}" type="presParOf" srcId="{ADD8FCD3-2C05-423F-9230-0918A485B7A9}" destId="{7DC25C62-54D8-4003-9277-815A9BCF32D2}" srcOrd="0" destOrd="0" presId="urn:microsoft.com/office/officeart/2005/8/layout/bList2"/>
    <dgm:cxn modelId="{8576D305-F84C-47CC-BA54-6529E60E1B0E}" type="presParOf" srcId="{ADD8FCD3-2C05-423F-9230-0918A485B7A9}" destId="{C644C110-6B0B-4E2F-8F3A-E257783E896B}" srcOrd="1" destOrd="0" presId="urn:microsoft.com/office/officeart/2005/8/layout/bList2"/>
    <dgm:cxn modelId="{44501579-9AAE-44AB-BC4F-2C334BE6F582}" type="presParOf" srcId="{ADD8FCD3-2C05-423F-9230-0918A485B7A9}" destId="{4FA68B03-91BF-4FA7-B2C1-9ED19351D5FD}" srcOrd="2" destOrd="0" presId="urn:microsoft.com/office/officeart/2005/8/layout/bList2"/>
    <dgm:cxn modelId="{6DD4A836-8835-4491-9DBA-94EDE06B43AE}" type="presParOf" srcId="{ADD8FCD3-2C05-423F-9230-0918A485B7A9}" destId="{406CAE93-3D56-44C5-9C58-1512D8E84BB2}" srcOrd="3" destOrd="0" presId="urn:microsoft.com/office/officeart/2005/8/layout/bList2"/>
    <dgm:cxn modelId="{89127C69-77BF-4241-9A0C-C3226B699462}" type="presParOf" srcId="{242F3C32-6FE0-41DD-8082-0AAF95912E56}" destId="{68B96D8C-118C-42E5-BEAC-204604960ED0}" srcOrd="1" destOrd="0" presId="urn:microsoft.com/office/officeart/2005/8/layout/bList2"/>
    <dgm:cxn modelId="{2A1F1DF7-CDAC-4974-8089-9F1A0B69294C}" type="presParOf" srcId="{242F3C32-6FE0-41DD-8082-0AAF95912E56}" destId="{B09E9105-669E-4DF5-9A86-8AC7911E077C}" srcOrd="2" destOrd="0" presId="urn:microsoft.com/office/officeart/2005/8/layout/bList2"/>
    <dgm:cxn modelId="{328376EE-4E66-40F1-87C8-EBE03F482D7D}" type="presParOf" srcId="{B09E9105-669E-4DF5-9A86-8AC7911E077C}" destId="{E7D5261D-2794-4B61-89C8-F2BF40FCF06E}" srcOrd="0" destOrd="0" presId="urn:microsoft.com/office/officeart/2005/8/layout/bList2"/>
    <dgm:cxn modelId="{5C1CC16C-9792-4665-B78D-E40BE6B9CF95}" type="presParOf" srcId="{B09E9105-669E-4DF5-9A86-8AC7911E077C}" destId="{3578ECA2-DCD3-4B5B-9F7E-580F3AB62B10}" srcOrd="1" destOrd="0" presId="urn:microsoft.com/office/officeart/2005/8/layout/bList2"/>
    <dgm:cxn modelId="{E713B2F6-828D-49A9-AD0E-5322AF903AAB}" type="presParOf" srcId="{B09E9105-669E-4DF5-9A86-8AC7911E077C}" destId="{EC95B95B-6E0A-4DC5-BCD7-18E399A979A7}" srcOrd="2" destOrd="0" presId="urn:microsoft.com/office/officeart/2005/8/layout/bList2"/>
    <dgm:cxn modelId="{A22FCB73-5C9D-4B2E-B02B-1D94373BF26E}" type="presParOf" srcId="{B09E9105-669E-4DF5-9A86-8AC7911E077C}" destId="{1B4EF669-9931-4838-8C88-DD7EB3FC38A5}" srcOrd="3" destOrd="0" presId="urn:microsoft.com/office/officeart/2005/8/layout/bList2"/>
    <dgm:cxn modelId="{D3DB2535-DF27-4D12-9D20-1D0B18463966}" type="presParOf" srcId="{242F3C32-6FE0-41DD-8082-0AAF95912E56}" destId="{6912862F-415B-4A6A-839B-60F0FC5258B4}" srcOrd="3" destOrd="0" presId="urn:microsoft.com/office/officeart/2005/8/layout/bList2"/>
    <dgm:cxn modelId="{F2DE6675-272D-4994-9881-5AD59C00B269}" type="presParOf" srcId="{242F3C32-6FE0-41DD-8082-0AAF95912E56}" destId="{EE2E0E01-D0F5-403E-A496-B5E32D7EDDD2}" srcOrd="4" destOrd="0" presId="urn:microsoft.com/office/officeart/2005/8/layout/bList2"/>
    <dgm:cxn modelId="{F98444FF-56D6-4F07-8C0B-E0D34BB9E091}" type="presParOf" srcId="{EE2E0E01-D0F5-403E-A496-B5E32D7EDDD2}" destId="{621AC983-8821-40E6-BDBA-09C3AFB64B15}" srcOrd="0" destOrd="0" presId="urn:microsoft.com/office/officeart/2005/8/layout/bList2"/>
    <dgm:cxn modelId="{86E6A9C6-69EB-4BAD-AB54-DBF58FF97A01}" type="presParOf" srcId="{EE2E0E01-D0F5-403E-A496-B5E32D7EDDD2}" destId="{6AC5CA09-B489-4D7C-9FA3-CFC5BCEBA260}" srcOrd="1" destOrd="0" presId="urn:microsoft.com/office/officeart/2005/8/layout/bList2"/>
    <dgm:cxn modelId="{4519D18F-6D83-43A1-B951-CB58D3D99ACA}" type="presParOf" srcId="{EE2E0E01-D0F5-403E-A496-B5E32D7EDDD2}" destId="{441E9B00-CFCD-430A-820B-0886251251AA}" srcOrd="2" destOrd="0" presId="urn:microsoft.com/office/officeart/2005/8/layout/bList2"/>
    <dgm:cxn modelId="{B493E2DB-5F35-4282-8709-B6BE33D65D61}" type="presParOf" srcId="{EE2E0E01-D0F5-403E-A496-B5E32D7EDDD2}" destId="{F7D2A36B-696E-4341-A09C-F0FFE576E23C}" srcOrd="3" destOrd="0" presId="urn:microsoft.com/office/officeart/2005/8/layout/bList2"/>
    <dgm:cxn modelId="{57CD52F0-3D37-4A6C-AD17-75B5F2F31708}" type="presParOf" srcId="{242F3C32-6FE0-41DD-8082-0AAF95912E56}" destId="{EEF8E6A1-D7B2-4C5F-B6D5-A14309F8A722}" srcOrd="5" destOrd="0" presId="urn:microsoft.com/office/officeart/2005/8/layout/bList2"/>
    <dgm:cxn modelId="{F8858B1E-DC44-4231-8AE2-0CFBDD7F8360}" type="presParOf" srcId="{242F3C32-6FE0-41DD-8082-0AAF95912E56}" destId="{3700A5B0-7219-4E17-8607-B611EA234037}" srcOrd="6" destOrd="0" presId="urn:microsoft.com/office/officeart/2005/8/layout/bList2"/>
    <dgm:cxn modelId="{CA4C58CA-87A6-4DB0-9548-DC59951A5874}" type="presParOf" srcId="{3700A5B0-7219-4E17-8607-B611EA234037}" destId="{6CFE2A3D-FFA1-4A79-A8C8-1B34BE04E08D}" srcOrd="0" destOrd="0" presId="urn:microsoft.com/office/officeart/2005/8/layout/bList2"/>
    <dgm:cxn modelId="{4A55A1F2-F68D-492A-A045-9130BE37A97D}" type="presParOf" srcId="{3700A5B0-7219-4E17-8607-B611EA234037}" destId="{D00342D4-4F88-4552-99FA-C17019B7303B}" srcOrd="1" destOrd="0" presId="urn:microsoft.com/office/officeart/2005/8/layout/bList2"/>
    <dgm:cxn modelId="{D33F1235-CBCD-4220-A895-CCDC48E4F66A}" type="presParOf" srcId="{3700A5B0-7219-4E17-8607-B611EA234037}" destId="{2D309C75-9F13-4CC8-92A9-47B708145E9E}" srcOrd="2" destOrd="0" presId="urn:microsoft.com/office/officeart/2005/8/layout/bList2"/>
    <dgm:cxn modelId="{B45B2FA3-1653-4D24-B334-799930AEC4D6}" type="presParOf" srcId="{3700A5B0-7219-4E17-8607-B611EA234037}" destId="{4419B86C-6ECD-4732-9EA8-B1AA1D5B00D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5C62-54D8-4003-9277-815A9BCF32D2}">
      <dsp:nvSpPr>
        <dsp:cNvPr id="0" name=""/>
        <dsp:cNvSpPr/>
      </dsp:nvSpPr>
      <dsp:spPr>
        <a:xfrm>
          <a:off x="7290" y="1649111"/>
          <a:ext cx="2585241" cy="19298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April-June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Student/ SSLCs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Programme Leaders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Stakeholders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52508" y="1694329"/>
        <a:ext cx="2494805" cy="1884610"/>
      </dsp:txXfrm>
    </dsp:sp>
    <dsp:sp modelId="{4FA68B03-91BF-4FA7-B2C1-9ED19351D5FD}">
      <dsp:nvSpPr>
        <dsp:cNvPr id="0" name=""/>
        <dsp:cNvSpPr/>
      </dsp:nvSpPr>
      <dsp:spPr>
        <a:xfrm>
          <a:off x="7290" y="3578939"/>
          <a:ext cx="2585241" cy="829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Consultation</a:t>
          </a:r>
          <a:endParaRPr lang="en-GB" sz="2100" kern="1200" dirty="0"/>
        </a:p>
      </dsp:txBody>
      <dsp:txXfrm>
        <a:off x="7290" y="3578939"/>
        <a:ext cx="1820592" cy="829826"/>
      </dsp:txXfrm>
    </dsp:sp>
    <dsp:sp modelId="{406CAE93-3D56-44C5-9C58-1512D8E84BB2}">
      <dsp:nvSpPr>
        <dsp:cNvPr id="0" name=""/>
        <dsp:cNvSpPr/>
      </dsp:nvSpPr>
      <dsp:spPr>
        <a:xfrm>
          <a:off x="1901015" y="3710749"/>
          <a:ext cx="904834" cy="904834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5261D-2794-4B61-89C8-F2BF40FCF06E}">
      <dsp:nvSpPr>
        <dsp:cNvPr id="0" name=""/>
        <dsp:cNvSpPr/>
      </dsp:nvSpPr>
      <dsp:spPr>
        <a:xfrm>
          <a:off x="3030016" y="1649111"/>
          <a:ext cx="2585241" cy="19298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50323"/>
              <a:satOff val="6021"/>
              <a:lumOff val="32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May-September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Student Interns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Design activities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Timetabling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3075234" y="1694329"/>
        <a:ext cx="2494805" cy="1884610"/>
      </dsp:txXfrm>
    </dsp:sp>
    <dsp:sp modelId="{EC95B95B-6E0A-4DC5-BCD7-18E399A979A7}">
      <dsp:nvSpPr>
        <dsp:cNvPr id="0" name=""/>
        <dsp:cNvSpPr/>
      </dsp:nvSpPr>
      <dsp:spPr>
        <a:xfrm>
          <a:off x="3030016" y="3578939"/>
          <a:ext cx="2585241" cy="829826"/>
        </a:xfrm>
        <a:prstGeom prst="rect">
          <a:avLst/>
        </a:prstGeom>
        <a:gradFill rotWithShape="0">
          <a:gsLst>
            <a:gs pos="0">
              <a:schemeClr val="accent4">
                <a:hueOff val="-2750323"/>
                <a:satOff val="6021"/>
                <a:lumOff val="3268"/>
                <a:alphaOff val="0"/>
                <a:shade val="51000"/>
                <a:satMod val="130000"/>
              </a:schemeClr>
            </a:gs>
            <a:gs pos="80000">
              <a:schemeClr val="accent4">
                <a:hueOff val="-2750323"/>
                <a:satOff val="6021"/>
                <a:lumOff val="326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50323"/>
                <a:satOff val="6021"/>
                <a:lumOff val="32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750323"/>
              <a:satOff val="6021"/>
              <a:lumOff val="32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Design/ preparation</a:t>
          </a:r>
          <a:endParaRPr lang="en-GB" sz="2100" kern="1200" dirty="0"/>
        </a:p>
      </dsp:txBody>
      <dsp:txXfrm>
        <a:off x="3030016" y="3578939"/>
        <a:ext cx="1820592" cy="829826"/>
      </dsp:txXfrm>
    </dsp:sp>
    <dsp:sp modelId="{1B4EF669-9931-4838-8C88-DD7EB3FC38A5}">
      <dsp:nvSpPr>
        <dsp:cNvPr id="0" name=""/>
        <dsp:cNvSpPr/>
      </dsp:nvSpPr>
      <dsp:spPr>
        <a:xfrm>
          <a:off x="4923741" y="3710749"/>
          <a:ext cx="904834" cy="904834"/>
        </a:xfrm>
        <a:prstGeom prst="ellipse">
          <a:avLst/>
        </a:prstGeom>
        <a:solidFill>
          <a:schemeClr val="accent4">
            <a:tint val="40000"/>
            <a:alpha val="90000"/>
            <a:hueOff val="-2840552"/>
            <a:satOff val="8990"/>
            <a:lumOff val="100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840552"/>
              <a:satOff val="8990"/>
              <a:lumOff val="10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AC983-8821-40E6-BDBA-09C3AFB64B15}">
      <dsp:nvSpPr>
        <dsp:cNvPr id="0" name=""/>
        <dsp:cNvSpPr/>
      </dsp:nvSpPr>
      <dsp:spPr>
        <a:xfrm>
          <a:off x="6052743" y="1649111"/>
          <a:ext cx="2585241" cy="19298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00647"/>
              <a:satOff val="12043"/>
              <a:lumOff val="65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August-December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Pre-arrival materials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Induction week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Peer Learning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Sem. 1 modules</a:t>
          </a:r>
          <a:endParaRPr lang="en-GB" sz="1900" kern="1200" dirty="0"/>
        </a:p>
      </dsp:txBody>
      <dsp:txXfrm>
        <a:off x="6097961" y="1694329"/>
        <a:ext cx="2494805" cy="1884610"/>
      </dsp:txXfrm>
    </dsp:sp>
    <dsp:sp modelId="{441E9B00-CFCD-430A-820B-0886251251AA}">
      <dsp:nvSpPr>
        <dsp:cNvPr id="0" name=""/>
        <dsp:cNvSpPr/>
      </dsp:nvSpPr>
      <dsp:spPr>
        <a:xfrm>
          <a:off x="6052743" y="3578939"/>
          <a:ext cx="2585241" cy="829826"/>
        </a:xfrm>
        <a:prstGeom prst="rect">
          <a:avLst/>
        </a:prstGeom>
        <a:gradFill rotWithShape="0">
          <a:gsLst>
            <a:gs pos="0">
              <a:schemeClr val="accent4">
                <a:hueOff val="-5500647"/>
                <a:satOff val="12043"/>
                <a:lumOff val="6535"/>
                <a:alphaOff val="0"/>
                <a:shade val="51000"/>
                <a:satMod val="130000"/>
              </a:schemeClr>
            </a:gs>
            <a:gs pos="80000">
              <a:schemeClr val="accent4">
                <a:hueOff val="-5500647"/>
                <a:satOff val="12043"/>
                <a:lumOff val="6535"/>
                <a:alphaOff val="0"/>
                <a:shade val="93000"/>
                <a:satMod val="130000"/>
              </a:schemeClr>
            </a:gs>
            <a:gs pos="100000">
              <a:schemeClr val="accent4">
                <a:hueOff val="-5500647"/>
                <a:satOff val="12043"/>
                <a:lumOff val="65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5500647"/>
              <a:satOff val="12043"/>
              <a:lumOff val="65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Delivery</a:t>
          </a:r>
          <a:endParaRPr lang="en-GB" sz="2100" kern="1200" dirty="0"/>
        </a:p>
      </dsp:txBody>
      <dsp:txXfrm>
        <a:off x="6052743" y="3578939"/>
        <a:ext cx="1820592" cy="829826"/>
      </dsp:txXfrm>
    </dsp:sp>
    <dsp:sp modelId="{F7D2A36B-696E-4341-A09C-F0FFE576E23C}">
      <dsp:nvSpPr>
        <dsp:cNvPr id="0" name=""/>
        <dsp:cNvSpPr/>
      </dsp:nvSpPr>
      <dsp:spPr>
        <a:xfrm>
          <a:off x="7946468" y="3710749"/>
          <a:ext cx="904834" cy="904834"/>
        </a:xfrm>
        <a:prstGeom prst="ellipse">
          <a:avLst/>
        </a:prstGeom>
        <a:solidFill>
          <a:schemeClr val="accent4">
            <a:tint val="40000"/>
            <a:alpha val="90000"/>
            <a:hueOff val="-5681104"/>
            <a:satOff val="17981"/>
            <a:lumOff val="200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681104"/>
              <a:satOff val="17981"/>
              <a:lumOff val="20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E2A3D-FFA1-4A79-A8C8-1B34BE04E08D}">
      <dsp:nvSpPr>
        <dsp:cNvPr id="0" name=""/>
        <dsp:cNvSpPr/>
      </dsp:nvSpPr>
      <dsp:spPr>
        <a:xfrm>
          <a:off x="9048480" y="1652160"/>
          <a:ext cx="2585241" cy="19298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50970"/>
              <a:satOff val="18064"/>
              <a:lumOff val="98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October-ongoing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Attendance data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Induction survey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AI cases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Part 1 outcomes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9093698" y="1697378"/>
        <a:ext cx="2494805" cy="1884610"/>
      </dsp:txXfrm>
    </dsp:sp>
    <dsp:sp modelId="{2D309C75-9F13-4CC8-92A9-47B708145E9E}">
      <dsp:nvSpPr>
        <dsp:cNvPr id="0" name=""/>
        <dsp:cNvSpPr/>
      </dsp:nvSpPr>
      <dsp:spPr>
        <a:xfrm>
          <a:off x="9048480" y="3544111"/>
          <a:ext cx="2585241" cy="829826"/>
        </a:xfrm>
        <a:prstGeom prst="rect">
          <a:avLst/>
        </a:prstGeom>
        <a:gradFill rotWithShape="0">
          <a:gsLst>
            <a:gs pos="0">
              <a:schemeClr val="accent4">
                <a:hueOff val="-8250970"/>
                <a:satOff val="18064"/>
                <a:lumOff val="9803"/>
                <a:alphaOff val="0"/>
                <a:shade val="51000"/>
                <a:satMod val="130000"/>
              </a:schemeClr>
            </a:gs>
            <a:gs pos="80000">
              <a:schemeClr val="accent4">
                <a:hueOff val="-8250970"/>
                <a:satOff val="18064"/>
                <a:lumOff val="9803"/>
                <a:alphaOff val="0"/>
                <a:shade val="93000"/>
                <a:satMod val="130000"/>
              </a:schemeClr>
            </a:gs>
            <a:gs pos="100000">
              <a:schemeClr val="accent4">
                <a:hueOff val="-8250970"/>
                <a:satOff val="18064"/>
                <a:lumOff val="980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250970"/>
              <a:satOff val="18064"/>
              <a:lumOff val="98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Evaluation</a:t>
          </a:r>
          <a:endParaRPr lang="en-GB" sz="2100" kern="1200" dirty="0"/>
        </a:p>
      </dsp:txBody>
      <dsp:txXfrm>
        <a:off x="9048480" y="3544111"/>
        <a:ext cx="1820592" cy="829826"/>
      </dsp:txXfrm>
    </dsp:sp>
    <dsp:sp modelId="{4419B86C-6ECD-4732-9EA8-B1AA1D5B00D0}">
      <dsp:nvSpPr>
        <dsp:cNvPr id="0" name=""/>
        <dsp:cNvSpPr/>
      </dsp:nvSpPr>
      <dsp:spPr>
        <a:xfrm>
          <a:off x="10969195" y="3710749"/>
          <a:ext cx="904834" cy="904834"/>
        </a:xfrm>
        <a:prstGeom prst="ellipse">
          <a:avLst/>
        </a:prstGeom>
        <a:solidFill>
          <a:schemeClr val="accent4">
            <a:tint val="40000"/>
            <a:alpha val="90000"/>
            <a:hueOff val="-8521656"/>
            <a:satOff val="26971"/>
            <a:lumOff val="301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521656"/>
              <a:satOff val="26971"/>
              <a:lumOff val="30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3" y="279195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 -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916832"/>
            <a:ext cx="3333785" cy="4392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7808" y="1916113"/>
            <a:ext cx="3359149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8208235" y="1916832"/>
            <a:ext cx="3359149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7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6.95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 - 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393" y="1844824"/>
            <a:ext cx="10847916" cy="345638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7920203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4271797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2447595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623392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9745397" y="5445225"/>
            <a:ext cx="17272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3" name="Shape 55"/>
          <p:cNvSpPr/>
          <p:nvPr userDrawn="1"/>
        </p:nvSpPr>
        <p:spPr>
          <a:xfrm>
            <a:off x="-3504695" y="3723871"/>
            <a:ext cx="3360008" cy="1594620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 logo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3.6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If the logo does not fit,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p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lease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keep </a:t>
            </a:r>
            <a:r>
              <a:rPr lang="en-GB" sz="1000" b="1" baseline="0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height to a maximum of 2.2cm.</a:t>
            </a:r>
            <a:endParaRPr sz="1800" b="1" dirty="0">
              <a:solidFill>
                <a:srgbClr val="FF000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4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3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4418" y="2060972"/>
            <a:ext cx="10848180" cy="4392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936426" y="285963"/>
            <a:ext cx="1813873" cy="415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err="1" smtClean="0"/>
              <a:t>UoS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8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08968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 -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519836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4418" y="1844824"/>
            <a:ext cx="5183716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678995" y="836712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999989" y="1844824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999989" y="3789040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159048" y="3789040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3504695" y="3723871"/>
            <a:ext cx="3360008" cy="1440732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square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image of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r a rectangle of </a:t>
            </a:r>
            <a:r>
              <a:rPr lang="en-GB" sz="1000" b="1" u="sng" dirty="0" smtClean="0">
                <a:solidFill>
                  <a:srgbClr val="FF0000"/>
                </a:solidFill>
                <a:latin typeface="+mn-lt"/>
                <a:ea typeface="Lucida Sans"/>
                <a:cs typeface="Lucida Sans"/>
                <a:sym typeface="Lucida Sans"/>
              </a:rPr>
              <a:t>8cm high by 6.4cm wide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0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2254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122546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122546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122546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122546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12254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59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F0741-A3C5-4E44-B0EC-1D8E24726D66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69431-E527-4783-B014-7880523F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8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Copy here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 smtClean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 smtClean="0">
                <a:solidFill>
                  <a:schemeClr val="bg1"/>
                </a:solidFill>
              </a:rPr>
              <a:t> QUESTIONS</a:t>
            </a:r>
            <a:endParaRPr lang="en-GB" sz="3200" b="1" spc="-15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 - Portrai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00752" y="0"/>
            <a:ext cx="619124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519836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4418" y="1844824"/>
            <a:ext cx="5183716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936427" y="285964"/>
            <a:ext cx="1814334" cy="390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sz="1000" dirty="0" err="1" smtClean="0"/>
              <a:t>UoS</a:t>
            </a:r>
            <a:r>
              <a:rPr lang="en-GB" sz="1000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12.9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216986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- 4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88021" y="1628800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3392" y="1628800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88021" y="4005064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92" y="4005064"/>
            <a:ext cx="5280587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11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2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- Landscap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3392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4418" y="3933825"/>
            <a:ext cx="10944191" cy="23749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16213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271798" y="1628800"/>
            <a:ext cx="364840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9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7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 -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3392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16213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271798" y="1628800"/>
            <a:ext cx="364840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3392" y="3933056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016213" y="3933056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271798" y="3933056"/>
            <a:ext cx="364840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3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  <p:sldLayoutId id="214748371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594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0" r:id="rId4"/>
    <p:sldLayoutId id="2147483688" r:id="rId5"/>
    <p:sldLayoutId id="2147483691" r:id="rId6"/>
    <p:sldLayoutId id="2147483689" r:id="rId7"/>
    <p:sldLayoutId id="2147483707" r:id="rId8"/>
    <p:sldLayoutId id="214748371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>
                <a:solidFill>
                  <a:srgbClr val="231F20"/>
                </a:solidFill>
              </a:rPr>
              <a:pPr algn="r"/>
              <a:t>‹#›</a:t>
            </a:fld>
            <a:endParaRPr lang="en-GB" sz="1000" dirty="0">
              <a:solidFill>
                <a:srgbClr val="231F2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1225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12254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1225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225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1225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1225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development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0671091"/>
              </p:ext>
            </p:extLst>
          </p:nvPr>
        </p:nvGraphicFramePr>
        <p:xfrm>
          <a:off x="279151" y="548680"/>
          <a:ext cx="118813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123837"/>
            <a:ext cx="2422698" cy="3385283"/>
          </a:xfrm>
        </p:spPr>
        <p:txBody>
          <a:bodyPr/>
          <a:lstStyle/>
          <a:p>
            <a:r>
              <a:rPr lang="en-GB" dirty="0" smtClean="0"/>
              <a:t>What did the new induction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27" y="-87699"/>
            <a:ext cx="48435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01" y="-76269"/>
            <a:ext cx="4740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67" y="0"/>
            <a:ext cx="9690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04" y="0"/>
            <a:ext cx="9686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the result</a:t>
            </a:r>
            <a:r>
              <a:rPr lang="en-GB" dirty="0" smtClean="0"/>
              <a:t>? Engagement with activities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62731"/>
              </p:ext>
            </p:extLst>
          </p:nvPr>
        </p:nvGraphicFramePr>
        <p:xfrm>
          <a:off x="839417" y="1844825"/>
          <a:ext cx="10633180" cy="4104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411"/>
                <a:gridCol w="1781777"/>
                <a:gridCol w="1781777"/>
                <a:gridCol w="1896688"/>
                <a:gridCol w="1264527"/>
              </a:tblGrid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r>
                        <a:rPr lang="en-GB" sz="2000" u="none" strike="noStrike" dirty="0" smtClean="0">
                          <a:effectLst/>
                        </a:rPr>
                        <a:t>Activity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Marketing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Business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Accounting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Total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Registration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833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Welcome talk/ campus tour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Peer Learning Session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147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Ask the Experts Panel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135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Quiz and Prize event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33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Induction Challenge Entries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19 (81 students)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6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AOB page views (Sept)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4,331 (up from 2,767 in 2017-18)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the result?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Challenge Entries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" y="260648"/>
            <a:ext cx="10945216" cy="936104"/>
          </a:xfrm>
        </p:spPr>
        <p:txBody>
          <a:bodyPr/>
          <a:lstStyle/>
          <a:p>
            <a:r>
              <a:rPr lang="en-GB" dirty="0" smtClean="0"/>
              <a:t>What was the result</a:t>
            </a:r>
            <a:r>
              <a:rPr lang="en-GB" dirty="0" smtClean="0"/>
              <a:t>? </a:t>
            </a:r>
            <a:r>
              <a:rPr lang="en-GB" dirty="0"/>
              <a:t>Student Feedback </a:t>
            </a:r>
            <a:r>
              <a:rPr lang="en-GB" dirty="0" smtClean="0"/>
              <a:t>(Survey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53859"/>
            <a:ext cx="5618019" cy="1948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8" y="2813198"/>
            <a:ext cx="5779511" cy="181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59" y="4751755"/>
            <a:ext cx="5721495" cy="1838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557" y="853859"/>
            <a:ext cx="5614381" cy="181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080" y="2728623"/>
            <a:ext cx="6192688" cy="189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03" y="4772405"/>
            <a:ext cx="5574382" cy="17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24392" cy="936104"/>
          </a:xfr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What was the result? The best thing about induction </a:t>
            </a:r>
            <a:r>
              <a:rPr lang="en-GB" sz="2800" dirty="0">
                <a:solidFill>
                  <a:schemeClr val="tx1"/>
                </a:solidFill>
              </a:rPr>
              <a:t>was…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4324" y="4546251"/>
            <a:ext cx="3872276" cy="20808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All the opportunities we were exposed to. It was easy to find </a:t>
            </a:r>
            <a:r>
              <a:rPr lang="en-GB" sz="2000" spc="-150" dirty="0" err="1">
                <a:solidFill>
                  <a:schemeClr val="tx1"/>
                </a:solidFill>
              </a:rPr>
              <a:t>ur</a:t>
            </a:r>
            <a:r>
              <a:rPr lang="en-GB" sz="2000" spc="-150" dirty="0">
                <a:solidFill>
                  <a:schemeClr val="tx1"/>
                </a:solidFill>
              </a:rPr>
              <a:t> way around it, since as a fresher I was so lost. Induction made it very easy.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47286" y="4546251"/>
            <a:ext cx="2376420" cy="1484853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Meeting people on my course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57434" y="3648870"/>
            <a:ext cx="1901136" cy="1066214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Campus tour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6878" y="3558079"/>
            <a:ext cx="2006971" cy="1201834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Meeting people on my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0542" y="3409601"/>
            <a:ext cx="1999091" cy="1165572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Making new friends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9924" y="3771741"/>
            <a:ext cx="2376420" cy="1484853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The welcome quiz at the end in groups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37778" y="5586651"/>
            <a:ext cx="1659672" cy="1165572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>
                <a:solidFill>
                  <a:schemeClr val="tx1"/>
                </a:solidFill>
              </a:rPr>
              <a:t>Peer learning session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2023" y="5142198"/>
            <a:ext cx="2376420" cy="1484853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2000" spc="-150" dirty="0" smtClean="0">
                <a:solidFill>
                  <a:schemeClr val="tx1"/>
                </a:solidFill>
              </a:rPr>
              <a:t>Clearing up concerns</a:t>
            </a:r>
            <a:endParaRPr lang="en-GB" sz="2000" spc="-1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3801" y="4618449"/>
            <a:ext cx="2576487" cy="112963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 smtClean="0">
                <a:solidFill>
                  <a:schemeClr val="tx1"/>
                </a:solidFill>
              </a:rPr>
              <a:t>Getting a feel of what </a:t>
            </a:r>
            <a:r>
              <a:rPr lang="en-GB" sz="2000" spc="-150" dirty="0" err="1" smtClean="0">
                <a:solidFill>
                  <a:schemeClr val="tx1"/>
                </a:solidFill>
              </a:rPr>
              <a:t>uni</a:t>
            </a:r>
            <a:r>
              <a:rPr lang="en-GB" sz="2000" spc="-150" dirty="0" smtClean="0">
                <a:solidFill>
                  <a:schemeClr val="tx1"/>
                </a:solidFill>
              </a:rPr>
              <a:t> life is like</a:t>
            </a:r>
            <a:endParaRPr lang="en-GB" sz="2000" spc="-15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7450" y="5573493"/>
            <a:ext cx="1846403" cy="1077957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GB" sz="2000" spc="-150" dirty="0" smtClean="0">
                <a:solidFill>
                  <a:schemeClr val="tx1"/>
                </a:solidFill>
              </a:rPr>
              <a:t>Quiz and prizes</a:t>
            </a:r>
            <a:endParaRPr lang="en-GB" sz="2000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40416" y="0"/>
            <a:ext cx="223224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32656"/>
            <a:ext cx="83724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‘Helpful and good fun’: Developing a social induction with students as partners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377317" y="4149080"/>
            <a:ext cx="5688632" cy="864096"/>
          </a:xfrm>
        </p:spPr>
        <p:txBody>
          <a:bodyPr/>
          <a:lstStyle/>
          <a:p>
            <a:r>
              <a:rPr lang="en-GB" dirty="0" smtClean="0"/>
              <a:t>Neil Ford</a:t>
            </a:r>
          </a:p>
          <a:p>
            <a:r>
              <a:rPr lang="en-GB" dirty="0" smtClean="0"/>
              <a:t>Senior Teaching Fellow (Education Development)</a:t>
            </a:r>
          </a:p>
          <a:p>
            <a:r>
              <a:rPr lang="en-GB" dirty="0" smtClean="0"/>
              <a:t>Southampton Business School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23592" y="5301208"/>
            <a:ext cx="8136904" cy="359395"/>
          </a:xfrm>
        </p:spPr>
        <p:txBody>
          <a:bodyPr/>
          <a:lstStyle/>
          <a:p>
            <a:r>
              <a:rPr lang="en-GB" dirty="0" smtClean="0"/>
              <a:t>European First Year Experience Conference, 17 June 2019, Cork Institute of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19646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8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 and Conclusions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6120679" cy="4393059"/>
          </a:xfrm>
        </p:spPr>
        <p:txBody>
          <a:bodyPr/>
          <a:lstStyle/>
          <a:p>
            <a:r>
              <a:rPr lang="en-GB" sz="2800" dirty="0" smtClean="0"/>
              <a:t>The value of partnership with both staff and students</a:t>
            </a:r>
          </a:p>
          <a:p>
            <a:r>
              <a:rPr lang="en-GB" sz="2800" dirty="0" smtClean="0"/>
              <a:t>Focus on the design of learning as much as the content</a:t>
            </a:r>
          </a:p>
          <a:p>
            <a:r>
              <a:rPr lang="en-GB" sz="2800" dirty="0" smtClean="0"/>
              <a:t>Peer engagement critical – benefits throughout the semester</a:t>
            </a:r>
          </a:p>
          <a:p>
            <a:r>
              <a:rPr lang="en-GB" sz="2800" dirty="0" smtClean="0"/>
              <a:t>Have fun!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41" y="1628800"/>
            <a:ext cx="4104456" cy="33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 and introduction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1784" y="764704"/>
            <a:ext cx="3388024" cy="936104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6501" y="2060847"/>
            <a:ext cx="3397678" cy="439305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Approx. 250-300 1</a:t>
            </a:r>
            <a:r>
              <a:rPr lang="en-US" baseline="30000" dirty="0" smtClean="0"/>
              <a:t>st</a:t>
            </a:r>
            <a:r>
              <a:rPr lang="en-US" dirty="0" smtClean="0"/>
              <a:t> years across 3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Business Management, Accounting &amp; Finance, and Marketing</a:t>
            </a:r>
          </a:p>
          <a:p>
            <a:r>
              <a:rPr lang="en-US" dirty="0" smtClean="0"/>
              <a:t>Peer Learning since 2016 – based on PAL/PASS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intensive</a:t>
            </a:r>
          </a:p>
          <a:p>
            <a:r>
              <a:rPr lang="en-US" dirty="0" smtClean="0"/>
              <a:t>Education Development Office</a:t>
            </a:r>
            <a:endParaRPr lang="en-US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968208" y="764704"/>
            <a:ext cx="3744416" cy="93610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1225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968207" y="2060847"/>
            <a:ext cx="3744417" cy="439305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Adapt quickly to </a:t>
            </a:r>
            <a:r>
              <a:rPr lang="en-US" dirty="0" err="1" smtClean="0"/>
              <a:t>Uni</a:t>
            </a:r>
            <a:r>
              <a:rPr lang="en-US" dirty="0" smtClean="0"/>
              <a:t> life</a:t>
            </a:r>
          </a:p>
          <a:p>
            <a:r>
              <a:rPr lang="en-US" dirty="0" smtClean="0"/>
              <a:t>Meet and work with students on the same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>
                <a:solidFill>
                  <a:srgbClr val="231F20"/>
                </a:solidFill>
              </a:rPr>
              <a:t>Share expectations/ </a:t>
            </a:r>
            <a:r>
              <a:rPr lang="en-US" dirty="0" err="1" smtClean="0">
                <a:solidFill>
                  <a:srgbClr val="231F20"/>
                </a:solidFill>
              </a:rPr>
              <a:t>behaviours</a:t>
            </a:r>
            <a:endParaRPr lang="en-US" dirty="0" smtClean="0">
              <a:solidFill>
                <a:srgbClr val="231F20"/>
              </a:solidFill>
            </a:endParaRPr>
          </a:p>
          <a:p>
            <a:r>
              <a:rPr lang="en-US" dirty="0" smtClean="0">
                <a:solidFill>
                  <a:srgbClr val="231F20"/>
                </a:solidFill>
              </a:rPr>
              <a:t>MODEL independent learning for HE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Discover available support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HAVE FUN!!!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6501" y="771056"/>
            <a:ext cx="3388024" cy="93610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1225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62354" y="2060847"/>
            <a:ext cx="3397678" cy="439305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1225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first year failure</a:t>
            </a:r>
          </a:p>
          <a:p>
            <a:r>
              <a:rPr lang="en-US" dirty="0" smtClean="0"/>
              <a:t>BTEC vs A-Level performance</a:t>
            </a:r>
          </a:p>
          <a:p>
            <a:r>
              <a:rPr lang="en-US" dirty="0" smtClean="0"/>
              <a:t>Modular curriculum + Large cohorts = Poor cohort identity/ social integration</a:t>
            </a:r>
          </a:p>
          <a:p>
            <a:r>
              <a:rPr lang="en-US" dirty="0" smtClean="0"/>
              <a:t>Learning </a:t>
            </a:r>
            <a:r>
              <a:rPr lang="en-US" dirty="0" err="1" smtClean="0"/>
              <a:t>behaviours</a:t>
            </a:r>
            <a:r>
              <a:rPr lang="en-US" dirty="0" smtClean="0"/>
              <a:t>/ Student engagement</a:t>
            </a:r>
          </a:p>
          <a:p>
            <a:r>
              <a:rPr lang="en-US" dirty="0" smtClean="0"/>
              <a:t>Student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849205" cy="936104"/>
          </a:xfrm>
        </p:spPr>
        <p:txBody>
          <a:bodyPr/>
          <a:lstStyle/>
          <a:p>
            <a:r>
              <a:rPr lang="en-GB" dirty="0" smtClean="0"/>
              <a:t>Traditional Induction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0768"/>
            <a:ext cx="6193904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Induction contents</a:t>
            </a:r>
          </a:p>
          <a:p>
            <a:pPr marL="0" indent="0">
              <a:buNone/>
            </a:pPr>
            <a:r>
              <a:rPr lang="en-GB" dirty="0" smtClean="0"/>
              <a:t>‘Welcome session’ (1 hour)</a:t>
            </a:r>
          </a:p>
          <a:p>
            <a:pPr lvl="1"/>
            <a:r>
              <a:rPr lang="en-GB" dirty="0" smtClean="0"/>
              <a:t>Head of School, Director of Programmes, Placements team, careers and employability, education development office, student administration</a:t>
            </a:r>
          </a:p>
          <a:p>
            <a:pPr marL="0" indent="0">
              <a:buNone/>
            </a:pPr>
            <a:r>
              <a:rPr lang="en-GB" dirty="0" smtClean="0"/>
              <a:t>Programme talk (1 hour)</a:t>
            </a:r>
          </a:p>
          <a:p>
            <a:pPr lvl="1"/>
            <a:r>
              <a:rPr lang="en-GB" dirty="0" smtClean="0"/>
              <a:t>Programme Leader – covered course structure, progression, academic regulations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Academic integrity/ Senior Tutor/ Library session (2 hour lecture)</a:t>
            </a:r>
          </a:p>
          <a:p>
            <a:pPr lvl="1"/>
            <a:r>
              <a:rPr lang="en-GB" dirty="0" smtClean="0"/>
              <a:t>Types of academic offence, referencing, pastoral support, using the library</a:t>
            </a:r>
          </a:p>
          <a:p>
            <a:pPr marL="0" indent="0">
              <a:buNone/>
            </a:pPr>
            <a:r>
              <a:rPr lang="en-GB" dirty="0" smtClean="0"/>
              <a:t>Learning at University (2 hour lecture)</a:t>
            </a:r>
          </a:p>
          <a:p>
            <a:pPr lvl="1"/>
            <a:r>
              <a:rPr lang="en-GB" dirty="0" smtClean="0"/>
              <a:t>Programme Leader – covered lectures/ seminars, grades, independent learning, study skills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2" descr="Image result for boring lectur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204864"/>
            <a:ext cx="4128074" cy="30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5598"/>
          <a:stretch>
            <a:fillRect/>
          </a:stretch>
        </p:blipFill>
        <p:spPr>
          <a:xfrm>
            <a:off x="0" y="0"/>
            <a:ext cx="6280978" cy="695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24" y="-1458"/>
            <a:ext cx="6929894" cy="69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Data 22"/>
          <p:cNvSpPr/>
          <p:nvPr/>
        </p:nvSpPr>
        <p:spPr>
          <a:xfrm flipV="1">
            <a:off x="5447928" y="-49412"/>
            <a:ext cx="9759856" cy="6907412"/>
          </a:xfrm>
          <a:prstGeom prst="flowChartInputOut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Data 21"/>
          <p:cNvSpPr/>
          <p:nvPr/>
        </p:nvSpPr>
        <p:spPr>
          <a:xfrm flipV="1">
            <a:off x="-2119065" y="-11470"/>
            <a:ext cx="9759856" cy="6907412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21" y="2372753"/>
            <a:ext cx="3058470" cy="2947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44660" y="2016272"/>
            <a:ext cx="3750269" cy="3672408"/>
          </a:xfrm>
          <a:prstGeom prst="ellipse">
            <a:avLst/>
          </a:prstGeom>
          <a:noFill/>
          <a:ln w="739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590407"/>
            <a:ext cx="4392488" cy="936104"/>
          </a:xfrm>
        </p:spPr>
        <p:txBody>
          <a:bodyPr/>
          <a:lstStyle/>
          <a:p>
            <a:r>
              <a:rPr lang="en-GB" dirty="0" smtClean="0"/>
              <a:t>Partnership &amp; pizza approach</a:t>
            </a:r>
            <a:endParaRPr lang="en-GB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528048" y="1628800"/>
            <a:ext cx="5112567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863752" y="2564904"/>
            <a:ext cx="3168352" cy="30963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909667" y="2911215"/>
            <a:ext cx="2124235" cy="14041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Students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223105" y="3454507"/>
            <a:ext cx="2124235" cy="14041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864297" y="398071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 Interns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232144" y="5566939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Peer Leaders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718952" y="981015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Course Reps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197778" y="2246457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Programme Leaders</a:t>
            </a:r>
          </a:p>
        </p:txBody>
      </p:sp>
      <p:sp>
        <p:nvSpPr>
          <p:cNvPr id="16" name="Oval 15"/>
          <p:cNvSpPr/>
          <p:nvPr/>
        </p:nvSpPr>
        <p:spPr>
          <a:xfrm>
            <a:off x="2412728" y="1503053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Academic (AI Officer, FEC, Senior Tutor)</a:t>
            </a:r>
          </a:p>
        </p:txBody>
      </p:sp>
      <p:sp>
        <p:nvSpPr>
          <p:cNvPr id="17" name="Oval 16"/>
          <p:cNvSpPr/>
          <p:nvPr/>
        </p:nvSpPr>
        <p:spPr>
          <a:xfrm>
            <a:off x="223089" y="4384198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Student admin</a:t>
            </a:r>
          </a:p>
        </p:txBody>
      </p:sp>
      <p:sp>
        <p:nvSpPr>
          <p:cNvPr id="18" name="Oval 17"/>
          <p:cNvSpPr/>
          <p:nvPr/>
        </p:nvSpPr>
        <p:spPr>
          <a:xfrm>
            <a:off x="9853648" y="1885245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Students’ </a:t>
            </a:r>
            <a:r>
              <a:rPr lang="en-GB" dirty="0"/>
              <a:t>Union</a:t>
            </a:r>
          </a:p>
        </p:txBody>
      </p:sp>
      <p:sp>
        <p:nvSpPr>
          <p:cNvPr id="19" name="Oval 18"/>
          <p:cNvSpPr/>
          <p:nvPr/>
        </p:nvSpPr>
        <p:spPr>
          <a:xfrm>
            <a:off x="2364840" y="5382503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Library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8923205" y="4550082"/>
            <a:ext cx="2124235" cy="1404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Freshers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849205" cy="936104"/>
          </a:xfrm>
        </p:spPr>
        <p:txBody>
          <a:bodyPr/>
          <a:lstStyle/>
          <a:p>
            <a:r>
              <a:rPr lang="en-GB" dirty="0" smtClean="0"/>
              <a:t>Pedagogic Approach: Social Identity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628800"/>
            <a:ext cx="3648075" cy="4762500"/>
          </a:xfrm>
          <a:prstGeom prst="rect">
            <a:avLst/>
          </a:prstGeom>
        </p:spPr>
      </p:pic>
      <p:pic>
        <p:nvPicPr>
          <p:cNvPr id="1026" name="Picture 2" descr="Image result for maslow's hierarchy of n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204864"/>
            <a:ext cx="5843463" cy="32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8fbcdbe-4764-48ab-b85f-54effb38079e"/>
</p:tagLst>
</file>

<file path=ppt/theme/theme1.xml><?xml version="1.0" encoding="utf-8"?>
<a:theme xmlns:a="http://schemas.openxmlformats.org/drawingml/2006/main" name="Title Logo Slid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_Powerpoint_template WIDESCREEN.pptx" id="{4AE01057-4AB0-4D51-B28A-9382632CE337}" vid="{2E22D425-CAC4-48ED-9185-92E689A4AE04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_Powerpoint_template WIDESCREEN.pptx" id="{4AE01057-4AB0-4D51-B28A-9382632CE337}" vid="{495D5055-39FE-4AC1-A1C5-3A130F2A8C2C}"/>
    </a:ext>
  </a:extLst>
</a:theme>
</file>

<file path=ppt/theme/theme3.xml><?xml version="1.0" encoding="utf-8"?>
<a:theme xmlns:a="http://schemas.openxmlformats.org/drawingml/2006/main" name="Image slides">
  <a:themeElements>
    <a:clrScheme name="UoS 2017 Brand Refresh">
      <a:dk1>
        <a:srgbClr val="231F20"/>
      </a:dk1>
      <a:lt1>
        <a:sysClr val="window" lastClr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_Powerpoint_template WIDESCREEN.pptx" id="{4AE01057-4AB0-4D51-B28A-9382632CE337}" vid="{E8F8F9FD-645D-4562-A4E0-A1394F0C6E74}"/>
    </a:ext>
  </a:extLst>
</a:theme>
</file>

<file path=ppt/theme/theme4.xml><?xml version="1.0" encoding="utf-8"?>
<a:theme xmlns:a="http://schemas.openxmlformats.org/drawingml/2006/main" name="1_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 of Southampton - Powerpoint Template 3 - Widescreen.pptx [Read-Only]" id="{056EC2D3-4F59-470F-AE9E-4ADDCC8BC366}" vid="{3ECB952F-B5E2-4D27-A3E5-978E3493EBE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Marine3_UoS_Powerpoint_template WIDESCREEN</Template>
  <TotalTime>290</TotalTime>
  <Words>541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Helvetica</vt:lpstr>
      <vt:lpstr>Helvetica Neue</vt:lpstr>
      <vt:lpstr>Lucida Sans</vt:lpstr>
      <vt:lpstr>Title Logo Slide</vt:lpstr>
      <vt:lpstr>Title and content</vt:lpstr>
      <vt:lpstr>Image slides</vt:lpstr>
      <vt:lpstr>1_Title and content</vt:lpstr>
      <vt:lpstr>PowerPoint Presentation</vt:lpstr>
      <vt:lpstr>‘Helpful and good fun’: Developing a social induction with students as partners</vt:lpstr>
      <vt:lpstr>Background and introduction</vt:lpstr>
      <vt:lpstr>Rationale</vt:lpstr>
      <vt:lpstr>Traditional Induction</vt:lpstr>
      <vt:lpstr>PowerPoint Presentation</vt:lpstr>
      <vt:lpstr>Methodology</vt:lpstr>
      <vt:lpstr>Partnership &amp; pizza approach</vt:lpstr>
      <vt:lpstr>Pedagogic Approach: Social Identity</vt:lpstr>
      <vt:lpstr>Stages of development</vt:lpstr>
      <vt:lpstr>What did the new induction look like?</vt:lpstr>
      <vt:lpstr>PowerPoint Presentation</vt:lpstr>
      <vt:lpstr>PowerPoint Presentation</vt:lpstr>
      <vt:lpstr>Outcomes</vt:lpstr>
      <vt:lpstr>What was the result? Engagement with activities</vt:lpstr>
      <vt:lpstr>What was the result?</vt:lpstr>
      <vt:lpstr>What was the result? Student Feedback (Survey) </vt:lpstr>
      <vt:lpstr>What was the result? The best thing about induction was… </vt:lpstr>
      <vt:lpstr>PowerPoint Presentation</vt:lpstr>
      <vt:lpstr>PowerPoint Presentation</vt:lpstr>
      <vt:lpstr>Summary and Conclusions</vt:lpstr>
      <vt:lpstr>Summary and Conclusions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Ford N.J.</dc:creator>
  <cp:lastModifiedBy>Ford N.J.</cp:lastModifiedBy>
  <cp:revision>31</cp:revision>
  <dcterms:created xsi:type="dcterms:W3CDTF">2019-06-10T16:15:53Z</dcterms:created>
  <dcterms:modified xsi:type="dcterms:W3CDTF">2019-06-14T17:17:46Z</dcterms:modified>
</cp:coreProperties>
</file>