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4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93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111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193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425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66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501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69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234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285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880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F4991-B86A-4D43-800E-99F9D6D862E8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6A40D-A1B8-48FB-B153-5CF564AFB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4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Rectifier Test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369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Rectifier test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17990" y="314334"/>
            <a:ext cx="61185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Vout</a:t>
            </a:r>
            <a:r>
              <a:rPr lang="en-GB" dirty="0" smtClean="0"/>
              <a:t> vs Vin (Both manual and self-rectifier efficiency tuning)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Efficiency vs Vin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Vout</a:t>
            </a:r>
            <a:r>
              <a:rPr lang="en-GB" dirty="0" smtClean="0"/>
              <a:t> cold start measurement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14183" y="6032039"/>
            <a:ext cx="6755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input resistor is selectable.</a:t>
            </a:r>
          </a:p>
          <a:p>
            <a:r>
              <a:rPr lang="en-GB" dirty="0" smtClean="0"/>
              <a:t>Need large resistance to accurately measure rectifier input impedance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835263" y="489203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819" y="1756838"/>
            <a:ext cx="9624610" cy="435133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1540476" y="4892038"/>
            <a:ext cx="807308" cy="104744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3561" y="2248768"/>
            <a:ext cx="2793489" cy="1545909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8468497" y="3509319"/>
            <a:ext cx="1647568" cy="15673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131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838" y="539914"/>
            <a:ext cx="4320000" cy="24878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0951" y="197433"/>
            <a:ext cx="4320000" cy="32956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818" y="3379649"/>
            <a:ext cx="4320000" cy="31278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3234" y="3606460"/>
            <a:ext cx="4320000" cy="30998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3310" y="3196973"/>
            <a:ext cx="4320000" cy="3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365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324" y="3456882"/>
            <a:ext cx="3840000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2729" y="486404"/>
            <a:ext cx="3840000" cy="28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2729" y="3456882"/>
            <a:ext cx="3840000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324" y="3456882"/>
            <a:ext cx="3840000" cy="2880000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494324" y="576882"/>
            <a:ext cx="3840000" cy="288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4324" y="462445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895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86416" y="2235505"/>
            <a:ext cx="3840000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6508" y="2235505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332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9249</TotalTime>
  <Words>39</Words>
  <Application>Microsoft Office PowerPoint</Application>
  <PresentationFormat>Widescreen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Rectifier Test</vt:lpstr>
      <vt:lpstr>Rectifier test</vt:lpstr>
      <vt:lpstr>PowerPoint Presentation</vt:lpstr>
      <vt:lpstr>PowerPoint Presentation</vt:lpstr>
      <vt:lpstr>PowerPoint Presentation</vt:lpstr>
    </vt:vector>
  </TitlesOfParts>
  <Company>SCCM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Rectifier Test</dc:title>
  <dc:creator>tl7e13</dc:creator>
  <cp:lastModifiedBy>tl7e13</cp:lastModifiedBy>
  <cp:revision>5</cp:revision>
  <dcterms:created xsi:type="dcterms:W3CDTF">2017-12-20T09:23:19Z</dcterms:created>
  <dcterms:modified xsi:type="dcterms:W3CDTF">2018-01-15T16:02:38Z</dcterms:modified>
</cp:coreProperties>
</file>