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6" r:id="rId7"/>
    <p:sldId id="267" r:id="rId8"/>
    <p:sldId id="268" r:id="rId9"/>
    <p:sldId id="264" r:id="rId10"/>
    <p:sldId id="261" r:id="rId11"/>
    <p:sldId id="262" r:id="rId12"/>
    <p:sldId id="263" r:id="rId13"/>
    <p:sldId id="270" r:id="rId14"/>
    <p:sldId id="265" r:id="rId15"/>
    <p:sldId id="269" r:id="rId16"/>
    <p:sldId id="271" r:id="rId17"/>
    <p:sldId id="274" r:id="rId18"/>
    <p:sldId id="275" r:id="rId19"/>
    <p:sldId id="272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30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208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101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107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02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746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461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060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353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448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52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E9532-0888-4B7A-AE81-2E2BFA91E40C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BFF18-4280-45E0-B148-5AB6A82CD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25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k.farnell.com/texas-instruments/lt1054ip/dc-dc-conv-switched-capacitor/dp/2323589" TargetMode="Externa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ti.com/lit/ug/tidu020a/tidu020a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uk.rs-online.com/web/p/plcc-sockets/1828231/" TargetMode="External"/><Relationship Id="rId3" Type="http://schemas.openxmlformats.org/officeDocument/2006/relationships/hyperlink" Target="http://uk.farnell.com/texas-instruments/cd4069ube/ic-4000-cmos-4069-dip14-18v/dp/1106113" TargetMode="External"/><Relationship Id="rId7" Type="http://schemas.openxmlformats.org/officeDocument/2006/relationships/hyperlink" Target="http://uk.farnell.com/maxim-integrated-products/max993esd/comparator-r-to-r-quad-300ns-nsoic/dp/2515111" TargetMode="External"/><Relationship Id="rId2" Type="http://schemas.openxmlformats.org/officeDocument/2006/relationships/hyperlink" Target="http://uk.farnell.com/c-k-components/os103012mu1qp1/switch-slide-sp3t/dp/243510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.farnell.com/bourns/3299w-1-103lf/pot-trimmer-10k-25-turn-3-pin/dp/9353704" TargetMode="External"/><Relationship Id="rId5" Type="http://schemas.openxmlformats.org/officeDocument/2006/relationships/hyperlink" Target="http://uk.farnell.com/texas-instruments/lm741cn/ic-op-amp-compensated-dip8-741/dp/9486780" TargetMode="External"/><Relationship Id="rId4" Type="http://schemas.openxmlformats.org/officeDocument/2006/relationships/hyperlink" Target="http://uk.farnell.com/texas-instruments/ina121pa/ic-inst-amp-fet-600khz-dip8/dp/1648643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Test Chip 02</a:t>
            </a:r>
            <a:br>
              <a:rPr lang="en-GB" dirty="0" smtClean="0"/>
            </a:br>
            <a:r>
              <a:rPr lang="en-GB" dirty="0" err="1" smtClean="0"/>
              <a:t>Testboard</a:t>
            </a:r>
            <a:r>
              <a:rPr lang="en-GB" dirty="0" smtClean="0"/>
              <a:t>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Kang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8077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probe circuit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2439" y="1690688"/>
            <a:ext cx="7243556" cy="43513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14531" y="4681024"/>
            <a:ext cx="1110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INA121PA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8959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Debug </a:t>
            </a:r>
            <a:r>
              <a:rPr lang="en-GB" dirty="0" smtClean="0"/>
              <a:t>configuration control and logic analyser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997" y="1809149"/>
            <a:ext cx="4020753" cy="4672485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1429" y="1809149"/>
            <a:ext cx="522529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391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 generator and Local Supply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8953" y="3908584"/>
            <a:ext cx="4138163" cy="2501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97536" y="1638167"/>
            <a:ext cx="94162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Negative supply: LT1054IP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uk.farnell.com/texas-instruments/lt1054ip/dc-dc-conv-switched-capacitor/dp/2323589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Opamp</a:t>
            </a:r>
            <a:r>
              <a:rPr lang="en-GB" dirty="0" smtClean="0"/>
              <a:t> </a:t>
            </a:r>
            <a:r>
              <a:rPr lang="en-GB" strike="sngStrike" dirty="0" smtClean="0"/>
              <a:t>LM741CN</a:t>
            </a:r>
            <a:r>
              <a:rPr lang="en-GB" dirty="0" smtClean="0"/>
              <a:t> TL081IP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3591" y="2561497"/>
            <a:ext cx="50482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815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Comparator with Hysteresis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>
                    <a:hlinkClick r:id="rId2"/>
                  </a:rPr>
                  <a:t>http://www.ti.com/lit/ug/tidu020a/tidu020a.pdf</a:t>
                </a:r>
                <a:endParaRPr lang="en-GB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𝑉𝐿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𝑉𝐻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𝑉𝐿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𝑉𝐿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𝐷𝐷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𝑉𝐿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 smtClean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3=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GB" b="0" dirty="0" smtClean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1=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2∗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 smtClean="0"/>
              </a:p>
              <a:p>
                <a:r>
                  <a:rPr lang="en-GB" dirty="0" smtClean="0"/>
                  <a:t>R3 = 1Mohm</a:t>
                </a:r>
              </a:p>
              <a:p>
                <a:r>
                  <a:rPr lang="en-GB" dirty="0" smtClean="0"/>
                  <a:t>R1=R2=222Kohm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Figure 5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992" y="2296427"/>
            <a:ext cx="571500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010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of parts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Slide switch SP3T</a:t>
            </a:r>
            <a:br>
              <a:rPr lang="en-GB" dirty="0"/>
            </a:b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uk.farnell.com/c-k-components/os103012mu1qp1/switch-slide-sp3t/dp/2435107</a:t>
            </a:r>
            <a:endParaRPr lang="en-GB" dirty="0" smtClean="0"/>
          </a:p>
          <a:p>
            <a:r>
              <a:rPr lang="en-GB" dirty="0"/>
              <a:t>Inverters CD4069</a:t>
            </a:r>
            <a:br>
              <a:rPr lang="en-GB" dirty="0"/>
            </a:br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uk.farnell.com/texas-instruments/cd4069ube/ic-4000-cmos-4069-dip14-18v/dp/1106113</a:t>
            </a:r>
            <a:endParaRPr lang="en-GB" dirty="0" smtClean="0"/>
          </a:p>
          <a:p>
            <a:r>
              <a:rPr lang="en-GB" dirty="0" smtClean="0"/>
              <a:t>INA121PA Instrumentation Amplifier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uk.farnell.com/texas-instruments/ina121pa/ic-inst-amp-fet-600khz-dip8/dp/1648643</a:t>
            </a:r>
            <a:endParaRPr lang="en-GB" dirty="0" smtClean="0"/>
          </a:p>
          <a:p>
            <a:r>
              <a:rPr lang="en-GB" dirty="0"/>
              <a:t>LN741CN OPAMP</a:t>
            </a:r>
            <a:br>
              <a:rPr lang="en-GB" dirty="0"/>
            </a:br>
            <a:r>
              <a:rPr lang="en-GB" dirty="0">
                <a:hlinkClick r:id="rId5"/>
              </a:rPr>
              <a:t>http://</a:t>
            </a:r>
            <a:r>
              <a:rPr lang="en-GB" dirty="0" smtClean="0">
                <a:hlinkClick r:id="rId5"/>
              </a:rPr>
              <a:t>uk.farnell.com/texas-instruments/lm741cn/ic-op-amp-compensated-dip8-741/dp/9486780</a:t>
            </a:r>
            <a:endParaRPr lang="en-GB" dirty="0" smtClean="0"/>
          </a:p>
          <a:p>
            <a:r>
              <a:rPr lang="en-GB" dirty="0"/>
              <a:t>Trimmer Potentiometer</a:t>
            </a:r>
            <a:br>
              <a:rPr lang="en-GB" dirty="0"/>
            </a:br>
            <a:r>
              <a:rPr lang="en-GB" dirty="0">
                <a:hlinkClick r:id="rId6"/>
              </a:rPr>
              <a:t>http://</a:t>
            </a:r>
            <a:r>
              <a:rPr lang="en-GB" dirty="0" smtClean="0">
                <a:hlinkClick r:id="rId6"/>
              </a:rPr>
              <a:t>uk.farnell.com/bourns/3299w-1-103lf/pot-trimmer-10k-25-turn-3-pin/dp/9353704</a:t>
            </a:r>
            <a:endParaRPr lang="en-GB" dirty="0" smtClean="0"/>
          </a:p>
          <a:p>
            <a:r>
              <a:rPr lang="en-GB" dirty="0" smtClean="0"/>
              <a:t>Comparator </a:t>
            </a:r>
            <a:r>
              <a:rPr lang="en-GB" dirty="0" err="1" smtClean="0"/>
              <a:t>Micropower</a:t>
            </a:r>
            <a:r>
              <a:rPr lang="en-GB" dirty="0"/>
              <a:t> MAX993ESD+</a:t>
            </a:r>
            <a:br>
              <a:rPr lang="en-GB" dirty="0"/>
            </a:br>
            <a:r>
              <a:rPr lang="en-GB" dirty="0">
                <a:hlinkClick r:id="rId7"/>
              </a:rPr>
              <a:t>http://</a:t>
            </a:r>
            <a:r>
              <a:rPr lang="en-GB" dirty="0" smtClean="0">
                <a:hlinkClick r:id="rId7"/>
              </a:rPr>
              <a:t>uk.farnell.com/maxim-integrated-products/max993esd/comparator-r-to-r-quad-300ns-nsoic/dp/2515111</a:t>
            </a:r>
            <a:endParaRPr lang="th-TH" dirty="0" smtClean="0"/>
          </a:p>
          <a:p>
            <a:r>
              <a:rPr lang="en-GB" dirty="0"/>
              <a:t>IC socket</a:t>
            </a:r>
            <a:br>
              <a:rPr lang="en-GB" dirty="0"/>
            </a:br>
            <a:r>
              <a:rPr lang="en-GB" dirty="0">
                <a:hlinkClick r:id="rId8"/>
              </a:rPr>
              <a:t>http://uk.rs-online.com/web/p/plcc-sockets/1828231</a:t>
            </a:r>
            <a:r>
              <a:rPr lang="en-GB" dirty="0" smtClean="0">
                <a:hlinkClick r:id="rId8"/>
              </a:rPr>
              <a:t>/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3403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68" y="183892"/>
            <a:ext cx="10515600" cy="1325563"/>
          </a:xfrm>
        </p:spPr>
        <p:txBody>
          <a:bodyPr/>
          <a:lstStyle/>
          <a:p>
            <a:r>
              <a:rPr lang="en-GB" dirty="0" smtClean="0"/>
              <a:t>PCB Layout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5377" y="1152616"/>
            <a:ext cx="9041246" cy="570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041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TX/LC Driver board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75412" y="3868614"/>
            <a:ext cx="4400738" cy="26756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368" y="1690688"/>
            <a:ext cx="540750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List of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Resistance 1 ohm (RS, 683-5616)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Zener diode </a:t>
            </a:r>
            <a:r>
              <a:rPr lang="en-GB" strike="sngStrike" dirty="0" smtClean="0"/>
              <a:t>(RS, 463-795)</a:t>
            </a:r>
            <a:r>
              <a:rPr lang="en-GB" dirty="0" smtClean="0"/>
              <a:t> (654-7599)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 driver (RS, 774-7668)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MOSFET dual channel (RS,671-0356)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Resistor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MOSFET low side driver (RS,774-7674 and 668-4386)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387" y="1116256"/>
            <a:ext cx="5661413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52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TX/LC Driver board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28368" y="1690688"/>
            <a:ext cx="398532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List of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Resistance 1 ohm (RS, 683-5616)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Zener diode (RS, 463-795) (654-7599)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MOS driver (RS, 774-7668)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MOSFET dual channel (RS,671-0356)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Resistor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 driver (RS, 761-9585)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 NFET (RS, 708-5134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 side MOS driver (RS, 923-3836)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 side MOS </a:t>
            </a:r>
            <a:r>
              <a:rPr lang="en-GB" dirty="0"/>
              <a:t>driver (RS, </a:t>
            </a:r>
            <a:r>
              <a:rPr lang="en-GB" dirty="0" smtClean="0"/>
              <a:t>403-840)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Dual side MOS driver (RS, 774-7674)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59518" y="1989748"/>
            <a:ext cx="684845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40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TX/LC Driver board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28368" y="1690688"/>
            <a:ext cx="398532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List of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Resistance 1 ohm (RS, 683-5616)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Zener diode (RS, 463-795) (654-7599)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MOS driver (RS, 774-7668)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MOSFET dual channel (RS,671-0356)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Resistor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 driver (RS, 761-9585)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 NFET (RS, 708-5134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 side MOS driver (RS, 923-3836)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 side MOS </a:t>
            </a:r>
            <a:r>
              <a:rPr lang="en-GB" dirty="0"/>
              <a:t>driver (RS, </a:t>
            </a:r>
            <a:r>
              <a:rPr lang="en-GB" dirty="0" smtClean="0"/>
              <a:t>403-840)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Dual side MOS driver (RS, 774-7674)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9591" y="1746666"/>
            <a:ext cx="6725946" cy="302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268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TX PSK pulse generator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9575" y="1800912"/>
            <a:ext cx="8362884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368" y="1690688"/>
            <a:ext cx="394069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List of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Octal d-</a:t>
            </a:r>
            <a:r>
              <a:rPr lang="en-GB" dirty="0" err="1" smtClean="0"/>
              <a:t>ff</a:t>
            </a:r>
            <a:r>
              <a:rPr lang="en-GB" dirty="0" smtClean="0"/>
              <a:t> 74HC273D (RS, 113-0180)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Dual d-</a:t>
            </a:r>
            <a:r>
              <a:rPr lang="en-GB" dirty="0" err="1" smtClean="0"/>
              <a:t>ff</a:t>
            </a:r>
            <a:r>
              <a:rPr lang="en-GB" dirty="0" smtClean="0"/>
              <a:t> 74HCT74D (RS, 483-7878)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Quad XOR 74HC86D (RS, 112-6276)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Quad NOR 74HC02 (RS, 113-0095)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Multiplexer 1-of-2, (RS, 759-9330)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Dual 4-stage counter, (RS, 177-6865)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654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 smtClean="0"/>
              <a:t>Architecture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57753"/>
            <a:ext cx="10515600" cy="372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52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TX PSK pulse generator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28368" y="1690688"/>
            <a:ext cx="387817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List of 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Octal d-</a:t>
            </a:r>
            <a:r>
              <a:rPr lang="en-GB" strike="sngStrike" dirty="0" err="1" smtClean="0"/>
              <a:t>ff</a:t>
            </a:r>
            <a:r>
              <a:rPr lang="en-GB" strike="sngStrike" dirty="0" smtClean="0"/>
              <a:t> 74HC273D (RS, 113-0180)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Dual d-</a:t>
            </a:r>
            <a:r>
              <a:rPr lang="en-GB" dirty="0" err="1" smtClean="0"/>
              <a:t>ff</a:t>
            </a:r>
            <a:r>
              <a:rPr lang="en-GB" dirty="0" smtClean="0"/>
              <a:t> 74HCT74D (RS, 483-7878)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Quad XOR 74HC86D (RS, 112-6276)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Quad NOR 74HC02 (RS, 113-0095)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Multiplexer 1-of-2, (RS, 759-9330)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trike="sngStrike" dirty="0" smtClean="0"/>
              <a:t>Dual 4-stage counter, (RS, 177-6865)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Hex Inverter, (RS, 663-1607)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Quad NAND2, (RS, 663-2353)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5V REG, (RS, 298-8508)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18V REG, (RS, 516-6183)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661" y="1510268"/>
            <a:ext cx="6841932" cy="482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298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Rectifier test</a:t>
            </a:r>
          </a:p>
          <a:p>
            <a:pPr lvl="1"/>
            <a:r>
              <a:rPr lang="en-GB" dirty="0" err="1" smtClean="0"/>
              <a:t>Vout</a:t>
            </a:r>
            <a:r>
              <a:rPr lang="en-GB" dirty="0" smtClean="0"/>
              <a:t> vs Vin (Both manual and self-tuning)</a:t>
            </a:r>
          </a:p>
          <a:p>
            <a:pPr lvl="1"/>
            <a:r>
              <a:rPr lang="en-GB" dirty="0" smtClean="0"/>
              <a:t>Efficiency vs Vin</a:t>
            </a:r>
          </a:p>
          <a:p>
            <a:r>
              <a:rPr lang="en-GB" dirty="0" smtClean="0"/>
              <a:t>LC-tune test</a:t>
            </a:r>
          </a:p>
          <a:p>
            <a:pPr lvl="1"/>
            <a:r>
              <a:rPr lang="en-GB" dirty="0" smtClean="0"/>
              <a:t>Self tune and manual tuning</a:t>
            </a:r>
          </a:p>
          <a:p>
            <a:r>
              <a:rPr lang="en-GB" dirty="0" smtClean="0"/>
              <a:t>PLL test</a:t>
            </a:r>
          </a:p>
          <a:p>
            <a:pPr lvl="1"/>
            <a:r>
              <a:rPr lang="en-GB" dirty="0" smtClean="0"/>
              <a:t>Data </a:t>
            </a:r>
            <a:r>
              <a:rPr lang="en-GB" dirty="0" err="1" smtClean="0"/>
              <a:t>demod</a:t>
            </a:r>
            <a:r>
              <a:rPr lang="en-GB" dirty="0" smtClean="0"/>
              <a:t> vs Q factor (BER, max. data rate)</a:t>
            </a:r>
          </a:p>
          <a:p>
            <a:r>
              <a:rPr lang="en-GB" dirty="0" smtClean="0"/>
              <a:t>PMU test</a:t>
            </a:r>
          </a:p>
          <a:p>
            <a:pPr lvl="1"/>
            <a:r>
              <a:rPr lang="en-GB" dirty="0" smtClean="0"/>
              <a:t>3V DC output, power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7169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 for 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LC tank with variable series resistance for selectable Q</a:t>
            </a:r>
          </a:p>
          <a:p>
            <a:r>
              <a:rPr lang="en-GB" dirty="0" smtClean="0"/>
              <a:t>Random serial-bit data generator, TX driver, TX LC tank</a:t>
            </a:r>
          </a:p>
          <a:p>
            <a:r>
              <a:rPr lang="en-GB" dirty="0" smtClean="0"/>
              <a:t>Data logic analyser to PC</a:t>
            </a:r>
          </a:p>
          <a:p>
            <a:r>
              <a:rPr lang="en-GB" dirty="0" smtClean="0"/>
              <a:t>Debug configuration circuit</a:t>
            </a:r>
          </a:p>
          <a:p>
            <a:r>
              <a:rPr lang="en-GB" dirty="0" smtClean="0"/>
              <a:t>Int. Amp for very weak current measurements</a:t>
            </a:r>
          </a:p>
          <a:p>
            <a:r>
              <a:rPr lang="en-GB" dirty="0" smtClean="0"/>
              <a:t>Variable DC voltage reference generator for PLL demodulation setting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90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board system diagram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0745" y="1446848"/>
            <a:ext cx="7782426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0086" y="4043860"/>
            <a:ext cx="442140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Requirement: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Current probe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Debug </a:t>
            </a:r>
            <a:r>
              <a:rPr lang="en-GB" dirty="0" err="1" smtClean="0"/>
              <a:t>config</a:t>
            </a:r>
            <a:r>
              <a:rPr lang="en-GB" dirty="0" smtClean="0"/>
              <a:t>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Vref</a:t>
            </a:r>
            <a:r>
              <a:rPr lang="en-GB" dirty="0" smtClean="0"/>
              <a:t> generator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Logic analyser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Local supply (both positive and negative)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920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Rectifier test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17990" y="314334"/>
            <a:ext cx="61185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Vout</a:t>
            </a:r>
            <a:r>
              <a:rPr lang="en-GB" dirty="0" smtClean="0"/>
              <a:t> vs Vin (Both manual and self-rectifier efficiency tuning)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Efficiency vs Vin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Vout</a:t>
            </a:r>
            <a:r>
              <a:rPr lang="en-GB" dirty="0" smtClean="0"/>
              <a:t> cold start measurement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14183" y="6032039"/>
            <a:ext cx="6755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input resistor is selectable.</a:t>
            </a:r>
          </a:p>
          <a:p>
            <a:r>
              <a:rPr lang="en-GB" dirty="0" smtClean="0"/>
              <a:t>Need large resistance to accurately measure rectifier input impedance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835263" y="489203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819" y="1756838"/>
            <a:ext cx="9624610" cy="435133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1540476" y="4892038"/>
            <a:ext cx="807308" cy="104744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3561" y="2248768"/>
            <a:ext cx="2793489" cy="1545909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8468497" y="3509319"/>
            <a:ext cx="1647568" cy="15673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304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LC-tune test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49168" y="498058"/>
            <a:ext cx="636097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Manual and self-tuning (resolution, accuracy, settling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inductor ~53uH (From previous measurement/calculation)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Series resistance</a:t>
            </a:r>
            <a:r>
              <a:rPr lang="en-GB" dirty="0"/>
              <a:t> </a:t>
            </a:r>
            <a:r>
              <a:rPr lang="en-GB" dirty="0" smtClean="0"/>
              <a:t>and Q-factor (1MHz operating frequency)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 = 50ohm , Q = 6.66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 = 33ohm, Q = 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 = 3.3, Q = 100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 = 2.22, Q = 150</a:t>
            </a:r>
            <a:br>
              <a:rPr lang="en-GB" dirty="0" smtClean="0"/>
            </a:br>
            <a:r>
              <a:rPr lang="en-GB" dirty="0" smtClean="0"/>
              <a:t>***assuming </a:t>
            </a:r>
            <a:r>
              <a:rPr lang="en-GB" dirty="0" err="1" smtClean="0"/>
              <a:t>Rload</a:t>
            </a:r>
            <a:r>
              <a:rPr lang="en-GB" dirty="0" smtClean="0"/>
              <a:t> = ∞ (or rectifier is off)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52384"/>
            <a:ext cx="7383335" cy="4351338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625431"/>
              </p:ext>
            </p:extLst>
          </p:nvPr>
        </p:nvGraphicFramePr>
        <p:xfrm>
          <a:off x="7615449" y="3216314"/>
          <a:ext cx="4044288" cy="3152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144"/>
                <a:gridCol w="2022144"/>
              </a:tblGrid>
              <a:tr h="589541">
                <a:tc>
                  <a:txBody>
                    <a:bodyPr/>
                    <a:lstStyle/>
                    <a:p>
                      <a:r>
                        <a:rPr lang="en-GB" dirty="0" smtClean="0"/>
                        <a:t>Series</a:t>
                      </a:r>
                      <a:r>
                        <a:rPr lang="en-GB" baseline="0" dirty="0" smtClean="0"/>
                        <a:t> Resistance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Q-factor</a:t>
                      </a:r>
                      <a:r>
                        <a:rPr lang="en-GB" baseline="0" dirty="0" smtClean="0"/>
                        <a:t> (@1MHz, L = 53uH)</a:t>
                      </a:r>
                      <a:endParaRPr lang="en-GB" dirty="0"/>
                    </a:p>
                  </a:txBody>
                  <a:tcPr/>
                </a:tc>
              </a:tr>
              <a:tr h="418716"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6.66</a:t>
                      </a:r>
                      <a:endParaRPr lang="en-GB" dirty="0"/>
                    </a:p>
                  </a:txBody>
                  <a:tcPr/>
                </a:tc>
              </a:tr>
              <a:tr h="418716">
                <a:tc>
                  <a:txBody>
                    <a:bodyPr/>
                    <a:lstStyle/>
                    <a:p>
                      <a:r>
                        <a:rPr lang="en-GB" dirty="0" smtClean="0"/>
                        <a:t>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418716"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33.3</a:t>
                      </a:r>
                      <a:endParaRPr lang="en-GB" dirty="0"/>
                    </a:p>
                  </a:txBody>
                  <a:tcPr/>
                </a:tc>
              </a:tr>
              <a:tr h="418716"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66.6</a:t>
                      </a:r>
                      <a:endParaRPr lang="en-GB" dirty="0"/>
                    </a:p>
                  </a:txBody>
                  <a:tcPr/>
                </a:tc>
              </a:tr>
              <a:tr h="418716">
                <a:tc>
                  <a:txBody>
                    <a:bodyPr/>
                    <a:lstStyle/>
                    <a:p>
                      <a:r>
                        <a:rPr lang="en-GB" dirty="0" smtClean="0"/>
                        <a:t>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</a:tr>
              <a:tr h="418716">
                <a:tc>
                  <a:txBody>
                    <a:bodyPr/>
                    <a:lstStyle/>
                    <a:p>
                      <a:r>
                        <a:rPr lang="en-GB" dirty="0" smtClean="0"/>
                        <a:t>2.22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031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PLL/Data demodulation test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082747" y="1367522"/>
            <a:ext cx="46824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Output data </a:t>
            </a:r>
            <a:r>
              <a:rPr lang="en-GB" dirty="0"/>
              <a:t>vs Q factor (BER, max. data rate)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3580" y="2155139"/>
            <a:ext cx="654838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02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Board Complete Schematic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0531" y="1690688"/>
            <a:ext cx="585093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18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42736</TotalTime>
  <Words>645</Words>
  <Application>Microsoft Office PowerPoint</Application>
  <PresentationFormat>Widescreen</PresentationFormat>
  <Paragraphs>141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Cordia New</vt:lpstr>
      <vt:lpstr>Office Theme</vt:lpstr>
      <vt:lpstr>Test Chip 02 Testboard Design</vt:lpstr>
      <vt:lpstr>Architecture</vt:lpstr>
      <vt:lpstr>Checklist</vt:lpstr>
      <vt:lpstr>Requirement for testing</vt:lpstr>
      <vt:lpstr>Test board system diagram</vt:lpstr>
      <vt:lpstr>Rectifier test</vt:lpstr>
      <vt:lpstr>LC-tune test</vt:lpstr>
      <vt:lpstr>PLL/Data demodulation test</vt:lpstr>
      <vt:lpstr>Test Board Complete Schematic</vt:lpstr>
      <vt:lpstr>Current probe circuit</vt:lpstr>
      <vt:lpstr>Debug configuration control and logic analyser</vt:lpstr>
      <vt:lpstr>Reference generator and Local Supply</vt:lpstr>
      <vt:lpstr>Comparator with Hysteresis</vt:lpstr>
      <vt:lpstr>List of parts</vt:lpstr>
      <vt:lpstr>PCB Layout</vt:lpstr>
      <vt:lpstr>TX/LC Driver board</vt:lpstr>
      <vt:lpstr>TX/LC Driver board</vt:lpstr>
      <vt:lpstr>TX/LC Driver board</vt:lpstr>
      <vt:lpstr>TX PSK pulse generator</vt:lpstr>
      <vt:lpstr>TX PSK pulse generator</vt:lpstr>
    </vt:vector>
  </TitlesOfParts>
  <Company>SCCM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Chip 02 Testboard Design</dc:title>
  <dc:creator>tl7e13</dc:creator>
  <cp:lastModifiedBy>tl7e13</cp:lastModifiedBy>
  <cp:revision>99</cp:revision>
  <dcterms:created xsi:type="dcterms:W3CDTF">2017-08-11T09:26:06Z</dcterms:created>
  <dcterms:modified xsi:type="dcterms:W3CDTF">2018-07-13T13:00:51Z</dcterms:modified>
</cp:coreProperties>
</file>