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0" r:id="rId2"/>
  </p:sldIdLst>
  <p:sldSz cx="30279975" cy="42808525"/>
  <p:notesSz cx="6858000" cy="9144000"/>
  <p:defaultTextStyle>
    <a:defPPr>
      <a:defRPr lang="en-US"/>
    </a:defPPr>
    <a:lvl1pPr marL="0" algn="l" defTabSz="2149937" rtl="0" eaLnBrk="1" latinLnBrk="0" hangingPunct="1">
      <a:defRPr sz="4200" kern="1200">
        <a:solidFill>
          <a:schemeClr val="tx1"/>
        </a:solidFill>
        <a:latin typeface="+mn-lt"/>
        <a:ea typeface="+mn-ea"/>
        <a:cs typeface="+mn-cs"/>
      </a:defRPr>
    </a:lvl1pPr>
    <a:lvl2pPr marL="1074969" algn="l" defTabSz="2149937" rtl="0" eaLnBrk="1" latinLnBrk="0" hangingPunct="1">
      <a:defRPr sz="4200" kern="1200">
        <a:solidFill>
          <a:schemeClr val="tx1"/>
        </a:solidFill>
        <a:latin typeface="+mn-lt"/>
        <a:ea typeface="+mn-ea"/>
        <a:cs typeface="+mn-cs"/>
      </a:defRPr>
    </a:lvl2pPr>
    <a:lvl3pPr marL="2149937" algn="l" defTabSz="2149937" rtl="0" eaLnBrk="1" latinLnBrk="0" hangingPunct="1">
      <a:defRPr sz="4200" kern="1200">
        <a:solidFill>
          <a:schemeClr val="tx1"/>
        </a:solidFill>
        <a:latin typeface="+mn-lt"/>
        <a:ea typeface="+mn-ea"/>
        <a:cs typeface="+mn-cs"/>
      </a:defRPr>
    </a:lvl3pPr>
    <a:lvl4pPr marL="3224906" algn="l" defTabSz="2149937" rtl="0" eaLnBrk="1" latinLnBrk="0" hangingPunct="1">
      <a:defRPr sz="4200" kern="1200">
        <a:solidFill>
          <a:schemeClr val="tx1"/>
        </a:solidFill>
        <a:latin typeface="+mn-lt"/>
        <a:ea typeface="+mn-ea"/>
        <a:cs typeface="+mn-cs"/>
      </a:defRPr>
    </a:lvl4pPr>
    <a:lvl5pPr marL="4299875" algn="l" defTabSz="2149937" rtl="0" eaLnBrk="1" latinLnBrk="0" hangingPunct="1">
      <a:defRPr sz="4200" kern="1200">
        <a:solidFill>
          <a:schemeClr val="tx1"/>
        </a:solidFill>
        <a:latin typeface="+mn-lt"/>
        <a:ea typeface="+mn-ea"/>
        <a:cs typeface="+mn-cs"/>
      </a:defRPr>
    </a:lvl5pPr>
    <a:lvl6pPr marL="5374843" algn="l" defTabSz="2149937" rtl="0" eaLnBrk="1" latinLnBrk="0" hangingPunct="1">
      <a:defRPr sz="4200" kern="1200">
        <a:solidFill>
          <a:schemeClr val="tx1"/>
        </a:solidFill>
        <a:latin typeface="+mn-lt"/>
        <a:ea typeface="+mn-ea"/>
        <a:cs typeface="+mn-cs"/>
      </a:defRPr>
    </a:lvl6pPr>
    <a:lvl7pPr marL="6449812" algn="l" defTabSz="2149937" rtl="0" eaLnBrk="1" latinLnBrk="0" hangingPunct="1">
      <a:defRPr sz="4200" kern="1200">
        <a:solidFill>
          <a:schemeClr val="tx1"/>
        </a:solidFill>
        <a:latin typeface="+mn-lt"/>
        <a:ea typeface="+mn-ea"/>
        <a:cs typeface="+mn-cs"/>
      </a:defRPr>
    </a:lvl7pPr>
    <a:lvl8pPr marL="7524780" algn="l" defTabSz="2149937" rtl="0" eaLnBrk="1" latinLnBrk="0" hangingPunct="1">
      <a:defRPr sz="4200" kern="1200">
        <a:solidFill>
          <a:schemeClr val="tx1"/>
        </a:solidFill>
        <a:latin typeface="+mn-lt"/>
        <a:ea typeface="+mn-ea"/>
        <a:cs typeface="+mn-cs"/>
      </a:defRPr>
    </a:lvl8pPr>
    <a:lvl9pPr marL="8599749" algn="l" defTabSz="2149937" rtl="0" eaLnBrk="1" latinLnBrk="0" hangingPunct="1">
      <a:defRPr sz="42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787540B-4047-4CB7-AA04-AFECCB6A682C}">
          <p14:sldIdLst>
            <p14:sldId id="260"/>
          </p14:sldIdLst>
        </p14:section>
        <p14:section name="Untitled Section" id="{6969AD3C-FBE2-42D4-A9AB-0165C143C3CD}">
          <p14:sldIdLst/>
        </p14:section>
      </p14:sectionLst>
    </p:ext>
    <p:ext uri="{EFAFB233-063F-42B5-8137-9DF3F51BA10A}">
      <p15:sldGuideLst xmlns:p15="http://schemas.microsoft.com/office/powerpoint/2012/main">
        <p15:guide id="1" orient="horz" pos="13486">
          <p15:clr>
            <a:srgbClr val="A4A3A4"/>
          </p15:clr>
        </p15:guide>
        <p15:guide id="2" pos="9537">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admore K.L." initials="MK" lastIdx="5" clrIdx="0">
    <p:extLst>
      <p:ext uri="{19B8F6BF-5375-455C-9EA6-DF929625EA0E}">
        <p15:presenceInfo xmlns:p15="http://schemas.microsoft.com/office/powerpoint/2012/main" userId="S-1-5-21-2015846570-11164191-355810188-2087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3E72"/>
    <a:srgbClr val="4DCDD3"/>
    <a:srgbClr val="2CA9B0"/>
    <a:srgbClr val="EA5D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962" autoAdjust="0"/>
    <p:restoredTop sz="94651" autoAdjust="0"/>
  </p:normalViewPr>
  <p:slideViewPr>
    <p:cSldViewPr>
      <p:cViewPr>
        <p:scale>
          <a:sx n="118" d="100"/>
          <a:sy n="118" d="100"/>
        </p:scale>
        <p:origin x="132" y="84"/>
      </p:cViewPr>
      <p:guideLst>
        <p:guide orient="horz" pos="13486"/>
        <p:guide pos="9537"/>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5" d="100"/>
          <a:sy n="85" d="100"/>
        </p:scale>
        <p:origin x="380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553957-B20E-4343-A948-4B46D59C5260}" type="datetimeFigureOut">
              <a:rPr lang="en-GB" smtClean="0"/>
              <a:t>30/09/2019</a:t>
            </a:fld>
            <a:endParaRPr lang="en-GB" dirty="0"/>
          </a:p>
        </p:txBody>
      </p:sp>
      <p:sp>
        <p:nvSpPr>
          <p:cNvPr id="4" name="Slide Image Placeholder 3"/>
          <p:cNvSpPr>
            <a:spLocks noGrp="1" noRot="1" noChangeAspect="1"/>
          </p:cNvSpPr>
          <p:nvPr>
            <p:ph type="sldImg" idx="2"/>
          </p:nvPr>
        </p:nvSpPr>
        <p:spPr>
          <a:xfrm>
            <a:off x="2336800" y="1143000"/>
            <a:ext cx="2184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202C4F-E80E-4E93-9BF1-9A5E7E7167A2}" type="slidenum">
              <a:rPr lang="en-GB" smtClean="0"/>
              <a:t>‹#›</a:t>
            </a:fld>
            <a:endParaRPr lang="en-GB" dirty="0"/>
          </a:p>
        </p:txBody>
      </p:sp>
    </p:spTree>
    <p:extLst>
      <p:ext uri="{BB962C8B-B14F-4D97-AF65-F5344CB8AC3E}">
        <p14:creationId xmlns:p14="http://schemas.microsoft.com/office/powerpoint/2010/main" val="20467642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84" name="Title Placeholder 1"/>
          <p:cNvSpPr>
            <a:spLocks noGrp="1"/>
          </p:cNvSpPr>
          <p:nvPr>
            <p:ph type="title" hasCustomPrompt="1"/>
          </p:nvPr>
        </p:nvSpPr>
        <p:spPr>
          <a:xfrm>
            <a:off x="11053839" y="1170014"/>
            <a:ext cx="17980129" cy="2232248"/>
          </a:xfrm>
          <a:prstGeom prst="rect">
            <a:avLst/>
          </a:prstGeom>
        </p:spPr>
        <p:txBody>
          <a:bodyPr vert="horz" lIns="214994" tIns="107497" rIns="214994" bIns="107497" rtlCol="0" anchor="ctr">
            <a:noAutofit/>
          </a:bodyPr>
          <a:lstStyle>
            <a:lvl1pPr>
              <a:defRPr sz="9000" baseline="0"/>
            </a:lvl1pPr>
          </a:lstStyle>
          <a:p>
            <a:r>
              <a:rPr lang="en-US" dirty="0"/>
              <a:t>1 line Title - Insert title, </a:t>
            </a:r>
            <a:br>
              <a:rPr lang="en-US" dirty="0"/>
            </a:br>
            <a:r>
              <a:rPr lang="en-US" dirty="0"/>
              <a:t>90 point, Arial Bold font</a:t>
            </a:r>
            <a:endParaRPr lang="en-GB" dirty="0"/>
          </a:p>
        </p:txBody>
      </p:sp>
      <p:sp>
        <p:nvSpPr>
          <p:cNvPr id="2060" name="Text Placeholder 2059"/>
          <p:cNvSpPr>
            <a:spLocks noGrp="1"/>
          </p:cNvSpPr>
          <p:nvPr>
            <p:ph type="body" sz="quarter" idx="70" hasCustomPrompt="1"/>
          </p:nvPr>
        </p:nvSpPr>
        <p:spPr>
          <a:xfrm>
            <a:off x="11107738" y="4122342"/>
            <a:ext cx="14328775" cy="1306512"/>
          </a:xfrm>
          <a:prstGeom prst="rect">
            <a:avLst/>
          </a:prstGeom>
        </p:spPr>
        <p:txBody>
          <a:bodyPr/>
          <a:lstStyle>
            <a:lvl1pPr>
              <a:defRPr sz="3500">
                <a:solidFill>
                  <a:srgbClr val="183E72"/>
                </a:solidFill>
              </a:defRPr>
            </a:lvl1pPr>
          </a:lstStyle>
          <a:p>
            <a:pPr lvl="0"/>
            <a:r>
              <a:rPr lang="en-US" dirty="0"/>
              <a:t>Insert names of collaborators at 35 point Arial font</a:t>
            </a:r>
            <a:br>
              <a:rPr lang="en-US" dirty="0"/>
            </a:br>
            <a:r>
              <a:rPr lang="en-US" dirty="0"/>
              <a:t>Insert names of institutions  at 35 point Arial font</a:t>
            </a:r>
            <a:endParaRPr lang="en-GB" dirty="0"/>
          </a:p>
        </p:txBody>
      </p:sp>
      <p:sp>
        <p:nvSpPr>
          <p:cNvPr id="42" name="Picture Placeholder 4"/>
          <p:cNvSpPr>
            <a:spLocks noGrp="1"/>
          </p:cNvSpPr>
          <p:nvPr>
            <p:ph type="pic" sz="quarter" idx="72" hasCustomPrompt="1"/>
          </p:nvPr>
        </p:nvSpPr>
        <p:spPr>
          <a:xfrm>
            <a:off x="2870200" y="39333488"/>
            <a:ext cx="3052763" cy="2376487"/>
          </a:xfrm>
          <a:prstGeom prst="rect">
            <a:avLst/>
          </a:prstGeom>
        </p:spPr>
        <p:txBody>
          <a:bodyPr/>
          <a:lstStyle>
            <a:lvl1pPr>
              <a:defRPr sz="4000"/>
            </a:lvl1pPr>
          </a:lstStyle>
          <a:p>
            <a:r>
              <a:rPr lang="en-GB" dirty="0"/>
              <a:t>Add logo</a:t>
            </a:r>
          </a:p>
        </p:txBody>
      </p:sp>
      <p:sp>
        <p:nvSpPr>
          <p:cNvPr id="43" name="Picture Placeholder 4"/>
          <p:cNvSpPr>
            <a:spLocks noGrp="1"/>
          </p:cNvSpPr>
          <p:nvPr>
            <p:ph type="pic" sz="quarter" idx="73" hasCustomPrompt="1"/>
          </p:nvPr>
        </p:nvSpPr>
        <p:spPr>
          <a:xfrm>
            <a:off x="6236356" y="39333488"/>
            <a:ext cx="3052763" cy="2376487"/>
          </a:xfrm>
          <a:prstGeom prst="rect">
            <a:avLst/>
          </a:prstGeom>
        </p:spPr>
        <p:txBody>
          <a:bodyPr/>
          <a:lstStyle>
            <a:lvl1pPr>
              <a:defRPr sz="4000"/>
            </a:lvl1pPr>
          </a:lstStyle>
          <a:p>
            <a:r>
              <a:rPr lang="en-GB" dirty="0"/>
              <a:t>Add logo</a:t>
            </a:r>
          </a:p>
        </p:txBody>
      </p:sp>
      <p:sp>
        <p:nvSpPr>
          <p:cNvPr id="44" name="Picture Placeholder 4"/>
          <p:cNvSpPr>
            <a:spLocks noGrp="1"/>
          </p:cNvSpPr>
          <p:nvPr>
            <p:ph type="pic" sz="quarter" idx="74" hasCustomPrompt="1"/>
          </p:nvPr>
        </p:nvSpPr>
        <p:spPr>
          <a:xfrm>
            <a:off x="9566944" y="39333488"/>
            <a:ext cx="3052763" cy="2376487"/>
          </a:xfrm>
          <a:prstGeom prst="rect">
            <a:avLst/>
          </a:prstGeom>
        </p:spPr>
        <p:txBody>
          <a:bodyPr/>
          <a:lstStyle>
            <a:lvl1pPr>
              <a:defRPr sz="4000"/>
            </a:lvl1pPr>
          </a:lstStyle>
          <a:p>
            <a:r>
              <a:rPr lang="en-GB" dirty="0"/>
              <a:t>Add logo</a:t>
            </a:r>
          </a:p>
        </p:txBody>
      </p:sp>
      <p:sp>
        <p:nvSpPr>
          <p:cNvPr id="6" name="Picture Placeholder 5"/>
          <p:cNvSpPr>
            <a:spLocks noGrp="1"/>
          </p:cNvSpPr>
          <p:nvPr>
            <p:ph type="pic" sz="quarter" idx="75" hasCustomPrompt="1"/>
          </p:nvPr>
        </p:nvSpPr>
        <p:spPr>
          <a:xfrm>
            <a:off x="882403" y="881982"/>
            <a:ext cx="8208963" cy="3527425"/>
          </a:xfrm>
          <a:prstGeom prst="rect">
            <a:avLst/>
          </a:prstGeom>
        </p:spPr>
        <p:txBody>
          <a:bodyPr/>
          <a:lstStyle>
            <a:lvl1pPr>
              <a:defRPr/>
            </a:lvl1pPr>
          </a:lstStyle>
          <a:p>
            <a:r>
              <a:rPr lang="en-GB" dirty="0"/>
              <a:t>Add NIHR logo or sub-logo here</a:t>
            </a:r>
          </a:p>
          <a:p>
            <a:endParaRPr lang="en-GB" dirty="0"/>
          </a:p>
        </p:txBody>
      </p:sp>
    </p:spTree>
    <p:extLst>
      <p:ext uri="{BB962C8B-B14F-4D97-AF65-F5344CB8AC3E}">
        <p14:creationId xmlns:p14="http://schemas.microsoft.com/office/powerpoint/2010/main" val="208791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84" name="Title Placeholder 1"/>
          <p:cNvSpPr>
            <a:spLocks noGrp="1"/>
          </p:cNvSpPr>
          <p:nvPr>
            <p:ph type="title" hasCustomPrompt="1"/>
          </p:nvPr>
        </p:nvSpPr>
        <p:spPr>
          <a:xfrm>
            <a:off x="11053839" y="881982"/>
            <a:ext cx="17980129" cy="2232248"/>
          </a:xfrm>
          <a:prstGeom prst="rect">
            <a:avLst/>
          </a:prstGeom>
        </p:spPr>
        <p:txBody>
          <a:bodyPr vert="horz" lIns="214994" tIns="107497" rIns="214994" bIns="107497" rtlCol="0" anchor="ctr">
            <a:normAutofit/>
          </a:bodyPr>
          <a:lstStyle>
            <a:lvl1pPr>
              <a:defRPr baseline="0"/>
            </a:lvl1pPr>
          </a:lstStyle>
          <a:p>
            <a:r>
              <a:rPr lang="en-US" dirty="0"/>
              <a:t>2 line Title - Insert title at </a:t>
            </a:r>
            <a:br>
              <a:rPr lang="en-US" dirty="0"/>
            </a:br>
            <a:r>
              <a:rPr lang="en-US" dirty="0"/>
              <a:t>74 point, Arial Bold font</a:t>
            </a:r>
            <a:endParaRPr lang="en-GB" dirty="0"/>
          </a:p>
        </p:txBody>
      </p:sp>
      <p:sp>
        <p:nvSpPr>
          <p:cNvPr id="2060" name="Text Placeholder 2059"/>
          <p:cNvSpPr>
            <a:spLocks noGrp="1"/>
          </p:cNvSpPr>
          <p:nvPr>
            <p:ph type="body" sz="quarter" idx="70" hasCustomPrompt="1"/>
          </p:nvPr>
        </p:nvSpPr>
        <p:spPr>
          <a:xfrm>
            <a:off x="11107738" y="4122342"/>
            <a:ext cx="14328775" cy="1306512"/>
          </a:xfrm>
          <a:prstGeom prst="rect">
            <a:avLst/>
          </a:prstGeom>
        </p:spPr>
        <p:txBody>
          <a:bodyPr/>
          <a:lstStyle>
            <a:lvl1pPr>
              <a:defRPr sz="3500">
                <a:solidFill>
                  <a:srgbClr val="183E72"/>
                </a:solidFill>
              </a:defRPr>
            </a:lvl1pPr>
          </a:lstStyle>
          <a:p>
            <a:pPr lvl="0"/>
            <a:r>
              <a:rPr lang="en-US" dirty="0"/>
              <a:t>Insert names of collaborators at 35 point Arial font</a:t>
            </a:r>
            <a:br>
              <a:rPr lang="en-US" dirty="0"/>
            </a:br>
            <a:r>
              <a:rPr lang="en-US" dirty="0"/>
              <a:t>Insert names of institutions  at 35 point Arial font</a:t>
            </a:r>
            <a:endParaRPr lang="en-GB" dirty="0"/>
          </a:p>
        </p:txBody>
      </p:sp>
      <p:sp>
        <p:nvSpPr>
          <p:cNvPr id="5" name="Picture Placeholder 4"/>
          <p:cNvSpPr>
            <a:spLocks noGrp="1"/>
          </p:cNvSpPr>
          <p:nvPr>
            <p:ph type="pic" sz="quarter" idx="71" hasCustomPrompt="1"/>
          </p:nvPr>
        </p:nvSpPr>
        <p:spPr>
          <a:xfrm>
            <a:off x="1501775" y="39333488"/>
            <a:ext cx="3052763" cy="2376487"/>
          </a:xfrm>
          <a:prstGeom prst="rect">
            <a:avLst/>
          </a:prstGeom>
        </p:spPr>
        <p:txBody>
          <a:bodyPr/>
          <a:lstStyle>
            <a:lvl1pPr>
              <a:defRPr sz="4000"/>
            </a:lvl1pPr>
          </a:lstStyle>
          <a:p>
            <a:r>
              <a:rPr lang="en-GB" dirty="0"/>
              <a:t>Add logo</a:t>
            </a:r>
          </a:p>
        </p:txBody>
      </p:sp>
      <p:sp>
        <p:nvSpPr>
          <p:cNvPr id="42" name="Picture Placeholder 4"/>
          <p:cNvSpPr>
            <a:spLocks noGrp="1"/>
          </p:cNvSpPr>
          <p:nvPr>
            <p:ph type="pic" sz="quarter" idx="72" hasCustomPrompt="1"/>
          </p:nvPr>
        </p:nvSpPr>
        <p:spPr>
          <a:xfrm>
            <a:off x="4914851" y="39333488"/>
            <a:ext cx="3052763" cy="2376487"/>
          </a:xfrm>
          <a:prstGeom prst="rect">
            <a:avLst/>
          </a:prstGeom>
        </p:spPr>
        <p:txBody>
          <a:bodyPr/>
          <a:lstStyle>
            <a:lvl1pPr>
              <a:defRPr sz="4000"/>
            </a:lvl1pPr>
          </a:lstStyle>
          <a:p>
            <a:r>
              <a:rPr lang="en-GB" dirty="0"/>
              <a:t>Add logo</a:t>
            </a:r>
          </a:p>
        </p:txBody>
      </p:sp>
      <p:sp>
        <p:nvSpPr>
          <p:cNvPr id="43" name="Picture Placeholder 4"/>
          <p:cNvSpPr>
            <a:spLocks noGrp="1"/>
          </p:cNvSpPr>
          <p:nvPr>
            <p:ph type="pic" sz="quarter" idx="73" hasCustomPrompt="1"/>
          </p:nvPr>
        </p:nvSpPr>
        <p:spPr>
          <a:xfrm>
            <a:off x="8281007" y="39333488"/>
            <a:ext cx="3052763" cy="2376487"/>
          </a:xfrm>
          <a:prstGeom prst="rect">
            <a:avLst/>
          </a:prstGeom>
        </p:spPr>
        <p:txBody>
          <a:bodyPr/>
          <a:lstStyle>
            <a:lvl1pPr>
              <a:defRPr sz="4000"/>
            </a:lvl1pPr>
          </a:lstStyle>
          <a:p>
            <a:r>
              <a:rPr lang="en-GB" dirty="0"/>
              <a:t>Add logo</a:t>
            </a:r>
          </a:p>
        </p:txBody>
      </p:sp>
      <p:sp>
        <p:nvSpPr>
          <p:cNvPr id="44" name="Picture Placeholder 4"/>
          <p:cNvSpPr>
            <a:spLocks noGrp="1"/>
          </p:cNvSpPr>
          <p:nvPr>
            <p:ph type="pic" sz="quarter" idx="74" hasCustomPrompt="1"/>
          </p:nvPr>
        </p:nvSpPr>
        <p:spPr>
          <a:xfrm>
            <a:off x="11611595" y="39333488"/>
            <a:ext cx="3052763" cy="2376487"/>
          </a:xfrm>
          <a:prstGeom prst="rect">
            <a:avLst/>
          </a:prstGeom>
        </p:spPr>
        <p:txBody>
          <a:bodyPr/>
          <a:lstStyle>
            <a:lvl1pPr>
              <a:defRPr sz="4000"/>
            </a:lvl1pPr>
          </a:lstStyle>
          <a:p>
            <a:r>
              <a:rPr lang="en-GB" dirty="0"/>
              <a:t>Add logo</a:t>
            </a:r>
          </a:p>
        </p:txBody>
      </p:sp>
      <p:sp>
        <p:nvSpPr>
          <p:cNvPr id="6" name="Picture Placeholder 5"/>
          <p:cNvSpPr>
            <a:spLocks noGrp="1"/>
          </p:cNvSpPr>
          <p:nvPr>
            <p:ph type="pic" sz="quarter" idx="75" hasCustomPrompt="1"/>
          </p:nvPr>
        </p:nvSpPr>
        <p:spPr>
          <a:xfrm>
            <a:off x="882403" y="881982"/>
            <a:ext cx="8208963" cy="3527425"/>
          </a:xfrm>
          <a:prstGeom prst="rect">
            <a:avLst/>
          </a:prstGeom>
        </p:spPr>
        <p:txBody>
          <a:bodyPr/>
          <a:lstStyle>
            <a:lvl1pPr>
              <a:defRPr/>
            </a:lvl1pPr>
          </a:lstStyle>
          <a:p>
            <a:r>
              <a:rPr lang="en-GB" dirty="0"/>
              <a:t>Add NIHR logo or sub-logo here</a:t>
            </a:r>
          </a:p>
          <a:p>
            <a:endParaRPr lang="en-GB" dirty="0"/>
          </a:p>
        </p:txBody>
      </p:sp>
      <p:sp>
        <p:nvSpPr>
          <p:cNvPr id="35" name="Text Placeholder 15"/>
          <p:cNvSpPr>
            <a:spLocks noGrp="1"/>
          </p:cNvSpPr>
          <p:nvPr>
            <p:ph type="body" idx="1"/>
          </p:nvPr>
        </p:nvSpPr>
        <p:spPr>
          <a:xfrm>
            <a:off x="2791366" y="7326863"/>
            <a:ext cx="12600000" cy="1476000"/>
          </a:xfrm>
          <a:prstGeom prst="rect">
            <a:avLst/>
          </a:prstGeom>
          <a:solidFill>
            <a:srgbClr val="4DCDD3"/>
          </a:solidFill>
          <a:ln>
            <a:solidFill>
              <a:srgbClr val="183E72"/>
            </a:solidFill>
          </a:ln>
        </p:spPr>
        <p:txBody>
          <a:bodyPr anchor="ctr"/>
          <a:lstStyle>
            <a:lvl1pPr marL="360000" algn="l">
              <a:defRPr/>
            </a:lvl1pPr>
          </a:lstStyle>
          <a:p>
            <a:r>
              <a:rPr lang="en-GB" dirty="0"/>
              <a:t>Introduction</a:t>
            </a:r>
          </a:p>
        </p:txBody>
      </p:sp>
      <p:sp>
        <p:nvSpPr>
          <p:cNvPr id="36" name="Content Placeholder 16"/>
          <p:cNvSpPr>
            <a:spLocks noGrp="1"/>
          </p:cNvSpPr>
          <p:nvPr>
            <p:ph sz="half" idx="2"/>
          </p:nvPr>
        </p:nvSpPr>
        <p:spPr>
          <a:xfrm>
            <a:off x="2791366" y="8802862"/>
            <a:ext cx="12600000" cy="17060575"/>
          </a:xfrm>
          <a:prstGeom prst="rect">
            <a:avLst/>
          </a:prstGeom>
          <a:solidFill>
            <a:schemeClr val="bg1"/>
          </a:solidFill>
          <a:ln>
            <a:solidFill>
              <a:srgbClr val="183E72"/>
            </a:solidFill>
          </a:ln>
        </p:spPr>
        <p:txBody>
          <a:bodyPr/>
          <a:lstStyle/>
          <a:p>
            <a:pPr>
              <a:spcBef>
                <a:spcPts val="600"/>
              </a:spcBef>
              <a:spcAft>
                <a:spcPts val="600"/>
              </a:spcAft>
            </a:pPr>
            <a:endParaRPr lang="en-GB" dirty="0"/>
          </a:p>
          <a:p>
            <a:endParaRPr lang="en-GB" b="1" dirty="0"/>
          </a:p>
          <a:p>
            <a:r>
              <a:rPr lang="en-GB" dirty="0"/>
              <a:t> </a:t>
            </a:r>
          </a:p>
        </p:txBody>
      </p:sp>
    </p:spTree>
    <p:extLst>
      <p:ext uri="{BB962C8B-B14F-4D97-AF65-F5344CB8AC3E}">
        <p14:creationId xmlns:p14="http://schemas.microsoft.com/office/powerpoint/2010/main" val="601429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37" name="Title Placeholder 1"/>
          <p:cNvSpPr>
            <a:spLocks noGrp="1"/>
          </p:cNvSpPr>
          <p:nvPr>
            <p:ph type="title" hasCustomPrompt="1"/>
          </p:nvPr>
        </p:nvSpPr>
        <p:spPr>
          <a:xfrm>
            <a:off x="11053840" y="881982"/>
            <a:ext cx="17911684" cy="2232248"/>
          </a:xfrm>
          <a:prstGeom prst="rect">
            <a:avLst/>
          </a:prstGeom>
        </p:spPr>
        <p:txBody>
          <a:bodyPr vert="horz" lIns="214994" tIns="107497" rIns="214994" bIns="107497" rtlCol="0" anchor="ctr">
            <a:normAutofit/>
          </a:bodyPr>
          <a:lstStyle>
            <a:lvl1pPr>
              <a:defRPr/>
            </a:lvl1pPr>
          </a:lstStyle>
          <a:p>
            <a:r>
              <a:rPr lang="en-US" dirty="0"/>
              <a:t>2 line Title - Insert title at </a:t>
            </a:r>
            <a:br>
              <a:rPr lang="en-US" dirty="0"/>
            </a:br>
            <a:r>
              <a:rPr lang="en-US" dirty="0"/>
              <a:t>74 point, Arial Bold font</a:t>
            </a:r>
            <a:endParaRPr lang="en-GB" dirty="0"/>
          </a:p>
        </p:txBody>
      </p:sp>
      <p:sp>
        <p:nvSpPr>
          <p:cNvPr id="38" name="Text Placeholder 2059"/>
          <p:cNvSpPr>
            <a:spLocks noGrp="1"/>
          </p:cNvSpPr>
          <p:nvPr>
            <p:ph type="body" sz="quarter" idx="70" hasCustomPrompt="1"/>
          </p:nvPr>
        </p:nvSpPr>
        <p:spPr>
          <a:xfrm>
            <a:off x="11107738" y="4122341"/>
            <a:ext cx="17857785" cy="1487933"/>
          </a:xfrm>
          <a:prstGeom prst="rect">
            <a:avLst/>
          </a:prstGeom>
        </p:spPr>
        <p:txBody>
          <a:bodyPr/>
          <a:lstStyle>
            <a:lvl1pPr>
              <a:defRPr sz="3500">
                <a:solidFill>
                  <a:srgbClr val="183E72"/>
                </a:solidFill>
              </a:defRPr>
            </a:lvl1pPr>
          </a:lstStyle>
          <a:p>
            <a:pPr lvl="0"/>
            <a:r>
              <a:rPr lang="en-US" dirty="0"/>
              <a:t>Insert names of collaborators at 35 point Arial font</a:t>
            </a:r>
            <a:br>
              <a:rPr lang="en-US" dirty="0"/>
            </a:br>
            <a:r>
              <a:rPr lang="en-US" dirty="0"/>
              <a:t>Insert names of institutions  at 35 point Arial font</a:t>
            </a:r>
            <a:endParaRPr lang="en-GB" dirty="0"/>
          </a:p>
        </p:txBody>
      </p:sp>
      <p:sp>
        <p:nvSpPr>
          <p:cNvPr id="39" name="Picture Placeholder 4"/>
          <p:cNvSpPr>
            <a:spLocks noGrp="1"/>
          </p:cNvSpPr>
          <p:nvPr>
            <p:ph type="pic" sz="quarter" idx="71" hasCustomPrompt="1"/>
          </p:nvPr>
        </p:nvSpPr>
        <p:spPr>
          <a:xfrm>
            <a:off x="1501775" y="39333488"/>
            <a:ext cx="3052763" cy="2376487"/>
          </a:xfrm>
          <a:prstGeom prst="rect">
            <a:avLst/>
          </a:prstGeom>
        </p:spPr>
        <p:txBody>
          <a:bodyPr/>
          <a:lstStyle>
            <a:lvl1pPr>
              <a:defRPr sz="4000"/>
            </a:lvl1pPr>
          </a:lstStyle>
          <a:p>
            <a:r>
              <a:rPr lang="en-GB" dirty="0"/>
              <a:t>Add logo</a:t>
            </a:r>
          </a:p>
        </p:txBody>
      </p:sp>
      <p:sp>
        <p:nvSpPr>
          <p:cNvPr id="44" name="Picture Placeholder 4"/>
          <p:cNvSpPr>
            <a:spLocks noGrp="1"/>
          </p:cNvSpPr>
          <p:nvPr>
            <p:ph type="pic" sz="quarter" idx="72" hasCustomPrompt="1"/>
          </p:nvPr>
        </p:nvSpPr>
        <p:spPr>
          <a:xfrm>
            <a:off x="4914851" y="39333488"/>
            <a:ext cx="3052763" cy="2376487"/>
          </a:xfrm>
          <a:prstGeom prst="rect">
            <a:avLst/>
          </a:prstGeom>
        </p:spPr>
        <p:txBody>
          <a:bodyPr/>
          <a:lstStyle>
            <a:lvl1pPr>
              <a:defRPr sz="4000"/>
            </a:lvl1pPr>
          </a:lstStyle>
          <a:p>
            <a:r>
              <a:rPr lang="en-GB" dirty="0"/>
              <a:t>Add logo</a:t>
            </a:r>
          </a:p>
        </p:txBody>
      </p:sp>
      <p:sp>
        <p:nvSpPr>
          <p:cNvPr id="47" name="Picture Placeholder 4"/>
          <p:cNvSpPr>
            <a:spLocks noGrp="1"/>
          </p:cNvSpPr>
          <p:nvPr>
            <p:ph type="pic" sz="quarter" idx="73" hasCustomPrompt="1"/>
          </p:nvPr>
        </p:nvSpPr>
        <p:spPr>
          <a:xfrm>
            <a:off x="8281007" y="39333488"/>
            <a:ext cx="3052763" cy="2376487"/>
          </a:xfrm>
          <a:prstGeom prst="rect">
            <a:avLst/>
          </a:prstGeom>
        </p:spPr>
        <p:txBody>
          <a:bodyPr/>
          <a:lstStyle>
            <a:lvl1pPr>
              <a:defRPr sz="4000"/>
            </a:lvl1pPr>
          </a:lstStyle>
          <a:p>
            <a:r>
              <a:rPr lang="en-GB" dirty="0"/>
              <a:t>Add logo</a:t>
            </a:r>
          </a:p>
        </p:txBody>
      </p:sp>
      <p:sp>
        <p:nvSpPr>
          <p:cNvPr id="48" name="Picture Placeholder 4"/>
          <p:cNvSpPr>
            <a:spLocks noGrp="1"/>
          </p:cNvSpPr>
          <p:nvPr>
            <p:ph type="pic" sz="quarter" idx="74" hasCustomPrompt="1"/>
          </p:nvPr>
        </p:nvSpPr>
        <p:spPr>
          <a:xfrm>
            <a:off x="11611595" y="39333488"/>
            <a:ext cx="3052763" cy="2376487"/>
          </a:xfrm>
          <a:prstGeom prst="rect">
            <a:avLst/>
          </a:prstGeom>
        </p:spPr>
        <p:txBody>
          <a:bodyPr/>
          <a:lstStyle>
            <a:lvl1pPr>
              <a:defRPr sz="4000"/>
            </a:lvl1pPr>
          </a:lstStyle>
          <a:p>
            <a:r>
              <a:rPr lang="en-GB" dirty="0"/>
              <a:t>Add logo</a:t>
            </a:r>
          </a:p>
        </p:txBody>
      </p:sp>
      <p:sp>
        <p:nvSpPr>
          <p:cNvPr id="53" name="Picture Placeholder 5"/>
          <p:cNvSpPr>
            <a:spLocks noGrp="1"/>
          </p:cNvSpPr>
          <p:nvPr>
            <p:ph type="pic" sz="quarter" idx="75" hasCustomPrompt="1"/>
          </p:nvPr>
        </p:nvSpPr>
        <p:spPr>
          <a:xfrm>
            <a:off x="882403" y="881982"/>
            <a:ext cx="8208963" cy="3527425"/>
          </a:xfrm>
          <a:prstGeom prst="rect">
            <a:avLst/>
          </a:prstGeom>
        </p:spPr>
        <p:txBody>
          <a:bodyPr/>
          <a:lstStyle>
            <a:lvl1pPr>
              <a:defRPr/>
            </a:lvl1pPr>
          </a:lstStyle>
          <a:p>
            <a:r>
              <a:rPr lang="en-GB" dirty="0"/>
              <a:t>Add NIHR logo or sub-logo here</a:t>
            </a:r>
          </a:p>
          <a:p>
            <a:endParaRPr lang="en-GB" dirty="0"/>
          </a:p>
        </p:txBody>
      </p:sp>
    </p:spTree>
    <p:extLst>
      <p:ext uri="{BB962C8B-B14F-4D97-AF65-F5344CB8AC3E}">
        <p14:creationId xmlns:p14="http://schemas.microsoft.com/office/powerpoint/2010/main" val="2610921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39" name="Text Placeholder 2059"/>
          <p:cNvSpPr>
            <a:spLocks noGrp="1"/>
          </p:cNvSpPr>
          <p:nvPr>
            <p:ph type="body" sz="quarter" idx="70" hasCustomPrompt="1"/>
          </p:nvPr>
        </p:nvSpPr>
        <p:spPr>
          <a:xfrm>
            <a:off x="11107738" y="4543150"/>
            <a:ext cx="14328775" cy="1306512"/>
          </a:xfrm>
          <a:prstGeom prst="rect">
            <a:avLst/>
          </a:prstGeom>
        </p:spPr>
        <p:txBody>
          <a:bodyPr/>
          <a:lstStyle>
            <a:lvl1pPr>
              <a:defRPr sz="3000" baseline="0">
                <a:solidFill>
                  <a:srgbClr val="183E72"/>
                </a:solidFill>
              </a:defRPr>
            </a:lvl1pPr>
          </a:lstStyle>
          <a:p>
            <a:pPr lvl="0"/>
            <a:r>
              <a:rPr lang="en-US" dirty="0"/>
              <a:t>Insert names of collaborators at 30 point Arial font</a:t>
            </a:r>
          </a:p>
          <a:p>
            <a:pPr lvl="0"/>
            <a:r>
              <a:rPr lang="en-US" dirty="0"/>
              <a:t>Insert names of institutions at 30 point Arial font</a:t>
            </a:r>
            <a:endParaRPr lang="en-GB" dirty="0"/>
          </a:p>
        </p:txBody>
      </p:sp>
      <p:sp>
        <p:nvSpPr>
          <p:cNvPr id="36" name="Picture Placeholder 4"/>
          <p:cNvSpPr>
            <a:spLocks noGrp="1"/>
          </p:cNvSpPr>
          <p:nvPr>
            <p:ph type="pic" sz="quarter" idx="90" hasCustomPrompt="1"/>
          </p:nvPr>
        </p:nvSpPr>
        <p:spPr>
          <a:xfrm>
            <a:off x="1501775" y="39333488"/>
            <a:ext cx="3052763" cy="2376487"/>
          </a:xfrm>
          <a:prstGeom prst="rect">
            <a:avLst/>
          </a:prstGeom>
        </p:spPr>
        <p:txBody>
          <a:bodyPr/>
          <a:lstStyle>
            <a:lvl1pPr>
              <a:defRPr sz="4000"/>
            </a:lvl1pPr>
          </a:lstStyle>
          <a:p>
            <a:r>
              <a:rPr lang="en-GB" dirty="0"/>
              <a:t>Add logo</a:t>
            </a:r>
          </a:p>
        </p:txBody>
      </p:sp>
      <p:sp>
        <p:nvSpPr>
          <p:cNvPr id="56" name="Picture Placeholder 4"/>
          <p:cNvSpPr>
            <a:spLocks noGrp="1"/>
          </p:cNvSpPr>
          <p:nvPr>
            <p:ph type="pic" sz="quarter" idx="91" hasCustomPrompt="1"/>
          </p:nvPr>
        </p:nvSpPr>
        <p:spPr>
          <a:xfrm>
            <a:off x="4914851" y="39333488"/>
            <a:ext cx="3052763" cy="2376487"/>
          </a:xfrm>
          <a:prstGeom prst="rect">
            <a:avLst/>
          </a:prstGeom>
        </p:spPr>
        <p:txBody>
          <a:bodyPr/>
          <a:lstStyle>
            <a:lvl1pPr>
              <a:defRPr sz="4000"/>
            </a:lvl1pPr>
          </a:lstStyle>
          <a:p>
            <a:r>
              <a:rPr lang="en-GB" dirty="0"/>
              <a:t>Add logo</a:t>
            </a:r>
          </a:p>
        </p:txBody>
      </p:sp>
      <p:sp>
        <p:nvSpPr>
          <p:cNvPr id="57" name="Picture Placeholder 4"/>
          <p:cNvSpPr>
            <a:spLocks noGrp="1"/>
          </p:cNvSpPr>
          <p:nvPr>
            <p:ph type="pic" sz="quarter" idx="92" hasCustomPrompt="1"/>
          </p:nvPr>
        </p:nvSpPr>
        <p:spPr>
          <a:xfrm>
            <a:off x="8281007" y="39333488"/>
            <a:ext cx="3052763" cy="2376487"/>
          </a:xfrm>
          <a:prstGeom prst="rect">
            <a:avLst/>
          </a:prstGeom>
        </p:spPr>
        <p:txBody>
          <a:bodyPr/>
          <a:lstStyle>
            <a:lvl1pPr>
              <a:defRPr sz="4000"/>
            </a:lvl1pPr>
          </a:lstStyle>
          <a:p>
            <a:r>
              <a:rPr lang="en-GB" dirty="0"/>
              <a:t>Add logo</a:t>
            </a:r>
          </a:p>
        </p:txBody>
      </p:sp>
      <p:sp>
        <p:nvSpPr>
          <p:cNvPr id="59" name="Picture Placeholder 4"/>
          <p:cNvSpPr>
            <a:spLocks noGrp="1"/>
          </p:cNvSpPr>
          <p:nvPr>
            <p:ph type="pic" sz="quarter" idx="93" hasCustomPrompt="1"/>
          </p:nvPr>
        </p:nvSpPr>
        <p:spPr>
          <a:xfrm>
            <a:off x="11611595" y="39333488"/>
            <a:ext cx="3052763" cy="2376487"/>
          </a:xfrm>
          <a:prstGeom prst="rect">
            <a:avLst/>
          </a:prstGeom>
        </p:spPr>
        <p:txBody>
          <a:bodyPr/>
          <a:lstStyle>
            <a:lvl1pPr>
              <a:defRPr sz="4000"/>
            </a:lvl1pPr>
          </a:lstStyle>
          <a:p>
            <a:r>
              <a:rPr lang="en-GB" dirty="0"/>
              <a:t>Add logo</a:t>
            </a:r>
          </a:p>
        </p:txBody>
      </p:sp>
      <p:sp>
        <p:nvSpPr>
          <p:cNvPr id="65" name="Picture Placeholder 5"/>
          <p:cNvSpPr>
            <a:spLocks noGrp="1"/>
          </p:cNvSpPr>
          <p:nvPr>
            <p:ph type="pic" sz="quarter" idx="94" hasCustomPrompt="1"/>
          </p:nvPr>
        </p:nvSpPr>
        <p:spPr>
          <a:xfrm>
            <a:off x="882403" y="881982"/>
            <a:ext cx="8208963" cy="3527425"/>
          </a:xfrm>
          <a:prstGeom prst="rect">
            <a:avLst/>
          </a:prstGeom>
        </p:spPr>
        <p:txBody>
          <a:bodyPr/>
          <a:lstStyle>
            <a:lvl1pPr>
              <a:defRPr baseline="0"/>
            </a:lvl1pPr>
          </a:lstStyle>
          <a:p>
            <a:r>
              <a:rPr lang="en-GB" dirty="0"/>
              <a:t>Add NIHR logo or sub-logo here</a:t>
            </a:r>
          </a:p>
          <a:p>
            <a:endParaRPr lang="en-GB" dirty="0"/>
          </a:p>
        </p:txBody>
      </p:sp>
      <p:sp>
        <p:nvSpPr>
          <p:cNvPr id="33" name="Title Placeholder 1"/>
          <p:cNvSpPr>
            <a:spLocks noGrp="1"/>
          </p:cNvSpPr>
          <p:nvPr>
            <p:ph type="title" hasCustomPrompt="1"/>
          </p:nvPr>
        </p:nvSpPr>
        <p:spPr>
          <a:xfrm>
            <a:off x="11053840" y="1277590"/>
            <a:ext cx="17911684" cy="2232248"/>
          </a:xfrm>
          <a:prstGeom prst="rect">
            <a:avLst/>
          </a:prstGeom>
        </p:spPr>
        <p:txBody>
          <a:bodyPr vert="horz" lIns="214994" tIns="107497" rIns="214994" bIns="107497" rtlCol="0" anchor="ctr">
            <a:normAutofit/>
          </a:bodyPr>
          <a:lstStyle>
            <a:lvl1pPr>
              <a:defRPr sz="6500"/>
            </a:lvl1pPr>
          </a:lstStyle>
          <a:p>
            <a:r>
              <a:rPr lang="en-US" dirty="0"/>
              <a:t>3 line Title – </a:t>
            </a:r>
            <a:br>
              <a:rPr lang="en-US" dirty="0"/>
            </a:br>
            <a:r>
              <a:rPr lang="en-US" dirty="0"/>
              <a:t>Insert title at </a:t>
            </a:r>
            <a:br>
              <a:rPr lang="en-US" dirty="0"/>
            </a:br>
            <a:r>
              <a:rPr lang="en-US" dirty="0"/>
              <a:t>65 point, Arial Bold font</a:t>
            </a:r>
            <a:endParaRPr lang="en-GB" dirty="0"/>
          </a:p>
        </p:txBody>
      </p:sp>
    </p:spTree>
    <p:extLst>
      <p:ext uri="{BB962C8B-B14F-4D97-AF65-F5344CB8AC3E}">
        <p14:creationId xmlns:p14="http://schemas.microsoft.com/office/powerpoint/2010/main" val="29035066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2"/>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3061" y="504"/>
            <a:ext cx="30316342" cy="428080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4" name="Straight Connector 13"/>
          <p:cNvCxnSpPr/>
          <p:nvPr userDrawn="1"/>
        </p:nvCxnSpPr>
        <p:spPr>
          <a:xfrm>
            <a:off x="10531475" y="809973"/>
            <a:ext cx="0" cy="468052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17911859" y="38992434"/>
            <a:ext cx="0" cy="2803190"/>
          </a:xfrm>
          <a:prstGeom prst="line">
            <a:avLst/>
          </a:prstGeom>
          <a:ln>
            <a:solidFill>
              <a:srgbClr val="183E72"/>
            </a:solidFill>
          </a:ln>
        </p:spPr>
        <p:style>
          <a:lnRef idx="1">
            <a:schemeClr val="accent1"/>
          </a:lnRef>
          <a:fillRef idx="0">
            <a:schemeClr val="accent1"/>
          </a:fillRef>
          <a:effectRef idx="0">
            <a:schemeClr val="accent1"/>
          </a:effectRef>
          <a:fontRef idx="minor">
            <a:schemeClr val="tx1"/>
          </a:fontRef>
        </p:style>
      </p:cxnSp>
      <p:pic>
        <p:nvPicPr>
          <p:cNvPr id="2051" name="Picture 3" descr="\\WDMYCLOUD\Public\Click_Duo_Design WORK\NIHR\## NEW FEEDBACK FULL SET ## waz\COMMUNITY_MOTIFS\Community_Motifs_FINAL\TRANSPARENCY\PNG\Community_Motifs_Centrifuge_medical tech_RGB.png"/>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rot="10800000">
            <a:off x="26066029" y="6661"/>
            <a:ext cx="4238612" cy="426978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11053840" y="576341"/>
            <a:ext cx="16859410" cy="3834034"/>
          </a:xfrm>
          <a:prstGeom prst="rect">
            <a:avLst/>
          </a:prstGeom>
        </p:spPr>
        <p:txBody>
          <a:bodyPr vert="horz" lIns="214994" tIns="107497" rIns="214994" bIns="107497" rtlCol="0" anchor="ctr">
            <a:normAutofit/>
          </a:bodyPr>
          <a:lstStyle/>
          <a:p>
            <a:r>
              <a:rPr lang="en-US" dirty="0"/>
              <a:t>2 line Title - Insert title at </a:t>
            </a:r>
            <a:br>
              <a:rPr lang="en-US" dirty="0"/>
            </a:br>
            <a:r>
              <a:rPr lang="en-US" dirty="0"/>
              <a:t>74 point, Arial Bold font</a:t>
            </a:r>
            <a:endParaRPr lang="en-GB" dirty="0"/>
          </a:p>
        </p:txBody>
      </p:sp>
      <p:sp>
        <p:nvSpPr>
          <p:cNvPr id="9" name="TextBox 8"/>
          <p:cNvSpPr txBox="1"/>
          <p:nvPr userDrawn="1"/>
        </p:nvSpPr>
        <p:spPr>
          <a:xfrm rot="-5400000">
            <a:off x="-12145188" y="21830453"/>
            <a:ext cx="26816785" cy="1769715"/>
          </a:xfrm>
          <a:prstGeom prst="rect">
            <a:avLst/>
          </a:prstGeom>
          <a:noFill/>
        </p:spPr>
        <p:txBody>
          <a:bodyPr wrap="square" lIns="0" tIns="0" rIns="0" bIns="0" rtlCol="0">
            <a:spAutoFit/>
          </a:bodyPr>
          <a:lstStyle/>
          <a:p>
            <a:pPr algn="ctr"/>
            <a:r>
              <a:rPr lang="en-US" sz="11500" b="1" dirty="0">
                <a:solidFill>
                  <a:srgbClr val="183E72"/>
                </a:solidFill>
                <a:latin typeface="Arial" panose="020B0604020202020204" pitchFamily="34" charset="0"/>
                <a:cs typeface="Arial" panose="020B0604020202020204" pitchFamily="34" charset="0"/>
              </a:rPr>
              <a:t>Research on Research</a:t>
            </a:r>
          </a:p>
        </p:txBody>
      </p:sp>
      <p:cxnSp>
        <p:nvCxnSpPr>
          <p:cNvPr id="10" name="Straight Connector 9"/>
          <p:cNvCxnSpPr/>
          <p:nvPr userDrawn="1"/>
        </p:nvCxnSpPr>
        <p:spPr>
          <a:xfrm>
            <a:off x="2721563" y="38902206"/>
            <a:ext cx="26604000" cy="0"/>
          </a:xfrm>
          <a:prstGeom prst="line">
            <a:avLst/>
          </a:prstGeom>
          <a:ln w="28575" cap="rnd">
            <a:solidFill>
              <a:srgbClr val="183E7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99784601"/>
      </p:ext>
    </p:extLst>
  </p:cSld>
  <p:clrMap bg1="lt1" tx1="dk1" bg2="lt2" tx2="dk2" accent1="accent1" accent2="accent2" accent3="accent3" accent4="accent4" accent5="accent5" accent6="accent6" hlink="hlink" folHlink="folHlink"/>
  <p:sldLayoutIdLst>
    <p:sldLayoutId id="2147483653" r:id="rId1"/>
    <p:sldLayoutId id="2147483655" r:id="rId2"/>
    <p:sldLayoutId id="2147483654" r:id="rId3"/>
    <p:sldLayoutId id="2147483652" r:id="rId4"/>
  </p:sldLayoutIdLst>
  <p:txStyles>
    <p:titleStyle>
      <a:lvl1pPr algn="l" defTabSz="2149937" rtl="0" eaLnBrk="1" latinLnBrk="0" hangingPunct="1">
        <a:spcBef>
          <a:spcPct val="0"/>
        </a:spcBef>
        <a:buNone/>
        <a:defRPr sz="7400" b="1" kern="1200" baseline="0">
          <a:solidFill>
            <a:srgbClr val="183E72"/>
          </a:solidFill>
          <a:latin typeface="Arial" pitchFamily="34" charset="0"/>
          <a:ea typeface="+mj-ea"/>
          <a:cs typeface="Arial" pitchFamily="34" charset="0"/>
        </a:defRPr>
      </a:lvl1pPr>
    </p:titleStyle>
    <p:bodyStyle>
      <a:lvl1pPr marL="0" indent="0" algn="l" defTabSz="2149937" rtl="0" eaLnBrk="1" latinLnBrk="0" hangingPunct="1">
        <a:spcBef>
          <a:spcPct val="20000"/>
        </a:spcBef>
        <a:buFont typeface="Arial" pitchFamily="34" charset="0"/>
        <a:buNone/>
        <a:defRPr sz="5000" b="1" kern="1200">
          <a:solidFill>
            <a:schemeClr val="tx1"/>
          </a:solidFill>
          <a:latin typeface="Arial" pitchFamily="34" charset="0"/>
          <a:ea typeface="+mn-ea"/>
          <a:cs typeface="Arial" pitchFamily="34" charset="0"/>
        </a:defRPr>
      </a:lvl1pPr>
      <a:lvl2pPr marL="1746824" indent="-671855" algn="l" defTabSz="2149937" rtl="0" eaLnBrk="1" latinLnBrk="0" hangingPunct="1">
        <a:spcBef>
          <a:spcPct val="20000"/>
        </a:spcBef>
        <a:buFont typeface="Arial" pitchFamily="34" charset="0"/>
        <a:buChar char="–"/>
        <a:defRPr sz="6600" kern="1200">
          <a:solidFill>
            <a:schemeClr val="tx1"/>
          </a:solidFill>
          <a:latin typeface="Arial" pitchFamily="34" charset="0"/>
          <a:ea typeface="+mn-ea"/>
          <a:cs typeface="Arial" pitchFamily="34" charset="0"/>
        </a:defRPr>
      </a:lvl2pPr>
      <a:lvl3pPr marL="2687422" indent="-537484" algn="l" defTabSz="2149937" rtl="0" eaLnBrk="1" latinLnBrk="0" hangingPunct="1">
        <a:spcBef>
          <a:spcPct val="20000"/>
        </a:spcBef>
        <a:buFont typeface="Arial" pitchFamily="34" charset="0"/>
        <a:buChar char="•"/>
        <a:defRPr sz="5600" kern="1200">
          <a:solidFill>
            <a:schemeClr val="tx1"/>
          </a:solidFill>
          <a:latin typeface="Arial" pitchFamily="34" charset="0"/>
          <a:ea typeface="+mn-ea"/>
          <a:cs typeface="Arial" pitchFamily="34" charset="0"/>
        </a:defRPr>
      </a:lvl3pPr>
      <a:lvl4pPr marL="3762390"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4pPr>
      <a:lvl5pPr marL="4837359"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5pPr>
      <a:lvl6pPr marL="5912328"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6pPr>
      <a:lvl7pPr marL="6987296"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7pPr>
      <a:lvl8pPr marL="8062265"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8pPr>
      <a:lvl9pPr marL="9137233"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9pPr>
    </p:bodyStyle>
    <p:otherStyle>
      <a:defPPr>
        <a:defRPr lang="en-US"/>
      </a:defPPr>
      <a:lvl1pPr marL="0" algn="l" defTabSz="2149937" rtl="0" eaLnBrk="1" latinLnBrk="0" hangingPunct="1">
        <a:defRPr sz="4200" kern="1200">
          <a:solidFill>
            <a:schemeClr val="tx1"/>
          </a:solidFill>
          <a:latin typeface="+mn-lt"/>
          <a:ea typeface="+mn-ea"/>
          <a:cs typeface="+mn-cs"/>
        </a:defRPr>
      </a:lvl1pPr>
      <a:lvl2pPr marL="1074969" algn="l" defTabSz="2149937" rtl="0" eaLnBrk="1" latinLnBrk="0" hangingPunct="1">
        <a:defRPr sz="4200" kern="1200">
          <a:solidFill>
            <a:schemeClr val="tx1"/>
          </a:solidFill>
          <a:latin typeface="+mn-lt"/>
          <a:ea typeface="+mn-ea"/>
          <a:cs typeface="+mn-cs"/>
        </a:defRPr>
      </a:lvl2pPr>
      <a:lvl3pPr marL="2149937" algn="l" defTabSz="2149937" rtl="0" eaLnBrk="1" latinLnBrk="0" hangingPunct="1">
        <a:defRPr sz="4200" kern="1200">
          <a:solidFill>
            <a:schemeClr val="tx1"/>
          </a:solidFill>
          <a:latin typeface="+mn-lt"/>
          <a:ea typeface="+mn-ea"/>
          <a:cs typeface="+mn-cs"/>
        </a:defRPr>
      </a:lvl3pPr>
      <a:lvl4pPr marL="3224906" algn="l" defTabSz="2149937" rtl="0" eaLnBrk="1" latinLnBrk="0" hangingPunct="1">
        <a:defRPr sz="4200" kern="1200">
          <a:solidFill>
            <a:schemeClr val="tx1"/>
          </a:solidFill>
          <a:latin typeface="+mn-lt"/>
          <a:ea typeface="+mn-ea"/>
          <a:cs typeface="+mn-cs"/>
        </a:defRPr>
      </a:lvl4pPr>
      <a:lvl5pPr marL="4299875" algn="l" defTabSz="2149937" rtl="0" eaLnBrk="1" latinLnBrk="0" hangingPunct="1">
        <a:defRPr sz="4200" kern="1200">
          <a:solidFill>
            <a:schemeClr val="tx1"/>
          </a:solidFill>
          <a:latin typeface="+mn-lt"/>
          <a:ea typeface="+mn-ea"/>
          <a:cs typeface="+mn-cs"/>
        </a:defRPr>
      </a:lvl5pPr>
      <a:lvl6pPr marL="5374843" algn="l" defTabSz="2149937" rtl="0" eaLnBrk="1" latinLnBrk="0" hangingPunct="1">
        <a:defRPr sz="4200" kern="1200">
          <a:solidFill>
            <a:schemeClr val="tx1"/>
          </a:solidFill>
          <a:latin typeface="+mn-lt"/>
          <a:ea typeface="+mn-ea"/>
          <a:cs typeface="+mn-cs"/>
        </a:defRPr>
      </a:lvl6pPr>
      <a:lvl7pPr marL="6449812" algn="l" defTabSz="2149937" rtl="0" eaLnBrk="1" latinLnBrk="0" hangingPunct="1">
        <a:defRPr sz="4200" kern="1200">
          <a:solidFill>
            <a:schemeClr val="tx1"/>
          </a:solidFill>
          <a:latin typeface="+mn-lt"/>
          <a:ea typeface="+mn-ea"/>
          <a:cs typeface="+mn-cs"/>
        </a:defRPr>
      </a:lvl7pPr>
      <a:lvl8pPr marL="7524780" algn="l" defTabSz="2149937" rtl="0" eaLnBrk="1" latinLnBrk="0" hangingPunct="1">
        <a:defRPr sz="4200" kern="1200">
          <a:solidFill>
            <a:schemeClr val="tx1"/>
          </a:solidFill>
          <a:latin typeface="+mn-lt"/>
          <a:ea typeface="+mn-ea"/>
          <a:cs typeface="+mn-cs"/>
        </a:defRPr>
      </a:lvl8pPr>
      <a:lvl9pPr marL="8599749" algn="l" defTabSz="2149937" rtl="0" eaLnBrk="1" latinLnBrk="0" hangingPunct="1">
        <a:defRPr sz="4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emf"/><Relationship Id="rId13" Type="http://schemas.openxmlformats.org/officeDocument/2006/relationships/image" Target="../media/image13.emf"/><Relationship Id="rId3" Type="http://schemas.microsoft.com/office/2007/relationships/hdphoto" Target="../media/hdphoto1.wdp"/><Relationship Id="rId7" Type="http://schemas.openxmlformats.org/officeDocument/2006/relationships/image" Target="../media/image7.emf"/><Relationship Id="rId12" Type="http://schemas.openxmlformats.org/officeDocument/2006/relationships/image" Target="../media/image12.emf"/><Relationship Id="rId2" Type="http://schemas.openxmlformats.org/officeDocument/2006/relationships/image" Target="../media/image3.png"/><Relationship Id="rId16"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emf"/><Relationship Id="rId5" Type="http://schemas.openxmlformats.org/officeDocument/2006/relationships/image" Target="../media/image5.png"/><Relationship Id="rId15" Type="http://schemas.openxmlformats.org/officeDocument/2006/relationships/image" Target="../media/image15.png"/><Relationship Id="rId10" Type="http://schemas.openxmlformats.org/officeDocument/2006/relationships/image" Target="../media/image10.emf"/><Relationship Id="rId4" Type="http://schemas.openxmlformats.org/officeDocument/2006/relationships/image" Target="../media/image4.png"/><Relationship Id="rId9" Type="http://schemas.openxmlformats.org/officeDocument/2006/relationships/image" Target="../media/image9.emf"/><Relationship Id="rId1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Content Placeholder 16">
            <a:extLst>
              <a:ext uri="{FF2B5EF4-FFF2-40B4-BE49-F238E27FC236}">
                <a16:creationId xmlns:a16="http://schemas.microsoft.com/office/drawing/2014/main" id="{C861DB73-C4DF-4620-BBE1-FABDEF75CE72}"/>
              </a:ext>
            </a:extLst>
          </p:cNvPr>
          <p:cNvSpPr txBox="1">
            <a:spLocks/>
          </p:cNvSpPr>
          <p:nvPr/>
        </p:nvSpPr>
        <p:spPr>
          <a:xfrm>
            <a:off x="16436129" y="20544447"/>
            <a:ext cx="13108571" cy="12593290"/>
          </a:xfrm>
          <a:prstGeom prst="rect">
            <a:avLst/>
          </a:prstGeom>
          <a:solidFill>
            <a:schemeClr val="bg1"/>
          </a:solidFill>
          <a:ln>
            <a:solidFill>
              <a:srgbClr val="183E72"/>
            </a:solidFill>
          </a:ln>
        </p:spPr>
        <p:txBody>
          <a:bodyPr/>
          <a:lstStyle>
            <a:lvl1pPr marL="0" indent="0" algn="l" defTabSz="2149937" rtl="0" eaLnBrk="1" latinLnBrk="0" hangingPunct="1">
              <a:spcBef>
                <a:spcPct val="20000"/>
              </a:spcBef>
              <a:buFont typeface="Arial" pitchFamily="34" charset="0"/>
              <a:buNone/>
              <a:defRPr sz="5000" b="1" kern="1200">
                <a:solidFill>
                  <a:schemeClr val="tx1"/>
                </a:solidFill>
                <a:latin typeface="Arial" pitchFamily="34" charset="0"/>
                <a:ea typeface="+mn-ea"/>
                <a:cs typeface="Arial" pitchFamily="34" charset="0"/>
              </a:defRPr>
            </a:lvl1pPr>
            <a:lvl2pPr marL="1746824" indent="-671855" algn="l" defTabSz="2149937" rtl="0" eaLnBrk="1" latinLnBrk="0" hangingPunct="1">
              <a:spcBef>
                <a:spcPct val="20000"/>
              </a:spcBef>
              <a:buFont typeface="Arial" pitchFamily="34" charset="0"/>
              <a:buChar char="–"/>
              <a:defRPr sz="6600" kern="1200">
                <a:solidFill>
                  <a:schemeClr val="tx1"/>
                </a:solidFill>
                <a:latin typeface="Arial" pitchFamily="34" charset="0"/>
                <a:ea typeface="+mn-ea"/>
                <a:cs typeface="Arial" pitchFamily="34" charset="0"/>
              </a:defRPr>
            </a:lvl2pPr>
            <a:lvl3pPr marL="2687422" indent="-537484" algn="l" defTabSz="2149937" rtl="0" eaLnBrk="1" latinLnBrk="0" hangingPunct="1">
              <a:spcBef>
                <a:spcPct val="20000"/>
              </a:spcBef>
              <a:buFont typeface="Arial" pitchFamily="34" charset="0"/>
              <a:buChar char="•"/>
              <a:defRPr sz="5600" kern="1200">
                <a:solidFill>
                  <a:schemeClr val="tx1"/>
                </a:solidFill>
                <a:latin typeface="Arial" pitchFamily="34" charset="0"/>
                <a:ea typeface="+mn-ea"/>
                <a:cs typeface="Arial" pitchFamily="34" charset="0"/>
              </a:defRPr>
            </a:lvl3pPr>
            <a:lvl4pPr marL="3762390"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4pPr>
            <a:lvl5pPr marL="4837359"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5pPr>
            <a:lvl6pPr marL="5912328"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6pPr>
            <a:lvl7pPr marL="6987296"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7pPr>
            <a:lvl8pPr marL="8062265"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8pPr>
            <a:lvl9pPr marL="9137233"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9pPr>
          </a:lstStyle>
          <a:p>
            <a:pPr marL="180000">
              <a:spcBef>
                <a:spcPts val="600"/>
              </a:spcBef>
              <a:spcAft>
                <a:spcPts val="600"/>
              </a:spcAft>
            </a:pPr>
            <a:endParaRPr lang="en-GB" sz="2800" dirty="0"/>
          </a:p>
          <a:p>
            <a:pPr marL="180000"/>
            <a:endParaRPr lang="en-GB" sz="2800" dirty="0"/>
          </a:p>
          <a:p>
            <a:pPr marL="180000"/>
            <a:r>
              <a:rPr lang="en-GB" sz="2800" dirty="0"/>
              <a:t> </a:t>
            </a:r>
          </a:p>
        </p:txBody>
      </p:sp>
      <p:sp>
        <p:nvSpPr>
          <p:cNvPr id="34" name="Title 33"/>
          <p:cNvSpPr>
            <a:spLocks noGrp="1"/>
          </p:cNvSpPr>
          <p:nvPr>
            <p:ph type="title"/>
          </p:nvPr>
        </p:nvSpPr>
        <p:spPr>
          <a:xfrm>
            <a:off x="10801505" y="1422466"/>
            <a:ext cx="15589732" cy="3194353"/>
          </a:xfrm>
        </p:spPr>
        <p:txBody>
          <a:bodyPr/>
          <a:lstStyle/>
          <a:p>
            <a:r>
              <a:rPr lang="en-GB" sz="8600" dirty="0"/>
              <a:t>A realist synthesis of decision-making approaches to grant funding allocation</a:t>
            </a:r>
          </a:p>
        </p:txBody>
      </p:sp>
      <p:sp>
        <p:nvSpPr>
          <p:cNvPr id="72" name="Rectangle 71"/>
          <p:cNvSpPr/>
          <p:nvPr/>
        </p:nvSpPr>
        <p:spPr>
          <a:xfrm>
            <a:off x="18596371" y="39262246"/>
            <a:ext cx="10437597" cy="2041585"/>
          </a:xfrm>
          <a:prstGeom prst="rect">
            <a:avLst/>
          </a:prstGeom>
        </p:spPr>
        <p:txBody>
          <a:bodyPr wrap="square">
            <a:spAutoFit/>
          </a:bodyPr>
          <a:lstStyle/>
          <a:p>
            <a:pPr rtl="0">
              <a:lnSpc>
                <a:spcPts val="3800"/>
              </a:lnSpc>
            </a:pPr>
            <a:r>
              <a:rPr lang="en-GB" sz="3800" b="0" i="0" u="none" strike="noStrike" kern="1200" baseline="30000" dirty="0">
                <a:solidFill>
                  <a:schemeClr val="tx1"/>
                </a:solidFill>
                <a:latin typeface="Arial" pitchFamily="34" charset="0"/>
                <a:cs typeface="Arial" pitchFamily="34" charset="0"/>
              </a:rPr>
              <a:t>This study is funded by/supported by the National Institute for Health Research (NIHR).</a:t>
            </a:r>
            <a:r>
              <a:rPr lang="en-GB" sz="3800" b="0" i="0" u="none" strike="noStrike" kern="1200" dirty="0">
                <a:solidFill>
                  <a:schemeClr val="tx1"/>
                </a:solidFill>
                <a:latin typeface="Arial" pitchFamily="34" charset="0"/>
                <a:cs typeface="Arial" pitchFamily="34" charset="0"/>
              </a:rPr>
              <a:t> </a:t>
            </a:r>
            <a:r>
              <a:rPr lang="en-GB" sz="3800" b="0" i="0" u="none" strike="noStrike" kern="1200" baseline="30000" dirty="0">
                <a:solidFill>
                  <a:schemeClr val="tx1"/>
                </a:solidFill>
                <a:latin typeface="Arial" pitchFamily="34" charset="0"/>
                <a:cs typeface="Arial" pitchFamily="34" charset="0"/>
              </a:rPr>
              <a:t>The views expressed are those of the author(s) and not necessarily those of the NIHR or the Department of Health and Social Care.</a:t>
            </a:r>
          </a:p>
        </p:txBody>
      </p:sp>
      <p:sp>
        <p:nvSpPr>
          <p:cNvPr id="71" name="Text Placeholder 15"/>
          <p:cNvSpPr txBox="1">
            <a:spLocks/>
          </p:cNvSpPr>
          <p:nvPr/>
        </p:nvSpPr>
        <p:spPr>
          <a:xfrm>
            <a:off x="2791366" y="7326863"/>
            <a:ext cx="26784765" cy="1476000"/>
          </a:xfrm>
          <a:prstGeom prst="rect">
            <a:avLst/>
          </a:prstGeom>
          <a:solidFill>
            <a:srgbClr val="4DCDD3"/>
          </a:solidFill>
          <a:ln>
            <a:solidFill>
              <a:srgbClr val="183E72"/>
            </a:solidFill>
          </a:ln>
        </p:spPr>
        <p:txBody>
          <a:bodyPr anchor="ctr"/>
          <a:lstStyle>
            <a:lvl1pPr marL="360000" indent="0" algn="l" defTabSz="2149937" rtl="0" eaLnBrk="1" latinLnBrk="0" hangingPunct="1">
              <a:spcBef>
                <a:spcPct val="20000"/>
              </a:spcBef>
              <a:buFont typeface="Arial" pitchFamily="34" charset="0"/>
              <a:buNone/>
              <a:defRPr sz="5000" b="1" kern="1200">
                <a:solidFill>
                  <a:schemeClr val="tx1"/>
                </a:solidFill>
                <a:latin typeface="Arial" pitchFamily="34" charset="0"/>
                <a:ea typeface="+mn-ea"/>
                <a:cs typeface="Arial" pitchFamily="34" charset="0"/>
              </a:defRPr>
            </a:lvl1pPr>
            <a:lvl2pPr marL="1746824" indent="-671855" algn="l" defTabSz="2149937" rtl="0" eaLnBrk="1" latinLnBrk="0" hangingPunct="1">
              <a:spcBef>
                <a:spcPct val="20000"/>
              </a:spcBef>
              <a:buFont typeface="Arial" pitchFamily="34" charset="0"/>
              <a:buChar char="–"/>
              <a:defRPr sz="6600" kern="1200">
                <a:solidFill>
                  <a:schemeClr val="tx1"/>
                </a:solidFill>
                <a:latin typeface="Arial" pitchFamily="34" charset="0"/>
                <a:ea typeface="+mn-ea"/>
                <a:cs typeface="Arial" pitchFamily="34" charset="0"/>
              </a:defRPr>
            </a:lvl2pPr>
            <a:lvl3pPr marL="2687422" indent="-537484" algn="l" defTabSz="2149937" rtl="0" eaLnBrk="1" latinLnBrk="0" hangingPunct="1">
              <a:spcBef>
                <a:spcPct val="20000"/>
              </a:spcBef>
              <a:buFont typeface="Arial" pitchFamily="34" charset="0"/>
              <a:buChar char="•"/>
              <a:defRPr sz="5600" kern="1200">
                <a:solidFill>
                  <a:schemeClr val="tx1"/>
                </a:solidFill>
                <a:latin typeface="Arial" pitchFamily="34" charset="0"/>
                <a:ea typeface="+mn-ea"/>
                <a:cs typeface="Arial" pitchFamily="34" charset="0"/>
              </a:defRPr>
            </a:lvl3pPr>
            <a:lvl4pPr marL="3762390"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4pPr>
            <a:lvl5pPr marL="4837359"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5pPr>
            <a:lvl6pPr marL="5912328"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6pPr>
            <a:lvl7pPr marL="6987296"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7pPr>
            <a:lvl8pPr marL="8062265"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8pPr>
            <a:lvl9pPr marL="9137233"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9pPr>
          </a:lstStyle>
          <a:p>
            <a:r>
              <a:rPr lang="en-GB" dirty="0"/>
              <a:t>Introduction</a:t>
            </a:r>
          </a:p>
        </p:txBody>
      </p:sp>
      <p:sp>
        <p:nvSpPr>
          <p:cNvPr id="73" name="Content Placeholder 16"/>
          <p:cNvSpPr txBox="1">
            <a:spLocks/>
          </p:cNvSpPr>
          <p:nvPr/>
        </p:nvSpPr>
        <p:spPr>
          <a:xfrm>
            <a:off x="2791365" y="8802863"/>
            <a:ext cx="26784765" cy="2868094"/>
          </a:xfrm>
          <a:prstGeom prst="rect">
            <a:avLst/>
          </a:prstGeom>
          <a:solidFill>
            <a:schemeClr val="bg1"/>
          </a:solidFill>
          <a:ln>
            <a:solidFill>
              <a:srgbClr val="183E72"/>
            </a:solidFill>
          </a:ln>
        </p:spPr>
        <p:txBody>
          <a:bodyPr/>
          <a:lstStyle>
            <a:lvl1pPr marL="0" indent="0" algn="l" defTabSz="2149937" rtl="0" eaLnBrk="1" latinLnBrk="0" hangingPunct="1">
              <a:spcBef>
                <a:spcPct val="20000"/>
              </a:spcBef>
              <a:buFont typeface="Arial" pitchFamily="34" charset="0"/>
              <a:buNone/>
              <a:defRPr sz="5000" b="1" kern="1200">
                <a:solidFill>
                  <a:schemeClr val="tx1"/>
                </a:solidFill>
                <a:latin typeface="Arial" pitchFamily="34" charset="0"/>
                <a:ea typeface="+mn-ea"/>
                <a:cs typeface="Arial" pitchFamily="34" charset="0"/>
              </a:defRPr>
            </a:lvl1pPr>
            <a:lvl2pPr marL="1746824" indent="-671855" algn="l" defTabSz="2149937" rtl="0" eaLnBrk="1" latinLnBrk="0" hangingPunct="1">
              <a:spcBef>
                <a:spcPct val="20000"/>
              </a:spcBef>
              <a:buFont typeface="Arial" pitchFamily="34" charset="0"/>
              <a:buChar char="–"/>
              <a:defRPr sz="6600" kern="1200">
                <a:solidFill>
                  <a:schemeClr val="tx1"/>
                </a:solidFill>
                <a:latin typeface="Arial" pitchFamily="34" charset="0"/>
                <a:ea typeface="+mn-ea"/>
                <a:cs typeface="Arial" pitchFamily="34" charset="0"/>
              </a:defRPr>
            </a:lvl2pPr>
            <a:lvl3pPr marL="2687422" indent="-537484" algn="l" defTabSz="2149937" rtl="0" eaLnBrk="1" latinLnBrk="0" hangingPunct="1">
              <a:spcBef>
                <a:spcPct val="20000"/>
              </a:spcBef>
              <a:buFont typeface="Arial" pitchFamily="34" charset="0"/>
              <a:buChar char="•"/>
              <a:defRPr sz="5600" kern="1200">
                <a:solidFill>
                  <a:schemeClr val="tx1"/>
                </a:solidFill>
                <a:latin typeface="Arial" pitchFamily="34" charset="0"/>
                <a:ea typeface="+mn-ea"/>
                <a:cs typeface="Arial" pitchFamily="34" charset="0"/>
              </a:defRPr>
            </a:lvl3pPr>
            <a:lvl4pPr marL="3762390"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4pPr>
            <a:lvl5pPr marL="4837359"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5pPr>
            <a:lvl6pPr marL="5912328"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6pPr>
            <a:lvl7pPr marL="6987296"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7pPr>
            <a:lvl8pPr marL="8062265"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8pPr>
            <a:lvl9pPr marL="9137233"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9pPr>
          </a:lstStyle>
          <a:p>
            <a:pPr marL="180000">
              <a:spcBef>
                <a:spcPts val="600"/>
              </a:spcBef>
              <a:spcAft>
                <a:spcPts val="600"/>
              </a:spcAft>
            </a:pPr>
            <a:endParaRPr lang="en-GB" sz="2800" dirty="0"/>
          </a:p>
          <a:p>
            <a:pPr marL="180000"/>
            <a:endParaRPr lang="en-GB" sz="2800" dirty="0"/>
          </a:p>
          <a:p>
            <a:pPr marL="180000"/>
            <a:r>
              <a:rPr lang="en-GB" sz="2800" dirty="0"/>
              <a:t> </a:t>
            </a:r>
          </a:p>
        </p:txBody>
      </p:sp>
      <p:sp>
        <p:nvSpPr>
          <p:cNvPr id="74" name="Rectangle 73"/>
          <p:cNvSpPr/>
          <p:nvPr/>
        </p:nvSpPr>
        <p:spPr>
          <a:xfrm>
            <a:off x="3063182" y="8993300"/>
            <a:ext cx="26550412" cy="2677656"/>
          </a:xfrm>
          <a:prstGeom prst="rect">
            <a:avLst/>
          </a:prstGeom>
        </p:spPr>
        <p:txBody>
          <a:bodyPr wrap="square">
            <a:spAutoFit/>
          </a:bodyPr>
          <a:lstStyle/>
          <a:p>
            <a:pPr>
              <a:spcBef>
                <a:spcPts val="1200"/>
              </a:spcBef>
              <a:spcAft>
                <a:spcPts val="600"/>
              </a:spcAft>
            </a:pPr>
            <a:r>
              <a:rPr lang="en-GB" sz="2800" dirty="0">
                <a:latin typeface="Arial" panose="020B0604020202020204" pitchFamily="34" charset="0"/>
                <a:cs typeface="Arial" panose="020B0604020202020204" pitchFamily="34" charset="0"/>
              </a:rPr>
              <a:t>For decades, allocation of research funds worldwide has relied on the assessment of research proposals by reviewers and funding committees, a process known as peer review. Robust procedures and efficient distribution are the foundation on which validity of peer review rests</a:t>
            </a:r>
            <a:r>
              <a:rPr lang="en-GB" sz="2800" baseline="30000" dirty="0">
                <a:latin typeface="Arial" panose="020B0604020202020204" pitchFamily="34" charset="0"/>
                <a:cs typeface="Arial" panose="020B0604020202020204" pitchFamily="34" charset="0"/>
              </a:rPr>
              <a:t>1</a:t>
            </a:r>
            <a:r>
              <a:rPr lang="en-GB" sz="2800" dirty="0">
                <a:latin typeface="Arial" panose="020B0604020202020204" pitchFamily="34" charset="0"/>
                <a:cs typeface="Arial" panose="020B0604020202020204" pitchFamily="34" charset="0"/>
              </a:rPr>
              <a:t>. Considering the place of peer review as the gold standard of the fund allocation system, it is surprising to find a lack of empirical evidence that asserts the stance of peer review as the mechanism used to distribute research funds; determine the quality of the research output of higher education institutions (e.g. Research Excellence Framework); or regulate career progression in academia. Lack of evidence on the benefits of alternative approaches to peer review brings challenges to research funders when exploring alternatives to enhance the peer review system or implement new decision making strategies.</a:t>
            </a:r>
          </a:p>
        </p:txBody>
      </p:sp>
      <p:sp>
        <p:nvSpPr>
          <p:cNvPr id="75" name="Text Placeholder 15"/>
          <p:cNvSpPr txBox="1">
            <a:spLocks/>
          </p:cNvSpPr>
          <p:nvPr/>
        </p:nvSpPr>
        <p:spPr>
          <a:xfrm>
            <a:off x="2791366" y="19106062"/>
            <a:ext cx="13140000" cy="1473918"/>
          </a:xfrm>
          <a:prstGeom prst="rect">
            <a:avLst/>
          </a:prstGeom>
          <a:solidFill>
            <a:srgbClr val="4DCDD3"/>
          </a:solidFill>
          <a:ln>
            <a:solidFill>
              <a:srgbClr val="183E72"/>
            </a:solidFill>
          </a:ln>
        </p:spPr>
        <p:txBody>
          <a:bodyPr anchor="ctr"/>
          <a:lstStyle>
            <a:lvl1pPr marL="360000" indent="0" algn="l" defTabSz="2149937" rtl="0" eaLnBrk="1" latinLnBrk="0" hangingPunct="1">
              <a:spcBef>
                <a:spcPct val="20000"/>
              </a:spcBef>
              <a:buFont typeface="Arial" pitchFamily="34" charset="0"/>
              <a:buNone/>
              <a:defRPr sz="5000" b="1" kern="1200">
                <a:solidFill>
                  <a:schemeClr val="tx1"/>
                </a:solidFill>
                <a:latin typeface="Arial" pitchFamily="34" charset="0"/>
                <a:ea typeface="+mn-ea"/>
                <a:cs typeface="Arial" pitchFamily="34" charset="0"/>
              </a:defRPr>
            </a:lvl1pPr>
            <a:lvl2pPr marL="1746824" indent="-671855" algn="l" defTabSz="2149937" rtl="0" eaLnBrk="1" latinLnBrk="0" hangingPunct="1">
              <a:spcBef>
                <a:spcPct val="20000"/>
              </a:spcBef>
              <a:buFont typeface="Arial" pitchFamily="34" charset="0"/>
              <a:buChar char="–"/>
              <a:defRPr sz="6600" kern="1200">
                <a:solidFill>
                  <a:schemeClr val="tx1"/>
                </a:solidFill>
                <a:latin typeface="Arial" pitchFamily="34" charset="0"/>
                <a:ea typeface="+mn-ea"/>
                <a:cs typeface="Arial" pitchFamily="34" charset="0"/>
              </a:defRPr>
            </a:lvl2pPr>
            <a:lvl3pPr marL="2687422" indent="-537484" algn="l" defTabSz="2149937" rtl="0" eaLnBrk="1" latinLnBrk="0" hangingPunct="1">
              <a:spcBef>
                <a:spcPct val="20000"/>
              </a:spcBef>
              <a:buFont typeface="Arial" pitchFamily="34" charset="0"/>
              <a:buChar char="•"/>
              <a:defRPr sz="5600" kern="1200">
                <a:solidFill>
                  <a:schemeClr val="tx1"/>
                </a:solidFill>
                <a:latin typeface="Arial" pitchFamily="34" charset="0"/>
                <a:ea typeface="+mn-ea"/>
                <a:cs typeface="Arial" pitchFamily="34" charset="0"/>
              </a:defRPr>
            </a:lvl3pPr>
            <a:lvl4pPr marL="3762390"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4pPr>
            <a:lvl5pPr marL="4837359"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5pPr>
            <a:lvl6pPr marL="5912328"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6pPr>
            <a:lvl7pPr marL="6987296"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7pPr>
            <a:lvl8pPr marL="8062265"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8pPr>
            <a:lvl9pPr marL="9137233"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9pPr>
          </a:lstStyle>
          <a:p>
            <a:r>
              <a:rPr lang="en-GB" dirty="0"/>
              <a:t>Aim and Methods</a:t>
            </a:r>
          </a:p>
        </p:txBody>
      </p:sp>
      <p:sp>
        <p:nvSpPr>
          <p:cNvPr id="76" name="Content Placeholder 16"/>
          <p:cNvSpPr txBox="1">
            <a:spLocks/>
          </p:cNvSpPr>
          <p:nvPr/>
        </p:nvSpPr>
        <p:spPr>
          <a:xfrm>
            <a:off x="2791366" y="20579980"/>
            <a:ext cx="13140000" cy="18250218"/>
          </a:xfrm>
          <a:prstGeom prst="rect">
            <a:avLst/>
          </a:prstGeom>
          <a:solidFill>
            <a:schemeClr val="bg1"/>
          </a:solidFill>
          <a:ln>
            <a:solidFill>
              <a:srgbClr val="183E72"/>
            </a:solidFill>
          </a:ln>
        </p:spPr>
        <p:txBody>
          <a:bodyPr/>
          <a:lstStyle>
            <a:lvl1pPr marL="0" indent="0" algn="l" defTabSz="2149937" rtl="0" eaLnBrk="1" latinLnBrk="0" hangingPunct="1">
              <a:spcBef>
                <a:spcPct val="20000"/>
              </a:spcBef>
              <a:buFont typeface="Arial" pitchFamily="34" charset="0"/>
              <a:buNone/>
              <a:defRPr sz="5000" b="1" kern="1200">
                <a:solidFill>
                  <a:schemeClr val="tx1"/>
                </a:solidFill>
                <a:latin typeface="Arial" pitchFamily="34" charset="0"/>
                <a:ea typeface="+mn-ea"/>
                <a:cs typeface="Arial" pitchFamily="34" charset="0"/>
              </a:defRPr>
            </a:lvl1pPr>
            <a:lvl2pPr marL="1746824" indent="-671855" algn="l" defTabSz="2149937" rtl="0" eaLnBrk="1" latinLnBrk="0" hangingPunct="1">
              <a:spcBef>
                <a:spcPct val="20000"/>
              </a:spcBef>
              <a:buFont typeface="Arial" pitchFamily="34" charset="0"/>
              <a:buChar char="–"/>
              <a:defRPr sz="6600" kern="1200">
                <a:solidFill>
                  <a:schemeClr val="tx1"/>
                </a:solidFill>
                <a:latin typeface="Arial" pitchFamily="34" charset="0"/>
                <a:ea typeface="+mn-ea"/>
                <a:cs typeface="Arial" pitchFamily="34" charset="0"/>
              </a:defRPr>
            </a:lvl2pPr>
            <a:lvl3pPr marL="2687422" indent="-537484" algn="l" defTabSz="2149937" rtl="0" eaLnBrk="1" latinLnBrk="0" hangingPunct="1">
              <a:spcBef>
                <a:spcPct val="20000"/>
              </a:spcBef>
              <a:buFont typeface="Arial" pitchFamily="34" charset="0"/>
              <a:buChar char="•"/>
              <a:defRPr sz="5600" kern="1200">
                <a:solidFill>
                  <a:schemeClr val="tx1"/>
                </a:solidFill>
                <a:latin typeface="Arial" pitchFamily="34" charset="0"/>
                <a:ea typeface="+mn-ea"/>
                <a:cs typeface="Arial" pitchFamily="34" charset="0"/>
              </a:defRPr>
            </a:lvl3pPr>
            <a:lvl4pPr marL="3762390"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4pPr>
            <a:lvl5pPr marL="4837359"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5pPr>
            <a:lvl6pPr marL="5912328"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6pPr>
            <a:lvl7pPr marL="6987296"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7pPr>
            <a:lvl8pPr marL="8062265"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8pPr>
            <a:lvl9pPr marL="9137233"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9pPr>
          </a:lstStyle>
          <a:p>
            <a:pPr marL="180000">
              <a:spcBef>
                <a:spcPts val="600"/>
              </a:spcBef>
              <a:spcAft>
                <a:spcPts val="600"/>
              </a:spcAft>
            </a:pPr>
            <a:endParaRPr lang="en-GB" sz="2800" dirty="0"/>
          </a:p>
          <a:p>
            <a:pPr marL="180000"/>
            <a:endParaRPr lang="en-GB" sz="2800" dirty="0"/>
          </a:p>
          <a:p>
            <a:pPr marL="180000"/>
            <a:r>
              <a:rPr lang="en-GB" sz="2800" dirty="0"/>
              <a:t> </a:t>
            </a:r>
          </a:p>
        </p:txBody>
      </p:sp>
      <p:sp>
        <p:nvSpPr>
          <p:cNvPr id="78" name="Text Placeholder 15"/>
          <p:cNvSpPr txBox="1">
            <a:spLocks/>
          </p:cNvSpPr>
          <p:nvPr/>
        </p:nvSpPr>
        <p:spPr>
          <a:xfrm>
            <a:off x="16436131" y="11915291"/>
            <a:ext cx="13140000" cy="1499529"/>
          </a:xfrm>
          <a:prstGeom prst="rect">
            <a:avLst/>
          </a:prstGeom>
          <a:solidFill>
            <a:srgbClr val="4DCDD3"/>
          </a:solidFill>
          <a:ln>
            <a:solidFill>
              <a:srgbClr val="183E72"/>
            </a:solidFill>
          </a:ln>
        </p:spPr>
        <p:txBody>
          <a:bodyPr anchor="ctr"/>
          <a:lstStyle>
            <a:lvl1pPr marL="360000" indent="0" algn="l" defTabSz="2149937" rtl="0" eaLnBrk="1" latinLnBrk="0" hangingPunct="1">
              <a:spcBef>
                <a:spcPct val="20000"/>
              </a:spcBef>
              <a:buFont typeface="Arial" pitchFamily="34" charset="0"/>
              <a:buNone/>
              <a:defRPr sz="5000" b="1" kern="1200">
                <a:solidFill>
                  <a:schemeClr val="tx1"/>
                </a:solidFill>
                <a:latin typeface="Arial" pitchFamily="34" charset="0"/>
                <a:ea typeface="+mn-ea"/>
                <a:cs typeface="Arial" pitchFamily="34" charset="0"/>
              </a:defRPr>
            </a:lvl1pPr>
            <a:lvl2pPr marL="1746824" indent="-671855" algn="l" defTabSz="2149937" rtl="0" eaLnBrk="1" latinLnBrk="0" hangingPunct="1">
              <a:spcBef>
                <a:spcPct val="20000"/>
              </a:spcBef>
              <a:buFont typeface="Arial" pitchFamily="34" charset="0"/>
              <a:buChar char="–"/>
              <a:defRPr sz="6600" kern="1200">
                <a:solidFill>
                  <a:schemeClr val="tx1"/>
                </a:solidFill>
                <a:latin typeface="Arial" pitchFamily="34" charset="0"/>
                <a:ea typeface="+mn-ea"/>
                <a:cs typeface="Arial" pitchFamily="34" charset="0"/>
              </a:defRPr>
            </a:lvl2pPr>
            <a:lvl3pPr marL="2687422" indent="-537484" algn="l" defTabSz="2149937" rtl="0" eaLnBrk="1" latinLnBrk="0" hangingPunct="1">
              <a:spcBef>
                <a:spcPct val="20000"/>
              </a:spcBef>
              <a:buFont typeface="Arial" pitchFamily="34" charset="0"/>
              <a:buChar char="•"/>
              <a:defRPr sz="5600" kern="1200">
                <a:solidFill>
                  <a:schemeClr val="tx1"/>
                </a:solidFill>
                <a:latin typeface="Arial" pitchFamily="34" charset="0"/>
                <a:ea typeface="+mn-ea"/>
                <a:cs typeface="Arial" pitchFamily="34" charset="0"/>
              </a:defRPr>
            </a:lvl3pPr>
            <a:lvl4pPr marL="3762390"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4pPr>
            <a:lvl5pPr marL="4837359"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5pPr>
            <a:lvl6pPr marL="5912328"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6pPr>
            <a:lvl7pPr marL="6987296"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7pPr>
            <a:lvl8pPr marL="8062265"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8pPr>
            <a:lvl9pPr marL="9137233"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9pPr>
          </a:lstStyle>
          <a:p>
            <a:r>
              <a:rPr lang="en-GB" dirty="0"/>
              <a:t>The review so far</a:t>
            </a:r>
          </a:p>
        </p:txBody>
      </p:sp>
      <p:sp>
        <p:nvSpPr>
          <p:cNvPr id="79" name="Content Placeholder 16"/>
          <p:cNvSpPr txBox="1">
            <a:spLocks/>
          </p:cNvSpPr>
          <p:nvPr/>
        </p:nvSpPr>
        <p:spPr>
          <a:xfrm>
            <a:off x="16436131" y="13391291"/>
            <a:ext cx="13140000" cy="5529582"/>
          </a:xfrm>
          <a:prstGeom prst="rect">
            <a:avLst/>
          </a:prstGeom>
          <a:solidFill>
            <a:schemeClr val="bg1"/>
          </a:solidFill>
          <a:ln>
            <a:solidFill>
              <a:srgbClr val="183E72"/>
            </a:solidFill>
          </a:ln>
        </p:spPr>
        <p:txBody>
          <a:bodyPr/>
          <a:lstStyle>
            <a:lvl1pPr marL="0" indent="0" algn="l" defTabSz="2149937" rtl="0" eaLnBrk="1" latinLnBrk="0" hangingPunct="1">
              <a:spcBef>
                <a:spcPct val="20000"/>
              </a:spcBef>
              <a:buFont typeface="Arial" pitchFamily="34" charset="0"/>
              <a:buNone/>
              <a:defRPr sz="5000" b="1" kern="1200">
                <a:solidFill>
                  <a:schemeClr val="tx1"/>
                </a:solidFill>
                <a:latin typeface="Arial" pitchFamily="34" charset="0"/>
                <a:ea typeface="+mn-ea"/>
                <a:cs typeface="Arial" pitchFamily="34" charset="0"/>
              </a:defRPr>
            </a:lvl1pPr>
            <a:lvl2pPr marL="1746824" indent="-671855" algn="l" defTabSz="2149937" rtl="0" eaLnBrk="1" latinLnBrk="0" hangingPunct="1">
              <a:spcBef>
                <a:spcPct val="20000"/>
              </a:spcBef>
              <a:buFont typeface="Arial" pitchFamily="34" charset="0"/>
              <a:buChar char="–"/>
              <a:defRPr sz="6600" kern="1200">
                <a:solidFill>
                  <a:schemeClr val="tx1"/>
                </a:solidFill>
                <a:latin typeface="Arial" pitchFamily="34" charset="0"/>
                <a:ea typeface="+mn-ea"/>
                <a:cs typeface="Arial" pitchFamily="34" charset="0"/>
              </a:defRPr>
            </a:lvl2pPr>
            <a:lvl3pPr marL="2687422" indent="-537484" algn="l" defTabSz="2149937" rtl="0" eaLnBrk="1" latinLnBrk="0" hangingPunct="1">
              <a:spcBef>
                <a:spcPct val="20000"/>
              </a:spcBef>
              <a:buFont typeface="Arial" pitchFamily="34" charset="0"/>
              <a:buChar char="•"/>
              <a:defRPr sz="5600" kern="1200">
                <a:solidFill>
                  <a:schemeClr val="tx1"/>
                </a:solidFill>
                <a:latin typeface="Arial" pitchFamily="34" charset="0"/>
                <a:ea typeface="+mn-ea"/>
                <a:cs typeface="Arial" pitchFamily="34" charset="0"/>
              </a:defRPr>
            </a:lvl3pPr>
            <a:lvl4pPr marL="3762390"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4pPr>
            <a:lvl5pPr marL="4837359"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5pPr>
            <a:lvl6pPr marL="5912328"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6pPr>
            <a:lvl7pPr marL="6987296"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7pPr>
            <a:lvl8pPr marL="8062265"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8pPr>
            <a:lvl9pPr marL="9137233"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9pPr>
          </a:lstStyle>
          <a:p>
            <a:pPr marL="180000">
              <a:spcBef>
                <a:spcPts val="600"/>
              </a:spcBef>
              <a:spcAft>
                <a:spcPts val="600"/>
              </a:spcAft>
            </a:pPr>
            <a:endParaRPr lang="en-GB" sz="2800" dirty="0"/>
          </a:p>
          <a:p>
            <a:pPr marL="180000"/>
            <a:endParaRPr lang="en-GB" sz="2800" dirty="0"/>
          </a:p>
          <a:p>
            <a:pPr marL="180000"/>
            <a:r>
              <a:rPr lang="en-GB" sz="2800" dirty="0"/>
              <a:t> </a:t>
            </a:r>
          </a:p>
        </p:txBody>
      </p:sp>
      <p:sp>
        <p:nvSpPr>
          <p:cNvPr id="81" name="Text Placeholder 15"/>
          <p:cNvSpPr txBox="1">
            <a:spLocks/>
          </p:cNvSpPr>
          <p:nvPr/>
        </p:nvSpPr>
        <p:spPr>
          <a:xfrm>
            <a:off x="16436131" y="33351035"/>
            <a:ext cx="13140000" cy="1499529"/>
          </a:xfrm>
          <a:prstGeom prst="rect">
            <a:avLst/>
          </a:prstGeom>
          <a:solidFill>
            <a:srgbClr val="4DCDD3"/>
          </a:solidFill>
          <a:ln>
            <a:solidFill>
              <a:srgbClr val="183E72"/>
            </a:solidFill>
          </a:ln>
        </p:spPr>
        <p:txBody>
          <a:bodyPr anchor="ctr"/>
          <a:lstStyle>
            <a:lvl1pPr marL="360000" indent="0" algn="l" defTabSz="2149937" rtl="0" eaLnBrk="1" latinLnBrk="0" hangingPunct="1">
              <a:spcBef>
                <a:spcPct val="20000"/>
              </a:spcBef>
              <a:buFont typeface="Arial" pitchFamily="34" charset="0"/>
              <a:buNone/>
              <a:defRPr sz="5000" b="1" kern="1200">
                <a:solidFill>
                  <a:schemeClr val="tx1"/>
                </a:solidFill>
                <a:latin typeface="Arial" pitchFamily="34" charset="0"/>
                <a:ea typeface="+mn-ea"/>
                <a:cs typeface="Arial" pitchFamily="34" charset="0"/>
              </a:defRPr>
            </a:lvl1pPr>
            <a:lvl2pPr marL="1746824" indent="-671855" algn="l" defTabSz="2149937" rtl="0" eaLnBrk="1" latinLnBrk="0" hangingPunct="1">
              <a:spcBef>
                <a:spcPct val="20000"/>
              </a:spcBef>
              <a:buFont typeface="Arial" pitchFamily="34" charset="0"/>
              <a:buChar char="–"/>
              <a:defRPr sz="6600" kern="1200">
                <a:solidFill>
                  <a:schemeClr val="tx1"/>
                </a:solidFill>
                <a:latin typeface="Arial" pitchFamily="34" charset="0"/>
                <a:ea typeface="+mn-ea"/>
                <a:cs typeface="Arial" pitchFamily="34" charset="0"/>
              </a:defRPr>
            </a:lvl2pPr>
            <a:lvl3pPr marL="2687422" indent="-537484" algn="l" defTabSz="2149937" rtl="0" eaLnBrk="1" latinLnBrk="0" hangingPunct="1">
              <a:spcBef>
                <a:spcPct val="20000"/>
              </a:spcBef>
              <a:buFont typeface="Arial" pitchFamily="34" charset="0"/>
              <a:buChar char="•"/>
              <a:defRPr sz="5600" kern="1200">
                <a:solidFill>
                  <a:schemeClr val="tx1"/>
                </a:solidFill>
                <a:latin typeface="Arial" pitchFamily="34" charset="0"/>
                <a:ea typeface="+mn-ea"/>
                <a:cs typeface="Arial" pitchFamily="34" charset="0"/>
              </a:defRPr>
            </a:lvl3pPr>
            <a:lvl4pPr marL="3762390"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4pPr>
            <a:lvl5pPr marL="4837359"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5pPr>
            <a:lvl6pPr marL="5912328"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6pPr>
            <a:lvl7pPr marL="6987296"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7pPr>
            <a:lvl8pPr marL="8062265"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8pPr>
            <a:lvl9pPr marL="9137233"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9pPr>
          </a:lstStyle>
          <a:p>
            <a:r>
              <a:rPr lang="en-GB" dirty="0"/>
              <a:t>Research on Research next steps</a:t>
            </a:r>
          </a:p>
        </p:txBody>
      </p:sp>
      <p:sp>
        <p:nvSpPr>
          <p:cNvPr id="82" name="Content Placeholder 16"/>
          <p:cNvSpPr txBox="1">
            <a:spLocks/>
          </p:cNvSpPr>
          <p:nvPr/>
        </p:nvSpPr>
        <p:spPr>
          <a:xfrm>
            <a:off x="16436131" y="34806609"/>
            <a:ext cx="13140000" cy="1935357"/>
          </a:xfrm>
          <a:prstGeom prst="rect">
            <a:avLst/>
          </a:prstGeom>
          <a:solidFill>
            <a:schemeClr val="bg1"/>
          </a:solidFill>
          <a:ln>
            <a:solidFill>
              <a:srgbClr val="183E72"/>
            </a:solidFill>
          </a:ln>
        </p:spPr>
        <p:txBody>
          <a:bodyPr/>
          <a:lstStyle>
            <a:lvl1pPr marL="0" indent="0" algn="l" defTabSz="2149937" rtl="0" eaLnBrk="1" latinLnBrk="0" hangingPunct="1">
              <a:spcBef>
                <a:spcPct val="20000"/>
              </a:spcBef>
              <a:buFont typeface="Arial" pitchFamily="34" charset="0"/>
              <a:buNone/>
              <a:defRPr sz="5000" b="1" kern="1200">
                <a:solidFill>
                  <a:schemeClr val="tx1"/>
                </a:solidFill>
                <a:latin typeface="Arial" pitchFamily="34" charset="0"/>
                <a:ea typeface="+mn-ea"/>
                <a:cs typeface="Arial" pitchFamily="34" charset="0"/>
              </a:defRPr>
            </a:lvl1pPr>
            <a:lvl2pPr marL="1746824" indent="-671855" algn="l" defTabSz="2149937" rtl="0" eaLnBrk="1" latinLnBrk="0" hangingPunct="1">
              <a:spcBef>
                <a:spcPct val="20000"/>
              </a:spcBef>
              <a:buFont typeface="Arial" pitchFamily="34" charset="0"/>
              <a:buChar char="–"/>
              <a:defRPr sz="6600" kern="1200">
                <a:solidFill>
                  <a:schemeClr val="tx1"/>
                </a:solidFill>
                <a:latin typeface="Arial" pitchFamily="34" charset="0"/>
                <a:ea typeface="+mn-ea"/>
                <a:cs typeface="Arial" pitchFamily="34" charset="0"/>
              </a:defRPr>
            </a:lvl2pPr>
            <a:lvl3pPr marL="2687422" indent="-537484" algn="l" defTabSz="2149937" rtl="0" eaLnBrk="1" latinLnBrk="0" hangingPunct="1">
              <a:spcBef>
                <a:spcPct val="20000"/>
              </a:spcBef>
              <a:buFont typeface="Arial" pitchFamily="34" charset="0"/>
              <a:buChar char="•"/>
              <a:defRPr sz="5600" kern="1200">
                <a:solidFill>
                  <a:schemeClr val="tx1"/>
                </a:solidFill>
                <a:latin typeface="Arial" pitchFamily="34" charset="0"/>
                <a:ea typeface="+mn-ea"/>
                <a:cs typeface="Arial" pitchFamily="34" charset="0"/>
              </a:defRPr>
            </a:lvl3pPr>
            <a:lvl4pPr marL="3762390"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4pPr>
            <a:lvl5pPr marL="4837359"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5pPr>
            <a:lvl6pPr marL="5912328"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6pPr>
            <a:lvl7pPr marL="6987296"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7pPr>
            <a:lvl8pPr marL="8062265"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8pPr>
            <a:lvl9pPr marL="9137233"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9pPr>
          </a:lstStyle>
          <a:p>
            <a:pPr marL="180000">
              <a:spcBef>
                <a:spcPts val="600"/>
              </a:spcBef>
              <a:spcAft>
                <a:spcPts val="600"/>
              </a:spcAft>
            </a:pPr>
            <a:endParaRPr lang="en-GB" sz="2800" dirty="0"/>
          </a:p>
          <a:p>
            <a:pPr marL="180000"/>
            <a:endParaRPr lang="en-GB" sz="2800" dirty="0"/>
          </a:p>
          <a:p>
            <a:pPr marL="180000"/>
            <a:r>
              <a:rPr lang="en-GB" sz="2800" dirty="0"/>
              <a:t> </a:t>
            </a:r>
          </a:p>
        </p:txBody>
      </p:sp>
      <p:sp>
        <p:nvSpPr>
          <p:cNvPr id="84" name="Text Placeholder 15"/>
          <p:cNvSpPr txBox="1">
            <a:spLocks/>
          </p:cNvSpPr>
          <p:nvPr/>
        </p:nvSpPr>
        <p:spPr>
          <a:xfrm>
            <a:off x="16467558" y="36885982"/>
            <a:ext cx="13108571" cy="740242"/>
          </a:xfrm>
          <a:prstGeom prst="rect">
            <a:avLst/>
          </a:prstGeom>
          <a:solidFill>
            <a:srgbClr val="4DCDD3"/>
          </a:solidFill>
          <a:ln>
            <a:solidFill>
              <a:srgbClr val="183E72"/>
            </a:solidFill>
          </a:ln>
        </p:spPr>
        <p:txBody>
          <a:bodyPr anchor="ctr"/>
          <a:lstStyle>
            <a:lvl1pPr marL="360000" indent="0" algn="l" defTabSz="2149937" rtl="0" eaLnBrk="1" latinLnBrk="0" hangingPunct="1">
              <a:spcBef>
                <a:spcPct val="20000"/>
              </a:spcBef>
              <a:buFont typeface="Arial" pitchFamily="34" charset="0"/>
              <a:buNone/>
              <a:defRPr sz="5000" b="1" kern="1200">
                <a:solidFill>
                  <a:schemeClr val="tx1"/>
                </a:solidFill>
                <a:latin typeface="Arial" pitchFamily="34" charset="0"/>
                <a:ea typeface="+mn-ea"/>
                <a:cs typeface="Arial" pitchFamily="34" charset="0"/>
              </a:defRPr>
            </a:lvl1pPr>
            <a:lvl2pPr marL="1746824" indent="-671855" algn="l" defTabSz="2149937" rtl="0" eaLnBrk="1" latinLnBrk="0" hangingPunct="1">
              <a:spcBef>
                <a:spcPct val="20000"/>
              </a:spcBef>
              <a:buFont typeface="Arial" pitchFamily="34" charset="0"/>
              <a:buChar char="–"/>
              <a:defRPr sz="6600" kern="1200">
                <a:solidFill>
                  <a:schemeClr val="tx1"/>
                </a:solidFill>
                <a:latin typeface="Arial" pitchFamily="34" charset="0"/>
                <a:ea typeface="+mn-ea"/>
                <a:cs typeface="Arial" pitchFamily="34" charset="0"/>
              </a:defRPr>
            </a:lvl2pPr>
            <a:lvl3pPr marL="2687422" indent="-537484" algn="l" defTabSz="2149937" rtl="0" eaLnBrk="1" latinLnBrk="0" hangingPunct="1">
              <a:spcBef>
                <a:spcPct val="20000"/>
              </a:spcBef>
              <a:buFont typeface="Arial" pitchFamily="34" charset="0"/>
              <a:buChar char="•"/>
              <a:defRPr sz="5600" kern="1200">
                <a:solidFill>
                  <a:schemeClr val="tx1"/>
                </a:solidFill>
                <a:latin typeface="Arial" pitchFamily="34" charset="0"/>
                <a:ea typeface="+mn-ea"/>
                <a:cs typeface="Arial" pitchFamily="34" charset="0"/>
              </a:defRPr>
            </a:lvl3pPr>
            <a:lvl4pPr marL="3762390"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4pPr>
            <a:lvl5pPr marL="4837359"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5pPr>
            <a:lvl6pPr marL="5912328"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6pPr>
            <a:lvl7pPr marL="6987296"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7pPr>
            <a:lvl8pPr marL="8062265"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8pPr>
            <a:lvl9pPr marL="9137233"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9pPr>
          </a:lstStyle>
          <a:p>
            <a:r>
              <a:rPr lang="en-GB" sz="3200" dirty="0"/>
              <a:t>References</a:t>
            </a:r>
          </a:p>
        </p:txBody>
      </p:sp>
      <p:sp>
        <p:nvSpPr>
          <p:cNvPr id="85" name="Content Placeholder 16"/>
          <p:cNvSpPr txBox="1">
            <a:spLocks/>
          </p:cNvSpPr>
          <p:nvPr/>
        </p:nvSpPr>
        <p:spPr>
          <a:xfrm>
            <a:off x="16467558" y="37585198"/>
            <a:ext cx="13108571" cy="1245000"/>
          </a:xfrm>
          <a:prstGeom prst="rect">
            <a:avLst/>
          </a:prstGeom>
          <a:solidFill>
            <a:schemeClr val="bg1"/>
          </a:solidFill>
          <a:ln>
            <a:solidFill>
              <a:srgbClr val="183E72"/>
            </a:solidFill>
          </a:ln>
        </p:spPr>
        <p:txBody>
          <a:bodyPr/>
          <a:lstStyle>
            <a:lvl1pPr marL="0" indent="0" algn="l" defTabSz="2149937" rtl="0" eaLnBrk="1" latinLnBrk="0" hangingPunct="1">
              <a:spcBef>
                <a:spcPct val="20000"/>
              </a:spcBef>
              <a:buFont typeface="Arial" pitchFamily="34" charset="0"/>
              <a:buNone/>
              <a:defRPr sz="5000" b="1" kern="1200">
                <a:solidFill>
                  <a:schemeClr val="tx1"/>
                </a:solidFill>
                <a:latin typeface="Arial" pitchFamily="34" charset="0"/>
                <a:ea typeface="+mn-ea"/>
                <a:cs typeface="Arial" pitchFamily="34" charset="0"/>
              </a:defRPr>
            </a:lvl1pPr>
            <a:lvl2pPr marL="1746824" indent="-671855" algn="l" defTabSz="2149937" rtl="0" eaLnBrk="1" latinLnBrk="0" hangingPunct="1">
              <a:spcBef>
                <a:spcPct val="20000"/>
              </a:spcBef>
              <a:buFont typeface="Arial" pitchFamily="34" charset="0"/>
              <a:buChar char="–"/>
              <a:defRPr sz="6600" kern="1200">
                <a:solidFill>
                  <a:schemeClr val="tx1"/>
                </a:solidFill>
                <a:latin typeface="Arial" pitchFamily="34" charset="0"/>
                <a:ea typeface="+mn-ea"/>
                <a:cs typeface="Arial" pitchFamily="34" charset="0"/>
              </a:defRPr>
            </a:lvl2pPr>
            <a:lvl3pPr marL="2687422" indent="-537484" algn="l" defTabSz="2149937" rtl="0" eaLnBrk="1" latinLnBrk="0" hangingPunct="1">
              <a:spcBef>
                <a:spcPct val="20000"/>
              </a:spcBef>
              <a:buFont typeface="Arial" pitchFamily="34" charset="0"/>
              <a:buChar char="•"/>
              <a:defRPr sz="5600" kern="1200">
                <a:solidFill>
                  <a:schemeClr val="tx1"/>
                </a:solidFill>
                <a:latin typeface="Arial" pitchFamily="34" charset="0"/>
                <a:ea typeface="+mn-ea"/>
                <a:cs typeface="Arial" pitchFamily="34" charset="0"/>
              </a:defRPr>
            </a:lvl3pPr>
            <a:lvl4pPr marL="3762390"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4pPr>
            <a:lvl5pPr marL="4837359"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5pPr>
            <a:lvl6pPr marL="5912328"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6pPr>
            <a:lvl7pPr marL="6987296"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7pPr>
            <a:lvl8pPr marL="8062265"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8pPr>
            <a:lvl9pPr marL="9137233"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9pPr>
          </a:lstStyle>
          <a:p>
            <a:pPr marL="180000">
              <a:spcBef>
                <a:spcPts val="600"/>
              </a:spcBef>
              <a:spcAft>
                <a:spcPts val="600"/>
              </a:spcAft>
            </a:pPr>
            <a:endParaRPr lang="en-GB" sz="2400" dirty="0"/>
          </a:p>
          <a:p>
            <a:pPr marL="180000"/>
            <a:endParaRPr lang="en-GB" sz="2400" dirty="0"/>
          </a:p>
          <a:p>
            <a:pPr marL="180000"/>
            <a:r>
              <a:rPr lang="en-GB" sz="2400" dirty="0"/>
              <a:t> </a:t>
            </a:r>
          </a:p>
        </p:txBody>
      </p:sp>
      <p:sp>
        <p:nvSpPr>
          <p:cNvPr id="86" name="Rectangle 85"/>
          <p:cNvSpPr/>
          <p:nvPr/>
        </p:nvSpPr>
        <p:spPr>
          <a:xfrm>
            <a:off x="16575087" y="37693570"/>
            <a:ext cx="12759015" cy="923330"/>
          </a:xfrm>
          <a:prstGeom prst="rect">
            <a:avLst/>
          </a:prstGeom>
        </p:spPr>
        <p:txBody>
          <a:bodyPr wrap="square">
            <a:spAutoFit/>
          </a:bodyPr>
          <a:lstStyle/>
          <a:p>
            <a:pPr>
              <a:spcBef>
                <a:spcPts val="1200"/>
              </a:spcBef>
              <a:spcAft>
                <a:spcPts val="600"/>
              </a:spcAft>
            </a:pPr>
            <a:r>
              <a:rPr lang="en-GB" sz="1800" b="1" dirty="0">
                <a:cs typeface="Arial" panose="020B0604020202020204" pitchFamily="34" charset="0"/>
              </a:rPr>
              <a:t>1</a:t>
            </a:r>
            <a:r>
              <a:rPr lang="en-GB" sz="1800" dirty="0">
                <a:cs typeface="Arial" panose="020B0604020202020204" pitchFamily="34" charset="0"/>
              </a:rPr>
              <a:t>. Gurwitz et al. 2014. </a:t>
            </a:r>
            <a:r>
              <a:rPr lang="en-GB" sz="1800" i="1" dirty="0">
                <a:cs typeface="Arial" panose="020B0604020202020204" pitchFamily="34" charset="0"/>
              </a:rPr>
              <a:t>PLoS biology</a:t>
            </a:r>
            <a:r>
              <a:rPr lang="en-GB" sz="1800" dirty="0">
                <a:cs typeface="Arial" panose="020B0604020202020204" pitchFamily="34" charset="0"/>
              </a:rPr>
              <a:t>. Dec 2;12(12):e1002010. </a:t>
            </a:r>
            <a:r>
              <a:rPr lang="en-GB" sz="1800" b="1" dirty="0">
                <a:cs typeface="Arial" panose="020B0604020202020204" pitchFamily="34" charset="0"/>
              </a:rPr>
              <a:t>2</a:t>
            </a:r>
            <a:r>
              <a:rPr lang="en-GB" sz="1800" dirty="0">
                <a:cs typeface="Arial" panose="020B0604020202020204" pitchFamily="34" charset="0"/>
              </a:rPr>
              <a:t>. Shepherd et al. 2018. </a:t>
            </a:r>
            <a:r>
              <a:rPr lang="en-GB" sz="1800" i="1" dirty="0">
                <a:cs typeface="Arial" panose="020B0604020202020204" pitchFamily="34" charset="0"/>
              </a:rPr>
              <a:t>PLoS ONE</a:t>
            </a:r>
            <a:r>
              <a:rPr lang="en-GB" sz="1800" dirty="0">
                <a:cs typeface="Arial" panose="020B0604020202020204" pitchFamily="34" charset="0"/>
              </a:rPr>
              <a:t>, 13(5), [e0196914]. </a:t>
            </a:r>
            <a:r>
              <a:rPr lang="en-GB" sz="1800" b="1" dirty="0">
                <a:cs typeface="Arial" panose="020B0604020202020204" pitchFamily="34" charset="0"/>
              </a:rPr>
              <a:t>3.</a:t>
            </a:r>
            <a:r>
              <a:rPr lang="en-GB" sz="1800" dirty="0">
                <a:cs typeface="Arial" panose="020B0604020202020204" pitchFamily="34" charset="0"/>
              </a:rPr>
              <a:t> Wong et al. 2017. </a:t>
            </a:r>
            <a:r>
              <a:rPr lang="en-GB" sz="1800" i="1" dirty="0">
                <a:cs typeface="Arial" panose="020B0604020202020204" pitchFamily="34" charset="0"/>
              </a:rPr>
              <a:t>Health Serv Deliv Res</a:t>
            </a:r>
            <a:r>
              <a:rPr lang="en-GB" sz="1800" dirty="0">
                <a:cs typeface="Arial" panose="020B0604020202020204" pitchFamily="34" charset="0"/>
              </a:rPr>
              <a:t>;5(28) </a:t>
            </a:r>
            <a:r>
              <a:rPr lang="en-GB" sz="1800" b="1" dirty="0">
                <a:cs typeface="Arial" panose="020B0604020202020204" pitchFamily="34" charset="0"/>
              </a:rPr>
              <a:t>4. </a:t>
            </a:r>
            <a:r>
              <a:rPr lang="en-GB" sz="1800" dirty="0">
                <a:cs typeface="Arial" panose="020B0604020202020204" pitchFamily="34" charset="0"/>
              </a:rPr>
              <a:t>Berg &amp; Nanavati. 2016. Realist review: current practice and future prospects. </a:t>
            </a:r>
            <a:r>
              <a:rPr lang="en-GB" sz="1800" b="1" dirty="0">
                <a:cs typeface="Arial" panose="020B0604020202020204" pitchFamily="34" charset="0"/>
              </a:rPr>
              <a:t>5. </a:t>
            </a:r>
            <a:r>
              <a:rPr lang="en-GB" sz="1800" dirty="0">
                <a:cs typeface="Arial" panose="020B0604020202020204" pitchFamily="34" charset="0"/>
              </a:rPr>
              <a:t>Rycroft-Malone et al. 2012. </a:t>
            </a:r>
            <a:r>
              <a:rPr lang="en-GB" sz="1800" i="1" dirty="0">
                <a:cs typeface="Arial" panose="020B0604020202020204" pitchFamily="34" charset="0"/>
              </a:rPr>
              <a:t>Implementation science</a:t>
            </a:r>
            <a:r>
              <a:rPr lang="en-GB" sz="1800" dirty="0">
                <a:cs typeface="Arial" panose="020B0604020202020204" pitchFamily="34" charset="0"/>
              </a:rPr>
              <a:t>, 7, 33. </a:t>
            </a:r>
            <a:r>
              <a:rPr lang="en-GB" sz="1800" b="1" dirty="0">
                <a:cs typeface="Arial" panose="020B0604020202020204" pitchFamily="34" charset="0"/>
              </a:rPr>
              <a:t>6. </a:t>
            </a:r>
            <a:r>
              <a:rPr lang="en-GB" sz="1800" dirty="0">
                <a:cs typeface="Arial" panose="020B0604020202020204" pitchFamily="34" charset="0"/>
              </a:rPr>
              <a:t>Wong et al. 2014. </a:t>
            </a:r>
            <a:r>
              <a:rPr lang="en-GB" sz="1800" i="1" dirty="0">
                <a:cs typeface="Arial" panose="020B0604020202020204" pitchFamily="34" charset="0"/>
              </a:rPr>
              <a:t>Health Serv Deliv Res</a:t>
            </a:r>
            <a:r>
              <a:rPr lang="en-GB" sz="1800" dirty="0">
                <a:cs typeface="Arial" panose="020B0604020202020204" pitchFamily="34" charset="0"/>
              </a:rPr>
              <a:t>;2(30). </a:t>
            </a:r>
            <a:endParaRPr lang="en-GB" sz="1800" dirty="0"/>
          </a:p>
        </p:txBody>
      </p:sp>
      <p:sp>
        <p:nvSpPr>
          <p:cNvPr id="89" name="Rectangle 88"/>
          <p:cNvSpPr/>
          <p:nvPr/>
        </p:nvSpPr>
        <p:spPr>
          <a:xfrm>
            <a:off x="2998687" y="22808121"/>
            <a:ext cx="12748099" cy="1815882"/>
          </a:xfrm>
          <a:prstGeom prst="rect">
            <a:avLst/>
          </a:prstGeom>
        </p:spPr>
        <p:txBody>
          <a:bodyPr wrap="square">
            <a:spAutoFit/>
          </a:bodyPr>
          <a:lstStyle/>
          <a:p>
            <a:pPr>
              <a:spcBef>
                <a:spcPts val="1200"/>
              </a:spcBef>
              <a:spcAft>
                <a:spcPts val="600"/>
              </a:spcAft>
            </a:pPr>
            <a:r>
              <a:rPr lang="en-GB" sz="2800" dirty="0">
                <a:latin typeface="Arial" panose="020B0604020202020204" pitchFamily="34" charset="0"/>
                <a:cs typeface="Arial" panose="020B0604020202020204" pitchFamily="34" charset="0"/>
              </a:rPr>
              <a:t>The RAMESES (Realist and Meta-narrative Evidence Syntheses: Evolving Standards) project I and II informed the planning of the realist review</a:t>
            </a:r>
            <a:r>
              <a:rPr lang="en-GB" sz="2800" baseline="30000" dirty="0">
                <a:latin typeface="Arial" panose="020B0604020202020204" pitchFamily="34" charset="0"/>
                <a:cs typeface="Arial" panose="020B0604020202020204" pitchFamily="34" charset="0"/>
              </a:rPr>
              <a:t>3,6</a:t>
            </a:r>
            <a:r>
              <a:rPr lang="en-GB" sz="2800" dirty="0">
                <a:latin typeface="Arial" panose="020B0604020202020204" pitchFamily="34" charset="0"/>
                <a:cs typeface="Arial" panose="020B0604020202020204" pitchFamily="34" charset="0"/>
              </a:rPr>
              <a:t>. Rycroft-Malone</a:t>
            </a:r>
            <a:r>
              <a:rPr lang="en-GB" sz="2800" baseline="30000" dirty="0">
                <a:latin typeface="Arial" panose="020B0604020202020204" pitchFamily="34" charset="0"/>
                <a:cs typeface="Arial" panose="020B0604020202020204" pitchFamily="34" charset="0"/>
              </a:rPr>
              <a:t>5</a:t>
            </a:r>
            <a:r>
              <a:rPr lang="en-GB" sz="2800" dirty="0">
                <a:latin typeface="Arial" panose="020B0604020202020204" pitchFamily="34" charset="0"/>
                <a:cs typeface="Arial" panose="020B0604020202020204" pitchFamily="34" charset="0"/>
              </a:rPr>
              <a:t> approach to conducting a realist synthesis is being used as a guiding method.</a:t>
            </a:r>
          </a:p>
        </p:txBody>
      </p:sp>
      <p:sp>
        <p:nvSpPr>
          <p:cNvPr id="91" name="Rectangle 90"/>
          <p:cNvSpPr/>
          <p:nvPr/>
        </p:nvSpPr>
        <p:spPr>
          <a:xfrm>
            <a:off x="16616310" y="34926084"/>
            <a:ext cx="12580861" cy="1815882"/>
          </a:xfrm>
          <a:prstGeom prst="rect">
            <a:avLst/>
          </a:prstGeom>
        </p:spPr>
        <p:txBody>
          <a:bodyPr wrap="square">
            <a:spAutoFit/>
          </a:bodyPr>
          <a:lstStyle/>
          <a:p>
            <a:pPr>
              <a:spcBef>
                <a:spcPts val="1200"/>
              </a:spcBef>
              <a:spcAft>
                <a:spcPts val="600"/>
              </a:spcAft>
            </a:pPr>
            <a:r>
              <a:rPr lang="en-GB" sz="2800" dirty="0">
                <a:latin typeface="Arial" panose="020B0604020202020204" pitchFamily="34" charset="0"/>
                <a:cs typeface="Arial" panose="020B0604020202020204" pitchFamily="34" charset="0"/>
              </a:rPr>
              <a:t>Findings from the realist synthesis will be used to 1. design a feasibility study to explore enhanced peer review processes 2. inform the wider programme of research conducted by NIHR Research on Research which may be transferable to other funding organisations.  </a:t>
            </a:r>
          </a:p>
        </p:txBody>
      </p:sp>
      <p:sp>
        <p:nvSpPr>
          <p:cNvPr id="31" name="Text Placeholder 15">
            <a:extLst>
              <a:ext uri="{FF2B5EF4-FFF2-40B4-BE49-F238E27FC236}">
                <a16:creationId xmlns:a16="http://schemas.microsoft.com/office/drawing/2014/main" id="{9D5B2F0B-489D-41CB-8EE5-EDACB4A0B6AE}"/>
              </a:ext>
            </a:extLst>
          </p:cNvPr>
          <p:cNvSpPr txBox="1">
            <a:spLocks/>
          </p:cNvSpPr>
          <p:nvPr/>
        </p:nvSpPr>
        <p:spPr>
          <a:xfrm>
            <a:off x="2791366" y="11906430"/>
            <a:ext cx="13140000" cy="1476000"/>
          </a:xfrm>
          <a:prstGeom prst="rect">
            <a:avLst/>
          </a:prstGeom>
          <a:solidFill>
            <a:srgbClr val="4DCDD3"/>
          </a:solidFill>
          <a:ln>
            <a:solidFill>
              <a:srgbClr val="183E72"/>
            </a:solidFill>
          </a:ln>
        </p:spPr>
        <p:txBody>
          <a:bodyPr anchor="ctr"/>
          <a:lstStyle>
            <a:lvl1pPr marL="360000" indent="0" algn="l" defTabSz="2149937" rtl="0" eaLnBrk="1" latinLnBrk="0" hangingPunct="1">
              <a:spcBef>
                <a:spcPct val="20000"/>
              </a:spcBef>
              <a:buFont typeface="Arial" pitchFamily="34" charset="0"/>
              <a:buNone/>
              <a:defRPr sz="5000" b="1" kern="1200">
                <a:solidFill>
                  <a:schemeClr val="tx1"/>
                </a:solidFill>
                <a:latin typeface="Arial" pitchFamily="34" charset="0"/>
                <a:ea typeface="+mn-ea"/>
                <a:cs typeface="Arial" pitchFamily="34" charset="0"/>
              </a:defRPr>
            </a:lvl1pPr>
            <a:lvl2pPr marL="1746824" indent="-671855" algn="l" defTabSz="2149937" rtl="0" eaLnBrk="1" latinLnBrk="0" hangingPunct="1">
              <a:spcBef>
                <a:spcPct val="20000"/>
              </a:spcBef>
              <a:buFont typeface="Arial" pitchFamily="34" charset="0"/>
              <a:buChar char="–"/>
              <a:defRPr sz="6600" kern="1200">
                <a:solidFill>
                  <a:schemeClr val="tx1"/>
                </a:solidFill>
                <a:latin typeface="Arial" pitchFamily="34" charset="0"/>
                <a:ea typeface="+mn-ea"/>
                <a:cs typeface="Arial" pitchFamily="34" charset="0"/>
              </a:defRPr>
            </a:lvl2pPr>
            <a:lvl3pPr marL="2687422" indent="-537484" algn="l" defTabSz="2149937" rtl="0" eaLnBrk="1" latinLnBrk="0" hangingPunct="1">
              <a:spcBef>
                <a:spcPct val="20000"/>
              </a:spcBef>
              <a:buFont typeface="Arial" pitchFamily="34" charset="0"/>
              <a:buChar char="•"/>
              <a:defRPr sz="5600" kern="1200">
                <a:solidFill>
                  <a:schemeClr val="tx1"/>
                </a:solidFill>
                <a:latin typeface="Arial" pitchFamily="34" charset="0"/>
                <a:ea typeface="+mn-ea"/>
                <a:cs typeface="Arial" pitchFamily="34" charset="0"/>
              </a:defRPr>
            </a:lvl3pPr>
            <a:lvl4pPr marL="3762390"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4pPr>
            <a:lvl5pPr marL="4837359"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5pPr>
            <a:lvl6pPr marL="5912328"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6pPr>
            <a:lvl7pPr marL="6987296"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7pPr>
            <a:lvl8pPr marL="8062265"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8pPr>
            <a:lvl9pPr marL="9137233"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9pPr>
          </a:lstStyle>
          <a:p>
            <a:r>
              <a:rPr lang="en-GB" dirty="0"/>
              <a:t>Background</a:t>
            </a:r>
          </a:p>
        </p:txBody>
      </p:sp>
      <p:sp>
        <p:nvSpPr>
          <p:cNvPr id="32" name="Content Placeholder 16">
            <a:extLst>
              <a:ext uri="{FF2B5EF4-FFF2-40B4-BE49-F238E27FC236}">
                <a16:creationId xmlns:a16="http://schemas.microsoft.com/office/drawing/2014/main" id="{243F27B2-4B23-4DCB-9A5F-9B7F51D0E81F}"/>
              </a:ext>
            </a:extLst>
          </p:cNvPr>
          <p:cNvSpPr txBox="1">
            <a:spLocks/>
          </p:cNvSpPr>
          <p:nvPr/>
        </p:nvSpPr>
        <p:spPr>
          <a:xfrm>
            <a:off x="2791366" y="13382429"/>
            <a:ext cx="13140000" cy="5538443"/>
          </a:xfrm>
          <a:prstGeom prst="rect">
            <a:avLst/>
          </a:prstGeom>
          <a:solidFill>
            <a:schemeClr val="bg1"/>
          </a:solidFill>
          <a:ln>
            <a:solidFill>
              <a:srgbClr val="183E72"/>
            </a:solidFill>
          </a:ln>
        </p:spPr>
        <p:txBody>
          <a:bodyPr/>
          <a:lstStyle>
            <a:lvl1pPr marL="0" indent="0" algn="l" defTabSz="2149937" rtl="0" eaLnBrk="1" latinLnBrk="0" hangingPunct="1">
              <a:spcBef>
                <a:spcPct val="20000"/>
              </a:spcBef>
              <a:buFont typeface="Arial" pitchFamily="34" charset="0"/>
              <a:buNone/>
              <a:defRPr sz="5000" b="1" kern="1200">
                <a:solidFill>
                  <a:schemeClr val="tx1"/>
                </a:solidFill>
                <a:latin typeface="Arial" pitchFamily="34" charset="0"/>
                <a:ea typeface="+mn-ea"/>
                <a:cs typeface="Arial" pitchFamily="34" charset="0"/>
              </a:defRPr>
            </a:lvl1pPr>
            <a:lvl2pPr marL="1746824" indent="-671855" algn="l" defTabSz="2149937" rtl="0" eaLnBrk="1" latinLnBrk="0" hangingPunct="1">
              <a:spcBef>
                <a:spcPct val="20000"/>
              </a:spcBef>
              <a:buFont typeface="Arial" pitchFamily="34" charset="0"/>
              <a:buChar char="–"/>
              <a:defRPr sz="6600" kern="1200">
                <a:solidFill>
                  <a:schemeClr val="tx1"/>
                </a:solidFill>
                <a:latin typeface="Arial" pitchFamily="34" charset="0"/>
                <a:ea typeface="+mn-ea"/>
                <a:cs typeface="Arial" pitchFamily="34" charset="0"/>
              </a:defRPr>
            </a:lvl2pPr>
            <a:lvl3pPr marL="2687422" indent="-537484" algn="l" defTabSz="2149937" rtl="0" eaLnBrk="1" latinLnBrk="0" hangingPunct="1">
              <a:spcBef>
                <a:spcPct val="20000"/>
              </a:spcBef>
              <a:buFont typeface="Arial" pitchFamily="34" charset="0"/>
              <a:buChar char="•"/>
              <a:defRPr sz="5600" kern="1200">
                <a:solidFill>
                  <a:schemeClr val="tx1"/>
                </a:solidFill>
                <a:latin typeface="Arial" pitchFamily="34" charset="0"/>
                <a:ea typeface="+mn-ea"/>
                <a:cs typeface="Arial" pitchFamily="34" charset="0"/>
              </a:defRPr>
            </a:lvl3pPr>
            <a:lvl4pPr marL="3762390"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4pPr>
            <a:lvl5pPr marL="4837359"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5pPr>
            <a:lvl6pPr marL="5912328"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6pPr>
            <a:lvl7pPr marL="6987296"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7pPr>
            <a:lvl8pPr marL="8062265"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8pPr>
            <a:lvl9pPr marL="9137233"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9pPr>
          </a:lstStyle>
          <a:p>
            <a:pPr marL="180000">
              <a:spcBef>
                <a:spcPts val="600"/>
              </a:spcBef>
              <a:spcAft>
                <a:spcPts val="600"/>
              </a:spcAft>
            </a:pPr>
            <a:endParaRPr lang="en-GB" sz="2800" dirty="0"/>
          </a:p>
          <a:p>
            <a:pPr marL="180000"/>
            <a:endParaRPr lang="en-GB" sz="2800" dirty="0"/>
          </a:p>
          <a:p>
            <a:pPr marL="180000"/>
            <a:r>
              <a:rPr lang="en-GB" sz="2800" dirty="0"/>
              <a:t> </a:t>
            </a:r>
          </a:p>
        </p:txBody>
      </p:sp>
      <p:sp>
        <p:nvSpPr>
          <p:cNvPr id="33" name="Rectangle 32">
            <a:extLst>
              <a:ext uri="{FF2B5EF4-FFF2-40B4-BE49-F238E27FC236}">
                <a16:creationId xmlns:a16="http://schemas.microsoft.com/office/drawing/2014/main" id="{CF5E04BB-5952-487D-AA27-118E0D042712}"/>
              </a:ext>
            </a:extLst>
          </p:cNvPr>
          <p:cNvSpPr/>
          <p:nvPr/>
        </p:nvSpPr>
        <p:spPr>
          <a:xfrm>
            <a:off x="2998688" y="13511867"/>
            <a:ext cx="12580861" cy="5955476"/>
          </a:xfrm>
          <a:prstGeom prst="rect">
            <a:avLst/>
          </a:prstGeom>
        </p:spPr>
        <p:txBody>
          <a:bodyPr wrap="square">
            <a:spAutoFit/>
          </a:bodyPr>
          <a:lstStyle/>
          <a:p>
            <a:pPr marL="457200" indent="-457200">
              <a:spcBef>
                <a:spcPts val="1200"/>
              </a:spcBef>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In 2016, the NIHR NETSCC Push the Pace II systematically mapped peer review literature to identify evidence for timely and efficient peer review of health research funding</a:t>
            </a:r>
            <a:r>
              <a:rPr lang="en-GB" sz="2800" baseline="30000" dirty="0">
                <a:latin typeface="Arial" panose="020B0604020202020204" pitchFamily="34" charset="0"/>
                <a:cs typeface="Arial" panose="020B0604020202020204" pitchFamily="34" charset="0"/>
              </a:rPr>
              <a:t>2</a:t>
            </a:r>
            <a:r>
              <a:rPr lang="en-GB" sz="2800" dirty="0">
                <a:latin typeface="Arial" panose="020B0604020202020204" pitchFamily="34" charset="0"/>
                <a:cs typeface="Arial" panose="020B0604020202020204" pitchFamily="34" charset="0"/>
              </a:rPr>
              <a:t>.</a:t>
            </a:r>
          </a:p>
          <a:p>
            <a:pPr marL="457200" indent="-457200">
              <a:spcBef>
                <a:spcPts val="1200"/>
              </a:spcBef>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The systematic map highlighted a need for a more systematic evaluation of alternative approaches to decision-making and the contexts in which these could operate more successfully. </a:t>
            </a:r>
          </a:p>
          <a:p>
            <a:pPr marL="457200" indent="-457200">
              <a:spcBef>
                <a:spcPts val="1200"/>
              </a:spcBef>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A realist synthesis was chosen to provide an explanatory analysis</a:t>
            </a:r>
            <a:r>
              <a:rPr lang="en-GB" sz="2800" baseline="30000" dirty="0">
                <a:latin typeface="Arial" panose="020B0604020202020204" pitchFamily="34" charset="0"/>
                <a:cs typeface="Arial" panose="020B0604020202020204" pitchFamily="34" charset="0"/>
              </a:rPr>
              <a:t>4</a:t>
            </a:r>
            <a:r>
              <a:rPr lang="en-GB" sz="2800" dirty="0">
                <a:latin typeface="Arial" panose="020B0604020202020204" pitchFamily="34" charset="0"/>
                <a:cs typeface="Arial" panose="020B0604020202020204" pitchFamily="34" charset="0"/>
              </a:rPr>
              <a:t> of how and why peer-review or alternatives work in particular contexts. This approach will enhance our understanding of the value of peer review, providing fresh thinking in the revision of current practices to inform policies</a:t>
            </a:r>
            <a:r>
              <a:rPr lang="en-GB" sz="2800" baseline="30000" dirty="0">
                <a:latin typeface="Arial" panose="020B0604020202020204" pitchFamily="34" charset="0"/>
                <a:cs typeface="Arial" panose="020B0604020202020204" pitchFamily="34" charset="0"/>
              </a:rPr>
              <a:t>3,6</a:t>
            </a:r>
            <a:r>
              <a:rPr lang="en-GB" sz="2800" dirty="0">
                <a:latin typeface="Arial" panose="020B0604020202020204" pitchFamily="34" charset="0"/>
                <a:cs typeface="Arial" panose="020B0604020202020204" pitchFamily="34" charset="0"/>
              </a:rPr>
              <a:t>. </a:t>
            </a:r>
          </a:p>
          <a:p>
            <a:pPr marL="457200" indent="-457200">
              <a:spcBef>
                <a:spcPts val="1200"/>
              </a:spcBef>
              <a:spcAft>
                <a:spcPts val="600"/>
              </a:spcAft>
              <a:buFont typeface="Arial" panose="020B0604020202020204" pitchFamily="34" charset="0"/>
              <a:buChar char="•"/>
            </a:pPr>
            <a:endParaRPr lang="en-GB" sz="2800" dirty="0">
              <a:latin typeface="Arial" panose="020B0604020202020204" pitchFamily="34" charset="0"/>
              <a:cs typeface="Arial" panose="020B0604020202020204" pitchFamily="34" charset="0"/>
            </a:endParaRPr>
          </a:p>
        </p:txBody>
      </p:sp>
      <p:sp>
        <p:nvSpPr>
          <p:cNvPr id="8" name="Rectangle 3">
            <a:extLst>
              <a:ext uri="{FF2B5EF4-FFF2-40B4-BE49-F238E27FC236}">
                <a16:creationId xmlns:a16="http://schemas.microsoft.com/office/drawing/2014/main" id="{A6CB3D4D-6C1B-4C92-B3F0-B66809E37257}"/>
              </a:ext>
            </a:extLst>
          </p:cNvPr>
          <p:cNvSpPr>
            <a:spLocks noChangeArrowheads="1"/>
          </p:cNvSpPr>
          <p:nvPr/>
        </p:nvSpPr>
        <p:spPr bwMode="auto">
          <a:xfrm>
            <a:off x="3618707" y="29018207"/>
            <a:ext cx="39741916" cy="7167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dirty="0"/>
          </a:p>
        </p:txBody>
      </p:sp>
      <p:pic>
        <p:nvPicPr>
          <p:cNvPr id="16" name="Picture 15">
            <a:extLst>
              <a:ext uri="{FF2B5EF4-FFF2-40B4-BE49-F238E27FC236}">
                <a16:creationId xmlns:a16="http://schemas.microsoft.com/office/drawing/2014/main" id="{451FF378-3CCC-455A-BFC8-1112C22ECCB6}"/>
              </a:ext>
            </a:extLst>
          </p:cNvPr>
          <p:cNvPicPr>
            <a:picLocks noChangeAspect="1"/>
          </p:cNvPicPr>
          <p:nvPr/>
        </p:nvPicPr>
        <p:blipFill>
          <a:blip r:embed="rId2">
            <a:extLst>
              <a:ext uri="{BEBA8EAE-BF5A-486C-A8C5-ECC9F3942E4B}">
                <a14:imgProps xmlns:a14="http://schemas.microsoft.com/office/drawing/2010/main">
                  <a14:imgLayer r:embed="rId3">
                    <a14:imgEffect>
                      <a14:sharpenSoften amount="15000"/>
                    </a14:imgEffect>
                  </a14:imgLayer>
                </a14:imgProps>
              </a:ext>
            </a:extLst>
          </a:blip>
          <a:stretch>
            <a:fillRect/>
          </a:stretch>
        </p:blipFill>
        <p:spPr>
          <a:xfrm>
            <a:off x="977491" y="2173046"/>
            <a:ext cx="9193944" cy="1786879"/>
          </a:xfrm>
          <a:prstGeom prst="rect">
            <a:avLst/>
          </a:prstGeom>
        </p:spPr>
      </p:pic>
      <p:pic>
        <p:nvPicPr>
          <p:cNvPr id="2" name="Picture 1">
            <a:extLst>
              <a:ext uri="{FF2B5EF4-FFF2-40B4-BE49-F238E27FC236}">
                <a16:creationId xmlns:a16="http://schemas.microsoft.com/office/drawing/2014/main" id="{BA5773FD-8DBB-40CB-9476-35FDD9F04844}"/>
              </a:ext>
            </a:extLst>
          </p:cNvPr>
          <p:cNvPicPr>
            <a:picLocks noChangeAspect="1"/>
          </p:cNvPicPr>
          <p:nvPr/>
        </p:nvPicPr>
        <p:blipFill>
          <a:blip r:embed="rId4"/>
          <a:stretch>
            <a:fillRect/>
          </a:stretch>
        </p:blipFill>
        <p:spPr>
          <a:xfrm>
            <a:off x="3038772" y="24707917"/>
            <a:ext cx="12748099" cy="8896044"/>
          </a:xfrm>
          <a:prstGeom prst="rect">
            <a:avLst/>
          </a:prstGeom>
        </p:spPr>
      </p:pic>
      <p:pic>
        <p:nvPicPr>
          <p:cNvPr id="10" name="Picture 9">
            <a:extLst>
              <a:ext uri="{FF2B5EF4-FFF2-40B4-BE49-F238E27FC236}">
                <a16:creationId xmlns:a16="http://schemas.microsoft.com/office/drawing/2014/main" id="{32C06964-A607-478D-AC97-AE154BEC23EF}"/>
              </a:ext>
            </a:extLst>
          </p:cNvPr>
          <p:cNvPicPr>
            <a:picLocks noChangeAspect="1"/>
          </p:cNvPicPr>
          <p:nvPr/>
        </p:nvPicPr>
        <p:blipFill>
          <a:blip r:embed="rId5"/>
          <a:stretch>
            <a:fillRect/>
          </a:stretch>
        </p:blipFill>
        <p:spPr>
          <a:xfrm>
            <a:off x="24178902" y="13701597"/>
            <a:ext cx="5365798" cy="4338562"/>
          </a:xfrm>
          <a:prstGeom prst="rect">
            <a:avLst/>
          </a:prstGeom>
        </p:spPr>
      </p:pic>
      <p:pic>
        <p:nvPicPr>
          <p:cNvPr id="7" name="Picture 6">
            <a:extLst>
              <a:ext uri="{FF2B5EF4-FFF2-40B4-BE49-F238E27FC236}">
                <a16:creationId xmlns:a16="http://schemas.microsoft.com/office/drawing/2014/main" id="{0B2B6CFF-3342-4E63-88BC-03A9F543F9A3}"/>
              </a:ext>
            </a:extLst>
          </p:cNvPr>
          <p:cNvPicPr>
            <a:picLocks noChangeAspect="1"/>
          </p:cNvPicPr>
          <p:nvPr/>
        </p:nvPicPr>
        <p:blipFill>
          <a:blip r:embed="rId6"/>
          <a:stretch>
            <a:fillRect/>
          </a:stretch>
        </p:blipFill>
        <p:spPr>
          <a:xfrm>
            <a:off x="2791364" y="39269755"/>
            <a:ext cx="6416407" cy="2041584"/>
          </a:xfrm>
          <a:prstGeom prst="rect">
            <a:avLst/>
          </a:prstGeom>
        </p:spPr>
      </p:pic>
      <p:sp>
        <p:nvSpPr>
          <p:cNvPr id="90" name="Rectangle 89"/>
          <p:cNvSpPr/>
          <p:nvPr/>
        </p:nvSpPr>
        <p:spPr>
          <a:xfrm>
            <a:off x="16524375" y="13511867"/>
            <a:ext cx="8264683" cy="4832092"/>
          </a:xfrm>
          <a:prstGeom prst="rect">
            <a:avLst/>
          </a:prstGeom>
        </p:spPr>
        <p:txBody>
          <a:bodyPr wrap="square">
            <a:spAutoFit/>
          </a:bodyPr>
          <a:lstStyle/>
          <a:p>
            <a:pPr marL="180000"/>
            <a:r>
              <a:rPr lang="en-GB" sz="2800" dirty="0">
                <a:latin typeface="Arial" panose="020B0604020202020204" pitchFamily="34" charset="0"/>
                <a:cs typeface="Arial" panose="020B0604020202020204" pitchFamily="34" charset="0"/>
              </a:rPr>
              <a:t>September 2019:</a:t>
            </a:r>
          </a:p>
          <a:p>
            <a:pPr marL="637200" indent="-457200">
              <a:buFont typeface="Arial" panose="020B0604020202020204" pitchFamily="34" charset="0"/>
              <a:buChar char="•"/>
            </a:pPr>
            <a:r>
              <a:rPr lang="en-GB" sz="2800" b="1" dirty="0">
                <a:latin typeface="Arial" panose="020B0604020202020204" pitchFamily="34" charset="0"/>
                <a:cs typeface="Arial" panose="020B0604020202020204" pitchFamily="34" charset="0"/>
              </a:rPr>
              <a:t>1824</a:t>
            </a:r>
            <a:r>
              <a:rPr lang="en-GB" sz="2800" dirty="0">
                <a:latin typeface="Arial" panose="020B0604020202020204" pitchFamily="34" charset="0"/>
                <a:cs typeface="Arial" panose="020B0604020202020204" pitchFamily="34" charset="0"/>
              </a:rPr>
              <a:t> results from electronic databases; </a:t>
            </a:r>
            <a:r>
              <a:rPr lang="en-GB" sz="2800" b="1" dirty="0">
                <a:latin typeface="Arial" panose="020B0604020202020204" pitchFamily="34" charset="0"/>
                <a:cs typeface="Arial" panose="020B0604020202020204" pitchFamily="34" charset="0"/>
              </a:rPr>
              <a:t>36</a:t>
            </a:r>
            <a:r>
              <a:rPr lang="en-GB" sz="2800" dirty="0">
                <a:latin typeface="Arial" panose="020B0604020202020204" pitchFamily="34" charset="0"/>
                <a:cs typeface="Arial" panose="020B0604020202020204" pitchFamily="34" charset="0"/>
              </a:rPr>
              <a:t> results from manual searches (Stages 1&amp;2)</a:t>
            </a:r>
          </a:p>
          <a:p>
            <a:pPr marL="63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Types of sources: [books sections; conference paper or proceedings; electronic articles; webpages (</a:t>
            </a:r>
            <a:r>
              <a:rPr lang="en-GB" sz="2800" b="1" dirty="0">
                <a:latin typeface="Arial" panose="020B0604020202020204" pitchFamily="34" charset="0"/>
                <a:cs typeface="Arial" panose="020B0604020202020204" pitchFamily="34" charset="0"/>
              </a:rPr>
              <a:t>n=77</a:t>
            </a:r>
            <a:r>
              <a:rPr lang="en-GB" sz="2800" dirty="0">
                <a:latin typeface="Arial" panose="020B0604020202020204" pitchFamily="34" charset="0"/>
                <a:cs typeface="Arial" panose="020B0604020202020204" pitchFamily="34" charset="0"/>
              </a:rPr>
              <a:t>)]; journal articles (</a:t>
            </a:r>
            <a:r>
              <a:rPr lang="en-GB" sz="2800" b="1" dirty="0">
                <a:latin typeface="Arial" panose="020B0604020202020204" pitchFamily="34" charset="0"/>
                <a:cs typeface="Arial" panose="020B0604020202020204" pitchFamily="34" charset="0"/>
              </a:rPr>
              <a:t>n=1747</a:t>
            </a:r>
            <a:r>
              <a:rPr lang="en-GB" sz="2800" dirty="0">
                <a:latin typeface="Arial" panose="020B0604020202020204" pitchFamily="34" charset="0"/>
                <a:cs typeface="Arial" panose="020B0604020202020204" pitchFamily="34" charset="0"/>
              </a:rPr>
              <a:t>)</a:t>
            </a:r>
          </a:p>
          <a:p>
            <a:pPr marL="63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Sources with full text available (screening complete): </a:t>
            </a:r>
            <a:r>
              <a:rPr lang="en-GB" sz="2800" b="1" dirty="0">
                <a:latin typeface="Arial" panose="020B0604020202020204" pitchFamily="34" charset="0"/>
                <a:cs typeface="Arial" panose="020B0604020202020204" pitchFamily="34" charset="0"/>
              </a:rPr>
              <a:t>977</a:t>
            </a:r>
          </a:p>
          <a:p>
            <a:pPr marL="63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Title/Abstract (screening complete): </a:t>
            </a:r>
            <a:r>
              <a:rPr lang="en-GB" sz="2800" b="1" dirty="0">
                <a:latin typeface="Arial" panose="020B0604020202020204" pitchFamily="34" charset="0"/>
                <a:cs typeface="Arial" panose="020B0604020202020204" pitchFamily="34" charset="0"/>
              </a:rPr>
              <a:t>847</a:t>
            </a:r>
            <a:r>
              <a:rPr lang="en-GB" sz="2800" dirty="0">
                <a:latin typeface="Arial" panose="020B0604020202020204" pitchFamily="34" charset="0"/>
                <a:cs typeface="Arial" panose="020B0604020202020204" pitchFamily="34" charset="0"/>
              </a:rPr>
              <a:t> </a:t>
            </a:r>
          </a:p>
          <a:p>
            <a:pPr marL="63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Sources transferred to Stage 3 for Quality appraisal: </a:t>
            </a:r>
            <a:r>
              <a:rPr lang="en-GB" sz="2800" b="1" dirty="0">
                <a:latin typeface="Arial" panose="020B0604020202020204" pitchFamily="34" charset="0"/>
                <a:cs typeface="Arial" panose="020B0604020202020204" pitchFamily="34" charset="0"/>
              </a:rPr>
              <a:t>215</a:t>
            </a:r>
          </a:p>
        </p:txBody>
      </p:sp>
      <p:sp>
        <p:nvSpPr>
          <p:cNvPr id="6" name="Rectangle 5">
            <a:extLst>
              <a:ext uri="{FF2B5EF4-FFF2-40B4-BE49-F238E27FC236}">
                <a16:creationId xmlns:a16="http://schemas.microsoft.com/office/drawing/2014/main" id="{256514AC-59F4-4A36-8D51-1305E61314D9}"/>
              </a:ext>
            </a:extLst>
          </p:cNvPr>
          <p:cNvSpPr/>
          <p:nvPr/>
        </p:nvSpPr>
        <p:spPr>
          <a:xfrm>
            <a:off x="22555930" y="17933112"/>
            <a:ext cx="7020199" cy="830997"/>
          </a:xfrm>
          <a:prstGeom prst="rect">
            <a:avLst/>
          </a:prstGeom>
        </p:spPr>
        <p:txBody>
          <a:bodyPr wrap="square">
            <a:spAutoFit/>
          </a:bodyPr>
          <a:lstStyle/>
          <a:p>
            <a:pPr algn="ctr"/>
            <a:r>
              <a:rPr lang="en-GB" sz="2400" b="1" dirty="0">
                <a:latin typeface="Arial" panose="020B0604020202020204" pitchFamily="34" charset="0"/>
                <a:cs typeface="Arial" panose="020B0604020202020204" pitchFamily="34" charset="0"/>
              </a:rPr>
              <a:t>*Researchers, reviewers, applicants, research managers: burden of peer review process</a:t>
            </a:r>
          </a:p>
        </p:txBody>
      </p:sp>
      <p:sp>
        <p:nvSpPr>
          <p:cNvPr id="44" name="Text Placeholder 15">
            <a:extLst>
              <a:ext uri="{FF2B5EF4-FFF2-40B4-BE49-F238E27FC236}">
                <a16:creationId xmlns:a16="http://schemas.microsoft.com/office/drawing/2014/main" id="{F009A562-DDAA-434E-AEC5-62CCEDAC5985}"/>
              </a:ext>
            </a:extLst>
          </p:cNvPr>
          <p:cNvSpPr txBox="1">
            <a:spLocks/>
          </p:cNvSpPr>
          <p:nvPr/>
        </p:nvSpPr>
        <p:spPr>
          <a:xfrm>
            <a:off x="16436129" y="19044919"/>
            <a:ext cx="13108571" cy="1499529"/>
          </a:xfrm>
          <a:prstGeom prst="rect">
            <a:avLst/>
          </a:prstGeom>
          <a:solidFill>
            <a:srgbClr val="4DCDD3"/>
          </a:solidFill>
          <a:ln>
            <a:solidFill>
              <a:srgbClr val="183E72"/>
            </a:solidFill>
          </a:ln>
        </p:spPr>
        <p:txBody>
          <a:bodyPr anchor="ctr"/>
          <a:lstStyle>
            <a:lvl1pPr marL="360000" indent="0" algn="l" defTabSz="2149937" rtl="0" eaLnBrk="1" latinLnBrk="0" hangingPunct="1">
              <a:spcBef>
                <a:spcPct val="20000"/>
              </a:spcBef>
              <a:buFont typeface="Arial" pitchFamily="34" charset="0"/>
              <a:buNone/>
              <a:defRPr sz="5000" b="1" kern="1200">
                <a:solidFill>
                  <a:schemeClr val="tx1"/>
                </a:solidFill>
                <a:latin typeface="Arial" pitchFamily="34" charset="0"/>
                <a:ea typeface="+mn-ea"/>
                <a:cs typeface="Arial" pitchFamily="34" charset="0"/>
              </a:defRPr>
            </a:lvl1pPr>
            <a:lvl2pPr marL="1746824" indent="-671855" algn="l" defTabSz="2149937" rtl="0" eaLnBrk="1" latinLnBrk="0" hangingPunct="1">
              <a:spcBef>
                <a:spcPct val="20000"/>
              </a:spcBef>
              <a:buFont typeface="Arial" pitchFamily="34" charset="0"/>
              <a:buChar char="–"/>
              <a:defRPr sz="6600" kern="1200">
                <a:solidFill>
                  <a:schemeClr val="tx1"/>
                </a:solidFill>
                <a:latin typeface="Arial" pitchFamily="34" charset="0"/>
                <a:ea typeface="+mn-ea"/>
                <a:cs typeface="Arial" pitchFamily="34" charset="0"/>
              </a:defRPr>
            </a:lvl2pPr>
            <a:lvl3pPr marL="2687422" indent="-537484" algn="l" defTabSz="2149937" rtl="0" eaLnBrk="1" latinLnBrk="0" hangingPunct="1">
              <a:spcBef>
                <a:spcPct val="20000"/>
              </a:spcBef>
              <a:buFont typeface="Arial" pitchFamily="34" charset="0"/>
              <a:buChar char="•"/>
              <a:defRPr sz="5600" kern="1200">
                <a:solidFill>
                  <a:schemeClr val="tx1"/>
                </a:solidFill>
                <a:latin typeface="Arial" pitchFamily="34" charset="0"/>
                <a:ea typeface="+mn-ea"/>
                <a:cs typeface="Arial" pitchFamily="34" charset="0"/>
              </a:defRPr>
            </a:lvl3pPr>
            <a:lvl4pPr marL="3762390"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4pPr>
            <a:lvl5pPr marL="4837359"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5pPr>
            <a:lvl6pPr marL="5912328"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6pPr>
            <a:lvl7pPr marL="6987296"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7pPr>
            <a:lvl8pPr marL="8062265"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8pPr>
            <a:lvl9pPr marL="9137233"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9pPr>
          </a:lstStyle>
          <a:p>
            <a:pPr>
              <a:spcBef>
                <a:spcPts val="1200"/>
              </a:spcBef>
              <a:spcAft>
                <a:spcPts val="600"/>
              </a:spcAft>
            </a:pPr>
            <a:r>
              <a:rPr lang="en-GB" dirty="0"/>
              <a:t>Preliminary categories of evidence</a:t>
            </a:r>
          </a:p>
        </p:txBody>
      </p:sp>
      <p:sp>
        <p:nvSpPr>
          <p:cNvPr id="38" name="Text Placeholder 60"/>
          <p:cNvSpPr>
            <a:spLocks noGrp="1"/>
          </p:cNvSpPr>
          <p:nvPr>
            <p:ph type="body" sz="quarter" idx="70"/>
          </p:nvPr>
        </p:nvSpPr>
        <p:spPr>
          <a:xfrm>
            <a:off x="10816196" y="5250322"/>
            <a:ext cx="18991803" cy="1982418"/>
          </a:xfrm>
        </p:spPr>
        <p:txBody>
          <a:bodyPr/>
          <a:lstStyle/>
          <a:p>
            <a:r>
              <a:rPr lang="en-GB" sz="3600" dirty="0"/>
              <a:t>A. Recio Saucedo</a:t>
            </a:r>
            <a:r>
              <a:rPr lang="en-GB" sz="3600" baseline="30000" dirty="0"/>
              <a:t>1</a:t>
            </a:r>
            <a:r>
              <a:rPr lang="en-GB" sz="3600" dirty="0"/>
              <a:t>, K. Fackrell</a:t>
            </a:r>
            <a:r>
              <a:rPr lang="en-GB" sz="3600" baseline="30000" dirty="0"/>
              <a:t>1</a:t>
            </a:r>
            <a:r>
              <a:rPr lang="en-GB" sz="3600" dirty="0"/>
              <a:t>, K. Meadmore</a:t>
            </a:r>
            <a:r>
              <a:rPr lang="en-GB" sz="3600" baseline="30000" dirty="0"/>
              <a:t>1</a:t>
            </a:r>
            <a:r>
              <a:rPr lang="en-GB" sz="3600" dirty="0"/>
              <a:t>,</a:t>
            </a:r>
            <a:r>
              <a:rPr lang="en-GB" sz="3600" baseline="30000" dirty="0"/>
              <a:t> </a:t>
            </a:r>
            <a:r>
              <a:rPr lang="en-GB" sz="3600" dirty="0"/>
              <a:t>A. Blatch-Jones</a:t>
            </a:r>
            <a:r>
              <a:rPr lang="en-GB" sz="3600" baseline="30000" dirty="0"/>
              <a:t>1</a:t>
            </a:r>
            <a:r>
              <a:rPr lang="en-GB" sz="3600" dirty="0"/>
              <a:t>, A. Bull</a:t>
            </a:r>
            <a:r>
              <a:rPr lang="en-GB" sz="3600" baseline="30000" dirty="0"/>
              <a:t>1</a:t>
            </a:r>
            <a:r>
              <a:rPr lang="en-GB" sz="3600" dirty="0"/>
              <a:t>, S. Fraser</a:t>
            </a:r>
            <a:r>
              <a:rPr lang="en-GB" sz="3600" baseline="30000" dirty="0"/>
              <a:t>1,2</a:t>
            </a:r>
            <a:r>
              <a:rPr lang="en-GB" sz="3600" dirty="0"/>
              <a:t> </a:t>
            </a:r>
          </a:p>
          <a:p>
            <a:pPr marL="514350" indent="-514350">
              <a:buFont typeface="+mj-lt"/>
              <a:buAutoNum type="arabicPeriod"/>
            </a:pPr>
            <a:r>
              <a:rPr lang="en-GB" sz="2800" b="0" dirty="0"/>
              <a:t>NIHR Evaluation, Trials and Studies Coordinating Centre (NETSCC), University of Southampton, UK. </a:t>
            </a:r>
          </a:p>
          <a:p>
            <a:pPr marL="514350" indent="-514350">
              <a:buFont typeface="+mj-lt"/>
              <a:buAutoNum type="arabicPeriod"/>
            </a:pPr>
            <a:r>
              <a:rPr lang="en-GB" sz="2800" b="0" dirty="0"/>
              <a:t>Academic Unit of Primary Care and Population Sciences, University of Southampton, UK</a:t>
            </a:r>
            <a:endParaRPr lang="en-GB" sz="3200" dirty="0"/>
          </a:p>
        </p:txBody>
      </p:sp>
      <p:sp>
        <p:nvSpPr>
          <p:cNvPr id="3" name="Rectangle 2">
            <a:extLst>
              <a:ext uri="{FF2B5EF4-FFF2-40B4-BE49-F238E27FC236}">
                <a16:creationId xmlns:a16="http://schemas.microsoft.com/office/drawing/2014/main" id="{EE97F0C6-5843-48DF-8ABC-21B2B36D7B3C}"/>
              </a:ext>
            </a:extLst>
          </p:cNvPr>
          <p:cNvSpPr/>
          <p:nvPr/>
        </p:nvSpPr>
        <p:spPr>
          <a:xfrm>
            <a:off x="2917340" y="35721655"/>
            <a:ext cx="13014026" cy="3108543"/>
          </a:xfrm>
          <a:prstGeom prst="rect">
            <a:avLst/>
          </a:prstGeom>
        </p:spPr>
        <p:txBody>
          <a:bodyPr wrap="square">
            <a:spAutoFit/>
          </a:bodyPr>
          <a:lstStyle/>
          <a:p>
            <a:pPr>
              <a:spcBef>
                <a:spcPts val="1200"/>
              </a:spcBef>
              <a:spcAft>
                <a:spcPts val="600"/>
              </a:spcAft>
            </a:pPr>
            <a:r>
              <a:rPr lang="en-GB" sz="2800" dirty="0">
                <a:latin typeface="Arial" panose="020B0604020202020204" pitchFamily="34" charset="0"/>
                <a:cs typeface="Arial" panose="020B0604020202020204" pitchFamily="34" charset="0"/>
              </a:rPr>
              <a:t>Data sources: Medline (Ovid); MEDLINE In-Process &amp; Other Non-Indexed Citations (Ovid); Embase (Ovid); The Cochrane Library; Psychinfo (Ebsco); Social Sciences Citation Index (Web of Science); and Delphis (University of Southampton Library database); IEEE Explore, ProQuest. Grey literature: unpublished articles, web searches Google scholar, Gates Foundation, RAND Corporation, RSM library, European Research Council, Reference sections of systematic reviews.</a:t>
            </a:r>
          </a:p>
        </p:txBody>
      </p:sp>
      <p:sp>
        <p:nvSpPr>
          <p:cNvPr id="52" name="Rectangle 51">
            <a:extLst>
              <a:ext uri="{FF2B5EF4-FFF2-40B4-BE49-F238E27FC236}">
                <a16:creationId xmlns:a16="http://schemas.microsoft.com/office/drawing/2014/main" id="{EFE5D6C2-FC3A-4A0B-A73D-DF1DD2B9A7F1}"/>
              </a:ext>
            </a:extLst>
          </p:cNvPr>
          <p:cNvSpPr/>
          <p:nvPr/>
        </p:nvSpPr>
        <p:spPr>
          <a:xfrm>
            <a:off x="3953024" y="33407762"/>
            <a:ext cx="10950434" cy="461665"/>
          </a:xfrm>
          <a:prstGeom prst="rect">
            <a:avLst/>
          </a:prstGeom>
        </p:spPr>
        <p:txBody>
          <a:bodyPr wrap="none">
            <a:spAutoFit/>
          </a:bodyPr>
          <a:lstStyle/>
          <a:p>
            <a:r>
              <a:rPr lang="en-GB" sz="2400" b="1" dirty="0">
                <a:latin typeface="Arial" panose="020B0604020202020204" pitchFamily="34" charset="0"/>
                <a:cs typeface="Arial" panose="020B0604020202020204" pitchFamily="34" charset="0"/>
              </a:rPr>
              <a:t>Stages of realist synthesis on peer review for funding allocation decisions</a:t>
            </a:r>
            <a:endParaRPr lang="en-GB" sz="2400" b="1" dirty="0"/>
          </a:p>
        </p:txBody>
      </p:sp>
      <p:pic>
        <p:nvPicPr>
          <p:cNvPr id="21" name="Picture 20">
            <a:extLst>
              <a:ext uri="{FF2B5EF4-FFF2-40B4-BE49-F238E27FC236}">
                <a16:creationId xmlns:a16="http://schemas.microsoft.com/office/drawing/2014/main" id="{9E109F97-D753-4EFD-B3CD-C8E26CF68D09}"/>
              </a:ext>
            </a:extLst>
          </p:cNvPr>
          <p:cNvPicPr>
            <a:picLocks noChangeAspect="1"/>
          </p:cNvPicPr>
          <p:nvPr/>
        </p:nvPicPr>
        <p:blipFill>
          <a:blip r:embed="rId7"/>
          <a:stretch>
            <a:fillRect/>
          </a:stretch>
        </p:blipFill>
        <p:spPr>
          <a:xfrm>
            <a:off x="3489793" y="20367882"/>
            <a:ext cx="11743145" cy="2269067"/>
          </a:xfrm>
          <a:prstGeom prst="rect">
            <a:avLst/>
          </a:prstGeom>
        </p:spPr>
      </p:pic>
      <p:pic>
        <p:nvPicPr>
          <p:cNvPr id="22" name="Picture 21">
            <a:extLst>
              <a:ext uri="{FF2B5EF4-FFF2-40B4-BE49-F238E27FC236}">
                <a16:creationId xmlns:a16="http://schemas.microsoft.com/office/drawing/2014/main" id="{9BA6EDD1-9FA2-4007-A85A-EF7606D6EF96}"/>
              </a:ext>
            </a:extLst>
          </p:cNvPr>
          <p:cNvPicPr>
            <a:picLocks noChangeAspect="1"/>
          </p:cNvPicPr>
          <p:nvPr/>
        </p:nvPicPr>
        <p:blipFill>
          <a:blip r:embed="rId8"/>
          <a:stretch>
            <a:fillRect/>
          </a:stretch>
        </p:blipFill>
        <p:spPr>
          <a:xfrm>
            <a:off x="1888091" y="34081525"/>
            <a:ext cx="3461232" cy="1742000"/>
          </a:xfrm>
          <a:prstGeom prst="rect">
            <a:avLst/>
          </a:prstGeom>
        </p:spPr>
      </p:pic>
      <p:sp>
        <p:nvSpPr>
          <p:cNvPr id="49" name="TextBox 48">
            <a:extLst>
              <a:ext uri="{FF2B5EF4-FFF2-40B4-BE49-F238E27FC236}">
                <a16:creationId xmlns:a16="http://schemas.microsoft.com/office/drawing/2014/main" id="{2E765F18-577A-4877-88AA-26BFB82B903A}"/>
              </a:ext>
            </a:extLst>
          </p:cNvPr>
          <p:cNvSpPr txBox="1"/>
          <p:nvPr/>
        </p:nvSpPr>
        <p:spPr>
          <a:xfrm>
            <a:off x="13034169" y="40226758"/>
            <a:ext cx="5168914" cy="1019062"/>
          </a:xfrm>
          <a:prstGeom prst="rect">
            <a:avLst/>
          </a:prstGeom>
        </p:spPr>
        <p:txBody>
          <a:bodyPr wrap="square">
            <a:spAutoFit/>
          </a:bodyPr>
          <a:lstStyle>
            <a:defPPr>
              <a:defRPr lang="en-US"/>
            </a:defPPr>
            <a:lvl1pPr>
              <a:lnSpc>
                <a:spcPts val="3800"/>
              </a:lnSpc>
              <a:defRPr sz="3800" b="0" i="0" u="none" strike="noStrike" baseline="30000">
                <a:latin typeface="Arial" pitchFamily="34" charset="0"/>
                <a:cs typeface="Arial" pitchFamily="34" charset="0"/>
              </a:defRPr>
            </a:lvl1pPr>
          </a:lstStyle>
          <a:p>
            <a:r>
              <a:rPr lang="en-GB" dirty="0"/>
              <a:t>A.Recio-Saucedo@soton.ac.uk</a:t>
            </a:r>
          </a:p>
          <a:p>
            <a:r>
              <a:rPr lang="en-GB" dirty="0"/>
              <a:t>@lexia14</a:t>
            </a:r>
          </a:p>
        </p:txBody>
      </p:sp>
      <p:grpSp>
        <p:nvGrpSpPr>
          <p:cNvPr id="41" name="Group 40">
            <a:extLst>
              <a:ext uri="{FF2B5EF4-FFF2-40B4-BE49-F238E27FC236}">
                <a16:creationId xmlns:a16="http://schemas.microsoft.com/office/drawing/2014/main" id="{81F42316-DBB7-40EE-9EDE-286849D41D9E}"/>
              </a:ext>
            </a:extLst>
          </p:cNvPr>
          <p:cNvGrpSpPr/>
          <p:nvPr/>
        </p:nvGrpSpPr>
        <p:grpSpPr>
          <a:xfrm>
            <a:off x="16168607" y="21112252"/>
            <a:ext cx="13880856" cy="12173217"/>
            <a:chOff x="16168607" y="21112252"/>
            <a:chExt cx="13880856" cy="12173217"/>
          </a:xfrm>
        </p:grpSpPr>
        <p:pic>
          <p:nvPicPr>
            <p:cNvPr id="28" name="Picture 27">
              <a:extLst>
                <a:ext uri="{FF2B5EF4-FFF2-40B4-BE49-F238E27FC236}">
                  <a16:creationId xmlns:a16="http://schemas.microsoft.com/office/drawing/2014/main" id="{32D20E62-D9C1-4D4A-A4A0-0C0DCCB32A0A}"/>
                </a:ext>
              </a:extLst>
            </p:cNvPr>
            <p:cNvPicPr>
              <a:picLocks noChangeAspect="1"/>
            </p:cNvPicPr>
            <p:nvPr/>
          </p:nvPicPr>
          <p:blipFill>
            <a:blip r:embed="rId9"/>
            <a:stretch>
              <a:fillRect/>
            </a:stretch>
          </p:blipFill>
          <p:spPr>
            <a:xfrm>
              <a:off x="16168607" y="21112252"/>
              <a:ext cx="13376093" cy="12173217"/>
            </a:xfrm>
            <a:prstGeom prst="rect">
              <a:avLst/>
            </a:prstGeom>
          </p:spPr>
        </p:pic>
        <p:pic>
          <p:nvPicPr>
            <p:cNvPr id="29" name="Picture 28">
              <a:extLst>
                <a:ext uri="{FF2B5EF4-FFF2-40B4-BE49-F238E27FC236}">
                  <a16:creationId xmlns:a16="http://schemas.microsoft.com/office/drawing/2014/main" id="{3F8F3C99-0E2F-41CE-8018-DE3E6C3E60B3}"/>
                </a:ext>
              </a:extLst>
            </p:cNvPr>
            <p:cNvPicPr>
              <a:picLocks noChangeAspect="1"/>
            </p:cNvPicPr>
            <p:nvPr/>
          </p:nvPicPr>
          <p:blipFill>
            <a:blip r:embed="rId10"/>
            <a:stretch>
              <a:fillRect/>
            </a:stretch>
          </p:blipFill>
          <p:spPr>
            <a:xfrm>
              <a:off x="24884214" y="26228798"/>
              <a:ext cx="5165249" cy="5725677"/>
            </a:xfrm>
            <a:prstGeom prst="rect">
              <a:avLst/>
            </a:prstGeom>
          </p:spPr>
        </p:pic>
        <p:pic>
          <p:nvPicPr>
            <p:cNvPr id="30" name="Picture 29">
              <a:extLst>
                <a:ext uri="{FF2B5EF4-FFF2-40B4-BE49-F238E27FC236}">
                  <a16:creationId xmlns:a16="http://schemas.microsoft.com/office/drawing/2014/main" id="{9467C2D4-978F-499B-862C-D70875D9E020}"/>
                </a:ext>
              </a:extLst>
            </p:cNvPr>
            <p:cNvPicPr>
              <a:picLocks noChangeAspect="1"/>
            </p:cNvPicPr>
            <p:nvPr/>
          </p:nvPicPr>
          <p:blipFill>
            <a:blip r:embed="rId11"/>
            <a:stretch>
              <a:fillRect/>
            </a:stretch>
          </p:blipFill>
          <p:spPr>
            <a:xfrm>
              <a:off x="24032974" y="25906765"/>
              <a:ext cx="1512168" cy="1510407"/>
            </a:xfrm>
            <a:prstGeom prst="rect">
              <a:avLst/>
            </a:prstGeom>
          </p:spPr>
        </p:pic>
      </p:grpSp>
      <p:pic>
        <p:nvPicPr>
          <p:cNvPr id="23" name="Picture 22">
            <a:extLst>
              <a:ext uri="{FF2B5EF4-FFF2-40B4-BE49-F238E27FC236}">
                <a16:creationId xmlns:a16="http://schemas.microsoft.com/office/drawing/2014/main" id="{A85A1022-0D68-4067-ACBE-1A057EBECE40}"/>
              </a:ext>
            </a:extLst>
          </p:cNvPr>
          <p:cNvPicPr>
            <a:picLocks noChangeAspect="1"/>
          </p:cNvPicPr>
          <p:nvPr/>
        </p:nvPicPr>
        <p:blipFill>
          <a:blip r:embed="rId12"/>
          <a:stretch>
            <a:fillRect/>
          </a:stretch>
        </p:blipFill>
        <p:spPr>
          <a:xfrm>
            <a:off x="20980812" y="20184288"/>
            <a:ext cx="9194377" cy="1368273"/>
          </a:xfrm>
          <a:prstGeom prst="rect">
            <a:avLst/>
          </a:prstGeom>
        </p:spPr>
      </p:pic>
      <p:pic>
        <p:nvPicPr>
          <p:cNvPr id="39" name="Picture 38">
            <a:extLst>
              <a:ext uri="{FF2B5EF4-FFF2-40B4-BE49-F238E27FC236}">
                <a16:creationId xmlns:a16="http://schemas.microsoft.com/office/drawing/2014/main" id="{6AC9BB7F-38AC-4453-BE1D-418451A442B2}"/>
              </a:ext>
            </a:extLst>
          </p:cNvPr>
          <p:cNvPicPr>
            <a:picLocks noChangeAspect="1"/>
          </p:cNvPicPr>
          <p:nvPr/>
        </p:nvPicPr>
        <p:blipFill>
          <a:blip r:embed="rId13"/>
          <a:stretch>
            <a:fillRect/>
          </a:stretch>
        </p:blipFill>
        <p:spPr>
          <a:xfrm>
            <a:off x="10405744" y="12336270"/>
            <a:ext cx="5732944" cy="1206000"/>
          </a:xfrm>
          <a:prstGeom prst="rect">
            <a:avLst/>
          </a:prstGeom>
        </p:spPr>
      </p:pic>
      <p:pic>
        <p:nvPicPr>
          <p:cNvPr id="5" name="Picture 4">
            <a:extLst>
              <a:ext uri="{FF2B5EF4-FFF2-40B4-BE49-F238E27FC236}">
                <a16:creationId xmlns:a16="http://schemas.microsoft.com/office/drawing/2014/main" id="{8DC3552D-BB27-4EA1-9140-A245F5D84D54}"/>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2614409" y="40711843"/>
            <a:ext cx="427611" cy="427611"/>
          </a:xfrm>
          <a:prstGeom prst="rect">
            <a:avLst/>
          </a:prstGeom>
        </p:spPr>
      </p:pic>
      <p:pic>
        <p:nvPicPr>
          <p:cNvPr id="11" name="Picture 10">
            <a:extLst>
              <a:ext uri="{FF2B5EF4-FFF2-40B4-BE49-F238E27FC236}">
                <a16:creationId xmlns:a16="http://schemas.microsoft.com/office/drawing/2014/main" id="{C2149783-6F82-4F35-AB48-EFE7B2A09D15}"/>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2614409" y="40177867"/>
            <a:ext cx="427611" cy="427611"/>
          </a:xfrm>
          <a:prstGeom prst="rect">
            <a:avLst/>
          </a:prstGeom>
        </p:spPr>
      </p:pic>
      <p:sp>
        <p:nvSpPr>
          <p:cNvPr id="4" name="Rectangle 3">
            <a:extLst>
              <a:ext uri="{FF2B5EF4-FFF2-40B4-BE49-F238E27FC236}">
                <a16:creationId xmlns:a16="http://schemas.microsoft.com/office/drawing/2014/main" id="{D158F78D-26E7-4618-93A6-7EF69DC9B5D7}"/>
              </a:ext>
            </a:extLst>
          </p:cNvPr>
          <p:cNvSpPr/>
          <p:nvPr/>
        </p:nvSpPr>
        <p:spPr>
          <a:xfrm>
            <a:off x="12555530" y="41477265"/>
            <a:ext cx="5168914" cy="1241365"/>
          </a:xfrm>
          <a:prstGeom prst="rect">
            <a:avLst/>
          </a:prstGeom>
        </p:spPr>
        <p:txBody>
          <a:bodyPr wrap="square">
            <a:spAutoFit/>
          </a:bodyPr>
          <a:lstStyle/>
          <a:p>
            <a:r>
              <a:rPr lang="en-GB" sz="2800" baseline="30000" dirty="0">
                <a:latin typeface="Arial" pitchFamily="34" charset="0"/>
                <a:cs typeface="Arial" pitchFamily="34" charset="0"/>
              </a:rPr>
              <a:t>*Thank you to Sarah Horne for the beautiful illustration of how researchers around the world look like any day of the week https://www.sarahhorne.studio/ </a:t>
            </a:r>
          </a:p>
        </p:txBody>
      </p:sp>
      <p:pic>
        <p:nvPicPr>
          <p:cNvPr id="12" name="Picture 11">
            <a:extLst>
              <a:ext uri="{FF2B5EF4-FFF2-40B4-BE49-F238E27FC236}">
                <a16:creationId xmlns:a16="http://schemas.microsoft.com/office/drawing/2014/main" id="{8545D07A-22A0-406D-925F-B112BD909900}"/>
              </a:ext>
            </a:extLst>
          </p:cNvPr>
          <p:cNvPicPr>
            <a:picLocks noChangeAspect="1"/>
          </p:cNvPicPr>
          <p:nvPr/>
        </p:nvPicPr>
        <p:blipFill>
          <a:blip r:embed="rId16"/>
          <a:stretch>
            <a:fillRect/>
          </a:stretch>
        </p:blipFill>
        <p:spPr>
          <a:xfrm>
            <a:off x="1104259" y="1919830"/>
            <a:ext cx="8940407" cy="2199624"/>
          </a:xfrm>
          <a:prstGeom prst="rect">
            <a:avLst/>
          </a:prstGeom>
        </p:spPr>
      </p:pic>
    </p:spTree>
    <p:extLst>
      <p:ext uri="{BB962C8B-B14F-4D97-AF65-F5344CB8AC3E}">
        <p14:creationId xmlns:p14="http://schemas.microsoft.com/office/powerpoint/2010/main" val="2261511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2715</TotalTime>
  <Words>787</Words>
  <Application>Microsoft Office PowerPoint</Application>
  <PresentationFormat>Custom</PresentationFormat>
  <Paragraphs>52</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A realist synthesis of decision-making approaches to grant funding allocation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Kipper</dc:creator>
  <cp:lastModifiedBy>Recio Saucedo A.</cp:lastModifiedBy>
  <cp:revision>139</cp:revision>
  <dcterms:created xsi:type="dcterms:W3CDTF">2019-02-11T16:36:52Z</dcterms:created>
  <dcterms:modified xsi:type="dcterms:W3CDTF">2019-09-30T09:55:19Z</dcterms:modified>
</cp:coreProperties>
</file>