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16638-5B3E-634A-909E-0005FF179614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F7E76-FF3C-0341-936A-8BA296FA9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611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16638-5B3E-634A-909E-0005FF179614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F7E76-FF3C-0341-936A-8BA296FA9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764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16638-5B3E-634A-909E-0005FF179614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F7E76-FF3C-0341-936A-8BA296FA9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109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547688"/>
            <a:ext cx="8489950" cy="79375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200" y="1557338"/>
            <a:ext cx="4168775" cy="460851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51375" y="1557338"/>
            <a:ext cx="4168775" cy="222726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51375" y="3937000"/>
            <a:ext cx="4168775" cy="222885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EC2667A-441F-6641-AB62-8BCE056BA35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7275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16638-5B3E-634A-909E-0005FF179614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F7E76-FF3C-0341-936A-8BA296FA9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30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16638-5B3E-634A-909E-0005FF179614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F7E76-FF3C-0341-936A-8BA296FA9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006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16638-5B3E-634A-909E-0005FF179614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F7E76-FF3C-0341-936A-8BA296FA9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007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16638-5B3E-634A-909E-0005FF179614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F7E76-FF3C-0341-936A-8BA296FA9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375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16638-5B3E-634A-909E-0005FF179614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F7E76-FF3C-0341-936A-8BA296FA9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465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16638-5B3E-634A-909E-0005FF179614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F7E76-FF3C-0341-936A-8BA296FA9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16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16638-5B3E-634A-909E-0005FF179614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F7E76-FF3C-0341-936A-8BA296FA9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788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16638-5B3E-634A-909E-0005FF179614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F7E76-FF3C-0341-936A-8BA296FA9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259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16638-5B3E-634A-909E-0005FF179614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F7E76-FF3C-0341-936A-8BA296FA9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180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547061" y="1516640"/>
            <a:ext cx="5908364" cy="4440284"/>
            <a:chOff x="1547061" y="1516640"/>
            <a:chExt cx="5908364" cy="4440284"/>
          </a:xfrm>
        </p:grpSpPr>
        <p:pic>
          <p:nvPicPr>
            <p:cNvPr id="4" name="Picture 5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47061" y="1516640"/>
              <a:ext cx="5908364" cy="4440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6"/>
            <p:cNvSpPr/>
            <p:nvPr/>
          </p:nvSpPr>
          <p:spPr>
            <a:xfrm>
              <a:off x="6185849" y="2494241"/>
              <a:ext cx="383760" cy="5755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438250" y="313049"/>
            <a:ext cx="938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Figure 2</a:t>
            </a:r>
          </a:p>
        </p:txBody>
      </p:sp>
    </p:spTree>
    <p:extLst>
      <p:ext uri="{BB962C8B-B14F-4D97-AF65-F5344CB8AC3E}">
        <p14:creationId xmlns:p14="http://schemas.microsoft.com/office/powerpoint/2010/main" val="236770930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F08FF1328E7443A35906AB93CB359A" ma:contentTypeVersion="8" ma:contentTypeDescription="Create a new document." ma:contentTypeScope="" ma:versionID="1bf566a9dcf78839db28734410fb61e4">
  <xsd:schema xmlns:xsd="http://www.w3.org/2001/XMLSchema" xmlns:xs="http://www.w3.org/2001/XMLSchema" xmlns:p="http://schemas.microsoft.com/office/2006/metadata/properties" xmlns:ns3="a7d4a4d3-b98a-4e9a-8337-1a24fe440894" xmlns:ns4="beb825de-4f4d-4a40-86c9-d94d1970e1a6" targetNamespace="http://schemas.microsoft.com/office/2006/metadata/properties" ma:root="true" ma:fieldsID="56f497c8837dfee1e73cbc6aedd2d29f" ns3:_="" ns4:_="">
    <xsd:import namespace="a7d4a4d3-b98a-4e9a-8337-1a24fe440894"/>
    <xsd:import namespace="beb825de-4f4d-4a40-86c9-d94d1970e1a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d4a4d3-b98a-4e9a-8337-1a24fe4408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b825de-4f4d-4a40-86c9-d94d1970e1a6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D1549BB-0C1F-458F-AB3D-6A72E4C4A8F3}">
  <ds:schemaRefs>
    <ds:schemaRef ds:uri="a7d4a4d3-b98a-4e9a-8337-1a24fe440894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beb825de-4f4d-4a40-86c9-d94d1970e1a6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F8BDEFA-381B-4509-B2C6-81613A54EC3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86CAD0-B013-469F-BB2A-6532C82FEF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7d4a4d3-b98a-4e9a-8337-1a24fe440894"/>
    <ds:schemaRef ds:uri="beb825de-4f4d-4a40-86c9-d94d1970e1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5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Default Theme</vt:lpstr>
      <vt:lpstr>PowerPoint Presentation</vt:lpstr>
    </vt:vector>
  </TitlesOfParts>
  <Company>University College London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 Rosenberg</dc:creator>
  <cp:lastModifiedBy>Quigley K.J.</cp:lastModifiedBy>
  <cp:revision>2</cp:revision>
  <dcterms:created xsi:type="dcterms:W3CDTF">2018-08-17T09:58:28Z</dcterms:created>
  <dcterms:modified xsi:type="dcterms:W3CDTF">2020-01-15T14:55:46Z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0x01010044F08FF1328E7443A35906AB93CB359A</vt:lpwstr>
  </property>
</Properties>
</file>