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5" r:id="rId2"/>
  </p:sldIdLst>
  <p:sldSz cx="6858000" cy="12192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bin Rumney" initials="RR" lastIdx="17" clrIdx="0">
    <p:extLst>
      <p:ext uri="{19B8F6BF-5375-455C-9EA6-DF929625EA0E}">
        <p15:presenceInfo xmlns:p15="http://schemas.microsoft.com/office/powerpoint/2012/main" userId="Robin Rumne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84" autoAdjust="0"/>
    <p:restoredTop sz="94660"/>
  </p:normalViewPr>
  <p:slideViewPr>
    <p:cSldViewPr snapToGrid="0">
      <p:cViewPr varScale="1">
        <p:scale>
          <a:sx n="42" d="100"/>
          <a:sy n="42" d="100"/>
        </p:scale>
        <p:origin x="230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C8F80-A019-4159-BB8E-F01DCB3E6958}" type="datetimeFigureOut">
              <a:rPr lang="en-GB" smtClean="0"/>
              <a:t>26/01/2020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51E4B-034B-4E34-B7EC-2131905280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3595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C8F80-A019-4159-BB8E-F01DCB3E6958}" type="datetimeFigureOut">
              <a:rPr lang="en-GB" smtClean="0"/>
              <a:t>26/01/2020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51E4B-034B-4E34-B7EC-2131905280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4476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C8F80-A019-4159-BB8E-F01DCB3E6958}" type="datetimeFigureOut">
              <a:rPr lang="en-GB" smtClean="0"/>
              <a:t>26/01/2020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51E4B-034B-4E34-B7EC-2131905280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4159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C8F80-A019-4159-BB8E-F01DCB3E6958}" type="datetimeFigureOut">
              <a:rPr lang="en-GB" smtClean="0"/>
              <a:t>26/01/2020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51E4B-034B-4E34-B7EC-2131905280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9536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C8F80-A019-4159-BB8E-F01DCB3E6958}" type="datetimeFigureOut">
              <a:rPr lang="en-GB" smtClean="0"/>
              <a:t>26/01/2020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51E4B-034B-4E34-B7EC-2131905280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6145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C8F80-A019-4159-BB8E-F01DCB3E6958}" type="datetimeFigureOut">
              <a:rPr lang="en-GB" smtClean="0"/>
              <a:t>26/01/2020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51E4B-034B-4E34-B7EC-2131905280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1065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C8F80-A019-4159-BB8E-F01DCB3E6958}" type="datetimeFigureOut">
              <a:rPr lang="en-GB" smtClean="0"/>
              <a:t>26/01/2020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51E4B-034B-4E34-B7EC-2131905280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6991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C8F80-A019-4159-BB8E-F01DCB3E6958}" type="datetimeFigureOut">
              <a:rPr lang="en-GB" smtClean="0"/>
              <a:t>26/01/2020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51E4B-034B-4E34-B7EC-2131905280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5700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C8F80-A019-4159-BB8E-F01DCB3E6958}" type="datetimeFigureOut">
              <a:rPr lang="en-GB" smtClean="0"/>
              <a:t>26/01/2020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51E4B-034B-4E34-B7EC-2131905280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561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C8F80-A019-4159-BB8E-F01DCB3E6958}" type="datetimeFigureOut">
              <a:rPr lang="en-GB" smtClean="0"/>
              <a:t>26/01/2020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51E4B-034B-4E34-B7EC-2131905280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6976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C8F80-A019-4159-BB8E-F01DCB3E6958}" type="datetimeFigureOut">
              <a:rPr lang="en-GB" smtClean="0"/>
              <a:t>26/01/2020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51E4B-034B-4E34-B7EC-2131905280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063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FC8F80-A019-4159-BB8E-F01DCB3E6958}" type="datetimeFigureOut">
              <a:rPr lang="en-GB" smtClean="0"/>
              <a:t>26/01/2020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751E4B-034B-4E34-B7EC-2131905280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8947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tif"/><Relationship Id="rId13" Type="http://schemas.openxmlformats.org/officeDocument/2006/relationships/image" Target="../media/image11.png"/><Relationship Id="rId3" Type="http://schemas.openxmlformats.org/officeDocument/2006/relationships/image" Target="../media/image3.tif"/><Relationship Id="rId7" Type="http://schemas.openxmlformats.org/officeDocument/2006/relationships/image" Target="../media/image7.tif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tif"/><Relationship Id="rId11" Type="http://schemas.openxmlformats.org/officeDocument/2006/relationships/image" Target="../media/image9.png"/><Relationship Id="rId5" Type="http://schemas.openxmlformats.org/officeDocument/2006/relationships/image" Target="../media/image5.tif"/><Relationship Id="rId15" Type="http://schemas.openxmlformats.org/officeDocument/2006/relationships/image" Target="../media/image2.wmf"/><Relationship Id="rId10" Type="http://schemas.openxmlformats.org/officeDocument/2006/relationships/image" Target="../media/image1.emf"/><Relationship Id="rId4" Type="http://schemas.openxmlformats.org/officeDocument/2006/relationships/image" Target="../media/image4.tif"/><Relationship Id="rId9" Type="http://schemas.openxmlformats.org/officeDocument/2006/relationships/oleObject" Target="../embeddings/oleObject1.bin"/><Relationship Id="rId1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74613" y="1099946"/>
            <a:ext cx="6783387" cy="9023542"/>
            <a:chOff x="74613" y="1099946"/>
            <a:chExt cx="6783387" cy="902354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51" t="47360" r="40535" b="6529"/>
            <a:stretch/>
          </p:blipFill>
          <p:spPr>
            <a:xfrm>
              <a:off x="2570763" y="1573565"/>
              <a:ext cx="1997242" cy="1973179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622510" y="5482560"/>
              <a:ext cx="5915592" cy="196884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2589320" y="1104302"/>
              <a:ext cx="1980000" cy="634710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09320" y="1507052"/>
              <a:ext cx="5928782" cy="594435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 rot="5400000">
              <a:off x="2381358" y="1314664"/>
              <a:ext cx="1980000" cy="633348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itle 1"/>
            <p:cNvSpPr txBox="1">
              <a:spLocks/>
            </p:cNvSpPr>
            <p:nvPr/>
          </p:nvSpPr>
          <p:spPr>
            <a:xfrm>
              <a:off x="609320" y="1104302"/>
              <a:ext cx="1980000" cy="407106"/>
            </a:xfrm>
            <a:prstGeom prst="rect">
              <a:avLst/>
            </a:prstGeom>
          </p:spPr>
          <p:txBody>
            <a:bodyPr vert="horz" lIns="51435" tIns="25718" rIns="51435" bIns="25718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GB" sz="1800" b="1" i="1" dirty="0"/>
                <a:t>GFP</a:t>
              </a:r>
              <a:r>
                <a:rPr lang="en-GB" sz="1800" b="1" dirty="0"/>
                <a:t> </a:t>
              </a:r>
              <a:r>
                <a:rPr lang="en-GB" sz="1800" b="1" dirty="0" smtClean="0"/>
                <a:t>RNA</a:t>
              </a:r>
              <a:endParaRPr lang="en-GB" sz="1800" b="1" dirty="0"/>
            </a:p>
          </p:txBody>
        </p:sp>
        <p:sp>
          <p:nvSpPr>
            <p:cNvPr id="8" name="Title 1"/>
            <p:cNvSpPr txBox="1">
              <a:spLocks/>
            </p:cNvSpPr>
            <p:nvPr/>
          </p:nvSpPr>
          <p:spPr>
            <a:xfrm>
              <a:off x="2628620" y="1104302"/>
              <a:ext cx="1980000" cy="407106"/>
            </a:xfrm>
            <a:prstGeom prst="rect">
              <a:avLst/>
            </a:prstGeom>
          </p:spPr>
          <p:txBody>
            <a:bodyPr vert="horz" lIns="51435" tIns="25718" rIns="51435" bIns="25718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GB" sz="1800" b="1" i="1" dirty="0" smtClean="0"/>
                <a:t>VEGF</a:t>
              </a:r>
              <a:r>
                <a:rPr lang="en-GB" sz="1800" b="1" i="1" baseline="-25000" dirty="0" smtClean="0"/>
                <a:t>165</a:t>
              </a:r>
              <a:r>
                <a:rPr lang="en-GB" sz="1800" b="1" i="1" dirty="0" smtClean="0"/>
                <a:t> </a:t>
              </a:r>
              <a:r>
                <a:rPr lang="en-GB" sz="1800" b="1" dirty="0" smtClean="0"/>
                <a:t>RNA </a:t>
              </a:r>
              <a:endParaRPr lang="en-GB" sz="1800" b="1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04993" y="1104302"/>
              <a:ext cx="5928783" cy="40710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6" name="Group 15"/>
            <p:cNvGrpSpPr/>
            <p:nvPr/>
          </p:nvGrpSpPr>
          <p:grpSpPr>
            <a:xfrm rot="16200000">
              <a:off x="-2572558" y="4267130"/>
              <a:ext cx="5961450" cy="407106"/>
              <a:chOff x="892350" y="4057650"/>
              <a:chExt cx="5961450" cy="407106"/>
            </a:xfrm>
          </p:grpSpPr>
          <p:sp>
            <p:nvSpPr>
              <p:cNvPr id="12" name="Title 1"/>
              <p:cNvSpPr txBox="1">
                <a:spLocks/>
              </p:cNvSpPr>
              <p:nvPr/>
            </p:nvSpPr>
            <p:spPr>
              <a:xfrm>
                <a:off x="892350" y="4057650"/>
                <a:ext cx="1980000" cy="407106"/>
              </a:xfrm>
              <a:prstGeom prst="rect">
                <a:avLst/>
              </a:prstGeom>
            </p:spPr>
            <p:txBody>
              <a:bodyPr vert="horz" lIns="51435" tIns="25718" rIns="51435" bIns="25718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en-GB" sz="1800" b="1" dirty="0" smtClean="0"/>
                  <a:t>Skeletonized model</a:t>
                </a:r>
                <a:endParaRPr lang="en-GB" sz="1800" b="1" dirty="0"/>
              </a:p>
            </p:txBody>
          </p:sp>
          <p:sp>
            <p:nvSpPr>
              <p:cNvPr id="13" name="Title 1"/>
              <p:cNvSpPr txBox="1">
                <a:spLocks/>
              </p:cNvSpPr>
              <p:nvPr/>
            </p:nvSpPr>
            <p:spPr>
              <a:xfrm>
                <a:off x="2911650" y="4057650"/>
                <a:ext cx="1980000" cy="407106"/>
              </a:xfrm>
              <a:prstGeom prst="rect">
                <a:avLst/>
              </a:prstGeom>
            </p:spPr>
            <p:txBody>
              <a:bodyPr vert="horz" lIns="51435" tIns="25718" rIns="51435" bIns="25718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en-GB" sz="1800" b="1" dirty="0" smtClean="0"/>
                  <a:t>Intraosseous space</a:t>
                </a:r>
                <a:endParaRPr lang="en-GB" sz="1800" b="1" dirty="0"/>
              </a:p>
            </p:txBody>
          </p:sp>
          <p:sp>
            <p:nvSpPr>
              <p:cNvPr id="14" name="Title 1"/>
              <p:cNvSpPr txBox="1">
                <a:spLocks/>
              </p:cNvSpPr>
              <p:nvPr/>
            </p:nvSpPr>
            <p:spPr>
              <a:xfrm>
                <a:off x="4873800" y="4057650"/>
                <a:ext cx="1980000" cy="407106"/>
              </a:xfrm>
              <a:prstGeom prst="rect">
                <a:avLst/>
              </a:prstGeom>
            </p:spPr>
            <p:txBody>
              <a:bodyPr vert="horz" lIns="51435" tIns="25718" rIns="51435" bIns="25718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en-GB" sz="1800" b="1" dirty="0" err="1" smtClean="0"/>
                  <a:t>Calvarial</a:t>
                </a:r>
                <a:r>
                  <a:rPr lang="en-GB" sz="1800" b="1" dirty="0" smtClean="0"/>
                  <a:t> bone</a:t>
                </a:r>
                <a:endParaRPr lang="en-GB" sz="1800" b="1" dirty="0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892350" y="4057650"/>
                <a:ext cx="5940000" cy="40710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28" t="46354" r="38997" b="6821"/>
            <a:stretch/>
          </p:blipFill>
          <p:spPr>
            <a:xfrm>
              <a:off x="2558731" y="5415191"/>
              <a:ext cx="2021307" cy="1985211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46" t="47214" r="40960" b="7252"/>
            <a:stretch/>
          </p:blipFill>
          <p:spPr>
            <a:xfrm>
              <a:off x="2582795" y="3510751"/>
              <a:ext cx="1973179" cy="1973179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5873128" y="5293895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GB" dirty="0"/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42" t="46811" r="42599" b="8666"/>
            <a:stretch/>
          </p:blipFill>
          <p:spPr>
            <a:xfrm>
              <a:off x="611720" y="1550708"/>
              <a:ext cx="2046255" cy="1968550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9" t="46420" r="43502" b="7885"/>
            <a:stretch/>
          </p:blipFill>
          <p:spPr>
            <a:xfrm>
              <a:off x="611720" y="5490780"/>
              <a:ext cx="1945960" cy="1921328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16" t="46810" r="43277" b="9252"/>
            <a:stretch/>
          </p:blipFill>
          <p:spPr>
            <a:xfrm>
              <a:off x="568158" y="3471918"/>
              <a:ext cx="2100004" cy="2010642"/>
            </a:xfrm>
            <a:prstGeom prst="rect">
              <a:avLst/>
            </a:prstGeom>
          </p:spPr>
        </p:pic>
        <p:graphicFrame>
          <p:nvGraphicFramePr>
            <p:cNvPr id="19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74505853"/>
                </p:ext>
              </p:extLst>
            </p:nvPr>
          </p:nvGraphicFramePr>
          <p:xfrm>
            <a:off x="3449638" y="7756525"/>
            <a:ext cx="3240087" cy="23669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40" name="Prism 8" r:id="rId9" imgW="4040002" imgH="2945700" progId="Prism8.Document">
                    <p:embed/>
                  </p:oleObj>
                </mc:Choice>
                <mc:Fallback>
                  <p:oleObj name="Prism 8" r:id="rId9" imgW="4040002" imgH="2945700" progId="Prism8.Document">
                    <p:embed/>
                    <p:pic>
                      <p:nvPicPr>
                        <p:cNvPr id="0" name="Object 3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49638" y="7756525"/>
                          <a:ext cx="3240087" cy="2366963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" name="Title 1"/>
            <p:cNvSpPr txBox="1">
              <a:spLocks/>
            </p:cNvSpPr>
            <p:nvPr/>
          </p:nvSpPr>
          <p:spPr>
            <a:xfrm>
              <a:off x="4609820" y="1099946"/>
              <a:ext cx="1980000" cy="407106"/>
            </a:xfrm>
            <a:prstGeom prst="rect">
              <a:avLst/>
            </a:prstGeom>
          </p:spPr>
          <p:txBody>
            <a:bodyPr vert="horz" lIns="51435" tIns="25718" rIns="51435" bIns="25718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GB" sz="1800" b="1" dirty="0" smtClean="0"/>
                <a:t>rhVEGF</a:t>
              </a:r>
              <a:r>
                <a:rPr lang="en-GB" sz="1800" b="1" baseline="-25000" dirty="0" smtClean="0"/>
                <a:t>165 </a:t>
              </a:r>
              <a:r>
                <a:rPr lang="en-GB" sz="1800" b="1" dirty="0" smtClean="0"/>
                <a:t>protein</a:t>
              </a:r>
              <a:endParaRPr lang="en-GB" sz="1800" b="1" baseline="-25000" dirty="0"/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38" r="14533" b="12040"/>
            <a:stretch/>
          </p:blipFill>
          <p:spPr>
            <a:xfrm>
              <a:off x="4589418" y="3146790"/>
              <a:ext cx="1915886" cy="2322193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1969" y="5182126"/>
              <a:ext cx="2526031" cy="2489797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40" t="12029" r="9649" b="9736"/>
            <a:stretch/>
          </p:blipFill>
          <p:spPr>
            <a:xfrm>
              <a:off x="4572000" y="1584960"/>
              <a:ext cx="1968137" cy="188976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204613" y="1135621"/>
              <a:ext cx="2984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/>
                <a:t>a</a:t>
              </a:r>
              <a:endParaRPr lang="en-GB" b="1" dirty="0"/>
            </a:p>
          </p:txBody>
        </p:sp>
        <p:graphicFrame>
          <p:nvGraphicFramePr>
            <p:cNvPr id="31" name="Object 3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54920922"/>
                </p:ext>
              </p:extLst>
            </p:nvPr>
          </p:nvGraphicFramePr>
          <p:xfrm>
            <a:off x="74613" y="7762875"/>
            <a:ext cx="3238500" cy="2300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41" name="Prism 8" r:id="rId14" imgW="3876840" imgH="2752200" progId="Prism8.Document">
                    <p:embed/>
                  </p:oleObj>
                </mc:Choice>
                <mc:Fallback>
                  <p:oleObj name="Prism 8" r:id="rId14" imgW="3876840" imgH="2752200" progId="Prism8.Document">
                    <p:embed/>
                    <p:pic>
                      <p:nvPicPr>
                        <p:cNvPr id="13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613" y="7762875"/>
                          <a:ext cx="3238500" cy="23002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" name="TextBox 29"/>
            <p:cNvSpPr txBox="1"/>
            <p:nvPr/>
          </p:nvSpPr>
          <p:spPr>
            <a:xfrm>
              <a:off x="100068" y="7539512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/>
                <a:t>b</a:t>
              </a:r>
              <a:endParaRPr lang="en-GB" b="1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554361" y="7545122"/>
              <a:ext cx="3231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/>
                <a:t>c</a:t>
              </a:r>
              <a:endParaRPr lang="en-GB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6000830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1565</TotalTime>
  <Words>15</Words>
  <Application>Microsoft Office PowerPoint</Application>
  <PresentationFormat>Widescreen</PresentationFormat>
  <Paragraphs>9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GraphPad Prism 8 Project</vt:lpstr>
      <vt:lpstr>PowerPoint Presentation</vt:lpstr>
    </vt:vector>
  </TitlesOfParts>
  <Company>University of Portsmouth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Robin Rumney</dc:creator>
  <cp:lastModifiedBy>Robin Rumney</cp:lastModifiedBy>
  <cp:revision>86</cp:revision>
  <cp:lastPrinted>2019-09-19T18:29:32Z</cp:lastPrinted>
  <dcterms:created xsi:type="dcterms:W3CDTF">2018-08-19T18:30:20Z</dcterms:created>
  <dcterms:modified xsi:type="dcterms:W3CDTF">2020-01-26T18:01:08Z</dcterms:modified>
</cp:coreProperties>
</file>