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</p:sldIdLst>
  <p:sldSz cx="6858000" cy="12192000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bin Rumney" initials="RR" lastIdx="4" clrIdx="0">
    <p:extLst>
      <p:ext uri="{19B8F6BF-5375-455C-9EA6-DF929625EA0E}">
        <p15:presenceInfo xmlns:p15="http://schemas.microsoft.com/office/powerpoint/2012/main" userId="Robin Rumney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39" d="100"/>
          <a:sy n="39" d="100"/>
        </p:scale>
        <p:origin x="25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commentAuthors" Target="commentAuthor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995312"/>
            <a:ext cx="5829300" cy="4244622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6403623"/>
            <a:ext cx="5143500" cy="2943577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1A650-AAF1-44FA-AD3C-BD2FD4035ECF}" type="datetimeFigureOut">
              <a:rPr lang="en-GB" smtClean="0"/>
              <a:t>26/01/2020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9873-3D18-44D1-8E3E-CAA553EF6A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6156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1A650-AAF1-44FA-AD3C-BD2FD4035ECF}" type="datetimeFigureOut">
              <a:rPr lang="en-GB" smtClean="0"/>
              <a:t>26/01/2020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9873-3D18-44D1-8E3E-CAA553EF6A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54324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649111"/>
            <a:ext cx="1478756" cy="1033215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649111"/>
            <a:ext cx="4350544" cy="10332156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1A650-AAF1-44FA-AD3C-BD2FD4035ECF}" type="datetimeFigureOut">
              <a:rPr lang="en-GB" smtClean="0"/>
              <a:t>26/01/2020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9873-3D18-44D1-8E3E-CAA553EF6A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12800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1A650-AAF1-44FA-AD3C-BD2FD4035ECF}" type="datetimeFigureOut">
              <a:rPr lang="en-GB" smtClean="0"/>
              <a:t>26/01/2020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9873-3D18-44D1-8E3E-CAA553EF6A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944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3039537"/>
            <a:ext cx="5915025" cy="5071532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8159048"/>
            <a:ext cx="5915025" cy="266699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1A650-AAF1-44FA-AD3C-BD2FD4035ECF}" type="datetimeFigureOut">
              <a:rPr lang="en-GB" smtClean="0"/>
              <a:t>26/01/2020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9873-3D18-44D1-8E3E-CAA553EF6A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61773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3245556"/>
            <a:ext cx="2914650" cy="773571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3245556"/>
            <a:ext cx="2914650" cy="773571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1A650-AAF1-44FA-AD3C-BD2FD4035ECF}" type="datetimeFigureOut">
              <a:rPr lang="en-GB" smtClean="0"/>
              <a:t>26/01/2020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9873-3D18-44D1-8E3E-CAA553EF6A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60760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49114"/>
            <a:ext cx="5915025" cy="235655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988734"/>
            <a:ext cx="2901255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4453467"/>
            <a:ext cx="2901255" cy="655037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988734"/>
            <a:ext cx="2915543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4453467"/>
            <a:ext cx="2915543" cy="655037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1A650-AAF1-44FA-AD3C-BD2FD4035ECF}" type="datetimeFigureOut">
              <a:rPr lang="en-GB" smtClean="0"/>
              <a:t>26/01/2020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9873-3D18-44D1-8E3E-CAA553EF6A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2203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1A650-AAF1-44FA-AD3C-BD2FD4035ECF}" type="datetimeFigureOut">
              <a:rPr lang="en-GB" smtClean="0"/>
              <a:t>26/01/2020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9873-3D18-44D1-8E3E-CAA553EF6A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14041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1A650-AAF1-44FA-AD3C-BD2FD4035ECF}" type="datetimeFigureOut">
              <a:rPr lang="en-GB" smtClean="0"/>
              <a:t>26/01/2020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9873-3D18-44D1-8E3E-CAA553EF6A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28631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755425"/>
            <a:ext cx="3471863" cy="8664222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1A650-AAF1-44FA-AD3C-BD2FD4035ECF}" type="datetimeFigureOut">
              <a:rPr lang="en-GB" smtClean="0"/>
              <a:t>26/01/2020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9873-3D18-44D1-8E3E-CAA553EF6A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4915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755425"/>
            <a:ext cx="3471863" cy="8664222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1A650-AAF1-44FA-AD3C-BD2FD4035ECF}" type="datetimeFigureOut">
              <a:rPr lang="en-GB" smtClean="0"/>
              <a:t>26/01/2020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9873-3D18-44D1-8E3E-CAA553EF6A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0325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649114"/>
            <a:ext cx="5915025" cy="2356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3245556"/>
            <a:ext cx="5915025" cy="7735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41A650-AAF1-44FA-AD3C-BD2FD4035ECF}" type="datetimeFigureOut">
              <a:rPr lang="en-GB" smtClean="0"/>
              <a:t>26/01/2020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11300181"/>
            <a:ext cx="2314575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579873-3D18-44D1-8E3E-CAA553EF6A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65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image" Target="../media/image2.tiff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jpeg"/><Relationship Id="rId5" Type="http://schemas.openxmlformats.org/officeDocument/2006/relationships/image" Target="../media/image4.tiff"/><Relationship Id="rId4" Type="http://schemas.openxmlformats.org/officeDocument/2006/relationships/image" Target="../media/image3.tif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6858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Figure 1: </a:t>
            </a:r>
            <a:r>
              <a:rPr lang="en-GB" b="1" dirty="0"/>
              <a:t>Contrasting effects of </a:t>
            </a:r>
            <a:r>
              <a:rPr lang="en-GB" b="1" i="1" dirty="0" err="1"/>
              <a:t>vegf</a:t>
            </a:r>
            <a:r>
              <a:rPr lang="en-GB" b="1" i="1" dirty="0"/>
              <a:t> </a:t>
            </a:r>
            <a:r>
              <a:rPr lang="en-GB" b="1" dirty="0"/>
              <a:t>RNA transfection and rhVEGF165 protein </a:t>
            </a:r>
            <a:r>
              <a:rPr lang="en-GB" b="1" i="1" dirty="0"/>
              <a:t>in vitro</a:t>
            </a:r>
            <a:endParaRPr lang="en-GB" dirty="0" smtClean="0"/>
          </a:p>
          <a:p>
            <a:r>
              <a:rPr lang="en-GB" dirty="0"/>
              <a:t>1a GFP </a:t>
            </a:r>
            <a:r>
              <a:rPr lang="en-GB" dirty="0" smtClean="0"/>
              <a:t>image</a:t>
            </a:r>
          </a:p>
          <a:p>
            <a:r>
              <a:rPr lang="en-GB" dirty="0" smtClean="0"/>
              <a:t>1b </a:t>
            </a:r>
            <a:r>
              <a:rPr lang="en-GB" dirty="0" err="1"/>
              <a:t>PicoGreen</a:t>
            </a:r>
            <a:endParaRPr lang="en-GB" dirty="0"/>
          </a:p>
          <a:p>
            <a:r>
              <a:rPr lang="en-GB" dirty="0" smtClean="0"/>
              <a:t>1c VEGF ELISA in 24 well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3175" y="1962231"/>
            <a:ext cx="6850063" cy="7354807"/>
            <a:chOff x="3175" y="1962231"/>
            <a:chExt cx="6850063" cy="735480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7259" y="1963888"/>
              <a:ext cx="3022169" cy="2264449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50579" y="4341090"/>
              <a:ext cx="3038404" cy="2276614"/>
            </a:xfrm>
            <a:prstGeom prst="rect">
              <a:avLst/>
            </a:prstGeom>
          </p:spPr>
        </p:pic>
        <p:sp>
          <p:nvSpPr>
            <p:cNvPr id="2" name="TextBox 1"/>
            <p:cNvSpPr txBox="1"/>
            <p:nvPr/>
          </p:nvSpPr>
          <p:spPr>
            <a:xfrm>
              <a:off x="412292" y="1962231"/>
              <a:ext cx="295274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a</a:t>
              </a:r>
              <a:endParaRPr lang="en-GB" dirty="0"/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50579" y="1963888"/>
              <a:ext cx="3022169" cy="226445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2292" y="4349533"/>
              <a:ext cx="3027136" cy="2268171"/>
            </a:xfrm>
            <a:prstGeom prst="rect">
              <a:avLst/>
            </a:prstGeom>
          </p:spPr>
        </p:pic>
        <p:graphicFrame>
          <p:nvGraphicFramePr>
            <p:cNvPr id="20" name="Object 1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02063457"/>
                </p:ext>
              </p:extLst>
            </p:nvPr>
          </p:nvGraphicFramePr>
          <p:xfrm>
            <a:off x="3175" y="6742113"/>
            <a:ext cx="6850063" cy="25749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68" name="Prism 8" r:id="rId7" imgW="6702126" imgH="2517117" progId="Prism8.Document">
                    <p:embed/>
                  </p:oleObj>
                </mc:Choice>
                <mc:Fallback>
                  <p:oleObj name="Prism 8" r:id="rId7" imgW="6702126" imgH="2517117" progId="Prism8.Document">
                    <p:embed/>
                    <p:pic>
                      <p:nvPicPr>
                        <p:cNvPr id="13" name="Object 12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3175" y="6742113"/>
                          <a:ext cx="6850063" cy="25749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1" name="TextBox 20"/>
            <p:cNvSpPr txBox="1"/>
            <p:nvPr/>
          </p:nvSpPr>
          <p:spPr>
            <a:xfrm>
              <a:off x="128961" y="6686815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e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371372" y="6686815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f</a:t>
              </a:r>
              <a:endParaRPr lang="en-GB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620784" y="1962231"/>
              <a:ext cx="306494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b</a:t>
              </a:r>
              <a:endParaRPr lang="en-GB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06682" y="4332603"/>
              <a:ext cx="28245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c</a:t>
              </a:r>
              <a:endParaRPr lang="en-GB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650579" y="4341223"/>
              <a:ext cx="306494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d</a:t>
              </a:r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12622023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5" name="Content Placeholder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59640638"/>
              </p:ext>
            </p:extLst>
          </p:nvPr>
        </p:nvGraphicFramePr>
        <p:xfrm>
          <a:off x="1526381" y="5699919"/>
          <a:ext cx="3805238" cy="282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4" name="Prism 8" r:id="rId3" imgW="3805194" imgH="2825048" progId="Prism8.Document">
                  <p:embed/>
                </p:oleObj>
              </mc:Choice>
              <mc:Fallback>
                <p:oleObj name="Prism 8" r:id="rId3" imgW="3805194" imgH="2825048" progId="Prism8.Document">
                  <p:embed/>
                  <p:pic>
                    <p:nvPicPr>
                      <p:cNvPr id="4" name="Content Placeholder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26381" y="5699919"/>
                        <a:ext cx="3805238" cy="2825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991511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333</TotalTime>
  <Words>31</Words>
  <Application>Microsoft Office PowerPoint</Application>
  <PresentationFormat>Widescreen</PresentationFormat>
  <Paragraphs>10</Paragraphs>
  <Slides>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GraphPad Prism 8 Project</vt:lpstr>
      <vt:lpstr>Prism 8</vt:lpstr>
      <vt:lpstr>PowerPoint Presentation</vt:lpstr>
      <vt:lpstr>PowerPoint Presentation</vt:lpstr>
    </vt:vector>
  </TitlesOfParts>
  <Company>University of Portsmouth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Robin Rumney</dc:creator>
  <cp:lastModifiedBy>Robin Rumney</cp:lastModifiedBy>
  <cp:revision>48</cp:revision>
  <cp:lastPrinted>2019-09-19T18:08:52Z</cp:lastPrinted>
  <dcterms:created xsi:type="dcterms:W3CDTF">2018-12-26T20:22:56Z</dcterms:created>
  <dcterms:modified xsi:type="dcterms:W3CDTF">2020-01-26T17:49:08Z</dcterms:modified>
</cp:coreProperties>
</file>