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135"/>
    <p:restoredTop sz="63382"/>
  </p:normalViewPr>
  <p:slideViewPr>
    <p:cSldViewPr snapToGrid="0" snapToObjects="1">
      <p:cViewPr varScale="1">
        <p:scale>
          <a:sx n="71" d="100"/>
          <a:sy n="71" d="100"/>
        </p:scale>
        <p:origin x="2058" y="66"/>
      </p:cViewPr>
      <p:guideLst/>
    </p:cSldViewPr>
  </p:slideViewPr>
  <p:notesTextViewPr>
    <p:cViewPr>
      <p:scale>
        <a:sx n="135" d="100"/>
        <a:sy n="13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DB8E1F-DAA8-8D4F-82EC-900413304231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6667C-6225-4A4E-98E0-515B2E6BA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41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6667C-6225-4A4E-98E0-515B2E6BA2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66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2DD3D8-4A6F-624E-BDD2-2BC83A4B6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749D56F-0866-FC49-BFC7-BC7902A798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49D550E-D105-9142-B834-FFFB40777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285CB4-4721-934E-B896-04CEE0C9D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592E38-E677-F541-BB7E-FD8D5DF59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89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BF78ED-93E8-4545-8147-9BE44B44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A71539-90F9-AE4C-85D8-CFDF4A9DD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081106-7771-8042-9AF7-90B98F337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76C3D7-2050-834C-90CA-0430264DD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F05A73-C196-414E-AD0A-02D879A83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93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3EC4ABF-BC2C-E54E-A8B8-1A2954873A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FA265CE-3586-054C-BF26-DB9AABC60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94282B-3823-9945-8219-5CE6568A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A8A4A8-FB36-5E44-A902-55F0943CE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CF007F-F442-1149-8E6F-0F18A12B2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75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6501FA-443D-584C-8D89-B245F97AC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00E3DB-2C76-9549-B018-C5E809221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8DF503-9539-A549-8A69-422580570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3CC3EA7-6AA0-C14B-BFB7-166D22E7B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9CB224-E461-3A4D-BCB3-7C60DEC2B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9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A60C73-C68D-634A-AC3D-F10D4EF48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4F22A13-82C2-8340-A1C0-5B901660C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8CBF99-7D49-2B43-B806-E7B41BD44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0913FE-FB95-024A-AF2F-227AD33ED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B55F80-8ED7-C845-ABF3-D93AA39C2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93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13E56C-C63F-5149-BC5B-F76BC63E7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479F0D-1F5F-AD47-8B05-8ED9A93088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3EDCE0-0E82-9741-BCEE-0724820E3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74ED410-F0FB-EF4A-A10C-C4587406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1E8D7A-2F51-9B49-BA3A-7A591DD60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96471D4-2655-2944-9792-B3C964CF6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972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53951B-5243-D14B-BC78-019BD493E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0C0508D-CD6E-704C-AC6F-057AAF2F4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3A14785-DC5B-6C4B-BAAA-BCFDCEE95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150AB87-C0FF-3745-BBBA-3B5E83326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29BC5E2-4C19-4944-9D1B-BF0B6A6F4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B50E955-9FF7-3D41-8A5B-67E4A2C17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8E2CCE7-CD86-2642-89FA-7C16F4D74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B1588B7-B0CF-E24F-BE45-46A8008B3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C5F402-7D7E-4A40-B9A7-2D34B717B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21AE1D-D2F1-AA4E-A198-9365899DA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17EDE37-8904-F94E-8C9F-4CC9BF54B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A377AF2-7578-D14D-B9DC-AB280C42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60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7521C0-C041-404A-9FBF-8A21FA378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3D9F345-8AFF-BB4E-A151-7AC0ED068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64D2B84-B827-2942-A0C1-94931E902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29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93B1B2-AA78-1B40-9899-3D27BFC9B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8086CF-611C-DC4E-9395-CCEF837D0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514BAF5-AB08-7941-8C56-050A17C82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CC978CC-F4C1-D044-AE68-50A2BAA0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B6AB84-7C60-D144-9283-F8C1BBCED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40789B4-2BCE-6C4C-B90F-18265B7EE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68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62BDAD-FB18-6441-A4CD-83E122666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0A564B1-9A8C-5A4A-8322-702BCB609E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5417677-4AC6-6645-9792-CEF7C63DF4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2182E9-EBE7-3D4F-9BFC-EE5439EF9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F9C397-B042-8E42-8C24-9EF31DA42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A7F45AF-DD9F-CA47-B999-5A63C1BF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1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AA33076-276C-314C-819C-BCF52504B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79E0FD6-B68F-BD41-8F80-4A95C6B9E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6D55F7E-FFDD-0140-8FF5-E881EC47F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C882A3-12BF-4845-91B2-807E6441E7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23F738-B76C-9A42-B4CE-906A0E35C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65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79" y="1479176"/>
            <a:ext cx="11779621" cy="392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26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Elena de Marco Castro</cp:lastModifiedBy>
  <cp:revision>14</cp:revision>
  <dcterms:created xsi:type="dcterms:W3CDTF">2019-10-11T10:22:56Z</dcterms:created>
  <dcterms:modified xsi:type="dcterms:W3CDTF">2020-02-27T12:23:38Z</dcterms:modified>
</cp:coreProperties>
</file>