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6"/>
    <p:restoredTop sz="94618"/>
  </p:normalViewPr>
  <p:slideViewPr>
    <p:cSldViewPr snapToGrid="0" snapToObjects="1">
      <p:cViewPr varScale="1">
        <p:scale>
          <a:sx n="93" d="100"/>
          <a:sy n="93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FDCAD-576D-A142-8EFC-1726C1256487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559A3-C103-2D42-AABE-B04CD36FE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"/>
            <a:ext cx="9379527" cy="6705600"/>
          </a:xfrm>
          <a:prstGeom prst="rect">
            <a:avLst/>
          </a:prstGeom>
          <a:noFill/>
          <a:ln w="12700">
            <a:solidFill>
              <a:schemeClr val="accent1">
                <a:alpha val="99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7947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3395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Parcel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79</cp:revision>
  <dcterms:created xsi:type="dcterms:W3CDTF">2018-04-21T11:32:15Z</dcterms:created>
  <dcterms:modified xsi:type="dcterms:W3CDTF">2020-02-27T22:02:01Z</dcterms:modified>
</cp:coreProperties>
</file>