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notesSlides/notesSlide1.xml" ContentType="application/vnd.openxmlformats-officedocument.presentationml.notesSlide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notesSlides/notesSlide2.xml" ContentType="application/vnd.openxmlformats-officedocument.presentationml.notesSlide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3"/>
  </p:notesMasterIdLst>
  <p:sldIdLst>
    <p:sldId id="330" r:id="rId2"/>
    <p:sldId id="274" r:id="rId3"/>
    <p:sldId id="341" r:id="rId4"/>
    <p:sldId id="257" r:id="rId5"/>
    <p:sldId id="275" r:id="rId6"/>
    <p:sldId id="276" r:id="rId7"/>
    <p:sldId id="277" r:id="rId8"/>
    <p:sldId id="279" r:id="rId9"/>
    <p:sldId id="280" r:id="rId10"/>
    <p:sldId id="281" r:id="rId11"/>
    <p:sldId id="282" r:id="rId12"/>
    <p:sldId id="283" r:id="rId13"/>
    <p:sldId id="284" r:id="rId14"/>
    <p:sldId id="285" r:id="rId15"/>
    <p:sldId id="286" r:id="rId16"/>
    <p:sldId id="287" r:id="rId17"/>
    <p:sldId id="288" r:id="rId18"/>
    <p:sldId id="263" r:id="rId19"/>
    <p:sldId id="332" r:id="rId20"/>
    <p:sldId id="333" r:id="rId21"/>
    <p:sldId id="334" r:id="rId22"/>
    <p:sldId id="335" r:id="rId23"/>
    <p:sldId id="336" r:id="rId24"/>
    <p:sldId id="259" r:id="rId25"/>
    <p:sldId id="337" r:id="rId26"/>
    <p:sldId id="338" r:id="rId27"/>
    <p:sldId id="339" r:id="rId28"/>
    <p:sldId id="340" r:id="rId29"/>
    <p:sldId id="271" r:id="rId30"/>
    <p:sldId id="331" r:id="rId31"/>
    <p:sldId id="272" r:id="rId32"/>
  </p:sldIdLst>
  <p:sldSz cx="12192000" cy="6858000"/>
  <p:notesSz cx="6858000" cy="9144000"/>
  <p:custDataLst>
    <p:tags r:id="rId3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5F3E9259-D54B-1A4F-8DB2-E066253A026C}">
          <p14:sldIdLst>
            <p14:sldId id="330"/>
          </p14:sldIdLst>
        </p14:section>
        <p14:section name="Test" id="{9356A4C6-7950-D54F-96C3-ED8459738F30}">
          <p14:sldIdLst>
            <p14:sldId id="274"/>
            <p14:sldId id="341"/>
          </p14:sldIdLst>
        </p14:section>
        <p14:section name="Section 1" id="{D75020F6-FF3F-4941-92BE-2A82E8D4E221}">
          <p14:sldIdLst>
            <p14:sldId id="257"/>
            <p14:sldId id="275"/>
            <p14:sldId id="276"/>
            <p14:sldId id="277"/>
            <p14:sldId id="279"/>
            <p14:sldId id="280"/>
            <p14:sldId id="281"/>
            <p14:sldId id="282"/>
            <p14:sldId id="283"/>
            <p14:sldId id="284"/>
            <p14:sldId id="285"/>
            <p14:sldId id="286"/>
            <p14:sldId id="287"/>
            <p14:sldId id="288"/>
          </p14:sldIdLst>
        </p14:section>
        <p14:section name="Section 2" id="{85095948-383B-2F42-AEB4-EC765C7E9C1F}">
          <p14:sldIdLst>
            <p14:sldId id="263"/>
            <p14:sldId id="332"/>
            <p14:sldId id="333"/>
            <p14:sldId id="334"/>
            <p14:sldId id="335"/>
            <p14:sldId id="336"/>
            <p14:sldId id="259"/>
            <p14:sldId id="337"/>
            <p14:sldId id="338"/>
            <p14:sldId id="339"/>
            <p14:sldId id="340"/>
          </p14:sldIdLst>
        </p14:section>
        <p14:section name="Section 3" id="{8EC1F9E2-73B9-9F47-AE38-BC73FF513387}">
          <p14:sldIdLst>
            <p14:sldId id="271"/>
            <p14:sldId id="331"/>
            <p14:sldId id="272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397"/>
    <p:restoredTop sz="94347"/>
  </p:normalViewPr>
  <p:slideViewPr>
    <p:cSldViewPr snapToGrid="0" snapToObjects="1">
      <p:cViewPr varScale="1">
        <p:scale>
          <a:sx n="107" d="100"/>
          <a:sy n="107" d="100"/>
        </p:scale>
        <p:origin x="1056" y="1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tags" Target="tags/tag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7325BA4-6EF3-7547-9377-D11FEF24FEC3}" type="datetimeFigureOut">
              <a:rPr lang="en-GB" smtClean="0"/>
              <a:t>27/01/2020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3DB9F4-3B2C-6F4A-92F5-4656EC865F8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5556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83DB9F4-3B2C-6F4A-92F5-4656EC865F8C}" type="slidenum">
              <a:rPr lang="en-GB" smtClean="0"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201546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83DB9F4-3B2C-6F4A-92F5-4656EC865F8C}" type="slidenum">
              <a:rPr lang="en-GB" smtClean="0"/>
              <a:t>24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9408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AE90BB-7CF2-4842-8D30-D7664C05CC4C}" type="datetimeFigureOut">
              <a:rPr lang="en-US" altLang="en-US"/>
              <a:pPr>
                <a:defRPr/>
              </a:pPr>
              <a:t>1/27/20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E9D37E-32C4-9F43-BA05-A6B11B0AC12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3304775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09600" y="274638"/>
            <a:ext cx="109728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09600" y="1600201"/>
            <a:ext cx="109728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  <a:latin typeface="Calibri" panose="020F0502020204030204" pitchFamily="34" charset="0"/>
                <a:ea typeface="MS PGothic" panose="020B0600070205080204" pitchFamily="34" charset="-128"/>
                <a:cs typeface="Arial" panose="020B0604020202020204" pitchFamily="34" charset="0"/>
              </a:defRPr>
            </a:lvl1pPr>
          </a:lstStyle>
          <a:p>
            <a:pPr>
              <a:defRPr/>
            </a:pPr>
            <a:fld id="{AB4E9F38-BAAF-E24E-8FFF-4F0388C8D2E0}" type="datetimeFigureOut">
              <a:rPr lang="en-US" altLang="en-US"/>
              <a:pPr>
                <a:defRPr/>
              </a:pPr>
              <a:t>1/27/20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latin typeface="Calibri" panose="020F0502020204030204" pitchFamily="34" charset="0"/>
                <a:ea typeface="MS PGothic" panose="020B0600070205080204" pitchFamily="34" charset="-128"/>
                <a:cs typeface="Arial" panose="020B0604020202020204" pitchFamily="34" charset="0"/>
              </a:defRPr>
            </a:lvl1pPr>
          </a:lstStyle>
          <a:p>
            <a:pPr>
              <a:defRPr/>
            </a:pPr>
            <a:fld id="{CC256786-8D57-8246-AA93-4446B24F395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640349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MS PGothic" pitchFamily="34" charset="-128"/>
          <a:cs typeface="MS PGothic" charset="0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MS PGothic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0.xml"/><Relationship Id="rId1" Type="http://schemas.openxmlformats.org/officeDocument/2006/relationships/tags" Target="../tags/tag19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2.xml"/><Relationship Id="rId1" Type="http://schemas.openxmlformats.org/officeDocument/2006/relationships/tags" Target="../tags/tag2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4.xml"/><Relationship Id="rId1" Type="http://schemas.openxmlformats.org/officeDocument/2006/relationships/tags" Target="../tags/tag2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6.xml"/><Relationship Id="rId1" Type="http://schemas.openxmlformats.org/officeDocument/2006/relationships/tags" Target="../tags/tag25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8.xml"/><Relationship Id="rId1" Type="http://schemas.openxmlformats.org/officeDocument/2006/relationships/tags" Target="../tags/tag2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0.xml"/><Relationship Id="rId1" Type="http://schemas.openxmlformats.org/officeDocument/2006/relationships/tags" Target="../tags/tag29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2.xml"/><Relationship Id="rId1" Type="http://schemas.openxmlformats.org/officeDocument/2006/relationships/tags" Target="../tags/tag31.xml"/><Relationship Id="rId4" Type="http://schemas.openxmlformats.org/officeDocument/2006/relationships/notesSlide" Target="../notesSlides/notesSlide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4.xml"/><Relationship Id="rId1" Type="http://schemas.openxmlformats.org/officeDocument/2006/relationships/tags" Target="../tags/tag33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6.xml"/><Relationship Id="rId1" Type="http://schemas.openxmlformats.org/officeDocument/2006/relationships/tags" Target="../tags/tag35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8.xml"/><Relationship Id="rId1" Type="http://schemas.openxmlformats.org/officeDocument/2006/relationships/tags" Target="../tags/tag3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tags" Target="../tags/tag3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0.xml"/><Relationship Id="rId1" Type="http://schemas.openxmlformats.org/officeDocument/2006/relationships/tags" Target="../tags/tag39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2.xml"/><Relationship Id="rId1" Type="http://schemas.openxmlformats.org/officeDocument/2006/relationships/tags" Target="../tags/tag41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4.xml"/><Relationship Id="rId1" Type="http://schemas.openxmlformats.org/officeDocument/2006/relationships/tags" Target="../tags/tag43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6.xml"/><Relationship Id="rId1" Type="http://schemas.openxmlformats.org/officeDocument/2006/relationships/tags" Target="../tags/tag45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8.xml"/><Relationship Id="rId1" Type="http://schemas.openxmlformats.org/officeDocument/2006/relationships/tags" Target="../tags/tag47.xml"/><Relationship Id="rId4" Type="http://schemas.openxmlformats.org/officeDocument/2006/relationships/notesSlide" Target="../notesSlides/notesSlide2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0.xml"/><Relationship Id="rId1" Type="http://schemas.openxmlformats.org/officeDocument/2006/relationships/tags" Target="../tags/tag49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2.xml"/><Relationship Id="rId1" Type="http://schemas.openxmlformats.org/officeDocument/2006/relationships/tags" Target="../tags/tag51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4.xml"/><Relationship Id="rId1" Type="http://schemas.openxmlformats.org/officeDocument/2006/relationships/tags" Target="../tags/tag53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6.xml"/><Relationship Id="rId1" Type="http://schemas.openxmlformats.org/officeDocument/2006/relationships/tags" Target="../tags/tag55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8.xml"/><Relationship Id="rId1" Type="http://schemas.openxmlformats.org/officeDocument/2006/relationships/tags" Target="../tags/tag5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tags" Target="../tags/tag5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0.xml"/><Relationship Id="rId1" Type="http://schemas.openxmlformats.org/officeDocument/2006/relationships/tags" Target="../tags/tag59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2.xml"/><Relationship Id="rId1" Type="http://schemas.openxmlformats.org/officeDocument/2006/relationships/tags" Target="../tags/tag6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8.xml"/><Relationship Id="rId1" Type="http://schemas.openxmlformats.org/officeDocument/2006/relationships/tags" Target="../tags/tag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0.xml"/><Relationship Id="rId1" Type="http://schemas.openxmlformats.org/officeDocument/2006/relationships/tags" Target="../tags/tag9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2.xml"/><Relationship Id="rId1" Type="http://schemas.openxmlformats.org/officeDocument/2006/relationships/tags" Target="../tags/tag1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4.xml"/><Relationship Id="rId1" Type="http://schemas.openxmlformats.org/officeDocument/2006/relationships/tags" Target="../tags/tag1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6.xml"/><Relationship Id="rId1" Type="http://schemas.openxmlformats.org/officeDocument/2006/relationships/tags" Target="../tags/tag15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8.xml"/><Relationship Id="rId1" Type="http://schemas.openxmlformats.org/officeDocument/2006/relationships/tags" Target="../tags/tag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100000">
              <a:schemeClr val="tx2">
                <a:lumMod val="60000"/>
                <a:lumOff val="40000"/>
                <a:alpha val="47000"/>
              </a:schemeClr>
            </a:gs>
            <a:gs pos="0">
              <a:srgbClr val="00B050">
                <a:alpha val="39000"/>
              </a:srgbClr>
            </a:gs>
            <a:gs pos="54000">
              <a:schemeClr val="accent5">
                <a:lumMod val="75000"/>
                <a:lumOff val="25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PQuestion"/>
          <p:cNvSpPr>
            <a:spLocks noGrp="1"/>
          </p:cNvSpPr>
          <p:nvPr>
            <p:ph type="title"/>
          </p:nvPr>
        </p:nvSpPr>
        <p:spPr>
          <a:xfrm>
            <a:off x="465221" y="1140912"/>
            <a:ext cx="10972800" cy="1143000"/>
          </a:xfrm>
        </p:spPr>
        <p:txBody>
          <a:bodyPr/>
          <a:lstStyle/>
          <a:p>
            <a:r>
              <a:rPr lang="en-US" altLang="en-US" sz="7000" b="1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HyperCello</a:t>
            </a:r>
            <a:endParaRPr lang="en-US" altLang="en-US" sz="7000" dirty="0">
              <a:solidFill>
                <a:srgbClr val="0070C0"/>
              </a:solidFill>
              <a:latin typeface="Didot" charset="0"/>
              <a:ea typeface="Didot" charset="0"/>
              <a:cs typeface="Didot" charset="0"/>
            </a:endParaRPr>
          </a:p>
        </p:txBody>
      </p:sp>
      <p:sp>
        <p:nvSpPr>
          <p:cNvPr id="12" name="TPQuestion"/>
          <p:cNvSpPr txBox="1">
            <a:spLocks/>
          </p:cNvSpPr>
          <p:nvPr/>
        </p:nvSpPr>
        <p:spPr bwMode="auto">
          <a:xfrm>
            <a:off x="465221" y="3170238"/>
            <a:ext cx="109728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MS PGothic" pitchFamily="34" charset="-128"/>
                <a:cs typeface="MS PGothic" charset="0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MS PGothic" pitchFamily="34" charset="-128"/>
                <a:cs typeface="MS PGothic" charset="0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MS PGothic" pitchFamily="34" charset="-128"/>
                <a:cs typeface="MS PGothic" charset="0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MS PGothic" pitchFamily="34" charset="-128"/>
                <a:cs typeface="MS PGothic" charset="0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MS PGothic" pitchFamily="34" charset="-128"/>
                <a:cs typeface="MS PGothic" charset="0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n-US" sz="4000" dirty="0">
                <a:latin typeface="Didot" charset="0"/>
                <a:ea typeface="Didot" charset="0"/>
                <a:cs typeface="Didot" charset="0"/>
              </a:rPr>
              <a:t>A crowd-composing workshop for </a:t>
            </a:r>
            <a:r>
              <a:rPr lang="en-US" altLang="en-US" sz="4000" b="1" dirty="0">
                <a:latin typeface="Didot" charset="0"/>
                <a:ea typeface="Didot" charset="0"/>
                <a:cs typeface="Didot" charset="0"/>
              </a:rPr>
              <a:t>audience</a:t>
            </a:r>
            <a:r>
              <a:rPr lang="en-US" altLang="en-US" sz="4000" dirty="0">
                <a:latin typeface="Didot" charset="0"/>
                <a:ea typeface="Didot" charset="0"/>
                <a:cs typeface="Didot" charset="0"/>
              </a:rPr>
              <a:t>, </a:t>
            </a:r>
            <a:r>
              <a:rPr lang="en-US" altLang="en-US" sz="4000" b="1" dirty="0">
                <a:latin typeface="Didot" charset="0"/>
                <a:ea typeface="Didot" charset="0"/>
                <a:cs typeface="Didot" charset="0"/>
              </a:rPr>
              <a:t>cellist</a:t>
            </a:r>
            <a:r>
              <a:rPr lang="en-US" altLang="en-US" sz="4000" dirty="0">
                <a:latin typeface="Didot" charset="0"/>
                <a:ea typeface="Didot" charset="0"/>
                <a:cs typeface="Didot" charset="0"/>
              </a:rPr>
              <a:t>, </a:t>
            </a:r>
            <a:r>
              <a:rPr lang="en-US" altLang="en-US" sz="4000" b="1" dirty="0">
                <a:latin typeface="Didot" charset="0"/>
                <a:ea typeface="Didot" charset="0"/>
                <a:cs typeface="Didot" charset="0"/>
              </a:rPr>
              <a:t>operator</a:t>
            </a:r>
            <a:r>
              <a:rPr lang="en-US" altLang="en-US" sz="4000" dirty="0">
                <a:latin typeface="Didot" charset="0"/>
                <a:ea typeface="Didot" charset="0"/>
                <a:cs typeface="Didot" charset="0"/>
              </a:rPr>
              <a:t> and </a:t>
            </a:r>
            <a:r>
              <a:rPr lang="en-US" altLang="en-US" sz="4000" b="1" dirty="0">
                <a:latin typeface="Didot" charset="0"/>
                <a:ea typeface="Didot" charset="0"/>
                <a:cs typeface="Didot" charset="0"/>
              </a:rPr>
              <a:t>moderator</a:t>
            </a:r>
            <a:r>
              <a:rPr lang="en-US" altLang="en-US" sz="4000" dirty="0">
                <a:latin typeface="Didot" charset="0"/>
                <a:ea typeface="Didot" charset="0"/>
                <a:cs typeface="Didot" charset="0"/>
              </a:rPr>
              <a:t>.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00974186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1:7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60976EC4-5B1B-0C4A-9B4F-C966D67E36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87509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2:1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5682A72D-B287-DA4B-93E4-0B52A53A9F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61512520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2:2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0B485B32-8218-BF47-9756-BE715AAC42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21602235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2:3</a:t>
            </a:r>
          </a:p>
        </p:txBody>
      </p:sp>
      <p:sp>
        <p:nvSpPr>
          <p:cNvPr id="16" name="TPQuestion">
            <a:extLst>
              <a:ext uri="{FF2B5EF4-FFF2-40B4-BE49-F238E27FC236}">
                <a16:creationId xmlns:a16="http://schemas.microsoft.com/office/drawing/2014/main" id="{B09D1E05-D716-D44C-AF68-886BC38D09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60705992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2:4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E13BF71F-9007-D349-92CE-4A058B8765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0120845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2:5</a:t>
            </a:r>
          </a:p>
        </p:txBody>
      </p:sp>
      <p:sp>
        <p:nvSpPr>
          <p:cNvPr id="16" name="TPQuestion">
            <a:extLst>
              <a:ext uri="{FF2B5EF4-FFF2-40B4-BE49-F238E27FC236}">
                <a16:creationId xmlns:a16="http://schemas.microsoft.com/office/drawing/2014/main" id="{2E6CC408-02C7-1340-864D-D2600EF91D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505054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2:6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A27BF59B-D3CE-D44E-8B87-DB5108ACAF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287338"/>
            <a:ext cx="10972800" cy="1143000"/>
          </a:xfrm>
        </p:spPr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774861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2:7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32FA32E4-5DF3-B642-BA52-C174F3460E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6856703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35000">
              <a:schemeClr val="accent6">
                <a:lumMod val="0"/>
                <a:lumOff val="100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1600201"/>
            <a:ext cx="4114800" cy="4525963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  <a:endParaRPr 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G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A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1:1</a:t>
            </a:r>
          </a:p>
        </p:txBody>
      </p:sp>
      <p:sp>
        <p:nvSpPr>
          <p:cNvPr id="18" name="TPQuestion">
            <a:extLst>
              <a:ext uri="{FF2B5EF4-FFF2-40B4-BE49-F238E27FC236}">
                <a16:creationId xmlns:a16="http://schemas.microsoft.com/office/drawing/2014/main" id="{D9BC8887-BC66-AB42-8307-515485BBF6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97788626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35000">
              <a:schemeClr val="accent6">
                <a:lumMod val="0"/>
                <a:lumOff val="100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1600201"/>
            <a:ext cx="4114800" cy="4525963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  <a:endParaRPr 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G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A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1:2</a:t>
            </a:r>
          </a:p>
        </p:txBody>
      </p:sp>
      <p:sp>
        <p:nvSpPr>
          <p:cNvPr id="20" name="TPQuestion">
            <a:extLst>
              <a:ext uri="{FF2B5EF4-FFF2-40B4-BE49-F238E27FC236}">
                <a16:creationId xmlns:a16="http://schemas.microsoft.com/office/drawing/2014/main" id="{55A622F4-73DF-164A-B1EF-0D1FC01057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7728566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5000"/>
                <a:lumOff val="95000"/>
              </a:schemeClr>
            </a:gs>
            <a:gs pos="74000">
              <a:schemeClr val="accent3">
                <a:lumMod val="45000"/>
                <a:lumOff val="55000"/>
              </a:schemeClr>
            </a:gs>
            <a:gs pos="83000">
              <a:schemeClr val="accent3">
                <a:lumMod val="45000"/>
                <a:lumOff val="55000"/>
              </a:schemeClr>
            </a:gs>
            <a:gs pos="100000">
              <a:schemeClr val="accent3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PQuestion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Test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Choose your favourite letter</a:t>
            </a:r>
          </a:p>
        </p:txBody>
      </p:sp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1975587"/>
            <a:ext cx="4114800" cy="2663791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A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B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06619523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35000">
              <a:schemeClr val="accent6">
                <a:lumMod val="0"/>
                <a:lumOff val="100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1600201"/>
            <a:ext cx="4114800" cy="4525963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  <a:endParaRPr 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G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A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1:3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F10213B0-8C80-B34E-B695-DFC5908C6C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52842712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35000">
              <a:schemeClr val="accent6">
                <a:lumMod val="0"/>
                <a:lumOff val="100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1600201"/>
            <a:ext cx="4114800" cy="4525963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  <a:endParaRPr 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G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A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2:1</a:t>
            </a:r>
          </a:p>
        </p:txBody>
      </p:sp>
      <p:sp>
        <p:nvSpPr>
          <p:cNvPr id="19" name="TPQuestion">
            <a:extLst>
              <a:ext uri="{FF2B5EF4-FFF2-40B4-BE49-F238E27FC236}">
                <a16:creationId xmlns:a16="http://schemas.microsoft.com/office/drawing/2014/main" id="{067FA032-634E-184F-AAA1-6E681D54AA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438150"/>
            <a:ext cx="10972800" cy="1143000"/>
          </a:xfrm>
        </p:spPr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42974230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35000">
              <a:schemeClr val="accent6">
                <a:lumMod val="0"/>
                <a:lumOff val="100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1600201"/>
            <a:ext cx="4114800" cy="4525963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  <a:endParaRPr 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G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A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2:2</a:t>
            </a:r>
          </a:p>
        </p:txBody>
      </p:sp>
      <p:sp>
        <p:nvSpPr>
          <p:cNvPr id="19" name="TPQuestion">
            <a:extLst>
              <a:ext uri="{FF2B5EF4-FFF2-40B4-BE49-F238E27FC236}">
                <a16:creationId xmlns:a16="http://schemas.microsoft.com/office/drawing/2014/main" id="{3DC7DA12-0C80-F246-969F-FC34C14810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89252573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35000">
              <a:schemeClr val="accent6">
                <a:lumMod val="0"/>
                <a:lumOff val="100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1600201"/>
            <a:ext cx="4114800" cy="4525963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  <a:endParaRPr 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G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A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C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2:3</a:t>
            </a:r>
          </a:p>
        </p:txBody>
      </p:sp>
      <p:sp>
        <p:nvSpPr>
          <p:cNvPr id="19" name="TPQuestion">
            <a:extLst>
              <a:ext uri="{FF2B5EF4-FFF2-40B4-BE49-F238E27FC236}">
                <a16:creationId xmlns:a16="http://schemas.microsoft.com/office/drawing/2014/main" id="{721285A4-3599-FE4C-8F99-C9EFDF9346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29966520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0"/>
                <a:lumOff val="100000"/>
              </a:schemeClr>
            </a:gs>
            <a:gs pos="35000">
              <a:schemeClr val="accent2">
                <a:lumMod val="0"/>
                <a:lumOff val="100000"/>
              </a:schemeClr>
            </a:gs>
            <a:gs pos="100000">
              <a:schemeClr val="accent2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798109"/>
            <a:ext cx="4114800" cy="2452035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50%</a:t>
            </a:r>
            <a:r>
              <a:rPr lang="en-US" altLang="en-US" dirty="0">
                <a:latin typeface="Tahoma" charset="0"/>
                <a:ea typeface="Tahoma" charset="0"/>
                <a:cs typeface="Tahoma" charset="0"/>
                <a:sym typeface="Wingdings"/>
              </a:rPr>
              <a:t></a:t>
            </a: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r>
              <a:rPr lang="en-US" dirty="0">
                <a:latin typeface="Tahoma" charset="0"/>
                <a:ea typeface="Tahoma" charset="0"/>
                <a:cs typeface="Tahoma" charset="0"/>
                <a:sym typeface="Wingdings"/>
              </a:rPr>
              <a:t>50%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1:2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762FBEC6-FFA3-FF49-98CD-BBE246882F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127000"/>
            <a:ext cx="10972800" cy="2452034"/>
          </a:xfrm>
        </p:spPr>
        <p:txBody>
          <a:bodyPr anchor="t"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b="1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Nudge the note</a:t>
            </a:r>
            <a:endParaRPr lang="en-US" altLang="en-US" dirty="0">
              <a:solidFill>
                <a:srgbClr val="0070C0"/>
              </a:solidFill>
              <a:latin typeface="Didot" charset="0"/>
              <a:ea typeface="Didot" charset="0"/>
              <a:cs typeface="Didot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3429624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0"/>
                <a:lumOff val="100000"/>
              </a:schemeClr>
            </a:gs>
            <a:gs pos="35000">
              <a:schemeClr val="accent2">
                <a:lumMod val="0"/>
                <a:lumOff val="100000"/>
              </a:schemeClr>
            </a:gs>
            <a:gs pos="100000">
              <a:schemeClr val="accent2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1:3</a:t>
            </a:r>
          </a:p>
        </p:txBody>
      </p:sp>
      <p:sp>
        <p:nvSpPr>
          <p:cNvPr id="26" name="TPQuestion">
            <a:extLst>
              <a:ext uri="{FF2B5EF4-FFF2-40B4-BE49-F238E27FC236}">
                <a16:creationId xmlns:a16="http://schemas.microsoft.com/office/drawing/2014/main" id="{1F5EBBFC-5644-4B49-9FA2-9A91826F06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127000"/>
            <a:ext cx="10972800" cy="2452034"/>
          </a:xfrm>
        </p:spPr>
        <p:txBody>
          <a:bodyPr anchor="t"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b="1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Nudge the note</a:t>
            </a:r>
            <a:endParaRPr lang="en-US" altLang="en-US" dirty="0">
              <a:solidFill>
                <a:srgbClr val="0070C0"/>
              </a:solidFill>
              <a:latin typeface="Didot" charset="0"/>
              <a:ea typeface="Didot" charset="0"/>
              <a:cs typeface="Didot" charset="0"/>
            </a:endParaRPr>
          </a:p>
        </p:txBody>
      </p:sp>
      <p:sp>
        <p:nvSpPr>
          <p:cNvPr id="13" name="TPAnswers">
            <a:extLst>
              <a:ext uri="{FF2B5EF4-FFF2-40B4-BE49-F238E27FC236}">
                <a16:creationId xmlns:a16="http://schemas.microsoft.com/office/drawing/2014/main" id="{97415FD8-E495-394F-9925-3CB798FF1586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798109"/>
            <a:ext cx="4114800" cy="2452035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50%</a:t>
            </a:r>
            <a:r>
              <a:rPr lang="en-US" altLang="en-US" dirty="0">
                <a:latin typeface="Tahoma" charset="0"/>
                <a:ea typeface="Tahoma" charset="0"/>
                <a:cs typeface="Tahoma" charset="0"/>
                <a:sym typeface="Wingdings"/>
              </a:rPr>
              <a:t></a:t>
            </a: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r>
              <a:rPr lang="en-US" dirty="0">
                <a:latin typeface="Tahoma" charset="0"/>
                <a:ea typeface="Tahoma" charset="0"/>
                <a:cs typeface="Tahoma" charset="0"/>
                <a:sym typeface="Wingdings"/>
              </a:rPr>
              <a:t>50%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2853331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0"/>
                <a:lumOff val="100000"/>
              </a:schemeClr>
            </a:gs>
            <a:gs pos="35000">
              <a:schemeClr val="accent2">
                <a:lumMod val="0"/>
                <a:lumOff val="100000"/>
              </a:schemeClr>
            </a:gs>
            <a:gs pos="100000">
              <a:schemeClr val="accent2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2:1</a:t>
            </a:r>
          </a:p>
        </p:txBody>
      </p:sp>
      <p:sp>
        <p:nvSpPr>
          <p:cNvPr id="18" name="TPQuestion">
            <a:extLst>
              <a:ext uri="{FF2B5EF4-FFF2-40B4-BE49-F238E27FC236}">
                <a16:creationId xmlns:a16="http://schemas.microsoft.com/office/drawing/2014/main" id="{1AE9D846-33BF-9F4A-8319-37DCE3E08C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127000"/>
            <a:ext cx="10972800" cy="2452034"/>
          </a:xfrm>
        </p:spPr>
        <p:txBody>
          <a:bodyPr anchor="t"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b="1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Nudge the note</a:t>
            </a:r>
            <a:endParaRPr lang="en-US" altLang="en-US" dirty="0">
              <a:solidFill>
                <a:srgbClr val="0070C0"/>
              </a:solidFill>
              <a:latin typeface="Didot" charset="0"/>
              <a:ea typeface="Didot" charset="0"/>
              <a:cs typeface="Didot" charset="0"/>
            </a:endParaRPr>
          </a:p>
        </p:txBody>
      </p:sp>
      <p:sp>
        <p:nvSpPr>
          <p:cNvPr id="13" name="TPAnswers">
            <a:extLst>
              <a:ext uri="{FF2B5EF4-FFF2-40B4-BE49-F238E27FC236}">
                <a16:creationId xmlns:a16="http://schemas.microsoft.com/office/drawing/2014/main" id="{8E18CCBC-8979-8548-A4E3-944D4EC56183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798109"/>
            <a:ext cx="4114800" cy="2452035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50%</a:t>
            </a:r>
            <a:r>
              <a:rPr lang="en-US" altLang="en-US" dirty="0">
                <a:latin typeface="Tahoma" charset="0"/>
                <a:ea typeface="Tahoma" charset="0"/>
                <a:cs typeface="Tahoma" charset="0"/>
                <a:sym typeface="Wingdings"/>
              </a:rPr>
              <a:t></a:t>
            </a: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r>
              <a:rPr lang="en-US" dirty="0">
                <a:latin typeface="Tahoma" charset="0"/>
                <a:ea typeface="Tahoma" charset="0"/>
                <a:cs typeface="Tahoma" charset="0"/>
                <a:sym typeface="Wingdings"/>
              </a:rPr>
              <a:t>50%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582968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0"/>
                <a:lumOff val="100000"/>
              </a:schemeClr>
            </a:gs>
            <a:gs pos="35000">
              <a:schemeClr val="accent2">
                <a:lumMod val="0"/>
                <a:lumOff val="100000"/>
              </a:schemeClr>
            </a:gs>
            <a:gs pos="100000">
              <a:schemeClr val="accent2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2:2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636E4CFD-266D-DB4D-A5ED-96C34F1144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127000"/>
            <a:ext cx="10972800" cy="2452034"/>
          </a:xfrm>
        </p:spPr>
        <p:txBody>
          <a:bodyPr anchor="t"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b="1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Nudge the note</a:t>
            </a:r>
            <a:endParaRPr lang="en-US" altLang="en-US" dirty="0">
              <a:solidFill>
                <a:srgbClr val="0070C0"/>
              </a:solidFill>
              <a:latin typeface="Didot" charset="0"/>
              <a:ea typeface="Didot" charset="0"/>
              <a:cs typeface="Didot" charset="0"/>
            </a:endParaRPr>
          </a:p>
        </p:txBody>
      </p:sp>
      <p:sp>
        <p:nvSpPr>
          <p:cNvPr id="13" name="TPAnswers">
            <a:extLst>
              <a:ext uri="{FF2B5EF4-FFF2-40B4-BE49-F238E27FC236}">
                <a16:creationId xmlns:a16="http://schemas.microsoft.com/office/drawing/2014/main" id="{A583C9E1-B288-6440-86CA-F7DF503D1CBD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798109"/>
            <a:ext cx="4114800" cy="2452035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50%</a:t>
            </a:r>
            <a:r>
              <a:rPr lang="en-US" altLang="en-US" dirty="0">
                <a:latin typeface="Tahoma" charset="0"/>
                <a:ea typeface="Tahoma" charset="0"/>
                <a:cs typeface="Tahoma" charset="0"/>
                <a:sym typeface="Wingdings"/>
              </a:rPr>
              <a:t></a:t>
            </a: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r>
              <a:rPr lang="en-US" dirty="0">
                <a:latin typeface="Tahoma" charset="0"/>
                <a:ea typeface="Tahoma" charset="0"/>
                <a:cs typeface="Tahoma" charset="0"/>
                <a:sym typeface="Wingdings"/>
              </a:rPr>
              <a:t>50%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4424738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0"/>
                <a:lumOff val="100000"/>
              </a:schemeClr>
            </a:gs>
            <a:gs pos="35000">
              <a:schemeClr val="accent2">
                <a:lumMod val="0"/>
                <a:lumOff val="100000"/>
              </a:schemeClr>
            </a:gs>
            <a:gs pos="100000">
              <a:schemeClr val="accent2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2:3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3DB5A097-ABB1-B341-90A3-3E775171EC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127000"/>
            <a:ext cx="10972800" cy="2452034"/>
          </a:xfrm>
        </p:spPr>
        <p:txBody>
          <a:bodyPr anchor="t"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2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Part 1: Bassline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b="1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Nudge the note</a:t>
            </a:r>
            <a:endParaRPr lang="en-US" altLang="en-US" dirty="0">
              <a:solidFill>
                <a:srgbClr val="0070C0"/>
              </a:solidFill>
              <a:latin typeface="Didot" charset="0"/>
              <a:ea typeface="Didot" charset="0"/>
              <a:cs typeface="Didot" charset="0"/>
            </a:endParaRPr>
          </a:p>
        </p:txBody>
      </p:sp>
      <p:sp>
        <p:nvSpPr>
          <p:cNvPr id="13" name="TPAnswers">
            <a:extLst>
              <a:ext uri="{FF2B5EF4-FFF2-40B4-BE49-F238E27FC236}">
                <a16:creationId xmlns:a16="http://schemas.microsoft.com/office/drawing/2014/main" id="{90738231-01A9-B44A-A103-37BC684008B0}"/>
              </a:ext>
            </a:extLst>
          </p:cNvPr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798109"/>
            <a:ext cx="4114800" cy="2452035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50%</a:t>
            </a:r>
            <a:r>
              <a:rPr lang="en-US" altLang="en-US" dirty="0">
                <a:latin typeface="Tahoma" charset="0"/>
                <a:ea typeface="Tahoma" charset="0"/>
                <a:cs typeface="Tahoma" charset="0"/>
                <a:sym typeface="Wingdings"/>
              </a:rPr>
              <a:t></a:t>
            </a: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♩</a:t>
            </a:r>
            <a:r>
              <a:rPr lang="en-US" dirty="0">
                <a:latin typeface="Tahoma" charset="0"/>
                <a:ea typeface="Tahoma" charset="0"/>
                <a:cs typeface="Tahoma" charset="0"/>
                <a:sym typeface="Wingdings"/>
              </a:rPr>
              <a:t>50%</a:t>
            </a: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442719388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0"/>
                <a:lumOff val="100000"/>
              </a:schemeClr>
            </a:gs>
            <a:gs pos="35000">
              <a:schemeClr val="accent1">
                <a:lumMod val="0"/>
                <a:lumOff val="100000"/>
              </a:schemeClr>
            </a:gs>
            <a:gs pos="100000">
              <a:schemeClr val="accent1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00844" y="2323571"/>
            <a:ext cx="4114800" cy="4525963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Jolting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Graceful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Bold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?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?</a:t>
            </a:r>
          </a:p>
        </p:txBody>
      </p:sp>
      <p:sp>
        <p:nvSpPr>
          <p:cNvPr id="19" name="TPQuestion">
            <a:extLst>
              <a:ext uri="{FF2B5EF4-FFF2-40B4-BE49-F238E27FC236}">
                <a16:creationId xmlns:a16="http://schemas.microsoft.com/office/drawing/2014/main" id="{B13AB581-6B8E-CA49-A4D0-80AF0A65E2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127000"/>
            <a:ext cx="10972800" cy="2452034"/>
          </a:xfrm>
        </p:spPr>
        <p:txBody>
          <a:bodyPr anchor="t"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3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Improvised material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b="1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Character</a:t>
            </a:r>
            <a:endParaRPr lang="en-US" altLang="en-US" dirty="0">
              <a:solidFill>
                <a:srgbClr val="0070C0"/>
              </a:solidFill>
              <a:latin typeface="Didot" charset="0"/>
              <a:ea typeface="Didot" charset="0"/>
              <a:cs typeface="Didot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2219467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5000"/>
                <a:lumOff val="95000"/>
              </a:schemeClr>
            </a:gs>
            <a:gs pos="74000">
              <a:schemeClr val="accent3">
                <a:lumMod val="45000"/>
                <a:lumOff val="55000"/>
              </a:schemeClr>
            </a:gs>
            <a:gs pos="83000">
              <a:schemeClr val="accent3">
                <a:lumMod val="45000"/>
                <a:lumOff val="55000"/>
              </a:schemeClr>
            </a:gs>
            <a:gs pos="100000">
              <a:schemeClr val="accent3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PQuestion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Test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Choose your favourite letter #2</a:t>
            </a:r>
          </a:p>
        </p:txBody>
      </p:sp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1975587"/>
            <a:ext cx="4114800" cy="2663791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E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G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H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1517302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0"/>
                <a:lumOff val="100000"/>
              </a:schemeClr>
            </a:gs>
            <a:gs pos="35000">
              <a:schemeClr val="accent1">
                <a:lumMod val="0"/>
                <a:lumOff val="100000"/>
              </a:schemeClr>
            </a:gs>
            <a:gs pos="100000">
              <a:schemeClr val="accent1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PQuestion"/>
          <p:cNvSpPr>
            <a:spLocks noGrp="1"/>
          </p:cNvSpPr>
          <p:nvPr>
            <p:ph type="title"/>
          </p:nvPr>
        </p:nvSpPr>
        <p:spPr>
          <a:xfrm>
            <a:off x="609600" y="620830"/>
            <a:ext cx="10972800" cy="1143000"/>
          </a:xfrm>
        </p:spPr>
        <p:txBody>
          <a:bodyPr/>
          <a:lstStyle/>
          <a:p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Improvised material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sz="5000" b="1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Narrative</a:t>
            </a:r>
            <a:br>
              <a:rPr lang="en-US" altLang="en-US" dirty="0">
                <a:ea typeface="MS PGothic" charset="-128"/>
              </a:rPr>
            </a:br>
            <a:endParaRPr lang="en-US" altLang="en-US" b="1" dirty="0">
              <a:ea typeface="MS PGothic" charset="-128"/>
            </a:endParaRPr>
          </a:p>
        </p:txBody>
      </p:sp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405467" y="1763829"/>
            <a:ext cx="5317066" cy="3967857"/>
          </a:xfrm>
        </p:spPr>
        <p:txBody>
          <a:bodyPr>
            <a:normAutofit fontScale="77500" lnSpcReduction="20000"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Quiet opening, climactic middle section, fade to nothing</a:t>
            </a:r>
            <a:br>
              <a:rPr lang="en-US" altLang="en-US" dirty="0">
                <a:latin typeface="Tahoma" charset="0"/>
                <a:ea typeface="Tahoma" charset="0"/>
                <a:cs typeface="Tahoma" charset="0"/>
              </a:rPr>
            </a:br>
            <a:endParaRPr lang="en-US" alt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Quiet until a fiery end</a:t>
            </a:r>
            <a:br>
              <a:rPr lang="en-US" dirty="0">
                <a:latin typeface="Tahoma" charset="0"/>
                <a:ea typeface="Tahoma" charset="0"/>
                <a:cs typeface="Tahoma" charset="0"/>
              </a:rPr>
            </a:br>
            <a:endParaRPr 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Oscillates between passive and aggressive three times</a:t>
            </a:r>
            <a:br>
              <a:rPr lang="en-US" dirty="0">
                <a:latin typeface="Tahoma" charset="0"/>
                <a:ea typeface="Tahoma" charset="0"/>
                <a:cs typeface="Tahoma" charset="0"/>
              </a:rPr>
            </a:br>
            <a:endParaRPr 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?</a:t>
            </a:r>
            <a:br>
              <a:rPr lang="en-US" dirty="0">
                <a:latin typeface="Tahoma" charset="0"/>
                <a:ea typeface="Tahoma" charset="0"/>
                <a:cs typeface="Tahoma" charset="0"/>
              </a:rPr>
            </a:br>
            <a:endParaRPr lang="en-US" dirty="0">
              <a:latin typeface="Tahoma" charset="0"/>
              <a:ea typeface="Tahoma" charset="0"/>
              <a:cs typeface="Tahoma" charset="0"/>
            </a:endParaRP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?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06759931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0"/>
                <a:lumOff val="100000"/>
              </a:schemeClr>
            </a:gs>
            <a:gs pos="35000">
              <a:schemeClr val="accent1">
                <a:lumMod val="0"/>
                <a:lumOff val="100000"/>
              </a:schemeClr>
            </a:gs>
            <a:gs pos="100000">
              <a:schemeClr val="accent1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PQuestion"/>
          <p:cNvSpPr>
            <a:spLocks noGrp="1"/>
          </p:cNvSpPr>
          <p:nvPr>
            <p:ph type="title"/>
          </p:nvPr>
        </p:nvSpPr>
        <p:spPr>
          <a:xfrm>
            <a:off x="609600" y="620830"/>
            <a:ext cx="10972800" cy="1143000"/>
          </a:xfrm>
        </p:spPr>
        <p:txBody>
          <a:bodyPr/>
          <a:lstStyle/>
          <a:p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Improvised material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sz="5000" b="1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Style</a:t>
            </a:r>
            <a:br>
              <a:rPr lang="en-US" altLang="en-US" dirty="0">
                <a:ea typeface="MS PGothic" charset="-128"/>
              </a:rPr>
            </a:br>
            <a:endParaRPr lang="en-US" altLang="en-US" b="1" dirty="0">
              <a:ea typeface="MS PGothic" charset="-128"/>
            </a:endParaRPr>
          </a:p>
        </p:txBody>
      </p:sp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143871"/>
            <a:ext cx="4114800" cy="3587816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Melodious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Irregular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Noisy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?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dirty="0">
                <a:latin typeface="Tahoma" charset="0"/>
                <a:ea typeface="Tahoma" charset="0"/>
                <a:cs typeface="Tahoma" charset="0"/>
              </a:rPr>
              <a:t>?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3827667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PQuestion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1:1</a:t>
            </a: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1:2</a:t>
            </a:r>
          </a:p>
        </p:txBody>
      </p:sp>
      <p:sp>
        <p:nvSpPr>
          <p:cNvPr id="18" name="TPQuestion">
            <a:extLst>
              <a:ext uri="{FF2B5EF4-FFF2-40B4-BE49-F238E27FC236}">
                <a16:creationId xmlns:a16="http://schemas.microsoft.com/office/drawing/2014/main" id="{F4379D6E-E809-4443-9BEE-0F06E0217D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7829159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1:3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C5CB4CE4-5B8F-4445-8755-437514004A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76274800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1:4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2F6D6224-7950-8E41-91A9-D18450CCD0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9688768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1:5</a:t>
            </a:r>
          </a:p>
        </p:txBody>
      </p:sp>
      <p:sp>
        <p:nvSpPr>
          <p:cNvPr id="16" name="TPQuestion">
            <a:extLst>
              <a:ext uri="{FF2B5EF4-FFF2-40B4-BE49-F238E27FC236}">
                <a16:creationId xmlns:a16="http://schemas.microsoft.com/office/drawing/2014/main" id="{4E4C14E2-5DE2-ED4E-9E28-D7ADBAD01D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62083393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35000">
              <a:schemeClr val="accent4">
                <a:lumMod val="0"/>
                <a:lumOff val="100000"/>
              </a:schemeClr>
            </a:gs>
            <a:gs pos="100000">
              <a:schemeClr val="accent4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PAnswers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1981200" y="2091090"/>
            <a:ext cx="4114800" cy="2711917"/>
          </a:xfrm>
        </p:spPr>
        <p:txBody>
          <a:bodyPr>
            <a:normAutofit/>
          </a:bodyPr>
          <a:lstStyle/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Rest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Palm slap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slap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altLang="en-US" dirty="0">
                <a:latin typeface="Tahoma" charset="0"/>
                <a:ea typeface="Tahoma" charset="0"/>
                <a:cs typeface="Tahoma" charset="0"/>
              </a:rPr>
              <a:t>Finger scrape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27000" y="89973"/>
            <a:ext cx="4826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1">
            <a:spAutoFit/>
          </a:bodyPr>
          <a:lstStyle/>
          <a:p>
            <a:r>
              <a:rPr lang="en-GB" dirty="0"/>
              <a:t>1:6</a:t>
            </a:r>
          </a:p>
        </p:txBody>
      </p:sp>
      <p:sp>
        <p:nvSpPr>
          <p:cNvPr id="15" name="TPQuestion">
            <a:extLst>
              <a:ext uri="{FF2B5EF4-FFF2-40B4-BE49-F238E27FC236}">
                <a16:creationId xmlns:a16="http://schemas.microsoft.com/office/drawing/2014/main" id="{795697E6-3AAD-E64A-8C94-A538ACE4B9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5000" u="sng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Section 1 </a:t>
            </a:r>
            <a:b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</a:br>
            <a:r>
              <a:rPr lang="en-US" altLang="en-US" dirty="0">
                <a:solidFill>
                  <a:srgbClr val="0070C0"/>
                </a:solidFill>
                <a:latin typeface="Didot" charset="0"/>
                <a:ea typeface="Didot" charset="0"/>
                <a:cs typeface="Didot" charset="0"/>
              </a:rPr>
              <a:t>Rhythmic pattern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88043884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PVERSION" val="7"/>
  <p:tag name="TPFULLVERSION" val="8.5.0.25"/>
  <p:tag name="PPTVERSION" val="16"/>
  <p:tag name="TPOS" val="6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F20C4CADB4FC45D6A3529ACE532F2B22"/>
  <p:tag name="TPQUESTIONXML" val="&lt;?xml version=&quot;1.0&quot; encoding=&quot;UTF-8&quot; standalone=&quot;yes&quot;?&gt;&lt;questionlist&gt;&lt;properties&gt;&lt;guid&gt;78964C68E7DD4481B01B3322B4531E55&lt;/guid&gt;&lt;date&gt;1/27/2020 09:53:01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F20C4CADB4FC45D6A3529ACE532F2B22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872882DCF47E45AEA01A785E01159B05"/>
  <p:tag name="TPQUESTIONXML" val="&lt;?xml version=&quot;1.0&quot; encoding=&quot;UTF-8&quot; standalone=&quot;yes&quot;?&gt;&lt;questionlist&gt;&lt;properties&gt;&lt;guid&gt;E580EF4BA85B41ECB6957E57CE3377B8&lt;/guid&gt;&lt;date&gt;1/27/2020 09:53:01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872882DCF47E45AEA01A785E01159B05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590EA89B531F4B83B9970BA1CD3FEA7E"/>
  <p:tag name="TPQUESTIONXML" val="&lt;?xml version=&quot;1.0&quot; encoding=&quot;UTF-8&quot; standalone=&quot;yes&quot;?&gt;&lt;questionlist&gt;&lt;properties&gt;&lt;guid&gt;88FEB7A173184E45B6F4821C349249A2&lt;/guid&gt;&lt;date&gt;1/27/2020 09:53:01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590EA89B531F4B83B9970BA1CD3FEA7E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6E0CEF09EAFB455F8F9174CF431FDE5A"/>
  <p:tag name="TPQUESTIONXML" val="&lt;?xml version=&quot;1.0&quot; encoding=&quot;UTF-8&quot; standalone=&quot;yes&quot;?&gt;&lt;questionlist&gt;&lt;properties&gt;&lt;guid&gt;C0AD2D0A8E1E4BB385A9FA7EAC94E156&lt;/guid&gt;&lt;date&gt;1/27/2020 09:53:02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6E0CEF09EAFB455F8F9174CF431FDE5A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4E28001FF03F4CDFA5DEE58E5D797951"/>
  <p:tag name="TPQUESTIONXML" val="&lt;?xml version=&quot;1.0&quot; encoding=&quot;UTF-8&quot; standalone=&quot;yes&quot;?&gt;&lt;questionlist&gt;&lt;properties&gt;&lt;guid&gt;B49C966FA3A14CAF983076B64664F4FF&lt;/guid&gt;&lt;date&gt;1/27/2020 09:53:02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4E28001FF03F4CDFA5DEE58E5D797951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UTOOPENPOLL" val="False"/>
  <p:tag name="TPSLIDEBULLETSTYLE" val="2"/>
  <p:tag name="TPQUESTIONXML" val="&lt;?xml version=&quot;1.0&quot; encoding=&quot;UTF-8&quot; standalone=&quot;yes&quot;?&gt;&lt;questionlist&gt;&lt;properties&gt;&lt;guid&gt;D1F0BDB792BD482ABC9C61F7FD45BE49&lt;/guid&gt;&lt;date&gt;6/13/2017 02:46:17 P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90F4F6FA73784AD6946564DF9D4789A9&lt;/guid&gt;&lt;repollguid&gt;D8540E7FF19642CE9CAB26284EFE8CA1&lt;/repollguid&gt;&lt;sourceid&gt;57CA930EE64A494E8F85E72E8BB106FC&lt;/sourceid&gt;&lt;questiontext&gt;TestChoose your favourite letter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A&lt;/answertext&gt;&lt;valuetype&gt;0&lt;/valuetype&gt;&lt;/answer&gt;&lt;answer&gt;&lt;guid&gt;83C0A6809B1B4B179633C77E1F72C507&lt;/guid&gt;&lt;answertext&gt;B&lt;/answertext&gt;&lt;valuetype&gt;0&lt;/valuetype&gt;&lt;/answer&gt;&lt;answer&gt;&lt;guid&gt;A148F1ED98CE47C98C3157F130FB50F6&lt;/guid&gt;&lt;answertext&gt;C&lt;/answertext&gt;&lt;valuetype&gt;0&lt;/valuetype&gt;&lt;/answer&gt;&lt;answer&gt;&lt;guid&gt;9A764EEDEF284DDE9CB174B180A1884F&lt;/guid&gt;&lt;answertext&gt;D&lt;/answertext&gt;&lt;valuetype&gt;0&lt;/valuetype&gt;&lt;/answer&gt;&lt;/answers&gt;&lt;/multichoice&gt;&lt;/questions&gt;&lt;/questionlist&gt;"/>
  <p:tag name="LIVECHARTING" val="False"/>
  <p:tag name="HASRESULTS" val="False"/>
  <p:tag name="CHARTTYPE" val="0"/>
  <p:tag name="CHARTDEFINEDCOLORS" val="3,6,10,45,32,50,13,4,9,55,1"/>
  <p:tag name="TYPE" val="0"/>
  <p:tag name="SLIDEGUID" val="-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7EFBB737893748BABCDBBB4F3A327E2F"/>
  <p:tag name="TPQUESTIONXML" val="&lt;?xml version=&quot;1.0&quot; encoding=&quot;UTF-8&quot; standalone=&quot;yes&quot;?&gt;&lt;questionlist&gt;&lt;properties&gt;&lt;guid&gt;5A575527D281417DA662A9A6A09C7365&lt;/guid&gt;&lt;date&gt;1/27/2020 09:53:02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7EFBB737893748BABCDBBB4F3A327E2F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30F842701B6C48E1BAFC3319D8ED7BB6"/>
  <p:tag name="TPQUESTIONXML" val="&lt;?xml version=&quot;1.0&quot; encoding=&quot;UTF-8&quot; standalone=&quot;yes&quot;?&gt;&lt;questionlist&gt;&lt;properties&gt;&lt;guid&gt;637CBED18BEB435CA5D9CE1EE8DC0B50&lt;/guid&gt;&lt;date&gt;1/27/2020 09:53:03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30F842701B6C48E1BAFC3319D8ED7BB6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43FAB7501A83481AB1ADF5EC9D513887"/>
  <p:tag name="TPQUESTIONXML" val="&lt;?xml version=&quot;1.0&quot; encoding=&quot;UTF-8&quot; standalone=&quot;yes&quot;?&gt;&lt;questionlist&gt;&lt;properties&gt;&lt;guid&gt;3A59E0CDD1CD444D860082E730E154A4&lt;/guid&gt;&lt;date&gt;1/27/2020 09:53:03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43FAB7501A83481AB1ADF5EC9D513887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6635546AB72040B5A6D743B0F9873490"/>
  <p:tag name="TPQUESTIONXML" val="&lt;?xml version=&quot;1.0&quot; encoding=&quot;UTF-8&quot; standalone=&quot;yes&quot;?&gt;&lt;questionlist&gt;&lt;properties&gt;&lt;guid&gt;5A3589311447422B9B28967E1914A8E7&lt;/guid&gt;&lt;date&gt;1/27/2020 09:53:04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6635546AB72040B5A6D743B0F9873490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14FAD2769AD84D2797988B2E941EF87F"/>
  <p:tag name="TPQUESTIONXML" val="&lt;?xml version=&quot;1.0&quot; encoding=&quot;UTF-8&quot; standalone=&quot;yes&quot;?&gt;&lt;questionlist&gt;&lt;properties&gt;&lt;guid&gt;09A16D5263284503849B3647F3E1AB3E&lt;/guid&gt;&lt;date&gt;1/27/2020 09:53:04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14FAD2769AD84D2797988B2E941EF87F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90F4F6FA73784AD6946564DF9D4789A9"/>
  <p:tag name="TYPE" val="MultiChoiceSlide"/>
  <p:tag name="TPSLIDEBULLETSTYLE" val="2"/>
  <p:tag name="TPQUESTIONXML" val="&lt;?xml version=&quot;1.0&quot; encoding=&quot;UTF-8&quot; standalone=&quot;yes&quot;?&gt;&lt;questionlist&gt;&lt;properties&gt;&lt;guid&gt;7FCF260CF2E8435AA4FBE23EC11335BE&lt;/guid&gt;&lt;date&gt;1/27/2020 09:53:00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90F4F6FA73784AD6946564DF9D4789A9&lt;/guid&gt;&lt;repollguid&gt;D8540E7FF19642CE9CAB26284EFE8CA1&lt;/repollguid&gt;&lt;sourceid&gt;57CA930EE64A494E8F85E72E8BB106FC&lt;/sourceid&gt;&lt;questiontext&gt;TestChoose your favourite letter&lt;/questiontext&gt;&lt;showresults&gt;True&lt;/showresults&gt;&lt;responsegrid&gt;0&lt;/responsegrid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A&lt;/answertext&gt;&lt;valuetype&gt;0&lt;/valuetype&gt;&lt;/answer&gt;&lt;answer&gt;&lt;guid&gt;83C0A6809B1B4B179633C77E1F72C507&lt;/guid&gt;&lt;answertext&gt;B&lt;/answertext&gt;&lt;valuetype&gt;0&lt;/valuetype&gt;&lt;/answer&gt;&lt;answer&gt;&lt;guid&gt;A148F1ED98CE47C98C3157F130FB50F6&lt;/guid&gt;&lt;answertext&gt;C&lt;/answertext&gt;&lt;valuetype&gt;0&lt;/valuetype&gt;&lt;/answer&gt;&lt;answer&gt;&lt;guid&gt;9A764EEDEF284DDE9CB174B180A1884F&lt;/guid&gt;&lt;answertext&gt;D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876332C0670E408493284BE1D8F5B8DC"/>
  <p:tag name="TPQUESTIONXML" val="&lt;?xml version=&quot;1.0&quot; encoding=&quot;UTF-8&quot; standalone=&quot;yes&quot;?&gt;&lt;questionlist&gt;&lt;properties&gt;&lt;guid&gt;78BCC6E45F184B5681BF260FB92E22D7&lt;/guid&gt;&lt;date&gt;1/27/2020 09:53:04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876332C0670E408493284BE1D8F5B8DC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D42CB95A0D9A4BB4BF1318A112CEDE7D"/>
  <p:tag name="TPQUESTIONXML" val="&lt;?xml version=&quot;1.0&quot; encoding=&quot;UTF-8&quot; standalone=&quot;yes&quot;?&gt;&lt;questionlist&gt;&lt;properties&gt;&lt;guid&gt;02FB5CBB0C3A401D913FCB10085AAAB1&lt;/guid&gt;&lt;date&gt;1/27/2020 09:53:04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D42CB95A0D9A4BB4BF1318A112CEDE7D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D77FDF748D264754994EB5C92444A54F"/>
  <p:tag name="TPQUESTIONXML" val="&lt;?xml version=&quot;1.0&quot; encoding=&quot;UTF-8&quot; standalone=&quot;yes&quot;?&gt;&lt;questionlist&gt;&lt;properties&gt;&lt;guid&gt;01A16F20FD9E4CD980C83BC6062A5442&lt;/guid&gt;&lt;date&gt;1/27/2020 09:53:05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D77FDF748D264754994EB5C92444A54F&lt;/guid&gt;&lt;repollguid&gt;D8540E7FF19642CE9CAB26284EFE8CA1&lt;/repollguid&gt;&lt;sourceid&gt;57CA930EE64A494E8F85E72E8BB106FC&lt;/sourceid&gt;&lt;questiontext&gt;Step 2: Bass line&lt;/questiontext&gt;&lt;showresults&gt;True&lt;/showresults&gt;&lt;responsegrid&gt;0&lt;/responsegrid&gt;&lt;countdowntimer&gt;True&lt;/countdowntimer&gt;&lt;countdowntime&gt;2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C&lt;/answertext&gt;&lt;valuetype&gt;0&lt;/valuetype&gt;&lt;/answer&gt;&lt;answer&gt;&lt;guid&gt;A148F1ED98CE47C98C3157F130FB50F6&lt;/guid&gt;&lt;answertext&gt;D&lt;/answertext&gt;&lt;valuetype&gt;0&lt;/valuetype&gt;&lt;/answer&gt;&lt;answer&gt;&lt;guid&gt;9A764EEDEF284DDE9CB174B180A1884F&lt;/guid&gt;&lt;answertext&gt;E&lt;/answertext&gt;&lt;valuetype&gt;0&lt;/valuetype&gt;&lt;/answer&gt;&lt;answer&gt;&lt;guid&gt;E2C4A707DA054184853C9A0DB5C7A727&lt;/guid&gt;&lt;answertext&gt;G&lt;/answertext&gt;&lt;valuetype&gt;0&lt;/valuetype&gt;&lt;/answer&gt;&lt;answer&gt;&lt;guid&gt;6033B6F33F7049A78EBE192CB40774F6&lt;/guid&gt;&lt;answertext&gt;A&lt;/answertext&gt;&lt;valuetype&gt;0&lt;/valuetype&gt;&lt;/answer&gt;&lt;answer&gt;&lt;guid&gt;7C70C28EB15E4D47BFB69EB70C03A0C7&lt;/guid&gt;&lt;answertext&gt;C&lt;/answertext&gt;&lt;valuetype&gt;0&lt;/valuetype&gt;&lt;/answer&gt;&lt;answer&gt;&lt;guid&gt;D2B302A832A6456BA36648A8F9025A3F&lt;/guid&gt;&lt;answertext&gt;D&lt;/answertext&gt;&lt;valuetype&gt;0&lt;/valuetype&gt;&lt;/answer&gt;&lt;answer&gt;&lt;guid&gt;EB469003A1264448B9E91C8FE97E2669&lt;/guid&gt;&lt;answertext&gt;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582036D81FEE4904AF7F356F063E1A94"/>
  <p:tag name="TPQUESTIONXML" val="&lt;?xml version=&quot;1.0&quot; encoding=&quot;UTF-8&quot; standalone=&quot;yes&quot;?&gt;&lt;questionlist&gt;&lt;properties&gt;&lt;guid&gt;011C76FFD7954740B7942323822F0572&lt;/guid&gt;&lt;date&gt;1/27/2020 09:53:05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582036D81FEE4904AF7F356F063E1A94&lt;/guid&gt;&lt;repollguid&gt;D8540E7FF19642CE9CAB26284EFE8CA1&lt;/repollguid&gt;&lt;sourceid&gt;57CA930EE64A494E8F85E72E8BB106FC&lt;/sourceid&gt;&lt;questiontext&gt;Step 2: Bass line&lt;/questiontext&gt;&lt;showresults&gt;True&lt;/showresults&gt;&lt;responsegrid&gt;0&lt;/responsegrid&gt;&lt;countdowntimer&gt;True&lt;/countdowntimer&gt;&lt;countdowntime&gt;2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C&lt;/answertext&gt;&lt;valuetype&gt;0&lt;/valuetype&gt;&lt;/answer&gt;&lt;answer&gt;&lt;guid&gt;A148F1ED98CE47C98C3157F130FB50F6&lt;/guid&gt;&lt;answertext&gt;D&lt;/answertext&gt;&lt;valuetype&gt;0&lt;/valuetype&gt;&lt;/answer&gt;&lt;answer&gt;&lt;guid&gt;9A764EEDEF284DDE9CB174B180A1884F&lt;/guid&gt;&lt;answertext&gt;E&lt;/answertext&gt;&lt;valuetype&gt;0&lt;/valuetype&gt;&lt;/answer&gt;&lt;answer&gt;&lt;guid&gt;E2C4A707DA054184853C9A0DB5C7A727&lt;/guid&gt;&lt;answertext&gt;G&lt;/answertext&gt;&lt;valuetype&gt;0&lt;/valuetype&gt;&lt;/answer&gt;&lt;answer&gt;&lt;guid&gt;6033B6F33F7049A78EBE192CB40774F6&lt;/guid&gt;&lt;answertext&gt;A&lt;/answertext&gt;&lt;valuetype&gt;0&lt;/valuetype&gt;&lt;/answer&gt;&lt;answer&gt;&lt;guid&gt;7C70C28EB15E4D47BFB69EB70C03A0C7&lt;/guid&gt;&lt;answertext&gt;C&lt;/answertext&gt;&lt;valuetype&gt;0&lt;/valuetype&gt;&lt;/answer&gt;&lt;answer&gt;&lt;guid&gt;D2B302A832A6456BA36648A8F9025A3F&lt;/guid&gt;&lt;answertext&gt;D&lt;/answertext&gt;&lt;valuetype&gt;0&lt;/valuetype&gt;&lt;/answer&gt;&lt;answer&gt;&lt;guid&gt;FC4D46D48C5F4D9B8EFFDCFF297885AE&lt;/guid&gt;&lt;answertext&gt;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97C002B21F17491BB9CFC0A6FBE9E809"/>
  <p:tag name="TPQUESTIONXML" val="&lt;?xml version=&quot;1.0&quot; encoding=&quot;UTF-8&quot; standalone=&quot;yes&quot;?&gt;&lt;questionlist&gt;&lt;properties&gt;&lt;guid&gt;2C9C2C72CBA14E1CAFD1D190A2A36234&lt;/guid&gt;&lt;date&gt;1/27/2020 09:53:05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97C002B21F17491BB9CFC0A6FBE9E809&lt;/guid&gt;&lt;repollguid&gt;D8540E7FF19642CE9CAB26284EFE8CA1&lt;/repollguid&gt;&lt;sourceid&gt;57CA930EE64A494E8F85E72E8BB106FC&lt;/sourceid&gt;&lt;questiontext&gt;Step 2: Bass line&lt;/questiontext&gt;&lt;showresults&gt;True&lt;/showresults&gt;&lt;responsegrid&gt;0&lt;/responsegrid&gt;&lt;countdowntimer&gt;True&lt;/countdowntimer&gt;&lt;countdowntime&gt;2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C&lt;/answertext&gt;&lt;valuetype&gt;0&lt;/valuetype&gt;&lt;/answer&gt;&lt;answer&gt;&lt;guid&gt;A148F1ED98CE47C98C3157F130FB50F6&lt;/guid&gt;&lt;answertext&gt;D&lt;/answertext&gt;&lt;valuetype&gt;0&lt;/valuetype&gt;&lt;/answer&gt;&lt;answer&gt;&lt;guid&gt;9A764EEDEF284DDE9CB174B180A1884F&lt;/guid&gt;&lt;answertext&gt;E&lt;/answertext&gt;&lt;valuetype&gt;0&lt;/valuetype&gt;&lt;/answer&gt;&lt;answer&gt;&lt;guid&gt;E2C4A707DA054184853C9A0DB5C7A727&lt;/guid&gt;&lt;answertext&gt;G&lt;/answertext&gt;&lt;valuetype&gt;0&lt;/valuetype&gt;&lt;/answer&gt;&lt;answer&gt;&lt;guid&gt;6033B6F33F7049A78EBE192CB40774F6&lt;/guid&gt;&lt;answertext&gt;A&lt;/answertext&gt;&lt;valuetype&gt;0&lt;/valuetype&gt;&lt;/answer&gt;&lt;answer&gt;&lt;guid&gt;7C70C28EB15E4D47BFB69EB70C03A0C7&lt;/guid&gt;&lt;answertext&gt;C&lt;/answertext&gt;&lt;valuetype&gt;0&lt;/valuetype&gt;&lt;/answer&gt;&lt;answer&gt;&lt;guid&gt;D2B302A832A6456BA36648A8F9025A3F&lt;/guid&gt;&lt;answertext&gt;D&lt;/answertext&gt;&lt;valuetype&gt;0&lt;/valuetype&gt;&lt;/answer&gt;&lt;answer&gt;&lt;guid&gt;54998AEE2D4A4121AD390DEAA9E61AD7&lt;/guid&gt;&lt;answertext&gt;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22CAA295859A48DC8D87A033C1C8EBEA"/>
  <p:tag name="TPQUESTIONXML" val="&lt;?xml version=&quot;1.0&quot; encoding=&quot;UTF-8&quot; standalone=&quot;yes&quot;?&gt;&lt;questionlist&gt;&lt;properties&gt;&lt;guid&gt;EB454CCB7BDC4C32B1895F48FFFE28DF&lt;/guid&gt;&lt;date&gt;1/27/2020 09:53:06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22CAA295859A48DC8D87A033C1C8EBEA&lt;/guid&gt;&lt;repollguid&gt;D8540E7FF19642CE9CAB26284EFE8CA1&lt;/repollguid&gt;&lt;sourceid&gt;57CA930EE64A494E8F85E72E8BB106FC&lt;/sourceid&gt;&lt;questiontext&gt;Step 2: Bass line&lt;/questiontext&gt;&lt;showresults&gt;True&lt;/showresults&gt;&lt;responsegrid&gt;0&lt;/responsegrid&gt;&lt;countdowntimer&gt;True&lt;/countdowntimer&gt;&lt;countdowntime&gt;2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C&lt;/answertext&gt;&lt;valuetype&gt;0&lt;/valuetype&gt;&lt;/answer&gt;&lt;answer&gt;&lt;guid&gt;A148F1ED98CE47C98C3157F130FB50F6&lt;/guid&gt;&lt;answertext&gt;D&lt;/answertext&gt;&lt;valuetype&gt;0&lt;/valuetype&gt;&lt;/answer&gt;&lt;answer&gt;&lt;guid&gt;9A764EEDEF284DDE9CB174B180A1884F&lt;/guid&gt;&lt;answertext&gt;E&lt;/answertext&gt;&lt;valuetype&gt;0&lt;/valuetype&gt;&lt;/answer&gt;&lt;answer&gt;&lt;guid&gt;E2C4A707DA054184853C9A0DB5C7A727&lt;/guid&gt;&lt;answertext&gt;G&lt;/answertext&gt;&lt;valuetype&gt;0&lt;/valuetype&gt;&lt;/answer&gt;&lt;answer&gt;&lt;guid&gt;6033B6F33F7049A78EBE192CB40774F6&lt;/guid&gt;&lt;answertext&gt;A&lt;/answertext&gt;&lt;valuetype&gt;0&lt;/valuetype&gt;&lt;/answer&gt;&lt;answer&gt;&lt;guid&gt;7C70C28EB15E4D47BFB69EB70C03A0C7&lt;/guid&gt;&lt;answertext&gt;C&lt;/answertext&gt;&lt;valuetype&gt;0&lt;/valuetype&gt;&lt;/answer&gt;&lt;answer&gt;&lt;guid&gt;D2B302A832A6456BA36648A8F9025A3F&lt;/guid&gt;&lt;answertext&gt;D&lt;/answertext&gt;&lt;valuetype&gt;0&lt;/valuetype&gt;&lt;/answer&gt;&lt;answer&gt;&lt;guid&gt;6583E78F3B2D4A0394E778384D978B0C&lt;/guid&gt;&lt;answertext&gt;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B3830FC5DBDC4FA093B06A1E62B39130"/>
  <p:tag name="TPQUESTIONXML" val="&lt;?xml version=&quot;1.0&quot; encoding=&quot;UTF-8&quot; standalone=&quot;yes&quot;?&gt;&lt;questionlist&gt;&lt;properties&gt;&lt;guid&gt;47078AB749AA4893A893B00A953F726E&lt;/guid&gt;&lt;date&gt;1/27/2020 09:53:06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B3830FC5DBDC4FA093B06A1E62B39130&lt;/guid&gt;&lt;repollguid&gt;D8540E7FF19642CE9CAB26284EFE8CA1&lt;/repollguid&gt;&lt;sourceid&gt;57CA930EE64A494E8F85E72E8BB106FC&lt;/sourceid&gt;&lt;questiontext&gt;Step 2: Bass line&lt;/questiontext&gt;&lt;showresults&gt;True&lt;/showresults&gt;&lt;responsegrid&gt;0&lt;/responsegrid&gt;&lt;countdowntimer&gt;True&lt;/countdowntimer&gt;&lt;countdowntime&gt;2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C&lt;/answertext&gt;&lt;valuetype&gt;0&lt;/valuetype&gt;&lt;/answer&gt;&lt;answer&gt;&lt;guid&gt;A148F1ED98CE47C98C3157F130FB50F6&lt;/guid&gt;&lt;answertext&gt;D&lt;/answertext&gt;&lt;valuetype&gt;0&lt;/valuetype&gt;&lt;/answer&gt;&lt;answer&gt;&lt;guid&gt;9A764EEDEF284DDE9CB174B180A1884F&lt;/guid&gt;&lt;answertext&gt;E&lt;/answertext&gt;&lt;valuetype&gt;0&lt;/valuetype&gt;&lt;/answer&gt;&lt;answer&gt;&lt;guid&gt;E2C4A707DA054184853C9A0DB5C7A727&lt;/guid&gt;&lt;answertext&gt;G&lt;/answertext&gt;&lt;valuetype&gt;0&lt;/valuetype&gt;&lt;/answer&gt;&lt;answer&gt;&lt;guid&gt;6033B6F33F7049A78EBE192CB40774F6&lt;/guid&gt;&lt;answertext&gt;A&lt;/answertext&gt;&lt;valuetype&gt;0&lt;/valuetype&gt;&lt;/answer&gt;&lt;answer&gt;&lt;guid&gt;7C70C28EB15E4D47BFB69EB70C03A0C7&lt;/guid&gt;&lt;answertext&gt;C&lt;/answertext&gt;&lt;valuetype&gt;0&lt;/valuetype&gt;&lt;/answer&gt;&lt;answer&gt;&lt;guid&gt;D2B302A832A6456BA36648A8F9025A3F&lt;/guid&gt;&lt;answertext&gt;D&lt;/answertext&gt;&lt;valuetype&gt;0&lt;/valuetype&gt;&lt;/answer&gt;&lt;answer&gt;&lt;guid&gt;A0543CFC1D674D388FA36BC9A48249E7&lt;/guid&gt;&lt;answertext&gt;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F2B5AFD53ACA41B9AEFF1CFC34F10D48"/>
  <p:tag name="TPQUESTIONXML" val="&lt;?xml version=&quot;1.0&quot; encoding=&quot;UTF-8&quot; standalone=&quot;yes&quot;?&gt;&lt;questionlist&gt;&lt;properties&gt;&lt;guid&gt;2571B208C71D41578837B5B2DC19000C&lt;/guid&gt;&lt;date&gt;1/27/2020 09:53:06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F2B5AFD53ACA41B9AEFF1CFC34F10D48&lt;/guid&gt;&lt;repollguid&gt;D8540E7FF19642CE9CAB26284EFE8CA1&lt;/repollguid&gt;&lt;sourceid&gt;57CA930EE64A494E8F85E72E8BB106FC&lt;/sourceid&gt;&lt;questiontext&gt;Step 2: Bass line&lt;/questiontext&gt;&lt;showresults&gt;True&lt;/showresults&gt;&lt;responsegrid&gt;0&lt;/responsegrid&gt;&lt;countdowntimer&gt;True&lt;/countdowntimer&gt;&lt;countdowntime&gt;2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C&lt;/answertext&gt;&lt;valuetype&gt;0&lt;/valuetype&gt;&lt;/answer&gt;&lt;answer&gt;&lt;guid&gt;A148F1ED98CE47C98C3157F130FB50F6&lt;/guid&gt;&lt;answertext&gt;D&lt;/answertext&gt;&lt;valuetype&gt;0&lt;/valuetype&gt;&lt;/answer&gt;&lt;answer&gt;&lt;guid&gt;9A764EEDEF284DDE9CB174B180A1884F&lt;/guid&gt;&lt;answertext&gt;E&lt;/answertext&gt;&lt;valuetype&gt;0&lt;/valuetype&gt;&lt;/answer&gt;&lt;answer&gt;&lt;guid&gt;E2C4A707DA054184853C9A0DB5C7A727&lt;/guid&gt;&lt;answertext&gt;G&lt;/answertext&gt;&lt;valuetype&gt;0&lt;/valuetype&gt;&lt;/answer&gt;&lt;answer&gt;&lt;guid&gt;6033B6F33F7049A78EBE192CB40774F6&lt;/guid&gt;&lt;answertext&gt;A&lt;/answertext&gt;&lt;valuetype&gt;0&lt;/valuetype&gt;&lt;/answer&gt;&lt;answer&gt;&lt;guid&gt;7C70C28EB15E4D47BFB69EB70C03A0C7&lt;/guid&gt;&lt;answertext&gt;C&lt;/answertext&gt;&lt;valuetype&gt;0&lt;/valuetype&gt;&lt;/answer&gt;&lt;answer&gt;&lt;guid&gt;D2B302A832A6456BA36648A8F9025A3F&lt;/guid&gt;&lt;answertext&gt;D&lt;/answertext&gt;&lt;valuetype&gt;0&lt;/valuetype&gt;&lt;/answer&gt;&lt;answer&gt;&lt;guid&gt;F493B0D5DFDB423CB2827D3462B5DBC0&lt;/guid&gt;&lt;answertext&gt;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9C451DC458524419A8C5A1056E3886A6"/>
  <p:tag name="TPQUESTIONXML" val="&lt;?xml version=&quot;1.0&quot; encoding=&quot;UTF-8&quot; standalone=&quot;yes&quot;?&gt;&lt;questionlist&gt;&lt;properties&gt;&lt;guid&gt;B9C2CD5B94DE46618A2FF702DAF734E2&lt;/guid&gt;&lt;date&gt;1/27/2020 09:53:06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9C451DC458524419A8C5A1056E3886A6&lt;/guid&gt;&lt;repollguid&gt;D8540E7FF19642CE9CAB26284EFE8CA1&lt;/repollguid&gt;&lt;sourceid&gt;57CA930EE64A494E8F85E72E8BB106FC&lt;/sourceid&gt;&lt;questiontext&gt;Bass line – revisionNudge the note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50%??&lt;/answertext&gt;&lt;valuetype&gt;0&lt;/valuetype&gt;&lt;/answer&gt;&lt;answer&gt;&lt;guid&gt;83C0A6809B1B4B179633C77E1F72C507&lt;/guid&gt;&lt;answertext&gt;?&lt;/answertext&gt;&lt;valuetype&gt;0&lt;/valuetype&gt;&lt;/answer&gt;&lt;answer&gt;&lt;guid&gt;A148F1ED98CE47C98C3157F130FB50F6&lt;/guid&gt;&lt;answertext&gt;??50%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299D7B89CB754B28ACB95502F66F408C"/>
  <p:tag name="TPQUESTIONXML" val="&lt;?xml version=&quot;1.0&quot; encoding=&quot;UTF-8&quot; standalone=&quot;yes&quot;?&gt;&lt;questionlist&gt;&lt;properties&gt;&lt;guid&gt;159977639E13410383191261B77FE926&lt;/guid&gt;&lt;date&gt;1/27/2020 09:53:07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299D7B89CB754B28ACB95502F66F408C&lt;/guid&gt;&lt;repollguid&gt;D8540E7FF19642CE9CAB26284EFE8CA1&lt;/repollguid&gt;&lt;sourceid&gt;57CA930EE64A494E8F85E72E8BB106FC&lt;/sourceid&gt;&lt;questiontext&gt;Bass line – revisionNudge the note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50%??&lt;/answertext&gt;&lt;valuetype&gt;0&lt;/valuetype&gt;&lt;/answer&gt;&lt;answer&gt;&lt;guid&gt;83C0A6809B1B4B179633C77E1F72C507&lt;/guid&gt;&lt;answertext&gt;?&lt;/answertext&gt;&lt;valuetype&gt;0&lt;/valuetype&gt;&lt;/answer&gt;&lt;answer&gt;&lt;guid&gt;A148F1ED98CE47C98C3157F130FB50F6&lt;/guid&gt;&lt;answertext&gt;??50%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5B88050007464D64BE72265FE4C0A294"/>
  <p:tag name="TPQUESTIONXML" val="&lt;?xml version=&quot;1.0&quot; encoding=&quot;UTF-8&quot; standalone=&quot;yes&quot;?&gt;&lt;questionlist&gt;&lt;properties&gt;&lt;guid&gt;E53969CF00954CB9A049090651E1B990&lt;/guid&gt;&lt;date&gt;1/27/2020 09:53:00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5B88050007464D64BE72265FE4C0A294&lt;/guid&gt;&lt;repollguid&gt;D8540E7FF19642CE9CAB26284EFE8CA1&lt;/repollguid&gt;&lt;sourceid&gt;57CA930EE64A494E8F85E72E8BB106FC&lt;/sourceid&gt;&lt;questiontext&gt;TestChoose your favourite letter #2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E&lt;/answertext&gt;&lt;valuetype&gt;0&lt;/valuetype&gt;&lt;/answer&gt;&lt;answer&gt;&lt;guid&gt;83C0A6809B1B4B179633C77E1F72C507&lt;/guid&gt;&lt;answertext&gt;F&lt;/answertext&gt;&lt;valuetype&gt;0&lt;/valuetype&gt;&lt;/answer&gt;&lt;answer&gt;&lt;guid&gt;A148F1ED98CE47C98C3157F130FB50F6&lt;/guid&gt;&lt;answertext&gt;G&lt;/answertext&gt;&lt;valuetype&gt;0&lt;/valuetype&gt;&lt;/answer&gt;&lt;answer&gt;&lt;guid&gt;9A764EEDEF284DDE9CB174B180A1884F&lt;/guid&gt;&lt;answertext&gt;H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61FDA7BDDA6D4B4B9676A8C806F13A37"/>
  <p:tag name="TPQUESTIONXML" val="&lt;?xml version=&quot;1.0&quot; encoding=&quot;UTF-8&quot; standalone=&quot;yes&quot;?&gt;&lt;questionlist&gt;&lt;properties&gt;&lt;guid&gt;F4A7412EC9564F9A9CA25471E778187F&lt;/guid&gt;&lt;date&gt;1/27/2020 09:53:07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61FDA7BDDA6D4B4B9676A8C806F13A37&lt;/guid&gt;&lt;repollguid&gt;D8540E7FF19642CE9CAB26284EFE8CA1&lt;/repollguid&gt;&lt;sourceid&gt;57CA930EE64A494E8F85E72E8BB106FC&lt;/sourceid&gt;&lt;questiontext&gt;Bass line – revisionNudge the note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50%??&lt;/answertext&gt;&lt;valuetype&gt;0&lt;/valuetype&gt;&lt;/answer&gt;&lt;answer&gt;&lt;guid&gt;83C0A6809B1B4B179633C77E1F72C507&lt;/guid&gt;&lt;answertext&gt;?&lt;/answertext&gt;&lt;valuetype&gt;0&lt;/valuetype&gt;&lt;/answer&gt;&lt;answer&gt;&lt;guid&gt;A148F1ED98CE47C98C3157F130FB50F6&lt;/guid&gt;&lt;answertext&gt;??50%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83AF5DA69CB441F2951E607206500BA3"/>
  <p:tag name="TPQUESTIONXML" val="&lt;?xml version=&quot;1.0&quot; encoding=&quot;UTF-8&quot; standalone=&quot;yes&quot;?&gt;&lt;questionlist&gt;&lt;properties&gt;&lt;guid&gt;5315E43E55FD467BB47601A682BFC88E&lt;/guid&gt;&lt;date&gt;1/27/2020 09:53:07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83AF5DA69CB441F2951E607206500BA3&lt;/guid&gt;&lt;repollguid&gt;D8540E7FF19642CE9CAB26284EFE8CA1&lt;/repollguid&gt;&lt;sourceid&gt;57CA930EE64A494E8F85E72E8BB106FC&lt;/sourceid&gt;&lt;questiontext&gt;Bass line – revisionNudge the note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50%??&lt;/answertext&gt;&lt;valuetype&gt;0&lt;/valuetype&gt;&lt;/answer&gt;&lt;answer&gt;&lt;guid&gt;83C0A6809B1B4B179633C77E1F72C507&lt;/guid&gt;&lt;answertext&gt;?&lt;/answertext&gt;&lt;valuetype&gt;0&lt;/valuetype&gt;&lt;/answer&gt;&lt;answer&gt;&lt;guid&gt;A148F1ED98CE47C98C3157F130FB50F6&lt;/guid&gt;&lt;answertext&gt;??50%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9AA8A72457374EDE90AC9557A2293AD3"/>
  <p:tag name="TPQUESTIONXML" val="&lt;?xml version=&quot;1.0&quot; encoding=&quot;UTF-8&quot; standalone=&quot;yes&quot;?&gt;&lt;questionlist&gt;&lt;properties&gt;&lt;guid&gt;122AF1AD43234D9DB381552D4FB9B179&lt;/guid&gt;&lt;date&gt;1/27/2020 09:53:08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9AA8A72457374EDE90AC9557A2293AD3&lt;/guid&gt;&lt;repollguid&gt;D8540E7FF19642CE9CAB26284EFE8CA1&lt;/repollguid&gt;&lt;sourceid&gt;57CA930EE64A494E8F85E72E8BB106FC&lt;/sourceid&gt;&lt;questiontext&gt;Bass line – revisionNudge the note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50%??&lt;/answertext&gt;&lt;valuetype&gt;0&lt;/valuetype&gt;&lt;/answer&gt;&lt;answer&gt;&lt;guid&gt;83C0A6809B1B4B179633C77E1F72C507&lt;/guid&gt;&lt;answertext&gt;?&lt;/answertext&gt;&lt;valuetype&gt;0&lt;/valuetype&gt;&lt;/answer&gt;&lt;answer&gt;&lt;guid&gt;A148F1ED98CE47C98C3157F130FB50F6&lt;/guid&gt;&lt;answertext&gt;??50%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9F86A45E641F40EFB8AB7850A3255BDA"/>
  <p:tag name="TPQUESTIONXML" val="&lt;?xml version=&quot;1.0&quot; encoding=&quot;UTF-8&quot; standalone=&quot;yes&quot;?&gt;&lt;questionlist&gt;&lt;properties&gt;&lt;guid&gt;2CEB54E303E04E60A567B948807435A7&lt;/guid&gt;&lt;date&gt;1/27/2020 09:53:08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9F86A45E641F40EFB8AB7850A3255BDA&lt;/guid&gt;&lt;repollguid&gt;D8540E7FF19642CE9CAB26284EFE8CA1&lt;/repollguid&gt;&lt;sourceid&gt;57CA930EE64A494E8F85E72E8BB106FC&lt;/sourceid&gt;&lt;questiontext&gt;Part 2Improvised materialCharacter&lt;/questiontext&gt;&lt;showresults&gt;True&lt;/showresults&gt;&lt;responsegrid&gt;0&lt;/responsegrid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Jolting&lt;/answertext&gt;&lt;valuetype&gt;0&lt;/valuetype&gt;&lt;/answer&gt;&lt;answer&gt;&lt;guid&gt;83C0A6809B1B4B179633C77E1F72C507&lt;/guid&gt;&lt;answertext&gt;Graceful&lt;/answertext&gt;&lt;valuetype&gt;0&lt;/valuetype&gt;&lt;/answer&gt;&lt;answer&gt;&lt;guid&gt;A148F1ED98CE47C98C3157F130FB50F6&lt;/guid&gt;&lt;answertext&gt;Bold&lt;/answertext&gt;&lt;valuetype&gt;0&lt;/valuetype&gt;&lt;/answer&gt;&lt;answer&gt;&lt;guid&gt;382DC82F477E46F9B26F8D23BB119D81&lt;/guid&gt;&lt;answertext&gt;?&lt;/answertext&gt;&lt;valuetype&gt;0&lt;/valuetype&gt;&lt;/answer&gt;&lt;answer&gt;&lt;guid&gt;EC866EB20FA0478AA15BB3AD96FFB35E&lt;/guid&gt;&lt;answertext&gt;?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F17878AB0D78439588946A1601350F32"/>
  <p:tag name="TPQUESTIONXML" val="&lt;?xml version=&quot;1.0&quot; encoding=&quot;UTF-8&quot; standalone=&quot;yes&quot;?&gt;&lt;questionlist&gt;&lt;properties&gt;&lt;guid&gt;CF0D01A6D51640F98138DDE0FB4E5605&lt;/guid&gt;&lt;date&gt;1/27/2020 09:53:08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F17878AB0D78439588946A1601350F32&lt;/guid&gt;&lt;repollguid&gt;D8540E7FF19642CE9CAB26284EFE8CA1&lt;/repollguid&gt;&lt;sourceid&gt;57CA930EE64A494E8F85E72E8BB106FC&lt;/sourceid&gt;&lt;questiontext&gt;Improvised materialNarrative&lt;/questiontext&gt;&lt;showresults&gt;True&lt;/showresults&gt;&lt;responsegrid&gt;0&lt;/responsegrid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Quiet opening, climactic middle section, fade to nothing&lt;/answertext&gt;&lt;valuetype&gt;0&lt;/valuetype&gt;&lt;/answer&gt;&lt;answer&gt;&lt;guid&gt;83C0A6809B1B4B179633C77E1F72C507&lt;/guid&gt;&lt;answertext&gt;Quiet until a fiery end&lt;/answertext&gt;&lt;valuetype&gt;0&lt;/valuetype&gt;&lt;/answer&gt;&lt;answer&gt;&lt;guid&gt;A148F1ED98CE47C98C3157F130FB50F6&lt;/guid&gt;&lt;answertext&gt;Oscillates between passive and aggressive three times&lt;/answertext&gt;&lt;valuetype&gt;0&lt;/valuetype&gt;&lt;/answer&gt;&lt;answer&gt;&lt;guid&gt;382DC82F477E46F9B26F8D23BB119D81&lt;/guid&gt;&lt;answertext&gt;?&lt;/answertext&gt;&lt;valuetype&gt;0&lt;/valuetype&gt;&lt;/answer&gt;&lt;answer&gt;&lt;guid&gt;EC866EB20FA0478AA15BB3AD96FFB35E&lt;/guid&gt;&lt;answertext&gt;?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D50D470BDA2046AEA34FEABE435D8298"/>
  <p:tag name="TPQUESTIONXML" val="&lt;?xml version=&quot;1.0&quot; encoding=&quot;UTF-8&quot; standalone=&quot;yes&quot;?&gt;&lt;questionlist&gt;&lt;properties&gt;&lt;guid&gt;916567BA375442C7AB7F2BC0E96090CB&lt;/guid&gt;&lt;date&gt;1/27/2020 09:53:08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D50D470BDA2046AEA34FEABE435D8298&lt;/guid&gt;&lt;repollguid&gt;D8540E7FF19642CE9CAB26284EFE8CA1&lt;/repollguid&gt;&lt;sourceid&gt;57CA930EE64A494E8F85E72E8BB106FC&lt;/sourceid&gt;&lt;questiontext&gt;Improvised materialStyle&lt;/questiontext&gt;&lt;showresults&gt;True&lt;/showresults&gt;&lt;responsegrid&gt;0&lt;/responsegrid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Melodious&lt;/answertext&gt;&lt;valuetype&gt;0&lt;/valuetype&gt;&lt;/answer&gt;&lt;answer&gt;&lt;guid&gt;83C0A6809B1B4B179633C77E1F72C507&lt;/guid&gt;&lt;answertext&gt;Irregular&lt;/answertext&gt;&lt;valuetype&gt;0&lt;/valuetype&gt;&lt;/answer&gt;&lt;answer&gt;&lt;guid&gt;A148F1ED98CE47C98C3157F130FB50F6&lt;/guid&gt;&lt;answertext&gt;Noisy&lt;/answertext&gt;&lt;valuetype&gt;0&lt;/valuetype&gt;&lt;/answer&gt;&lt;answer&gt;&lt;guid&gt;382DC82F477E46F9B26F8D23BB119D81&lt;/guid&gt;&lt;answertext&gt;?&lt;/answertext&gt;&lt;valuetype&gt;0&lt;/valuetype&gt;&lt;/answer&gt;&lt;answer&gt;&lt;guid&gt;EC866EB20FA0478AA15BB3AD96FFB35E&lt;/guid&gt;&lt;answertext&gt;?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47F00925115A449C98A29DD5062D8DD7"/>
  <p:tag name="TPQUESTIONXML" val="&lt;?xml version=&quot;1.0&quot; encoding=&quot;UTF-8&quot; standalone=&quot;yes&quot;?&gt;&lt;questionlist&gt;&lt;properties&gt;&lt;guid&gt;595D144780B8414EBC2A1E4B6BD8465F&lt;/guid&gt;&lt;date&gt;1/27/2020 09:53:00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47F00925115A449C98A29DD5062D8DD7&lt;/guid&gt;&lt;repollguid&gt;D8540E7FF19642CE9CAB26284EFE8CA1&lt;/repollguid&gt;&lt;sourceid&gt;57CA930EE64A494E8F85E72E8BB106FC&lt;/sourceid&gt;&lt;questiontext&gt;Part 1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MultiChoiceSlide"/>
  <p:tag name="TPSLIDEBULLETSTYLE" val="2"/>
  <p:tag name="SLIDEGUID" val="62EE5E69EAC040359DC8CADA852995B5"/>
  <p:tag name="TPQUESTIONXML" val="&lt;?xml version=&quot;1.0&quot; encoding=&quot;UTF-8&quot; standalone=&quot;yes&quot;?&gt;&lt;questionlist&gt;&lt;properties&gt;&lt;guid&gt;8A06E4DB2E5F49C8B4CBDC7715079176&lt;/guid&gt;&lt;date&gt;1/27/2020 09:53:00 AM&lt;/date&gt;&lt;/properties&gt;&lt;questionlisttemplate&gt;&lt;correctvalue&gt;1&lt;/correctvalue&gt;&lt;incorrectvalue&gt;0&lt;/incorrectvalue&gt;&lt;numberofquestions&gt;1&lt;/numberofquestions&gt;&lt;questiontype&gt;1&lt;/questiontype&gt;&lt;numberofchoices&gt;4&lt;/numberofchoices&gt;&lt;bulletstyle&gt;2&lt;/bulletstyle&gt;&lt;questionfont&gt;Verdana&lt;/questionfont&gt;&lt;questionfontsize&gt;12&lt;/questionfontsize&gt;&lt;answerfont&gt;Verdana&lt;/answerfont&gt;&lt;answerfontsize&gt;12&lt;/answerfontsize&gt;&lt;showresults&gt;True&lt;/showresults&gt;&lt;countdowntime&gt;30&lt;/countdowntime&gt;&lt;responsegrid&gt;0&lt;/responsegrid&gt;&lt;/questionlisttemplate&gt;&lt;questions&gt;&lt;multichoice&gt;&lt;guid&gt;62EE5E69EAC040359DC8CADA852995B5&lt;/guid&gt;&lt;repollguid&gt;D8540E7FF19642CE9CAB26284EFE8CA1&lt;/repollguid&gt;&lt;sourceid&gt;57CA930EE64A494E8F85E72E8BB106FC&lt;/sourceid&gt;&lt;questiontext&gt;Step 1: Drum pattern&lt;/questiontext&gt;&lt;showresults&gt;True&lt;/showresults&gt;&lt;responsegrid&gt;0&lt;/responsegrid&gt;&lt;countdowntimer&gt;True&lt;/countdowntimer&gt;&lt;countdowntime&gt;10&lt;/countdowntime&gt;&lt;correctvalue&gt;1&lt;/correctvalue&gt;&lt;incorrectvalue&gt;0&lt;/incorrectvalue&gt;&lt;responselimit&gt;1&lt;/responselimit&gt;&lt;bulletstyle&gt;2&lt;/bulletstyle&gt;&lt;answers&gt;&lt;answer&gt;&lt;guid&gt;8DDAD7C4A9A3490FAF6DF338E951A818&lt;/guid&gt;&lt;answertext&gt;Rest&lt;/answertext&gt;&lt;valuetype&gt;0&lt;/valuetype&gt;&lt;/answer&gt;&lt;answer&gt;&lt;guid&gt;83C0A6809B1B4B179633C77E1F72C507&lt;/guid&gt;&lt;answertext&gt;Palm slap&lt;/answertext&gt;&lt;valuetype&gt;0&lt;/valuetype&gt;&lt;/answer&gt;&lt;answer&gt;&lt;guid&gt;A148F1ED98CE47C98C3157F130FB50F6&lt;/guid&gt;&lt;answertext&gt;Finger slap&lt;/answertext&gt;&lt;valuetype&gt;0&lt;/valuetype&gt;&lt;/answer&gt;&lt;answer&gt;&lt;guid&gt;9A764EEDEF284DDE9CB174B180A1884F&lt;/guid&gt;&lt;answertext&gt;Finger scrape&lt;/answertext&gt;&lt;valuetype&gt;0&lt;/valuetype&gt;&lt;/answer&gt;&lt;/answers&gt;&lt;/multichoice&gt;&lt;/questions&gt;&lt;/questionlist&gt;"/>
  <p:tag name="LIVECHARTING" val="False"/>
  <p:tag name="AUTOOPENPOLL" val="False"/>
  <p:tag name="HASRESULTS" val="False"/>
  <p:tag name="CHARTTYPE" val="0"/>
  <p:tag name="CHARTDEFINEDCOLORS" val="3,6,10,45,32,50,13,4,9,55,1"/>
</p:tagLst>
</file>

<file path=ppt/theme/theme1.xml><?xml version="1.0" encoding="utf-8"?>
<a:theme xmlns:a="http://schemas.openxmlformats.org/drawingml/2006/main" name="MCQ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D2D0D585-C4EC-EA4B-835C-782976849514}" vid="{8BBB69E0-F12D-4E4F-8A8A-1D22C8CD626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1024</TotalTime>
  <Words>471</Words>
  <Application>Microsoft Macintosh PowerPoint</Application>
  <PresentationFormat>Widescreen</PresentationFormat>
  <Paragraphs>207</Paragraphs>
  <Slides>31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6" baseType="lpstr">
      <vt:lpstr>Arial</vt:lpstr>
      <vt:lpstr>Calibri</vt:lpstr>
      <vt:lpstr>Didot</vt:lpstr>
      <vt:lpstr>Tahoma</vt:lpstr>
      <vt:lpstr>MCQ</vt:lpstr>
      <vt:lpstr>HyperCello</vt:lpstr>
      <vt:lpstr>Test Choose your favourite letter</vt:lpstr>
      <vt:lpstr>Test Choose your favourite letter #2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1  Rhythmic pattern</vt:lpstr>
      <vt:lpstr>Section 2  Part 1: Bassline</vt:lpstr>
      <vt:lpstr>Section 2  Part 1: Bassline</vt:lpstr>
      <vt:lpstr>Section 2  Part 1: Bassline</vt:lpstr>
      <vt:lpstr>Section 2  Part 1: Bassline</vt:lpstr>
      <vt:lpstr>Section 2  Part 1: Bassline</vt:lpstr>
      <vt:lpstr>Section 2  Part 1: Bassline</vt:lpstr>
      <vt:lpstr>Section 2  Part 1: Bassline Nudge the note</vt:lpstr>
      <vt:lpstr>Section 2  Part 1: Bassline Nudge the note</vt:lpstr>
      <vt:lpstr>Section 2  Part 1: Bassline Nudge the note</vt:lpstr>
      <vt:lpstr>Section 2  Part 1: Bassline Nudge the note</vt:lpstr>
      <vt:lpstr>Section 2  Part 1: Bassline Nudge the note</vt:lpstr>
      <vt:lpstr>Section 3  Improvised material Character</vt:lpstr>
      <vt:lpstr>Improvised material Narrative </vt:lpstr>
      <vt:lpstr>Improvised material Style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Manghan J.</dc:creator>
  <cp:lastModifiedBy>Microsoft Office User</cp:lastModifiedBy>
  <cp:revision>151</cp:revision>
  <dcterms:created xsi:type="dcterms:W3CDTF">2017-05-29T09:45:31Z</dcterms:created>
  <dcterms:modified xsi:type="dcterms:W3CDTF">2020-01-27T11:58:07Z</dcterms:modified>
</cp:coreProperties>
</file>

<file path=docProps/thumbnail.jpeg>
</file>