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210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977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97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4566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274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5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566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177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068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718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0291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A59D8-1103-4CCC-885C-A83CD65CD3FC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7E1A1-366C-4F9B-A59E-1DD1B096521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3778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B4C1B39-AE23-480C-A472-35C2052F1C06}"/>
              </a:ext>
            </a:extLst>
          </p:cNvPr>
          <p:cNvGrpSpPr/>
          <p:nvPr/>
        </p:nvGrpSpPr>
        <p:grpSpPr>
          <a:xfrm>
            <a:off x="109057" y="1553499"/>
            <a:ext cx="4761762" cy="400110"/>
            <a:chOff x="109057" y="1553499"/>
            <a:chExt cx="4761762" cy="400110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46C79562-9FBE-4F53-A48E-D19BC5A49244}"/>
                </a:ext>
              </a:extLst>
            </p:cNvPr>
            <p:cNvSpPr txBox="1"/>
            <p:nvPr/>
          </p:nvSpPr>
          <p:spPr>
            <a:xfrm>
              <a:off x="109057" y="1553499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a</a:t>
              </a:r>
              <a:endParaRPr lang="en-GB" sz="2000" b="1" dirty="0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EE65F89-44CE-48FE-82B7-C2A5BE39EEE1}"/>
                </a:ext>
              </a:extLst>
            </p:cNvPr>
            <p:cNvSpPr txBox="1"/>
            <p:nvPr/>
          </p:nvSpPr>
          <p:spPr>
            <a:xfrm>
              <a:off x="4548295" y="1553499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b</a:t>
              </a:r>
              <a:endParaRPr lang="en-GB" sz="2000" b="1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44" y="1629000"/>
            <a:ext cx="4711969" cy="360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9600" y="1629000"/>
            <a:ext cx="471196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7453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19</cp:revision>
  <dcterms:created xsi:type="dcterms:W3CDTF">2019-02-12T12:39:35Z</dcterms:created>
  <dcterms:modified xsi:type="dcterms:W3CDTF">2020-09-04T13:07:41Z</dcterms:modified>
</cp:coreProperties>
</file>