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4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1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77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97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56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27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6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17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6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71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9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7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23212613-FF9A-476F-9D78-9DEBB0E667E9}"/>
              </a:ext>
            </a:extLst>
          </p:cNvPr>
          <p:cNvGrpSpPr/>
          <p:nvPr/>
        </p:nvGrpSpPr>
        <p:grpSpPr>
          <a:xfrm>
            <a:off x="109057" y="1553499"/>
            <a:ext cx="4761762" cy="400110"/>
            <a:chOff x="109057" y="1553499"/>
            <a:chExt cx="4761762" cy="40011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B9CA22-6BC6-4ED1-8EDC-04C28474A0B5}"/>
                </a:ext>
              </a:extLst>
            </p:cNvPr>
            <p:cNvSpPr txBox="1"/>
            <p:nvPr/>
          </p:nvSpPr>
          <p:spPr>
            <a:xfrm>
              <a:off x="109057" y="1553499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a</a:t>
              </a:r>
              <a:endParaRPr lang="en-GB" sz="2000" b="1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057EB63-3100-4110-995F-3EAE8A2BA7E9}"/>
                </a:ext>
              </a:extLst>
            </p:cNvPr>
            <p:cNvSpPr txBox="1"/>
            <p:nvPr/>
          </p:nvSpPr>
          <p:spPr>
            <a:xfrm>
              <a:off x="4548295" y="1553499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b</a:t>
              </a:r>
              <a:endParaRPr lang="en-GB" sz="2000" b="1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71" y="1629000"/>
            <a:ext cx="4711969" cy="360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454" y="1629000"/>
            <a:ext cx="471196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95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19</cp:revision>
  <dcterms:created xsi:type="dcterms:W3CDTF">2019-02-12T12:39:35Z</dcterms:created>
  <dcterms:modified xsi:type="dcterms:W3CDTF">2020-09-04T13:06:18Z</dcterms:modified>
</cp:coreProperties>
</file>