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4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EA89-5523-4466-B4FC-166E766FF60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C2DC-C048-416E-8C2F-C9D34A8FA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032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EA89-5523-4466-B4FC-166E766FF60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C2DC-C048-416E-8C2F-C9D34A8FA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883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EA89-5523-4466-B4FC-166E766FF60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C2DC-C048-416E-8C2F-C9D34A8FA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948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EA89-5523-4466-B4FC-166E766FF60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C2DC-C048-416E-8C2F-C9D34A8FA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602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EA89-5523-4466-B4FC-166E766FF60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C2DC-C048-416E-8C2F-C9D34A8FA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749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EA89-5523-4466-B4FC-166E766FF60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C2DC-C048-416E-8C2F-C9D34A8FA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16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EA89-5523-4466-B4FC-166E766FF60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C2DC-C048-416E-8C2F-C9D34A8FA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375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EA89-5523-4466-B4FC-166E766FF60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C2DC-C048-416E-8C2F-C9D34A8FA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361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EA89-5523-4466-B4FC-166E766FF60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C2DC-C048-416E-8C2F-C9D34A8FA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196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EA89-5523-4466-B4FC-166E766FF60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C2DC-C048-416E-8C2F-C9D34A8FA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214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EA89-5523-4466-B4FC-166E766FF60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9C2DC-C048-416E-8C2F-C9D34A8FA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178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5EA89-5523-4466-B4FC-166E766FF60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9C2DC-C048-416E-8C2F-C9D34A8FA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199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024EE515-FFF2-4B3F-A8C0-59BCED3FD97D}"/>
              </a:ext>
            </a:extLst>
          </p:cNvPr>
          <p:cNvGrpSpPr/>
          <p:nvPr/>
        </p:nvGrpSpPr>
        <p:grpSpPr>
          <a:xfrm>
            <a:off x="109057" y="1553499"/>
            <a:ext cx="4761762" cy="400110"/>
            <a:chOff x="109057" y="1553499"/>
            <a:chExt cx="4761762" cy="400110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4531A12-8550-425A-A11B-287609D9012D}"/>
                </a:ext>
              </a:extLst>
            </p:cNvPr>
            <p:cNvSpPr txBox="1"/>
            <p:nvPr/>
          </p:nvSpPr>
          <p:spPr>
            <a:xfrm>
              <a:off x="109057" y="1553499"/>
              <a:ext cx="31130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/>
                <a:t>a</a:t>
              </a:r>
              <a:endParaRPr lang="en-GB" sz="2000" b="1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B2377F3-CE92-4A1E-930B-21FD13B56C15}"/>
                </a:ext>
              </a:extLst>
            </p:cNvPr>
            <p:cNvSpPr txBox="1"/>
            <p:nvPr/>
          </p:nvSpPr>
          <p:spPr>
            <a:xfrm>
              <a:off x="4548295" y="1553499"/>
              <a:ext cx="3225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/>
                <a:t>b</a:t>
              </a:r>
              <a:endParaRPr lang="en-GB" sz="2000" b="1" dirty="0"/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57" y="1629000"/>
            <a:ext cx="4711969" cy="3600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1026" y="1629000"/>
            <a:ext cx="4711969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079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Alexaki K.</dc:creator>
  <cp:lastModifiedBy>Alexaki K.</cp:lastModifiedBy>
  <cp:revision>8</cp:revision>
  <dcterms:created xsi:type="dcterms:W3CDTF">2019-02-12T11:33:14Z</dcterms:created>
  <dcterms:modified xsi:type="dcterms:W3CDTF">2020-09-04T13:18:12Z</dcterms:modified>
</cp:coreProperties>
</file>