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3602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854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283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39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76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36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1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629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9960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119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4818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8A49-6B77-430B-8CC8-44062F684DD5}" type="datetimeFigureOut">
              <a:rPr lang="en-GB" smtClean="0"/>
              <a:t>04/09/2020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EC28F-50C2-418F-9A5C-2AFEFB3558A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56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2EBFB12C-4EC1-4560-8C3E-704BF0F6AE9A}"/>
              </a:ext>
            </a:extLst>
          </p:cNvPr>
          <p:cNvGrpSpPr/>
          <p:nvPr/>
        </p:nvGrpSpPr>
        <p:grpSpPr>
          <a:xfrm>
            <a:off x="109057" y="1553499"/>
            <a:ext cx="4761762" cy="400110"/>
            <a:chOff x="109057" y="1553499"/>
            <a:chExt cx="4761762" cy="400110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2731FF7A-A7B0-412D-93F6-EF888C99CDDF}"/>
                </a:ext>
              </a:extLst>
            </p:cNvPr>
            <p:cNvSpPr txBox="1"/>
            <p:nvPr/>
          </p:nvSpPr>
          <p:spPr>
            <a:xfrm>
              <a:off x="109057" y="1553499"/>
              <a:ext cx="31130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a</a:t>
              </a:r>
              <a:endParaRPr lang="en-GB" sz="2000" b="1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713FE98-7C86-4CA0-B8B1-4E11BE878C77}"/>
                </a:ext>
              </a:extLst>
            </p:cNvPr>
            <p:cNvSpPr txBox="1"/>
            <p:nvPr/>
          </p:nvSpPr>
          <p:spPr>
            <a:xfrm>
              <a:off x="4548295" y="1553499"/>
              <a:ext cx="3225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000" b="1" dirty="0" smtClean="0"/>
                <a:t>b</a:t>
              </a:r>
              <a:endParaRPr lang="en-GB" sz="2000" b="1" dirty="0"/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954" y="1670726"/>
            <a:ext cx="4711969" cy="360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0819" y="1670726"/>
            <a:ext cx="471196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61409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</TotalTime>
  <Words>2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Alexaki K.</dc:creator>
  <cp:lastModifiedBy>Alexaki K.</cp:lastModifiedBy>
  <cp:revision>15</cp:revision>
  <dcterms:created xsi:type="dcterms:W3CDTF">2019-02-12T10:33:52Z</dcterms:created>
  <dcterms:modified xsi:type="dcterms:W3CDTF">2020-09-04T13:10:07Z</dcterms:modified>
</cp:coreProperties>
</file>