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6BC9-7249-4557-A760-FF95F83C0D5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A37F-35A6-49F8-8371-683BD8F17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736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6BC9-7249-4557-A760-FF95F83C0D5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A37F-35A6-49F8-8371-683BD8F17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6BC9-7249-4557-A760-FF95F83C0D5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A37F-35A6-49F8-8371-683BD8F17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55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6BC9-7249-4557-A760-FF95F83C0D5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A37F-35A6-49F8-8371-683BD8F17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21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6BC9-7249-4557-A760-FF95F83C0D5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A37F-35A6-49F8-8371-683BD8F17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83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6BC9-7249-4557-A760-FF95F83C0D5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A37F-35A6-49F8-8371-683BD8F17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306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6BC9-7249-4557-A760-FF95F83C0D5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A37F-35A6-49F8-8371-683BD8F17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26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6BC9-7249-4557-A760-FF95F83C0D5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A37F-35A6-49F8-8371-683BD8F17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501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6BC9-7249-4557-A760-FF95F83C0D5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A37F-35A6-49F8-8371-683BD8F17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28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6BC9-7249-4557-A760-FF95F83C0D5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A37F-35A6-49F8-8371-683BD8F17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95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6BC9-7249-4557-A760-FF95F83C0D5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A37F-35A6-49F8-8371-683BD8F17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98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E6BC9-7249-4557-A760-FF95F83C0D52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7A37F-35A6-49F8-8371-683BD8F17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875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476658" y="1269000"/>
            <a:ext cx="6190684" cy="4320000"/>
            <a:chOff x="2596772" y="1546761"/>
            <a:chExt cx="4312028" cy="3009031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596772" y="1546761"/>
              <a:ext cx="4304144" cy="1443139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BAC7D0F-F4B2-4FA1-A09B-963F602D0A14}"/>
                </a:ext>
              </a:extLst>
            </p:cNvPr>
            <p:cNvSpPr txBox="1"/>
            <p:nvPr/>
          </p:nvSpPr>
          <p:spPr>
            <a:xfrm>
              <a:off x="2687476" y="1632337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596772" y="3112653"/>
              <a:ext cx="4312028" cy="1443139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8B87080-0701-4FC7-AD34-C94F81955614}"/>
                </a:ext>
              </a:extLst>
            </p:cNvPr>
            <p:cNvSpPr txBox="1"/>
            <p:nvPr/>
          </p:nvSpPr>
          <p:spPr>
            <a:xfrm>
              <a:off x="2687476" y="3207030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5356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1475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Kyriazis M.E.</dc:creator>
  <cp:lastModifiedBy>Alexaki K.</cp:lastModifiedBy>
  <cp:revision>24</cp:revision>
  <dcterms:created xsi:type="dcterms:W3CDTF">2019-09-12T12:07:33Z</dcterms:created>
  <dcterms:modified xsi:type="dcterms:W3CDTF">2020-08-20T12:37:41Z</dcterms:modified>
</cp:coreProperties>
</file>