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84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65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42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91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52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3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22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39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2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69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88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4B3C3-649C-4DFD-B34C-EAA3E74CC249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18F64-4BC2-4BF0-96E9-6FC920069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82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4819" y="1269000"/>
            <a:ext cx="5654363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21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1</cp:revision>
  <dcterms:created xsi:type="dcterms:W3CDTF">2020-08-20T17:22:29Z</dcterms:created>
  <dcterms:modified xsi:type="dcterms:W3CDTF">2020-08-20T17:24:35Z</dcterms:modified>
</cp:coreProperties>
</file>