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122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4B3C3-649C-4DFD-B34C-EAA3E74CC249}" type="datetimeFigureOut">
              <a:rPr lang="en-GB" smtClean="0"/>
              <a:t>20/08/2020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18F64-4BC2-4BF0-96E9-6FC9200694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8848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4B3C3-649C-4DFD-B34C-EAA3E74CC249}" type="datetimeFigureOut">
              <a:rPr lang="en-GB" smtClean="0"/>
              <a:t>20/08/2020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18F64-4BC2-4BF0-96E9-6FC9200694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651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4B3C3-649C-4DFD-B34C-EAA3E74CC249}" type="datetimeFigureOut">
              <a:rPr lang="en-GB" smtClean="0"/>
              <a:t>20/08/2020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18F64-4BC2-4BF0-96E9-6FC9200694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6242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4B3C3-649C-4DFD-B34C-EAA3E74CC249}" type="datetimeFigureOut">
              <a:rPr lang="en-GB" smtClean="0"/>
              <a:t>20/08/2020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18F64-4BC2-4BF0-96E9-6FC9200694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1912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4B3C3-649C-4DFD-B34C-EAA3E74CC249}" type="datetimeFigureOut">
              <a:rPr lang="en-GB" smtClean="0"/>
              <a:t>20/08/2020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18F64-4BC2-4BF0-96E9-6FC9200694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3525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4B3C3-649C-4DFD-B34C-EAA3E74CC249}" type="datetimeFigureOut">
              <a:rPr lang="en-GB" smtClean="0"/>
              <a:t>20/08/2020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18F64-4BC2-4BF0-96E9-6FC9200694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2382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4B3C3-649C-4DFD-B34C-EAA3E74CC249}" type="datetimeFigureOut">
              <a:rPr lang="en-GB" smtClean="0"/>
              <a:t>20/08/2020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18F64-4BC2-4BF0-96E9-6FC9200694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722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4B3C3-649C-4DFD-B34C-EAA3E74CC249}" type="datetimeFigureOut">
              <a:rPr lang="en-GB" smtClean="0"/>
              <a:t>20/08/2020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18F64-4BC2-4BF0-96E9-6FC9200694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7395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4B3C3-649C-4DFD-B34C-EAA3E74CC249}" type="datetimeFigureOut">
              <a:rPr lang="en-GB" smtClean="0"/>
              <a:t>20/08/2020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18F64-4BC2-4BF0-96E9-6FC9200694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2725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4B3C3-649C-4DFD-B34C-EAA3E74CC249}" type="datetimeFigureOut">
              <a:rPr lang="en-GB" smtClean="0"/>
              <a:t>20/08/2020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18F64-4BC2-4BF0-96E9-6FC9200694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3694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4B3C3-649C-4DFD-B34C-EAA3E74CC249}" type="datetimeFigureOut">
              <a:rPr lang="en-GB" smtClean="0"/>
              <a:t>20/08/2020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18F64-4BC2-4BF0-96E9-6FC9200694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4882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4B3C3-649C-4DFD-B34C-EAA3E74CC249}" type="datetimeFigureOut">
              <a:rPr lang="en-GB" smtClean="0"/>
              <a:t>20/08/2020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18F64-4BC2-4BF0-96E9-6FC9200694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182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4819" y="1269000"/>
            <a:ext cx="5654363" cy="43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212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University Of Southampton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Alexaki K.</dc:creator>
  <cp:lastModifiedBy>Alexaki K.</cp:lastModifiedBy>
  <cp:revision>1</cp:revision>
  <dcterms:created xsi:type="dcterms:W3CDTF">2020-08-20T17:22:29Z</dcterms:created>
  <dcterms:modified xsi:type="dcterms:W3CDTF">2020-08-20T17:24:35Z</dcterms:modified>
</cp:coreProperties>
</file>