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248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28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407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04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93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01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608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37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860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60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74CB2-94D1-4736-B6F7-B4579F96A20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562EB-C286-4CA9-876C-239018E986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78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220" y="1089000"/>
            <a:ext cx="6125560" cy="46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117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Alexaki K.</dc:creator>
  <cp:lastModifiedBy>Alexaki K.</cp:lastModifiedBy>
  <cp:revision>1</cp:revision>
  <dcterms:created xsi:type="dcterms:W3CDTF">2020-08-20T18:18:49Z</dcterms:created>
  <dcterms:modified xsi:type="dcterms:W3CDTF">2020-08-20T18:20:32Z</dcterms:modified>
</cp:coreProperties>
</file>